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3.xml" ContentType="application/vnd.openxmlformats-officedocument.theme+xml"/>
  <Override PartName="/ppt/theme/theme1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61.jpg" ContentType="image/jpg"/>
  <Override PartName="/ppt/media/image62.jpg" ContentType="image/jpg"/>
  <Override PartName="/ppt/media/image63.jpg" ContentType="image/jpg"/>
  <Override PartName="/ppt/media/image64.jpg" ContentType="image/jpg"/>
  <Override PartName="/ppt/media/image65.jpg" ContentType="image/jpg"/>
  <Override PartName="/ppt/media/image66.jpg" ContentType="image/jpg"/>
  <Override PartName="/ppt/media/image67.jpg" ContentType="image/jpg"/>
  <Override PartName="/ppt/media/image68.jpg" ContentType="image/jpg"/>
  <Override PartName="/ppt/media/image71.jpg" ContentType="image/jpg"/>
  <Override PartName="/ppt/media/image72.jpg" ContentType="image/jpg"/>
  <Override PartName="/ppt/media/image73.jpg" ContentType="image/jpg"/>
  <Override PartName="/ppt/media/image74.jpg" ContentType="image/jpg"/>
  <Override PartName="/ppt/media/image75.jpg" ContentType="image/jpg"/>
  <Override PartName="/ppt/media/image76.jpg" ContentType="image/jpg"/>
  <Override PartName="/ppt/media/image77.jpg" ContentType="image/jpg"/>
  <Override PartName="/ppt/media/image78.jpg" ContentType="image/jpg"/>
  <Override PartName="/ppt/media/image80.jpg" ContentType="image/jpg"/>
  <Override PartName="/ppt/media/image81.jpg" ContentType="image/jpg"/>
  <Override PartName="/ppt/media/image84.jpg" ContentType="image/jpg"/>
  <Override PartName="/ppt/media/image86.jpg" ContentType="image/jpg"/>
  <Override PartName="/ppt/media/image87.jpg" ContentType="image/jpg"/>
  <Override PartName="/ppt/media/image88.jpg" ContentType="image/jpg"/>
  <Override PartName="/ppt/media/image90.jpg" ContentType="image/jpg"/>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755"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 id="2147483648" r:id="rId16"/>
  </p:sldMasterIdLst>
  <p:notesMasterIdLst>
    <p:notesMasterId r:id="rId51"/>
  </p:notesMasterIdLst>
  <p:sldIdLst>
    <p:sldId id="256" r:id="rId17"/>
    <p:sldId id="291" r:id="rId18"/>
    <p:sldId id="293" r:id="rId19"/>
    <p:sldId id="292" r:id="rId20"/>
    <p:sldId id="294" r:id="rId21"/>
    <p:sldId id="320" r:id="rId22"/>
    <p:sldId id="260" r:id="rId23"/>
    <p:sldId id="264" r:id="rId24"/>
    <p:sldId id="306" r:id="rId25"/>
    <p:sldId id="266" r:id="rId26"/>
    <p:sldId id="297" r:id="rId27"/>
    <p:sldId id="301" r:id="rId28"/>
    <p:sldId id="302" r:id="rId29"/>
    <p:sldId id="298" r:id="rId30"/>
    <p:sldId id="299" r:id="rId31"/>
    <p:sldId id="300" r:id="rId32"/>
    <p:sldId id="258" r:id="rId33"/>
    <p:sldId id="328" r:id="rId34"/>
    <p:sldId id="304" r:id="rId35"/>
    <p:sldId id="259" r:id="rId36"/>
    <p:sldId id="327" r:id="rId37"/>
    <p:sldId id="321" r:id="rId38"/>
    <p:sldId id="322" r:id="rId39"/>
    <p:sldId id="323" r:id="rId40"/>
    <p:sldId id="324" r:id="rId41"/>
    <p:sldId id="325" r:id="rId42"/>
    <p:sldId id="326" r:id="rId43"/>
    <p:sldId id="311" r:id="rId44"/>
    <p:sldId id="317" r:id="rId45"/>
    <p:sldId id="310" r:id="rId46"/>
    <p:sldId id="312" r:id="rId47"/>
    <p:sldId id="315" r:id="rId48"/>
    <p:sldId id="316" r:id="rId49"/>
    <p:sldId id="305"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2F0BB5-CA63-4033-85B8-7A06FE02AA69}" v="48" dt="2024-11-12T09:50:13.277"/>
    <p1510:client id="{DDC60E54-7BCE-4BB3-A3A1-16A313EF5DEA}" v="1" dt="2024-11-12T10:53:36.1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968"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2.xml"/><Relationship Id="rId26" Type="http://schemas.openxmlformats.org/officeDocument/2006/relationships/slide" Target="slides/slide10.xml"/><Relationship Id="rId39" Type="http://schemas.openxmlformats.org/officeDocument/2006/relationships/slide" Target="slides/slide23.xml"/><Relationship Id="rId21" Type="http://schemas.openxmlformats.org/officeDocument/2006/relationships/slide" Target="slides/slide5.xml"/><Relationship Id="rId34" Type="http://schemas.openxmlformats.org/officeDocument/2006/relationships/slide" Target="slides/slide18.xml"/><Relationship Id="rId42" Type="http://schemas.openxmlformats.org/officeDocument/2006/relationships/slide" Target="slides/slide26.xml"/><Relationship Id="rId47" Type="http://schemas.openxmlformats.org/officeDocument/2006/relationships/slide" Target="slides/slide31.xml"/><Relationship Id="rId50" Type="http://schemas.openxmlformats.org/officeDocument/2006/relationships/slide" Target="slides/slide34.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3.xml"/><Relationship Id="rId11" Type="http://schemas.openxmlformats.org/officeDocument/2006/relationships/slideMaster" Target="slideMasters/slideMaster8.xml"/><Relationship Id="rId24" Type="http://schemas.openxmlformats.org/officeDocument/2006/relationships/slide" Target="slides/slide8.xml"/><Relationship Id="rId32" Type="http://schemas.openxmlformats.org/officeDocument/2006/relationships/slide" Target="slides/slide16.xml"/><Relationship Id="rId37" Type="http://schemas.openxmlformats.org/officeDocument/2006/relationships/slide" Target="slides/slide21.xml"/><Relationship Id="rId40" Type="http://schemas.openxmlformats.org/officeDocument/2006/relationships/slide" Target="slides/slide24.xml"/><Relationship Id="rId45" Type="http://schemas.openxmlformats.org/officeDocument/2006/relationships/slide" Target="slides/slide29.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3.xml"/><Relationship Id="rId31" Type="http://schemas.openxmlformats.org/officeDocument/2006/relationships/slide" Target="slides/slide15.xml"/><Relationship Id="rId44" Type="http://schemas.openxmlformats.org/officeDocument/2006/relationships/slide" Target="slides/slide28.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6.xml"/><Relationship Id="rId27" Type="http://schemas.openxmlformats.org/officeDocument/2006/relationships/slide" Target="slides/slide11.xml"/><Relationship Id="rId30" Type="http://schemas.openxmlformats.org/officeDocument/2006/relationships/slide" Target="slides/slide14.xml"/><Relationship Id="rId35" Type="http://schemas.openxmlformats.org/officeDocument/2006/relationships/slide" Target="slides/slide19.xml"/><Relationship Id="rId43" Type="http://schemas.openxmlformats.org/officeDocument/2006/relationships/slide" Target="slides/slide27.xml"/><Relationship Id="rId48" Type="http://schemas.openxmlformats.org/officeDocument/2006/relationships/slide" Target="slides/slide32.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1.xml"/><Relationship Id="rId25" Type="http://schemas.openxmlformats.org/officeDocument/2006/relationships/slide" Target="slides/slide9.xml"/><Relationship Id="rId33" Type="http://schemas.openxmlformats.org/officeDocument/2006/relationships/slide" Target="slides/slide17.xml"/><Relationship Id="rId38" Type="http://schemas.openxmlformats.org/officeDocument/2006/relationships/slide" Target="slides/slide22.xml"/><Relationship Id="rId46" Type="http://schemas.openxmlformats.org/officeDocument/2006/relationships/slide" Target="slides/slide30.xml"/><Relationship Id="rId20" Type="http://schemas.openxmlformats.org/officeDocument/2006/relationships/slide" Target="slides/slide4.xml"/><Relationship Id="rId41" Type="http://schemas.openxmlformats.org/officeDocument/2006/relationships/slide" Target="slides/slide25.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7.xml"/><Relationship Id="rId28" Type="http://schemas.openxmlformats.org/officeDocument/2006/relationships/slide" Target="slides/slide12.xml"/><Relationship Id="rId36" Type="http://schemas.openxmlformats.org/officeDocument/2006/relationships/slide" Target="slides/slide20.xml"/><Relationship Id="rId49" Type="http://schemas.openxmlformats.org/officeDocument/2006/relationships/slide" Target="slides/slide33.xml"/></Relationships>
</file>

<file path=ppt/diagrams/_rels/data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F16810-AFB6-4662-8925-1EE6C3B0614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A79BCEE-9F5F-4092-9F41-202101D2FD56}">
      <dgm:prSet/>
      <dgm:spPr/>
      <dgm:t>
        <a:bodyPr/>
        <a:lstStyle/>
        <a:p>
          <a:pPr>
            <a:lnSpc>
              <a:spcPct val="100000"/>
            </a:lnSpc>
          </a:pPr>
          <a:r>
            <a:rPr lang="en-GB"/>
            <a:t>Sustainability Strategy</a:t>
          </a:r>
          <a:endParaRPr lang="en-US"/>
        </a:p>
      </dgm:t>
    </dgm:pt>
    <dgm:pt modelId="{1FB65FDC-1821-4870-B625-58233B9A37B6}" type="parTrans" cxnId="{D033599A-BDF9-4DFD-AC47-90AB620A05AE}">
      <dgm:prSet/>
      <dgm:spPr/>
      <dgm:t>
        <a:bodyPr/>
        <a:lstStyle/>
        <a:p>
          <a:endParaRPr lang="en-US"/>
        </a:p>
      </dgm:t>
    </dgm:pt>
    <dgm:pt modelId="{A1FBCC13-10D0-4C4C-8943-9255C3159AC1}" type="sibTrans" cxnId="{D033599A-BDF9-4DFD-AC47-90AB620A05AE}">
      <dgm:prSet/>
      <dgm:spPr/>
      <dgm:t>
        <a:bodyPr/>
        <a:lstStyle/>
        <a:p>
          <a:endParaRPr lang="en-US"/>
        </a:p>
      </dgm:t>
    </dgm:pt>
    <dgm:pt modelId="{235CA6CE-762C-47E5-8EB9-2B3475D7B11F}">
      <dgm:prSet/>
      <dgm:spPr/>
      <dgm:t>
        <a:bodyPr/>
        <a:lstStyle/>
        <a:p>
          <a:pPr>
            <a:lnSpc>
              <a:spcPct val="100000"/>
            </a:lnSpc>
          </a:pPr>
          <a:r>
            <a:rPr lang="en-GB"/>
            <a:t>Biodiversity and Eco-Systems Duty Forward Plan</a:t>
          </a:r>
          <a:endParaRPr lang="en-US"/>
        </a:p>
      </dgm:t>
    </dgm:pt>
    <dgm:pt modelId="{BE601B80-F925-454B-9A9A-80278E9D6A46}" type="parTrans" cxnId="{6696A712-4999-41FE-AC40-2B0BE7E5DAAA}">
      <dgm:prSet/>
      <dgm:spPr/>
      <dgm:t>
        <a:bodyPr/>
        <a:lstStyle/>
        <a:p>
          <a:endParaRPr lang="en-US"/>
        </a:p>
      </dgm:t>
    </dgm:pt>
    <dgm:pt modelId="{D629CC3E-BABC-4045-8476-265041620D06}" type="sibTrans" cxnId="{6696A712-4999-41FE-AC40-2B0BE7E5DAAA}">
      <dgm:prSet/>
      <dgm:spPr/>
      <dgm:t>
        <a:bodyPr/>
        <a:lstStyle/>
        <a:p>
          <a:endParaRPr lang="en-US"/>
        </a:p>
      </dgm:t>
    </dgm:pt>
    <dgm:pt modelId="{67FD3CDD-3697-46E3-8B7E-C0006AE272A2}">
      <dgm:prSet/>
      <dgm:spPr/>
      <dgm:t>
        <a:bodyPr/>
        <a:lstStyle/>
        <a:p>
          <a:pPr>
            <a:lnSpc>
              <a:spcPct val="100000"/>
            </a:lnSpc>
          </a:pPr>
          <a:r>
            <a:rPr lang="en-GB"/>
            <a:t>Biodiversity Action Plan	</a:t>
          </a:r>
          <a:endParaRPr lang="en-US"/>
        </a:p>
      </dgm:t>
    </dgm:pt>
    <dgm:pt modelId="{454ACACF-E28F-4A03-9453-976766BC1C0B}" type="parTrans" cxnId="{C589B32E-9E1B-42BA-B891-FB4C8B4B2386}">
      <dgm:prSet/>
      <dgm:spPr/>
      <dgm:t>
        <a:bodyPr/>
        <a:lstStyle/>
        <a:p>
          <a:endParaRPr lang="en-US"/>
        </a:p>
      </dgm:t>
    </dgm:pt>
    <dgm:pt modelId="{AFB0E6DC-6633-443C-9ED2-61DE9C1179F0}" type="sibTrans" cxnId="{C589B32E-9E1B-42BA-B891-FB4C8B4B2386}">
      <dgm:prSet/>
      <dgm:spPr/>
      <dgm:t>
        <a:bodyPr/>
        <a:lstStyle/>
        <a:p>
          <a:endParaRPr lang="en-US"/>
        </a:p>
      </dgm:t>
    </dgm:pt>
    <dgm:pt modelId="{1586BFA1-FB51-492B-8C6E-1BD6A18B30BB}">
      <dgm:prSet/>
      <dgm:spPr/>
      <dgm:t>
        <a:bodyPr/>
        <a:lstStyle/>
        <a:p>
          <a:pPr>
            <a:lnSpc>
              <a:spcPct val="100000"/>
            </a:lnSpc>
          </a:pPr>
          <a:r>
            <a:rPr lang="en-GB"/>
            <a:t>Biodiversity and Resilience of Ecosystems Duty- Triennial Report</a:t>
          </a:r>
          <a:endParaRPr lang="en-US"/>
        </a:p>
      </dgm:t>
    </dgm:pt>
    <dgm:pt modelId="{1A585659-CEA7-4C33-9C09-E4A0234970E5}" type="parTrans" cxnId="{C41DEE93-551D-48C8-A877-C594C616E96A}">
      <dgm:prSet/>
      <dgm:spPr/>
      <dgm:t>
        <a:bodyPr/>
        <a:lstStyle/>
        <a:p>
          <a:endParaRPr lang="en-US"/>
        </a:p>
      </dgm:t>
    </dgm:pt>
    <dgm:pt modelId="{577EC26D-1814-43DE-8276-D37E9DF43E32}" type="sibTrans" cxnId="{C41DEE93-551D-48C8-A877-C594C616E96A}">
      <dgm:prSet/>
      <dgm:spPr/>
      <dgm:t>
        <a:bodyPr/>
        <a:lstStyle/>
        <a:p>
          <a:endParaRPr lang="en-US"/>
        </a:p>
      </dgm:t>
    </dgm:pt>
    <dgm:pt modelId="{5F38E0F6-DE5B-4CC6-A0B2-577C095448E1}" type="pres">
      <dgm:prSet presAssocID="{F8F16810-AFB6-4662-8925-1EE6C3B06146}" presName="root" presStyleCnt="0">
        <dgm:presLayoutVars>
          <dgm:dir/>
          <dgm:resizeHandles val="exact"/>
        </dgm:presLayoutVars>
      </dgm:prSet>
      <dgm:spPr/>
    </dgm:pt>
    <dgm:pt modelId="{0BD60D00-C374-4B6B-B681-6AE40D2D8EAF}" type="pres">
      <dgm:prSet presAssocID="{5A79BCEE-9F5F-4092-9F41-202101D2FD56}" presName="compNode" presStyleCnt="0"/>
      <dgm:spPr/>
    </dgm:pt>
    <dgm:pt modelId="{99CBD9FF-EE67-46B7-A3F8-E5A0A7764B06}" type="pres">
      <dgm:prSet presAssocID="{5A79BCEE-9F5F-4092-9F41-202101D2FD5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03519A51-529F-40DC-9E72-B5CB6A14C530}" type="pres">
      <dgm:prSet presAssocID="{5A79BCEE-9F5F-4092-9F41-202101D2FD56}" presName="spaceRect" presStyleCnt="0"/>
      <dgm:spPr/>
    </dgm:pt>
    <dgm:pt modelId="{395370F8-C832-4969-B3B4-A0E8A88A47EF}" type="pres">
      <dgm:prSet presAssocID="{5A79BCEE-9F5F-4092-9F41-202101D2FD56}" presName="textRect" presStyleLbl="revTx" presStyleIdx="0" presStyleCnt="4">
        <dgm:presLayoutVars>
          <dgm:chMax val="1"/>
          <dgm:chPref val="1"/>
        </dgm:presLayoutVars>
      </dgm:prSet>
      <dgm:spPr/>
    </dgm:pt>
    <dgm:pt modelId="{787C25D9-1553-43F4-847D-F2A79B0A0F47}" type="pres">
      <dgm:prSet presAssocID="{A1FBCC13-10D0-4C4C-8943-9255C3159AC1}" presName="sibTrans" presStyleCnt="0"/>
      <dgm:spPr/>
    </dgm:pt>
    <dgm:pt modelId="{CD7B0029-5A2F-4560-A9C2-66FDB86035B3}" type="pres">
      <dgm:prSet presAssocID="{235CA6CE-762C-47E5-8EB9-2B3475D7B11F}" presName="compNode" presStyleCnt="0"/>
      <dgm:spPr/>
    </dgm:pt>
    <dgm:pt modelId="{2B53B79F-2656-4925-A664-10E2C2482199}" type="pres">
      <dgm:prSet presAssocID="{235CA6CE-762C-47E5-8EB9-2B3475D7B11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orest scene"/>
        </a:ext>
      </dgm:extLst>
    </dgm:pt>
    <dgm:pt modelId="{2A91A438-A6F9-41B4-966A-E0BD8EE7B8F4}" type="pres">
      <dgm:prSet presAssocID="{235CA6CE-762C-47E5-8EB9-2B3475D7B11F}" presName="spaceRect" presStyleCnt="0"/>
      <dgm:spPr/>
    </dgm:pt>
    <dgm:pt modelId="{2433DD21-D12E-45DD-85DE-F74743CF2CCB}" type="pres">
      <dgm:prSet presAssocID="{235CA6CE-762C-47E5-8EB9-2B3475D7B11F}" presName="textRect" presStyleLbl="revTx" presStyleIdx="1" presStyleCnt="4">
        <dgm:presLayoutVars>
          <dgm:chMax val="1"/>
          <dgm:chPref val="1"/>
        </dgm:presLayoutVars>
      </dgm:prSet>
      <dgm:spPr/>
    </dgm:pt>
    <dgm:pt modelId="{08BC0FC9-91AB-4BA0-A91B-D3C7D1110F50}" type="pres">
      <dgm:prSet presAssocID="{D629CC3E-BABC-4045-8476-265041620D06}" presName="sibTrans" presStyleCnt="0"/>
      <dgm:spPr/>
    </dgm:pt>
    <dgm:pt modelId="{6AA048F9-0F8F-4518-8393-51ADE541AB16}" type="pres">
      <dgm:prSet presAssocID="{67FD3CDD-3697-46E3-8B7E-C0006AE272A2}" presName="compNode" presStyleCnt="0"/>
      <dgm:spPr/>
    </dgm:pt>
    <dgm:pt modelId="{4CE9F4DD-37A4-40A3-B24E-AC51EDD9039E}" type="pres">
      <dgm:prSet presAssocID="{67FD3CDD-3697-46E3-8B7E-C0006AE272A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69B54639-42CD-4E1C-9773-4A28DFAAFBCB}" type="pres">
      <dgm:prSet presAssocID="{67FD3CDD-3697-46E3-8B7E-C0006AE272A2}" presName="spaceRect" presStyleCnt="0"/>
      <dgm:spPr/>
    </dgm:pt>
    <dgm:pt modelId="{F9761FC1-A7F7-433A-9A0E-2F6B2EC1C9EE}" type="pres">
      <dgm:prSet presAssocID="{67FD3CDD-3697-46E3-8B7E-C0006AE272A2}" presName="textRect" presStyleLbl="revTx" presStyleIdx="2" presStyleCnt="4">
        <dgm:presLayoutVars>
          <dgm:chMax val="1"/>
          <dgm:chPref val="1"/>
        </dgm:presLayoutVars>
      </dgm:prSet>
      <dgm:spPr/>
    </dgm:pt>
    <dgm:pt modelId="{7392A469-2A8A-4449-A276-16AF8FE12CCB}" type="pres">
      <dgm:prSet presAssocID="{AFB0E6DC-6633-443C-9ED2-61DE9C1179F0}" presName="sibTrans" presStyleCnt="0"/>
      <dgm:spPr/>
    </dgm:pt>
    <dgm:pt modelId="{9159B4C0-DB66-4D45-9F5A-EC59A05937C0}" type="pres">
      <dgm:prSet presAssocID="{1586BFA1-FB51-492B-8C6E-1BD6A18B30BB}" presName="compNode" presStyleCnt="0"/>
      <dgm:spPr/>
    </dgm:pt>
    <dgm:pt modelId="{1859A127-0975-43E2-8F22-BAD108B83169}" type="pres">
      <dgm:prSet presAssocID="{1586BFA1-FB51-492B-8C6E-1BD6A18B30B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ustainability"/>
        </a:ext>
      </dgm:extLst>
    </dgm:pt>
    <dgm:pt modelId="{66F5D940-C743-475D-8AE8-49910C4A7F5C}" type="pres">
      <dgm:prSet presAssocID="{1586BFA1-FB51-492B-8C6E-1BD6A18B30BB}" presName="spaceRect" presStyleCnt="0"/>
      <dgm:spPr/>
    </dgm:pt>
    <dgm:pt modelId="{9A19C3F3-5D72-4872-95EB-DB1F79B1FE33}" type="pres">
      <dgm:prSet presAssocID="{1586BFA1-FB51-492B-8C6E-1BD6A18B30BB}" presName="textRect" presStyleLbl="revTx" presStyleIdx="3" presStyleCnt="4">
        <dgm:presLayoutVars>
          <dgm:chMax val="1"/>
          <dgm:chPref val="1"/>
        </dgm:presLayoutVars>
      </dgm:prSet>
      <dgm:spPr/>
    </dgm:pt>
  </dgm:ptLst>
  <dgm:cxnLst>
    <dgm:cxn modelId="{A314F50D-5C06-47E0-835D-BC2335E39842}" type="presOf" srcId="{67FD3CDD-3697-46E3-8B7E-C0006AE272A2}" destId="{F9761FC1-A7F7-433A-9A0E-2F6B2EC1C9EE}" srcOrd="0" destOrd="0" presId="urn:microsoft.com/office/officeart/2018/2/layout/IconLabelList"/>
    <dgm:cxn modelId="{6696A712-4999-41FE-AC40-2B0BE7E5DAAA}" srcId="{F8F16810-AFB6-4662-8925-1EE6C3B06146}" destId="{235CA6CE-762C-47E5-8EB9-2B3475D7B11F}" srcOrd="1" destOrd="0" parTransId="{BE601B80-F925-454B-9A9A-80278E9D6A46}" sibTransId="{D629CC3E-BABC-4045-8476-265041620D06}"/>
    <dgm:cxn modelId="{C589B32E-9E1B-42BA-B891-FB4C8B4B2386}" srcId="{F8F16810-AFB6-4662-8925-1EE6C3B06146}" destId="{67FD3CDD-3697-46E3-8B7E-C0006AE272A2}" srcOrd="2" destOrd="0" parTransId="{454ACACF-E28F-4A03-9453-976766BC1C0B}" sibTransId="{AFB0E6DC-6633-443C-9ED2-61DE9C1179F0}"/>
    <dgm:cxn modelId="{A4E60963-957F-4618-B744-83CB19984E72}" type="presOf" srcId="{235CA6CE-762C-47E5-8EB9-2B3475D7B11F}" destId="{2433DD21-D12E-45DD-85DE-F74743CF2CCB}" srcOrd="0" destOrd="0" presId="urn:microsoft.com/office/officeart/2018/2/layout/IconLabelList"/>
    <dgm:cxn modelId="{1B139887-6B19-4E81-B3B3-5247FF88AFD8}" type="presOf" srcId="{5A79BCEE-9F5F-4092-9F41-202101D2FD56}" destId="{395370F8-C832-4969-B3B4-A0E8A88A47EF}" srcOrd="0" destOrd="0" presId="urn:microsoft.com/office/officeart/2018/2/layout/IconLabelList"/>
    <dgm:cxn modelId="{C41DEE93-551D-48C8-A877-C594C616E96A}" srcId="{F8F16810-AFB6-4662-8925-1EE6C3B06146}" destId="{1586BFA1-FB51-492B-8C6E-1BD6A18B30BB}" srcOrd="3" destOrd="0" parTransId="{1A585659-CEA7-4C33-9C09-E4A0234970E5}" sibTransId="{577EC26D-1814-43DE-8276-D37E9DF43E32}"/>
    <dgm:cxn modelId="{D033599A-BDF9-4DFD-AC47-90AB620A05AE}" srcId="{F8F16810-AFB6-4662-8925-1EE6C3B06146}" destId="{5A79BCEE-9F5F-4092-9F41-202101D2FD56}" srcOrd="0" destOrd="0" parTransId="{1FB65FDC-1821-4870-B625-58233B9A37B6}" sibTransId="{A1FBCC13-10D0-4C4C-8943-9255C3159AC1}"/>
    <dgm:cxn modelId="{473F9DC5-A298-42E9-AA8A-51B14F1F16A8}" type="presOf" srcId="{F8F16810-AFB6-4662-8925-1EE6C3B06146}" destId="{5F38E0F6-DE5B-4CC6-A0B2-577C095448E1}" srcOrd="0" destOrd="0" presId="urn:microsoft.com/office/officeart/2018/2/layout/IconLabelList"/>
    <dgm:cxn modelId="{4DE491EE-F9C7-4368-9BFB-4EEF2FFA5C2C}" type="presOf" srcId="{1586BFA1-FB51-492B-8C6E-1BD6A18B30BB}" destId="{9A19C3F3-5D72-4872-95EB-DB1F79B1FE33}" srcOrd="0" destOrd="0" presId="urn:microsoft.com/office/officeart/2018/2/layout/IconLabelList"/>
    <dgm:cxn modelId="{6891C42C-7357-4623-82B9-A6CE95E28F87}" type="presParOf" srcId="{5F38E0F6-DE5B-4CC6-A0B2-577C095448E1}" destId="{0BD60D00-C374-4B6B-B681-6AE40D2D8EAF}" srcOrd="0" destOrd="0" presId="urn:microsoft.com/office/officeart/2018/2/layout/IconLabelList"/>
    <dgm:cxn modelId="{9EF01A28-957F-4B89-BA92-C192FAD03B74}" type="presParOf" srcId="{0BD60D00-C374-4B6B-B681-6AE40D2D8EAF}" destId="{99CBD9FF-EE67-46B7-A3F8-E5A0A7764B06}" srcOrd="0" destOrd="0" presId="urn:microsoft.com/office/officeart/2018/2/layout/IconLabelList"/>
    <dgm:cxn modelId="{C13899E5-5064-46AB-BB96-780E4E1BDDE7}" type="presParOf" srcId="{0BD60D00-C374-4B6B-B681-6AE40D2D8EAF}" destId="{03519A51-529F-40DC-9E72-B5CB6A14C530}" srcOrd="1" destOrd="0" presId="urn:microsoft.com/office/officeart/2018/2/layout/IconLabelList"/>
    <dgm:cxn modelId="{69F72298-586C-4FD7-9D8B-64D04ED13125}" type="presParOf" srcId="{0BD60D00-C374-4B6B-B681-6AE40D2D8EAF}" destId="{395370F8-C832-4969-B3B4-A0E8A88A47EF}" srcOrd="2" destOrd="0" presId="urn:microsoft.com/office/officeart/2018/2/layout/IconLabelList"/>
    <dgm:cxn modelId="{462E6A77-0BE3-4DDE-A6BC-26C18F5D25CE}" type="presParOf" srcId="{5F38E0F6-DE5B-4CC6-A0B2-577C095448E1}" destId="{787C25D9-1553-43F4-847D-F2A79B0A0F47}" srcOrd="1" destOrd="0" presId="urn:microsoft.com/office/officeart/2018/2/layout/IconLabelList"/>
    <dgm:cxn modelId="{29AAEEA0-73CB-4AF6-8381-4E65B917FAFB}" type="presParOf" srcId="{5F38E0F6-DE5B-4CC6-A0B2-577C095448E1}" destId="{CD7B0029-5A2F-4560-A9C2-66FDB86035B3}" srcOrd="2" destOrd="0" presId="urn:microsoft.com/office/officeart/2018/2/layout/IconLabelList"/>
    <dgm:cxn modelId="{0142691A-E6C2-48BD-BABD-5DD7CCCCC411}" type="presParOf" srcId="{CD7B0029-5A2F-4560-A9C2-66FDB86035B3}" destId="{2B53B79F-2656-4925-A664-10E2C2482199}" srcOrd="0" destOrd="0" presId="urn:microsoft.com/office/officeart/2018/2/layout/IconLabelList"/>
    <dgm:cxn modelId="{91C288A2-19CB-42C1-BFBB-EDCBA64E1E6F}" type="presParOf" srcId="{CD7B0029-5A2F-4560-A9C2-66FDB86035B3}" destId="{2A91A438-A6F9-41B4-966A-E0BD8EE7B8F4}" srcOrd="1" destOrd="0" presId="urn:microsoft.com/office/officeart/2018/2/layout/IconLabelList"/>
    <dgm:cxn modelId="{AFB002FF-4641-4B68-9776-49E3055BDDA8}" type="presParOf" srcId="{CD7B0029-5A2F-4560-A9C2-66FDB86035B3}" destId="{2433DD21-D12E-45DD-85DE-F74743CF2CCB}" srcOrd="2" destOrd="0" presId="urn:microsoft.com/office/officeart/2018/2/layout/IconLabelList"/>
    <dgm:cxn modelId="{4C4C111F-3878-4371-8C70-488D87F90C2C}" type="presParOf" srcId="{5F38E0F6-DE5B-4CC6-A0B2-577C095448E1}" destId="{08BC0FC9-91AB-4BA0-A91B-D3C7D1110F50}" srcOrd="3" destOrd="0" presId="urn:microsoft.com/office/officeart/2018/2/layout/IconLabelList"/>
    <dgm:cxn modelId="{CAA74638-26B1-42D4-A763-E8FAC2FC98AD}" type="presParOf" srcId="{5F38E0F6-DE5B-4CC6-A0B2-577C095448E1}" destId="{6AA048F9-0F8F-4518-8393-51ADE541AB16}" srcOrd="4" destOrd="0" presId="urn:microsoft.com/office/officeart/2018/2/layout/IconLabelList"/>
    <dgm:cxn modelId="{3367F302-5267-4D59-9020-F7A5DA7E2C47}" type="presParOf" srcId="{6AA048F9-0F8F-4518-8393-51ADE541AB16}" destId="{4CE9F4DD-37A4-40A3-B24E-AC51EDD9039E}" srcOrd="0" destOrd="0" presId="urn:microsoft.com/office/officeart/2018/2/layout/IconLabelList"/>
    <dgm:cxn modelId="{442C9051-C7DD-435B-BDED-0ADA9E560D8A}" type="presParOf" srcId="{6AA048F9-0F8F-4518-8393-51ADE541AB16}" destId="{69B54639-42CD-4E1C-9773-4A28DFAAFBCB}" srcOrd="1" destOrd="0" presId="urn:microsoft.com/office/officeart/2018/2/layout/IconLabelList"/>
    <dgm:cxn modelId="{6978D474-CDAE-4B8F-A9AD-DDE3024539EE}" type="presParOf" srcId="{6AA048F9-0F8F-4518-8393-51ADE541AB16}" destId="{F9761FC1-A7F7-433A-9A0E-2F6B2EC1C9EE}" srcOrd="2" destOrd="0" presId="urn:microsoft.com/office/officeart/2018/2/layout/IconLabelList"/>
    <dgm:cxn modelId="{5F53F335-944E-43D0-BFD6-2D59AB68FF6E}" type="presParOf" srcId="{5F38E0F6-DE5B-4CC6-A0B2-577C095448E1}" destId="{7392A469-2A8A-4449-A276-16AF8FE12CCB}" srcOrd="5" destOrd="0" presId="urn:microsoft.com/office/officeart/2018/2/layout/IconLabelList"/>
    <dgm:cxn modelId="{C6BCD161-EE3C-466A-AFED-D62D754B879E}" type="presParOf" srcId="{5F38E0F6-DE5B-4CC6-A0B2-577C095448E1}" destId="{9159B4C0-DB66-4D45-9F5A-EC59A05937C0}" srcOrd="6" destOrd="0" presId="urn:microsoft.com/office/officeart/2018/2/layout/IconLabelList"/>
    <dgm:cxn modelId="{BEFCC8D1-E6CA-44F9-A219-CDA1D26AA2EB}" type="presParOf" srcId="{9159B4C0-DB66-4D45-9F5A-EC59A05937C0}" destId="{1859A127-0975-43E2-8F22-BAD108B83169}" srcOrd="0" destOrd="0" presId="urn:microsoft.com/office/officeart/2018/2/layout/IconLabelList"/>
    <dgm:cxn modelId="{003326C6-25D3-4432-B2AF-BE477FF2D5C7}" type="presParOf" srcId="{9159B4C0-DB66-4D45-9F5A-EC59A05937C0}" destId="{66F5D940-C743-475D-8AE8-49910C4A7F5C}" srcOrd="1" destOrd="0" presId="urn:microsoft.com/office/officeart/2018/2/layout/IconLabelList"/>
    <dgm:cxn modelId="{8F8AD213-AB16-42A1-B473-CD717C4E974D}" type="presParOf" srcId="{9159B4C0-DB66-4D45-9F5A-EC59A05937C0}" destId="{9A19C3F3-5D72-4872-95EB-DB1F79B1FE3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CBD9FF-EE67-46B7-A3F8-E5A0A7764B06}">
      <dsp:nvSpPr>
        <dsp:cNvPr id="0" name=""/>
        <dsp:cNvSpPr/>
      </dsp:nvSpPr>
      <dsp:spPr>
        <a:xfrm>
          <a:off x="481140" y="1304654"/>
          <a:ext cx="783896" cy="783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5370F8-C832-4969-B3B4-A0E8A88A47EF}">
      <dsp:nvSpPr>
        <dsp:cNvPr id="0" name=""/>
        <dsp:cNvSpPr/>
      </dsp:nvSpPr>
      <dsp:spPr>
        <a:xfrm>
          <a:off x="2092"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Sustainability Strategy</a:t>
          </a:r>
          <a:endParaRPr lang="en-US" sz="1300" kern="1200"/>
        </a:p>
      </dsp:txBody>
      <dsp:txXfrm>
        <a:off x="2092" y="2349886"/>
        <a:ext cx="1741992" cy="696796"/>
      </dsp:txXfrm>
    </dsp:sp>
    <dsp:sp modelId="{2B53B79F-2656-4925-A664-10E2C2482199}">
      <dsp:nvSpPr>
        <dsp:cNvPr id="0" name=""/>
        <dsp:cNvSpPr/>
      </dsp:nvSpPr>
      <dsp:spPr>
        <a:xfrm>
          <a:off x="2527981" y="1304654"/>
          <a:ext cx="783896" cy="783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33DD21-D12E-45DD-85DE-F74743CF2CCB}">
      <dsp:nvSpPr>
        <dsp:cNvPr id="0" name=""/>
        <dsp:cNvSpPr/>
      </dsp:nvSpPr>
      <dsp:spPr>
        <a:xfrm>
          <a:off x="2048933"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Biodiversity and Eco-Systems Duty Forward Plan</a:t>
          </a:r>
          <a:endParaRPr lang="en-US" sz="1300" kern="1200"/>
        </a:p>
      </dsp:txBody>
      <dsp:txXfrm>
        <a:off x="2048933" y="2349886"/>
        <a:ext cx="1741992" cy="696796"/>
      </dsp:txXfrm>
    </dsp:sp>
    <dsp:sp modelId="{4CE9F4DD-37A4-40A3-B24E-AC51EDD9039E}">
      <dsp:nvSpPr>
        <dsp:cNvPr id="0" name=""/>
        <dsp:cNvSpPr/>
      </dsp:nvSpPr>
      <dsp:spPr>
        <a:xfrm>
          <a:off x="4574822" y="1304654"/>
          <a:ext cx="783896" cy="783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61FC1-A7F7-433A-9A0E-2F6B2EC1C9EE}">
      <dsp:nvSpPr>
        <dsp:cNvPr id="0" name=""/>
        <dsp:cNvSpPr/>
      </dsp:nvSpPr>
      <dsp:spPr>
        <a:xfrm>
          <a:off x="4095774"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Biodiversity Action Plan	</a:t>
          </a:r>
          <a:endParaRPr lang="en-US" sz="1300" kern="1200"/>
        </a:p>
      </dsp:txBody>
      <dsp:txXfrm>
        <a:off x="4095774" y="2349886"/>
        <a:ext cx="1741992" cy="696796"/>
      </dsp:txXfrm>
    </dsp:sp>
    <dsp:sp modelId="{1859A127-0975-43E2-8F22-BAD108B83169}">
      <dsp:nvSpPr>
        <dsp:cNvPr id="0" name=""/>
        <dsp:cNvSpPr/>
      </dsp:nvSpPr>
      <dsp:spPr>
        <a:xfrm>
          <a:off x="6621662" y="1304654"/>
          <a:ext cx="783896" cy="7838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19C3F3-5D72-4872-95EB-DB1F79B1FE33}">
      <dsp:nvSpPr>
        <dsp:cNvPr id="0" name=""/>
        <dsp:cNvSpPr/>
      </dsp:nvSpPr>
      <dsp:spPr>
        <a:xfrm>
          <a:off x="6142615"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Biodiversity and Resilience of Ecosystems Duty- Triennial Report</a:t>
          </a:r>
          <a:endParaRPr lang="en-US" sz="1300" kern="1200"/>
        </a:p>
      </dsp:txBody>
      <dsp:txXfrm>
        <a:off x="6142615" y="2349886"/>
        <a:ext cx="1741992" cy="69679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11/12/2024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3316415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Year Submission</a:t>
            </a:r>
          </a:p>
          <a:p>
            <a:r>
              <a:rPr lang="en-GB" dirty="0"/>
              <a:t>Provides evidence of improving environment for Future Generations Act.</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2032780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Major topic in Universities biodiversity teams-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Many universities benchmarking condition before improvement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Actively discourages estates teams to improve.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186499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Grade 2 Listed/Conservation Area/National monument</a:t>
            </a:r>
          </a:p>
          <a:p>
            <a:r>
              <a:rPr lang="en-GB" dirty="0"/>
              <a:t>SSSI &amp; SAC</a:t>
            </a:r>
          </a:p>
          <a:p>
            <a:r>
              <a:rPr lang="en-GB" dirty="0"/>
              <a:t>Tree preservation</a:t>
            </a:r>
          </a:p>
          <a:p>
            <a:r>
              <a:rPr lang="en-GB" dirty="0"/>
              <a:t>Community perceived ownership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9 Buildings within the flood plain</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2753042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172874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500" b="1" i="0">
                <a:solidFill>
                  <a:schemeClr val="bg1"/>
                </a:solidFill>
                <a:latin typeface="Century Gothic"/>
                <a:cs typeface="Century Gothic"/>
              </a:defRPr>
            </a:lvl1pPr>
          </a:lstStyle>
          <a:p>
            <a:endParaRPr/>
          </a:p>
        </p:txBody>
      </p:sp>
      <p:sp>
        <p:nvSpPr>
          <p:cNvPr id="3" name="Holder 3"/>
          <p:cNvSpPr>
            <a:spLocks noGrp="1"/>
          </p:cNvSpPr>
          <p:nvPr>
            <p:ph type="body" idx="1"/>
          </p:nvPr>
        </p:nvSpPr>
        <p:spPr/>
        <p:txBody>
          <a:bodyPr lIns="0" tIns="0" rIns="0" bIns="0"/>
          <a:lstStyle>
            <a:lvl1pPr>
              <a:defRPr sz="800" b="0" i="0">
                <a:solidFill>
                  <a:srgbClr val="162D07"/>
                </a:solidFill>
                <a:latin typeface="Tahoma"/>
                <a:cs typeface="Tahom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11/12/2024</a:t>
            </a:fld>
            <a:endParaRPr lang="en-US"/>
          </a:p>
        </p:txBody>
      </p:sp>
      <p:sp>
        <p:nvSpPr>
          <p:cNvPr id="6" name="Holder 6"/>
          <p:cNvSpPr>
            <a:spLocks noGrp="1"/>
          </p:cNvSpPr>
          <p:nvPr>
            <p:ph type="sldNum" sz="quarter" idx="7"/>
          </p:nvPr>
        </p:nvSpPr>
        <p:spPr/>
        <p:txBody>
          <a:bodyPr lIns="0" tIns="0" rIns="0" bIns="0"/>
          <a:lstStyle>
            <a:lvl1pPr>
              <a:defRPr sz="800" b="0" i="0">
                <a:solidFill>
                  <a:schemeClr val="bg1"/>
                </a:solidFill>
                <a:latin typeface="Tahoma"/>
                <a:cs typeface="Tahoma"/>
              </a:defRPr>
            </a:lvl1pPr>
          </a:lstStyle>
          <a:p>
            <a:pPr marL="18733">
              <a:lnSpc>
                <a:spcPct val="100000"/>
              </a:lnSpc>
              <a:spcBef>
                <a:spcPts val="105"/>
              </a:spcBef>
            </a:pPr>
            <a:fld id="{81D60167-4931-47E6-BA6A-407CBD079E47}" type="slidenum">
              <a:rPr spc="-25" dirty="0"/>
              <a:pPr marL="18733">
                <a:lnSpc>
                  <a:spcPct val="100000"/>
                </a:lnSpc>
                <a:spcBef>
                  <a:spcPts val="105"/>
                </a:spcBef>
              </a:pPr>
              <a:t>‹#›</a:t>
            </a:fld>
            <a:endParaRPr spc="-25" dirty="0"/>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11/12/2024</a:t>
            </a:fld>
            <a:endParaRPr lang="en-US"/>
          </a:p>
        </p:txBody>
      </p:sp>
      <p:sp>
        <p:nvSpPr>
          <p:cNvPr id="4" name="Holder 4"/>
          <p:cNvSpPr>
            <a:spLocks noGrp="1"/>
          </p:cNvSpPr>
          <p:nvPr>
            <p:ph type="sldNum" sz="quarter" idx="7"/>
          </p:nvPr>
        </p:nvSpPr>
        <p:spPr/>
        <p:txBody>
          <a:bodyPr lIns="0" tIns="0" rIns="0" bIns="0"/>
          <a:lstStyle>
            <a:lvl1pPr>
              <a:defRPr sz="800" b="0" i="0">
                <a:solidFill>
                  <a:schemeClr val="bg1"/>
                </a:solidFill>
                <a:latin typeface="Tahoma"/>
                <a:cs typeface="Tahoma"/>
              </a:defRPr>
            </a:lvl1pPr>
          </a:lstStyle>
          <a:p>
            <a:pPr marL="18733">
              <a:lnSpc>
                <a:spcPct val="100000"/>
              </a:lnSpc>
              <a:spcBef>
                <a:spcPts val="105"/>
              </a:spcBef>
            </a:pPr>
            <a:fld id="{81D60167-4931-47E6-BA6A-407CBD079E47}" type="slidenum">
              <a:rPr spc="-25" dirty="0"/>
              <a:pPr marL="18733">
                <a:lnSpc>
                  <a:spcPct val="100000"/>
                </a:lnSpc>
                <a:spcBef>
                  <a:spcPts val="105"/>
                </a:spcBef>
              </a:pPr>
              <a:t>‹#›</a:t>
            </a:fld>
            <a:endParaRPr spc="-25"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theme" Target="../theme/theme13.xml"/><Relationship Id="rId2" Type="http://schemas.openxmlformats.org/officeDocument/2006/relationships/slideLayout" Target="../slideLayouts/slideLayout54.xml"/><Relationship Id="rId1"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9144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solidFill>
            <a:srgbClr val="162D07"/>
          </a:solidFill>
        </p:spPr>
        <p:txBody>
          <a:bodyPr wrap="square" lIns="0" tIns="0" rIns="0" bIns="0" rtlCol="0"/>
          <a:lstStyle/>
          <a:p>
            <a:endParaRPr/>
          </a:p>
        </p:txBody>
      </p:sp>
      <p:sp>
        <p:nvSpPr>
          <p:cNvPr id="2" name="Holder 2"/>
          <p:cNvSpPr>
            <a:spLocks noGrp="1"/>
          </p:cNvSpPr>
          <p:nvPr>
            <p:ph type="title"/>
          </p:nvPr>
        </p:nvSpPr>
        <p:spPr>
          <a:xfrm>
            <a:off x="773828" y="1277367"/>
            <a:ext cx="4189413" cy="524933"/>
          </a:xfrm>
          <a:prstGeom prst="rect">
            <a:avLst/>
          </a:prstGeom>
        </p:spPr>
        <p:txBody>
          <a:bodyPr wrap="square" lIns="0" tIns="0" rIns="0" bIns="0">
            <a:spAutoFit/>
          </a:bodyPr>
          <a:lstStyle>
            <a:lvl1pPr>
              <a:defRPr sz="5000" b="1" i="0">
                <a:solidFill>
                  <a:schemeClr val="bg1"/>
                </a:solidFill>
                <a:latin typeface="Century Gothic"/>
                <a:cs typeface="Century Gothic"/>
              </a:defRPr>
            </a:lvl1pPr>
          </a:lstStyle>
          <a:p>
            <a:endParaRPr/>
          </a:p>
        </p:txBody>
      </p:sp>
      <p:sp>
        <p:nvSpPr>
          <p:cNvPr id="3" name="Holder 3"/>
          <p:cNvSpPr>
            <a:spLocks noGrp="1"/>
          </p:cNvSpPr>
          <p:nvPr>
            <p:ph type="body" idx="1"/>
          </p:nvPr>
        </p:nvSpPr>
        <p:spPr>
          <a:xfrm>
            <a:off x="5141292" y="2673365"/>
            <a:ext cx="3735705" cy="3331633"/>
          </a:xfrm>
          <a:prstGeom prst="rect">
            <a:avLst/>
          </a:prstGeom>
        </p:spPr>
        <p:txBody>
          <a:bodyPr wrap="square" lIns="0" tIns="0" rIns="0" bIns="0">
            <a:spAutoFit/>
          </a:bodyPr>
          <a:lstStyle>
            <a:lvl1pPr>
              <a:defRPr sz="1600" b="0" i="0">
                <a:solidFill>
                  <a:srgbClr val="162D07"/>
                </a:solidFill>
                <a:latin typeface="Tahoma"/>
                <a:cs typeface="Tahoma"/>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11/12/2024</a:t>
            </a:fld>
            <a:endParaRPr lang="en-US"/>
          </a:p>
        </p:txBody>
      </p:sp>
      <p:sp>
        <p:nvSpPr>
          <p:cNvPr id="6" name="Holder 6"/>
          <p:cNvSpPr>
            <a:spLocks noGrp="1"/>
          </p:cNvSpPr>
          <p:nvPr>
            <p:ph type="sldNum" sz="quarter" idx="7"/>
          </p:nvPr>
        </p:nvSpPr>
        <p:spPr>
          <a:xfrm>
            <a:off x="8908922" y="6541594"/>
            <a:ext cx="160655" cy="246221"/>
          </a:xfrm>
          <a:prstGeom prst="rect">
            <a:avLst/>
          </a:prstGeom>
        </p:spPr>
        <p:txBody>
          <a:bodyPr wrap="square" lIns="0" tIns="0" rIns="0" bIns="0">
            <a:spAutoFit/>
          </a:bodyPr>
          <a:lstStyle>
            <a:lvl1pPr>
              <a:defRPr sz="800" b="0" i="0">
                <a:solidFill>
                  <a:schemeClr val="bg1"/>
                </a:solidFill>
                <a:latin typeface="Tahoma"/>
                <a:cs typeface="Tahoma"/>
              </a:defRPr>
            </a:lvl1pPr>
          </a:lstStyle>
          <a:p>
            <a:pPr marL="18733">
              <a:lnSpc>
                <a:spcPct val="100000"/>
              </a:lnSpc>
              <a:spcBef>
                <a:spcPts val="105"/>
              </a:spcBef>
            </a:pPr>
            <a:fld id="{81D60167-4931-47E6-BA6A-407CBD079E47}" type="slidenum">
              <a:rPr spc="-25" dirty="0"/>
              <a:pPr marL="18733">
                <a:lnSpc>
                  <a:spcPct val="100000"/>
                </a:lnSpc>
                <a:spcBef>
                  <a:spcPts val="105"/>
                </a:spcBef>
              </a:pPr>
              <a:t>‹#›</a:t>
            </a:fld>
            <a:endParaRPr spc="-25" dirty="0"/>
          </a:p>
        </p:txBody>
      </p:sp>
    </p:spTree>
  </p:cSld>
  <p:clrMap bg1="lt1" tx1="dk1" bg2="lt2" tx2="dk2" accent1="accent1" accent2="accent2" accent3="accent3" accent4="accent4" accent5="accent5" accent6="accent6" hlink="hlink" folHlink="folHlink"/>
  <p:sldLayoutIdLst>
    <p:sldLayoutId id="2147483662" r:id="rId1"/>
    <p:sldLayoutId id="2147483665" r:id="rId2"/>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10.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 Id="rId14" Type="http://schemas.openxmlformats.org/officeDocument/2006/relationships/image" Target="../media/image31.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naturalresources.wales/evidence-and-data/research-and-reports/state-of-natural-resources-report-sonarr-for-wales-2020/?lang=en" TargetMode="Externa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7" Type="http://schemas.openxmlformats.org/officeDocument/2006/relationships/image" Target="../media/image45.pn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44.jpeg"/><Relationship Id="rId5" Type="http://schemas.openxmlformats.org/officeDocument/2006/relationships/image" Target="../media/image43.png"/><Relationship Id="rId4" Type="http://schemas.openxmlformats.org/officeDocument/2006/relationships/image" Target="../media/image42.emf"/></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46.png"/></Relationships>
</file>

<file path=ppt/slides/_rels/slide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g"/><Relationship Id="rId1" Type="http://schemas.openxmlformats.org/officeDocument/2006/relationships/slideLayout" Target="../slideLayouts/slideLayout10.xml"/><Relationship Id="rId5" Type="http://schemas.openxmlformats.org/officeDocument/2006/relationships/image" Target="../media/image50.png"/><Relationship Id="rId4" Type="http://schemas.openxmlformats.org/officeDocument/2006/relationships/image" Target="../media/image49.jpg"/></Relationships>
</file>

<file path=ppt/slides/_rels/slide1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57.jpg"/><Relationship Id="rId1" Type="http://schemas.openxmlformats.org/officeDocument/2006/relationships/slideLayout" Target="../slideLayouts/slideLayout10.xml"/><Relationship Id="rId4" Type="http://schemas.openxmlformats.org/officeDocument/2006/relationships/image" Target="../media/image59.png"/></Relationships>
</file>

<file path=ppt/slides/_rels/slide1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8" Type="http://schemas.openxmlformats.org/officeDocument/2006/relationships/image" Target="../media/image67.jpg"/><Relationship Id="rId13" Type="http://schemas.openxmlformats.org/officeDocument/2006/relationships/image" Target="../media/image72.jpg"/><Relationship Id="rId18" Type="http://schemas.openxmlformats.org/officeDocument/2006/relationships/image" Target="../media/image77.jpg"/><Relationship Id="rId3" Type="http://schemas.openxmlformats.org/officeDocument/2006/relationships/image" Target="../media/image62.jpg"/><Relationship Id="rId7" Type="http://schemas.openxmlformats.org/officeDocument/2006/relationships/image" Target="../media/image66.jpg"/><Relationship Id="rId12" Type="http://schemas.openxmlformats.org/officeDocument/2006/relationships/image" Target="../media/image71.jpg"/><Relationship Id="rId17" Type="http://schemas.openxmlformats.org/officeDocument/2006/relationships/image" Target="../media/image76.jpg"/><Relationship Id="rId2" Type="http://schemas.openxmlformats.org/officeDocument/2006/relationships/image" Target="../media/image61.jpg"/><Relationship Id="rId16" Type="http://schemas.openxmlformats.org/officeDocument/2006/relationships/image" Target="../media/image75.jpg"/><Relationship Id="rId20" Type="http://schemas.openxmlformats.org/officeDocument/2006/relationships/image" Target="../media/image79.png"/><Relationship Id="rId1" Type="http://schemas.openxmlformats.org/officeDocument/2006/relationships/slideLayout" Target="../slideLayouts/slideLayout54.xml"/><Relationship Id="rId6" Type="http://schemas.openxmlformats.org/officeDocument/2006/relationships/image" Target="../media/image65.jpg"/><Relationship Id="rId11" Type="http://schemas.openxmlformats.org/officeDocument/2006/relationships/image" Target="../media/image70.png"/><Relationship Id="rId5" Type="http://schemas.openxmlformats.org/officeDocument/2006/relationships/image" Target="../media/image64.jpg"/><Relationship Id="rId15" Type="http://schemas.openxmlformats.org/officeDocument/2006/relationships/image" Target="../media/image74.jpg"/><Relationship Id="rId10" Type="http://schemas.openxmlformats.org/officeDocument/2006/relationships/image" Target="../media/image69.png"/><Relationship Id="rId19" Type="http://schemas.openxmlformats.org/officeDocument/2006/relationships/image" Target="../media/image78.jpg"/><Relationship Id="rId4" Type="http://schemas.openxmlformats.org/officeDocument/2006/relationships/image" Target="../media/image63.jpg"/><Relationship Id="rId9" Type="http://schemas.openxmlformats.org/officeDocument/2006/relationships/image" Target="../media/image68.jpg"/><Relationship Id="rId14" Type="http://schemas.openxmlformats.org/officeDocument/2006/relationships/image" Target="../media/image73.jpg"/></Relationships>
</file>

<file path=ppt/slides/_rels/slide22.xml.rels><?xml version="1.0" encoding="UTF-8" standalone="yes"?>
<Relationships xmlns="http://schemas.openxmlformats.org/package/2006/relationships"><Relationship Id="rId3" Type="http://schemas.openxmlformats.org/officeDocument/2006/relationships/hyperlink" Target="https://jncc.gov.uk/our-role/the-uk/nature-positive-2030/" TargetMode="External"/><Relationship Id="rId2" Type="http://schemas.openxmlformats.org/officeDocument/2006/relationships/image" Target="../media/image80.jp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80.jpg"/><Relationship Id="rId1" Type="http://schemas.openxmlformats.org/officeDocument/2006/relationships/slideLayout" Target="../slideLayouts/slideLayout54.xml"/></Relationships>
</file>

<file path=ppt/slides/_rels/slide24.xml.rels><?xml version="1.0" encoding="UTF-8" standalone="yes"?>
<Relationships xmlns="http://schemas.openxmlformats.org/package/2006/relationships"><Relationship Id="rId2" Type="http://schemas.openxmlformats.org/officeDocument/2006/relationships/image" Target="../media/image80.jpg"/><Relationship Id="rId1" Type="http://schemas.openxmlformats.org/officeDocument/2006/relationships/slideLayout" Target="../slideLayouts/slideLayout54.xml"/></Relationships>
</file>

<file path=ppt/slides/_rels/slide25.xml.rels><?xml version="1.0" encoding="UTF-8" standalone="yes"?>
<Relationships xmlns="http://schemas.openxmlformats.org/package/2006/relationships"><Relationship Id="rId2" Type="http://schemas.openxmlformats.org/officeDocument/2006/relationships/image" Target="../media/image80.jpg"/><Relationship Id="rId1" Type="http://schemas.openxmlformats.org/officeDocument/2006/relationships/slideLayout" Target="../slideLayouts/slideLayout54.xml"/></Relationships>
</file>

<file path=ppt/slides/_rels/slide26.xml.rels><?xml version="1.0" encoding="UTF-8" standalone="yes"?>
<Relationships xmlns="http://schemas.openxmlformats.org/package/2006/relationships"><Relationship Id="rId2" Type="http://schemas.openxmlformats.org/officeDocument/2006/relationships/image" Target="../media/image80.jpg"/><Relationship Id="rId1" Type="http://schemas.openxmlformats.org/officeDocument/2006/relationships/slideLayout" Target="../slideLayouts/slideLayout54.xml"/></Relationships>
</file>

<file path=ppt/slides/_rels/slide27.xml.rels><?xml version="1.0" encoding="UTF-8" standalone="yes"?>
<Relationships xmlns="http://schemas.openxmlformats.org/package/2006/relationships"><Relationship Id="rId2" Type="http://schemas.openxmlformats.org/officeDocument/2006/relationships/image" Target="../media/image80.jpg"/><Relationship Id="rId1" Type="http://schemas.openxmlformats.org/officeDocument/2006/relationships/slideLayout" Target="../slideLayouts/slideLayout54.xml"/></Relationships>
</file>

<file path=ppt/slides/_rels/slide28.xml.rels><?xml version="1.0" encoding="UTF-8" standalone="yes"?>
<Relationships xmlns="http://schemas.openxmlformats.org/package/2006/relationships"><Relationship Id="rId3" Type="http://schemas.openxmlformats.org/officeDocument/2006/relationships/image" Target="../media/image82.png"/><Relationship Id="rId7" Type="http://schemas.openxmlformats.org/officeDocument/2006/relationships/image" Target="../media/image83.png"/><Relationship Id="rId2" Type="http://schemas.openxmlformats.org/officeDocument/2006/relationships/image" Target="../media/image81.jpg"/><Relationship Id="rId1" Type="http://schemas.openxmlformats.org/officeDocument/2006/relationships/slideLayout" Target="../slideLayouts/slideLayout53.xml"/><Relationship Id="rId6" Type="http://schemas.openxmlformats.org/officeDocument/2006/relationships/slide" Target="slide8.xml"/><Relationship Id="rId5" Type="http://schemas.openxmlformats.org/officeDocument/2006/relationships/hyperlink" Target="http://www.sewbrec.org.uk/" TargetMode="External"/><Relationship Id="rId4" Type="http://schemas.openxmlformats.org/officeDocument/2006/relationships/hyperlink" Target="https://www.swansea.gov.uk/ecosystemresilience#%3A~%3Atext%3DThe%20Swansea%20ecosystem%20resilience%20report%20shows%20that%20most%20of%20Swansea%2CBishop%27s%20Wood%20Local%20Nature%20Reserve)"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naturalresources.wales/days-out/places-to-visit/south-west-wales/?lang=en" TargetMode="External"/><Relationship Id="rId3" Type="http://schemas.openxmlformats.org/officeDocument/2006/relationships/image" Target="../media/image85.png"/><Relationship Id="rId7" Type="http://schemas.openxmlformats.org/officeDocument/2006/relationships/hyperlink" Target="https://www.rspb.org.uk/reserves-and-events/reserves-a-z/?history=HideFilters%3DFalse%26Query%3D%26CurrentPostCode%3D%26Filters%255B0%255D.CategoryId%3D440%26Filters%255B0%255D.Name%3DCounties%26Filters%255B0%255D.SelectedValues%3D540%26Filters%255B1%255D.CategoryId%3D1813%26Filters%255B1%255D.Name%3DReserveActivities%26Filters%255B2%255D.CategoryId%3D1838%26Filters%255B2%255D.Name%3DReserveFacilities%26Filters%255B3%255D.CategoryId%3D1367%26Filters%255B3%255D.Name%3DSpeciesClassification%26Filters%255B4%255D.CategoryId%3D116%26Filters%255B4%255D.Name%3DUkBirdSpecies%26Filters%255B5%255D.CategoryId%3D554%26Filters%255B5%255D.Name%3DUkCountry%26Filters%255B6%255D.CategoryId%3D1826%26Filters%255B6%255D.Name%3DwildlifeSpectacles%26FullSearchQuery%3D%26SearchRadius%3D20%26Page%3D1%26PageSize%3D10%26PreviousSelectedFilter%3D540" TargetMode="External"/><Relationship Id="rId2" Type="http://schemas.openxmlformats.org/officeDocument/2006/relationships/image" Target="../media/image84.jpg"/><Relationship Id="rId1" Type="http://schemas.openxmlformats.org/officeDocument/2006/relationships/slideLayout" Target="../slideLayouts/slideLayout53.xml"/><Relationship Id="rId6" Type="http://schemas.openxmlformats.org/officeDocument/2006/relationships/hyperlink" Target="https://www.welshwildlife.org/nature-reserves" TargetMode="External"/><Relationship Id="rId5" Type="http://schemas.openxmlformats.org/officeDocument/2006/relationships/hyperlink" Target="https://www.nationaltrust.org.uk/visit/wales" TargetMode="External"/><Relationship Id="rId4" Type="http://schemas.openxmlformats.org/officeDocument/2006/relationships/hyperlink" Target="https://www.swansea.gov.uk/article/6751/A-Z-parks-nature-reserves-and-outdoor-spaces" TargetMode="External"/></Relationships>
</file>

<file path=ppt/slides/_rels/slide30.xml.rels><?xml version="1.0" encoding="UTF-8" standalone="yes"?>
<Relationships xmlns="http://schemas.openxmlformats.org/package/2006/relationships"><Relationship Id="rId8" Type="http://schemas.openxmlformats.org/officeDocument/2006/relationships/image" Target="../media/image92.png"/><Relationship Id="rId13" Type="http://schemas.openxmlformats.org/officeDocument/2006/relationships/hyperlink" Target="https://jncc.gov.uk/our-work/special-protection-areas/" TargetMode="External"/><Relationship Id="rId3" Type="http://schemas.openxmlformats.org/officeDocument/2006/relationships/image" Target="../media/image87.jpg"/><Relationship Id="rId7" Type="http://schemas.openxmlformats.org/officeDocument/2006/relationships/image" Target="../media/image91.png"/><Relationship Id="rId12" Type="http://schemas.openxmlformats.org/officeDocument/2006/relationships/hyperlink" Target="https://jncc.gov.uk/our-work/special-areas-of-conservation/" TargetMode="External"/><Relationship Id="rId2" Type="http://schemas.openxmlformats.org/officeDocument/2006/relationships/image" Target="../media/image86.jpg"/><Relationship Id="rId16" Type="http://schemas.openxmlformats.org/officeDocument/2006/relationships/hyperlink" Target="https://naturalresources.wales/guidance-and-advice/environmental-topics/wildlife-and-biodiversity/protected-areas-of-land-and-seas/find-protected-areas-of-land-and-sea/?lang=en" TargetMode="External"/><Relationship Id="rId1" Type="http://schemas.openxmlformats.org/officeDocument/2006/relationships/slideLayout" Target="../slideLayouts/slideLayout54.xml"/><Relationship Id="rId6" Type="http://schemas.openxmlformats.org/officeDocument/2006/relationships/image" Target="../media/image90.jpg"/><Relationship Id="rId11" Type="http://schemas.openxmlformats.org/officeDocument/2006/relationships/hyperlink" Target="https://www.swansea.gov.uk/protectedsites" TargetMode="External"/><Relationship Id="rId5" Type="http://schemas.openxmlformats.org/officeDocument/2006/relationships/image" Target="../media/image89.png"/><Relationship Id="rId15" Type="http://schemas.openxmlformats.org/officeDocument/2006/relationships/hyperlink" Target="https://naturalresources.wales/guidance-and-advice/environmental-topics/wildlife-and-biodiversity/protected-areas-of-land-and-seas/national-nature-reserves/?lang=en" TargetMode="External"/><Relationship Id="rId10" Type="http://schemas.openxmlformats.org/officeDocument/2006/relationships/hyperlink" Target="https://jncc.gov.uk/our-work/ramsar-convention/" TargetMode="External"/><Relationship Id="rId4" Type="http://schemas.openxmlformats.org/officeDocument/2006/relationships/image" Target="../media/image88.jpg"/><Relationship Id="rId9" Type="http://schemas.openxmlformats.org/officeDocument/2006/relationships/image" Target="../media/image93.png"/><Relationship Id="rId14" Type="http://schemas.openxmlformats.org/officeDocument/2006/relationships/hyperlink" Target="https://www.woodlandtrust.org.uk/blog/2019/03/sssi-definition/" TargetMode="External"/></Relationships>
</file>

<file path=ppt/slides/_rels/slide31.xml.rels><?xml version="1.0" encoding="UTF-8" standalone="yes"?>
<Relationships xmlns="http://schemas.openxmlformats.org/package/2006/relationships"><Relationship Id="rId13" Type="http://schemas.openxmlformats.org/officeDocument/2006/relationships/image" Target="../media/image105.png"/><Relationship Id="rId18" Type="http://schemas.openxmlformats.org/officeDocument/2006/relationships/image" Target="../media/image110.png"/><Relationship Id="rId26" Type="http://schemas.openxmlformats.org/officeDocument/2006/relationships/image" Target="../media/image118.png"/><Relationship Id="rId3" Type="http://schemas.openxmlformats.org/officeDocument/2006/relationships/image" Target="../media/image95.png"/><Relationship Id="rId21" Type="http://schemas.openxmlformats.org/officeDocument/2006/relationships/image" Target="../media/image113.png"/><Relationship Id="rId34" Type="http://schemas.openxmlformats.org/officeDocument/2006/relationships/hyperlink" Target="https://cdn.cyfoethnaturiol.cymru/media/694539/osw-6th-report-final.pdf" TargetMode="External"/><Relationship Id="rId7" Type="http://schemas.openxmlformats.org/officeDocument/2006/relationships/image" Target="../media/image99.png"/><Relationship Id="rId12" Type="http://schemas.openxmlformats.org/officeDocument/2006/relationships/image" Target="../media/image104.png"/><Relationship Id="rId17" Type="http://schemas.openxmlformats.org/officeDocument/2006/relationships/image" Target="../media/image109.png"/><Relationship Id="rId25" Type="http://schemas.openxmlformats.org/officeDocument/2006/relationships/image" Target="../media/image117.png"/><Relationship Id="rId33" Type="http://schemas.openxmlformats.org/officeDocument/2006/relationships/image" Target="../media/image123.png"/><Relationship Id="rId2" Type="http://schemas.openxmlformats.org/officeDocument/2006/relationships/image" Target="../media/image94.png"/><Relationship Id="rId16" Type="http://schemas.openxmlformats.org/officeDocument/2006/relationships/image" Target="../media/image108.png"/><Relationship Id="rId20" Type="http://schemas.openxmlformats.org/officeDocument/2006/relationships/image" Target="../media/image112.png"/><Relationship Id="rId29" Type="http://schemas.openxmlformats.org/officeDocument/2006/relationships/hyperlink" Target="https://www.swansea.gov.uk/ecosystemresilience#%3A~%3Atext%3DThe%20Swansea%20ecosystem%20resilience%20report%20shows%20that%20most%20of%20Swansea%2CBishop%27s%20Wood%20Local%20Nature%20Reserve)" TargetMode="External"/><Relationship Id="rId1" Type="http://schemas.openxmlformats.org/officeDocument/2006/relationships/slideLayout" Target="../slideLayouts/slideLayout54.xml"/><Relationship Id="rId6" Type="http://schemas.openxmlformats.org/officeDocument/2006/relationships/image" Target="../media/image98.png"/><Relationship Id="rId11" Type="http://schemas.openxmlformats.org/officeDocument/2006/relationships/image" Target="../media/image103.png"/><Relationship Id="rId24" Type="http://schemas.openxmlformats.org/officeDocument/2006/relationships/image" Target="../media/image116.png"/><Relationship Id="rId32" Type="http://schemas.openxmlformats.org/officeDocument/2006/relationships/image" Target="../media/image122.png"/><Relationship Id="rId5" Type="http://schemas.openxmlformats.org/officeDocument/2006/relationships/image" Target="../media/image97.png"/><Relationship Id="rId15" Type="http://schemas.openxmlformats.org/officeDocument/2006/relationships/image" Target="../media/image107.png"/><Relationship Id="rId23" Type="http://schemas.openxmlformats.org/officeDocument/2006/relationships/image" Target="../media/image115.png"/><Relationship Id="rId28" Type="http://schemas.openxmlformats.org/officeDocument/2006/relationships/hyperlink" Target="https://naturalresources.wales/evidence-and-data/research-and-reports/protected-sites-baseline-assessment-2020/?lang=en&amp;%3A~%3Atext=The%20results%20show%20that%20NRW%2C30%25%20are%20in%20unfavourable%20condition" TargetMode="External"/><Relationship Id="rId10" Type="http://schemas.openxmlformats.org/officeDocument/2006/relationships/image" Target="../media/image102.png"/><Relationship Id="rId19" Type="http://schemas.openxmlformats.org/officeDocument/2006/relationships/image" Target="../media/image111.png"/><Relationship Id="rId31" Type="http://schemas.openxmlformats.org/officeDocument/2006/relationships/image" Target="../media/image121.png"/><Relationship Id="rId4" Type="http://schemas.openxmlformats.org/officeDocument/2006/relationships/image" Target="../media/image96.png"/><Relationship Id="rId9" Type="http://schemas.openxmlformats.org/officeDocument/2006/relationships/image" Target="../media/image101.png"/><Relationship Id="rId14" Type="http://schemas.openxmlformats.org/officeDocument/2006/relationships/image" Target="../media/image106.png"/><Relationship Id="rId22" Type="http://schemas.openxmlformats.org/officeDocument/2006/relationships/image" Target="../media/image114.png"/><Relationship Id="rId27" Type="http://schemas.openxmlformats.org/officeDocument/2006/relationships/image" Target="../media/image119.png"/><Relationship Id="rId30" Type="http://schemas.openxmlformats.org/officeDocument/2006/relationships/image" Target="../media/image120.png"/><Relationship Id="rId8" Type="http://schemas.openxmlformats.org/officeDocument/2006/relationships/image" Target="../media/image100.png"/></Relationships>
</file>

<file path=ppt/slides/_rels/slide32.xml.rels><?xml version="1.0" encoding="UTF-8" standalone="yes"?>
<Relationships xmlns="http://schemas.openxmlformats.org/package/2006/relationships"><Relationship Id="rId8" Type="http://schemas.openxmlformats.org/officeDocument/2006/relationships/hyperlink" Target="https://sac.jncc.gov.uk/site/UK0012685" TargetMode="External"/><Relationship Id="rId3" Type="http://schemas.openxmlformats.org/officeDocument/2006/relationships/hyperlink" Target="https://www.arc-trust.org/news/new-animated-adder-guide" TargetMode="External"/><Relationship Id="rId7" Type="http://schemas.openxmlformats.org/officeDocument/2006/relationships/image" Target="../media/image128.png"/><Relationship Id="rId12" Type="http://schemas.openxmlformats.org/officeDocument/2006/relationships/hyperlink" Target="https://shop.plantlife.org.uk/products/yellow-whitlowgrass#%3A~%3Atext%3DA%20dainty%20yellow%20wild%20flower%2Cdries%20out%20in%20the%20summer" TargetMode="External"/><Relationship Id="rId2" Type="http://schemas.openxmlformats.org/officeDocument/2006/relationships/image" Target="../media/image124.png"/><Relationship Id="rId1" Type="http://schemas.openxmlformats.org/officeDocument/2006/relationships/slideLayout" Target="../slideLayouts/slideLayout54.xml"/><Relationship Id="rId6" Type="http://schemas.openxmlformats.org/officeDocument/2006/relationships/image" Target="../media/image127.png"/><Relationship Id="rId11" Type="http://schemas.openxmlformats.org/officeDocument/2006/relationships/hyperlink" Target="https://jncc.gov.uk/our-work/bristol-channel-approaches-mpa/" TargetMode="External"/><Relationship Id="rId5" Type="http://schemas.openxmlformats.org/officeDocument/2006/relationships/image" Target="../media/image126.png"/><Relationship Id="rId10" Type="http://schemas.openxmlformats.org/officeDocument/2006/relationships/hyperlink" Target="https://sac.jncc.gov.uk/site/UK0030396" TargetMode="External"/><Relationship Id="rId4" Type="http://schemas.openxmlformats.org/officeDocument/2006/relationships/image" Target="../media/image125.png"/><Relationship Id="rId9" Type="http://schemas.openxmlformats.org/officeDocument/2006/relationships/hyperlink" Target="https://sac.jncc.gov.uk/species/S1044/"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gowersealgroup.co.uk/our-gower-seals" TargetMode="External"/><Relationship Id="rId3" Type="http://schemas.openxmlformats.org/officeDocument/2006/relationships/image" Target="../media/image130.png"/><Relationship Id="rId7" Type="http://schemas.openxmlformats.org/officeDocument/2006/relationships/hyperlink" Target="https://www.swansea.gov.uk/cadleheathnaturereserve" TargetMode="External"/><Relationship Id="rId2" Type="http://schemas.openxmlformats.org/officeDocument/2006/relationships/image" Target="../media/image129.png"/><Relationship Id="rId1" Type="http://schemas.openxmlformats.org/officeDocument/2006/relationships/slideLayout" Target="../slideLayouts/slideLayout54.xml"/><Relationship Id="rId6" Type="http://schemas.openxmlformats.org/officeDocument/2006/relationships/image" Target="../media/image133.png"/><Relationship Id="rId5" Type="http://schemas.openxmlformats.org/officeDocument/2006/relationships/image" Target="../media/image132.png"/><Relationship Id="rId10" Type="http://schemas.openxmlformats.org/officeDocument/2006/relationships/image" Target="../media/image134.png"/><Relationship Id="rId4" Type="http://schemas.openxmlformats.org/officeDocument/2006/relationships/image" Target="../media/image131.png"/><Relationship Id="rId9" Type="http://schemas.openxmlformats.org/officeDocument/2006/relationships/hyperlink" Target="https://cdn.cyfoethnaturiol.cymru/media/694539/osw-6th-report-final.pdf"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35.emf"/><Relationship Id="rId2" Type="http://schemas.openxmlformats.org/officeDocument/2006/relationships/oleObject" Target="../embeddings/oleObject2.bin"/><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id="{0B6DA23B-4D2A-DB97-32AF-939B192A239D}"/>
              </a:ext>
            </a:extLst>
          </p:cNvPr>
          <p:cNvSpPr>
            <a:spLocks noGrp="1"/>
          </p:cNvSpPr>
          <p:nvPr>
            <p:ph type="sldNum" sz="quarter" idx="12"/>
          </p:nvPr>
        </p:nvSpPr>
        <p:spPr>
          <a:xfrm>
            <a:off x="5350069" y="5772348"/>
            <a:ext cx="2799361" cy="365125"/>
          </a:xfrm>
        </p:spPr>
        <p:txBody>
          <a:bodyPr/>
          <a:lstStyle/>
          <a:p>
            <a:r>
              <a:rPr lang="en-GB" sz="714" b="1" dirty="0"/>
              <a:t>UWTSD Group Sustainability &amp; Environmental Strategy 2023-25 </a:t>
            </a:r>
            <a:r>
              <a:rPr lang="en-GB" sz="714" dirty="0"/>
              <a:t>| </a:t>
            </a:r>
            <a:fld id="{2449773D-A208-4B9B-BE1E-C7CC26A45F95}" type="slidenum">
              <a:rPr lang="en-GB" sz="714"/>
              <a:t>2</a:t>
            </a:fld>
            <a:endParaRPr lang="en-GB" sz="714" dirty="0"/>
          </a:p>
        </p:txBody>
      </p:sp>
      <p:grpSp>
        <p:nvGrpSpPr>
          <p:cNvPr id="31" name="Group 30">
            <a:extLst>
              <a:ext uri="{FF2B5EF4-FFF2-40B4-BE49-F238E27FC236}">
                <a16:creationId xmlns:a16="http://schemas.microsoft.com/office/drawing/2014/main" id="{8DD7B1CD-F50A-E57F-F9FE-9125C365D562}"/>
              </a:ext>
            </a:extLst>
          </p:cNvPr>
          <p:cNvGrpSpPr/>
          <p:nvPr/>
        </p:nvGrpSpPr>
        <p:grpSpPr>
          <a:xfrm>
            <a:off x="246732" y="1956555"/>
            <a:ext cx="2763404" cy="958294"/>
            <a:chOff x="401084" y="2402711"/>
            <a:chExt cx="5395759" cy="1871143"/>
          </a:xfrm>
        </p:grpSpPr>
        <p:pic>
          <p:nvPicPr>
            <p:cNvPr id="11" name="Picture 10" descr="Icon&#10;&#10;Description automatically generated">
              <a:extLst>
                <a:ext uri="{FF2B5EF4-FFF2-40B4-BE49-F238E27FC236}">
                  <a16:creationId xmlns:a16="http://schemas.microsoft.com/office/drawing/2014/main" id="{4698A6E2-77A7-4974-AFF2-82DE376BB5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084" y="2402711"/>
              <a:ext cx="2022105" cy="1871143"/>
            </a:xfrm>
            <a:prstGeom prst="rect">
              <a:avLst/>
            </a:prstGeom>
          </p:spPr>
        </p:pic>
        <p:sp>
          <p:nvSpPr>
            <p:cNvPr id="12" name="TextBox 11">
              <a:extLst>
                <a:ext uri="{FF2B5EF4-FFF2-40B4-BE49-F238E27FC236}">
                  <a16:creationId xmlns:a16="http://schemas.microsoft.com/office/drawing/2014/main" id="{188BDACA-232C-B1E8-42C0-3188C13E79A0}"/>
                </a:ext>
              </a:extLst>
            </p:cNvPr>
            <p:cNvSpPr txBox="1"/>
            <p:nvPr/>
          </p:nvSpPr>
          <p:spPr>
            <a:xfrm>
              <a:off x="2570366" y="2660713"/>
              <a:ext cx="3226477" cy="1039156"/>
            </a:xfrm>
            <a:prstGeom prst="rect">
              <a:avLst/>
            </a:prstGeom>
            <a:noFill/>
          </p:spPr>
          <p:txBody>
            <a:bodyPr wrap="square" rtlCol="0">
              <a:spAutoFit/>
            </a:bodyPr>
            <a:lstStyle/>
            <a:p>
              <a:r>
                <a:rPr lang="en-GB" sz="1429" b="1">
                  <a:latin typeface="Montserrat" panose="00000500000000000000" pitchFamily="50" charset="0"/>
                </a:rPr>
                <a:t>1. Biodiversity </a:t>
              </a:r>
              <a:br>
                <a:rPr lang="en-GB" sz="1429" b="1">
                  <a:latin typeface="Montserrat" panose="00000500000000000000" pitchFamily="50" charset="0"/>
                </a:rPr>
              </a:br>
              <a:r>
                <a:rPr lang="en-GB" sz="1429" b="1">
                  <a:latin typeface="Montserrat" panose="00000500000000000000" pitchFamily="50" charset="0"/>
                </a:rPr>
                <a:t>&amp; Eco-Systems</a:t>
              </a:r>
            </a:p>
          </p:txBody>
        </p:sp>
        <p:cxnSp>
          <p:nvCxnSpPr>
            <p:cNvPr id="23" name="Straight Connector 22">
              <a:extLst>
                <a:ext uri="{FF2B5EF4-FFF2-40B4-BE49-F238E27FC236}">
                  <a16:creationId xmlns:a16="http://schemas.microsoft.com/office/drawing/2014/main" id="{002DB5AA-702C-13A0-A192-7CC3F7B552F1}"/>
                </a:ext>
              </a:extLst>
            </p:cNvPr>
            <p:cNvCxnSpPr>
              <a:cxnSpLocks/>
            </p:cNvCxnSpPr>
            <p:nvPr/>
          </p:nvCxnSpPr>
          <p:spPr>
            <a:xfrm>
              <a:off x="2664178" y="3684639"/>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3" name="Straight Connector 32">
            <a:extLst>
              <a:ext uri="{FF2B5EF4-FFF2-40B4-BE49-F238E27FC236}">
                <a16:creationId xmlns:a16="http://schemas.microsoft.com/office/drawing/2014/main" id="{EBF2B6AA-4044-EAC5-2AB0-C7204852710C}"/>
              </a:ext>
            </a:extLst>
          </p:cNvPr>
          <p:cNvCxnSpPr>
            <a:cxnSpLocks/>
          </p:cNvCxnSpPr>
          <p:nvPr/>
        </p:nvCxnSpPr>
        <p:spPr>
          <a:xfrm>
            <a:off x="3123726" y="2088689"/>
            <a:ext cx="0" cy="3583066"/>
          </a:xfrm>
          <a:prstGeom prst="line">
            <a:avLst/>
          </a:prstGeom>
          <a:ln w="3810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grpSp>
        <p:nvGrpSpPr>
          <p:cNvPr id="34" name="Group 33">
            <a:extLst>
              <a:ext uri="{FF2B5EF4-FFF2-40B4-BE49-F238E27FC236}">
                <a16:creationId xmlns:a16="http://schemas.microsoft.com/office/drawing/2014/main" id="{C57CCF06-226A-9F35-AC2C-60B0318AA97C}"/>
              </a:ext>
            </a:extLst>
          </p:cNvPr>
          <p:cNvGrpSpPr/>
          <p:nvPr/>
        </p:nvGrpSpPr>
        <p:grpSpPr>
          <a:xfrm>
            <a:off x="246732" y="2935384"/>
            <a:ext cx="2763404" cy="954384"/>
            <a:chOff x="401084" y="2406528"/>
            <a:chExt cx="5395759" cy="1863508"/>
          </a:xfrm>
        </p:grpSpPr>
        <p:pic>
          <p:nvPicPr>
            <p:cNvPr id="35" name="Picture 34">
              <a:extLst>
                <a:ext uri="{FF2B5EF4-FFF2-40B4-BE49-F238E27FC236}">
                  <a16:creationId xmlns:a16="http://schemas.microsoft.com/office/drawing/2014/main" id="{F4F195EF-21DE-3383-CFC6-4AE8BC20D29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01084" y="2406528"/>
              <a:ext cx="2022105" cy="1863508"/>
            </a:xfrm>
            <a:prstGeom prst="rect">
              <a:avLst/>
            </a:prstGeom>
          </p:spPr>
        </p:pic>
        <p:sp>
          <p:nvSpPr>
            <p:cNvPr id="36" name="TextBox 35">
              <a:extLst>
                <a:ext uri="{FF2B5EF4-FFF2-40B4-BE49-F238E27FC236}">
                  <a16:creationId xmlns:a16="http://schemas.microsoft.com/office/drawing/2014/main" id="{4CF773DC-D7E2-8286-13D4-61F5A877E1BE}"/>
                </a:ext>
              </a:extLst>
            </p:cNvPr>
            <p:cNvSpPr txBox="1"/>
            <p:nvPr/>
          </p:nvSpPr>
          <p:spPr>
            <a:xfrm>
              <a:off x="2570366" y="2945820"/>
              <a:ext cx="3226477" cy="609721"/>
            </a:xfrm>
            <a:prstGeom prst="rect">
              <a:avLst/>
            </a:prstGeom>
            <a:noFill/>
          </p:spPr>
          <p:txBody>
            <a:bodyPr wrap="square" rtlCol="0">
              <a:spAutoFit/>
            </a:bodyPr>
            <a:lstStyle/>
            <a:p>
              <a:r>
                <a:rPr lang="en-GB" sz="1429" b="1">
                  <a:latin typeface="Montserrat" panose="00000500000000000000" pitchFamily="50" charset="0"/>
                </a:rPr>
                <a:t>2. Water</a:t>
              </a:r>
            </a:p>
          </p:txBody>
        </p:sp>
        <p:cxnSp>
          <p:nvCxnSpPr>
            <p:cNvPr id="37" name="Straight Connector 36">
              <a:extLst>
                <a:ext uri="{FF2B5EF4-FFF2-40B4-BE49-F238E27FC236}">
                  <a16:creationId xmlns:a16="http://schemas.microsoft.com/office/drawing/2014/main" id="{3686022B-49AA-C905-16D6-2E78C607388F}"/>
                </a:ext>
              </a:extLst>
            </p:cNvPr>
            <p:cNvCxnSpPr>
              <a:cxnSpLocks/>
            </p:cNvCxnSpPr>
            <p:nvPr/>
          </p:nvCxnSpPr>
          <p:spPr>
            <a:xfrm>
              <a:off x="2664178" y="3684639"/>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0648AD84-2998-7B30-81D6-5C8CFBEB0089}"/>
              </a:ext>
            </a:extLst>
          </p:cNvPr>
          <p:cNvGrpSpPr/>
          <p:nvPr/>
        </p:nvGrpSpPr>
        <p:grpSpPr>
          <a:xfrm>
            <a:off x="246732" y="3864139"/>
            <a:ext cx="2763404" cy="954384"/>
            <a:chOff x="401084" y="2406528"/>
            <a:chExt cx="5395759" cy="1863508"/>
          </a:xfrm>
        </p:grpSpPr>
        <p:pic>
          <p:nvPicPr>
            <p:cNvPr id="39" name="Picture 38">
              <a:extLst>
                <a:ext uri="{FF2B5EF4-FFF2-40B4-BE49-F238E27FC236}">
                  <a16:creationId xmlns:a16="http://schemas.microsoft.com/office/drawing/2014/main" id="{03E4E83F-FF0E-317A-ED0F-5CDB3FC6A5F7}"/>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01084" y="2406528"/>
              <a:ext cx="2022105" cy="1863508"/>
            </a:xfrm>
            <a:prstGeom prst="rect">
              <a:avLst/>
            </a:prstGeom>
          </p:spPr>
        </p:pic>
        <p:sp>
          <p:nvSpPr>
            <p:cNvPr id="40" name="TextBox 39">
              <a:extLst>
                <a:ext uri="{FF2B5EF4-FFF2-40B4-BE49-F238E27FC236}">
                  <a16:creationId xmlns:a16="http://schemas.microsoft.com/office/drawing/2014/main" id="{B15BEFBD-84A8-7B86-8C19-1F6215B4D340}"/>
                </a:ext>
              </a:extLst>
            </p:cNvPr>
            <p:cNvSpPr txBox="1"/>
            <p:nvPr/>
          </p:nvSpPr>
          <p:spPr>
            <a:xfrm>
              <a:off x="2570366" y="2660712"/>
              <a:ext cx="3226477" cy="1039155"/>
            </a:xfrm>
            <a:prstGeom prst="rect">
              <a:avLst/>
            </a:prstGeom>
            <a:noFill/>
          </p:spPr>
          <p:txBody>
            <a:bodyPr wrap="square" rtlCol="0">
              <a:spAutoFit/>
            </a:bodyPr>
            <a:lstStyle/>
            <a:p>
              <a:r>
                <a:rPr lang="en-GB" sz="1429" b="1">
                  <a:latin typeface="Montserrat" panose="00000500000000000000" pitchFamily="50" charset="0"/>
                </a:rPr>
                <a:t>3. Net Zero Carbon</a:t>
              </a:r>
            </a:p>
          </p:txBody>
        </p:sp>
        <p:cxnSp>
          <p:nvCxnSpPr>
            <p:cNvPr id="41" name="Straight Connector 40">
              <a:extLst>
                <a:ext uri="{FF2B5EF4-FFF2-40B4-BE49-F238E27FC236}">
                  <a16:creationId xmlns:a16="http://schemas.microsoft.com/office/drawing/2014/main" id="{85BA5EAA-9924-1034-5A68-2126D70FCA1E}"/>
                </a:ext>
              </a:extLst>
            </p:cNvPr>
            <p:cNvCxnSpPr>
              <a:cxnSpLocks/>
            </p:cNvCxnSpPr>
            <p:nvPr/>
          </p:nvCxnSpPr>
          <p:spPr>
            <a:xfrm>
              <a:off x="2664178" y="3684639"/>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55" name="Group 54">
            <a:extLst>
              <a:ext uri="{FF2B5EF4-FFF2-40B4-BE49-F238E27FC236}">
                <a16:creationId xmlns:a16="http://schemas.microsoft.com/office/drawing/2014/main" id="{C8807709-539D-C1FD-ADDD-7AE2D410FCE4}"/>
              </a:ext>
            </a:extLst>
          </p:cNvPr>
          <p:cNvGrpSpPr/>
          <p:nvPr/>
        </p:nvGrpSpPr>
        <p:grpSpPr>
          <a:xfrm>
            <a:off x="3312561" y="1958510"/>
            <a:ext cx="2763404" cy="954384"/>
            <a:chOff x="401084" y="2406528"/>
            <a:chExt cx="5395759" cy="1863508"/>
          </a:xfrm>
        </p:grpSpPr>
        <p:pic>
          <p:nvPicPr>
            <p:cNvPr id="56" name="Picture 55">
              <a:extLst>
                <a:ext uri="{FF2B5EF4-FFF2-40B4-BE49-F238E27FC236}">
                  <a16:creationId xmlns:a16="http://schemas.microsoft.com/office/drawing/2014/main" id="{5C6023A8-1CB0-CB6E-2F65-C3DEB1FA5DBB}"/>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401084" y="2406528"/>
              <a:ext cx="2022105" cy="1863508"/>
            </a:xfrm>
            <a:prstGeom prst="rect">
              <a:avLst/>
            </a:prstGeom>
          </p:spPr>
        </p:pic>
        <p:sp>
          <p:nvSpPr>
            <p:cNvPr id="57" name="TextBox 56">
              <a:extLst>
                <a:ext uri="{FF2B5EF4-FFF2-40B4-BE49-F238E27FC236}">
                  <a16:creationId xmlns:a16="http://schemas.microsoft.com/office/drawing/2014/main" id="{03D9F9B0-0791-841F-462D-42F8A37CEF09}"/>
                </a:ext>
              </a:extLst>
            </p:cNvPr>
            <p:cNvSpPr txBox="1"/>
            <p:nvPr/>
          </p:nvSpPr>
          <p:spPr>
            <a:xfrm>
              <a:off x="2570366" y="2895102"/>
              <a:ext cx="3226477" cy="609721"/>
            </a:xfrm>
            <a:prstGeom prst="rect">
              <a:avLst/>
            </a:prstGeom>
            <a:noFill/>
          </p:spPr>
          <p:txBody>
            <a:bodyPr wrap="square" rtlCol="0">
              <a:spAutoFit/>
            </a:bodyPr>
            <a:lstStyle/>
            <a:p>
              <a:r>
                <a:rPr lang="en-GB" sz="1429" b="1">
                  <a:latin typeface="Montserrat" panose="00000500000000000000" pitchFamily="50" charset="0"/>
                </a:rPr>
                <a:t>5. Waste</a:t>
              </a:r>
            </a:p>
          </p:txBody>
        </p:sp>
        <p:cxnSp>
          <p:nvCxnSpPr>
            <p:cNvPr id="58" name="Straight Connector 57">
              <a:extLst>
                <a:ext uri="{FF2B5EF4-FFF2-40B4-BE49-F238E27FC236}">
                  <a16:creationId xmlns:a16="http://schemas.microsoft.com/office/drawing/2014/main" id="{0FEB60F7-0B45-8D2B-2562-2DAF3970FFAC}"/>
                </a:ext>
              </a:extLst>
            </p:cNvPr>
            <p:cNvCxnSpPr>
              <a:cxnSpLocks/>
            </p:cNvCxnSpPr>
            <p:nvPr/>
          </p:nvCxnSpPr>
          <p:spPr>
            <a:xfrm>
              <a:off x="2664178" y="3684639"/>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0" name="Group 59">
            <a:extLst>
              <a:ext uri="{FF2B5EF4-FFF2-40B4-BE49-F238E27FC236}">
                <a16:creationId xmlns:a16="http://schemas.microsoft.com/office/drawing/2014/main" id="{C565EFF6-74B6-F7EE-1F32-A25F16564C2D}"/>
              </a:ext>
            </a:extLst>
          </p:cNvPr>
          <p:cNvGrpSpPr/>
          <p:nvPr/>
        </p:nvGrpSpPr>
        <p:grpSpPr>
          <a:xfrm>
            <a:off x="3312561" y="2934369"/>
            <a:ext cx="2763404" cy="956415"/>
            <a:chOff x="401084" y="2404545"/>
            <a:chExt cx="5395759" cy="1867474"/>
          </a:xfrm>
        </p:grpSpPr>
        <p:pic>
          <p:nvPicPr>
            <p:cNvPr id="61" name="Picture 60">
              <a:extLst>
                <a:ext uri="{FF2B5EF4-FFF2-40B4-BE49-F238E27FC236}">
                  <a16:creationId xmlns:a16="http://schemas.microsoft.com/office/drawing/2014/main" id="{4EA1DF6A-83C9-5B1C-128A-F3C244F2FE29}"/>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401084" y="2404545"/>
              <a:ext cx="2022105" cy="1867474"/>
            </a:xfrm>
            <a:prstGeom prst="rect">
              <a:avLst/>
            </a:prstGeom>
          </p:spPr>
        </p:pic>
        <p:sp>
          <p:nvSpPr>
            <p:cNvPr id="62" name="TextBox 61">
              <a:extLst>
                <a:ext uri="{FF2B5EF4-FFF2-40B4-BE49-F238E27FC236}">
                  <a16:creationId xmlns:a16="http://schemas.microsoft.com/office/drawing/2014/main" id="{1200C5D7-4D7E-29A5-0987-DA6FCBA654D7}"/>
                </a:ext>
              </a:extLst>
            </p:cNvPr>
            <p:cNvSpPr txBox="1"/>
            <p:nvPr/>
          </p:nvSpPr>
          <p:spPr>
            <a:xfrm>
              <a:off x="2570366" y="2955105"/>
              <a:ext cx="3226477" cy="609721"/>
            </a:xfrm>
            <a:prstGeom prst="rect">
              <a:avLst/>
            </a:prstGeom>
            <a:noFill/>
          </p:spPr>
          <p:txBody>
            <a:bodyPr wrap="square" rtlCol="0">
              <a:spAutoFit/>
            </a:bodyPr>
            <a:lstStyle/>
            <a:p>
              <a:r>
                <a:rPr lang="en-GB" sz="1429" b="1">
                  <a:latin typeface="Montserrat" panose="00000500000000000000" pitchFamily="50" charset="0"/>
                </a:rPr>
                <a:t>6. Food</a:t>
              </a:r>
            </a:p>
          </p:txBody>
        </p:sp>
        <p:cxnSp>
          <p:nvCxnSpPr>
            <p:cNvPr id="63" name="Straight Connector 62">
              <a:extLst>
                <a:ext uri="{FF2B5EF4-FFF2-40B4-BE49-F238E27FC236}">
                  <a16:creationId xmlns:a16="http://schemas.microsoft.com/office/drawing/2014/main" id="{F210A83A-867B-CFFB-133D-0C9031935854}"/>
                </a:ext>
              </a:extLst>
            </p:cNvPr>
            <p:cNvCxnSpPr>
              <a:cxnSpLocks/>
            </p:cNvCxnSpPr>
            <p:nvPr/>
          </p:nvCxnSpPr>
          <p:spPr>
            <a:xfrm>
              <a:off x="2664178" y="3684639"/>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4" name="Group 63">
            <a:extLst>
              <a:ext uri="{FF2B5EF4-FFF2-40B4-BE49-F238E27FC236}">
                <a16:creationId xmlns:a16="http://schemas.microsoft.com/office/drawing/2014/main" id="{D806F931-5696-C0D2-1DF8-18BDC89E67FB}"/>
              </a:ext>
            </a:extLst>
          </p:cNvPr>
          <p:cNvGrpSpPr/>
          <p:nvPr/>
        </p:nvGrpSpPr>
        <p:grpSpPr>
          <a:xfrm>
            <a:off x="3312561" y="3862184"/>
            <a:ext cx="2763404" cy="958294"/>
            <a:chOff x="401084" y="2402711"/>
            <a:chExt cx="5395759" cy="1871142"/>
          </a:xfrm>
        </p:grpSpPr>
        <p:pic>
          <p:nvPicPr>
            <p:cNvPr id="65" name="Picture 64">
              <a:extLst>
                <a:ext uri="{FF2B5EF4-FFF2-40B4-BE49-F238E27FC236}">
                  <a16:creationId xmlns:a16="http://schemas.microsoft.com/office/drawing/2014/main" id="{7A79463A-082E-7114-442F-AF13623F2ECD}"/>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401084" y="2402711"/>
              <a:ext cx="2022105" cy="1871142"/>
            </a:xfrm>
            <a:prstGeom prst="rect">
              <a:avLst/>
            </a:prstGeom>
          </p:spPr>
        </p:pic>
        <p:sp>
          <p:nvSpPr>
            <p:cNvPr id="66" name="TextBox 65">
              <a:extLst>
                <a:ext uri="{FF2B5EF4-FFF2-40B4-BE49-F238E27FC236}">
                  <a16:creationId xmlns:a16="http://schemas.microsoft.com/office/drawing/2014/main" id="{F70D79FC-DE7E-A1AA-E5BB-DD3473696C6D}"/>
                </a:ext>
              </a:extLst>
            </p:cNvPr>
            <p:cNvSpPr txBox="1"/>
            <p:nvPr/>
          </p:nvSpPr>
          <p:spPr>
            <a:xfrm>
              <a:off x="2570366" y="2660713"/>
              <a:ext cx="3226477" cy="1039155"/>
            </a:xfrm>
            <a:prstGeom prst="rect">
              <a:avLst/>
            </a:prstGeom>
            <a:noFill/>
          </p:spPr>
          <p:txBody>
            <a:bodyPr wrap="square" rtlCol="0">
              <a:spAutoFit/>
            </a:bodyPr>
            <a:lstStyle/>
            <a:p>
              <a:r>
                <a:rPr lang="en-GB" sz="1429" b="1">
                  <a:latin typeface="Montserrat" panose="00000500000000000000" pitchFamily="50" charset="0"/>
                </a:rPr>
                <a:t>7. Ethical Decisions</a:t>
              </a:r>
            </a:p>
          </p:txBody>
        </p:sp>
        <p:cxnSp>
          <p:nvCxnSpPr>
            <p:cNvPr id="67" name="Straight Connector 66">
              <a:extLst>
                <a:ext uri="{FF2B5EF4-FFF2-40B4-BE49-F238E27FC236}">
                  <a16:creationId xmlns:a16="http://schemas.microsoft.com/office/drawing/2014/main" id="{57D0B61E-32A9-6E20-8E97-DFCAF8333B40}"/>
                </a:ext>
              </a:extLst>
            </p:cNvPr>
            <p:cNvCxnSpPr>
              <a:cxnSpLocks/>
            </p:cNvCxnSpPr>
            <p:nvPr/>
          </p:nvCxnSpPr>
          <p:spPr>
            <a:xfrm>
              <a:off x="2664178" y="3684639"/>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8" name="Group 67">
            <a:extLst>
              <a:ext uri="{FF2B5EF4-FFF2-40B4-BE49-F238E27FC236}">
                <a16:creationId xmlns:a16="http://schemas.microsoft.com/office/drawing/2014/main" id="{6F8BE1CB-C6EC-22E7-CCE0-124FA3935A50}"/>
              </a:ext>
            </a:extLst>
          </p:cNvPr>
          <p:cNvGrpSpPr/>
          <p:nvPr/>
        </p:nvGrpSpPr>
        <p:grpSpPr>
          <a:xfrm>
            <a:off x="6273407" y="1957573"/>
            <a:ext cx="2763404" cy="956259"/>
            <a:chOff x="401084" y="2404697"/>
            <a:chExt cx="5395759" cy="1867170"/>
          </a:xfrm>
        </p:grpSpPr>
        <p:pic>
          <p:nvPicPr>
            <p:cNvPr id="69" name="Picture 68">
              <a:extLst>
                <a:ext uri="{FF2B5EF4-FFF2-40B4-BE49-F238E27FC236}">
                  <a16:creationId xmlns:a16="http://schemas.microsoft.com/office/drawing/2014/main" id="{EC7CD7DD-951C-57BC-99D3-30EA83B2A887}"/>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401084" y="2404697"/>
              <a:ext cx="2022105" cy="1867170"/>
            </a:xfrm>
            <a:prstGeom prst="rect">
              <a:avLst/>
            </a:prstGeom>
          </p:spPr>
        </p:pic>
        <p:sp>
          <p:nvSpPr>
            <p:cNvPr id="70" name="TextBox 69">
              <a:extLst>
                <a:ext uri="{FF2B5EF4-FFF2-40B4-BE49-F238E27FC236}">
                  <a16:creationId xmlns:a16="http://schemas.microsoft.com/office/drawing/2014/main" id="{3668EA7D-2DE8-8D31-0B76-4F30135C6102}"/>
                </a:ext>
              </a:extLst>
            </p:cNvPr>
            <p:cNvSpPr txBox="1"/>
            <p:nvPr/>
          </p:nvSpPr>
          <p:spPr>
            <a:xfrm>
              <a:off x="2570366" y="2660711"/>
              <a:ext cx="3226477" cy="1039156"/>
            </a:xfrm>
            <a:prstGeom prst="rect">
              <a:avLst/>
            </a:prstGeom>
            <a:noFill/>
          </p:spPr>
          <p:txBody>
            <a:bodyPr wrap="square" rtlCol="0">
              <a:spAutoFit/>
            </a:bodyPr>
            <a:lstStyle/>
            <a:p>
              <a:r>
                <a:rPr lang="en-GB" sz="1429" b="1">
                  <a:latin typeface="Montserrat" panose="00000500000000000000" pitchFamily="50" charset="0"/>
                </a:rPr>
                <a:t>9. Wellbeing </a:t>
              </a:r>
              <a:br>
                <a:rPr lang="en-GB" sz="1429" b="1">
                  <a:latin typeface="Montserrat" panose="00000500000000000000" pitchFamily="50" charset="0"/>
                </a:rPr>
              </a:br>
              <a:r>
                <a:rPr lang="en-GB" sz="1429" b="1">
                  <a:latin typeface="Montserrat" panose="00000500000000000000" pitchFamily="50" charset="0"/>
                </a:rPr>
                <a:t>&amp; Engagement</a:t>
              </a:r>
            </a:p>
          </p:txBody>
        </p:sp>
        <p:cxnSp>
          <p:nvCxnSpPr>
            <p:cNvPr id="71" name="Straight Connector 70">
              <a:extLst>
                <a:ext uri="{FF2B5EF4-FFF2-40B4-BE49-F238E27FC236}">
                  <a16:creationId xmlns:a16="http://schemas.microsoft.com/office/drawing/2014/main" id="{D771B64E-53F5-232C-0CDB-AFE30114B548}"/>
                </a:ext>
              </a:extLst>
            </p:cNvPr>
            <p:cNvCxnSpPr>
              <a:cxnSpLocks/>
            </p:cNvCxnSpPr>
            <p:nvPr/>
          </p:nvCxnSpPr>
          <p:spPr>
            <a:xfrm>
              <a:off x="2664178" y="3684639"/>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73" name="Group 72">
            <a:extLst>
              <a:ext uri="{FF2B5EF4-FFF2-40B4-BE49-F238E27FC236}">
                <a16:creationId xmlns:a16="http://schemas.microsoft.com/office/drawing/2014/main" id="{BBEA2499-942F-94CE-28B2-9581D4E458B5}"/>
              </a:ext>
            </a:extLst>
          </p:cNvPr>
          <p:cNvGrpSpPr/>
          <p:nvPr/>
        </p:nvGrpSpPr>
        <p:grpSpPr>
          <a:xfrm>
            <a:off x="6273407" y="2933429"/>
            <a:ext cx="2763404" cy="958294"/>
            <a:chOff x="401084" y="2402711"/>
            <a:chExt cx="5395759" cy="1871142"/>
          </a:xfrm>
        </p:grpSpPr>
        <p:pic>
          <p:nvPicPr>
            <p:cNvPr id="74" name="Picture 73">
              <a:extLst>
                <a:ext uri="{FF2B5EF4-FFF2-40B4-BE49-F238E27FC236}">
                  <a16:creationId xmlns:a16="http://schemas.microsoft.com/office/drawing/2014/main" id="{7A26B9DE-D398-7FA8-4B57-481CADB4B38C}"/>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401084" y="2402711"/>
              <a:ext cx="2022105" cy="1871142"/>
            </a:xfrm>
            <a:prstGeom prst="rect">
              <a:avLst/>
            </a:prstGeom>
          </p:spPr>
        </p:pic>
        <p:sp>
          <p:nvSpPr>
            <p:cNvPr id="75" name="TextBox 74">
              <a:extLst>
                <a:ext uri="{FF2B5EF4-FFF2-40B4-BE49-F238E27FC236}">
                  <a16:creationId xmlns:a16="http://schemas.microsoft.com/office/drawing/2014/main" id="{A6C7FDA9-54B2-9BD4-19F9-D96F3FE32818}"/>
                </a:ext>
              </a:extLst>
            </p:cNvPr>
            <p:cNvSpPr txBox="1"/>
            <p:nvPr/>
          </p:nvSpPr>
          <p:spPr>
            <a:xfrm>
              <a:off x="2570366" y="2583418"/>
              <a:ext cx="3226477" cy="1468589"/>
            </a:xfrm>
            <a:prstGeom prst="rect">
              <a:avLst/>
            </a:prstGeom>
            <a:noFill/>
          </p:spPr>
          <p:txBody>
            <a:bodyPr wrap="square" rtlCol="0">
              <a:spAutoFit/>
            </a:bodyPr>
            <a:lstStyle/>
            <a:p>
              <a:r>
                <a:rPr lang="en-GB" sz="1429" b="1">
                  <a:latin typeface="Montserrat" panose="00000500000000000000" pitchFamily="50" charset="0"/>
                </a:rPr>
                <a:t>10. Buildings, Construction &amp; Refurbishment </a:t>
              </a:r>
            </a:p>
          </p:txBody>
        </p:sp>
        <p:cxnSp>
          <p:nvCxnSpPr>
            <p:cNvPr id="76" name="Straight Connector 75">
              <a:extLst>
                <a:ext uri="{FF2B5EF4-FFF2-40B4-BE49-F238E27FC236}">
                  <a16:creationId xmlns:a16="http://schemas.microsoft.com/office/drawing/2014/main" id="{37F41BE0-2086-7106-030D-6DDAA54BEAB0}"/>
                </a:ext>
              </a:extLst>
            </p:cNvPr>
            <p:cNvCxnSpPr>
              <a:cxnSpLocks/>
            </p:cNvCxnSpPr>
            <p:nvPr/>
          </p:nvCxnSpPr>
          <p:spPr>
            <a:xfrm>
              <a:off x="2664178" y="4001982"/>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77" name="Group 76">
            <a:extLst>
              <a:ext uri="{FF2B5EF4-FFF2-40B4-BE49-F238E27FC236}">
                <a16:creationId xmlns:a16="http://schemas.microsoft.com/office/drawing/2014/main" id="{8324756E-CDB6-ACF2-60F3-B0FF138C85F2}"/>
              </a:ext>
            </a:extLst>
          </p:cNvPr>
          <p:cNvGrpSpPr/>
          <p:nvPr/>
        </p:nvGrpSpPr>
        <p:grpSpPr>
          <a:xfrm>
            <a:off x="6273407" y="3862184"/>
            <a:ext cx="2763404" cy="958294"/>
            <a:chOff x="401084" y="2402711"/>
            <a:chExt cx="5395759" cy="1871142"/>
          </a:xfrm>
        </p:grpSpPr>
        <p:pic>
          <p:nvPicPr>
            <p:cNvPr id="78" name="Picture 77">
              <a:extLst>
                <a:ext uri="{FF2B5EF4-FFF2-40B4-BE49-F238E27FC236}">
                  <a16:creationId xmlns:a16="http://schemas.microsoft.com/office/drawing/2014/main" id="{A2CB98C2-48EB-CBF2-0809-ADCD6FAA1091}"/>
                </a:ext>
              </a:extLst>
            </p:cNvPr>
            <p:cNvPicPr>
              <a:picLocks noChangeAspect="1"/>
            </p:cNvPicPr>
            <p:nvPr/>
          </p:nvPicPr>
          <p:blipFill>
            <a:blip r:embed="rId11">
              <a:extLst>
                <a:ext uri="{28A0092B-C50C-407E-A947-70E740481C1C}">
                  <a14:useLocalDpi xmlns:a14="http://schemas.microsoft.com/office/drawing/2010/main" val="0"/>
                </a:ext>
              </a:extLst>
            </a:blip>
            <a:srcRect/>
            <a:stretch/>
          </p:blipFill>
          <p:spPr>
            <a:xfrm>
              <a:off x="401084" y="2402711"/>
              <a:ext cx="2022105" cy="1871142"/>
            </a:xfrm>
            <a:prstGeom prst="rect">
              <a:avLst/>
            </a:prstGeom>
          </p:spPr>
        </p:pic>
        <p:sp>
          <p:nvSpPr>
            <p:cNvPr id="79" name="TextBox 78">
              <a:extLst>
                <a:ext uri="{FF2B5EF4-FFF2-40B4-BE49-F238E27FC236}">
                  <a16:creationId xmlns:a16="http://schemas.microsoft.com/office/drawing/2014/main" id="{DE7BA07B-4E8D-E718-EFFF-A2E768DB0E4C}"/>
                </a:ext>
              </a:extLst>
            </p:cNvPr>
            <p:cNvSpPr txBox="1"/>
            <p:nvPr/>
          </p:nvSpPr>
          <p:spPr>
            <a:xfrm>
              <a:off x="2570366" y="2583418"/>
              <a:ext cx="3226477" cy="1468589"/>
            </a:xfrm>
            <a:prstGeom prst="rect">
              <a:avLst/>
            </a:prstGeom>
            <a:noFill/>
          </p:spPr>
          <p:txBody>
            <a:bodyPr wrap="square" rtlCol="0">
              <a:spAutoFit/>
            </a:bodyPr>
            <a:lstStyle/>
            <a:p>
              <a:r>
                <a:rPr lang="en-GB" sz="1429" b="1">
                  <a:latin typeface="Montserrat" panose="00000500000000000000" pitchFamily="50" charset="0"/>
                </a:rPr>
                <a:t>11. Education</a:t>
              </a:r>
              <a:br>
                <a:rPr lang="en-GB" sz="1429" b="1">
                  <a:latin typeface="Montserrat" panose="00000500000000000000" pitchFamily="50" charset="0"/>
                </a:rPr>
              </a:br>
              <a:r>
                <a:rPr lang="en-GB" sz="1429" b="1">
                  <a:latin typeface="Montserrat" panose="00000500000000000000" pitchFamily="50" charset="0"/>
                </a:rPr>
                <a:t>&amp; Sustainable Development</a:t>
              </a:r>
            </a:p>
          </p:txBody>
        </p:sp>
        <p:cxnSp>
          <p:nvCxnSpPr>
            <p:cNvPr id="80" name="Straight Connector 79">
              <a:extLst>
                <a:ext uri="{FF2B5EF4-FFF2-40B4-BE49-F238E27FC236}">
                  <a16:creationId xmlns:a16="http://schemas.microsoft.com/office/drawing/2014/main" id="{9F7896D8-8A19-E4E4-423F-D319A5F68C88}"/>
                </a:ext>
              </a:extLst>
            </p:cNvPr>
            <p:cNvCxnSpPr>
              <a:cxnSpLocks/>
            </p:cNvCxnSpPr>
            <p:nvPr/>
          </p:nvCxnSpPr>
          <p:spPr>
            <a:xfrm>
              <a:off x="2664178" y="4014552"/>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1" name="Group 80">
            <a:extLst>
              <a:ext uri="{FF2B5EF4-FFF2-40B4-BE49-F238E27FC236}">
                <a16:creationId xmlns:a16="http://schemas.microsoft.com/office/drawing/2014/main" id="{108C847A-BC9B-7D66-B54E-0A6FFE925914}"/>
              </a:ext>
            </a:extLst>
          </p:cNvPr>
          <p:cNvGrpSpPr/>
          <p:nvPr/>
        </p:nvGrpSpPr>
        <p:grpSpPr>
          <a:xfrm>
            <a:off x="246732" y="4791568"/>
            <a:ext cx="2763404" cy="956415"/>
            <a:chOff x="401084" y="2404545"/>
            <a:chExt cx="5395759" cy="1867474"/>
          </a:xfrm>
        </p:grpSpPr>
        <p:pic>
          <p:nvPicPr>
            <p:cNvPr id="82" name="Picture 81">
              <a:extLst>
                <a:ext uri="{FF2B5EF4-FFF2-40B4-BE49-F238E27FC236}">
                  <a16:creationId xmlns:a16="http://schemas.microsoft.com/office/drawing/2014/main" id="{06DC6E1F-4C88-BDE6-2F2B-D4E7B4C81E92}"/>
                </a:ext>
              </a:extLst>
            </p:cNvPr>
            <p:cNvPicPr>
              <a:picLocks noChangeAspect="1"/>
            </p:cNvPicPr>
            <p:nvPr/>
          </p:nvPicPr>
          <p:blipFill>
            <a:blip r:embed="rId12">
              <a:extLst>
                <a:ext uri="{28A0092B-C50C-407E-A947-70E740481C1C}">
                  <a14:useLocalDpi xmlns:a14="http://schemas.microsoft.com/office/drawing/2010/main" val="0"/>
                </a:ext>
              </a:extLst>
            </a:blip>
            <a:srcRect/>
            <a:stretch/>
          </p:blipFill>
          <p:spPr>
            <a:xfrm>
              <a:off x="401084" y="2404545"/>
              <a:ext cx="2022105" cy="1867474"/>
            </a:xfrm>
            <a:prstGeom prst="rect">
              <a:avLst/>
            </a:prstGeom>
          </p:spPr>
        </p:pic>
        <p:sp>
          <p:nvSpPr>
            <p:cNvPr id="83" name="TextBox 82">
              <a:extLst>
                <a:ext uri="{FF2B5EF4-FFF2-40B4-BE49-F238E27FC236}">
                  <a16:creationId xmlns:a16="http://schemas.microsoft.com/office/drawing/2014/main" id="{60146BEB-0DAD-CB5E-B599-82EA30970DC7}"/>
                </a:ext>
              </a:extLst>
            </p:cNvPr>
            <p:cNvSpPr txBox="1"/>
            <p:nvPr/>
          </p:nvSpPr>
          <p:spPr>
            <a:xfrm>
              <a:off x="2570366" y="2660711"/>
              <a:ext cx="3226477" cy="1039156"/>
            </a:xfrm>
            <a:prstGeom prst="rect">
              <a:avLst/>
            </a:prstGeom>
            <a:noFill/>
          </p:spPr>
          <p:txBody>
            <a:bodyPr wrap="square" rtlCol="0">
              <a:spAutoFit/>
            </a:bodyPr>
            <a:lstStyle/>
            <a:p>
              <a:r>
                <a:rPr lang="en-GB" sz="1429" b="1">
                  <a:latin typeface="Montserrat" panose="00000500000000000000" pitchFamily="50" charset="0"/>
                </a:rPr>
                <a:t>4. Travel &amp; Transport</a:t>
              </a:r>
            </a:p>
          </p:txBody>
        </p:sp>
        <p:cxnSp>
          <p:nvCxnSpPr>
            <p:cNvPr id="84" name="Straight Connector 83">
              <a:extLst>
                <a:ext uri="{FF2B5EF4-FFF2-40B4-BE49-F238E27FC236}">
                  <a16:creationId xmlns:a16="http://schemas.microsoft.com/office/drawing/2014/main" id="{BA73486D-5A71-6343-A3E0-2A44E64C8A68}"/>
                </a:ext>
              </a:extLst>
            </p:cNvPr>
            <p:cNvCxnSpPr>
              <a:cxnSpLocks/>
            </p:cNvCxnSpPr>
            <p:nvPr/>
          </p:nvCxnSpPr>
          <p:spPr>
            <a:xfrm>
              <a:off x="2664178" y="3684639"/>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5" name="Group 84">
            <a:extLst>
              <a:ext uri="{FF2B5EF4-FFF2-40B4-BE49-F238E27FC236}">
                <a16:creationId xmlns:a16="http://schemas.microsoft.com/office/drawing/2014/main" id="{D9CD6B14-D2D7-14A4-11D3-39C20B8AC89B}"/>
              </a:ext>
            </a:extLst>
          </p:cNvPr>
          <p:cNvGrpSpPr/>
          <p:nvPr/>
        </p:nvGrpSpPr>
        <p:grpSpPr>
          <a:xfrm>
            <a:off x="3312561" y="4791646"/>
            <a:ext cx="2763404" cy="956259"/>
            <a:chOff x="401084" y="2404697"/>
            <a:chExt cx="5395759" cy="1867170"/>
          </a:xfrm>
        </p:grpSpPr>
        <p:pic>
          <p:nvPicPr>
            <p:cNvPr id="86" name="Picture 85">
              <a:extLst>
                <a:ext uri="{FF2B5EF4-FFF2-40B4-BE49-F238E27FC236}">
                  <a16:creationId xmlns:a16="http://schemas.microsoft.com/office/drawing/2014/main" id="{C9A93F6A-0FDF-E825-DF2F-38B5F74CDFE1}"/>
                </a:ext>
              </a:extLst>
            </p:cNvPr>
            <p:cNvPicPr>
              <a:picLocks noChangeAspect="1"/>
            </p:cNvPicPr>
            <p:nvPr/>
          </p:nvPicPr>
          <p:blipFill>
            <a:blip r:embed="rId13">
              <a:extLst>
                <a:ext uri="{28A0092B-C50C-407E-A947-70E740481C1C}">
                  <a14:useLocalDpi xmlns:a14="http://schemas.microsoft.com/office/drawing/2010/main" val="0"/>
                </a:ext>
              </a:extLst>
            </a:blip>
            <a:srcRect/>
            <a:stretch/>
          </p:blipFill>
          <p:spPr>
            <a:xfrm>
              <a:off x="401084" y="2404697"/>
              <a:ext cx="2022105" cy="1867170"/>
            </a:xfrm>
            <a:prstGeom prst="rect">
              <a:avLst/>
            </a:prstGeom>
          </p:spPr>
        </p:pic>
        <p:sp>
          <p:nvSpPr>
            <p:cNvPr id="87" name="TextBox 86">
              <a:extLst>
                <a:ext uri="{FF2B5EF4-FFF2-40B4-BE49-F238E27FC236}">
                  <a16:creationId xmlns:a16="http://schemas.microsoft.com/office/drawing/2014/main" id="{FA12351E-8076-142B-8EB7-B5501AEA4D50}"/>
                </a:ext>
              </a:extLst>
            </p:cNvPr>
            <p:cNvSpPr txBox="1"/>
            <p:nvPr/>
          </p:nvSpPr>
          <p:spPr>
            <a:xfrm>
              <a:off x="2570366" y="2660711"/>
              <a:ext cx="3226477" cy="1468590"/>
            </a:xfrm>
            <a:prstGeom prst="rect">
              <a:avLst/>
            </a:prstGeom>
            <a:noFill/>
          </p:spPr>
          <p:txBody>
            <a:bodyPr wrap="square" rtlCol="0">
              <a:spAutoFit/>
            </a:bodyPr>
            <a:lstStyle/>
            <a:p>
              <a:r>
                <a:rPr lang="en-GB" sz="1429" b="1">
                  <a:latin typeface="Montserrat" panose="00000500000000000000" pitchFamily="50" charset="0"/>
                </a:rPr>
                <a:t>8. Procurement</a:t>
              </a:r>
              <a:br>
                <a:rPr lang="en-GB" sz="1429" b="1">
                  <a:latin typeface="Montserrat" panose="00000500000000000000" pitchFamily="50" charset="0"/>
                </a:rPr>
              </a:br>
              <a:r>
                <a:rPr lang="en-GB" sz="1429" b="1">
                  <a:latin typeface="Montserrat" panose="00000500000000000000" pitchFamily="50" charset="0"/>
                </a:rPr>
                <a:t>&amp; Contracting</a:t>
              </a:r>
            </a:p>
          </p:txBody>
        </p:sp>
        <p:cxnSp>
          <p:nvCxnSpPr>
            <p:cNvPr id="88" name="Straight Connector 87">
              <a:extLst>
                <a:ext uri="{FF2B5EF4-FFF2-40B4-BE49-F238E27FC236}">
                  <a16:creationId xmlns:a16="http://schemas.microsoft.com/office/drawing/2014/main" id="{D69BED0F-4CBC-DE69-4341-64D09FC95CB4}"/>
                </a:ext>
              </a:extLst>
            </p:cNvPr>
            <p:cNvCxnSpPr>
              <a:cxnSpLocks/>
            </p:cNvCxnSpPr>
            <p:nvPr/>
          </p:nvCxnSpPr>
          <p:spPr>
            <a:xfrm>
              <a:off x="2664178" y="3684639"/>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9" name="Group 88">
            <a:extLst>
              <a:ext uri="{FF2B5EF4-FFF2-40B4-BE49-F238E27FC236}">
                <a16:creationId xmlns:a16="http://schemas.microsoft.com/office/drawing/2014/main" id="{75E06AD3-D785-5827-C57C-E71C4C8B42B7}"/>
              </a:ext>
            </a:extLst>
          </p:cNvPr>
          <p:cNvGrpSpPr/>
          <p:nvPr/>
        </p:nvGrpSpPr>
        <p:grpSpPr>
          <a:xfrm>
            <a:off x="6273407" y="4790628"/>
            <a:ext cx="2763404" cy="958294"/>
            <a:chOff x="401084" y="2402711"/>
            <a:chExt cx="5395759" cy="1871142"/>
          </a:xfrm>
        </p:grpSpPr>
        <p:pic>
          <p:nvPicPr>
            <p:cNvPr id="90" name="Picture 89">
              <a:extLst>
                <a:ext uri="{FF2B5EF4-FFF2-40B4-BE49-F238E27FC236}">
                  <a16:creationId xmlns:a16="http://schemas.microsoft.com/office/drawing/2014/main" id="{24F801C3-8469-939E-7AC5-1B832DA8D901}"/>
                </a:ext>
              </a:extLst>
            </p:cNvPr>
            <p:cNvPicPr>
              <a:picLocks noChangeAspect="1"/>
            </p:cNvPicPr>
            <p:nvPr/>
          </p:nvPicPr>
          <p:blipFill>
            <a:blip r:embed="rId14">
              <a:extLst>
                <a:ext uri="{28A0092B-C50C-407E-A947-70E740481C1C}">
                  <a14:useLocalDpi xmlns:a14="http://schemas.microsoft.com/office/drawing/2010/main" val="0"/>
                </a:ext>
              </a:extLst>
            </a:blip>
            <a:srcRect/>
            <a:stretch/>
          </p:blipFill>
          <p:spPr>
            <a:xfrm>
              <a:off x="401084" y="2402711"/>
              <a:ext cx="2022105" cy="1871142"/>
            </a:xfrm>
            <a:prstGeom prst="rect">
              <a:avLst/>
            </a:prstGeom>
          </p:spPr>
        </p:pic>
        <p:sp>
          <p:nvSpPr>
            <p:cNvPr id="91" name="TextBox 90">
              <a:extLst>
                <a:ext uri="{FF2B5EF4-FFF2-40B4-BE49-F238E27FC236}">
                  <a16:creationId xmlns:a16="http://schemas.microsoft.com/office/drawing/2014/main" id="{3631E62F-7899-E651-A8CD-F353F92802D0}"/>
                </a:ext>
              </a:extLst>
            </p:cNvPr>
            <p:cNvSpPr txBox="1"/>
            <p:nvPr/>
          </p:nvSpPr>
          <p:spPr>
            <a:xfrm>
              <a:off x="2570366" y="2583418"/>
              <a:ext cx="3226477" cy="1468589"/>
            </a:xfrm>
            <a:prstGeom prst="rect">
              <a:avLst/>
            </a:prstGeom>
            <a:noFill/>
          </p:spPr>
          <p:txBody>
            <a:bodyPr wrap="square" rtlCol="0">
              <a:spAutoFit/>
            </a:bodyPr>
            <a:lstStyle/>
            <a:p>
              <a:r>
                <a:rPr lang="en-GB" sz="1429" b="1">
                  <a:latin typeface="Montserrat" panose="00000500000000000000" pitchFamily="50" charset="0"/>
                </a:rPr>
                <a:t>12. Community &amp; External Partnership</a:t>
              </a:r>
            </a:p>
          </p:txBody>
        </p:sp>
        <p:cxnSp>
          <p:nvCxnSpPr>
            <p:cNvPr id="92" name="Straight Connector 91">
              <a:extLst>
                <a:ext uri="{FF2B5EF4-FFF2-40B4-BE49-F238E27FC236}">
                  <a16:creationId xmlns:a16="http://schemas.microsoft.com/office/drawing/2014/main" id="{4444D12B-3B07-A998-2F14-AB560FC73728}"/>
                </a:ext>
              </a:extLst>
            </p:cNvPr>
            <p:cNvCxnSpPr>
              <a:cxnSpLocks/>
            </p:cNvCxnSpPr>
            <p:nvPr/>
          </p:nvCxnSpPr>
          <p:spPr>
            <a:xfrm>
              <a:off x="2664178" y="4024717"/>
              <a:ext cx="279997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04" name="Straight Connector 103">
            <a:extLst>
              <a:ext uri="{FF2B5EF4-FFF2-40B4-BE49-F238E27FC236}">
                <a16:creationId xmlns:a16="http://schemas.microsoft.com/office/drawing/2014/main" id="{E38D6404-1CC4-E37B-C648-2A40E629C493}"/>
              </a:ext>
            </a:extLst>
          </p:cNvPr>
          <p:cNvCxnSpPr>
            <a:cxnSpLocks/>
          </p:cNvCxnSpPr>
          <p:nvPr/>
        </p:nvCxnSpPr>
        <p:spPr>
          <a:xfrm>
            <a:off x="6112348" y="2088689"/>
            <a:ext cx="0" cy="3583066"/>
          </a:xfrm>
          <a:prstGeom prst="line">
            <a:avLst/>
          </a:prstGeom>
          <a:ln w="3810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C1EB83E-48BA-7B4C-ECAA-063166928BA1}"/>
              </a:ext>
            </a:extLst>
          </p:cNvPr>
          <p:cNvSpPr>
            <a:spLocks noGrp="1"/>
          </p:cNvSpPr>
          <p:nvPr>
            <p:ph type="title"/>
          </p:nvPr>
        </p:nvSpPr>
        <p:spPr>
          <a:xfrm>
            <a:off x="628650" y="365125"/>
            <a:ext cx="7886700" cy="1325563"/>
          </a:xfrm>
        </p:spPr>
        <p:txBody>
          <a:bodyPr/>
          <a:lstStyle/>
          <a:p>
            <a:r>
              <a:rPr lang="en-GB"/>
              <a:t>Sustainability and Environment Strategy</a:t>
            </a:r>
          </a:p>
        </p:txBody>
      </p:sp>
    </p:spTree>
    <p:extLst>
      <p:ext uri="{BB962C8B-B14F-4D97-AF65-F5344CB8AC3E}">
        <p14:creationId xmlns:p14="http://schemas.microsoft.com/office/powerpoint/2010/main" val="618128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AF858-BBF2-CD99-03D7-D9C909236780}"/>
              </a:ext>
            </a:extLst>
          </p:cNvPr>
          <p:cNvSpPr>
            <a:spLocks noGrp="1"/>
          </p:cNvSpPr>
          <p:nvPr>
            <p:ph type="title"/>
          </p:nvPr>
        </p:nvSpPr>
        <p:spPr/>
        <p:txBody>
          <a:bodyPr/>
          <a:lstStyle/>
          <a:p>
            <a:r>
              <a:rPr lang="en-GB"/>
              <a:t>Internal Process</a:t>
            </a:r>
            <a:endParaRPr lang="en-GB" dirty="0"/>
          </a:p>
        </p:txBody>
      </p:sp>
      <p:graphicFrame>
        <p:nvGraphicFramePr>
          <p:cNvPr id="33" name="Content Placeholder 2">
            <a:extLst>
              <a:ext uri="{FF2B5EF4-FFF2-40B4-BE49-F238E27FC236}">
                <a16:creationId xmlns:a16="http://schemas.microsoft.com/office/drawing/2014/main" id="{78550ABB-B5B3-16CA-70D5-25104F0CB0A1}"/>
              </a:ext>
            </a:extLst>
          </p:cNvPr>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8622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Small bird on log">
            <a:extLst>
              <a:ext uri="{FF2B5EF4-FFF2-40B4-BE49-F238E27FC236}">
                <a16:creationId xmlns:a16="http://schemas.microsoft.com/office/drawing/2014/main" id="{1AF46CF0-9160-3D30-72CE-E23AD6AF0DEE}"/>
              </a:ext>
            </a:extLst>
          </p:cNvPr>
          <p:cNvPicPr>
            <a:picLocks noChangeAspect="1"/>
          </p:cNvPicPr>
          <p:nvPr/>
        </p:nvPicPr>
        <p:blipFill>
          <a:blip r:embed="rId3"/>
          <a:srcRect l="17081" r="38470" b="-1"/>
          <a:stretch/>
        </p:blipFill>
        <p:spPr>
          <a:xfrm>
            <a:off x="4577270" y="10"/>
            <a:ext cx="4566728" cy="6857990"/>
          </a:xfrm>
          <a:prstGeom prst="rect">
            <a:avLst/>
          </a:prstGeom>
        </p:spPr>
      </p:pic>
      <p:sp>
        <p:nvSpPr>
          <p:cNvPr id="2" name="Title 1">
            <a:extLst>
              <a:ext uri="{FF2B5EF4-FFF2-40B4-BE49-F238E27FC236}">
                <a16:creationId xmlns:a16="http://schemas.microsoft.com/office/drawing/2014/main" id="{17B40E45-E728-715C-E70A-BDAFCCD3AA83}"/>
              </a:ext>
            </a:extLst>
          </p:cNvPr>
          <p:cNvSpPr>
            <a:spLocks noGrp="1"/>
          </p:cNvSpPr>
          <p:nvPr>
            <p:ph type="title"/>
          </p:nvPr>
        </p:nvSpPr>
        <p:spPr/>
        <p:txBody>
          <a:bodyPr anchor="ctr">
            <a:normAutofit/>
          </a:bodyPr>
          <a:lstStyle/>
          <a:p>
            <a:r>
              <a:rPr lang="en-GB" sz="3500" b="0" i="0">
                <a:effectLst/>
                <a:latin typeface="Open Sans" panose="020B0606030504020204" pitchFamily="34" charset="0"/>
              </a:rPr>
              <a:t>Environment (Wales) Act 2016</a:t>
            </a:r>
            <a:endParaRPr lang="en-GB" sz="3500"/>
          </a:p>
        </p:txBody>
      </p:sp>
      <p:sp>
        <p:nvSpPr>
          <p:cNvPr id="3" name="Content Placeholder 2">
            <a:extLst>
              <a:ext uri="{FF2B5EF4-FFF2-40B4-BE49-F238E27FC236}">
                <a16:creationId xmlns:a16="http://schemas.microsoft.com/office/drawing/2014/main" id="{A5AF1C1C-07F4-C42D-A8BF-D52E5FE3A7A2}"/>
              </a:ext>
            </a:extLst>
          </p:cNvPr>
          <p:cNvSpPr>
            <a:spLocks noGrp="1"/>
          </p:cNvSpPr>
          <p:nvPr>
            <p:ph idx="1"/>
          </p:nvPr>
        </p:nvSpPr>
        <p:spPr>
          <a:xfrm>
            <a:off x="74546" y="1425170"/>
            <a:ext cx="4629150" cy="4873625"/>
          </a:xfrm>
        </p:spPr>
        <p:txBody>
          <a:bodyPr anchor="ctr">
            <a:normAutofit/>
          </a:bodyPr>
          <a:lstStyle/>
          <a:p>
            <a:r>
              <a:rPr lang="en-GB" sz="1700" b="1" dirty="0"/>
              <a:t>Section 6 </a:t>
            </a:r>
            <a:r>
              <a:rPr lang="en-GB" sz="1700" b="0" i="0" dirty="0">
                <a:effectLst/>
                <a:latin typeface="Open Sans" panose="020B0606030504020204" pitchFamily="34" charset="0"/>
              </a:rPr>
              <a:t>requires that public authorities must seek to maintain and enhance biodiversity so far as consistent with the proper exercise of their functions, and in so doing, promote the resilience of ecosystems.</a:t>
            </a:r>
          </a:p>
          <a:p>
            <a:endParaRPr lang="en-GB" sz="1700" b="0" i="0" dirty="0">
              <a:effectLst/>
              <a:latin typeface="Open Sans" panose="020B0606030504020204" pitchFamily="34" charset="0"/>
            </a:endParaRPr>
          </a:p>
          <a:p>
            <a:r>
              <a:rPr lang="en-GB" sz="1700" b="1" dirty="0">
                <a:latin typeface="Open Sans" panose="020B0606030504020204" pitchFamily="34" charset="0"/>
              </a:rPr>
              <a:t>Section 7 </a:t>
            </a:r>
            <a:r>
              <a:rPr lang="en-GB" sz="1700" dirty="0">
                <a:latin typeface="Open Sans" panose="020B0606030504020204" pitchFamily="34" charset="0"/>
              </a:rPr>
              <a:t>Biodiversity lists and duty to take steps to maintain and enhance biodiversity.</a:t>
            </a:r>
            <a:endParaRPr lang="en-GB" sz="1700" dirty="0"/>
          </a:p>
        </p:txBody>
      </p:sp>
    </p:spTree>
    <p:extLst>
      <p:ext uri="{BB962C8B-B14F-4D97-AF65-F5344CB8AC3E}">
        <p14:creationId xmlns:p14="http://schemas.microsoft.com/office/powerpoint/2010/main" val="371293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B5774-20B8-C617-B9B4-806DA67831CC}"/>
              </a:ext>
            </a:extLst>
          </p:cNvPr>
          <p:cNvSpPr>
            <a:spLocks noGrp="1"/>
          </p:cNvSpPr>
          <p:nvPr>
            <p:ph type="title"/>
          </p:nvPr>
        </p:nvSpPr>
        <p:spPr/>
        <p:txBody>
          <a:bodyPr/>
          <a:lstStyle/>
          <a:p>
            <a:r>
              <a:rPr lang="en-GB" dirty="0"/>
              <a:t>Biodiversity Net Gain </a:t>
            </a:r>
            <a:br>
              <a:rPr lang="en-GB" dirty="0"/>
            </a:br>
            <a:endParaRPr lang="en-GB" dirty="0"/>
          </a:p>
        </p:txBody>
      </p:sp>
      <p:sp>
        <p:nvSpPr>
          <p:cNvPr id="3" name="Content Placeholder 2">
            <a:extLst>
              <a:ext uri="{FF2B5EF4-FFF2-40B4-BE49-F238E27FC236}">
                <a16:creationId xmlns:a16="http://schemas.microsoft.com/office/drawing/2014/main" id="{8BBF04C8-3F19-A02E-04B6-82260F2DE01E}"/>
              </a:ext>
            </a:extLst>
          </p:cNvPr>
          <p:cNvSpPr>
            <a:spLocks noGrp="1"/>
          </p:cNvSpPr>
          <p:nvPr>
            <p:ph idx="1"/>
          </p:nvPr>
        </p:nvSpPr>
        <p:spPr>
          <a:xfrm>
            <a:off x="628650" y="1027905"/>
            <a:ext cx="7886700" cy="4803051"/>
          </a:xfrm>
        </p:spPr>
        <p:txBody>
          <a:bodyPr/>
          <a:lstStyle/>
          <a:p>
            <a:r>
              <a:rPr lang="en-GB" dirty="0"/>
              <a:t>Current requirement for 10% improvement with development in England.  Allows credits to be accounted elsewhere.</a:t>
            </a:r>
          </a:p>
          <a:p>
            <a:r>
              <a:rPr lang="en-GB" dirty="0"/>
              <a:t>Wales Net benefit for biodiversity goes beyond mitigation and compensation – the benefits provided for nature should be in addition to any compensation for lost or degraded habitats.</a:t>
            </a:r>
          </a:p>
          <a:p>
            <a:r>
              <a:rPr lang="en-GB" dirty="0"/>
              <a:t>Plan to use historic benchmark if development occurs in future.</a:t>
            </a:r>
          </a:p>
        </p:txBody>
      </p:sp>
    </p:spTree>
    <p:extLst>
      <p:ext uri="{BB962C8B-B14F-4D97-AF65-F5344CB8AC3E}">
        <p14:creationId xmlns:p14="http://schemas.microsoft.com/office/powerpoint/2010/main" val="1487637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5510-F11E-9E23-668E-1C12E347D47E}"/>
              </a:ext>
            </a:extLst>
          </p:cNvPr>
          <p:cNvSpPr>
            <a:spLocks noGrp="1"/>
          </p:cNvSpPr>
          <p:nvPr>
            <p:ph type="title"/>
          </p:nvPr>
        </p:nvSpPr>
        <p:spPr/>
        <p:txBody>
          <a:bodyPr/>
          <a:lstStyle/>
          <a:p>
            <a:r>
              <a:rPr lang="en-GB" dirty="0"/>
              <a:t>Nature is Declining</a:t>
            </a:r>
          </a:p>
        </p:txBody>
      </p:sp>
      <p:sp>
        <p:nvSpPr>
          <p:cNvPr id="3" name="Content Placeholder 2">
            <a:extLst>
              <a:ext uri="{FF2B5EF4-FFF2-40B4-BE49-F238E27FC236}">
                <a16:creationId xmlns:a16="http://schemas.microsoft.com/office/drawing/2014/main" id="{88627C72-DCCD-255E-2180-A6F4ADF050D6}"/>
              </a:ext>
            </a:extLst>
          </p:cNvPr>
          <p:cNvSpPr>
            <a:spLocks noGrp="1"/>
          </p:cNvSpPr>
          <p:nvPr>
            <p:ph idx="1"/>
          </p:nvPr>
        </p:nvSpPr>
        <p:spPr>
          <a:xfrm>
            <a:off x="221064" y="1045029"/>
            <a:ext cx="4049485" cy="5131934"/>
          </a:xfrm>
        </p:spPr>
        <p:txBody>
          <a:bodyPr/>
          <a:lstStyle/>
          <a:p>
            <a:r>
              <a:rPr lang="en-GB" sz="2200" dirty="0"/>
              <a:t>Early industrialisation resulting in loss of traditional land use.</a:t>
            </a:r>
          </a:p>
          <a:p>
            <a:r>
              <a:rPr lang="en-GB" sz="2200" dirty="0"/>
              <a:t>97% of wildflower meadows were lost in the UK by the 1980s.</a:t>
            </a:r>
          </a:p>
          <a:p>
            <a:r>
              <a:rPr lang="en-GB" sz="2200" dirty="0"/>
              <a:t>In Wales, where key pressures include INNS, pests and disease, land use change, over-exploitation of resources, and pollution.</a:t>
            </a:r>
          </a:p>
          <a:p>
            <a:r>
              <a:rPr lang="en-GB" sz="2200" dirty="0"/>
              <a:t>More detail available in </a:t>
            </a:r>
            <a:r>
              <a:rPr lang="en-GB" sz="2200" dirty="0">
                <a:hlinkClick r:id="rId2"/>
              </a:rPr>
              <a:t>NRW State of Natural Resources Report</a:t>
            </a:r>
            <a:endParaRPr lang="en-GB" sz="2200" dirty="0"/>
          </a:p>
        </p:txBody>
      </p:sp>
      <p:pic>
        <p:nvPicPr>
          <p:cNvPr id="5" name="Picture 4">
            <a:extLst>
              <a:ext uri="{FF2B5EF4-FFF2-40B4-BE49-F238E27FC236}">
                <a16:creationId xmlns:a16="http://schemas.microsoft.com/office/drawing/2014/main" id="{B2DBFA58-78AE-372D-EC55-43E6CF5804BD}"/>
              </a:ext>
            </a:extLst>
          </p:cNvPr>
          <p:cNvPicPr>
            <a:picLocks noChangeAspect="1"/>
          </p:cNvPicPr>
          <p:nvPr/>
        </p:nvPicPr>
        <p:blipFill>
          <a:blip r:embed="rId3"/>
          <a:stretch>
            <a:fillRect/>
          </a:stretch>
        </p:blipFill>
        <p:spPr>
          <a:xfrm>
            <a:off x="5044071" y="958275"/>
            <a:ext cx="3878865" cy="4941449"/>
          </a:xfrm>
          <a:prstGeom prst="rect">
            <a:avLst/>
          </a:prstGeom>
        </p:spPr>
      </p:pic>
    </p:spTree>
    <p:extLst>
      <p:ext uri="{BB962C8B-B14F-4D97-AF65-F5344CB8AC3E}">
        <p14:creationId xmlns:p14="http://schemas.microsoft.com/office/powerpoint/2010/main" val="1534890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1457F304-A315-4E03-D856-D0C0F437D37D}"/>
              </a:ext>
            </a:extLst>
          </p:cNvPr>
          <p:cNvGraphicFramePr>
            <a:graphicFrameLocks noChangeAspect="1"/>
          </p:cNvGraphicFramePr>
          <p:nvPr>
            <p:extLst>
              <p:ext uri="{D42A27DB-BD31-4B8C-83A1-F6EECF244321}">
                <p14:modId xmlns:p14="http://schemas.microsoft.com/office/powerpoint/2010/main" val="369038935"/>
              </p:ext>
            </p:extLst>
          </p:nvPr>
        </p:nvGraphicFramePr>
        <p:xfrm>
          <a:off x="515482" y="1027906"/>
          <a:ext cx="3397851" cy="2401094"/>
        </p:xfrm>
        <a:graphic>
          <a:graphicData uri="http://schemas.openxmlformats.org/presentationml/2006/ole">
            <mc:AlternateContent xmlns:mc="http://schemas.openxmlformats.org/markup-compatibility/2006">
              <mc:Choice xmlns:v="urn:schemas-microsoft-com:vml" Requires="v">
                <p:oleObj name="Acrobat Document" r:id="rId3" imgW="8019999" imgH="5667233" progId="Acrobat.Document.DC">
                  <p:embed/>
                </p:oleObj>
              </mc:Choice>
              <mc:Fallback>
                <p:oleObj name="Acrobat Document" r:id="rId3" imgW="8019999" imgH="5667233" progId="Acrobat.Document.DC">
                  <p:embed/>
                  <p:pic>
                    <p:nvPicPr>
                      <p:cNvPr id="4" name="Object 3">
                        <a:extLst>
                          <a:ext uri="{FF2B5EF4-FFF2-40B4-BE49-F238E27FC236}">
                            <a16:creationId xmlns:a16="http://schemas.microsoft.com/office/drawing/2014/main" id="{1457F304-A315-4E03-D856-D0C0F437D37D}"/>
                          </a:ext>
                        </a:extLst>
                      </p:cNvPr>
                      <p:cNvPicPr/>
                      <p:nvPr/>
                    </p:nvPicPr>
                    <p:blipFill>
                      <a:blip r:embed="rId4"/>
                      <a:stretch>
                        <a:fillRect/>
                      </a:stretch>
                    </p:blipFill>
                    <p:spPr>
                      <a:xfrm>
                        <a:off x="515482" y="1027906"/>
                        <a:ext cx="3397851" cy="2401094"/>
                      </a:xfrm>
                      <a:prstGeom prst="rect">
                        <a:avLst/>
                      </a:prstGeom>
                    </p:spPr>
                  </p:pic>
                </p:oleObj>
              </mc:Fallback>
            </mc:AlternateContent>
          </a:graphicData>
        </a:graphic>
      </p:graphicFrame>
      <p:sp>
        <p:nvSpPr>
          <p:cNvPr id="2" name="Title 1">
            <a:extLst>
              <a:ext uri="{FF2B5EF4-FFF2-40B4-BE49-F238E27FC236}">
                <a16:creationId xmlns:a16="http://schemas.microsoft.com/office/drawing/2014/main" id="{485895B0-43CF-4F3C-E1E5-37A12B3E996E}"/>
              </a:ext>
            </a:extLst>
          </p:cNvPr>
          <p:cNvSpPr>
            <a:spLocks noGrp="1"/>
          </p:cNvSpPr>
          <p:nvPr>
            <p:ph type="title"/>
          </p:nvPr>
        </p:nvSpPr>
        <p:spPr/>
        <p:txBody>
          <a:bodyPr/>
          <a:lstStyle/>
          <a:p>
            <a:r>
              <a:rPr lang="en-GB"/>
              <a:t>Lampeter Site Context</a:t>
            </a:r>
          </a:p>
        </p:txBody>
      </p:sp>
      <p:pic>
        <p:nvPicPr>
          <p:cNvPr id="5" name="Picture 4">
            <a:extLst>
              <a:ext uri="{FF2B5EF4-FFF2-40B4-BE49-F238E27FC236}">
                <a16:creationId xmlns:a16="http://schemas.microsoft.com/office/drawing/2014/main" id="{F9CA0010-7463-EB75-3E91-9EA59AE9F10B}"/>
              </a:ext>
            </a:extLst>
          </p:cNvPr>
          <p:cNvPicPr>
            <a:picLocks noChangeAspect="1"/>
          </p:cNvPicPr>
          <p:nvPr/>
        </p:nvPicPr>
        <p:blipFill>
          <a:blip r:embed="rId5"/>
          <a:stretch>
            <a:fillRect/>
          </a:stretch>
        </p:blipFill>
        <p:spPr>
          <a:xfrm>
            <a:off x="707239" y="3429000"/>
            <a:ext cx="1928350" cy="2515239"/>
          </a:xfrm>
          <a:prstGeom prst="rect">
            <a:avLst/>
          </a:prstGeom>
        </p:spPr>
      </p:pic>
      <p:pic>
        <p:nvPicPr>
          <p:cNvPr id="6" name="Picture 5" descr="Aerial view of a landscape&#10;&#10;Description automatically generated">
            <a:extLst>
              <a:ext uri="{FF2B5EF4-FFF2-40B4-BE49-F238E27FC236}">
                <a16:creationId xmlns:a16="http://schemas.microsoft.com/office/drawing/2014/main" id="{C4A0A834-F61C-2933-A47F-339F317F2DB9}"/>
              </a:ext>
            </a:extLst>
          </p:cNvPr>
          <p:cNvPicPr>
            <a:picLocks noChangeAspect="1"/>
          </p:cNvPicPr>
          <p:nvPr/>
        </p:nvPicPr>
        <p:blipFill rotWithShape="1">
          <a:blip r:embed="rId6"/>
          <a:srcRect l="-1" r="52560"/>
          <a:stretch/>
        </p:blipFill>
        <p:spPr>
          <a:xfrm>
            <a:off x="2862301" y="3402504"/>
            <a:ext cx="1984527" cy="2515238"/>
          </a:xfrm>
          <a:prstGeom prst="rect">
            <a:avLst/>
          </a:prstGeom>
        </p:spPr>
      </p:pic>
      <p:pic>
        <p:nvPicPr>
          <p:cNvPr id="8" name="Picture 7">
            <a:extLst>
              <a:ext uri="{FF2B5EF4-FFF2-40B4-BE49-F238E27FC236}">
                <a16:creationId xmlns:a16="http://schemas.microsoft.com/office/drawing/2014/main" id="{8C105B13-5C87-00AF-EE7B-4D76AAA3584B}"/>
              </a:ext>
            </a:extLst>
          </p:cNvPr>
          <p:cNvPicPr>
            <a:picLocks noChangeAspect="1"/>
          </p:cNvPicPr>
          <p:nvPr/>
        </p:nvPicPr>
        <p:blipFill>
          <a:blip r:embed="rId7"/>
          <a:stretch>
            <a:fillRect/>
          </a:stretch>
        </p:blipFill>
        <p:spPr>
          <a:xfrm>
            <a:off x="4846828" y="1143110"/>
            <a:ext cx="3781689" cy="4022677"/>
          </a:xfrm>
          <a:prstGeom prst="rect">
            <a:avLst/>
          </a:prstGeom>
        </p:spPr>
      </p:pic>
    </p:spTree>
    <p:extLst>
      <p:ext uri="{BB962C8B-B14F-4D97-AF65-F5344CB8AC3E}">
        <p14:creationId xmlns:p14="http://schemas.microsoft.com/office/powerpoint/2010/main" val="1391659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9F44B-C88C-97CA-A5D5-52F725E281BD}"/>
              </a:ext>
            </a:extLst>
          </p:cNvPr>
          <p:cNvSpPr>
            <a:spLocks noGrp="1"/>
          </p:cNvSpPr>
          <p:nvPr>
            <p:ph type="title"/>
          </p:nvPr>
        </p:nvSpPr>
        <p:spPr/>
        <p:txBody>
          <a:bodyPr/>
          <a:lstStyle/>
          <a:p>
            <a:r>
              <a:rPr lang="en-GB"/>
              <a:t>2018 Flood Event</a:t>
            </a:r>
          </a:p>
        </p:txBody>
      </p:sp>
      <p:pic>
        <p:nvPicPr>
          <p:cNvPr id="4" name="Lampeter Flood">
            <a:hlinkClick r:id="" action="ppaction://media"/>
            <a:extLst>
              <a:ext uri="{FF2B5EF4-FFF2-40B4-BE49-F238E27FC236}">
                <a16:creationId xmlns:a16="http://schemas.microsoft.com/office/drawing/2014/main" id="{7EC813E6-E520-A3FC-CCC4-BFD18E252E1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133725" y="940100"/>
            <a:ext cx="2838450" cy="5045521"/>
          </a:xfrm>
        </p:spPr>
      </p:pic>
    </p:spTree>
    <p:extLst>
      <p:ext uri="{BB962C8B-B14F-4D97-AF65-F5344CB8AC3E}">
        <p14:creationId xmlns:p14="http://schemas.microsoft.com/office/powerpoint/2010/main" val="2211557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85FEA-49E6-75A4-A31E-B4390C1CA808}"/>
              </a:ext>
            </a:extLst>
          </p:cNvPr>
          <p:cNvSpPr>
            <a:spLocks noGrp="1"/>
          </p:cNvSpPr>
          <p:nvPr>
            <p:ph type="title"/>
          </p:nvPr>
        </p:nvSpPr>
        <p:spPr/>
        <p:txBody>
          <a:bodyPr/>
          <a:lstStyle/>
          <a:p>
            <a:r>
              <a:rPr lang="en-GB" dirty="0"/>
              <a:t>Carmarthen Site </a:t>
            </a:r>
          </a:p>
        </p:txBody>
      </p:sp>
      <p:pic>
        <p:nvPicPr>
          <p:cNvPr id="5" name="Content Placeholder 4" descr="Aerial view of a city&#10;&#10;Description automatically generated">
            <a:extLst>
              <a:ext uri="{FF2B5EF4-FFF2-40B4-BE49-F238E27FC236}">
                <a16:creationId xmlns:a16="http://schemas.microsoft.com/office/drawing/2014/main" id="{E1AE2B7F-1121-443E-5517-6399204C8D4C}"/>
              </a:ext>
            </a:extLst>
          </p:cNvPr>
          <p:cNvPicPr>
            <a:picLocks noGrp="1" noChangeAspect="1"/>
          </p:cNvPicPr>
          <p:nvPr>
            <p:ph idx="1"/>
          </p:nvPr>
        </p:nvPicPr>
        <p:blipFill>
          <a:blip r:embed="rId2"/>
          <a:stretch>
            <a:fillRect/>
          </a:stretch>
        </p:blipFill>
        <p:spPr>
          <a:xfrm>
            <a:off x="111783" y="1027906"/>
            <a:ext cx="4128152" cy="2401094"/>
          </a:xfrm>
        </p:spPr>
      </p:pic>
      <p:pic>
        <p:nvPicPr>
          <p:cNvPr id="8" name="Picture 7">
            <a:extLst>
              <a:ext uri="{FF2B5EF4-FFF2-40B4-BE49-F238E27FC236}">
                <a16:creationId xmlns:a16="http://schemas.microsoft.com/office/drawing/2014/main" id="{07C35425-6FB1-52C6-D8AE-A776C2B046C8}"/>
              </a:ext>
            </a:extLst>
          </p:cNvPr>
          <p:cNvPicPr>
            <a:picLocks noChangeAspect="1"/>
          </p:cNvPicPr>
          <p:nvPr/>
        </p:nvPicPr>
        <p:blipFill>
          <a:blip r:embed="rId3"/>
          <a:stretch>
            <a:fillRect/>
          </a:stretch>
        </p:blipFill>
        <p:spPr>
          <a:xfrm>
            <a:off x="253978" y="3504293"/>
            <a:ext cx="3843762" cy="2452261"/>
          </a:xfrm>
          <a:prstGeom prst="rect">
            <a:avLst/>
          </a:prstGeom>
        </p:spPr>
      </p:pic>
      <p:pic>
        <p:nvPicPr>
          <p:cNvPr id="12" name="Picture 11" descr="A field of flowers and bushes&#10;&#10;Description automatically generated">
            <a:extLst>
              <a:ext uri="{FF2B5EF4-FFF2-40B4-BE49-F238E27FC236}">
                <a16:creationId xmlns:a16="http://schemas.microsoft.com/office/drawing/2014/main" id="{8975590D-E3D0-2F8C-7111-39260227B4DF}"/>
              </a:ext>
            </a:extLst>
          </p:cNvPr>
          <p:cNvPicPr>
            <a:picLocks noChangeAspect="1"/>
          </p:cNvPicPr>
          <p:nvPr/>
        </p:nvPicPr>
        <p:blipFill>
          <a:blip r:embed="rId4"/>
          <a:stretch>
            <a:fillRect/>
          </a:stretch>
        </p:blipFill>
        <p:spPr>
          <a:xfrm>
            <a:off x="4883284" y="3504293"/>
            <a:ext cx="3253987" cy="2440490"/>
          </a:xfrm>
          <a:prstGeom prst="rect">
            <a:avLst/>
          </a:prstGeom>
        </p:spPr>
      </p:pic>
      <p:pic>
        <p:nvPicPr>
          <p:cNvPr id="14" name="Picture 13">
            <a:extLst>
              <a:ext uri="{FF2B5EF4-FFF2-40B4-BE49-F238E27FC236}">
                <a16:creationId xmlns:a16="http://schemas.microsoft.com/office/drawing/2014/main" id="{64FBAA6E-D20B-837D-AC45-90E3BCB4FD53}"/>
              </a:ext>
            </a:extLst>
          </p:cNvPr>
          <p:cNvPicPr>
            <a:picLocks noChangeAspect="1"/>
          </p:cNvPicPr>
          <p:nvPr/>
        </p:nvPicPr>
        <p:blipFill>
          <a:blip r:embed="rId5"/>
          <a:stretch>
            <a:fillRect/>
          </a:stretch>
        </p:blipFill>
        <p:spPr>
          <a:xfrm>
            <a:off x="5363670" y="215933"/>
            <a:ext cx="2773601" cy="3082992"/>
          </a:xfrm>
          <a:prstGeom prst="rect">
            <a:avLst/>
          </a:prstGeom>
        </p:spPr>
      </p:pic>
    </p:spTree>
    <p:extLst>
      <p:ext uri="{BB962C8B-B14F-4D97-AF65-F5344CB8AC3E}">
        <p14:creationId xmlns:p14="http://schemas.microsoft.com/office/powerpoint/2010/main" val="1637858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map of a city&#10;&#10;Description automatically generated">
            <a:extLst>
              <a:ext uri="{FF2B5EF4-FFF2-40B4-BE49-F238E27FC236}">
                <a16:creationId xmlns:a16="http://schemas.microsoft.com/office/drawing/2014/main" id="{DEBFCB3F-34F2-2C26-6237-B3BFB305D3F1}"/>
              </a:ext>
            </a:extLst>
          </p:cNvPr>
          <p:cNvPicPr>
            <a:picLocks noGrp="1" noChangeAspect="1"/>
          </p:cNvPicPr>
          <p:nvPr>
            <p:ph idx="1"/>
          </p:nvPr>
        </p:nvPicPr>
        <p:blipFill>
          <a:blip r:embed="rId2"/>
          <a:stretch>
            <a:fillRect/>
          </a:stretch>
        </p:blipFill>
        <p:spPr>
          <a:xfrm>
            <a:off x="563719" y="913598"/>
            <a:ext cx="3743325" cy="5030803"/>
          </a:xfrm>
        </p:spPr>
      </p:pic>
      <p:sp>
        <p:nvSpPr>
          <p:cNvPr id="2" name="Title 1">
            <a:extLst>
              <a:ext uri="{FF2B5EF4-FFF2-40B4-BE49-F238E27FC236}">
                <a16:creationId xmlns:a16="http://schemas.microsoft.com/office/drawing/2014/main" id="{690CB5A9-BE63-0EC2-712C-869821AF389D}"/>
              </a:ext>
            </a:extLst>
          </p:cNvPr>
          <p:cNvSpPr>
            <a:spLocks noGrp="1"/>
          </p:cNvSpPr>
          <p:nvPr>
            <p:ph type="title"/>
          </p:nvPr>
        </p:nvSpPr>
        <p:spPr/>
        <p:txBody>
          <a:bodyPr/>
          <a:lstStyle/>
          <a:p>
            <a:r>
              <a:rPr lang="en-GB"/>
              <a:t>Grounds Management</a:t>
            </a:r>
          </a:p>
        </p:txBody>
      </p:sp>
      <p:pic>
        <p:nvPicPr>
          <p:cNvPr id="3" name="Picture 2">
            <a:extLst>
              <a:ext uri="{FF2B5EF4-FFF2-40B4-BE49-F238E27FC236}">
                <a16:creationId xmlns:a16="http://schemas.microsoft.com/office/drawing/2014/main" id="{D708E6DD-9D1C-F743-8FA8-D241E95E3389}"/>
              </a:ext>
            </a:extLst>
          </p:cNvPr>
          <p:cNvPicPr>
            <a:picLocks noChangeAspect="1"/>
          </p:cNvPicPr>
          <p:nvPr/>
        </p:nvPicPr>
        <p:blipFill>
          <a:blip r:embed="rId3"/>
          <a:stretch>
            <a:fillRect/>
          </a:stretch>
        </p:blipFill>
        <p:spPr>
          <a:xfrm>
            <a:off x="4572000" y="914289"/>
            <a:ext cx="3585172" cy="4943401"/>
          </a:xfrm>
          <a:prstGeom prst="rect">
            <a:avLst/>
          </a:prstGeom>
        </p:spPr>
      </p:pic>
    </p:spTree>
    <p:extLst>
      <p:ext uri="{BB962C8B-B14F-4D97-AF65-F5344CB8AC3E}">
        <p14:creationId xmlns:p14="http://schemas.microsoft.com/office/powerpoint/2010/main" val="4092750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895B0-43CF-4F3C-E1E5-37A12B3E996E}"/>
              </a:ext>
            </a:extLst>
          </p:cNvPr>
          <p:cNvSpPr>
            <a:spLocks noGrp="1"/>
          </p:cNvSpPr>
          <p:nvPr>
            <p:ph type="title"/>
          </p:nvPr>
        </p:nvSpPr>
        <p:spPr/>
        <p:txBody>
          <a:bodyPr/>
          <a:lstStyle/>
          <a:p>
            <a:r>
              <a:rPr lang="en-GB" dirty="0"/>
              <a:t>Swansea Site Context</a:t>
            </a:r>
          </a:p>
        </p:txBody>
      </p:sp>
      <p:sp>
        <p:nvSpPr>
          <p:cNvPr id="3" name="Content Placeholder 2">
            <a:extLst>
              <a:ext uri="{FF2B5EF4-FFF2-40B4-BE49-F238E27FC236}">
                <a16:creationId xmlns:a16="http://schemas.microsoft.com/office/drawing/2014/main" id="{85FD6DC9-5FD9-297B-FA36-7EBDBF82D5E6}"/>
              </a:ext>
            </a:extLst>
          </p:cNvPr>
          <p:cNvSpPr>
            <a:spLocks noGrp="1"/>
          </p:cNvSpPr>
          <p:nvPr>
            <p:ph idx="1"/>
          </p:nvPr>
        </p:nvSpPr>
        <p:spPr>
          <a:xfrm>
            <a:off x="361950" y="1129506"/>
            <a:ext cx="2624358" cy="4598988"/>
          </a:xfrm>
        </p:spPr>
        <p:txBody>
          <a:bodyPr/>
          <a:lstStyle/>
          <a:p>
            <a:r>
              <a:rPr lang="en-GB" dirty="0"/>
              <a:t>Urban setting</a:t>
            </a:r>
          </a:p>
          <a:p>
            <a:r>
              <a:rPr lang="en-GB" dirty="0"/>
              <a:t>Fragmented Campus</a:t>
            </a:r>
          </a:p>
          <a:p>
            <a:r>
              <a:rPr lang="en-GB" dirty="0"/>
              <a:t>Limited external space</a:t>
            </a:r>
          </a:p>
          <a:p>
            <a:r>
              <a:rPr lang="en-GB" dirty="0"/>
              <a:t>Listed buildings</a:t>
            </a:r>
          </a:p>
          <a:p>
            <a:r>
              <a:rPr lang="en-GB" dirty="0"/>
              <a:t>Limitations in ground personal</a:t>
            </a:r>
          </a:p>
        </p:txBody>
      </p:sp>
      <p:pic>
        <p:nvPicPr>
          <p:cNvPr id="8" name="Picture 7">
            <a:extLst>
              <a:ext uri="{FF2B5EF4-FFF2-40B4-BE49-F238E27FC236}">
                <a16:creationId xmlns:a16="http://schemas.microsoft.com/office/drawing/2014/main" id="{46D144FF-9E02-7DD7-A3DE-8E14C3C9F686}"/>
              </a:ext>
            </a:extLst>
          </p:cNvPr>
          <p:cNvPicPr>
            <a:picLocks noChangeAspect="1"/>
          </p:cNvPicPr>
          <p:nvPr/>
        </p:nvPicPr>
        <p:blipFill>
          <a:blip r:embed="rId2"/>
          <a:stretch>
            <a:fillRect/>
          </a:stretch>
        </p:blipFill>
        <p:spPr>
          <a:xfrm>
            <a:off x="2775213" y="1137859"/>
            <a:ext cx="6368786" cy="4598987"/>
          </a:xfrm>
          <a:prstGeom prst="rect">
            <a:avLst/>
          </a:prstGeom>
        </p:spPr>
      </p:pic>
    </p:spTree>
    <p:extLst>
      <p:ext uri="{BB962C8B-B14F-4D97-AF65-F5344CB8AC3E}">
        <p14:creationId xmlns:p14="http://schemas.microsoft.com/office/powerpoint/2010/main" val="321677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6EBEEE5B-C44E-B2F4-3912-7C4FAD22ED29}"/>
              </a:ext>
            </a:extLst>
          </p:cNvPr>
          <p:cNvGraphicFramePr>
            <a:graphicFrameLocks noGrp="1"/>
          </p:cNvGraphicFramePr>
          <p:nvPr>
            <p:ph idx="1"/>
          </p:nvPr>
        </p:nvGraphicFramePr>
        <p:xfrm>
          <a:off x="0" y="0"/>
          <a:ext cx="9143999" cy="6120656"/>
        </p:xfrm>
        <a:graphic>
          <a:graphicData uri="http://schemas.openxmlformats.org/drawingml/2006/table">
            <a:tbl>
              <a:tblPr firstRow="1" firstCol="1" bandRow="1">
                <a:tableStyleId>{5C22544A-7EE6-4342-B048-85BDC9FD1C3A}</a:tableStyleId>
              </a:tblPr>
              <a:tblGrid>
                <a:gridCol w="1965757">
                  <a:extLst>
                    <a:ext uri="{9D8B030D-6E8A-4147-A177-3AD203B41FA5}">
                      <a16:colId xmlns:a16="http://schemas.microsoft.com/office/drawing/2014/main" val="3336523486"/>
                    </a:ext>
                  </a:extLst>
                </a:gridCol>
                <a:gridCol w="1265715">
                  <a:extLst>
                    <a:ext uri="{9D8B030D-6E8A-4147-A177-3AD203B41FA5}">
                      <a16:colId xmlns:a16="http://schemas.microsoft.com/office/drawing/2014/main" val="4237100245"/>
                    </a:ext>
                  </a:extLst>
                </a:gridCol>
                <a:gridCol w="2041864">
                  <a:extLst>
                    <a:ext uri="{9D8B030D-6E8A-4147-A177-3AD203B41FA5}">
                      <a16:colId xmlns:a16="http://schemas.microsoft.com/office/drawing/2014/main" val="2064450768"/>
                    </a:ext>
                  </a:extLst>
                </a:gridCol>
                <a:gridCol w="3870663">
                  <a:extLst>
                    <a:ext uri="{9D8B030D-6E8A-4147-A177-3AD203B41FA5}">
                      <a16:colId xmlns:a16="http://schemas.microsoft.com/office/drawing/2014/main" val="2265678930"/>
                    </a:ext>
                  </a:extLst>
                </a:gridCol>
              </a:tblGrid>
              <a:tr h="303744">
                <a:tc>
                  <a:txBody>
                    <a:bodyPr/>
                    <a:lstStyle/>
                    <a:p>
                      <a:r>
                        <a:rPr lang="en-GB" sz="1000">
                          <a:effectLst/>
                        </a:rPr>
                        <a:t>Phase 1 Habitat Type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S7 Priority Habitat?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Reason for Inclusion in BAP (if not S7)</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Conservation Target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extLst>
                  <a:ext uri="{0D108BD9-81ED-4DB2-BD59-A6C34878D82A}">
                    <a16:rowId xmlns:a16="http://schemas.microsoft.com/office/drawing/2014/main" val="513422433"/>
                  </a:ext>
                </a:extLst>
              </a:tr>
              <a:tr h="574089">
                <a:tc>
                  <a:txBody>
                    <a:bodyPr/>
                    <a:lstStyle/>
                    <a:p>
                      <a:r>
                        <a:rPr lang="en-GB" sz="1000" dirty="0">
                          <a:effectLst/>
                        </a:rPr>
                        <a:t>A3.2 Parkland and Scattered Trees</a:t>
                      </a:r>
                      <a:endParaRPr lang="en-GB" sz="1000" dirty="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dirty="0">
                          <a:effectLst/>
                        </a:rPr>
                        <a:t>Yes </a:t>
                      </a:r>
                      <a:endParaRPr lang="en-GB" sz="1000" dirty="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Maintain extent; improve quality; protect mature/veteran trees; relaxation in management in appropriate areas to develop species to flower and seed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extLst>
                  <a:ext uri="{0D108BD9-81ED-4DB2-BD59-A6C34878D82A}">
                    <a16:rowId xmlns:a16="http://schemas.microsoft.com/office/drawing/2014/main" val="2585127828"/>
                  </a:ext>
                </a:extLst>
              </a:tr>
              <a:tr h="953000">
                <a:tc>
                  <a:txBody>
                    <a:bodyPr/>
                    <a:lstStyle/>
                    <a:p>
                      <a:r>
                        <a:rPr lang="en-GB" sz="1000">
                          <a:effectLst/>
                        </a:rPr>
                        <a:t>J1.2 Amenity Grassland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No</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Potential for improvement; habitat provision for invertebrates, birds and small mammals; aids with drainage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dirty="0">
                          <a:effectLst/>
                        </a:rPr>
                        <a:t>Maintain extent; improve quality; develop areas to manage as wild flower meadows/species-rich grasslands (can act as linking-habitat in built-up areas); allow areas of disturbed/bare ground for insects; sympathetic maintenance regimes; leave a margin of longer grassland alongside any features such as boundaries or ditches </a:t>
                      </a:r>
                      <a:endParaRPr lang="en-GB" sz="1000" dirty="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extLst>
                  <a:ext uri="{0D108BD9-81ED-4DB2-BD59-A6C34878D82A}">
                    <a16:rowId xmlns:a16="http://schemas.microsoft.com/office/drawing/2014/main" val="3047389814"/>
                  </a:ext>
                </a:extLst>
              </a:tr>
              <a:tr h="607489">
                <a:tc>
                  <a:txBody>
                    <a:bodyPr/>
                    <a:lstStyle/>
                    <a:p>
                      <a:r>
                        <a:rPr lang="en-GB" sz="1000">
                          <a:effectLst/>
                        </a:rPr>
                        <a:t>J1.3 Cultivated Ephemeral/Short Perennial</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No</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Potential for improvement; Habitat provision for invertebrates; feed pollinating insects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Maintain extent; if increase extent try to use native species (although diversity of species/structure is of greater importance than nativeness; improve quality for use by pollinating insects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extLst>
                  <a:ext uri="{0D108BD9-81ED-4DB2-BD59-A6C34878D82A}">
                    <a16:rowId xmlns:a16="http://schemas.microsoft.com/office/drawing/2014/main" val="3779238164"/>
                  </a:ext>
                </a:extLst>
              </a:tr>
              <a:tr h="607489">
                <a:tc>
                  <a:txBody>
                    <a:bodyPr/>
                    <a:lstStyle/>
                    <a:p>
                      <a:r>
                        <a:rPr lang="en-GB" sz="1000">
                          <a:effectLst/>
                        </a:rPr>
                        <a:t>J1.4 Cultivated Introduced Shrub</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No</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dirty="0">
                          <a:effectLst/>
                        </a:rPr>
                        <a:t>Potential for improvement; Habitat provision for invertebrates and birds; feed pollinating insects</a:t>
                      </a:r>
                      <a:endParaRPr lang="en-GB" sz="1000" dirty="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Maintain extent; if increase extent try to use native species; improve quality for use by pollinating insects; maintain/encourage uncultivated areas as habitat for small mammals, birds and insects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extLst>
                  <a:ext uri="{0D108BD9-81ED-4DB2-BD59-A6C34878D82A}">
                    <a16:rowId xmlns:a16="http://schemas.microsoft.com/office/drawing/2014/main" val="2491398669"/>
                  </a:ext>
                </a:extLst>
              </a:tr>
              <a:tr h="680714">
                <a:tc>
                  <a:txBody>
                    <a:bodyPr/>
                    <a:lstStyle/>
                    <a:p>
                      <a:r>
                        <a:rPr lang="en-GB" sz="1000">
                          <a:effectLst/>
                        </a:rPr>
                        <a:t>J2.1 Species Poor Intact Hedge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Yes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Maintain/Increase extent; improve quality; less rigorous management would encourage a dense hedge to develop, encouraging fruits, berries and seeds; encourage growth of tall vegetation along base of hedgerows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extLst>
                  <a:ext uri="{0D108BD9-81ED-4DB2-BD59-A6C34878D82A}">
                    <a16:rowId xmlns:a16="http://schemas.microsoft.com/office/drawing/2014/main" val="1151319668"/>
                  </a:ext>
                </a:extLst>
              </a:tr>
              <a:tr h="680714">
                <a:tc>
                  <a:txBody>
                    <a:bodyPr/>
                    <a:lstStyle/>
                    <a:p>
                      <a:r>
                        <a:rPr lang="en-GB" sz="1000">
                          <a:effectLst/>
                        </a:rPr>
                        <a:t>J2.3 Hedgerow with Trees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Yes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dirty="0">
                          <a:effectLst/>
                        </a:rPr>
                        <a:t> </a:t>
                      </a:r>
                      <a:endParaRPr lang="en-GB" sz="1000" dirty="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Maintain/Increase extent; improve quality; less rigorous management would encourage a dense hedge to develop, encouraging fruits, berries and seeds; encourage growth of tall vegetation along base of hedgerows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extLst>
                  <a:ext uri="{0D108BD9-81ED-4DB2-BD59-A6C34878D82A}">
                    <a16:rowId xmlns:a16="http://schemas.microsoft.com/office/drawing/2014/main" val="1698979747"/>
                  </a:ext>
                </a:extLst>
              </a:tr>
              <a:tr h="303744">
                <a:tc>
                  <a:txBody>
                    <a:bodyPr/>
                    <a:lstStyle/>
                    <a:p>
                      <a:r>
                        <a:rPr lang="en-GB" sz="1000">
                          <a:effectLst/>
                        </a:rPr>
                        <a:t>J2.5 Wall</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No</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dirty="0">
                          <a:effectLst/>
                        </a:rPr>
                        <a:t>Support mosses, lichens and ferns; insect habitat</a:t>
                      </a:r>
                      <a:endParaRPr lang="en-GB" sz="1000" dirty="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Maintain extent; encourage climbing plants  </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extLst>
                  <a:ext uri="{0D108BD9-81ED-4DB2-BD59-A6C34878D82A}">
                    <a16:rowId xmlns:a16="http://schemas.microsoft.com/office/drawing/2014/main" val="4109805533"/>
                  </a:ext>
                </a:extLst>
              </a:tr>
              <a:tr h="455617">
                <a:tc>
                  <a:txBody>
                    <a:bodyPr/>
                    <a:lstStyle/>
                    <a:p>
                      <a:r>
                        <a:rPr lang="en-GB" sz="1000">
                          <a:effectLst/>
                        </a:rPr>
                        <a:t>J3.6 Buildings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No</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dirty="0">
                          <a:effectLst/>
                        </a:rPr>
                        <a:t>Potential habitat for bats and birds (possible S7 species) – roost/nest</a:t>
                      </a:r>
                      <a:endParaRPr lang="en-GB" sz="1000" dirty="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Improve quality; offer new habitats through green roofing, bat/bird boxes, insect bricks; environmentally-mindful development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extLst>
                  <a:ext uri="{0D108BD9-81ED-4DB2-BD59-A6C34878D82A}">
                    <a16:rowId xmlns:a16="http://schemas.microsoft.com/office/drawing/2014/main" val="3691157832"/>
                  </a:ext>
                </a:extLst>
              </a:tr>
              <a:tr h="544571">
                <a:tc>
                  <a:txBody>
                    <a:bodyPr/>
                    <a:lstStyle/>
                    <a:p>
                      <a:r>
                        <a:rPr lang="en-GB" sz="1000">
                          <a:effectLst/>
                        </a:rPr>
                        <a:t>J4 Bare Grounds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No</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dirty="0">
                          <a:effectLst/>
                        </a:rPr>
                        <a:t>Basking habitat for small reptiles</a:t>
                      </a:r>
                      <a:endParaRPr lang="en-GB" sz="1000" dirty="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a:effectLst/>
                        </a:rPr>
                        <a:t>Maintain extent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extLst>
                  <a:ext uri="{0D108BD9-81ED-4DB2-BD59-A6C34878D82A}">
                    <a16:rowId xmlns:a16="http://schemas.microsoft.com/office/drawing/2014/main" val="1295090138"/>
                  </a:ext>
                </a:extLst>
              </a:tr>
              <a:tr h="408429">
                <a:tc>
                  <a:txBody>
                    <a:bodyPr/>
                    <a:lstStyle/>
                    <a:p>
                      <a:r>
                        <a:rPr lang="en-GB" sz="1000">
                          <a:effectLst/>
                        </a:rPr>
                        <a:t>Individual Trees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dirty="0">
                          <a:effectLst/>
                        </a:rPr>
                        <a:t>No</a:t>
                      </a:r>
                      <a:endParaRPr lang="en-GB" sz="1000" dirty="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dirty="0">
                          <a:effectLst/>
                        </a:rPr>
                        <a:t>Potential habitat for bats and birds (possible S7 species) – roost/nest</a:t>
                      </a:r>
                      <a:endParaRPr lang="en-GB" sz="1000" dirty="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tc>
                  <a:txBody>
                    <a:bodyPr/>
                    <a:lstStyle/>
                    <a:p>
                      <a:r>
                        <a:rPr lang="en-GB" sz="1000" dirty="0">
                          <a:effectLst/>
                        </a:rPr>
                        <a:t>Increase extent – improvement in habitat connectivity</a:t>
                      </a:r>
                      <a:endParaRPr lang="en-GB" sz="1000" dirty="0">
                        <a:effectLst/>
                        <a:latin typeface="Calibri" panose="020F0502020204030204" pitchFamily="34" charset="0"/>
                        <a:ea typeface="Calibri" panose="020F0502020204030204" pitchFamily="34" charset="0"/>
                        <a:cs typeface="Arial" panose="020B0604020202020204" pitchFamily="34" charset="0"/>
                      </a:endParaRPr>
                    </a:p>
                  </a:txBody>
                  <a:tcPr marL="28378" marR="28378" marT="0" marB="0"/>
                </a:tc>
                <a:extLst>
                  <a:ext uri="{0D108BD9-81ED-4DB2-BD59-A6C34878D82A}">
                    <a16:rowId xmlns:a16="http://schemas.microsoft.com/office/drawing/2014/main" val="2474002239"/>
                  </a:ext>
                </a:extLst>
              </a:tr>
            </a:tbl>
          </a:graphicData>
        </a:graphic>
      </p:graphicFrame>
    </p:spTree>
    <p:extLst>
      <p:ext uri="{BB962C8B-B14F-4D97-AF65-F5344CB8AC3E}">
        <p14:creationId xmlns:p14="http://schemas.microsoft.com/office/powerpoint/2010/main" val="2626502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EC1E-79DF-29D6-E0AD-BCA34BB912A2}"/>
              </a:ext>
            </a:extLst>
          </p:cNvPr>
          <p:cNvSpPr>
            <a:spLocks noGrp="1"/>
          </p:cNvSpPr>
          <p:nvPr>
            <p:ph type="title"/>
          </p:nvPr>
        </p:nvSpPr>
        <p:spPr>
          <a:xfrm>
            <a:off x="353442" y="0"/>
            <a:ext cx="7886700" cy="1325563"/>
          </a:xfrm>
        </p:spPr>
        <p:txBody>
          <a:bodyPr/>
          <a:lstStyle/>
          <a:p>
            <a:r>
              <a:rPr lang="en-GB" dirty="0"/>
              <a:t>Species &lt;2Mi</a:t>
            </a:r>
          </a:p>
        </p:txBody>
      </p:sp>
      <p:graphicFrame>
        <p:nvGraphicFramePr>
          <p:cNvPr id="4" name="Content Placeholder 3">
            <a:extLst>
              <a:ext uri="{FF2B5EF4-FFF2-40B4-BE49-F238E27FC236}">
                <a16:creationId xmlns:a16="http://schemas.microsoft.com/office/drawing/2014/main" id="{E5E14E0B-85C9-02C7-E327-F21F8203D36F}"/>
              </a:ext>
            </a:extLst>
          </p:cNvPr>
          <p:cNvGraphicFramePr>
            <a:graphicFrameLocks noGrp="1"/>
          </p:cNvGraphicFramePr>
          <p:nvPr>
            <p:ph idx="1"/>
          </p:nvPr>
        </p:nvGraphicFramePr>
        <p:xfrm>
          <a:off x="967667" y="588277"/>
          <a:ext cx="2270472" cy="5383359"/>
        </p:xfrm>
        <a:graphic>
          <a:graphicData uri="http://schemas.openxmlformats.org/drawingml/2006/table">
            <a:tbl>
              <a:tblPr firstRow="1" firstCol="1" bandRow="1">
                <a:tableStyleId>{5C22544A-7EE6-4342-B048-85BDC9FD1C3A}</a:tableStyleId>
              </a:tblPr>
              <a:tblGrid>
                <a:gridCol w="1134392">
                  <a:extLst>
                    <a:ext uri="{9D8B030D-6E8A-4147-A177-3AD203B41FA5}">
                      <a16:colId xmlns:a16="http://schemas.microsoft.com/office/drawing/2014/main" val="3060079340"/>
                    </a:ext>
                  </a:extLst>
                </a:gridCol>
                <a:gridCol w="1136080">
                  <a:extLst>
                    <a:ext uri="{9D8B030D-6E8A-4147-A177-3AD203B41FA5}">
                      <a16:colId xmlns:a16="http://schemas.microsoft.com/office/drawing/2014/main" val="860463031"/>
                    </a:ext>
                  </a:extLst>
                </a:gridCol>
              </a:tblGrid>
              <a:tr h="89660">
                <a:tc>
                  <a:txBody>
                    <a:bodyPr/>
                    <a:lstStyle/>
                    <a:p>
                      <a:r>
                        <a:rPr lang="en-GB" sz="600">
                          <a:effectLst/>
                        </a:rPr>
                        <a:t>Scientific Name</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tc>
                <a:tc>
                  <a:txBody>
                    <a:bodyPr/>
                    <a:lstStyle/>
                    <a:p>
                      <a:r>
                        <a:rPr lang="en-GB" sz="600">
                          <a:effectLst/>
                        </a:rPr>
                        <a:t>Common Name</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tc>
                <a:extLst>
                  <a:ext uri="{0D108BD9-81ED-4DB2-BD59-A6C34878D82A}">
                    <a16:rowId xmlns:a16="http://schemas.microsoft.com/office/drawing/2014/main" val="3117023953"/>
                  </a:ext>
                </a:extLst>
              </a:tr>
              <a:tr h="89660">
                <a:tc gridSpan="2">
                  <a:txBody>
                    <a:bodyPr/>
                    <a:lstStyle/>
                    <a:p>
                      <a:r>
                        <a:rPr lang="en-GB" sz="600">
                          <a:effectLst/>
                        </a:rPr>
                        <a:t>Mammals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tc>
                <a:tc hMerge="1">
                  <a:txBody>
                    <a:bodyPr/>
                    <a:lstStyle/>
                    <a:p>
                      <a:endParaRPr lang="en-GB"/>
                    </a:p>
                  </a:txBody>
                  <a:tcPr/>
                </a:tc>
                <a:extLst>
                  <a:ext uri="{0D108BD9-81ED-4DB2-BD59-A6C34878D82A}">
                    <a16:rowId xmlns:a16="http://schemas.microsoft.com/office/drawing/2014/main" val="22899069"/>
                  </a:ext>
                </a:extLst>
              </a:tr>
              <a:tr h="100879">
                <a:tc>
                  <a:txBody>
                    <a:bodyPr/>
                    <a:lstStyle/>
                    <a:p>
                      <a:r>
                        <a:rPr lang="en-GB" sz="700">
                          <a:effectLst/>
                        </a:rPr>
                        <a:t>Chiroptera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Bats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16931549"/>
                  </a:ext>
                </a:extLst>
              </a:tr>
              <a:tr h="100879">
                <a:tc>
                  <a:txBody>
                    <a:bodyPr/>
                    <a:lstStyle/>
                    <a:p>
                      <a:r>
                        <a:rPr lang="en-GB" sz="700">
                          <a:effectLst/>
                        </a:rPr>
                        <a:t>Erinaceus europaeus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West European Hedgehog</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401127934"/>
                  </a:ext>
                </a:extLst>
              </a:tr>
              <a:tr h="100879">
                <a:tc>
                  <a:txBody>
                    <a:bodyPr/>
                    <a:lstStyle/>
                    <a:p>
                      <a:r>
                        <a:rPr lang="en-GB" sz="700">
                          <a:effectLst/>
                        </a:rPr>
                        <a:t>Lepus europaeus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Brown Hare</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1353080787"/>
                  </a:ext>
                </a:extLst>
              </a:tr>
              <a:tr h="100879">
                <a:tc>
                  <a:txBody>
                    <a:bodyPr/>
                    <a:lstStyle/>
                    <a:p>
                      <a:r>
                        <a:rPr lang="en-GB" sz="700">
                          <a:effectLst/>
                        </a:rPr>
                        <a:t>Lutra lutra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European Otter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1019365085"/>
                  </a:ext>
                </a:extLst>
              </a:tr>
              <a:tr h="100879">
                <a:tc>
                  <a:txBody>
                    <a:bodyPr/>
                    <a:lstStyle/>
                    <a:p>
                      <a:r>
                        <a:rPr lang="en-GB" sz="700">
                          <a:effectLst/>
                        </a:rPr>
                        <a:t>Megaptera novaeangliae</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Humpback Whale</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1647848519"/>
                  </a:ext>
                </a:extLst>
              </a:tr>
              <a:tr h="100879">
                <a:tc>
                  <a:txBody>
                    <a:bodyPr/>
                    <a:lstStyle/>
                    <a:p>
                      <a:r>
                        <a:rPr lang="en-GB" sz="700">
                          <a:effectLst/>
                        </a:rPr>
                        <a:t>Meles meles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Eurasian Badger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977564314"/>
                  </a:ext>
                </a:extLst>
              </a:tr>
              <a:tr h="100879">
                <a:tc>
                  <a:txBody>
                    <a:bodyPr/>
                    <a:lstStyle/>
                    <a:p>
                      <a:r>
                        <a:rPr lang="en-GB" sz="700">
                          <a:effectLst/>
                        </a:rPr>
                        <a:t>Mustela nivalis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Weasel</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806943538"/>
                  </a:ext>
                </a:extLst>
              </a:tr>
              <a:tr h="100879">
                <a:tc>
                  <a:txBody>
                    <a:bodyPr/>
                    <a:lstStyle/>
                    <a:p>
                      <a:r>
                        <a:rPr lang="en-GB" sz="700">
                          <a:effectLst/>
                        </a:rPr>
                        <a:t>Myotis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Unidentified Bat</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882635563"/>
                  </a:ext>
                </a:extLst>
              </a:tr>
              <a:tr h="100879">
                <a:tc>
                  <a:txBody>
                    <a:bodyPr/>
                    <a:lstStyle/>
                    <a:p>
                      <a:r>
                        <a:rPr lang="en-GB" sz="700">
                          <a:effectLst/>
                        </a:rPr>
                        <a:t>Nyctalus noctula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Noctule Bat</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210721738"/>
                  </a:ext>
                </a:extLst>
              </a:tr>
              <a:tr h="100879">
                <a:tc>
                  <a:txBody>
                    <a:bodyPr/>
                    <a:lstStyle/>
                    <a:p>
                      <a:r>
                        <a:rPr lang="en-GB" sz="700">
                          <a:effectLst/>
                        </a:rPr>
                        <a:t>Phocoena phocoena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Common Porpoise</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540769871"/>
                  </a:ext>
                </a:extLst>
              </a:tr>
              <a:tr h="100879">
                <a:tc>
                  <a:txBody>
                    <a:bodyPr/>
                    <a:lstStyle/>
                    <a:p>
                      <a:r>
                        <a:rPr lang="en-GB" sz="700">
                          <a:effectLst/>
                        </a:rPr>
                        <a:t>Pipistrellus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Pipistrelle</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1703398244"/>
                  </a:ext>
                </a:extLst>
              </a:tr>
              <a:tr h="100879">
                <a:tc>
                  <a:txBody>
                    <a:bodyPr/>
                    <a:lstStyle/>
                    <a:p>
                      <a:r>
                        <a:rPr lang="en-GB" sz="700">
                          <a:effectLst/>
                        </a:rPr>
                        <a:t>Pipistrellus pipistrellus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Common Pipistrelle</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827968639"/>
                  </a:ext>
                </a:extLst>
              </a:tr>
              <a:tr h="100879">
                <a:tc>
                  <a:txBody>
                    <a:bodyPr/>
                    <a:lstStyle/>
                    <a:p>
                      <a:r>
                        <a:rPr lang="en-GB" sz="700">
                          <a:effectLst/>
                        </a:rPr>
                        <a:t>Pipistrellus pipistrellus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Pipistrelle</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1002570783"/>
                  </a:ext>
                </a:extLst>
              </a:tr>
              <a:tr h="100879">
                <a:tc>
                  <a:txBody>
                    <a:bodyPr/>
                    <a:lstStyle/>
                    <a:p>
                      <a:r>
                        <a:rPr lang="en-GB" sz="700">
                          <a:effectLst/>
                        </a:rPr>
                        <a:t>Pipistrellus pygmaeus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Soprano Pipistrelle</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1275594173"/>
                  </a:ext>
                </a:extLst>
              </a:tr>
              <a:tr h="100879">
                <a:tc>
                  <a:txBody>
                    <a:bodyPr/>
                    <a:lstStyle/>
                    <a:p>
                      <a:r>
                        <a:rPr lang="en-GB" sz="700">
                          <a:effectLst/>
                        </a:rPr>
                        <a:t>Plecotus auritus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Brown Long-eared Bat</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522247587"/>
                  </a:ext>
                </a:extLst>
              </a:tr>
              <a:tr h="89660">
                <a:tc gridSpan="2">
                  <a:txBody>
                    <a:bodyPr/>
                    <a:lstStyle/>
                    <a:p>
                      <a:r>
                        <a:rPr lang="en-GB" sz="600">
                          <a:effectLst/>
                        </a:rPr>
                        <a:t>Birds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tc>
                <a:tc hMerge="1">
                  <a:txBody>
                    <a:bodyPr/>
                    <a:lstStyle/>
                    <a:p>
                      <a:endParaRPr lang="en-GB"/>
                    </a:p>
                  </a:txBody>
                  <a:tcPr/>
                </a:tc>
                <a:extLst>
                  <a:ext uri="{0D108BD9-81ED-4DB2-BD59-A6C34878D82A}">
                    <a16:rowId xmlns:a16="http://schemas.microsoft.com/office/drawing/2014/main" val="1768110077"/>
                  </a:ext>
                </a:extLst>
              </a:tr>
              <a:tr h="100879">
                <a:tc>
                  <a:txBody>
                    <a:bodyPr/>
                    <a:lstStyle/>
                    <a:p>
                      <a:r>
                        <a:rPr lang="en-GB" sz="700">
                          <a:effectLst/>
                        </a:rPr>
                        <a:t>Acanthis cabaret</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Lesser Redpoll</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4280362955"/>
                  </a:ext>
                </a:extLst>
              </a:tr>
              <a:tr h="100879">
                <a:tc>
                  <a:txBody>
                    <a:bodyPr/>
                    <a:lstStyle/>
                    <a:p>
                      <a:r>
                        <a:rPr lang="en-GB" sz="700">
                          <a:effectLst/>
                        </a:rPr>
                        <a:t>Alauda arvensis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Eurasian Skylark</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89620807"/>
                  </a:ext>
                </a:extLst>
              </a:tr>
              <a:tr h="100879">
                <a:tc>
                  <a:txBody>
                    <a:bodyPr/>
                    <a:lstStyle/>
                    <a:p>
                      <a:r>
                        <a:rPr lang="en-GB" sz="700">
                          <a:effectLst/>
                        </a:rPr>
                        <a:t>Alcedo atthis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Kingfisher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175559743"/>
                  </a:ext>
                </a:extLst>
              </a:tr>
              <a:tr h="100879">
                <a:tc>
                  <a:txBody>
                    <a:bodyPr/>
                    <a:lstStyle/>
                    <a:p>
                      <a:r>
                        <a:rPr lang="en-GB" sz="700">
                          <a:effectLst/>
                        </a:rPr>
                        <a:t>Anthus trivialis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Tree Pipit</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879751430"/>
                  </a:ext>
                </a:extLst>
              </a:tr>
              <a:tr h="100879">
                <a:tc>
                  <a:txBody>
                    <a:bodyPr/>
                    <a:lstStyle/>
                    <a:p>
                      <a:r>
                        <a:rPr lang="en-GB" sz="700">
                          <a:effectLst/>
                        </a:rPr>
                        <a:t>Aythya marila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Scaup</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330930291"/>
                  </a:ext>
                </a:extLst>
              </a:tr>
              <a:tr h="100879">
                <a:tc>
                  <a:txBody>
                    <a:bodyPr/>
                    <a:lstStyle/>
                    <a:p>
                      <a:r>
                        <a:rPr lang="en-GB" sz="700">
                          <a:effectLst/>
                        </a:rPr>
                        <a:t>Cettia cetti</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Cetti's Warbler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481838670"/>
                  </a:ext>
                </a:extLst>
              </a:tr>
              <a:tr h="100879">
                <a:tc>
                  <a:txBody>
                    <a:bodyPr/>
                    <a:lstStyle/>
                    <a:p>
                      <a:r>
                        <a:rPr lang="en-GB" sz="700">
                          <a:effectLst/>
                        </a:rPr>
                        <a:t>Charadrius alexandrinus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Kentish Plover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55436551"/>
                  </a:ext>
                </a:extLst>
              </a:tr>
              <a:tr h="100879">
                <a:tc>
                  <a:txBody>
                    <a:bodyPr/>
                    <a:lstStyle/>
                    <a:p>
                      <a:r>
                        <a:rPr lang="en-GB" sz="700">
                          <a:effectLst/>
                        </a:rPr>
                        <a:t>Charadrius dubius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Little Ringed Plover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436605460"/>
                  </a:ext>
                </a:extLst>
              </a:tr>
              <a:tr h="100879">
                <a:tc>
                  <a:txBody>
                    <a:bodyPr/>
                    <a:lstStyle/>
                    <a:p>
                      <a:r>
                        <a:rPr lang="en-GB" sz="700">
                          <a:effectLst/>
                        </a:rPr>
                        <a:t>Charadrius hiaticula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Common Ringed Plover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898668574"/>
                  </a:ext>
                </a:extLst>
              </a:tr>
              <a:tr h="201759">
                <a:tc>
                  <a:txBody>
                    <a:bodyPr/>
                    <a:lstStyle/>
                    <a:p>
                      <a:r>
                        <a:rPr lang="en-GB" sz="700">
                          <a:effectLst/>
                        </a:rPr>
                        <a:t>Chroicocephalus ridibundus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Black-headed Gull</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359952226"/>
                  </a:ext>
                </a:extLst>
              </a:tr>
              <a:tr h="100879">
                <a:tc>
                  <a:txBody>
                    <a:bodyPr/>
                    <a:lstStyle/>
                    <a:p>
                      <a:r>
                        <a:rPr lang="en-GB" sz="700">
                          <a:effectLst/>
                        </a:rPr>
                        <a:t>Circus aeruginosus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Western Marsh Harrier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570606005"/>
                  </a:ext>
                </a:extLst>
              </a:tr>
              <a:tr h="100879">
                <a:tc>
                  <a:txBody>
                    <a:bodyPr/>
                    <a:lstStyle/>
                    <a:p>
                      <a:r>
                        <a:rPr lang="en-GB" sz="700">
                          <a:effectLst/>
                        </a:rPr>
                        <a:t>Circus cyaneus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Hen Harrier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775090959"/>
                  </a:ext>
                </a:extLst>
              </a:tr>
              <a:tr h="100879">
                <a:tc>
                  <a:txBody>
                    <a:bodyPr/>
                    <a:lstStyle/>
                    <a:p>
                      <a:r>
                        <a:rPr lang="en-GB" sz="700">
                          <a:effectLst/>
                        </a:rPr>
                        <a:t>Cuculus canorus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Cuckoo</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721214809"/>
                  </a:ext>
                </a:extLst>
              </a:tr>
              <a:tr h="100879">
                <a:tc>
                  <a:txBody>
                    <a:bodyPr/>
                    <a:lstStyle/>
                    <a:p>
                      <a:r>
                        <a:rPr lang="en-GB" sz="700">
                          <a:effectLst/>
                        </a:rPr>
                        <a:t>Cygnus cygnus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Whooper Swan</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243038128"/>
                  </a:ext>
                </a:extLst>
              </a:tr>
              <a:tr h="100879">
                <a:tc>
                  <a:txBody>
                    <a:bodyPr/>
                    <a:lstStyle/>
                    <a:p>
                      <a:r>
                        <a:rPr lang="en-GB" sz="700">
                          <a:effectLst/>
                        </a:rPr>
                        <a:t>Emberiza citrinella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Yellowhammer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1720608630"/>
                  </a:ext>
                </a:extLst>
              </a:tr>
              <a:tr h="100879">
                <a:tc>
                  <a:txBody>
                    <a:bodyPr/>
                    <a:lstStyle/>
                    <a:p>
                      <a:r>
                        <a:rPr lang="en-GB" sz="700">
                          <a:effectLst/>
                        </a:rPr>
                        <a:t>Emberiza schoeniclus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Common Reed Bunting</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4073049739"/>
                  </a:ext>
                </a:extLst>
              </a:tr>
              <a:tr h="100879">
                <a:tc>
                  <a:txBody>
                    <a:bodyPr/>
                    <a:lstStyle/>
                    <a:p>
                      <a:r>
                        <a:rPr lang="en-GB" sz="700">
                          <a:effectLst/>
                        </a:rPr>
                        <a:t>Falco columbarius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Merlin</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841046838"/>
                  </a:ext>
                </a:extLst>
              </a:tr>
              <a:tr h="100879">
                <a:tc>
                  <a:txBody>
                    <a:bodyPr/>
                    <a:lstStyle/>
                    <a:p>
                      <a:r>
                        <a:rPr lang="en-GB" sz="700">
                          <a:effectLst/>
                        </a:rPr>
                        <a:t>Falco peregrinus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Peregrine</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275169296"/>
                  </a:ext>
                </a:extLst>
              </a:tr>
              <a:tr h="100879">
                <a:tc>
                  <a:txBody>
                    <a:bodyPr/>
                    <a:lstStyle/>
                    <a:p>
                      <a:r>
                        <a:rPr lang="en-GB" sz="700">
                          <a:effectLst/>
                        </a:rPr>
                        <a:t>Falco tinnunculus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Kestrel</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641409025"/>
                  </a:ext>
                </a:extLst>
              </a:tr>
              <a:tr h="100879">
                <a:tc>
                  <a:txBody>
                    <a:bodyPr/>
                    <a:lstStyle/>
                    <a:p>
                      <a:r>
                        <a:rPr lang="en-GB" sz="700">
                          <a:effectLst/>
                        </a:rPr>
                        <a:t>Ficedula hypoleuca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European Pied Flycatcher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4234784870"/>
                  </a:ext>
                </a:extLst>
              </a:tr>
              <a:tr h="100879">
                <a:tc>
                  <a:txBody>
                    <a:bodyPr/>
                    <a:lstStyle/>
                    <a:p>
                      <a:r>
                        <a:rPr lang="en-GB" sz="700">
                          <a:effectLst/>
                        </a:rPr>
                        <a:t>Gavia immer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Common Loon</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367532772"/>
                  </a:ext>
                </a:extLst>
              </a:tr>
              <a:tr h="100879">
                <a:tc>
                  <a:txBody>
                    <a:bodyPr/>
                    <a:lstStyle/>
                    <a:p>
                      <a:r>
                        <a:rPr lang="en-GB" sz="700">
                          <a:effectLst/>
                        </a:rPr>
                        <a:t>Gavia stellata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Red-throated Loon</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087876564"/>
                  </a:ext>
                </a:extLst>
              </a:tr>
              <a:tr h="100879">
                <a:tc>
                  <a:txBody>
                    <a:bodyPr/>
                    <a:lstStyle/>
                    <a:p>
                      <a:r>
                        <a:rPr lang="en-GB" sz="700">
                          <a:effectLst/>
                        </a:rPr>
                        <a:t>Hydrocoloeus minutus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Little Gull</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1752857368"/>
                  </a:ext>
                </a:extLst>
              </a:tr>
              <a:tr h="201759">
                <a:tc>
                  <a:txBody>
                    <a:bodyPr/>
                    <a:lstStyle/>
                    <a:p>
                      <a:r>
                        <a:rPr lang="en-GB" sz="700">
                          <a:effectLst/>
                        </a:rPr>
                        <a:t>Ichthyaetus melanocephalus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Mediterranean Gull</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739977584"/>
                  </a:ext>
                </a:extLst>
              </a:tr>
              <a:tr h="100879">
                <a:tc>
                  <a:txBody>
                    <a:bodyPr/>
                    <a:lstStyle/>
                    <a:p>
                      <a:r>
                        <a:rPr lang="en-GB" sz="700">
                          <a:effectLst/>
                        </a:rPr>
                        <a:t>Larus argentatus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European Herring Gull</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989702253"/>
                  </a:ext>
                </a:extLst>
              </a:tr>
              <a:tr h="100879">
                <a:tc>
                  <a:txBody>
                    <a:bodyPr/>
                    <a:lstStyle/>
                    <a:p>
                      <a:r>
                        <a:rPr lang="en-GB" sz="700">
                          <a:effectLst/>
                        </a:rPr>
                        <a:t>Limosa lapponica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Bar-tailed Godwit</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076659203"/>
                  </a:ext>
                </a:extLst>
              </a:tr>
              <a:tr h="100879">
                <a:tc>
                  <a:txBody>
                    <a:bodyPr/>
                    <a:lstStyle/>
                    <a:p>
                      <a:r>
                        <a:rPr lang="en-GB" sz="700">
                          <a:effectLst/>
                        </a:rPr>
                        <a:t>Linaria cannabina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Linnet</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736236311"/>
                  </a:ext>
                </a:extLst>
              </a:tr>
              <a:tr h="100879">
                <a:tc>
                  <a:txBody>
                    <a:bodyPr/>
                    <a:lstStyle/>
                    <a:p>
                      <a:r>
                        <a:rPr lang="en-GB" sz="700">
                          <a:effectLst/>
                        </a:rPr>
                        <a:t>Locustella naevia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Grasshopper Warbler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1709991671"/>
                  </a:ext>
                </a:extLst>
              </a:tr>
              <a:tr h="100879">
                <a:tc>
                  <a:txBody>
                    <a:bodyPr/>
                    <a:lstStyle/>
                    <a:p>
                      <a:r>
                        <a:rPr lang="en-GB" sz="700">
                          <a:effectLst/>
                        </a:rPr>
                        <a:t>Loxia curvirostra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Red Crossbill</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3652194279"/>
                  </a:ext>
                </a:extLst>
              </a:tr>
              <a:tr h="100879">
                <a:tc>
                  <a:txBody>
                    <a:bodyPr/>
                    <a:lstStyle/>
                    <a:p>
                      <a:r>
                        <a:rPr lang="en-GB" sz="700">
                          <a:effectLst/>
                        </a:rPr>
                        <a:t>Melanitta nigra</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a:effectLst/>
                        </a:rPr>
                        <a:t>Common Scoter</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2306565429"/>
                  </a:ext>
                </a:extLst>
              </a:tr>
              <a:tr h="100879">
                <a:tc>
                  <a:txBody>
                    <a:bodyPr/>
                    <a:lstStyle/>
                    <a:p>
                      <a:r>
                        <a:rPr lang="en-GB" sz="700">
                          <a:effectLst/>
                        </a:rPr>
                        <a:t>Milvus milvus</a:t>
                      </a:r>
                      <a:endParaRPr lang="en-GB" sz="70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tc>
                  <a:txBody>
                    <a:bodyPr/>
                    <a:lstStyle/>
                    <a:p>
                      <a:r>
                        <a:rPr lang="en-GB" sz="700" dirty="0">
                          <a:effectLst/>
                        </a:rPr>
                        <a:t>Red Kite</a:t>
                      </a:r>
                      <a:endParaRPr lang="en-GB" sz="700" dirty="0">
                        <a:effectLst/>
                        <a:latin typeface="Calibri" panose="020F0502020204030204" pitchFamily="34" charset="0"/>
                        <a:ea typeface="Calibri" panose="020F0502020204030204" pitchFamily="34" charset="0"/>
                        <a:cs typeface="Arial" panose="020B0604020202020204" pitchFamily="34" charset="0"/>
                      </a:endParaRPr>
                    </a:p>
                  </a:txBody>
                  <a:tcPr marL="42667" marR="42667" marT="0" marB="0" anchor="b"/>
                </a:tc>
                <a:extLst>
                  <a:ext uri="{0D108BD9-81ED-4DB2-BD59-A6C34878D82A}">
                    <a16:rowId xmlns:a16="http://schemas.microsoft.com/office/drawing/2014/main" val="48463738"/>
                  </a:ext>
                </a:extLst>
              </a:tr>
            </a:tbl>
          </a:graphicData>
        </a:graphic>
      </p:graphicFrame>
      <p:graphicFrame>
        <p:nvGraphicFramePr>
          <p:cNvPr id="5" name="Table 4">
            <a:extLst>
              <a:ext uri="{FF2B5EF4-FFF2-40B4-BE49-F238E27FC236}">
                <a16:creationId xmlns:a16="http://schemas.microsoft.com/office/drawing/2014/main" id="{F56EB750-D4A2-DA7A-B789-8AEB7AC8C203}"/>
              </a:ext>
            </a:extLst>
          </p:cNvPr>
          <p:cNvGraphicFramePr>
            <a:graphicFrameLocks noGrp="1"/>
          </p:cNvGraphicFramePr>
          <p:nvPr/>
        </p:nvGraphicFramePr>
        <p:xfrm>
          <a:off x="3238139" y="588267"/>
          <a:ext cx="1918506" cy="5383369"/>
        </p:xfrm>
        <a:graphic>
          <a:graphicData uri="http://schemas.openxmlformats.org/drawingml/2006/table">
            <a:tbl>
              <a:tblPr firstRow="1" firstCol="1" bandRow="1">
                <a:tableStyleId>{5C22544A-7EE6-4342-B048-85BDC9FD1C3A}</a:tableStyleId>
              </a:tblPr>
              <a:tblGrid>
                <a:gridCol w="958540">
                  <a:extLst>
                    <a:ext uri="{9D8B030D-6E8A-4147-A177-3AD203B41FA5}">
                      <a16:colId xmlns:a16="http://schemas.microsoft.com/office/drawing/2014/main" val="2631045559"/>
                    </a:ext>
                  </a:extLst>
                </a:gridCol>
                <a:gridCol w="959966">
                  <a:extLst>
                    <a:ext uri="{9D8B030D-6E8A-4147-A177-3AD203B41FA5}">
                      <a16:colId xmlns:a16="http://schemas.microsoft.com/office/drawing/2014/main" val="1855414378"/>
                    </a:ext>
                  </a:extLst>
                </a:gridCol>
              </a:tblGrid>
              <a:tr h="107955">
                <a:tc>
                  <a:txBody>
                    <a:bodyPr/>
                    <a:lstStyle/>
                    <a:p>
                      <a:r>
                        <a:rPr lang="en-GB" sz="600">
                          <a:effectLst/>
                        </a:rPr>
                        <a:t>Muscicapa striata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Spotted Flycatcher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430326162"/>
                  </a:ext>
                </a:extLst>
              </a:tr>
              <a:tr h="107955">
                <a:tc>
                  <a:txBody>
                    <a:bodyPr/>
                    <a:lstStyle/>
                    <a:p>
                      <a:r>
                        <a:rPr lang="en-GB" sz="600">
                          <a:effectLst/>
                        </a:rPr>
                        <a:t>Numenius arquata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Curlew</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1567524870"/>
                  </a:ext>
                </a:extLst>
              </a:tr>
              <a:tr h="107955">
                <a:tc>
                  <a:txBody>
                    <a:bodyPr/>
                    <a:lstStyle/>
                    <a:p>
                      <a:r>
                        <a:rPr lang="en-GB" sz="600">
                          <a:effectLst/>
                        </a:rPr>
                        <a:t>Numenius phaeopus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Eurasian Whimbrel</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755193944"/>
                  </a:ext>
                </a:extLst>
              </a:tr>
              <a:tr h="107955">
                <a:tc>
                  <a:txBody>
                    <a:bodyPr/>
                    <a:lstStyle/>
                    <a:p>
                      <a:r>
                        <a:rPr lang="en-GB" sz="600">
                          <a:effectLst/>
                        </a:rPr>
                        <a:t>Oceanodroma leucorhoa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Leach's Storm Petrel</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468142572"/>
                  </a:ext>
                </a:extLst>
              </a:tr>
              <a:tr h="107955">
                <a:tc>
                  <a:txBody>
                    <a:bodyPr/>
                    <a:lstStyle/>
                    <a:p>
                      <a:r>
                        <a:rPr lang="en-GB" sz="600">
                          <a:effectLst/>
                        </a:rPr>
                        <a:t>Pandion haliaetus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Western Osprey</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1816285409"/>
                  </a:ext>
                </a:extLst>
              </a:tr>
              <a:tr h="107955">
                <a:tc>
                  <a:txBody>
                    <a:bodyPr/>
                    <a:lstStyle/>
                    <a:p>
                      <a:r>
                        <a:rPr lang="en-GB" sz="600">
                          <a:effectLst/>
                        </a:rPr>
                        <a:t>Panurus biarmicus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Bearded Reedling</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4131167794"/>
                  </a:ext>
                </a:extLst>
              </a:tr>
              <a:tr h="107955">
                <a:tc>
                  <a:txBody>
                    <a:bodyPr/>
                    <a:lstStyle/>
                    <a:p>
                      <a:r>
                        <a:rPr lang="en-GB" sz="600">
                          <a:effectLst/>
                        </a:rPr>
                        <a:t>Passer domesticus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House Sparrow</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625685747"/>
                  </a:ext>
                </a:extLst>
              </a:tr>
              <a:tr h="107955">
                <a:tc>
                  <a:txBody>
                    <a:bodyPr/>
                    <a:lstStyle/>
                    <a:p>
                      <a:r>
                        <a:rPr lang="en-GB" sz="600">
                          <a:effectLst/>
                        </a:rPr>
                        <a:t>Passer montanus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Tree Sparrow</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3324328148"/>
                  </a:ext>
                </a:extLst>
              </a:tr>
              <a:tr h="107955">
                <a:tc>
                  <a:txBody>
                    <a:bodyPr/>
                    <a:lstStyle/>
                    <a:p>
                      <a:r>
                        <a:rPr lang="en-GB" sz="600">
                          <a:effectLst/>
                        </a:rPr>
                        <a:t>Perdix perdix</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Grey Partridge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674361241"/>
                  </a:ext>
                </a:extLst>
              </a:tr>
              <a:tr h="107955">
                <a:tc>
                  <a:txBody>
                    <a:bodyPr/>
                    <a:lstStyle/>
                    <a:p>
                      <a:r>
                        <a:rPr lang="en-GB" sz="600">
                          <a:effectLst/>
                        </a:rPr>
                        <a:t>Phoenicurus ochruros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Black Redstart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3548413162"/>
                  </a:ext>
                </a:extLst>
              </a:tr>
              <a:tr h="107955">
                <a:tc>
                  <a:txBody>
                    <a:bodyPr/>
                    <a:lstStyle/>
                    <a:p>
                      <a:r>
                        <a:rPr lang="en-GB" sz="600">
                          <a:effectLst/>
                        </a:rPr>
                        <a:t>Plectrophenax nivalis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Snow Bunting</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819204655"/>
                  </a:ext>
                </a:extLst>
              </a:tr>
              <a:tr h="107955">
                <a:tc>
                  <a:txBody>
                    <a:bodyPr/>
                    <a:lstStyle/>
                    <a:p>
                      <a:r>
                        <a:rPr lang="en-GB" sz="600">
                          <a:effectLst/>
                        </a:rPr>
                        <a:t>Podiceps auritus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Slavonian Grebe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63899368"/>
                  </a:ext>
                </a:extLst>
              </a:tr>
              <a:tr h="107955">
                <a:tc>
                  <a:txBody>
                    <a:bodyPr/>
                    <a:lstStyle/>
                    <a:p>
                      <a:r>
                        <a:rPr lang="en-GB" sz="600">
                          <a:effectLst/>
                        </a:rPr>
                        <a:t>Poecile montanus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Willow Tit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80674822"/>
                  </a:ext>
                </a:extLst>
              </a:tr>
              <a:tr h="107955">
                <a:tc>
                  <a:txBody>
                    <a:bodyPr/>
                    <a:lstStyle/>
                    <a:p>
                      <a:r>
                        <a:rPr lang="en-GB" sz="600">
                          <a:effectLst/>
                        </a:rPr>
                        <a:t>Poecile palustris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Marsh Tit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1479987591"/>
                  </a:ext>
                </a:extLst>
              </a:tr>
              <a:tr h="107955">
                <a:tc>
                  <a:txBody>
                    <a:bodyPr/>
                    <a:lstStyle/>
                    <a:p>
                      <a:r>
                        <a:rPr lang="en-GB" sz="600">
                          <a:effectLst/>
                        </a:rPr>
                        <a:t>Prunella modularis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Dunnock</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3509339877"/>
                  </a:ext>
                </a:extLst>
              </a:tr>
              <a:tr h="107955">
                <a:tc>
                  <a:txBody>
                    <a:bodyPr/>
                    <a:lstStyle/>
                    <a:p>
                      <a:r>
                        <a:rPr lang="en-GB" sz="600">
                          <a:effectLst/>
                        </a:rPr>
                        <a:t>Pyrrhula pyrrhula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Eurasian Bullfinch</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602427860"/>
                  </a:ext>
                </a:extLst>
              </a:tr>
              <a:tr h="107955">
                <a:tc>
                  <a:txBody>
                    <a:bodyPr/>
                    <a:lstStyle/>
                    <a:p>
                      <a:r>
                        <a:rPr lang="en-GB" sz="600">
                          <a:effectLst/>
                        </a:rPr>
                        <a:t>Recurvirostra avosetta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Avocet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639532095"/>
                  </a:ext>
                </a:extLst>
              </a:tr>
              <a:tr h="107955">
                <a:tc>
                  <a:txBody>
                    <a:bodyPr/>
                    <a:lstStyle/>
                    <a:p>
                      <a:r>
                        <a:rPr lang="en-GB" sz="600">
                          <a:effectLst/>
                        </a:rPr>
                        <a:t>Regulus ignicapilla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Common Firecrest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1925052912"/>
                  </a:ext>
                </a:extLst>
              </a:tr>
              <a:tr h="107955">
                <a:tc>
                  <a:txBody>
                    <a:bodyPr/>
                    <a:lstStyle/>
                    <a:p>
                      <a:r>
                        <a:rPr lang="en-GB" sz="600">
                          <a:effectLst/>
                        </a:rPr>
                        <a:t>Sternula albifrons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Little Tern</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415720087"/>
                  </a:ext>
                </a:extLst>
              </a:tr>
              <a:tr h="107955">
                <a:tc>
                  <a:txBody>
                    <a:bodyPr/>
                    <a:lstStyle/>
                    <a:p>
                      <a:r>
                        <a:rPr lang="en-GB" sz="600">
                          <a:effectLst/>
                        </a:rPr>
                        <a:t>Sturnus vulgaris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Starling</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3202669131"/>
                  </a:ext>
                </a:extLst>
              </a:tr>
              <a:tr h="107955">
                <a:tc>
                  <a:txBody>
                    <a:bodyPr/>
                    <a:lstStyle/>
                    <a:p>
                      <a:r>
                        <a:rPr lang="en-GB" sz="600">
                          <a:effectLst/>
                        </a:rPr>
                        <a:t>Tringa ochropus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Green Sandpiper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525116388"/>
                  </a:ext>
                </a:extLst>
              </a:tr>
              <a:tr h="107955">
                <a:tc>
                  <a:txBody>
                    <a:bodyPr/>
                    <a:lstStyle/>
                    <a:p>
                      <a:r>
                        <a:rPr lang="en-GB" sz="600">
                          <a:effectLst/>
                        </a:rPr>
                        <a:t>Turdus iliacus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Redwing</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4053310146"/>
                  </a:ext>
                </a:extLst>
              </a:tr>
              <a:tr h="107955">
                <a:tc>
                  <a:txBody>
                    <a:bodyPr/>
                    <a:lstStyle/>
                    <a:p>
                      <a:r>
                        <a:rPr lang="en-GB" sz="600">
                          <a:effectLst/>
                        </a:rPr>
                        <a:t>Turdus philomelos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Song Thrush</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3061503626"/>
                  </a:ext>
                </a:extLst>
              </a:tr>
              <a:tr h="107955">
                <a:tc>
                  <a:txBody>
                    <a:bodyPr/>
                    <a:lstStyle/>
                    <a:p>
                      <a:r>
                        <a:rPr lang="en-GB" sz="600">
                          <a:effectLst/>
                        </a:rPr>
                        <a:t>Turdus pilaris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Fieldfare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1488658905"/>
                  </a:ext>
                </a:extLst>
              </a:tr>
              <a:tr h="107955">
                <a:tc>
                  <a:txBody>
                    <a:bodyPr/>
                    <a:lstStyle/>
                    <a:p>
                      <a:r>
                        <a:rPr lang="en-GB" sz="600">
                          <a:effectLst/>
                        </a:rPr>
                        <a:t>Tyto alba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Western Barn Owl</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4116428668"/>
                  </a:ext>
                </a:extLst>
              </a:tr>
              <a:tr h="107955">
                <a:tc>
                  <a:txBody>
                    <a:bodyPr/>
                    <a:lstStyle/>
                    <a:p>
                      <a:r>
                        <a:rPr lang="en-GB" sz="600">
                          <a:effectLst/>
                        </a:rPr>
                        <a:t>Upupa epops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Eurasian Hoopoe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20133940"/>
                  </a:ext>
                </a:extLst>
              </a:tr>
              <a:tr h="107955">
                <a:tc>
                  <a:txBody>
                    <a:bodyPr/>
                    <a:lstStyle/>
                    <a:p>
                      <a:r>
                        <a:rPr lang="en-GB" sz="600">
                          <a:effectLst/>
                        </a:rPr>
                        <a:t>Vanellus vanellus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Lapwing</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4005092862"/>
                  </a:ext>
                </a:extLst>
              </a:tr>
              <a:tr h="93574">
                <a:tc gridSpan="2">
                  <a:txBody>
                    <a:bodyPr/>
                    <a:lstStyle/>
                    <a:p>
                      <a:r>
                        <a:rPr lang="en-GB" sz="500">
                          <a:effectLst/>
                        </a:rPr>
                        <a:t>Reptiles and Amphibians </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tc>
                <a:tc hMerge="1">
                  <a:txBody>
                    <a:bodyPr/>
                    <a:lstStyle/>
                    <a:p>
                      <a:endParaRPr lang="en-GB"/>
                    </a:p>
                  </a:txBody>
                  <a:tcPr/>
                </a:tc>
                <a:extLst>
                  <a:ext uri="{0D108BD9-81ED-4DB2-BD59-A6C34878D82A}">
                    <a16:rowId xmlns:a16="http://schemas.microsoft.com/office/drawing/2014/main" val="1973126154"/>
                  </a:ext>
                </a:extLst>
              </a:tr>
              <a:tr h="107955">
                <a:tc>
                  <a:txBody>
                    <a:bodyPr/>
                    <a:lstStyle/>
                    <a:p>
                      <a:r>
                        <a:rPr lang="en-GB" sz="600">
                          <a:effectLst/>
                        </a:rPr>
                        <a:t>Anguis fragilis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Slow-worm</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840812464"/>
                  </a:ext>
                </a:extLst>
              </a:tr>
              <a:tr h="107955">
                <a:tc>
                  <a:txBody>
                    <a:bodyPr/>
                    <a:lstStyle/>
                    <a:p>
                      <a:r>
                        <a:rPr lang="en-GB" sz="600">
                          <a:effectLst/>
                        </a:rPr>
                        <a:t>Bufo bufo</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Common Toad</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4030725434"/>
                  </a:ext>
                </a:extLst>
              </a:tr>
              <a:tr h="107955">
                <a:tc>
                  <a:txBody>
                    <a:bodyPr/>
                    <a:lstStyle/>
                    <a:p>
                      <a:r>
                        <a:rPr lang="en-GB" sz="600">
                          <a:effectLst/>
                        </a:rPr>
                        <a:t>Lissotriton helveticus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Palmate Newt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789418188"/>
                  </a:ext>
                </a:extLst>
              </a:tr>
              <a:tr h="107955">
                <a:tc>
                  <a:txBody>
                    <a:bodyPr/>
                    <a:lstStyle/>
                    <a:p>
                      <a:r>
                        <a:rPr lang="en-GB" sz="600">
                          <a:effectLst/>
                        </a:rPr>
                        <a:t>Lissotriton vulgaris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Smooth Newt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3042328694"/>
                  </a:ext>
                </a:extLst>
              </a:tr>
              <a:tr h="107955">
                <a:tc>
                  <a:txBody>
                    <a:bodyPr/>
                    <a:lstStyle/>
                    <a:p>
                      <a:r>
                        <a:rPr lang="en-GB" sz="600">
                          <a:effectLst/>
                        </a:rPr>
                        <a:t>Natrix helvetica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Grass Snake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480819252"/>
                  </a:ext>
                </a:extLst>
              </a:tr>
              <a:tr h="107955">
                <a:tc>
                  <a:txBody>
                    <a:bodyPr/>
                    <a:lstStyle/>
                    <a:p>
                      <a:r>
                        <a:rPr lang="en-GB" sz="600">
                          <a:effectLst/>
                        </a:rPr>
                        <a:t>Rana temporaria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Common Frog</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3129602731"/>
                  </a:ext>
                </a:extLst>
              </a:tr>
              <a:tr h="107955">
                <a:tc>
                  <a:txBody>
                    <a:bodyPr/>
                    <a:lstStyle/>
                    <a:p>
                      <a:r>
                        <a:rPr lang="en-GB" sz="600">
                          <a:effectLst/>
                        </a:rPr>
                        <a:t>Triturus cristatus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Great Crested Newt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12593486"/>
                  </a:ext>
                </a:extLst>
              </a:tr>
              <a:tr h="107955">
                <a:tc>
                  <a:txBody>
                    <a:bodyPr/>
                    <a:lstStyle/>
                    <a:p>
                      <a:r>
                        <a:rPr lang="en-GB" sz="600">
                          <a:effectLst/>
                        </a:rPr>
                        <a:t>Vipera berus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Adder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042860497"/>
                  </a:ext>
                </a:extLst>
              </a:tr>
              <a:tr h="107955">
                <a:tc>
                  <a:txBody>
                    <a:bodyPr/>
                    <a:lstStyle/>
                    <a:p>
                      <a:r>
                        <a:rPr lang="en-GB" sz="600">
                          <a:effectLst/>
                        </a:rPr>
                        <a:t>Zootoca vivipara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Common Lizard</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965404104"/>
                  </a:ext>
                </a:extLst>
              </a:tr>
              <a:tr h="107955">
                <a:tc gridSpan="2">
                  <a:txBody>
                    <a:bodyPr/>
                    <a:lstStyle/>
                    <a:p>
                      <a:r>
                        <a:rPr lang="en-GB" sz="600">
                          <a:effectLst/>
                        </a:rPr>
                        <a:t>Invertebrates </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tc>
                <a:tc hMerge="1">
                  <a:txBody>
                    <a:bodyPr/>
                    <a:lstStyle/>
                    <a:p>
                      <a:endParaRPr lang="en-GB"/>
                    </a:p>
                  </a:txBody>
                  <a:tcPr/>
                </a:tc>
                <a:extLst>
                  <a:ext uri="{0D108BD9-81ED-4DB2-BD59-A6C34878D82A}">
                    <a16:rowId xmlns:a16="http://schemas.microsoft.com/office/drawing/2014/main" val="1378428204"/>
                  </a:ext>
                </a:extLst>
              </a:tr>
              <a:tr h="107955">
                <a:tc>
                  <a:txBody>
                    <a:bodyPr/>
                    <a:lstStyle/>
                    <a:p>
                      <a:r>
                        <a:rPr lang="en-GB" sz="600">
                          <a:effectLst/>
                        </a:rPr>
                        <a:t>Acronicta psi</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Grey Dagger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1416670513"/>
                  </a:ext>
                </a:extLst>
              </a:tr>
              <a:tr h="107955">
                <a:tc>
                  <a:txBody>
                    <a:bodyPr/>
                    <a:lstStyle/>
                    <a:p>
                      <a:r>
                        <a:rPr lang="en-GB" sz="600">
                          <a:effectLst/>
                        </a:rPr>
                        <a:t>Acronicta rumicis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Knot Grass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381805804"/>
                  </a:ext>
                </a:extLst>
              </a:tr>
              <a:tr h="107955">
                <a:tc>
                  <a:txBody>
                    <a:bodyPr/>
                    <a:lstStyle/>
                    <a:p>
                      <a:r>
                        <a:rPr lang="en-GB" sz="600">
                          <a:effectLst/>
                        </a:rPr>
                        <a:t>Amphipoea oculea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Ear Moth</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6958770"/>
                  </a:ext>
                </a:extLst>
              </a:tr>
              <a:tr h="107955">
                <a:tc>
                  <a:txBody>
                    <a:bodyPr/>
                    <a:lstStyle/>
                    <a:p>
                      <a:r>
                        <a:rPr lang="en-GB" sz="600">
                          <a:effectLst/>
                        </a:rPr>
                        <a:t>Amphipyra tragopoginis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Mouse Moth</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077028438"/>
                  </a:ext>
                </a:extLst>
              </a:tr>
              <a:tr h="107955">
                <a:tc>
                  <a:txBody>
                    <a:bodyPr/>
                    <a:lstStyle/>
                    <a:p>
                      <a:r>
                        <a:rPr lang="en-GB" sz="600">
                          <a:effectLst/>
                        </a:rPr>
                        <a:t>Anania funebris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White-spotted Sable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3041019485"/>
                  </a:ext>
                </a:extLst>
              </a:tr>
              <a:tr h="107955">
                <a:tc>
                  <a:txBody>
                    <a:bodyPr/>
                    <a:lstStyle/>
                    <a:p>
                      <a:r>
                        <a:rPr lang="en-GB" sz="600">
                          <a:effectLst/>
                        </a:rPr>
                        <a:t>Apamea remissa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Dusky Brocade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1618767154"/>
                  </a:ext>
                </a:extLst>
              </a:tr>
              <a:tr h="107955">
                <a:tc>
                  <a:txBody>
                    <a:bodyPr/>
                    <a:lstStyle/>
                    <a:p>
                      <a:r>
                        <a:rPr lang="en-GB" sz="600">
                          <a:effectLst/>
                        </a:rPr>
                        <a:t>Arctia caja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Garden Tiger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1715362959"/>
                  </a:ext>
                </a:extLst>
              </a:tr>
              <a:tr h="107955">
                <a:tc>
                  <a:txBody>
                    <a:bodyPr/>
                    <a:lstStyle/>
                    <a:p>
                      <a:r>
                        <a:rPr lang="en-GB" sz="600">
                          <a:effectLst/>
                        </a:rPr>
                        <a:t>Argynnis adippe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High Brown Fritillary</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492088158"/>
                  </a:ext>
                </a:extLst>
              </a:tr>
              <a:tr h="107955">
                <a:tc>
                  <a:txBody>
                    <a:bodyPr/>
                    <a:lstStyle/>
                    <a:p>
                      <a:r>
                        <a:rPr lang="en-GB" sz="600">
                          <a:effectLst/>
                        </a:rPr>
                        <a:t>Asilus crabroniformis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Hornet robberfly</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2512333266"/>
                  </a:ext>
                </a:extLst>
              </a:tr>
              <a:tr h="107955">
                <a:tc>
                  <a:txBody>
                    <a:bodyPr/>
                    <a:lstStyle/>
                    <a:p>
                      <a:r>
                        <a:rPr lang="en-GB" sz="600">
                          <a:effectLst/>
                        </a:rPr>
                        <a:t>Boloria euphrosyne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a:effectLst/>
                        </a:rPr>
                        <a:t>Pearl-bordered Fritillary</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743099411"/>
                  </a:ext>
                </a:extLst>
              </a:tr>
              <a:tr h="215910">
                <a:tc>
                  <a:txBody>
                    <a:bodyPr/>
                    <a:lstStyle/>
                    <a:p>
                      <a:r>
                        <a:rPr lang="en-GB" sz="600">
                          <a:effectLst/>
                        </a:rPr>
                        <a:t>Boloria selene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tc>
                  <a:txBody>
                    <a:bodyPr/>
                    <a:lstStyle/>
                    <a:p>
                      <a:r>
                        <a:rPr lang="en-GB" sz="600" dirty="0">
                          <a:effectLst/>
                        </a:rPr>
                        <a:t>Small Pearl-bordered Fritillary</a:t>
                      </a:r>
                      <a:endParaRPr lang="en-GB" sz="600" dirty="0">
                        <a:effectLst/>
                        <a:latin typeface="Calibri" panose="020F0502020204030204" pitchFamily="34" charset="0"/>
                        <a:ea typeface="Calibri" panose="020F0502020204030204" pitchFamily="34" charset="0"/>
                        <a:cs typeface="Arial" panose="020B0604020202020204" pitchFamily="34" charset="0"/>
                      </a:endParaRPr>
                    </a:p>
                  </a:txBody>
                  <a:tcPr marL="35667" marR="35667" marT="0" marB="0" anchor="b"/>
                </a:tc>
                <a:extLst>
                  <a:ext uri="{0D108BD9-81ED-4DB2-BD59-A6C34878D82A}">
                    <a16:rowId xmlns:a16="http://schemas.microsoft.com/office/drawing/2014/main" val="3206758527"/>
                  </a:ext>
                </a:extLst>
              </a:tr>
            </a:tbl>
          </a:graphicData>
        </a:graphic>
      </p:graphicFrame>
      <p:graphicFrame>
        <p:nvGraphicFramePr>
          <p:cNvPr id="6" name="Table 5">
            <a:extLst>
              <a:ext uri="{FF2B5EF4-FFF2-40B4-BE49-F238E27FC236}">
                <a16:creationId xmlns:a16="http://schemas.microsoft.com/office/drawing/2014/main" id="{C4ACAC48-B6E3-6037-19FF-4B4DFDA9949C}"/>
              </a:ext>
            </a:extLst>
          </p:cNvPr>
          <p:cNvGraphicFramePr>
            <a:graphicFrameLocks noGrp="1"/>
          </p:cNvGraphicFramePr>
          <p:nvPr>
            <p:extLst>
              <p:ext uri="{D42A27DB-BD31-4B8C-83A1-F6EECF244321}">
                <p14:modId xmlns:p14="http://schemas.microsoft.com/office/powerpoint/2010/main" val="1425319402"/>
              </p:ext>
            </p:extLst>
          </p:nvPr>
        </p:nvGraphicFramePr>
        <p:xfrm>
          <a:off x="5156645" y="588267"/>
          <a:ext cx="1723549" cy="5386155"/>
        </p:xfrm>
        <a:graphic>
          <a:graphicData uri="http://schemas.openxmlformats.org/drawingml/2006/table">
            <a:tbl>
              <a:tblPr firstRow="1" firstCol="1" bandRow="1">
                <a:tableStyleId>{5C22544A-7EE6-4342-B048-85BDC9FD1C3A}</a:tableStyleId>
              </a:tblPr>
              <a:tblGrid>
                <a:gridCol w="861134">
                  <a:extLst>
                    <a:ext uri="{9D8B030D-6E8A-4147-A177-3AD203B41FA5}">
                      <a16:colId xmlns:a16="http://schemas.microsoft.com/office/drawing/2014/main" val="2231950516"/>
                    </a:ext>
                  </a:extLst>
                </a:gridCol>
                <a:gridCol w="862415">
                  <a:extLst>
                    <a:ext uri="{9D8B030D-6E8A-4147-A177-3AD203B41FA5}">
                      <a16:colId xmlns:a16="http://schemas.microsoft.com/office/drawing/2014/main" val="2864942959"/>
                    </a:ext>
                  </a:extLst>
                </a:gridCol>
              </a:tblGrid>
              <a:tr h="196350">
                <a:tc>
                  <a:txBody>
                    <a:bodyPr/>
                    <a:lstStyle/>
                    <a:p>
                      <a:r>
                        <a:rPr lang="en-GB" sz="600">
                          <a:effectLst/>
                        </a:rPr>
                        <a:t>Bombus humilis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Brown-banded Carder-bee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232607665"/>
                  </a:ext>
                </a:extLst>
              </a:tr>
              <a:tr h="98175">
                <a:tc>
                  <a:txBody>
                    <a:bodyPr/>
                    <a:lstStyle/>
                    <a:p>
                      <a:r>
                        <a:rPr lang="en-GB" sz="600">
                          <a:effectLst/>
                        </a:rPr>
                        <a:t>Brachylomia viminalis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Minor Shoulder-knot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748719323"/>
                  </a:ext>
                </a:extLst>
              </a:tr>
              <a:tr h="98175">
                <a:tc>
                  <a:txBody>
                    <a:bodyPr/>
                    <a:lstStyle/>
                    <a:p>
                      <a:r>
                        <a:rPr lang="en-GB" sz="600">
                          <a:effectLst/>
                        </a:rPr>
                        <a:t>Caradrina morpheus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Mottled Rustic</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1711273851"/>
                  </a:ext>
                </a:extLst>
              </a:tr>
              <a:tr h="98175">
                <a:tc>
                  <a:txBody>
                    <a:bodyPr/>
                    <a:lstStyle/>
                    <a:p>
                      <a:r>
                        <a:rPr lang="en-GB" sz="600">
                          <a:effectLst/>
                        </a:rPr>
                        <a:t>Celaena haworthii</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Haworth's Minor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231547304"/>
                  </a:ext>
                </a:extLst>
              </a:tr>
              <a:tr h="98175">
                <a:tc>
                  <a:txBody>
                    <a:bodyPr/>
                    <a:lstStyle/>
                    <a:p>
                      <a:r>
                        <a:rPr lang="en-GB" sz="600">
                          <a:effectLst/>
                        </a:rPr>
                        <a:t>Ceramica pisi</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Broom Moth</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995630520"/>
                  </a:ext>
                </a:extLst>
              </a:tr>
              <a:tr h="98175">
                <a:tc>
                  <a:txBody>
                    <a:bodyPr/>
                    <a:lstStyle/>
                    <a:p>
                      <a:r>
                        <a:rPr lang="en-GB" sz="600">
                          <a:effectLst/>
                        </a:rPr>
                        <a:t>Chiasmia clathrata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Latticed Heath</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425951904"/>
                  </a:ext>
                </a:extLst>
              </a:tr>
              <a:tr h="98175">
                <a:tc>
                  <a:txBody>
                    <a:bodyPr/>
                    <a:lstStyle/>
                    <a:p>
                      <a:r>
                        <a:rPr lang="en-GB" sz="600">
                          <a:effectLst/>
                        </a:rPr>
                        <a:t>Cirrhia icteritia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Sallow</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4266667074"/>
                  </a:ext>
                </a:extLst>
              </a:tr>
              <a:tr h="180097">
                <a:tc>
                  <a:txBody>
                    <a:bodyPr/>
                    <a:lstStyle/>
                    <a:p>
                      <a:r>
                        <a:rPr lang="en-GB" sz="600">
                          <a:effectLst/>
                        </a:rPr>
                        <a:t>Coenonympha pamphilus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Small Heath</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188800692"/>
                  </a:ext>
                </a:extLst>
              </a:tr>
              <a:tr h="98175">
                <a:tc>
                  <a:txBody>
                    <a:bodyPr/>
                    <a:lstStyle/>
                    <a:p>
                      <a:r>
                        <a:rPr lang="en-GB" sz="600">
                          <a:effectLst/>
                        </a:rPr>
                        <a:t>Cossus cossus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Goat Moth</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084473552"/>
                  </a:ext>
                </a:extLst>
              </a:tr>
              <a:tr h="98175">
                <a:tc>
                  <a:txBody>
                    <a:bodyPr/>
                    <a:lstStyle/>
                    <a:p>
                      <a:r>
                        <a:rPr lang="en-GB" sz="600">
                          <a:effectLst/>
                        </a:rPr>
                        <a:t>Cupido minimus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Small Blue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020253879"/>
                  </a:ext>
                </a:extLst>
              </a:tr>
              <a:tr h="98175">
                <a:tc>
                  <a:txBody>
                    <a:bodyPr/>
                    <a:lstStyle/>
                    <a:p>
                      <a:r>
                        <a:rPr lang="en-GB" sz="600">
                          <a:effectLst/>
                        </a:rPr>
                        <a:t>Diarsia rubi</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Small Square-spot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185344133"/>
                  </a:ext>
                </a:extLst>
              </a:tr>
              <a:tr h="98175">
                <a:tc>
                  <a:txBody>
                    <a:bodyPr/>
                    <a:lstStyle/>
                    <a:p>
                      <a:r>
                        <a:rPr lang="en-GB" sz="600">
                          <a:effectLst/>
                        </a:rPr>
                        <a:t>Donacia bicolora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Two-tone Reed Beetle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4211458566"/>
                  </a:ext>
                </a:extLst>
              </a:tr>
              <a:tr h="98175">
                <a:tc>
                  <a:txBody>
                    <a:bodyPr/>
                    <a:lstStyle/>
                    <a:p>
                      <a:r>
                        <a:rPr lang="en-GB" sz="600">
                          <a:effectLst/>
                        </a:rPr>
                        <a:t>Ecliptopera silaceata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Small Phoenix</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361269477"/>
                  </a:ext>
                </a:extLst>
              </a:tr>
              <a:tr h="98175">
                <a:tc>
                  <a:txBody>
                    <a:bodyPr/>
                    <a:lstStyle/>
                    <a:p>
                      <a:r>
                        <a:rPr lang="en-GB" sz="600">
                          <a:effectLst/>
                        </a:rPr>
                        <a:t>Ennomos quercinaria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August Thorn</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326554870"/>
                  </a:ext>
                </a:extLst>
              </a:tr>
              <a:tr h="98175">
                <a:tc>
                  <a:txBody>
                    <a:bodyPr/>
                    <a:lstStyle/>
                    <a:p>
                      <a:r>
                        <a:rPr lang="en-GB" sz="600">
                          <a:effectLst/>
                        </a:rPr>
                        <a:t>Epirrhoe galiata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Galium Carpet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1268875278"/>
                  </a:ext>
                </a:extLst>
              </a:tr>
              <a:tr h="98175">
                <a:tc>
                  <a:txBody>
                    <a:bodyPr/>
                    <a:lstStyle/>
                    <a:p>
                      <a:r>
                        <a:rPr lang="en-GB" sz="600">
                          <a:effectLst/>
                        </a:rPr>
                        <a:t>Erynnis tages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Dingy Skipper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750295152"/>
                  </a:ext>
                </a:extLst>
              </a:tr>
              <a:tr h="98175">
                <a:tc>
                  <a:txBody>
                    <a:bodyPr/>
                    <a:lstStyle/>
                    <a:p>
                      <a:r>
                        <a:rPr lang="en-GB" sz="600">
                          <a:effectLst/>
                        </a:rPr>
                        <a:t>Eugnorisma glareosa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Autumnal Rustic</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359345559"/>
                  </a:ext>
                </a:extLst>
              </a:tr>
              <a:tr h="98175">
                <a:tc>
                  <a:txBody>
                    <a:bodyPr/>
                    <a:lstStyle/>
                    <a:p>
                      <a:r>
                        <a:rPr lang="en-GB" sz="600">
                          <a:effectLst/>
                        </a:rPr>
                        <a:t>Euphydryas aurinia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Marsh Fritillary</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1418419603"/>
                  </a:ext>
                </a:extLst>
              </a:tr>
              <a:tr h="98175">
                <a:tc>
                  <a:txBody>
                    <a:bodyPr/>
                    <a:lstStyle/>
                    <a:p>
                      <a:r>
                        <a:rPr lang="en-GB" sz="600">
                          <a:effectLst/>
                        </a:rPr>
                        <a:t>Euxoa nigricans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Garden Dart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327488257"/>
                  </a:ext>
                </a:extLst>
              </a:tr>
              <a:tr h="98175">
                <a:tc>
                  <a:txBody>
                    <a:bodyPr/>
                    <a:lstStyle/>
                    <a:p>
                      <a:r>
                        <a:rPr lang="en-GB" sz="600">
                          <a:effectLst/>
                        </a:rPr>
                        <a:t>Euxoa tritici</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Dusky Dart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080619167"/>
                  </a:ext>
                </a:extLst>
              </a:tr>
              <a:tr h="98175">
                <a:tc>
                  <a:txBody>
                    <a:bodyPr/>
                    <a:lstStyle/>
                    <a:p>
                      <a:r>
                        <a:rPr lang="en-GB" sz="600">
                          <a:effectLst/>
                        </a:rPr>
                        <a:t>Helotropha leucostigma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Crescent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130593971"/>
                  </a:ext>
                </a:extLst>
              </a:tr>
              <a:tr h="98175">
                <a:tc>
                  <a:txBody>
                    <a:bodyPr/>
                    <a:lstStyle/>
                    <a:p>
                      <a:r>
                        <a:rPr lang="en-GB" sz="600">
                          <a:effectLst/>
                        </a:rPr>
                        <a:t>Hepialus humuli</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Ghost Moth</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66246812"/>
                  </a:ext>
                </a:extLst>
              </a:tr>
              <a:tr h="98175">
                <a:tc>
                  <a:txBody>
                    <a:bodyPr/>
                    <a:lstStyle/>
                    <a:p>
                      <a:r>
                        <a:rPr lang="en-GB" sz="600">
                          <a:effectLst/>
                        </a:rPr>
                        <a:t>Hipparchia semele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Grayling</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951210258"/>
                  </a:ext>
                </a:extLst>
              </a:tr>
              <a:tr h="98175">
                <a:tc>
                  <a:txBody>
                    <a:bodyPr/>
                    <a:lstStyle/>
                    <a:p>
                      <a:r>
                        <a:rPr lang="en-GB" sz="600">
                          <a:effectLst/>
                        </a:rPr>
                        <a:t>Hoplodrina blanda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Rustic</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869932435"/>
                  </a:ext>
                </a:extLst>
              </a:tr>
              <a:tr h="98175">
                <a:tc>
                  <a:txBody>
                    <a:bodyPr/>
                    <a:lstStyle/>
                    <a:p>
                      <a:r>
                        <a:rPr lang="en-GB" sz="600">
                          <a:effectLst/>
                        </a:rPr>
                        <a:t>Hydraecia micacea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Rosy Rustic</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525657269"/>
                  </a:ext>
                </a:extLst>
              </a:tr>
              <a:tr h="98175">
                <a:tc>
                  <a:txBody>
                    <a:bodyPr/>
                    <a:lstStyle/>
                    <a:p>
                      <a:r>
                        <a:rPr lang="en-GB" sz="600">
                          <a:effectLst/>
                        </a:rPr>
                        <a:t>Lasiommata megera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Wall</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1480410063"/>
                  </a:ext>
                </a:extLst>
              </a:tr>
              <a:tr h="196350">
                <a:tc>
                  <a:txBody>
                    <a:bodyPr/>
                    <a:lstStyle/>
                    <a:p>
                      <a:r>
                        <a:rPr lang="en-GB" sz="600">
                          <a:effectLst/>
                        </a:rPr>
                        <a:t>Leucania comma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Shoulder-striped Wainscot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090889997"/>
                  </a:ext>
                </a:extLst>
              </a:tr>
              <a:tr h="98175">
                <a:tc>
                  <a:txBody>
                    <a:bodyPr/>
                    <a:lstStyle/>
                    <a:p>
                      <a:r>
                        <a:rPr lang="en-GB" sz="600">
                          <a:effectLst/>
                        </a:rPr>
                        <a:t>Litoligia literosa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Rosy Minor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670668575"/>
                  </a:ext>
                </a:extLst>
              </a:tr>
              <a:tr h="98175">
                <a:tc>
                  <a:txBody>
                    <a:bodyPr/>
                    <a:lstStyle/>
                    <a:p>
                      <a:r>
                        <a:rPr lang="en-GB" sz="600">
                          <a:effectLst/>
                        </a:rPr>
                        <a:t>Lycia hirtaria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Brindled Beauty</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1399913064"/>
                  </a:ext>
                </a:extLst>
              </a:tr>
              <a:tr h="98175">
                <a:tc>
                  <a:txBody>
                    <a:bodyPr/>
                    <a:lstStyle/>
                    <a:p>
                      <a:r>
                        <a:rPr lang="en-GB" sz="600">
                          <a:effectLst/>
                        </a:rPr>
                        <a:t>Malacosoma neustria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Lackey</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661974825"/>
                  </a:ext>
                </a:extLst>
              </a:tr>
              <a:tr h="98175">
                <a:tc>
                  <a:txBody>
                    <a:bodyPr/>
                    <a:lstStyle/>
                    <a:p>
                      <a:r>
                        <a:rPr lang="en-GB" sz="600">
                          <a:effectLst/>
                        </a:rPr>
                        <a:t>Melanchra persicariae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Dot Moth</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955273903"/>
                  </a:ext>
                </a:extLst>
              </a:tr>
              <a:tr h="98175">
                <a:tc>
                  <a:txBody>
                    <a:bodyPr/>
                    <a:lstStyle/>
                    <a:p>
                      <a:r>
                        <a:rPr lang="en-GB" sz="600">
                          <a:effectLst/>
                        </a:rPr>
                        <a:t>Melanthia procellata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Pretty Chalk Carpet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1551387460"/>
                  </a:ext>
                </a:extLst>
              </a:tr>
              <a:tr h="98175">
                <a:tc>
                  <a:txBody>
                    <a:bodyPr/>
                    <a:lstStyle/>
                    <a:p>
                      <a:r>
                        <a:rPr lang="en-GB" sz="600">
                          <a:effectLst/>
                        </a:rPr>
                        <a:t>Orthosia gracilis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Powdered Quaker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367612211"/>
                  </a:ext>
                </a:extLst>
              </a:tr>
              <a:tr h="98175">
                <a:tc>
                  <a:txBody>
                    <a:bodyPr/>
                    <a:lstStyle/>
                    <a:p>
                      <a:r>
                        <a:rPr lang="en-GB" sz="600">
                          <a:effectLst/>
                        </a:rPr>
                        <a:t>Ostrea edulis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Common Oyster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1653683401"/>
                  </a:ext>
                </a:extLst>
              </a:tr>
              <a:tr h="98175">
                <a:tc>
                  <a:txBody>
                    <a:bodyPr/>
                    <a:lstStyle/>
                    <a:p>
                      <a:r>
                        <a:rPr lang="en-GB" sz="600">
                          <a:effectLst/>
                        </a:rPr>
                        <a:t>Perizoma albulata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Grass Rivulet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738238851"/>
                  </a:ext>
                </a:extLst>
              </a:tr>
              <a:tr h="196350">
                <a:tc>
                  <a:txBody>
                    <a:bodyPr/>
                    <a:lstStyle/>
                    <a:p>
                      <a:r>
                        <a:rPr lang="en-GB" sz="600">
                          <a:effectLst/>
                        </a:rPr>
                        <a:t>Perizoma albulata albulata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Grass Rivulet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895972901"/>
                  </a:ext>
                </a:extLst>
              </a:tr>
              <a:tr h="98175">
                <a:tc>
                  <a:txBody>
                    <a:bodyPr/>
                    <a:lstStyle/>
                    <a:p>
                      <a:r>
                        <a:rPr lang="en-GB" sz="600">
                          <a:effectLst/>
                        </a:rPr>
                        <a:t>Satyrium w-album</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White-letter Hairstreak</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223883759"/>
                  </a:ext>
                </a:extLst>
              </a:tr>
              <a:tr h="196350">
                <a:tc>
                  <a:txBody>
                    <a:bodyPr/>
                    <a:lstStyle/>
                    <a:p>
                      <a:r>
                        <a:rPr lang="en-GB" sz="600">
                          <a:effectLst/>
                        </a:rPr>
                        <a:t>Scotopteryx chenopodiata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Shaded Broad-bar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28314921"/>
                  </a:ext>
                </a:extLst>
              </a:tr>
              <a:tr h="98175">
                <a:tc>
                  <a:txBody>
                    <a:bodyPr/>
                    <a:lstStyle/>
                    <a:p>
                      <a:r>
                        <a:rPr lang="en-GB" sz="600">
                          <a:effectLst/>
                        </a:rPr>
                        <a:t>Spilosoma lubricipeda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White Ermine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670511333"/>
                  </a:ext>
                </a:extLst>
              </a:tr>
              <a:tr h="98175">
                <a:tc>
                  <a:txBody>
                    <a:bodyPr/>
                    <a:lstStyle/>
                    <a:p>
                      <a:r>
                        <a:rPr lang="en-GB" sz="600">
                          <a:effectLst/>
                        </a:rPr>
                        <a:t>Spilosoma lutea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Buff Ermine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498882865"/>
                  </a:ext>
                </a:extLst>
              </a:tr>
              <a:tr h="98175">
                <a:tc>
                  <a:txBody>
                    <a:bodyPr/>
                    <a:lstStyle/>
                    <a:p>
                      <a:r>
                        <a:rPr lang="en-GB" sz="600">
                          <a:effectLst/>
                        </a:rPr>
                        <a:t>Tholera cespitis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Hedge Rustic</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1429398066"/>
                  </a:ext>
                </a:extLst>
              </a:tr>
              <a:tr h="98175">
                <a:tc>
                  <a:txBody>
                    <a:bodyPr/>
                    <a:lstStyle/>
                    <a:p>
                      <a:r>
                        <a:rPr lang="en-GB" sz="600">
                          <a:effectLst/>
                        </a:rPr>
                        <a:t>Tholera decimalis</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Feathered Gothic</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942865806"/>
                  </a:ext>
                </a:extLst>
              </a:tr>
              <a:tr h="98175">
                <a:tc>
                  <a:txBody>
                    <a:bodyPr/>
                    <a:lstStyle/>
                    <a:p>
                      <a:r>
                        <a:rPr lang="en-GB" sz="600">
                          <a:effectLst/>
                        </a:rPr>
                        <a:t>Timandra comae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Blood-vein</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1249016841"/>
                  </a:ext>
                </a:extLst>
              </a:tr>
              <a:tr h="98175">
                <a:tc>
                  <a:txBody>
                    <a:bodyPr/>
                    <a:lstStyle/>
                    <a:p>
                      <a:r>
                        <a:rPr lang="en-GB" sz="600">
                          <a:effectLst/>
                        </a:rPr>
                        <a:t>Tyria jacobaeae</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Cinnabar</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984597475"/>
                  </a:ext>
                </a:extLst>
              </a:tr>
              <a:tr h="98175">
                <a:tc>
                  <a:txBody>
                    <a:bodyPr/>
                    <a:lstStyle/>
                    <a:p>
                      <a:r>
                        <a:rPr lang="en-GB" sz="600">
                          <a:effectLst/>
                        </a:rPr>
                        <a:t>Watsonalla binaria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Oak Hook-tip</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667487243"/>
                  </a:ext>
                </a:extLst>
              </a:tr>
              <a:tr h="196350">
                <a:tc>
                  <a:txBody>
                    <a:bodyPr/>
                    <a:lstStyle/>
                    <a:p>
                      <a:r>
                        <a:rPr lang="en-GB" sz="600">
                          <a:effectLst/>
                        </a:rPr>
                        <a:t>Xanthorhoe ferrugata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Dark-barred Twin-spot Carpet</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719145034"/>
                  </a:ext>
                </a:extLst>
              </a:tr>
              <a:tr h="98175">
                <a:tc>
                  <a:txBody>
                    <a:bodyPr/>
                    <a:lstStyle/>
                    <a:p>
                      <a:r>
                        <a:rPr lang="en-GB" sz="600">
                          <a:effectLst/>
                        </a:rPr>
                        <a:t>Xestia agathina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Heath Rustic</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3308636226"/>
                  </a:ext>
                </a:extLst>
              </a:tr>
              <a:tr h="98175">
                <a:tc>
                  <a:txBody>
                    <a:bodyPr/>
                    <a:lstStyle/>
                    <a:p>
                      <a:r>
                        <a:rPr lang="en-GB" sz="600">
                          <a:effectLst/>
                        </a:rPr>
                        <a:t>Xestia castanea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a:effectLst/>
                        </a:rPr>
                        <a:t>Neglected Rustic</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683385526"/>
                  </a:ext>
                </a:extLst>
              </a:tr>
              <a:tr h="98175">
                <a:tc>
                  <a:txBody>
                    <a:bodyPr/>
                    <a:lstStyle/>
                    <a:p>
                      <a:r>
                        <a:rPr lang="en-GB" sz="600">
                          <a:effectLst/>
                        </a:rPr>
                        <a:t>Xylena exsoleta</a:t>
                      </a:r>
                      <a:endParaRPr lang="en-GB" sz="60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tc>
                  <a:txBody>
                    <a:bodyPr/>
                    <a:lstStyle/>
                    <a:p>
                      <a:r>
                        <a:rPr lang="en-GB" sz="600" dirty="0">
                          <a:effectLst/>
                        </a:rPr>
                        <a:t>Sword-grass</a:t>
                      </a:r>
                      <a:endParaRPr lang="en-GB" sz="600" dirty="0">
                        <a:effectLst/>
                        <a:latin typeface="Calibri" panose="020F0502020204030204" pitchFamily="34" charset="0"/>
                        <a:ea typeface="Calibri" panose="020F0502020204030204" pitchFamily="34" charset="0"/>
                        <a:cs typeface="Arial" panose="020B0604020202020204" pitchFamily="34" charset="0"/>
                      </a:endParaRPr>
                    </a:p>
                  </a:txBody>
                  <a:tcPr marL="35602" marR="35602" marT="0" marB="0" anchor="b"/>
                </a:tc>
                <a:extLst>
                  <a:ext uri="{0D108BD9-81ED-4DB2-BD59-A6C34878D82A}">
                    <a16:rowId xmlns:a16="http://schemas.microsoft.com/office/drawing/2014/main" val="2933030832"/>
                  </a:ext>
                </a:extLst>
              </a:tr>
            </a:tbl>
          </a:graphicData>
        </a:graphic>
      </p:graphicFrame>
    </p:spTree>
    <p:extLst>
      <p:ext uri="{BB962C8B-B14F-4D97-AF65-F5344CB8AC3E}">
        <p14:creationId xmlns:p14="http://schemas.microsoft.com/office/powerpoint/2010/main" val="1629803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75BCC-2170-58E7-1A25-72379E5E1577}"/>
              </a:ext>
            </a:extLst>
          </p:cNvPr>
          <p:cNvSpPr>
            <a:spLocks noGrp="1"/>
          </p:cNvSpPr>
          <p:nvPr>
            <p:ph type="title"/>
          </p:nvPr>
        </p:nvSpPr>
        <p:spPr>
          <a:xfrm>
            <a:off x="628649" y="0"/>
            <a:ext cx="7886700" cy="1325563"/>
          </a:xfrm>
        </p:spPr>
        <p:txBody>
          <a:bodyPr/>
          <a:lstStyle/>
          <a:p>
            <a:r>
              <a:rPr lang="en-GB" dirty="0"/>
              <a:t>City Centre</a:t>
            </a:r>
          </a:p>
        </p:txBody>
      </p:sp>
      <p:pic>
        <p:nvPicPr>
          <p:cNvPr id="5" name="Content Placeholder 4">
            <a:extLst>
              <a:ext uri="{FF2B5EF4-FFF2-40B4-BE49-F238E27FC236}">
                <a16:creationId xmlns:a16="http://schemas.microsoft.com/office/drawing/2014/main" id="{1EFF3040-0B00-666D-11B6-33287C44F9CA}"/>
              </a:ext>
            </a:extLst>
          </p:cNvPr>
          <p:cNvPicPr>
            <a:picLocks noGrp="1" noChangeAspect="1"/>
          </p:cNvPicPr>
          <p:nvPr>
            <p:ph idx="1"/>
          </p:nvPr>
        </p:nvPicPr>
        <p:blipFill>
          <a:blip r:embed="rId2"/>
          <a:stretch>
            <a:fillRect/>
          </a:stretch>
        </p:blipFill>
        <p:spPr>
          <a:xfrm>
            <a:off x="1060720" y="662781"/>
            <a:ext cx="7022557" cy="5002478"/>
          </a:xfrm>
        </p:spPr>
      </p:pic>
    </p:spTree>
    <p:extLst>
      <p:ext uri="{BB962C8B-B14F-4D97-AF65-F5344CB8AC3E}">
        <p14:creationId xmlns:p14="http://schemas.microsoft.com/office/powerpoint/2010/main" val="380252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DF53A-4290-017D-BBEC-4C169BA35185}"/>
              </a:ext>
            </a:extLst>
          </p:cNvPr>
          <p:cNvSpPr>
            <a:spLocks noGrp="1"/>
          </p:cNvSpPr>
          <p:nvPr>
            <p:ph type="title"/>
          </p:nvPr>
        </p:nvSpPr>
        <p:spPr>
          <a:xfrm>
            <a:off x="628650" y="0"/>
            <a:ext cx="7886700" cy="1325563"/>
          </a:xfrm>
        </p:spPr>
        <p:txBody>
          <a:bodyPr/>
          <a:lstStyle/>
          <a:p>
            <a:r>
              <a:rPr lang="en-GB" dirty="0"/>
              <a:t>SA1</a:t>
            </a:r>
          </a:p>
        </p:txBody>
      </p:sp>
      <p:pic>
        <p:nvPicPr>
          <p:cNvPr id="5" name="Content Placeholder 4">
            <a:extLst>
              <a:ext uri="{FF2B5EF4-FFF2-40B4-BE49-F238E27FC236}">
                <a16:creationId xmlns:a16="http://schemas.microsoft.com/office/drawing/2014/main" id="{8BD0AC01-B6D6-42C1-17CE-E3C991604C33}"/>
              </a:ext>
            </a:extLst>
          </p:cNvPr>
          <p:cNvPicPr>
            <a:picLocks noGrp="1" noChangeAspect="1"/>
          </p:cNvPicPr>
          <p:nvPr>
            <p:ph idx="1"/>
          </p:nvPr>
        </p:nvPicPr>
        <p:blipFill>
          <a:blip r:embed="rId2"/>
          <a:stretch>
            <a:fillRect/>
          </a:stretch>
        </p:blipFill>
        <p:spPr>
          <a:xfrm>
            <a:off x="978858" y="662781"/>
            <a:ext cx="7186284" cy="5068392"/>
          </a:xfrm>
        </p:spPr>
      </p:pic>
    </p:spTree>
    <p:extLst>
      <p:ext uri="{BB962C8B-B14F-4D97-AF65-F5344CB8AC3E}">
        <p14:creationId xmlns:p14="http://schemas.microsoft.com/office/powerpoint/2010/main" val="606067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2FEE68A-2A11-0004-E4A8-A9D1A1C41855}"/>
              </a:ext>
            </a:extLst>
          </p:cNvPr>
          <p:cNvPicPr>
            <a:picLocks noGrp="1" noChangeAspect="1"/>
          </p:cNvPicPr>
          <p:nvPr>
            <p:ph idx="1"/>
          </p:nvPr>
        </p:nvPicPr>
        <p:blipFill>
          <a:blip r:embed="rId2"/>
          <a:stretch>
            <a:fillRect/>
          </a:stretch>
        </p:blipFill>
        <p:spPr>
          <a:xfrm>
            <a:off x="1102796" y="996767"/>
            <a:ext cx="6938408" cy="4864465"/>
          </a:xfrm>
        </p:spPr>
      </p:pic>
      <p:sp>
        <p:nvSpPr>
          <p:cNvPr id="5" name="Title 4">
            <a:extLst>
              <a:ext uri="{FF2B5EF4-FFF2-40B4-BE49-F238E27FC236}">
                <a16:creationId xmlns:a16="http://schemas.microsoft.com/office/drawing/2014/main" id="{56F9A800-4062-8D38-EC86-04E07AA05FDA}"/>
              </a:ext>
            </a:extLst>
          </p:cNvPr>
          <p:cNvSpPr>
            <a:spLocks noGrp="1"/>
          </p:cNvSpPr>
          <p:nvPr>
            <p:ph type="title"/>
          </p:nvPr>
        </p:nvSpPr>
        <p:spPr/>
        <p:txBody>
          <a:bodyPr/>
          <a:lstStyle/>
          <a:p>
            <a:r>
              <a:rPr lang="en-GB" dirty="0"/>
              <a:t>Tawe Catchment</a:t>
            </a:r>
          </a:p>
        </p:txBody>
      </p:sp>
    </p:spTree>
    <p:extLst>
      <p:ext uri="{BB962C8B-B14F-4D97-AF65-F5344CB8AC3E}">
        <p14:creationId xmlns:p14="http://schemas.microsoft.com/office/powerpoint/2010/main" val="1619938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1464-B8DA-4022-A954-ECC84C2A3F7E}"/>
              </a:ext>
            </a:extLst>
          </p:cNvPr>
          <p:cNvSpPr>
            <a:spLocks noGrp="1"/>
          </p:cNvSpPr>
          <p:nvPr>
            <p:ph type="title"/>
          </p:nvPr>
        </p:nvSpPr>
        <p:spPr/>
        <p:txBody>
          <a:bodyPr/>
          <a:lstStyle/>
          <a:p>
            <a:r>
              <a:rPr lang="en-GB"/>
              <a:t>Current Activities</a:t>
            </a:r>
          </a:p>
        </p:txBody>
      </p:sp>
      <p:sp>
        <p:nvSpPr>
          <p:cNvPr id="3" name="Content Placeholder 2">
            <a:extLst>
              <a:ext uri="{FF2B5EF4-FFF2-40B4-BE49-F238E27FC236}">
                <a16:creationId xmlns:a16="http://schemas.microsoft.com/office/drawing/2014/main" id="{CB72623D-AF9B-04E0-DF24-693AA381241E}"/>
              </a:ext>
            </a:extLst>
          </p:cNvPr>
          <p:cNvSpPr>
            <a:spLocks noGrp="1"/>
          </p:cNvSpPr>
          <p:nvPr>
            <p:ph idx="1"/>
          </p:nvPr>
        </p:nvSpPr>
        <p:spPr>
          <a:xfrm>
            <a:off x="276225" y="1343025"/>
            <a:ext cx="8696325" cy="4391025"/>
          </a:xfrm>
        </p:spPr>
        <p:txBody>
          <a:bodyPr numCol="2"/>
          <a:lstStyle/>
          <a:p>
            <a:r>
              <a:rPr lang="en-GB" dirty="0"/>
              <a:t>Mulching &amp; Green Waste</a:t>
            </a:r>
          </a:p>
          <a:p>
            <a:r>
              <a:rPr lang="en-GB" dirty="0"/>
              <a:t>Cut &amp; leave</a:t>
            </a:r>
          </a:p>
          <a:p>
            <a:r>
              <a:rPr lang="en-GB" dirty="0"/>
              <a:t>Rewilding Meadows</a:t>
            </a:r>
          </a:p>
          <a:p>
            <a:r>
              <a:rPr lang="en-GB" dirty="0"/>
              <a:t>Priority on natives for planting</a:t>
            </a:r>
          </a:p>
          <a:p>
            <a:r>
              <a:rPr lang="en-GB" dirty="0"/>
              <a:t>Bird &amp; bat boxes</a:t>
            </a:r>
          </a:p>
          <a:p>
            <a:r>
              <a:rPr lang="en-GB" dirty="0"/>
              <a:t>Bug Houses</a:t>
            </a:r>
          </a:p>
          <a:p>
            <a:r>
              <a:rPr lang="en-GB" dirty="0"/>
              <a:t>Maintaining existing trees</a:t>
            </a:r>
          </a:p>
          <a:p>
            <a:r>
              <a:rPr lang="en-GB" dirty="0"/>
              <a:t>Allotments</a:t>
            </a:r>
          </a:p>
          <a:p>
            <a:r>
              <a:rPr lang="en-GB" dirty="0"/>
              <a:t>Ground mammal boxes</a:t>
            </a:r>
          </a:p>
          <a:p>
            <a:r>
              <a:rPr lang="en-GB" dirty="0"/>
              <a:t>Composting</a:t>
            </a:r>
          </a:p>
          <a:p>
            <a:r>
              <a:rPr lang="en-GB" dirty="0"/>
              <a:t>Bee partnership</a:t>
            </a:r>
          </a:p>
          <a:p>
            <a:r>
              <a:rPr lang="en-GB" dirty="0"/>
              <a:t>No mow May</a:t>
            </a:r>
          </a:p>
          <a:p>
            <a:r>
              <a:rPr lang="en-GB" dirty="0"/>
              <a:t>Green Flag/Green Heritage</a:t>
            </a:r>
          </a:p>
          <a:p>
            <a:r>
              <a:rPr lang="en-GB" dirty="0"/>
              <a:t>LP4N Dylan Thomas Centre</a:t>
            </a:r>
          </a:p>
          <a:p>
            <a:r>
              <a:rPr lang="en-GB" dirty="0"/>
              <a:t>LP4N Pond</a:t>
            </a:r>
          </a:p>
          <a:p>
            <a:r>
              <a:rPr lang="en-GB" dirty="0"/>
              <a:t>Biodiversity Surveys</a:t>
            </a:r>
          </a:p>
        </p:txBody>
      </p:sp>
    </p:spTree>
    <p:extLst>
      <p:ext uri="{BB962C8B-B14F-4D97-AF65-F5344CB8AC3E}">
        <p14:creationId xmlns:p14="http://schemas.microsoft.com/office/powerpoint/2010/main" val="3926217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EA3AC-7BA0-DEA4-4982-6CBEF3CCCC74}"/>
              </a:ext>
            </a:extLst>
          </p:cNvPr>
          <p:cNvSpPr>
            <a:spLocks noGrp="1"/>
          </p:cNvSpPr>
          <p:nvPr>
            <p:ph type="title"/>
          </p:nvPr>
        </p:nvSpPr>
        <p:spPr/>
        <p:txBody>
          <a:bodyPr/>
          <a:lstStyle/>
          <a:p>
            <a:r>
              <a:rPr lang="en-GB" dirty="0"/>
              <a:t>Carmarthen </a:t>
            </a:r>
            <a:br>
              <a:rPr lang="en-GB" dirty="0"/>
            </a:br>
            <a:r>
              <a:rPr lang="en-GB" dirty="0"/>
              <a:t>Natural Pond</a:t>
            </a:r>
          </a:p>
        </p:txBody>
      </p:sp>
      <p:pic>
        <p:nvPicPr>
          <p:cNvPr id="5" name="Content Placeholder 4" descr="A brick wall in a park&#10;&#10;Description automatically generated">
            <a:extLst>
              <a:ext uri="{FF2B5EF4-FFF2-40B4-BE49-F238E27FC236}">
                <a16:creationId xmlns:a16="http://schemas.microsoft.com/office/drawing/2014/main" id="{29E40F5C-B0F9-A66E-FA6A-39BF6D26822C}"/>
              </a:ext>
            </a:extLst>
          </p:cNvPr>
          <p:cNvPicPr>
            <a:picLocks noGrp="1" noChangeAspect="1"/>
          </p:cNvPicPr>
          <p:nvPr>
            <p:ph idx="1"/>
          </p:nvPr>
        </p:nvPicPr>
        <p:blipFill>
          <a:blip r:embed="rId2"/>
          <a:stretch>
            <a:fillRect/>
          </a:stretch>
        </p:blipFill>
        <p:spPr>
          <a:xfrm>
            <a:off x="4807594" y="0"/>
            <a:ext cx="3986210" cy="2989658"/>
          </a:xfrm>
        </p:spPr>
      </p:pic>
      <p:pic>
        <p:nvPicPr>
          <p:cNvPr id="7" name="Picture 6" descr="A pond in a garden&#10;&#10;Description automatically generated">
            <a:extLst>
              <a:ext uri="{FF2B5EF4-FFF2-40B4-BE49-F238E27FC236}">
                <a16:creationId xmlns:a16="http://schemas.microsoft.com/office/drawing/2014/main" id="{5FC880B5-1247-60C6-720B-57C32807F710}"/>
              </a:ext>
            </a:extLst>
          </p:cNvPr>
          <p:cNvPicPr>
            <a:picLocks noChangeAspect="1"/>
          </p:cNvPicPr>
          <p:nvPr/>
        </p:nvPicPr>
        <p:blipFill>
          <a:blip r:embed="rId3"/>
          <a:stretch>
            <a:fillRect/>
          </a:stretch>
        </p:blipFill>
        <p:spPr>
          <a:xfrm>
            <a:off x="4814947" y="3059783"/>
            <a:ext cx="3986210" cy="2989658"/>
          </a:xfrm>
          <a:prstGeom prst="rect">
            <a:avLst/>
          </a:prstGeom>
        </p:spPr>
      </p:pic>
      <p:pic>
        <p:nvPicPr>
          <p:cNvPr id="8" name="Picture 7">
            <a:extLst>
              <a:ext uri="{FF2B5EF4-FFF2-40B4-BE49-F238E27FC236}">
                <a16:creationId xmlns:a16="http://schemas.microsoft.com/office/drawing/2014/main" id="{761A7515-919F-C9D7-CDB4-E518464C986F}"/>
              </a:ext>
            </a:extLst>
          </p:cNvPr>
          <p:cNvPicPr>
            <a:picLocks noChangeAspect="1"/>
          </p:cNvPicPr>
          <p:nvPr/>
        </p:nvPicPr>
        <p:blipFill>
          <a:blip r:embed="rId4"/>
          <a:stretch>
            <a:fillRect/>
          </a:stretch>
        </p:blipFill>
        <p:spPr>
          <a:xfrm>
            <a:off x="628650" y="1690688"/>
            <a:ext cx="3213776" cy="4279958"/>
          </a:xfrm>
          <a:prstGeom prst="rect">
            <a:avLst/>
          </a:prstGeom>
        </p:spPr>
      </p:pic>
    </p:spTree>
    <p:extLst>
      <p:ext uri="{BB962C8B-B14F-4D97-AF65-F5344CB8AC3E}">
        <p14:creationId xmlns:p14="http://schemas.microsoft.com/office/powerpoint/2010/main" val="3517189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D7B60-BFEB-53BB-1543-5750DEBED351}"/>
              </a:ext>
            </a:extLst>
          </p:cNvPr>
          <p:cNvSpPr>
            <a:spLocks noGrp="1"/>
          </p:cNvSpPr>
          <p:nvPr>
            <p:ph type="title"/>
          </p:nvPr>
        </p:nvSpPr>
        <p:spPr/>
        <p:txBody>
          <a:bodyPr/>
          <a:lstStyle/>
          <a:p>
            <a:r>
              <a:rPr lang="en-GB"/>
              <a:t>Dylan Thomas Centre</a:t>
            </a:r>
            <a:endParaRPr lang="en-GB" dirty="0"/>
          </a:p>
        </p:txBody>
      </p:sp>
      <p:pic>
        <p:nvPicPr>
          <p:cNvPr id="5" name="Content Placeholder 4">
            <a:extLst>
              <a:ext uri="{FF2B5EF4-FFF2-40B4-BE49-F238E27FC236}">
                <a16:creationId xmlns:a16="http://schemas.microsoft.com/office/drawing/2014/main" id="{738E4BAE-9508-17A1-255E-ECACCE77F02F}"/>
              </a:ext>
            </a:extLst>
          </p:cNvPr>
          <p:cNvPicPr>
            <a:picLocks noGrp="1" noChangeAspect="1"/>
          </p:cNvPicPr>
          <p:nvPr>
            <p:ph idx="1"/>
          </p:nvPr>
        </p:nvPicPr>
        <p:blipFill>
          <a:blip r:embed="rId2"/>
          <a:stretch>
            <a:fillRect/>
          </a:stretch>
        </p:blipFill>
        <p:spPr>
          <a:xfrm>
            <a:off x="754609" y="1568173"/>
            <a:ext cx="7368451" cy="4351338"/>
          </a:xfrm>
        </p:spPr>
      </p:pic>
    </p:spTree>
    <p:extLst>
      <p:ext uri="{BB962C8B-B14F-4D97-AF65-F5344CB8AC3E}">
        <p14:creationId xmlns:p14="http://schemas.microsoft.com/office/powerpoint/2010/main" val="3792704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EC1E-79DF-29D6-E0AD-BCA34BB912A2}"/>
              </a:ext>
            </a:extLst>
          </p:cNvPr>
          <p:cNvSpPr>
            <a:spLocks noGrp="1"/>
          </p:cNvSpPr>
          <p:nvPr>
            <p:ph type="title"/>
          </p:nvPr>
        </p:nvSpPr>
        <p:spPr/>
        <p:txBody>
          <a:bodyPr/>
          <a:lstStyle/>
          <a:p>
            <a:r>
              <a:rPr lang="en-GB"/>
              <a:t>Future Actions</a:t>
            </a:r>
          </a:p>
        </p:txBody>
      </p:sp>
      <p:sp>
        <p:nvSpPr>
          <p:cNvPr id="3" name="Content Placeholder 2">
            <a:extLst>
              <a:ext uri="{FF2B5EF4-FFF2-40B4-BE49-F238E27FC236}">
                <a16:creationId xmlns:a16="http://schemas.microsoft.com/office/drawing/2014/main" id="{B265F509-2418-F17F-1D1D-1F5C34C91998}"/>
              </a:ext>
            </a:extLst>
          </p:cNvPr>
          <p:cNvSpPr>
            <a:spLocks noGrp="1"/>
          </p:cNvSpPr>
          <p:nvPr>
            <p:ph idx="1"/>
          </p:nvPr>
        </p:nvSpPr>
        <p:spPr>
          <a:xfrm>
            <a:off x="628650" y="990600"/>
            <a:ext cx="7886700" cy="5186363"/>
          </a:xfrm>
        </p:spPr>
        <p:txBody>
          <a:bodyPr/>
          <a:lstStyle/>
          <a:p>
            <a:r>
              <a:rPr lang="en-GB" dirty="0"/>
              <a:t>Monitor and improve diversity in meadows</a:t>
            </a:r>
          </a:p>
          <a:p>
            <a:r>
              <a:rPr lang="en-GB" dirty="0"/>
              <a:t>Understand existing tree stock and develop sympathetic maintenance strategy</a:t>
            </a:r>
          </a:p>
          <a:p>
            <a:r>
              <a:rPr lang="en-GB" dirty="0"/>
              <a:t>Improve student and staff engagement</a:t>
            </a:r>
          </a:p>
          <a:p>
            <a:r>
              <a:rPr lang="en-GB" dirty="0"/>
              <a:t>Develop SSSI and SAC management plans</a:t>
            </a:r>
          </a:p>
          <a:p>
            <a:r>
              <a:rPr lang="en-GB" dirty="0"/>
              <a:t>Insect Bricks</a:t>
            </a:r>
          </a:p>
          <a:p>
            <a:r>
              <a:rPr lang="en-GB" dirty="0"/>
              <a:t>Improve hedgerow diversity.</a:t>
            </a:r>
          </a:p>
          <a:p>
            <a:r>
              <a:rPr lang="en-GB" dirty="0"/>
              <a:t>Long and short tongue pollinator species.</a:t>
            </a:r>
          </a:p>
          <a:p>
            <a:r>
              <a:rPr lang="en-GB" dirty="0"/>
              <a:t>Invasive strategy</a:t>
            </a:r>
          </a:p>
          <a:p>
            <a:r>
              <a:rPr lang="en-GB" dirty="0"/>
              <a:t>Swansea specific BAP</a:t>
            </a:r>
          </a:p>
        </p:txBody>
      </p:sp>
    </p:spTree>
    <p:extLst>
      <p:ext uri="{BB962C8B-B14F-4D97-AF65-F5344CB8AC3E}">
        <p14:creationId xmlns:p14="http://schemas.microsoft.com/office/powerpoint/2010/main" val="7119787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821960" y="4587443"/>
            <a:ext cx="415290" cy="221856"/>
          </a:xfrm>
          <a:prstGeom prst="rect">
            <a:avLst/>
          </a:prstGeom>
        </p:spPr>
        <p:txBody>
          <a:bodyPr vert="horz" wrap="square" lIns="0" tIns="6350" rIns="0" bIns="0" rtlCol="0">
            <a:spAutoFit/>
          </a:bodyPr>
          <a:lstStyle/>
          <a:p>
            <a:pPr marL="6350">
              <a:lnSpc>
                <a:spcPct val="100000"/>
              </a:lnSpc>
              <a:spcBef>
                <a:spcPts val="50"/>
              </a:spcBef>
            </a:pPr>
            <a:r>
              <a:rPr sz="700" spc="-80" dirty="0">
                <a:solidFill>
                  <a:srgbClr val="EC3A03"/>
                </a:solidFill>
                <a:latin typeface="Arial Black"/>
                <a:cs typeface="Arial Black"/>
              </a:rPr>
              <a:t>G</a:t>
            </a:r>
            <a:r>
              <a:rPr sz="700" spc="-63" dirty="0">
                <a:solidFill>
                  <a:srgbClr val="EC3A03"/>
                </a:solidFill>
                <a:latin typeface="Arial Black"/>
                <a:cs typeface="Arial Black"/>
              </a:rPr>
              <a:t> </a:t>
            </a:r>
            <a:r>
              <a:rPr sz="700" spc="-90" dirty="0">
                <a:solidFill>
                  <a:srgbClr val="EC3A03"/>
                </a:solidFill>
                <a:latin typeface="Arial Black"/>
                <a:cs typeface="Arial Black"/>
              </a:rPr>
              <a:t>R</a:t>
            </a:r>
            <a:r>
              <a:rPr sz="700" spc="-63" dirty="0">
                <a:solidFill>
                  <a:srgbClr val="EC3A03"/>
                </a:solidFill>
                <a:latin typeface="Arial Black"/>
                <a:cs typeface="Arial Black"/>
              </a:rPr>
              <a:t> </a:t>
            </a:r>
            <a:r>
              <a:rPr sz="700" spc="-33" dirty="0">
                <a:solidFill>
                  <a:srgbClr val="EC3A03"/>
                </a:solidFill>
                <a:latin typeface="Arial Black"/>
                <a:cs typeface="Arial Black"/>
              </a:rPr>
              <a:t>O</a:t>
            </a:r>
            <a:r>
              <a:rPr sz="700" spc="-60" dirty="0">
                <a:solidFill>
                  <a:srgbClr val="EC3A03"/>
                </a:solidFill>
                <a:latin typeface="Arial Black"/>
                <a:cs typeface="Arial Black"/>
              </a:rPr>
              <a:t> </a:t>
            </a:r>
            <a:r>
              <a:rPr sz="700" spc="-55" dirty="0">
                <a:solidFill>
                  <a:srgbClr val="EC3A03"/>
                </a:solidFill>
                <a:latin typeface="Arial Black"/>
                <a:cs typeface="Arial Black"/>
              </a:rPr>
              <a:t>U</a:t>
            </a:r>
            <a:r>
              <a:rPr sz="700" spc="-63" dirty="0">
                <a:solidFill>
                  <a:srgbClr val="EC3A03"/>
                </a:solidFill>
                <a:latin typeface="Arial Black"/>
                <a:cs typeface="Arial Black"/>
              </a:rPr>
              <a:t> </a:t>
            </a:r>
            <a:r>
              <a:rPr sz="700" spc="-30" dirty="0">
                <a:solidFill>
                  <a:srgbClr val="EC3A03"/>
                </a:solidFill>
                <a:latin typeface="Arial Black"/>
                <a:cs typeface="Arial Black"/>
              </a:rPr>
              <a:t>P</a:t>
            </a:r>
            <a:endParaRPr sz="700">
              <a:latin typeface="Arial Black"/>
              <a:cs typeface="Arial Black"/>
            </a:endParaRPr>
          </a:p>
        </p:txBody>
      </p:sp>
      <p:sp>
        <p:nvSpPr>
          <p:cNvPr id="3" name="object 3"/>
          <p:cNvSpPr txBox="1"/>
          <p:nvPr/>
        </p:nvSpPr>
        <p:spPr>
          <a:xfrm>
            <a:off x="8693246" y="964805"/>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grpSp>
        <p:nvGrpSpPr>
          <p:cNvPr id="4" name="object 4"/>
          <p:cNvGrpSpPr/>
          <p:nvPr/>
        </p:nvGrpSpPr>
        <p:grpSpPr>
          <a:xfrm>
            <a:off x="491924" y="1262793"/>
            <a:ext cx="4638358" cy="4332923"/>
            <a:chOff x="983848" y="811085"/>
            <a:chExt cx="9276715" cy="8665845"/>
          </a:xfrm>
        </p:grpSpPr>
        <p:sp>
          <p:nvSpPr>
            <p:cNvPr id="5" name="object 5"/>
            <p:cNvSpPr/>
            <p:nvPr/>
          </p:nvSpPr>
          <p:spPr>
            <a:xfrm>
              <a:off x="983848" y="811085"/>
              <a:ext cx="9276715" cy="8665845"/>
            </a:xfrm>
            <a:custGeom>
              <a:avLst/>
              <a:gdLst/>
              <a:ahLst/>
              <a:cxnLst/>
              <a:rect l="l" t="t" r="r" b="b"/>
              <a:pathLst>
                <a:path w="9276715" h="8665845">
                  <a:moveTo>
                    <a:pt x="8790431" y="8665414"/>
                  </a:moveTo>
                  <a:lnTo>
                    <a:pt x="485774" y="8665414"/>
                  </a:lnTo>
                  <a:lnTo>
                    <a:pt x="438991" y="8663191"/>
                  </a:lnTo>
                  <a:lnTo>
                    <a:pt x="393466" y="8656655"/>
                  </a:lnTo>
                  <a:lnTo>
                    <a:pt x="349403" y="8646011"/>
                  </a:lnTo>
                  <a:lnTo>
                    <a:pt x="307005" y="8631463"/>
                  </a:lnTo>
                  <a:lnTo>
                    <a:pt x="266476" y="8613214"/>
                  </a:lnTo>
                  <a:lnTo>
                    <a:pt x="228019" y="8591467"/>
                  </a:lnTo>
                  <a:lnTo>
                    <a:pt x="191838" y="8566426"/>
                  </a:lnTo>
                  <a:lnTo>
                    <a:pt x="158137" y="8538295"/>
                  </a:lnTo>
                  <a:lnTo>
                    <a:pt x="127119" y="8507277"/>
                  </a:lnTo>
                  <a:lnTo>
                    <a:pt x="98988" y="8473576"/>
                  </a:lnTo>
                  <a:lnTo>
                    <a:pt x="73947" y="8437395"/>
                  </a:lnTo>
                  <a:lnTo>
                    <a:pt x="52200" y="8398938"/>
                  </a:lnTo>
                  <a:lnTo>
                    <a:pt x="33951" y="8358409"/>
                  </a:lnTo>
                  <a:lnTo>
                    <a:pt x="19403" y="8316011"/>
                  </a:lnTo>
                  <a:lnTo>
                    <a:pt x="8759" y="8271948"/>
                  </a:lnTo>
                  <a:lnTo>
                    <a:pt x="2223" y="8226423"/>
                  </a:lnTo>
                  <a:lnTo>
                    <a:pt x="0" y="8179639"/>
                  </a:lnTo>
                  <a:lnTo>
                    <a:pt x="0" y="485774"/>
                  </a:lnTo>
                  <a:lnTo>
                    <a:pt x="2223" y="438991"/>
                  </a:lnTo>
                  <a:lnTo>
                    <a:pt x="8759" y="393466"/>
                  </a:lnTo>
                  <a:lnTo>
                    <a:pt x="19403" y="349403"/>
                  </a:lnTo>
                  <a:lnTo>
                    <a:pt x="33951" y="307005"/>
                  </a:lnTo>
                  <a:lnTo>
                    <a:pt x="52200" y="266476"/>
                  </a:lnTo>
                  <a:lnTo>
                    <a:pt x="73947" y="228019"/>
                  </a:lnTo>
                  <a:lnTo>
                    <a:pt x="98988" y="191838"/>
                  </a:lnTo>
                  <a:lnTo>
                    <a:pt x="127119" y="158137"/>
                  </a:lnTo>
                  <a:lnTo>
                    <a:pt x="158137" y="127119"/>
                  </a:lnTo>
                  <a:lnTo>
                    <a:pt x="191838" y="98988"/>
                  </a:lnTo>
                  <a:lnTo>
                    <a:pt x="228019" y="73947"/>
                  </a:lnTo>
                  <a:lnTo>
                    <a:pt x="266476" y="52200"/>
                  </a:lnTo>
                  <a:lnTo>
                    <a:pt x="307005" y="33951"/>
                  </a:lnTo>
                  <a:lnTo>
                    <a:pt x="349403" y="19403"/>
                  </a:lnTo>
                  <a:lnTo>
                    <a:pt x="393466" y="8759"/>
                  </a:lnTo>
                  <a:lnTo>
                    <a:pt x="438991" y="2223"/>
                  </a:lnTo>
                  <a:lnTo>
                    <a:pt x="485774" y="0"/>
                  </a:lnTo>
                  <a:lnTo>
                    <a:pt x="8790431" y="0"/>
                  </a:lnTo>
                  <a:lnTo>
                    <a:pt x="8837215" y="2223"/>
                  </a:lnTo>
                  <a:lnTo>
                    <a:pt x="8882740" y="8759"/>
                  </a:lnTo>
                  <a:lnTo>
                    <a:pt x="8926803" y="19403"/>
                  </a:lnTo>
                  <a:lnTo>
                    <a:pt x="8969201" y="33951"/>
                  </a:lnTo>
                  <a:lnTo>
                    <a:pt x="9009730" y="52200"/>
                  </a:lnTo>
                  <a:lnTo>
                    <a:pt x="9048187" y="73947"/>
                  </a:lnTo>
                  <a:lnTo>
                    <a:pt x="9084368" y="98988"/>
                  </a:lnTo>
                  <a:lnTo>
                    <a:pt x="9118069" y="127119"/>
                  </a:lnTo>
                  <a:lnTo>
                    <a:pt x="9149087" y="158137"/>
                  </a:lnTo>
                  <a:lnTo>
                    <a:pt x="9177218" y="191838"/>
                  </a:lnTo>
                  <a:lnTo>
                    <a:pt x="9202259" y="228019"/>
                  </a:lnTo>
                  <a:lnTo>
                    <a:pt x="9224005" y="266476"/>
                  </a:lnTo>
                  <a:lnTo>
                    <a:pt x="9242255" y="307005"/>
                  </a:lnTo>
                  <a:lnTo>
                    <a:pt x="9256803" y="349403"/>
                  </a:lnTo>
                  <a:lnTo>
                    <a:pt x="9267447" y="393466"/>
                  </a:lnTo>
                  <a:lnTo>
                    <a:pt x="9273983" y="438991"/>
                  </a:lnTo>
                  <a:lnTo>
                    <a:pt x="9276206" y="485774"/>
                  </a:lnTo>
                  <a:lnTo>
                    <a:pt x="9276206" y="8179639"/>
                  </a:lnTo>
                  <a:lnTo>
                    <a:pt x="9273983" y="8226423"/>
                  </a:lnTo>
                  <a:lnTo>
                    <a:pt x="9267447" y="8271948"/>
                  </a:lnTo>
                  <a:lnTo>
                    <a:pt x="9256803" y="8316011"/>
                  </a:lnTo>
                  <a:lnTo>
                    <a:pt x="9242255" y="8358409"/>
                  </a:lnTo>
                  <a:lnTo>
                    <a:pt x="9224005" y="8398938"/>
                  </a:lnTo>
                  <a:lnTo>
                    <a:pt x="9202259" y="8437395"/>
                  </a:lnTo>
                  <a:lnTo>
                    <a:pt x="9177218" y="8473576"/>
                  </a:lnTo>
                  <a:lnTo>
                    <a:pt x="9149087" y="8507277"/>
                  </a:lnTo>
                  <a:lnTo>
                    <a:pt x="9118069" y="8538295"/>
                  </a:lnTo>
                  <a:lnTo>
                    <a:pt x="9084368" y="8566426"/>
                  </a:lnTo>
                  <a:lnTo>
                    <a:pt x="9048187" y="8591467"/>
                  </a:lnTo>
                  <a:lnTo>
                    <a:pt x="9009730" y="8613214"/>
                  </a:lnTo>
                  <a:lnTo>
                    <a:pt x="8969201" y="8631463"/>
                  </a:lnTo>
                  <a:lnTo>
                    <a:pt x="8926803" y="8646011"/>
                  </a:lnTo>
                  <a:lnTo>
                    <a:pt x="8882740" y="8656655"/>
                  </a:lnTo>
                  <a:lnTo>
                    <a:pt x="8837215" y="8663191"/>
                  </a:lnTo>
                  <a:lnTo>
                    <a:pt x="8790431" y="8665414"/>
                  </a:lnTo>
                  <a:close/>
                </a:path>
              </a:pathLst>
            </a:custGeom>
            <a:solidFill>
              <a:srgbClr val="FFFFFF"/>
            </a:solidFill>
          </p:spPr>
          <p:txBody>
            <a:bodyPr wrap="square" lIns="0" tIns="0" rIns="0" bIns="0" rtlCol="0"/>
            <a:lstStyle/>
            <a:p>
              <a:endParaRPr/>
            </a:p>
          </p:txBody>
        </p:sp>
        <p:pic>
          <p:nvPicPr>
            <p:cNvPr id="6" name="object 6"/>
            <p:cNvPicPr/>
            <p:nvPr/>
          </p:nvPicPr>
          <p:blipFill>
            <a:blip r:embed="rId2" cstate="print"/>
            <a:stretch>
              <a:fillRect/>
            </a:stretch>
          </p:blipFill>
          <p:spPr>
            <a:xfrm>
              <a:off x="8343701" y="7257068"/>
              <a:ext cx="1641445" cy="1932118"/>
            </a:xfrm>
            <a:prstGeom prst="rect">
              <a:avLst/>
            </a:prstGeom>
          </p:spPr>
        </p:pic>
        <p:pic>
          <p:nvPicPr>
            <p:cNvPr id="7" name="object 7"/>
            <p:cNvPicPr/>
            <p:nvPr/>
          </p:nvPicPr>
          <p:blipFill>
            <a:blip r:embed="rId3" cstate="print"/>
            <a:stretch>
              <a:fillRect/>
            </a:stretch>
          </p:blipFill>
          <p:spPr>
            <a:xfrm>
              <a:off x="2577864" y="6935141"/>
              <a:ext cx="1726938" cy="1222534"/>
            </a:xfrm>
            <a:prstGeom prst="rect">
              <a:avLst/>
            </a:prstGeom>
          </p:spPr>
        </p:pic>
        <p:pic>
          <p:nvPicPr>
            <p:cNvPr id="8" name="object 8"/>
            <p:cNvPicPr/>
            <p:nvPr/>
          </p:nvPicPr>
          <p:blipFill>
            <a:blip r:embed="rId4" cstate="print"/>
            <a:stretch>
              <a:fillRect/>
            </a:stretch>
          </p:blipFill>
          <p:spPr>
            <a:xfrm>
              <a:off x="7170502" y="7164622"/>
              <a:ext cx="1496110" cy="1273832"/>
            </a:xfrm>
            <a:prstGeom prst="rect">
              <a:avLst/>
            </a:prstGeom>
          </p:spPr>
        </p:pic>
        <p:pic>
          <p:nvPicPr>
            <p:cNvPr id="9" name="object 9"/>
            <p:cNvPicPr/>
            <p:nvPr/>
          </p:nvPicPr>
          <p:blipFill>
            <a:blip r:embed="rId5" cstate="print"/>
            <a:stretch>
              <a:fillRect/>
            </a:stretch>
          </p:blipFill>
          <p:spPr>
            <a:xfrm>
              <a:off x="4033479" y="7639665"/>
              <a:ext cx="3136052" cy="1034454"/>
            </a:xfrm>
            <a:prstGeom prst="rect">
              <a:avLst/>
            </a:prstGeom>
          </p:spPr>
        </p:pic>
        <p:pic>
          <p:nvPicPr>
            <p:cNvPr id="10" name="object 10"/>
            <p:cNvPicPr/>
            <p:nvPr/>
          </p:nvPicPr>
          <p:blipFill>
            <a:blip r:embed="rId6" cstate="print"/>
            <a:stretch>
              <a:fillRect/>
            </a:stretch>
          </p:blipFill>
          <p:spPr>
            <a:xfrm>
              <a:off x="1280321" y="3665576"/>
              <a:ext cx="2162949" cy="1453365"/>
            </a:xfrm>
            <a:prstGeom prst="rect">
              <a:avLst/>
            </a:prstGeom>
          </p:spPr>
        </p:pic>
        <p:pic>
          <p:nvPicPr>
            <p:cNvPr id="11" name="object 11"/>
            <p:cNvPicPr/>
            <p:nvPr/>
          </p:nvPicPr>
          <p:blipFill>
            <a:blip r:embed="rId7" cstate="print"/>
            <a:stretch>
              <a:fillRect/>
            </a:stretch>
          </p:blipFill>
          <p:spPr>
            <a:xfrm>
              <a:off x="6291196" y="3647322"/>
              <a:ext cx="1735488" cy="1709839"/>
            </a:xfrm>
            <a:prstGeom prst="rect">
              <a:avLst/>
            </a:prstGeom>
          </p:spPr>
        </p:pic>
        <p:pic>
          <p:nvPicPr>
            <p:cNvPr id="12" name="object 12"/>
            <p:cNvPicPr/>
            <p:nvPr/>
          </p:nvPicPr>
          <p:blipFill>
            <a:blip r:embed="rId8" cstate="print"/>
            <a:stretch>
              <a:fillRect/>
            </a:stretch>
          </p:blipFill>
          <p:spPr>
            <a:xfrm>
              <a:off x="5955453" y="5621032"/>
              <a:ext cx="2556211" cy="1479011"/>
            </a:xfrm>
            <a:prstGeom prst="rect">
              <a:avLst/>
            </a:prstGeom>
          </p:spPr>
        </p:pic>
        <p:pic>
          <p:nvPicPr>
            <p:cNvPr id="13" name="object 13"/>
            <p:cNvPicPr/>
            <p:nvPr/>
          </p:nvPicPr>
          <p:blipFill>
            <a:blip r:embed="rId9" cstate="print"/>
            <a:stretch>
              <a:fillRect/>
            </a:stretch>
          </p:blipFill>
          <p:spPr>
            <a:xfrm>
              <a:off x="3789100" y="4750487"/>
              <a:ext cx="2445070" cy="1068649"/>
            </a:xfrm>
            <a:prstGeom prst="rect">
              <a:avLst/>
            </a:prstGeom>
          </p:spPr>
        </p:pic>
        <p:pic>
          <p:nvPicPr>
            <p:cNvPr id="14" name="object 14"/>
            <p:cNvPicPr/>
            <p:nvPr/>
          </p:nvPicPr>
          <p:blipFill>
            <a:blip r:embed="rId10" cstate="print"/>
            <a:stretch>
              <a:fillRect/>
            </a:stretch>
          </p:blipFill>
          <p:spPr>
            <a:xfrm>
              <a:off x="1463177" y="7316212"/>
              <a:ext cx="1880822" cy="1872275"/>
            </a:xfrm>
            <a:prstGeom prst="rect">
              <a:avLst/>
            </a:prstGeom>
          </p:spPr>
        </p:pic>
        <p:pic>
          <p:nvPicPr>
            <p:cNvPr id="15" name="object 15"/>
            <p:cNvPicPr/>
            <p:nvPr/>
          </p:nvPicPr>
          <p:blipFill>
            <a:blip r:embed="rId11" cstate="print"/>
            <a:stretch>
              <a:fillRect/>
            </a:stretch>
          </p:blipFill>
          <p:spPr>
            <a:xfrm>
              <a:off x="6291196" y="1866629"/>
              <a:ext cx="1632897" cy="1632897"/>
            </a:xfrm>
            <a:prstGeom prst="rect">
              <a:avLst/>
            </a:prstGeom>
          </p:spPr>
        </p:pic>
        <p:pic>
          <p:nvPicPr>
            <p:cNvPr id="16" name="object 16"/>
            <p:cNvPicPr/>
            <p:nvPr/>
          </p:nvPicPr>
          <p:blipFill>
            <a:blip r:embed="rId12" cstate="print"/>
            <a:stretch>
              <a:fillRect/>
            </a:stretch>
          </p:blipFill>
          <p:spPr>
            <a:xfrm>
              <a:off x="8029260" y="5283628"/>
              <a:ext cx="1820978" cy="1231084"/>
            </a:xfrm>
            <a:prstGeom prst="rect">
              <a:avLst/>
            </a:prstGeom>
          </p:spPr>
        </p:pic>
        <p:pic>
          <p:nvPicPr>
            <p:cNvPr id="17" name="object 17"/>
            <p:cNvPicPr/>
            <p:nvPr/>
          </p:nvPicPr>
          <p:blipFill>
            <a:blip r:embed="rId13" cstate="print"/>
            <a:stretch>
              <a:fillRect/>
            </a:stretch>
          </p:blipFill>
          <p:spPr>
            <a:xfrm>
              <a:off x="8092000" y="3796631"/>
              <a:ext cx="1761137" cy="1410617"/>
            </a:xfrm>
            <a:prstGeom prst="rect">
              <a:avLst/>
            </a:prstGeom>
          </p:spPr>
        </p:pic>
        <p:pic>
          <p:nvPicPr>
            <p:cNvPr id="18" name="object 18"/>
            <p:cNvPicPr/>
            <p:nvPr/>
          </p:nvPicPr>
          <p:blipFill>
            <a:blip r:embed="rId14" cstate="print"/>
            <a:stretch>
              <a:fillRect/>
            </a:stretch>
          </p:blipFill>
          <p:spPr>
            <a:xfrm>
              <a:off x="8116286" y="2341212"/>
              <a:ext cx="1872271" cy="1384970"/>
            </a:xfrm>
            <a:prstGeom prst="rect">
              <a:avLst/>
            </a:prstGeom>
          </p:spPr>
        </p:pic>
        <p:pic>
          <p:nvPicPr>
            <p:cNvPr id="19" name="object 19"/>
            <p:cNvPicPr/>
            <p:nvPr/>
          </p:nvPicPr>
          <p:blipFill>
            <a:blip r:embed="rId15" cstate="print"/>
            <a:stretch>
              <a:fillRect/>
            </a:stretch>
          </p:blipFill>
          <p:spPr>
            <a:xfrm>
              <a:off x="3296399" y="8748695"/>
              <a:ext cx="4437034" cy="461655"/>
            </a:xfrm>
            <a:prstGeom prst="rect">
              <a:avLst/>
            </a:prstGeom>
          </p:spPr>
        </p:pic>
        <p:pic>
          <p:nvPicPr>
            <p:cNvPr id="20" name="object 20"/>
            <p:cNvPicPr/>
            <p:nvPr/>
          </p:nvPicPr>
          <p:blipFill>
            <a:blip r:embed="rId16" cstate="print"/>
            <a:stretch>
              <a:fillRect/>
            </a:stretch>
          </p:blipFill>
          <p:spPr>
            <a:xfrm>
              <a:off x="3569110" y="3276462"/>
              <a:ext cx="2385227" cy="1359322"/>
            </a:xfrm>
            <a:prstGeom prst="rect">
              <a:avLst/>
            </a:prstGeom>
          </p:spPr>
        </p:pic>
        <p:pic>
          <p:nvPicPr>
            <p:cNvPr id="21" name="object 21"/>
            <p:cNvPicPr/>
            <p:nvPr/>
          </p:nvPicPr>
          <p:blipFill>
            <a:blip r:embed="rId17" cstate="print"/>
            <a:stretch>
              <a:fillRect/>
            </a:stretch>
          </p:blipFill>
          <p:spPr>
            <a:xfrm>
              <a:off x="3917380" y="5927915"/>
              <a:ext cx="2086005" cy="931861"/>
            </a:xfrm>
            <a:prstGeom prst="rect">
              <a:avLst/>
            </a:prstGeom>
          </p:spPr>
        </p:pic>
        <p:pic>
          <p:nvPicPr>
            <p:cNvPr id="22" name="object 22"/>
            <p:cNvPicPr/>
            <p:nvPr/>
          </p:nvPicPr>
          <p:blipFill>
            <a:blip r:embed="rId18" cstate="print"/>
            <a:stretch>
              <a:fillRect/>
            </a:stretch>
          </p:blipFill>
          <p:spPr>
            <a:xfrm>
              <a:off x="1366629" y="5568794"/>
              <a:ext cx="2419422" cy="1299477"/>
            </a:xfrm>
            <a:prstGeom prst="rect">
              <a:avLst/>
            </a:prstGeom>
          </p:spPr>
        </p:pic>
        <p:pic>
          <p:nvPicPr>
            <p:cNvPr id="23" name="object 23"/>
            <p:cNvPicPr/>
            <p:nvPr/>
          </p:nvPicPr>
          <p:blipFill>
            <a:blip r:embed="rId19" cstate="print"/>
            <a:stretch>
              <a:fillRect/>
            </a:stretch>
          </p:blipFill>
          <p:spPr>
            <a:xfrm>
              <a:off x="6381408" y="968502"/>
              <a:ext cx="3607762" cy="829272"/>
            </a:xfrm>
            <a:prstGeom prst="rect">
              <a:avLst/>
            </a:prstGeom>
          </p:spPr>
        </p:pic>
      </p:grpSp>
      <p:sp>
        <p:nvSpPr>
          <p:cNvPr id="24" name="object 24"/>
          <p:cNvSpPr txBox="1"/>
          <p:nvPr/>
        </p:nvSpPr>
        <p:spPr>
          <a:xfrm>
            <a:off x="633811" y="2377146"/>
            <a:ext cx="1698308" cy="116379"/>
          </a:xfrm>
          <a:prstGeom prst="rect">
            <a:avLst/>
          </a:prstGeom>
        </p:spPr>
        <p:txBody>
          <a:bodyPr vert="horz" wrap="square" lIns="0" tIns="8573" rIns="0" bIns="0" rtlCol="0">
            <a:spAutoFit/>
          </a:bodyPr>
          <a:lstStyle/>
          <a:p>
            <a:pPr marL="6350">
              <a:lnSpc>
                <a:spcPct val="100000"/>
              </a:lnSpc>
              <a:spcBef>
                <a:spcPts val="68"/>
              </a:spcBef>
              <a:tabLst>
                <a:tab pos="399415" algn="l"/>
                <a:tab pos="611823" algn="l"/>
                <a:tab pos="924878" algn="l"/>
              </a:tabLst>
            </a:pPr>
            <a:r>
              <a:rPr sz="700" spc="-115" dirty="0">
                <a:solidFill>
                  <a:srgbClr val="162D07"/>
                </a:solidFill>
                <a:latin typeface="Arial Black"/>
                <a:cs typeface="Arial Black"/>
              </a:rPr>
              <a:t>S</a:t>
            </a:r>
            <a:r>
              <a:rPr sz="700" spc="-57" dirty="0">
                <a:solidFill>
                  <a:srgbClr val="162D07"/>
                </a:solidFill>
                <a:latin typeface="Arial Black"/>
                <a:cs typeface="Arial Black"/>
              </a:rPr>
              <a:t> </a:t>
            </a:r>
            <a:r>
              <a:rPr sz="700" spc="-15" dirty="0">
                <a:solidFill>
                  <a:srgbClr val="162D07"/>
                </a:solidFill>
                <a:latin typeface="Arial Black"/>
                <a:cs typeface="Arial Black"/>
              </a:rPr>
              <a:t>O</a:t>
            </a:r>
            <a:r>
              <a:rPr sz="700" spc="-55" dirty="0">
                <a:solidFill>
                  <a:srgbClr val="162D07"/>
                </a:solidFill>
                <a:latin typeface="Arial Black"/>
                <a:cs typeface="Arial Black"/>
              </a:rPr>
              <a:t> </a:t>
            </a:r>
            <a:r>
              <a:rPr sz="700" dirty="0">
                <a:solidFill>
                  <a:srgbClr val="162D07"/>
                </a:solidFill>
                <a:latin typeface="Arial Black"/>
                <a:cs typeface="Arial Black"/>
              </a:rPr>
              <a:t>M</a:t>
            </a:r>
            <a:r>
              <a:rPr sz="700" spc="-55" dirty="0">
                <a:solidFill>
                  <a:srgbClr val="162D07"/>
                </a:solidFill>
                <a:latin typeface="Arial Black"/>
                <a:cs typeface="Arial Black"/>
              </a:rPr>
              <a:t> </a:t>
            </a:r>
            <a:r>
              <a:rPr sz="700" spc="-25" dirty="0">
                <a:solidFill>
                  <a:srgbClr val="162D07"/>
                </a:solidFill>
                <a:latin typeface="Arial Black"/>
                <a:cs typeface="Arial Black"/>
              </a:rPr>
              <a:t>E</a:t>
            </a:r>
            <a:r>
              <a:rPr sz="700" dirty="0">
                <a:solidFill>
                  <a:srgbClr val="162D07"/>
                </a:solidFill>
                <a:latin typeface="Arial Black"/>
                <a:cs typeface="Arial Black"/>
              </a:rPr>
              <a:t>	</a:t>
            </a:r>
            <a:r>
              <a:rPr sz="700" spc="-15" dirty="0">
                <a:solidFill>
                  <a:srgbClr val="162D07"/>
                </a:solidFill>
                <a:latin typeface="Arial Black"/>
                <a:cs typeface="Arial Black"/>
              </a:rPr>
              <a:t>O</a:t>
            </a:r>
            <a:r>
              <a:rPr sz="700" spc="-60" dirty="0">
                <a:solidFill>
                  <a:srgbClr val="162D07"/>
                </a:solidFill>
                <a:latin typeface="Arial Black"/>
                <a:cs typeface="Arial Black"/>
              </a:rPr>
              <a:t> </a:t>
            </a:r>
            <a:r>
              <a:rPr sz="700" spc="-25" dirty="0">
                <a:solidFill>
                  <a:srgbClr val="162D07"/>
                </a:solidFill>
                <a:latin typeface="Arial Black"/>
                <a:cs typeface="Arial Black"/>
              </a:rPr>
              <a:t>F</a:t>
            </a:r>
            <a:r>
              <a:rPr sz="700" dirty="0">
                <a:solidFill>
                  <a:srgbClr val="162D07"/>
                </a:solidFill>
                <a:latin typeface="Arial Black"/>
                <a:cs typeface="Arial Black"/>
              </a:rPr>
              <a:t>	</a:t>
            </a:r>
            <a:r>
              <a:rPr sz="700" spc="-15" dirty="0">
                <a:solidFill>
                  <a:srgbClr val="162D07"/>
                </a:solidFill>
                <a:latin typeface="Arial Black"/>
                <a:cs typeface="Arial Black"/>
              </a:rPr>
              <a:t>O</a:t>
            </a:r>
            <a:r>
              <a:rPr sz="700" spc="-60" dirty="0">
                <a:solidFill>
                  <a:srgbClr val="162D07"/>
                </a:solidFill>
                <a:latin typeface="Arial Black"/>
                <a:cs typeface="Arial Black"/>
              </a:rPr>
              <a:t> </a:t>
            </a:r>
            <a:r>
              <a:rPr sz="700" spc="-45" dirty="0">
                <a:solidFill>
                  <a:srgbClr val="162D07"/>
                </a:solidFill>
                <a:latin typeface="Arial Black"/>
                <a:cs typeface="Arial Black"/>
              </a:rPr>
              <a:t>U</a:t>
            </a:r>
            <a:r>
              <a:rPr sz="700" spc="-57" dirty="0">
                <a:solidFill>
                  <a:srgbClr val="162D07"/>
                </a:solidFill>
                <a:latin typeface="Arial Black"/>
                <a:cs typeface="Arial Black"/>
              </a:rPr>
              <a:t> </a:t>
            </a:r>
            <a:r>
              <a:rPr sz="700" spc="-25" dirty="0">
                <a:solidFill>
                  <a:srgbClr val="162D07"/>
                </a:solidFill>
                <a:latin typeface="Arial Black"/>
                <a:cs typeface="Arial Black"/>
              </a:rPr>
              <a:t>R</a:t>
            </a:r>
            <a:r>
              <a:rPr sz="700" dirty="0">
                <a:solidFill>
                  <a:srgbClr val="162D07"/>
                </a:solidFill>
                <a:latin typeface="Arial Black"/>
                <a:cs typeface="Arial Black"/>
              </a:rPr>
              <a:t>	</a:t>
            </a:r>
            <a:r>
              <a:rPr sz="700" spc="-60" dirty="0">
                <a:solidFill>
                  <a:srgbClr val="162D07"/>
                </a:solidFill>
                <a:latin typeface="Arial Black"/>
                <a:cs typeface="Arial Black"/>
              </a:rPr>
              <a:t>P </a:t>
            </a:r>
            <a:r>
              <a:rPr sz="700" spc="-53" dirty="0">
                <a:solidFill>
                  <a:srgbClr val="162D07"/>
                </a:solidFill>
                <a:latin typeface="Arial Black"/>
                <a:cs typeface="Arial Black"/>
              </a:rPr>
              <a:t>A</a:t>
            </a:r>
            <a:r>
              <a:rPr sz="700" spc="-60" dirty="0">
                <a:solidFill>
                  <a:srgbClr val="162D07"/>
                </a:solidFill>
                <a:latin typeface="Arial Black"/>
                <a:cs typeface="Arial Black"/>
              </a:rPr>
              <a:t> </a:t>
            </a:r>
            <a:r>
              <a:rPr sz="700" spc="-75" dirty="0">
                <a:solidFill>
                  <a:srgbClr val="162D07"/>
                </a:solidFill>
                <a:latin typeface="Arial Black"/>
                <a:cs typeface="Arial Black"/>
              </a:rPr>
              <a:t>R</a:t>
            </a:r>
            <a:r>
              <a:rPr sz="700" spc="-57" dirty="0">
                <a:solidFill>
                  <a:srgbClr val="162D07"/>
                </a:solidFill>
                <a:latin typeface="Arial Black"/>
                <a:cs typeface="Arial Black"/>
              </a:rPr>
              <a:t> </a:t>
            </a:r>
            <a:r>
              <a:rPr sz="700" spc="-95" dirty="0">
                <a:solidFill>
                  <a:srgbClr val="162D07"/>
                </a:solidFill>
                <a:latin typeface="Arial Black"/>
                <a:cs typeface="Arial Black"/>
              </a:rPr>
              <a:t>T</a:t>
            </a:r>
            <a:r>
              <a:rPr sz="700" spc="-60" dirty="0">
                <a:solidFill>
                  <a:srgbClr val="162D07"/>
                </a:solidFill>
                <a:latin typeface="Arial Black"/>
                <a:cs typeface="Arial Black"/>
              </a:rPr>
              <a:t> </a:t>
            </a:r>
            <a:r>
              <a:rPr sz="700" dirty="0">
                <a:solidFill>
                  <a:srgbClr val="162D07"/>
                </a:solidFill>
                <a:latin typeface="Arial Black"/>
                <a:cs typeface="Arial Black"/>
              </a:rPr>
              <a:t>N</a:t>
            </a:r>
            <a:r>
              <a:rPr sz="700" spc="-57" dirty="0">
                <a:solidFill>
                  <a:srgbClr val="162D07"/>
                </a:solidFill>
                <a:latin typeface="Arial Black"/>
                <a:cs typeface="Arial Black"/>
              </a:rPr>
              <a:t> </a:t>
            </a:r>
            <a:r>
              <a:rPr sz="700" spc="-110" dirty="0">
                <a:solidFill>
                  <a:srgbClr val="162D07"/>
                </a:solidFill>
                <a:latin typeface="Arial Black"/>
                <a:cs typeface="Arial Black"/>
              </a:rPr>
              <a:t>E</a:t>
            </a:r>
            <a:r>
              <a:rPr sz="700" spc="-60" dirty="0">
                <a:solidFill>
                  <a:srgbClr val="162D07"/>
                </a:solidFill>
                <a:latin typeface="Arial Black"/>
                <a:cs typeface="Arial Black"/>
              </a:rPr>
              <a:t> </a:t>
            </a:r>
            <a:r>
              <a:rPr sz="700" spc="-75" dirty="0">
                <a:solidFill>
                  <a:srgbClr val="162D07"/>
                </a:solidFill>
                <a:latin typeface="Arial Black"/>
                <a:cs typeface="Arial Black"/>
              </a:rPr>
              <a:t>R</a:t>
            </a:r>
            <a:r>
              <a:rPr sz="700" spc="-57" dirty="0">
                <a:solidFill>
                  <a:srgbClr val="162D07"/>
                </a:solidFill>
                <a:latin typeface="Arial Black"/>
                <a:cs typeface="Arial Black"/>
              </a:rPr>
              <a:t> </a:t>
            </a:r>
            <a:r>
              <a:rPr sz="700" spc="-115" dirty="0">
                <a:solidFill>
                  <a:srgbClr val="162D07"/>
                </a:solidFill>
                <a:latin typeface="Arial Black"/>
                <a:cs typeface="Arial Black"/>
              </a:rPr>
              <a:t>S</a:t>
            </a:r>
            <a:r>
              <a:rPr sz="700" spc="-60" dirty="0">
                <a:solidFill>
                  <a:srgbClr val="162D07"/>
                </a:solidFill>
                <a:latin typeface="Arial Black"/>
                <a:cs typeface="Arial Black"/>
              </a:rPr>
              <a:t> </a:t>
            </a:r>
            <a:r>
              <a:rPr sz="700" spc="-33" dirty="0">
                <a:solidFill>
                  <a:srgbClr val="162D07"/>
                </a:solidFill>
                <a:latin typeface="Arial Black"/>
                <a:cs typeface="Arial Black"/>
              </a:rPr>
              <a:t>.</a:t>
            </a:r>
            <a:r>
              <a:rPr sz="700" spc="-57" dirty="0">
                <a:solidFill>
                  <a:srgbClr val="162D07"/>
                </a:solidFill>
                <a:latin typeface="Arial Black"/>
                <a:cs typeface="Arial Black"/>
              </a:rPr>
              <a:t> </a:t>
            </a:r>
            <a:r>
              <a:rPr sz="700" spc="-33" dirty="0">
                <a:solidFill>
                  <a:srgbClr val="162D07"/>
                </a:solidFill>
                <a:latin typeface="Arial Black"/>
                <a:cs typeface="Arial Black"/>
              </a:rPr>
              <a:t>.</a:t>
            </a:r>
            <a:r>
              <a:rPr sz="700" spc="-60" dirty="0">
                <a:solidFill>
                  <a:srgbClr val="162D07"/>
                </a:solidFill>
                <a:latin typeface="Arial Black"/>
                <a:cs typeface="Arial Black"/>
              </a:rPr>
              <a:t> </a:t>
            </a:r>
            <a:r>
              <a:rPr sz="700" spc="-25" dirty="0">
                <a:solidFill>
                  <a:srgbClr val="162D07"/>
                </a:solidFill>
                <a:latin typeface="Arial Black"/>
                <a:cs typeface="Arial Black"/>
              </a:rPr>
              <a:t>.</a:t>
            </a:r>
            <a:endParaRPr sz="700">
              <a:latin typeface="Arial Black"/>
              <a:cs typeface="Arial Black"/>
            </a:endParaRPr>
          </a:p>
        </p:txBody>
      </p:sp>
      <p:sp>
        <p:nvSpPr>
          <p:cNvPr id="25" name="object 25"/>
          <p:cNvSpPr txBox="1"/>
          <p:nvPr/>
        </p:nvSpPr>
        <p:spPr>
          <a:xfrm>
            <a:off x="2072293" y="4401403"/>
            <a:ext cx="1496060" cy="114134"/>
          </a:xfrm>
          <a:prstGeom prst="rect">
            <a:avLst/>
          </a:prstGeom>
        </p:spPr>
        <p:txBody>
          <a:bodyPr vert="horz" wrap="square" lIns="0" tIns="6350" rIns="0" bIns="0" rtlCol="0">
            <a:spAutoFit/>
          </a:bodyPr>
          <a:lstStyle/>
          <a:p>
            <a:pPr marL="19050">
              <a:lnSpc>
                <a:spcPct val="100000"/>
              </a:lnSpc>
              <a:spcBef>
                <a:spcPts val="50"/>
              </a:spcBef>
              <a:tabLst>
                <a:tab pos="1261428" algn="l"/>
              </a:tabLst>
            </a:pPr>
            <a:r>
              <a:rPr sz="625" spc="-70" dirty="0">
                <a:solidFill>
                  <a:srgbClr val="EC3A03"/>
                </a:solidFill>
                <a:latin typeface="Arial Black"/>
                <a:cs typeface="Arial Black"/>
              </a:rPr>
              <a:t>G</a:t>
            </a:r>
            <a:r>
              <a:rPr sz="625" spc="-53" dirty="0">
                <a:solidFill>
                  <a:srgbClr val="EC3A03"/>
                </a:solidFill>
                <a:latin typeface="Arial Black"/>
                <a:cs typeface="Arial Black"/>
              </a:rPr>
              <a:t> </a:t>
            </a:r>
            <a:r>
              <a:rPr sz="625" spc="-70" dirty="0">
                <a:solidFill>
                  <a:srgbClr val="EC3A03"/>
                </a:solidFill>
                <a:latin typeface="Arial Black"/>
                <a:cs typeface="Arial Black"/>
              </a:rPr>
              <a:t>L</a:t>
            </a:r>
            <a:r>
              <a:rPr sz="625" spc="-53" dirty="0">
                <a:solidFill>
                  <a:srgbClr val="EC3A03"/>
                </a:solidFill>
                <a:latin typeface="Arial Black"/>
                <a:cs typeface="Arial Black"/>
              </a:rPr>
              <a:t> </a:t>
            </a:r>
            <a:r>
              <a:rPr sz="625" spc="-63" dirty="0">
                <a:solidFill>
                  <a:srgbClr val="EC3A03"/>
                </a:solidFill>
                <a:latin typeface="Arial Black"/>
                <a:cs typeface="Arial Black"/>
              </a:rPr>
              <a:t>A</a:t>
            </a:r>
            <a:r>
              <a:rPr sz="625" spc="-53" dirty="0">
                <a:solidFill>
                  <a:srgbClr val="EC3A03"/>
                </a:solidFill>
                <a:latin typeface="Arial Black"/>
                <a:cs typeface="Arial Black"/>
              </a:rPr>
              <a:t> </a:t>
            </a:r>
            <a:r>
              <a:rPr sz="625" dirty="0">
                <a:solidFill>
                  <a:srgbClr val="EC3A03"/>
                </a:solidFill>
                <a:latin typeface="Arial Black"/>
                <a:cs typeface="Arial Black"/>
              </a:rPr>
              <a:t>M</a:t>
            </a:r>
            <a:r>
              <a:rPr sz="625" spc="-53" dirty="0">
                <a:solidFill>
                  <a:srgbClr val="EC3A03"/>
                </a:solidFill>
                <a:latin typeface="Arial Black"/>
                <a:cs typeface="Arial Black"/>
              </a:rPr>
              <a:t> </a:t>
            </a:r>
            <a:r>
              <a:rPr sz="625" spc="-25" dirty="0">
                <a:solidFill>
                  <a:srgbClr val="EC3A03"/>
                </a:solidFill>
                <a:latin typeface="Arial Black"/>
                <a:cs typeface="Arial Black"/>
              </a:rPr>
              <a:t>O</a:t>
            </a:r>
            <a:r>
              <a:rPr sz="625" spc="-53" dirty="0">
                <a:solidFill>
                  <a:srgbClr val="EC3A03"/>
                </a:solidFill>
                <a:latin typeface="Arial Black"/>
                <a:cs typeface="Arial Black"/>
              </a:rPr>
              <a:t> </a:t>
            </a:r>
            <a:r>
              <a:rPr sz="625" spc="-293" dirty="0">
                <a:solidFill>
                  <a:srgbClr val="EC3A03"/>
                </a:solidFill>
                <a:latin typeface="Arial Black"/>
                <a:cs typeface="Arial Black"/>
              </a:rPr>
              <a:t>R</a:t>
            </a:r>
            <a:r>
              <a:rPr sz="1050" spc="-315" baseline="-39682" dirty="0">
                <a:solidFill>
                  <a:srgbClr val="EC3A03"/>
                </a:solidFill>
                <a:latin typeface="Arial Black"/>
                <a:cs typeface="Arial Black"/>
              </a:rPr>
              <a:t>G</a:t>
            </a:r>
            <a:r>
              <a:rPr sz="625" spc="-210" dirty="0">
                <a:solidFill>
                  <a:srgbClr val="EC3A03"/>
                </a:solidFill>
                <a:latin typeface="Arial Black"/>
                <a:cs typeface="Arial Black"/>
              </a:rPr>
              <a:t>G</a:t>
            </a:r>
            <a:r>
              <a:rPr sz="1050" spc="-247" baseline="-39682" dirty="0">
                <a:solidFill>
                  <a:srgbClr val="EC3A03"/>
                </a:solidFill>
                <a:latin typeface="Arial Black"/>
                <a:cs typeface="Arial Black"/>
              </a:rPr>
              <a:t>L</a:t>
            </a:r>
            <a:r>
              <a:rPr sz="625" spc="-230" dirty="0">
                <a:solidFill>
                  <a:srgbClr val="EC3A03"/>
                </a:solidFill>
                <a:latin typeface="Arial Black"/>
                <a:cs typeface="Arial Black"/>
              </a:rPr>
              <a:t>A</a:t>
            </a:r>
            <a:r>
              <a:rPr sz="1050" spc="-356" baseline="-39682" dirty="0">
                <a:solidFill>
                  <a:srgbClr val="EC3A03"/>
                </a:solidFill>
                <a:latin typeface="Arial Black"/>
                <a:cs typeface="Arial Black"/>
              </a:rPr>
              <a:t>A</a:t>
            </a:r>
            <a:r>
              <a:rPr sz="625" spc="-223" dirty="0">
                <a:solidFill>
                  <a:srgbClr val="EC3A03"/>
                </a:solidFill>
                <a:latin typeface="Arial Black"/>
                <a:cs typeface="Arial Black"/>
              </a:rPr>
              <a:t>N</a:t>
            </a:r>
            <a:r>
              <a:rPr sz="1050" spc="-98" baseline="-39682" dirty="0">
                <a:solidFill>
                  <a:srgbClr val="EC3A03"/>
                </a:solidFill>
                <a:latin typeface="Arial Black"/>
                <a:cs typeface="Arial Black"/>
              </a:rPr>
              <a:t>M</a:t>
            </a:r>
            <a:r>
              <a:rPr sz="625" spc="-318" dirty="0">
                <a:solidFill>
                  <a:srgbClr val="EC3A03"/>
                </a:solidFill>
                <a:latin typeface="Arial Black"/>
                <a:cs typeface="Arial Black"/>
              </a:rPr>
              <a:t>B</a:t>
            </a:r>
            <a:r>
              <a:rPr sz="1050" spc="-338" baseline="-39682" dirty="0">
                <a:solidFill>
                  <a:srgbClr val="EC3A03"/>
                </a:solidFill>
                <a:latin typeface="Arial Black"/>
                <a:cs typeface="Arial Black"/>
              </a:rPr>
              <a:t>O</a:t>
            </a:r>
            <a:r>
              <a:rPr sz="625" spc="-153" dirty="0">
                <a:solidFill>
                  <a:srgbClr val="EC3A03"/>
                </a:solidFill>
                <a:latin typeface="Arial Black"/>
                <a:cs typeface="Arial Black"/>
              </a:rPr>
              <a:t>A</a:t>
            </a:r>
            <a:r>
              <a:rPr sz="1050" spc="-457" baseline="-39682" dirty="0">
                <a:solidFill>
                  <a:srgbClr val="EC3A03"/>
                </a:solidFill>
                <a:latin typeface="Arial Black"/>
                <a:cs typeface="Arial Black"/>
              </a:rPr>
              <a:t>R</a:t>
            </a:r>
            <a:r>
              <a:rPr sz="625" spc="-20" dirty="0">
                <a:solidFill>
                  <a:srgbClr val="EC3A03"/>
                </a:solidFill>
                <a:latin typeface="Arial Black"/>
                <a:cs typeface="Arial Black"/>
              </a:rPr>
              <a:t>T</a:t>
            </a:r>
            <a:r>
              <a:rPr sz="1050" spc="-64" baseline="-39682" dirty="0">
                <a:solidFill>
                  <a:srgbClr val="EC3A03"/>
                </a:solidFill>
                <a:latin typeface="Arial Black"/>
                <a:cs typeface="Arial Black"/>
              </a:rPr>
              <a:t>G</a:t>
            </a:r>
            <a:r>
              <a:rPr sz="1050" spc="-90" baseline="-39682" dirty="0">
                <a:solidFill>
                  <a:srgbClr val="EC3A03"/>
                </a:solidFill>
                <a:latin typeface="Arial Black"/>
                <a:cs typeface="Arial Black"/>
              </a:rPr>
              <a:t> </a:t>
            </a:r>
            <a:r>
              <a:rPr sz="1050" spc="-105" baseline="-39682" dirty="0">
                <a:solidFill>
                  <a:srgbClr val="EC3A03"/>
                </a:solidFill>
                <a:latin typeface="Arial Black"/>
                <a:cs typeface="Arial Black"/>
              </a:rPr>
              <a:t>A</a:t>
            </a:r>
            <a:r>
              <a:rPr sz="1050" spc="-86" baseline="-39682" dirty="0">
                <a:solidFill>
                  <a:srgbClr val="EC3A03"/>
                </a:solidFill>
                <a:latin typeface="Arial Black"/>
                <a:cs typeface="Arial Black"/>
              </a:rPr>
              <a:t> </a:t>
            </a:r>
            <a:r>
              <a:rPr sz="1050" spc="-38" baseline="-39682" dirty="0">
                <a:solidFill>
                  <a:srgbClr val="EC3A03"/>
                </a:solidFill>
                <a:latin typeface="Arial Black"/>
                <a:cs typeface="Arial Black"/>
              </a:rPr>
              <a:t>N</a:t>
            </a:r>
            <a:r>
              <a:rPr sz="1050" baseline="-39682" dirty="0">
                <a:solidFill>
                  <a:srgbClr val="EC3A03"/>
                </a:solidFill>
                <a:latin typeface="Arial Black"/>
                <a:cs typeface="Arial Black"/>
              </a:rPr>
              <a:t>	</a:t>
            </a:r>
            <a:r>
              <a:rPr sz="1050" spc="-120" baseline="-39682" dirty="0">
                <a:solidFill>
                  <a:srgbClr val="EC3A03"/>
                </a:solidFill>
                <a:latin typeface="Arial Black"/>
                <a:cs typeface="Arial Black"/>
              </a:rPr>
              <a:t>B</a:t>
            </a:r>
            <a:r>
              <a:rPr sz="1050" spc="-94" baseline="-39682" dirty="0">
                <a:solidFill>
                  <a:srgbClr val="EC3A03"/>
                </a:solidFill>
                <a:latin typeface="Arial Black"/>
                <a:cs typeface="Arial Black"/>
              </a:rPr>
              <a:t> </a:t>
            </a:r>
            <a:r>
              <a:rPr sz="1050" spc="-105" baseline="-39682" dirty="0">
                <a:solidFill>
                  <a:srgbClr val="EC3A03"/>
                </a:solidFill>
                <a:latin typeface="Arial Black"/>
                <a:cs typeface="Arial Black"/>
              </a:rPr>
              <a:t>A</a:t>
            </a:r>
            <a:r>
              <a:rPr sz="1050" spc="-90" baseline="-39682" dirty="0">
                <a:solidFill>
                  <a:srgbClr val="EC3A03"/>
                </a:solidFill>
                <a:latin typeface="Arial Black"/>
                <a:cs typeface="Arial Black"/>
              </a:rPr>
              <a:t> </a:t>
            </a:r>
            <a:r>
              <a:rPr sz="1050" spc="-38" baseline="-39682" dirty="0">
                <a:solidFill>
                  <a:srgbClr val="EC3A03"/>
                </a:solidFill>
                <a:latin typeface="Arial Black"/>
                <a:cs typeface="Arial Black"/>
              </a:rPr>
              <a:t>T</a:t>
            </a:r>
            <a:endParaRPr sz="1050" baseline="-39682">
              <a:latin typeface="Arial Black"/>
              <a:cs typeface="Arial Black"/>
            </a:endParaRPr>
          </a:p>
        </p:txBody>
      </p:sp>
      <p:sp>
        <p:nvSpPr>
          <p:cNvPr id="26" name="object 26"/>
          <p:cNvSpPr txBox="1"/>
          <p:nvPr/>
        </p:nvSpPr>
        <p:spPr>
          <a:xfrm>
            <a:off x="2370939" y="4521648"/>
            <a:ext cx="374015" cy="199093"/>
          </a:xfrm>
          <a:prstGeom prst="rect">
            <a:avLst/>
          </a:prstGeom>
        </p:spPr>
        <p:txBody>
          <a:bodyPr vert="horz" wrap="square" lIns="0" tIns="6668" rIns="0" bIns="0" rtlCol="0">
            <a:spAutoFit/>
          </a:bodyPr>
          <a:lstStyle/>
          <a:p>
            <a:pPr marL="6350">
              <a:lnSpc>
                <a:spcPct val="100000"/>
              </a:lnSpc>
              <a:spcBef>
                <a:spcPts val="53"/>
              </a:spcBef>
            </a:pPr>
            <a:r>
              <a:rPr sz="625" spc="-70" dirty="0">
                <a:solidFill>
                  <a:srgbClr val="EC3A03"/>
                </a:solidFill>
                <a:latin typeface="Arial Black"/>
                <a:cs typeface="Arial Black"/>
              </a:rPr>
              <a:t>G</a:t>
            </a:r>
            <a:r>
              <a:rPr sz="625" spc="-55" dirty="0">
                <a:solidFill>
                  <a:srgbClr val="EC3A03"/>
                </a:solidFill>
                <a:latin typeface="Arial Black"/>
                <a:cs typeface="Arial Black"/>
              </a:rPr>
              <a:t> </a:t>
            </a:r>
            <a:r>
              <a:rPr sz="625" spc="-78" dirty="0">
                <a:solidFill>
                  <a:srgbClr val="EC3A03"/>
                </a:solidFill>
                <a:latin typeface="Arial Black"/>
                <a:cs typeface="Arial Black"/>
              </a:rPr>
              <a:t>R</a:t>
            </a:r>
            <a:r>
              <a:rPr sz="625" spc="-55" dirty="0">
                <a:solidFill>
                  <a:srgbClr val="EC3A03"/>
                </a:solidFill>
                <a:latin typeface="Arial Black"/>
                <a:cs typeface="Arial Black"/>
              </a:rPr>
              <a:t> </a:t>
            </a:r>
            <a:r>
              <a:rPr sz="625" spc="-25" dirty="0">
                <a:solidFill>
                  <a:srgbClr val="EC3A03"/>
                </a:solidFill>
                <a:latin typeface="Arial Black"/>
                <a:cs typeface="Arial Black"/>
              </a:rPr>
              <a:t>O</a:t>
            </a:r>
            <a:r>
              <a:rPr sz="625" spc="-53" dirty="0">
                <a:solidFill>
                  <a:srgbClr val="EC3A03"/>
                </a:solidFill>
                <a:latin typeface="Arial Black"/>
                <a:cs typeface="Arial Black"/>
              </a:rPr>
              <a:t> </a:t>
            </a:r>
            <a:r>
              <a:rPr sz="625" spc="-50" dirty="0">
                <a:solidFill>
                  <a:srgbClr val="EC3A03"/>
                </a:solidFill>
                <a:latin typeface="Arial Black"/>
                <a:cs typeface="Arial Black"/>
              </a:rPr>
              <a:t>U</a:t>
            </a:r>
            <a:r>
              <a:rPr sz="625" spc="-55" dirty="0">
                <a:solidFill>
                  <a:srgbClr val="EC3A03"/>
                </a:solidFill>
                <a:latin typeface="Arial Black"/>
                <a:cs typeface="Arial Black"/>
              </a:rPr>
              <a:t> </a:t>
            </a:r>
            <a:r>
              <a:rPr sz="625" spc="-25" dirty="0">
                <a:solidFill>
                  <a:srgbClr val="EC3A03"/>
                </a:solidFill>
                <a:latin typeface="Arial Black"/>
                <a:cs typeface="Arial Black"/>
              </a:rPr>
              <a:t>P</a:t>
            </a:r>
            <a:endParaRPr sz="625">
              <a:latin typeface="Arial Black"/>
              <a:cs typeface="Arial Black"/>
            </a:endParaRPr>
          </a:p>
        </p:txBody>
      </p:sp>
      <p:grpSp>
        <p:nvGrpSpPr>
          <p:cNvPr id="27" name="object 27"/>
          <p:cNvGrpSpPr/>
          <p:nvPr/>
        </p:nvGrpSpPr>
        <p:grpSpPr>
          <a:xfrm>
            <a:off x="203648" y="1317119"/>
            <a:ext cx="8940483" cy="3786188"/>
            <a:chOff x="407295" y="919737"/>
            <a:chExt cx="17880965" cy="7572375"/>
          </a:xfrm>
        </p:grpSpPr>
        <p:pic>
          <p:nvPicPr>
            <p:cNvPr id="28" name="object 28"/>
            <p:cNvPicPr/>
            <p:nvPr/>
          </p:nvPicPr>
          <p:blipFill>
            <a:blip r:embed="rId20" cstate="print"/>
            <a:stretch>
              <a:fillRect/>
            </a:stretch>
          </p:blipFill>
          <p:spPr>
            <a:xfrm>
              <a:off x="1205980" y="919737"/>
              <a:ext cx="5026929" cy="2111651"/>
            </a:xfrm>
            <a:prstGeom prst="rect">
              <a:avLst/>
            </a:prstGeom>
          </p:spPr>
        </p:pic>
        <p:sp>
          <p:nvSpPr>
            <p:cNvPr id="29" name="object 29"/>
            <p:cNvSpPr/>
            <p:nvPr/>
          </p:nvSpPr>
          <p:spPr>
            <a:xfrm>
              <a:off x="407295" y="7339004"/>
              <a:ext cx="1153160" cy="1153160"/>
            </a:xfrm>
            <a:custGeom>
              <a:avLst/>
              <a:gdLst/>
              <a:ahLst/>
              <a:cxnLst/>
              <a:rect l="l" t="t" r="r" b="b"/>
              <a:pathLst>
                <a:path w="1153160" h="1153159">
                  <a:moveTo>
                    <a:pt x="576507" y="0"/>
                  </a:moveTo>
                  <a:lnTo>
                    <a:pt x="623790" y="1911"/>
                  </a:lnTo>
                  <a:lnTo>
                    <a:pt x="670020" y="7545"/>
                  </a:lnTo>
                  <a:lnTo>
                    <a:pt x="715049" y="16754"/>
                  </a:lnTo>
                  <a:lnTo>
                    <a:pt x="758729" y="29390"/>
                  </a:lnTo>
                  <a:lnTo>
                    <a:pt x="800911" y="45304"/>
                  </a:lnTo>
                  <a:lnTo>
                    <a:pt x="841447" y="64348"/>
                  </a:lnTo>
                  <a:lnTo>
                    <a:pt x="880188" y="86373"/>
                  </a:lnTo>
                  <a:lnTo>
                    <a:pt x="916987" y="111232"/>
                  </a:lnTo>
                  <a:lnTo>
                    <a:pt x="951694" y="138775"/>
                  </a:lnTo>
                  <a:lnTo>
                    <a:pt x="984162" y="168855"/>
                  </a:lnTo>
                  <a:lnTo>
                    <a:pt x="1014241" y="201322"/>
                  </a:lnTo>
                  <a:lnTo>
                    <a:pt x="1041785" y="236029"/>
                  </a:lnTo>
                  <a:lnTo>
                    <a:pt x="1066643" y="272827"/>
                  </a:lnTo>
                  <a:lnTo>
                    <a:pt x="1088669" y="311569"/>
                  </a:lnTo>
                  <a:lnTo>
                    <a:pt x="1107713" y="352104"/>
                  </a:lnTo>
                  <a:lnTo>
                    <a:pt x="1123627" y="394286"/>
                  </a:lnTo>
                  <a:lnTo>
                    <a:pt x="1136263" y="437966"/>
                  </a:lnTo>
                  <a:lnTo>
                    <a:pt x="1145473" y="482995"/>
                  </a:lnTo>
                  <a:lnTo>
                    <a:pt x="1151107" y="529225"/>
                  </a:lnTo>
                  <a:lnTo>
                    <a:pt x="1153018" y="576507"/>
                  </a:lnTo>
                  <a:lnTo>
                    <a:pt x="1151107" y="623790"/>
                  </a:lnTo>
                  <a:lnTo>
                    <a:pt x="1145473" y="670019"/>
                  </a:lnTo>
                  <a:lnTo>
                    <a:pt x="1136263" y="715048"/>
                  </a:lnTo>
                  <a:lnTo>
                    <a:pt x="1123627" y="758727"/>
                  </a:lnTo>
                  <a:lnTo>
                    <a:pt x="1107713" y="800909"/>
                  </a:lnTo>
                  <a:lnTo>
                    <a:pt x="1088669" y="841445"/>
                  </a:lnTo>
                  <a:lnTo>
                    <a:pt x="1066643" y="880186"/>
                  </a:lnTo>
                  <a:lnTo>
                    <a:pt x="1041785" y="916984"/>
                  </a:lnTo>
                  <a:lnTo>
                    <a:pt x="1014241" y="951691"/>
                  </a:lnTo>
                  <a:lnTo>
                    <a:pt x="984162" y="984159"/>
                  </a:lnTo>
                  <a:lnTo>
                    <a:pt x="951694" y="1014239"/>
                  </a:lnTo>
                  <a:lnTo>
                    <a:pt x="916987" y="1041782"/>
                  </a:lnTo>
                  <a:lnTo>
                    <a:pt x="880188" y="1066641"/>
                  </a:lnTo>
                  <a:lnTo>
                    <a:pt x="841447" y="1088666"/>
                  </a:lnTo>
                  <a:lnTo>
                    <a:pt x="800911" y="1107710"/>
                  </a:lnTo>
                  <a:lnTo>
                    <a:pt x="758729" y="1123624"/>
                  </a:lnTo>
                  <a:lnTo>
                    <a:pt x="715049" y="1136260"/>
                  </a:lnTo>
                  <a:lnTo>
                    <a:pt x="670020" y="1145470"/>
                  </a:lnTo>
                  <a:lnTo>
                    <a:pt x="623790" y="1151104"/>
                  </a:lnTo>
                  <a:lnTo>
                    <a:pt x="576507" y="1153015"/>
                  </a:lnTo>
                  <a:lnTo>
                    <a:pt x="529225" y="1151104"/>
                  </a:lnTo>
                  <a:lnTo>
                    <a:pt x="482995" y="1145470"/>
                  </a:lnTo>
                  <a:lnTo>
                    <a:pt x="437967" y="1136260"/>
                  </a:lnTo>
                  <a:lnTo>
                    <a:pt x="394287" y="1123624"/>
                  </a:lnTo>
                  <a:lnTo>
                    <a:pt x="352106" y="1107710"/>
                  </a:lnTo>
                  <a:lnTo>
                    <a:pt x="311570" y="1088666"/>
                  </a:lnTo>
                  <a:lnTo>
                    <a:pt x="272829" y="1066641"/>
                  </a:lnTo>
                  <a:lnTo>
                    <a:pt x="236030" y="1041782"/>
                  </a:lnTo>
                  <a:lnTo>
                    <a:pt x="201323" y="1014239"/>
                  </a:lnTo>
                  <a:lnTo>
                    <a:pt x="168856" y="984159"/>
                  </a:lnTo>
                  <a:lnTo>
                    <a:pt x="138776" y="951691"/>
                  </a:lnTo>
                  <a:lnTo>
                    <a:pt x="111233" y="916984"/>
                  </a:lnTo>
                  <a:lnTo>
                    <a:pt x="86374" y="880186"/>
                  </a:lnTo>
                  <a:lnTo>
                    <a:pt x="64349" y="841445"/>
                  </a:lnTo>
                  <a:lnTo>
                    <a:pt x="45305" y="800909"/>
                  </a:lnTo>
                  <a:lnTo>
                    <a:pt x="29390" y="758727"/>
                  </a:lnTo>
                  <a:lnTo>
                    <a:pt x="16754" y="715048"/>
                  </a:lnTo>
                  <a:lnTo>
                    <a:pt x="7545" y="670019"/>
                  </a:lnTo>
                  <a:lnTo>
                    <a:pt x="1911" y="623790"/>
                  </a:lnTo>
                  <a:lnTo>
                    <a:pt x="0" y="576507"/>
                  </a:lnTo>
                  <a:lnTo>
                    <a:pt x="1911" y="529225"/>
                  </a:lnTo>
                  <a:lnTo>
                    <a:pt x="7545" y="482995"/>
                  </a:lnTo>
                  <a:lnTo>
                    <a:pt x="16754" y="437966"/>
                  </a:lnTo>
                  <a:lnTo>
                    <a:pt x="29390" y="394286"/>
                  </a:lnTo>
                  <a:lnTo>
                    <a:pt x="45305" y="352104"/>
                  </a:lnTo>
                  <a:lnTo>
                    <a:pt x="64349" y="311569"/>
                  </a:lnTo>
                  <a:lnTo>
                    <a:pt x="86374" y="272827"/>
                  </a:lnTo>
                  <a:lnTo>
                    <a:pt x="111233" y="236029"/>
                  </a:lnTo>
                  <a:lnTo>
                    <a:pt x="138776" y="201322"/>
                  </a:lnTo>
                  <a:lnTo>
                    <a:pt x="168856" y="168855"/>
                  </a:lnTo>
                  <a:lnTo>
                    <a:pt x="201323" y="138775"/>
                  </a:lnTo>
                  <a:lnTo>
                    <a:pt x="236030" y="111232"/>
                  </a:lnTo>
                  <a:lnTo>
                    <a:pt x="272829" y="86373"/>
                  </a:lnTo>
                  <a:lnTo>
                    <a:pt x="311570" y="64348"/>
                  </a:lnTo>
                  <a:lnTo>
                    <a:pt x="352106" y="45304"/>
                  </a:lnTo>
                  <a:lnTo>
                    <a:pt x="394287" y="29390"/>
                  </a:lnTo>
                  <a:lnTo>
                    <a:pt x="437967" y="16754"/>
                  </a:lnTo>
                  <a:lnTo>
                    <a:pt x="482995" y="7545"/>
                  </a:lnTo>
                  <a:lnTo>
                    <a:pt x="529225" y="1911"/>
                  </a:lnTo>
                  <a:lnTo>
                    <a:pt x="576507" y="0"/>
                  </a:lnTo>
                  <a:close/>
                </a:path>
              </a:pathLst>
            </a:custGeom>
            <a:solidFill>
              <a:srgbClr val="5EDB12">
                <a:alpha val="69999"/>
              </a:srgbClr>
            </a:solidFill>
          </p:spPr>
          <p:txBody>
            <a:bodyPr wrap="square" lIns="0" tIns="0" rIns="0" bIns="0" rtlCol="0"/>
            <a:lstStyle/>
            <a:p>
              <a:endParaRPr/>
            </a:p>
          </p:txBody>
        </p:sp>
        <p:sp>
          <p:nvSpPr>
            <p:cNvPr id="30" name="object 30"/>
            <p:cNvSpPr/>
            <p:nvPr/>
          </p:nvSpPr>
          <p:spPr>
            <a:xfrm>
              <a:off x="9833987" y="2790343"/>
              <a:ext cx="8454390" cy="5702300"/>
            </a:xfrm>
            <a:custGeom>
              <a:avLst/>
              <a:gdLst/>
              <a:ahLst/>
              <a:cxnLst/>
              <a:rect l="l" t="t" r="r" b="b"/>
              <a:pathLst>
                <a:path w="8454390" h="5702300">
                  <a:moveTo>
                    <a:pt x="7968236" y="5701722"/>
                  </a:moveTo>
                  <a:lnTo>
                    <a:pt x="485774" y="5701722"/>
                  </a:lnTo>
                  <a:lnTo>
                    <a:pt x="437761" y="5699345"/>
                  </a:lnTo>
                  <a:lnTo>
                    <a:pt x="390562" y="5692302"/>
                  </a:lnTo>
                  <a:lnTo>
                    <a:pt x="344494" y="5680724"/>
                  </a:lnTo>
                  <a:lnTo>
                    <a:pt x="299876" y="5664744"/>
                  </a:lnTo>
                  <a:lnTo>
                    <a:pt x="257027" y="5644494"/>
                  </a:lnTo>
                  <a:lnTo>
                    <a:pt x="216266" y="5620105"/>
                  </a:lnTo>
                  <a:lnTo>
                    <a:pt x="177911" y="5591710"/>
                  </a:lnTo>
                  <a:lnTo>
                    <a:pt x="142280" y="5559442"/>
                  </a:lnTo>
                  <a:lnTo>
                    <a:pt x="110010" y="5523810"/>
                  </a:lnTo>
                  <a:lnTo>
                    <a:pt x="81615" y="5485455"/>
                  </a:lnTo>
                  <a:lnTo>
                    <a:pt x="57227" y="5444693"/>
                  </a:lnTo>
                  <a:lnTo>
                    <a:pt x="36977" y="5401845"/>
                  </a:lnTo>
                  <a:lnTo>
                    <a:pt x="20997" y="5357227"/>
                  </a:lnTo>
                  <a:lnTo>
                    <a:pt x="9420" y="5311160"/>
                  </a:lnTo>
                  <a:lnTo>
                    <a:pt x="2377" y="5263960"/>
                  </a:lnTo>
                  <a:lnTo>
                    <a:pt x="0" y="5215947"/>
                  </a:lnTo>
                  <a:lnTo>
                    <a:pt x="0" y="485774"/>
                  </a:lnTo>
                  <a:lnTo>
                    <a:pt x="2377" y="437761"/>
                  </a:lnTo>
                  <a:lnTo>
                    <a:pt x="9420" y="390562"/>
                  </a:lnTo>
                  <a:lnTo>
                    <a:pt x="20997" y="344494"/>
                  </a:lnTo>
                  <a:lnTo>
                    <a:pt x="36977" y="299876"/>
                  </a:lnTo>
                  <a:lnTo>
                    <a:pt x="57227" y="257027"/>
                  </a:lnTo>
                  <a:lnTo>
                    <a:pt x="81615" y="216266"/>
                  </a:lnTo>
                  <a:lnTo>
                    <a:pt x="110010" y="177911"/>
                  </a:lnTo>
                  <a:lnTo>
                    <a:pt x="142280" y="142280"/>
                  </a:lnTo>
                  <a:lnTo>
                    <a:pt x="177911" y="110010"/>
                  </a:lnTo>
                  <a:lnTo>
                    <a:pt x="216266" y="81615"/>
                  </a:lnTo>
                  <a:lnTo>
                    <a:pt x="257027" y="57227"/>
                  </a:lnTo>
                  <a:lnTo>
                    <a:pt x="299876" y="36977"/>
                  </a:lnTo>
                  <a:lnTo>
                    <a:pt x="344494" y="20997"/>
                  </a:lnTo>
                  <a:lnTo>
                    <a:pt x="390562" y="9420"/>
                  </a:lnTo>
                  <a:lnTo>
                    <a:pt x="437761" y="2377"/>
                  </a:lnTo>
                  <a:lnTo>
                    <a:pt x="485774" y="0"/>
                  </a:lnTo>
                  <a:lnTo>
                    <a:pt x="7968236" y="0"/>
                  </a:lnTo>
                  <a:lnTo>
                    <a:pt x="8016249" y="2377"/>
                  </a:lnTo>
                  <a:lnTo>
                    <a:pt x="8063449" y="9420"/>
                  </a:lnTo>
                  <a:lnTo>
                    <a:pt x="8109516" y="20997"/>
                  </a:lnTo>
                  <a:lnTo>
                    <a:pt x="8154134" y="36977"/>
                  </a:lnTo>
                  <a:lnTo>
                    <a:pt x="8196982" y="57227"/>
                  </a:lnTo>
                  <a:lnTo>
                    <a:pt x="8237743" y="81615"/>
                  </a:lnTo>
                  <a:lnTo>
                    <a:pt x="8276099" y="110010"/>
                  </a:lnTo>
                  <a:lnTo>
                    <a:pt x="8311730" y="142280"/>
                  </a:lnTo>
                  <a:lnTo>
                    <a:pt x="8343999" y="177911"/>
                  </a:lnTo>
                  <a:lnTo>
                    <a:pt x="8372394" y="216266"/>
                  </a:lnTo>
                  <a:lnTo>
                    <a:pt x="8396782" y="257027"/>
                  </a:lnTo>
                  <a:lnTo>
                    <a:pt x="8417033" y="299876"/>
                  </a:lnTo>
                  <a:lnTo>
                    <a:pt x="8433013" y="344494"/>
                  </a:lnTo>
                  <a:lnTo>
                    <a:pt x="8444590" y="390562"/>
                  </a:lnTo>
                  <a:lnTo>
                    <a:pt x="8451634" y="437761"/>
                  </a:lnTo>
                  <a:lnTo>
                    <a:pt x="8454011" y="485774"/>
                  </a:lnTo>
                  <a:lnTo>
                    <a:pt x="8454011" y="5215947"/>
                  </a:lnTo>
                  <a:lnTo>
                    <a:pt x="8451634" y="5263960"/>
                  </a:lnTo>
                  <a:lnTo>
                    <a:pt x="8444590" y="5311160"/>
                  </a:lnTo>
                  <a:lnTo>
                    <a:pt x="8433013" y="5357227"/>
                  </a:lnTo>
                  <a:lnTo>
                    <a:pt x="8417033" y="5401845"/>
                  </a:lnTo>
                  <a:lnTo>
                    <a:pt x="8396782" y="5444693"/>
                  </a:lnTo>
                  <a:lnTo>
                    <a:pt x="8372394" y="5485455"/>
                  </a:lnTo>
                  <a:lnTo>
                    <a:pt x="8343999" y="5523810"/>
                  </a:lnTo>
                  <a:lnTo>
                    <a:pt x="8311730" y="5559442"/>
                  </a:lnTo>
                  <a:lnTo>
                    <a:pt x="8276099" y="5591710"/>
                  </a:lnTo>
                  <a:lnTo>
                    <a:pt x="8237743" y="5620105"/>
                  </a:lnTo>
                  <a:lnTo>
                    <a:pt x="8196982" y="5644494"/>
                  </a:lnTo>
                  <a:lnTo>
                    <a:pt x="8154134" y="5664744"/>
                  </a:lnTo>
                  <a:lnTo>
                    <a:pt x="8109516" y="5680724"/>
                  </a:lnTo>
                  <a:lnTo>
                    <a:pt x="8063449" y="5692302"/>
                  </a:lnTo>
                  <a:lnTo>
                    <a:pt x="8016249" y="5699345"/>
                  </a:lnTo>
                  <a:lnTo>
                    <a:pt x="7968236" y="5701722"/>
                  </a:lnTo>
                  <a:close/>
                </a:path>
              </a:pathLst>
            </a:custGeom>
            <a:solidFill>
              <a:srgbClr val="5EDB12">
                <a:alpha val="94999"/>
              </a:srgbClr>
            </a:solidFill>
          </p:spPr>
          <p:txBody>
            <a:bodyPr wrap="square" lIns="0" tIns="0" rIns="0" bIns="0" rtlCol="0"/>
            <a:lstStyle/>
            <a:p>
              <a:endParaRPr dirty="0"/>
            </a:p>
          </p:txBody>
        </p:sp>
      </p:grpSp>
      <p:sp>
        <p:nvSpPr>
          <p:cNvPr id="31" name="object 31"/>
          <p:cNvSpPr txBox="1"/>
          <p:nvPr/>
        </p:nvSpPr>
        <p:spPr>
          <a:xfrm>
            <a:off x="5544056" y="2762655"/>
            <a:ext cx="3108020" cy="1741823"/>
          </a:xfrm>
          <a:prstGeom prst="rect">
            <a:avLst/>
          </a:prstGeom>
        </p:spPr>
        <p:txBody>
          <a:bodyPr vert="horz" wrap="square" lIns="0" tIns="40958" rIns="0" bIns="0" rtlCol="0">
            <a:spAutoFit/>
          </a:bodyPr>
          <a:lstStyle/>
          <a:p>
            <a:pPr marL="6350">
              <a:lnSpc>
                <a:spcPct val="100000"/>
              </a:lnSpc>
              <a:spcBef>
                <a:spcPts val="323"/>
              </a:spcBef>
              <a:tabLst>
                <a:tab pos="419735" algn="l"/>
                <a:tab pos="738505" algn="l"/>
              </a:tabLst>
            </a:pPr>
            <a:r>
              <a:rPr lang="en-GB" sz="2400" spc="68" dirty="0">
                <a:latin typeface="Tahoma"/>
                <a:cs typeface="Tahoma"/>
              </a:rPr>
              <a:t>Swansea Local Nature Recovery Action Plan</a:t>
            </a:r>
          </a:p>
          <a:p>
            <a:pPr marL="6350">
              <a:lnSpc>
                <a:spcPct val="100000"/>
              </a:lnSpc>
              <a:spcBef>
                <a:spcPts val="323"/>
              </a:spcBef>
              <a:tabLst>
                <a:tab pos="419735" algn="l"/>
                <a:tab pos="738505" algn="l"/>
              </a:tabLst>
            </a:pPr>
            <a:r>
              <a:rPr lang="en-GB" sz="1200" spc="68" dirty="0">
                <a:latin typeface="Tahoma"/>
                <a:cs typeface="Tahoma"/>
              </a:rPr>
              <a:t>The complete LNRAP is available at </a:t>
            </a:r>
            <a:r>
              <a:rPr lang="en-GB" sz="1200" dirty="0"/>
              <a:t>https://www.swansea.gov.uk/article/26193/Swansea-Local-Nature-Recovery-Action-Plan</a:t>
            </a:r>
            <a:endParaRPr lang="en-GB" sz="1200" dirty="0">
              <a:latin typeface="Tahoma"/>
              <a:cs typeface="Tahoma"/>
            </a:endParaRPr>
          </a:p>
        </p:txBody>
      </p:sp>
      <p:sp>
        <p:nvSpPr>
          <p:cNvPr id="32" name="object 32"/>
          <p:cNvSpPr txBox="1">
            <a:spLocks noGrp="1"/>
          </p:cNvSpPr>
          <p:nvPr>
            <p:ph type="sldNum" sz="quarter" idx="7"/>
          </p:nvPr>
        </p:nvSpPr>
        <p:spPr>
          <a:prstGeom prst="rect">
            <a:avLst/>
          </a:prstGeom>
        </p:spPr>
        <p:txBody>
          <a:bodyPr vert="horz" wrap="square" lIns="0" tIns="13335" rIns="0" bIns="0" rtlCol="0">
            <a:spAutoFit/>
          </a:bodyPr>
          <a:lstStyle/>
          <a:p>
            <a:pPr marL="19050">
              <a:lnSpc>
                <a:spcPct val="100000"/>
              </a:lnSpc>
              <a:spcBef>
                <a:spcPts val="105"/>
              </a:spcBef>
            </a:pPr>
            <a:r>
              <a:rPr spc="-13" dirty="0"/>
              <a:t>32</a:t>
            </a:r>
          </a:p>
        </p:txBody>
      </p:sp>
    </p:spTree>
    <p:extLst>
      <p:ext uri="{BB962C8B-B14F-4D97-AF65-F5344CB8AC3E}">
        <p14:creationId xmlns:p14="http://schemas.microsoft.com/office/powerpoint/2010/main" val="3252815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857250"/>
            <a:ext cx="9144000" cy="5143500"/>
          </a:xfrm>
          <a:prstGeom prst="rect">
            <a:avLst/>
          </a:prstGeom>
        </p:spPr>
      </p:pic>
      <p:sp>
        <p:nvSpPr>
          <p:cNvPr id="3" name="object 3"/>
          <p:cNvSpPr/>
          <p:nvPr/>
        </p:nvSpPr>
        <p:spPr>
          <a:xfrm>
            <a:off x="0" y="857250"/>
            <a:ext cx="9144000" cy="5143500"/>
          </a:xfrm>
          <a:custGeom>
            <a:avLst/>
            <a:gdLst/>
            <a:ahLst/>
            <a:cxnLst/>
            <a:rect l="l" t="t" r="r" b="b"/>
            <a:pathLst>
              <a:path w="18288000" h="10287000">
                <a:moveTo>
                  <a:pt x="18288000" y="10286999"/>
                </a:moveTo>
                <a:lnTo>
                  <a:pt x="0" y="10286999"/>
                </a:lnTo>
                <a:lnTo>
                  <a:pt x="0" y="0"/>
                </a:lnTo>
                <a:lnTo>
                  <a:pt x="18288000" y="0"/>
                </a:lnTo>
                <a:lnTo>
                  <a:pt x="18288000" y="10286999"/>
                </a:lnTo>
                <a:close/>
              </a:path>
            </a:pathLst>
          </a:custGeom>
          <a:solidFill>
            <a:srgbClr val="162D07">
              <a:alpha val="73999"/>
            </a:srgbClr>
          </a:solidFill>
        </p:spPr>
        <p:txBody>
          <a:bodyPr wrap="square" lIns="0" tIns="0" rIns="0" bIns="0" rtlCol="0"/>
          <a:lstStyle/>
          <a:p>
            <a:endParaRPr/>
          </a:p>
        </p:txBody>
      </p:sp>
      <p:sp>
        <p:nvSpPr>
          <p:cNvPr id="4" name="object 4"/>
          <p:cNvSpPr/>
          <p:nvPr/>
        </p:nvSpPr>
        <p:spPr>
          <a:xfrm>
            <a:off x="0" y="4402207"/>
            <a:ext cx="1497648" cy="1598613"/>
          </a:xfrm>
          <a:custGeom>
            <a:avLst/>
            <a:gdLst/>
            <a:ahLst/>
            <a:cxnLst/>
            <a:rect l="l" t="t" r="r" b="b"/>
            <a:pathLst>
              <a:path w="2995295" h="3197225">
                <a:moveTo>
                  <a:pt x="2130742" y="2130463"/>
                </a:moveTo>
                <a:lnTo>
                  <a:pt x="2129879" y="2082507"/>
                </a:lnTo>
                <a:lnTo>
                  <a:pt x="2127313" y="2034997"/>
                </a:lnTo>
                <a:lnTo>
                  <a:pt x="2123071" y="1987956"/>
                </a:lnTo>
                <a:lnTo>
                  <a:pt x="2117179" y="1941398"/>
                </a:lnTo>
                <a:lnTo>
                  <a:pt x="2109673" y="1895360"/>
                </a:lnTo>
                <a:lnTo>
                  <a:pt x="2100580" y="1849882"/>
                </a:lnTo>
                <a:lnTo>
                  <a:pt x="2089924" y="1804987"/>
                </a:lnTo>
                <a:lnTo>
                  <a:pt x="2077745" y="1760702"/>
                </a:lnTo>
                <a:lnTo>
                  <a:pt x="2064067" y="1717065"/>
                </a:lnTo>
                <a:lnTo>
                  <a:pt x="2048916" y="1674101"/>
                </a:lnTo>
                <a:lnTo>
                  <a:pt x="2032330" y="1631823"/>
                </a:lnTo>
                <a:lnTo>
                  <a:pt x="2014334" y="1590281"/>
                </a:lnTo>
                <a:lnTo>
                  <a:pt x="1994954" y="1549501"/>
                </a:lnTo>
                <a:lnTo>
                  <a:pt x="1974227" y="1509522"/>
                </a:lnTo>
                <a:lnTo>
                  <a:pt x="1952180" y="1470342"/>
                </a:lnTo>
                <a:lnTo>
                  <a:pt x="1928837" y="1432026"/>
                </a:lnTo>
                <a:lnTo>
                  <a:pt x="1904225" y="1394574"/>
                </a:lnTo>
                <a:lnTo>
                  <a:pt x="1878393" y="1358036"/>
                </a:lnTo>
                <a:lnTo>
                  <a:pt x="1851355" y="1322438"/>
                </a:lnTo>
                <a:lnTo>
                  <a:pt x="1823148" y="1287805"/>
                </a:lnTo>
                <a:lnTo>
                  <a:pt x="1793786" y="1254163"/>
                </a:lnTo>
                <a:lnTo>
                  <a:pt x="1763318" y="1221562"/>
                </a:lnTo>
                <a:lnTo>
                  <a:pt x="1731759" y="1190002"/>
                </a:lnTo>
                <a:lnTo>
                  <a:pt x="1699145" y="1159535"/>
                </a:lnTo>
                <a:lnTo>
                  <a:pt x="1665503" y="1130173"/>
                </a:lnTo>
                <a:lnTo>
                  <a:pt x="1630870" y="1101966"/>
                </a:lnTo>
                <a:lnTo>
                  <a:pt x="1595272" y="1074915"/>
                </a:lnTo>
                <a:lnTo>
                  <a:pt x="1558734" y="1049083"/>
                </a:lnTo>
                <a:lnTo>
                  <a:pt x="1521294" y="1024483"/>
                </a:lnTo>
                <a:lnTo>
                  <a:pt x="1482966" y="1001141"/>
                </a:lnTo>
                <a:lnTo>
                  <a:pt x="1443799" y="979093"/>
                </a:lnTo>
                <a:lnTo>
                  <a:pt x="1403807" y="958367"/>
                </a:lnTo>
                <a:lnTo>
                  <a:pt x="1363027" y="938987"/>
                </a:lnTo>
                <a:lnTo>
                  <a:pt x="1321485" y="920991"/>
                </a:lnTo>
                <a:lnTo>
                  <a:pt x="1279220" y="904405"/>
                </a:lnTo>
                <a:lnTo>
                  <a:pt x="1236243" y="889254"/>
                </a:lnTo>
                <a:lnTo>
                  <a:pt x="1192606" y="875576"/>
                </a:lnTo>
                <a:lnTo>
                  <a:pt x="1148321" y="863396"/>
                </a:lnTo>
                <a:lnTo>
                  <a:pt x="1103426" y="852741"/>
                </a:lnTo>
                <a:lnTo>
                  <a:pt x="1057948" y="843648"/>
                </a:lnTo>
                <a:lnTo>
                  <a:pt x="1011923" y="836142"/>
                </a:lnTo>
                <a:lnTo>
                  <a:pt x="965365" y="830249"/>
                </a:lnTo>
                <a:lnTo>
                  <a:pt x="918311" y="826008"/>
                </a:lnTo>
                <a:lnTo>
                  <a:pt x="870800" y="823442"/>
                </a:lnTo>
                <a:lnTo>
                  <a:pt x="822858" y="822579"/>
                </a:lnTo>
                <a:lnTo>
                  <a:pt x="774903" y="823442"/>
                </a:lnTo>
                <a:lnTo>
                  <a:pt x="727392" y="826008"/>
                </a:lnTo>
                <a:lnTo>
                  <a:pt x="680351" y="830249"/>
                </a:lnTo>
                <a:lnTo>
                  <a:pt x="633793" y="836142"/>
                </a:lnTo>
                <a:lnTo>
                  <a:pt x="587768" y="843648"/>
                </a:lnTo>
                <a:lnTo>
                  <a:pt x="542290" y="852741"/>
                </a:lnTo>
                <a:lnTo>
                  <a:pt x="497382" y="863396"/>
                </a:lnTo>
                <a:lnTo>
                  <a:pt x="453110" y="875576"/>
                </a:lnTo>
                <a:lnTo>
                  <a:pt x="409460" y="889254"/>
                </a:lnTo>
                <a:lnTo>
                  <a:pt x="366496" y="904405"/>
                </a:lnTo>
                <a:lnTo>
                  <a:pt x="324218" y="920991"/>
                </a:lnTo>
                <a:lnTo>
                  <a:pt x="282689" y="938987"/>
                </a:lnTo>
                <a:lnTo>
                  <a:pt x="241909" y="958367"/>
                </a:lnTo>
                <a:lnTo>
                  <a:pt x="201917" y="979093"/>
                </a:lnTo>
                <a:lnTo>
                  <a:pt x="162737" y="1001141"/>
                </a:lnTo>
                <a:lnTo>
                  <a:pt x="124421" y="1024483"/>
                </a:lnTo>
                <a:lnTo>
                  <a:pt x="86969" y="1049083"/>
                </a:lnTo>
                <a:lnTo>
                  <a:pt x="50431" y="1074915"/>
                </a:lnTo>
                <a:lnTo>
                  <a:pt x="14833" y="1101966"/>
                </a:lnTo>
                <a:lnTo>
                  <a:pt x="0" y="1114056"/>
                </a:lnTo>
                <a:lnTo>
                  <a:pt x="0" y="3146869"/>
                </a:lnTo>
                <a:lnTo>
                  <a:pt x="14833" y="3158960"/>
                </a:lnTo>
                <a:lnTo>
                  <a:pt x="50431" y="3185998"/>
                </a:lnTo>
                <a:lnTo>
                  <a:pt x="66128" y="3197098"/>
                </a:lnTo>
                <a:lnTo>
                  <a:pt x="1579587" y="3197098"/>
                </a:lnTo>
                <a:lnTo>
                  <a:pt x="1630870" y="3158960"/>
                </a:lnTo>
                <a:lnTo>
                  <a:pt x="1665503" y="3130740"/>
                </a:lnTo>
                <a:lnTo>
                  <a:pt x="1699145" y="3101390"/>
                </a:lnTo>
                <a:lnTo>
                  <a:pt x="1731759" y="3070923"/>
                </a:lnTo>
                <a:lnTo>
                  <a:pt x="1763318" y="3039364"/>
                </a:lnTo>
                <a:lnTo>
                  <a:pt x="1793786" y="3006750"/>
                </a:lnTo>
                <a:lnTo>
                  <a:pt x="1823148" y="2973108"/>
                </a:lnTo>
                <a:lnTo>
                  <a:pt x="1851355" y="2938475"/>
                </a:lnTo>
                <a:lnTo>
                  <a:pt x="1878393" y="2902877"/>
                </a:lnTo>
                <a:lnTo>
                  <a:pt x="1904225" y="2866339"/>
                </a:lnTo>
                <a:lnTo>
                  <a:pt x="1928837" y="2828899"/>
                </a:lnTo>
                <a:lnTo>
                  <a:pt x="1952180" y="2790571"/>
                </a:lnTo>
                <a:lnTo>
                  <a:pt x="1974227" y="2751404"/>
                </a:lnTo>
                <a:lnTo>
                  <a:pt x="1994954" y="2711412"/>
                </a:lnTo>
                <a:lnTo>
                  <a:pt x="2014334" y="2670632"/>
                </a:lnTo>
                <a:lnTo>
                  <a:pt x="2032330" y="2629090"/>
                </a:lnTo>
                <a:lnTo>
                  <a:pt x="2048916" y="2586825"/>
                </a:lnTo>
                <a:lnTo>
                  <a:pt x="2064067" y="2543848"/>
                </a:lnTo>
                <a:lnTo>
                  <a:pt x="2077745" y="2500211"/>
                </a:lnTo>
                <a:lnTo>
                  <a:pt x="2089924" y="2455926"/>
                </a:lnTo>
                <a:lnTo>
                  <a:pt x="2100580" y="2411031"/>
                </a:lnTo>
                <a:lnTo>
                  <a:pt x="2109673" y="2365552"/>
                </a:lnTo>
                <a:lnTo>
                  <a:pt x="2117179" y="2319528"/>
                </a:lnTo>
                <a:lnTo>
                  <a:pt x="2123071" y="2272969"/>
                </a:lnTo>
                <a:lnTo>
                  <a:pt x="2127313" y="2225916"/>
                </a:lnTo>
                <a:lnTo>
                  <a:pt x="2129879" y="2178405"/>
                </a:lnTo>
                <a:lnTo>
                  <a:pt x="2130742" y="2130463"/>
                </a:lnTo>
                <a:close/>
              </a:path>
              <a:path w="2995295" h="3197225">
                <a:moveTo>
                  <a:pt x="2994977" y="576503"/>
                </a:moveTo>
                <a:lnTo>
                  <a:pt x="2993059" y="529221"/>
                </a:lnTo>
                <a:lnTo>
                  <a:pt x="2987433" y="482993"/>
                </a:lnTo>
                <a:lnTo>
                  <a:pt x="2978213" y="437959"/>
                </a:lnTo>
                <a:lnTo>
                  <a:pt x="2965577" y="394284"/>
                </a:lnTo>
                <a:lnTo>
                  <a:pt x="2949664" y="352094"/>
                </a:lnTo>
                <a:lnTo>
                  <a:pt x="2930626" y="311569"/>
                </a:lnTo>
                <a:lnTo>
                  <a:pt x="2908604" y="272821"/>
                </a:lnTo>
                <a:lnTo>
                  <a:pt x="2883738" y="236029"/>
                </a:lnTo>
                <a:lnTo>
                  <a:pt x="2856192" y="201320"/>
                </a:lnTo>
                <a:lnTo>
                  <a:pt x="2826118" y="168846"/>
                </a:lnTo>
                <a:lnTo>
                  <a:pt x="2793657" y="138772"/>
                </a:lnTo>
                <a:lnTo>
                  <a:pt x="2758948" y="111226"/>
                </a:lnTo>
                <a:lnTo>
                  <a:pt x="2722143" y="86372"/>
                </a:lnTo>
                <a:lnTo>
                  <a:pt x="2683408" y="64338"/>
                </a:lnTo>
                <a:lnTo>
                  <a:pt x="2642870" y="45300"/>
                </a:lnTo>
                <a:lnTo>
                  <a:pt x="2600693" y="29387"/>
                </a:lnTo>
                <a:lnTo>
                  <a:pt x="2557005" y="16751"/>
                </a:lnTo>
                <a:lnTo>
                  <a:pt x="2511983" y="7543"/>
                </a:lnTo>
                <a:lnTo>
                  <a:pt x="2465743" y="1905"/>
                </a:lnTo>
                <a:lnTo>
                  <a:pt x="2418461" y="0"/>
                </a:lnTo>
                <a:lnTo>
                  <a:pt x="2371179" y="1905"/>
                </a:lnTo>
                <a:lnTo>
                  <a:pt x="2324951" y="7543"/>
                </a:lnTo>
                <a:lnTo>
                  <a:pt x="2279929" y="16751"/>
                </a:lnTo>
                <a:lnTo>
                  <a:pt x="2236241" y="29387"/>
                </a:lnTo>
                <a:lnTo>
                  <a:pt x="2194064" y="45300"/>
                </a:lnTo>
                <a:lnTo>
                  <a:pt x="2153526" y="64338"/>
                </a:lnTo>
                <a:lnTo>
                  <a:pt x="2114791" y="86372"/>
                </a:lnTo>
                <a:lnTo>
                  <a:pt x="2077986" y="111226"/>
                </a:lnTo>
                <a:lnTo>
                  <a:pt x="2043277" y="138772"/>
                </a:lnTo>
                <a:lnTo>
                  <a:pt x="2010816" y="168846"/>
                </a:lnTo>
                <a:lnTo>
                  <a:pt x="1980730" y="201320"/>
                </a:lnTo>
                <a:lnTo>
                  <a:pt x="1953196" y="236029"/>
                </a:lnTo>
                <a:lnTo>
                  <a:pt x="1928329" y="272821"/>
                </a:lnTo>
                <a:lnTo>
                  <a:pt x="1906308" y="311569"/>
                </a:lnTo>
                <a:lnTo>
                  <a:pt x="1887258" y="352094"/>
                </a:lnTo>
                <a:lnTo>
                  <a:pt x="1871345" y="394284"/>
                </a:lnTo>
                <a:lnTo>
                  <a:pt x="1858708" y="437959"/>
                </a:lnTo>
                <a:lnTo>
                  <a:pt x="1849501" y="482993"/>
                </a:lnTo>
                <a:lnTo>
                  <a:pt x="1843874" y="529221"/>
                </a:lnTo>
                <a:lnTo>
                  <a:pt x="1841957" y="576503"/>
                </a:lnTo>
                <a:lnTo>
                  <a:pt x="1843874" y="623785"/>
                </a:lnTo>
                <a:lnTo>
                  <a:pt x="1849501" y="670013"/>
                </a:lnTo>
                <a:lnTo>
                  <a:pt x="1858708" y="715048"/>
                </a:lnTo>
                <a:lnTo>
                  <a:pt x="1871345" y="758723"/>
                </a:lnTo>
                <a:lnTo>
                  <a:pt x="1887258" y="800912"/>
                </a:lnTo>
                <a:lnTo>
                  <a:pt x="1906308" y="841438"/>
                </a:lnTo>
                <a:lnTo>
                  <a:pt x="1928329" y="880186"/>
                </a:lnTo>
                <a:lnTo>
                  <a:pt x="1953196" y="916978"/>
                </a:lnTo>
                <a:lnTo>
                  <a:pt x="1980730" y="951687"/>
                </a:lnTo>
                <a:lnTo>
                  <a:pt x="2010816" y="984161"/>
                </a:lnTo>
                <a:lnTo>
                  <a:pt x="2043277" y="1014234"/>
                </a:lnTo>
                <a:lnTo>
                  <a:pt x="2077986" y="1041781"/>
                </a:lnTo>
                <a:lnTo>
                  <a:pt x="2114791" y="1066634"/>
                </a:lnTo>
                <a:lnTo>
                  <a:pt x="2153526" y="1088656"/>
                </a:lnTo>
                <a:lnTo>
                  <a:pt x="2194064" y="1107706"/>
                </a:lnTo>
                <a:lnTo>
                  <a:pt x="2236241" y="1123619"/>
                </a:lnTo>
                <a:lnTo>
                  <a:pt x="2279929" y="1136256"/>
                </a:lnTo>
                <a:lnTo>
                  <a:pt x="2324951" y="1145463"/>
                </a:lnTo>
                <a:lnTo>
                  <a:pt x="2371179" y="1151102"/>
                </a:lnTo>
                <a:lnTo>
                  <a:pt x="2418461" y="1153007"/>
                </a:lnTo>
                <a:lnTo>
                  <a:pt x="2465743" y="1151102"/>
                </a:lnTo>
                <a:lnTo>
                  <a:pt x="2511983" y="1145463"/>
                </a:lnTo>
                <a:lnTo>
                  <a:pt x="2557005" y="1136256"/>
                </a:lnTo>
                <a:lnTo>
                  <a:pt x="2600693" y="1123619"/>
                </a:lnTo>
                <a:lnTo>
                  <a:pt x="2642870" y="1107706"/>
                </a:lnTo>
                <a:lnTo>
                  <a:pt x="2683408" y="1088656"/>
                </a:lnTo>
                <a:lnTo>
                  <a:pt x="2722143" y="1066634"/>
                </a:lnTo>
                <a:lnTo>
                  <a:pt x="2758948" y="1041781"/>
                </a:lnTo>
                <a:lnTo>
                  <a:pt x="2793657" y="1014234"/>
                </a:lnTo>
                <a:lnTo>
                  <a:pt x="2826118" y="984161"/>
                </a:lnTo>
                <a:lnTo>
                  <a:pt x="2856192" y="951687"/>
                </a:lnTo>
                <a:lnTo>
                  <a:pt x="2883738" y="916978"/>
                </a:lnTo>
                <a:lnTo>
                  <a:pt x="2908604" y="880186"/>
                </a:lnTo>
                <a:lnTo>
                  <a:pt x="2930626" y="841438"/>
                </a:lnTo>
                <a:lnTo>
                  <a:pt x="2949664" y="800912"/>
                </a:lnTo>
                <a:lnTo>
                  <a:pt x="2965577" y="758723"/>
                </a:lnTo>
                <a:lnTo>
                  <a:pt x="2978213" y="715048"/>
                </a:lnTo>
                <a:lnTo>
                  <a:pt x="2987433" y="670013"/>
                </a:lnTo>
                <a:lnTo>
                  <a:pt x="2993059" y="623785"/>
                </a:lnTo>
                <a:lnTo>
                  <a:pt x="2994977" y="576503"/>
                </a:lnTo>
                <a:close/>
              </a:path>
            </a:pathLst>
          </a:custGeom>
          <a:solidFill>
            <a:srgbClr val="5EDB12">
              <a:alpha val="8999"/>
            </a:srgbClr>
          </a:solidFill>
        </p:spPr>
        <p:txBody>
          <a:bodyPr wrap="square" lIns="0" tIns="0" rIns="0" bIns="0" rtlCol="0"/>
          <a:lstStyle/>
          <a:p>
            <a:endParaRPr/>
          </a:p>
        </p:txBody>
      </p:sp>
      <p:sp>
        <p:nvSpPr>
          <p:cNvPr id="5" name="object 5"/>
          <p:cNvSpPr/>
          <p:nvPr/>
        </p:nvSpPr>
        <p:spPr>
          <a:xfrm>
            <a:off x="8078569" y="857250"/>
            <a:ext cx="1065530" cy="858203"/>
          </a:xfrm>
          <a:custGeom>
            <a:avLst/>
            <a:gdLst/>
            <a:ahLst/>
            <a:cxnLst/>
            <a:rect l="l" t="t" r="r" b="b"/>
            <a:pathLst>
              <a:path w="2131059" h="1716405">
                <a:moveTo>
                  <a:pt x="64974" y="0"/>
                </a:moveTo>
                <a:lnTo>
                  <a:pt x="2130862" y="0"/>
                </a:lnTo>
                <a:lnTo>
                  <a:pt x="2130862" y="1424277"/>
                </a:lnTo>
                <a:lnTo>
                  <a:pt x="2080304" y="1463502"/>
                </a:lnTo>
                <a:lnTo>
                  <a:pt x="2043766" y="1489338"/>
                </a:lnTo>
                <a:lnTo>
                  <a:pt x="2006321" y="1513941"/>
                </a:lnTo>
                <a:lnTo>
                  <a:pt x="1967998" y="1537283"/>
                </a:lnTo>
                <a:lnTo>
                  <a:pt x="1928827" y="1559332"/>
                </a:lnTo>
                <a:lnTo>
                  <a:pt x="1888836" y="1580061"/>
                </a:lnTo>
                <a:lnTo>
                  <a:pt x="1848057" y="1599438"/>
                </a:lnTo>
                <a:lnTo>
                  <a:pt x="1806517" y="1617435"/>
                </a:lnTo>
                <a:lnTo>
                  <a:pt x="1764247" y="1634022"/>
                </a:lnTo>
                <a:lnTo>
                  <a:pt x="1721277" y="1649170"/>
                </a:lnTo>
                <a:lnTo>
                  <a:pt x="1677635" y="1662849"/>
                </a:lnTo>
                <a:lnTo>
                  <a:pt x="1633351" y="1675029"/>
                </a:lnTo>
                <a:lnTo>
                  <a:pt x="1588456" y="1685681"/>
                </a:lnTo>
                <a:lnTo>
                  <a:pt x="1542978" y="1694775"/>
                </a:lnTo>
                <a:lnTo>
                  <a:pt x="1496947" y="1702282"/>
                </a:lnTo>
                <a:lnTo>
                  <a:pt x="1450392" y="1708172"/>
                </a:lnTo>
                <a:lnTo>
                  <a:pt x="1403344" y="1712416"/>
                </a:lnTo>
                <a:lnTo>
                  <a:pt x="1355832" y="1714984"/>
                </a:lnTo>
                <a:lnTo>
                  <a:pt x="1307884" y="1715847"/>
                </a:lnTo>
                <a:lnTo>
                  <a:pt x="1259937" y="1714984"/>
                </a:lnTo>
                <a:lnTo>
                  <a:pt x="1212424" y="1712416"/>
                </a:lnTo>
                <a:lnTo>
                  <a:pt x="1165376" y="1708172"/>
                </a:lnTo>
                <a:lnTo>
                  <a:pt x="1118821" y="1702282"/>
                </a:lnTo>
                <a:lnTo>
                  <a:pt x="1072790" y="1694775"/>
                </a:lnTo>
                <a:lnTo>
                  <a:pt x="1027312" y="1685681"/>
                </a:lnTo>
                <a:lnTo>
                  <a:pt x="982417" y="1675029"/>
                </a:lnTo>
                <a:lnTo>
                  <a:pt x="938133" y="1662849"/>
                </a:lnTo>
                <a:lnTo>
                  <a:pt x="894492" y="1649170"/>
                </a:lnTo>
                <a:lnTo>
                  <a:pt x="851521" y="1634022"/>
                </a:lnTo>
                <a:lnTo>
                  <a:pt x="809251" y="1617435"/>
                </a:lnTo>
                <a:lnTo>
                  <a:pt x="767712" y="1599438"/>
                </a:lnTo>
                <a:lnTo>
                  <a:pt x="726932" y="1580061"/>
                </a:lnTo>
                <a:lnTo>
                  <a:pt x="686941" y="1559332"/>
                </a:lnTo>
                <a:lnTo>
                  <a:pt x="647770" y="1537283"/>
                </a:lnTo>
                <a:lnTo>
                  <a:pt x="609447" y="1513941"/>
                </a:lnTo>
                <a:lnTo>
                  <a:pt x="572002" y="1489338"/>
                </a:lnTo>
                <a:lnTo>
                  <a:pt x="535465" y="1463502"/>
                </a:lnTo>
                <a:lnTo>
                  <a:pt x="499864" y="1436462"/>
                </a:lnTo>
                <a:lnTo>
                  <a:pt x="465231" y="1408249"/>
                </a:lnTo>
                <a:lnTo>
                  <a:pt x="431594" y="1378893"/>
                </a:lnTo>
                <a:lnTo>
                  <a:pt x="398982" y="1348421"/>
                </a:lnTo>
                <a:lnTo>
                  <a:pt x="367426" y="1316865"/>
                </a:lnTo>
                <a:lnTo>
                  <a:pt x="336955" y="1284254"/>
                </a:lnTo>
                <a:lnTo>
                  <a:pt x="307598" y="1250617"/>
                </a:lnTo>
                <a:lnTo>
                  <a:pt x="279385" y="1215983"/>
                </a:lnTo>
                <a:lnTo>
                  <a:pt x="252346" y="1180383"/>
                </a:lnTo>
                <a:lnTo>
                  <a:pt x="226509" y="1143846"/>
                </a:lnTo>
                <a:lnTo>
                  <a:pt x="201906" y="1106401"/>
                </a:lnTo>
                <a:lnTo>
                  <a:pt x="178564" y="1068078"/>
                </a:lnTo>
                <a:lnTo>
                  <a:pt x="156515" y="1028906"/>
                </a:lnTo>
                <a:lnTo>
                  <a:pt x="135786" y="988916"/>
                </a:lnTo>
                <a:lnTo>
                  <a:pt x="116409" y="948136"/>
                </a:lnTo>
                <a:lnTo>
                  <a:pt x="98411" y="906596"/>
                </a:lnTo>
                <a:lnTo>
                  <a:pt x="81824" y="864326"/>
                </a:lnTo>
                <a:lnTo>
                  <a:pt x="66676" y="821356"/>
                </a:lnTo>
                <a:lnTo>
                  <a:pt x="52998" y="777714"/>
                </a:lnTo>
                <a:lnTo>
                  <a:pt x="40818" y="733430"/>
                </a:lnTo>
                <a:lnTo>
                  <a:pt x="30166" y="688535"/>
                </a:lnTo>
                <a:lnTo>
                  <a:pt x="21071" y="643057"/>
                </a:lnTo>
                <a:lnTo>
                  <a:pt x="13564" y="597026"/>
                </a:lnTo>
                <a:lnTo>
                  <a:pt x="7674" y="550471"/>
                </a:lnTo>
                <a:lnTo>
                  <a:pt x="3430" y="503423"/>
                </a:lnTo>
                <a:lnTo>
                  <a:pt x="862" y="455910"/>
                </a:lnTo>
                <a:lnTo>
                  <a:pt x="0" y="407962"/>
                </a:lnTo>
                <a:lnTo>
                  <a:pt x="862" y="360015"/>
                </a:lnTo>
                <a:lnTo>
                  <a:pt x="3430" y="312502"/>
                </a:lnTo>
                <a:lnTo>
                  <a:pt x="7674" y="265454"/>
                </a:lnTo>
                <a:lnTo>
                  <a:pt x="13564" y="218899"/>
                </a:lnTo>
                <a:lnTo>
                  <a:pt x="21071" y="172868"/>
                </a:lnTo>
                <a:lnTo>
                  <a:pt x="30166" y="127390"/>
                </a:lnTo>
                <a:lnTo>
                  <a:pt x="40818" y="82495"/>
                </a:lnTo>
                <a:lnTo>
                  <a:pt x="52998" y="38211"/>
                </a:lnTo>
                <a:lnTo>
                  <a:pt x="64974" y="0"/>
                </a:lnTo>
                <a:close/>
              </a:path>
            </a:pathLst>
          </a:custGeom>
          <a:solidFill>
            <a:srgbClr val="5EDB12">
              <a:alpha val="8999"/>
            </a:srgbClr>
          </a:solidFill>
        </p:spPr>
        <p:txBody>
          <a:bodyPr wrap="square" lIns="0" tIns="0" rIns="0" bIns="0" rtlCol="0"/>
          <a:lstStyle/>
          <a:p>
            <a:endParaRPr/>
          </a:p>
        </p:txBody>
      </p:sp>
      <p:sp>
        <p:nvSpPr>
          <p:cNvPr id="6" name="object 6"/>
          <p:cNvSpPr/>
          <p:nvPr/>
        </p:nvSpPr>
        <p:spPr>
          <a:xfrm>
            <a:off x="514350" y="1523309"/>
            <a:ext cx="4756468" cy="992188"/>
          </a:xfrm>
          <a:custGeom>
            <a:avLst/>
            <a:gdLst/>
            <a:ahLst/>
            <a:cxnLst/>
            <a:rect l="l" t="t" r="r" b="b"/>
            <a:pathLst>
              <a:path w="9512935" h="1984375">
                <a:moveTo>
                  <a:pt x="9512513" y="1984267"/>
                </a:moveTo>
                <a:lnTo>
                  <a:pt x="0" y="1984267"/>
                </a:lnTo>
                <a:lnTo>
                  <a:pt x="0" y="0"/>
                </a:lnTo>
                <a:lnTo>
                  <a:pt x="9512513" y="0"/>
                </a:lnTo>
                <a:lnTo>
                  <a:pt x="9512513" y="1984267"/>
                </a:lnTo>
                <a:close/>
              </a:path>
            </a:pathLst>
          </a:custGeom>
          <a:solidFill>
            <a:srgbClr val="162D07"/>
          </a:solidFill>
        </p:spPr>
        <p:txBody>
          <a:bodyPr wrap="square" lIns="0" tIns="0" rIns="0" bIns="0" rtlCol="0"/>
          <a:lstStyle/>
          <a:p>
            <a:endParaRPr/>
          </a:p>
        </p:txBody>
      </p:sp>
      <p:sp>
        <p:nvSpPr>
          <p:cNvPr id="7" name="object 7"/>
          <p:cNvSpPr/>
          <p:nvPr/>
        </p:nvSpPr>
        <p:spPr>
          <a:xfrm>
            <a:off x="5365857" y="1523309"/>
            <a:ext cx="1044575" cy="992188"/>
          </a:xfrm>
          <a:custGeom>
            <a:avLst/>
            <a:gdLst/>
            <a:ahLst/>
            <a:cxnLst/>
            <a:rect l="l" t="t" r="r" b="b"/>
            <a:pathLst>
              <a:path w="2089150" h="1984375">
                <a:moveTo>
                  <a:pt x="2088651" y="1984267"/>
                </a:moveTo>
                <a:lnTo>
                  <a:pt x="0" y="1984267"/>
                </a:lnTo>
                <a:lnTo>
                  <a:pt x="0" y="0"/>
                </a:lnTo>
                <a:lnTo>
                  <a:pt x="2088651" y="0"/>
                </a:lnTo>
                <a:lnTo>
                  <a:pt x="2088651" y="1984267"/>
                </a:lnTo>
                <a:close/>
              </a:path>
            </a:pathLst>
          </a:custGeom>
          <a:solidFill>
            <a:srgbClr val="162D07"/>
          </a:solidFill>
        </p:spPr>
        <p:txBody>
          <a:bodyPr wrap="square" lIns="0" tIns="0" rIns="0" bIns="0" rtlCol="0"/>
          <a:lstStyle/>
          <a:p>
            <a:endParaRPr/>
          </a:p>
        </p:txBody>
      </p:sp>
      <p:sp>
        <p:nvSpPr>
          <p:cNvPr id="8" name="object 8"/>
          <p:cNvSpPr/>
          <p:nvPr/>
        </p:nvSpPr>
        <p:spPr>
          <a:xfrm>
            <a:off x="6505432" y="1523309"/>
            <a:ext cx="996632" cy="992188"/>
          </a:xfrm>
          <a:custGeom>
            <a:avLst/>
            <a:gdLst/>
            <a:ahLst/>
            <a:cxnLst/>
            <a:rect l="l" t="t" r="r" b="b"/>
            <a:pathLst>
              <a:path w="1993265" h="1984375">
                <a:moveTo>
                  <a:pt x="1993153" y="1984267"/>
                </a:moveTo>
                <a:lnTo>
                  <a:pt x="0" y="1984267"/>
                </a:lnTo>
                <a:lnTo>
                  <a:pt x="0" y="0"/>
                </a:lnTo>
                <a:lnTo>
                  <a:pt x="1993153" y="0"/>
                </a:lnTo>
                <a:lnTo>
                  <a:pt x="1993153" y="1984267"/>
                </a:lnTo>
                <a:close/>
              </a:path>
            </a:pathLst>
          </a:custGeom>
          <a:solidFill>
            <a:srgbClr val="162D07"/>
          </a:solidFill>
        </p:spPr>
        <p:txBody>
          <a:bodyPr wrap="square" lIns="0" tIns="0" rIns="0" bIns="0" rtlCol="0"/>
          <a:lstStyle/>
          <a:p>
            <a:endParaRPr/>
          </a:p>
        </p:txBody>
      </p:sp>
      <p:sp>
        <p:nvSpPr>
          <p:cNvPr id="9" name="object 9"/>
          <p:cNvSpPr/>
          <p:nvPr/>
        </p:nvSpPr>
        <p:spPr>
          <a:xfrm>
            <a:off x="7597260" y="1523309"/>
            <a:ext cx="1032510" cy="992188"/>
          </a:xfrm>
          <a:custGeom>
            <a:avLst/>
            <a:gdLst/>
            <a:ahLst/>
            <a:cxnLst/>
            <a:rect l="l" t="t" r="r" b="b"/>
            <a:pathLst>
              <a:path w="2065019" h="1984375">
                <a:moveTo>
                  <a:pt x="2064781" y="1984267"/>
                </a:moveTo>
                <a:lnTo>
                  <a:pt x="0" y="1984267"/>
                </a:lnTo>
                <a:lnTo>
                  <a:pt x="0" y="0"/>
                </a:lnTo>
                <a:lnTo>
                  <a:pt x="2064781" y="0"/>
                </a:lnTo>
                <a:lnTo>
                  <a:pt x="2064781" y="1984267"/>
                </a:lnTo>
                <a:close/>
              </a:path>
            </a:pathLst>
          </a:custGeom>
          <a:solidFill>
            <a:srgbClr val="162D07"/>
          </a:solidFill>
        </p:spPr>
        <p:txBody>
          <a:bodyPr wrap="square" lIns="0" tIns="0" rIns="0" bIns="0" rtlCol="0"/>
          <a:lstStyle/>
          <a:p>
            <a:endParaRPr/>
          </a:p>
        </p:txBody>
      </p:sp>
      <p:sp>
        <p:nvSpPr>
          <p:cNvPr id="10" name="object 10"/>
          <p:cNvSpPr txBox="1"/>
          <p:nvPr/>
        </p:nvSpPr>
        <p:spPr>
          <a:xfrm>
            <a:off x="732879" y="1829713"/>
            <a:ext cx="4319588" cy="363220"/>
          </a:xfrm>
          <a:prstGeom prst="rect">
            <a:avLst/>
          </a:prstGeom>
        </p:spPr>
        <p:txBody>
          <a:bodyPr vert="horz" wrap="square" lIns="0" tIns="6350" rIns="0" bIns="0" rtlCol="0">
            <a:spAutoFit/>
          </a:bodyPr>
          <a:lstStyle/>
          <a:p>
            <a:pPr algn="ctr">
              <a:lnSpc>
                <a:spcPts val="930"/>
              </a:lnSpc>
              <a:spcBef>
                <a:spcPts val="50"/>
              </a:spcBef>
            </a:pPr>
            <a:r>
              <a:rPr sz="800" spc="-70" dirty="0">
                <a:solidFill>
                  <a:srgbClr val="FFFFFF"/>
                </a:solidFill>
                <a:latin typeface="Arial Black"/>
                <a:cs typeface="Arial Black"/>
              </a:rPr>
              <a:t>Swansea</a:t>
            </a:r>
            <a:r>
              <a:rPr sz="800" spc="-48" dirty="0">
                <a:solidFill>
                  <a:srgbClr val="FFFFFF"/>
                </a:solidFill>
                <a:latin typeface="Arial Black"/>
                <a:cs typeface="Arial Black"/>
              </a:rPr>
              <a:t> </a:t>
            </a:r>
            <a:r>
              <a:rPr sz="800" spc="-75" dirty="0">
                <a:solidFill>
                  <a:srgbClr val="FFFFFF"/>
                </a:solidFill>
                <a:latin typeface="Arial Black"/>
                <a:cs typeface="Arial Black"/>
              </a:rPr>
              <a:t>LNRAP</a:t>
            </a:r>
            <a:r>
              <a:rPr sz="800" spc="-45" dirty="0">
                <a:solidFill>
                  <a:srgbClr val="FFFFFF"/>
                </a:solidFill>
                <a:latin typeface="Arial Black"/>
                <a:cs typeface="Arial Black"/>
              </a:rPr>
              <a:t> </a:t>
            </a:r>
            <a:r>
              <a:rPr sz="800" spc="-50" dirty="0">
                <a:solidFill>
                  <a:srgbClr val="FFFFFF"/>
                </a:solidFill>
                <a:latin typeface="Arial Black"/>
                <a:cs typeface="Arial Black"/>
              </a:rPr>
              <a:t>Action</a:t>
            </a:r>
            <a:r>
              <a:rPr sz="800" spc="-45" dirty="0">
                <a:solidFill>
                  <a:srgbClr val="FFFFFF"/>
                </a:solidFill>
                <a:latin typeface="Arial Black"/>
                <a:cs typeface="Arial Black"/>
              </a:rPr>
              <a:t> </a:t>
            </a:r>
            <a:r>
              <a:rPr sz="800" spc="-5" dirty="0">
                <a:solidFill>
                  <a:srgbClr val="FFFFFF"/>
                </a:solidFill>
                <a:latin typeface="Arial Black"/>
                <a:cs typeface="Arial Black"/>
              </a:rPr>
              <a:t>Themes</a:t>
            </a:r>
            <a:endParaRPr sz="800">
              <a:latin typeface="Arial Black"/>
              <a:cs typeface="Arial Black"/>
            </a:endParaRPr>
          </a:p>
          <a:p>
            <a:pPr marL="6350" marR="2540" algn="ctr">
              <a:lnSpc>
                <a:spcPts val="900"/>
              </a:lnSpc>
              <a:spcBef>
                <a:spcPts val="50"/>
              </a:spcBef>
            </a:pPr>
            <a:r>
              <a:rPr sz="800" spc="33" dirty="0">
                <a:solidFill>
                  <a:srgbClr val="FFFFFF"/>
                </a:solidFill>
                <a:latin typeface="Tahoma"/>
                <a:cs typeface="Tahoma"/>
              </a:rPr>
              <a:t>for</a:t>
            </a:r>
            <a:r>
              <a:rPr sz="800" spc="-15" dirty="0">
                <a:solidFill>
                  <a:srgbClr val="FFFFFF"/>
                </a:solidFill>
                <a:latin typeface="Tahoma"/>
                <a:cs typeface="Tahoma"/>
              </a:rPr>
              <a:t> </a:t>
            </a:r>
            <a:r>
              <a:rPr sz="800" dirty="0">
                <a:solidFill>
                  <a:srgbClr val="FFFFFF"/>
                </a:solidFill>
                <a:latin typeface="Tahoma"/>
                <a:cs typeface="Tahoma"/>
              </a:rPr>
              <a:t>Objective</a:t>
            </a:r>
            <a:r>
              <a:rPr sz="800" spc="-15" dirty="0">
                <a:solidFill>
                  <a:srgbClr val="FFFFFF"/>
                </a:solidFill>
                <a:latin typeface="Tahoma"/>
                <a:cs typeface="Tahoma"/>
              </a:rPr>
              <a:t> </a:t>
            </a:r>
            <a:r>
              <a:rPr sz="800" spc="-28" dirty="0">
                <a:solidFill>
                  <a:srgbClr val="FFFFFF"/>
                </a:solidFill>
                <a:latin typeface="Tahoma"/>
                <a:cs typeface="Tahoma"/>
              </a:rPr>
              <a:t>1:</a:t>
            </a:r>
            <a:r>
              <a:rPr sz="800" spc="-13" dirty="0">
                <a:solidFill>
                  <a:srgbClr val="FFFFFF"/>
                </a:solidFill>
                <a:latin typeface="Tahoma"/>
                <a:cs typeface="Tahoma"/>
              </a:rPr>
              <a:t> </a:t>
            </a:r>
            <a:r>
              <a:rPr sz="800" dirty="0">
                <a:solidFill>
                  <a:srgbClr val="FFFFFF"/>
                </a:solidFill>
                <a:latin typeface="Tahoma"/>
                <a:cs typeface="Tahoma"/>
              </a:rPr>
              <a:t>Engage</a:t>
            </a:r>
            <a:r>
              <a:rPr sz="800" spc="-15" dirty="0">
                <a:solidFill>
                  <a:srgbClr val="FFFFFF"/>
                </a:solidFill>
                <a:latin typeface="Tahoma"/>
                <a:cs typeface="Tahoma"/>
              </a:rPr>
              <a:t> </a:t>
            </a:r>
            <a:r>
              <a:rPr sz="800" spc="38" dirty="0">
                <a:solidFill>
                  <a:srgbClr val="FFFFFF"/>
                </a:solidFill>
                <a:latin typeface="Tahoma"/>
                <a:cs typeface="Tahoma"/>
              </a:rPr>
              <a:t>and</a:t>
            </a:r>
            <a:r>
              <a:rPr sz="800" spc="-15" dirty="0">
                <a:solidFill>
                  <a:srgbClr val="FFFFFF"/>
                </a:solidFill>
                <a:latin typeface="Tahoma"/>
                <a:cs typeface="Tahoma"/>
              </a:rPr>
              <a:t> </a:t>
            </a:r>
            <a:r>
              <a:rPr sz="800" spc="33" dirty="0">
                <a:solidFill>
                  <a:srgbClr val="FFFFFF"/>
                </a:solidFill>
                <a:latin typeface="Tahoma"/>
                <a:cs typeface="Tahoma"/>
              </a:rPr>
              <a:t>support</a:t>
            </a:r>
            <a:r>
              <a:rPr sz="800" spc="-13" dirty="0">
                <a:solidFill>
                  <a:srgbClr val="FFFFFF"/>
                </a:solidFill>
                <a:latin typeface="Tahoma"/>
                <a:cs typeface="Tahoma"/>
              </a:rPr>
              <a:t> </a:t>
            </a:r>
            <a:r>
              <a:rPr sz="800" spc="25" dirty="0">
                <a:solidFill>
                  <a:srgbClr val="FFFFFF"/>
                </a:solidFill>
                <a:latin typeface="Tahoma"/>
                <a:cs typeface="Tahoma"/>
              </a:rPr>
              <a:t>participation</a:t>
            </a:r>
            <a:r>
              <a:rPr sz="800" spc="-15" dirty="0">
                <a:solidFill>
                  <a:srgbClr val="FFFFFF"/>
                </a:solidFill>
                <a:latin typeface="Tahoma"/>
                <a:cs typeface="Tahoma"/>
              </a:rPr>
              <a:t> </a:t>
            </a:r>
            <a:r>
              <a:rPr sz="800" spc="38" dirty="0">
                <a:solidFill>
                  <a:srgbClr val="FFFFFF"/>
                </a:solidFill>
                <a:latin typeface="Tahoma"/>
                <a:cs typeface="Tahoma"/>
              </a:rPr>
              <a:t>and</a:t>
            </a:r>
            <a:r>
              <a:rPr sz="800" spc="-13" dirty="0">
                <a:solidFill>
                  <a:srgbClr val="FFFFFF"/>
                </a:solidFill>
                <a:latin typeface="Tahoma"/>
                <a:cs typeface="Tahoma"/>
              </a:rPr>
              <a:t> </a:t>
            </a:r>
            <a:r>
              <a:rPr sz="800" spc="30" dirty="0">
                <a:solidFill>
                  <a:srgbClr val="FFFFFF"/>
                </a:solidFill>
                <a:latin typeface="Tahoma"/>
                <a:cs typeface="Tahoma"/>
              </a:rPr>
              <a:t>understanding</a:t>
            </a:r>
            <a:r>
              <a:rPr sz="800" spc="-15" dirty="0">
                <a:solidFill>
                  <a:srgbClr val="FFFFFF"/>
                </a:solidFill>
                <a:latin typeface="Tahoma"/>
                <a:cs typeface="Tahoma"/>
              </a:rPr>
              <a:t> </a:t>
            </a:r>
            <a:r>
              <a:rPr sz="800" spc="28" dirty="0">
                <a:solidFill>
                  <a:srgbClr val="FFFFFF"/>
                </a:solidFill>
                <a:latin typeface="Tahoma"/>
                <a:cs typeface="Tahoma"/>
              </a:rPr>
              <a:t>to</a:t>
            </a:r>
            <a:r>
              <a:rPr sz="800" spc="-15" dirty="0">
                <a:solidFill>
                  <a:srgbClr val="FFFFFF"/>
                </a:solidFill>
                <a:latin typeface="Tahoma"/>
                <a:cs typeface="Tahoma"/>
              </a:rPr>
              <a:t> </a:t>
            </a:r>
            <a:r>
              <a:rPr sz="800" spc="43" dirty="0">
                <a:solidFill>
                  <a:srgbClr val="FFFFFF"/>
                </a:solidFill>
                <a:latin typeface="Tahoma"/>
                <a:cs typeface="Tahoma"/>
              </a:rPr>
              <a:t>embed</a:t>
            </a:r>
            <a:r>
              <a:rPr sz="800" spc="-13" dirty="0">
                <a:solidFill>
                  <a:srgbClr val="FFFFFF"/>
                </a:solidFill>
                <a:latin typeface="Tahoma"/>
                <a:cs typeface="Tahoma"/>
              </a:rPr>
              <a:t> </a:t>
            </a:r>
            <a:r>
              <a:rPr sz="800" spc="-5" dirty="0">
                <a:solidFill>
                  <a:srgbClr val="FFFFFF"/>
                </a:solidFill>
                <a:latin typeface="Tahoma"/>
                <a:cs typeface="Tahoma"/>
              </a:rPr>
              <a:t>biodiversity </a:t>
            </a:r>
            <a:r>
              <a:rPr sz="800" spc="30" dirty="0">
                <a:solidFill>
                  <a:srgbClr val="FFFFFF"/>
                </a:solidFill>
                <a:latin typeface="Tahoma"/>
                <a:cs typeface="Tahoma"/>
              </a:rPr>
              <a:t>throughout</a:t>
            </a:r>
            <a:r>
              <a:rPr sz="800" spc="-20" dirty="0">
                <a:solidFill>
                  <a:srgbClr val="FFFFFF"/>
                </a:solidFill>
                <a:latin typeface="Tahoma"/>
                <a:cs typeface="Tahoma"/>
              </a:rPr>
              <a:t> </a:t>
            </a:r>
            <a:r>
              <a:rPr sz="800" spc="28" dirty="0">
                <a:solidFill>
                  <a:srgbClr val="FFFFFF"/>
                </a:solidFill>
                <a:latin typeface="Tahoma"/>
                <a:cs typeface="Tahoma"/>
              </a:rPr>
              <a:t>decision</a:t>
            </a:r>
            <a:r>
              <a:rPr sz="800" spc="-18" dirty="0">
                <a:solidFill>
                  <a:srgbClr val="FFFFFF"/>
                </a:solidFill>
                <a:latin typeface="Tahoma"/>
                <a:cs typeface="Tahoma"/>
              </a:rPr>
              <a:t> </a:t>
            </a:r>
            <a:r>
              <a:rPr sz="800" spc="25" dirty="0">
                <a:solidFill>
                  <a:srgbClr val="FFFFFF"/>
                </a:solidFill>
                <a:latin typeface="Tahoma"/>
                <a:cs typeface="Tahoma"/>
              </a:rPr>
              <a:t>making</a:t>
            </a:r>
            <a:r>
              <a:rPr sz="800" spc="-20" dirty="0">
                <a:solidFill>
                  <a:srgbClr val="FFFFFF"/>
                </a:solidFill>
                <a:latin typeface="Tahoma"/>
                <a:cs typeface="Tahoma"/>
              </a:rPr>
              <a:t> </a:t>
            </a:r>
            <a:r>
              <a:rPr sz="800" dirty="0">
                <a:solidFill>
                  <a:srgbClr val="FFFFFF"/>
                </a:solidFill>
                <a:latin typeface="Tahoma"/>
                <a:cs typeface="Tahoma"/>
              </a:rPr>
              <a:t>at</a:t>
            </a:r>
            <a:r>
              <a:rPr sz="800" spc="-18" dirty="0">
                <a:solidFill>
                  <a:srgbClr val="FFFFFF"/>
                </a:solidFill>
                <a:latin typeface="Tahoma"/>
                <a:cs typeface="Tahoma"/>
              </a:rPr>
              <a:t> </a:t>
            </a:r>
            <a:r>
              <a:rPr sz="800" dirty="0">
                <a:solidFill>
                  <a:srgbClr val="FFFFFF"/>
                </a:solidFill>
                <a:latin typeface="Tahoma"/>
                <a:cs typeface="Tahoma"/>
              </a:rPr>
              <a:t>all</a:t>
            </a:r>
            <a:r>
              <a:rPr sz="800" spc="-18" dirty="0">
                <a:solidFill>
                  <a:srgbClr val="FFFFFF"/>
                </a:solidFill>
                <a:latin typeface="Tahoma"/>
                <a:cs typeface="Tahoma"/>
              </a:rPr>
              <a:t> </a:t>
            </a:r>
            <a:r>
              <a:rPr sz="800" spc="-5" dirty="0">
                <a:solidFill>
                  <a:srgbClr val="FFFFFF"/>
                </a:solidFill>
                <a:latin typeface="Tahoma"/>
                <a:cs typeface="Tahoma"/>
              </a:rPr>
              <a:t>levels</a:t>
            </a:r>
            <a:endParaRPr sz="800">
              <a:latin typeface="Tahoma"/>
              <a:cs typeface="Tahoma"/>
            </a:endParaRPr>
          </a:p>
        </p:txBody>
      </p:sp>
      <p:sp>
        <p:nvSpPr>
          <p:cNvPr id="11" name="object 11"/>
          <p:cNvSpPr txBox="1"/>
          <p:nvPr/>
        </p:nvSpPr>
        <p:spPr>
          <a:xfrm>
            <a:off x="5467928" y="1829713"/>
            <a:ext cx="840423" cy="363220"/>
          </a:xfrm>
          <a:prstGeom prst="rect">
            <a:avLst/>
          </a:prstGeom>
        </p:spPr>
        <p:txBody>
          <a:bodyPr vert="horz" wrap="square" lIns="0" tIns="16510" rIns="0" bIns="0" rtlCol="0">
            <a:spAutoFit/>
          </a:bodyPr>
          <a:lstStyle/>
          <a:p>
            <a:pPr marL="6350" marR="2540" indent="-318" algn="ctr">
              <a:lnSpc>
                <a:spcPts val="900"/>
              </a:lnSpc>
              <a:spcBef>
                <a:spcPts val="130"/>
              </a:spcBef>
            </a:pPr>
            <a:r>
              <a:rPr sz="800" spc="-70" dirty="0">
                <a:solidFill>
                  <a:srgbClr val="FFFFFF"/>
                </a:solidFill>
                <a:latin typeface="Arial Black"/>
                <a:cs typeface="Arial Black"/>
              </a:rPr>
              <a:t>NRAP</a:t>
            </a:r>
            <a:r>
              <a:rPr sz="800" spc="-57" dirty="0">
                <a:solidFill>
                  <a:srgbClr val="FFFFFF"/>
                </a:solidFill>
                <a:latin typeface="Arial Black"/>
                <a:cs typeface="Arial Black"/>
              </a:rPr>
              <a:t> </a:t>
            </a:r>
            <a:r>
              <a:rPr sz="800" spc="-13" dirty="0">
                <a:solidFill>
                  <a:srgbClr val="FFFFFF"/>
                </a:solidFill>
                <a:latin typeface="Arial Black"/>
                <a:cs typeface="Arial Black"/>
              </a:rPr>
              <a:t>for</a:t>
            </a:r>
            <a:r>
              <a:rPr sz="800" spc="-57" dirty="0">
                <a:solidFill>
                  <a:srgbClr val="FFFFFF"/>
                </a:solidFill>
                <a:latin typeface="Arial Black"/>
                <a:cs typeface="Arial Black"/>
              </a:rPr>
              <a:t> </a:t>
            </a:r>
            <a:r>
              <a:rPr sz="800" spc="-5" dirty="0">
                <a:solidFill>
                  <a:srgbClr val="FFFFFF"/>
                </a:solidFill>
                <a:latin typeface="Arial Black"/>
                <a:cs typeface="Arial Black"/>
              </a:rPr>
              <a:t>Wales </a:t>
            </a:r>
            <a:r>
              <a:rPr sz="800" spc="-55" dirty="0">
                <a:solidFill>
                  <a:srgbClr val="FFFFFF"/>
                </a:solidFill>
                <a:latin typeface="Arial Black"/>
                <a:cs typeface="Arial Black"/>
              </a:rPr>
              <a:t>Theme </a:t>
            </a:r>
            <a:r>
              <a:rPr sz="800" spc="-23" dirty="0">
                <a:solidFill>
                  <a:srgbClr val="FFFFFF"/>
                </a:solidFill>
                <a:latin typeface="Arial Black"/>
                <a:cs typeface="Arial Black"/>
              </a:rPr>
              <a:t>of</a:t>
            </a:r>
            <a:r>
              <a:rPr sz="800" spc="-55" dirty="0">
                <a:solidFill>
                  <a:srgbClr val="FFFFFF"/>
                </a:solidFill>
                <a:latin typeface="Arial Black"/>
                <a:cs typeface="Arial Black"/>
              </a:rPr>
              <a:t> </a:t>
            </a:r>
            <a:r>
              <a:rPr sz="800" spc="-48" dirty="0">
                <a:solidFill>
                  <a:srgbClr val="FFFFFF"/>
                </a:solidFill>
                <a:latin typeface="Arial Black"/>
                <a:cs typeface="Arial Black"/>
              </a:rPr>
              <a:t>Action </a:t>
            </a:r>
            <a:r>
              <a:rPr sz="800" spc="-5" dirty="0">
                <a:solidFill>
                  <a:srgbClr val="FFFFFF"/>
                </a:solidFill>
                <a:latin typeface="Arial Black"/>
                <a:cs typeface="Arial Black"/>
              </a:rPr>
              <a:t>Addressed</a:t>
            </a:r>
            <a:endParaRPr sz="800">
              <a:latin typeface="Arial Black"/>
              <a:cs typeface="Arial Black"/>
            </a:endParaRPr>
          </a:p>
        </p:txBody>
      </p:sp>
      <p:sp>
        <p:nvSpPr>
          <p:cNvPr id="12" name="object 12"/>
          <p:cNvSpPr txBox="1"/>
          <p:nvPr/>
        </p:nvSpPr>
        <p:spPr>
          <a:xfrm>
            <a:off x="6594931" y="1772563"/>
            <a:ext cx="813118" cy="477520"/>
          </a:xfrm>
          <a:prstGeom prst="rect">
            <a:avLst/>
          </a:prstGeom>
        </p:spPr>
        <p:txBody>
          <a:bodyPr vert="horz" wrap="square" lIns="0" tIns="16510" rIns="0" bIns="0" rtlCol="0">
            <a:spAutoFit/>
          </a:bodyPr>
          <a:lstStyle/>
          <a:p>
            <a:pPr marL="6350" marR="2540" indent="-318" algn="ctr">
              <a:lnSpc>
                <a:spcPts val="900"/>
              </a:lnSpc>
              <a:spcBef>
                <a:spcPts val="130"/>
              </a:spcBef>
            </a:pPr>
            <a:r>
              <a:rPr sz="800" spc="-43" dirty="0">
                <a:solidFill>
                  <a:srgbClr val="FFFFFF"/>
                </a:solidFill>
                <a:latin typeface="Arial Black"/>
                <a:cs typeface="Arial Black"/>
              </a:rPr>
              <a:t>South</a:t>
            </a:r>
            <a:r>
              <a:rPr sz="800" spc="-50" dirty="0">
                <a:solidFill>
                  <a:srgbClr val="FFFFFF"/>
                </a:solidFill>
                <a:latin typeface="Arial Black"/>
                <a:cs typeface="Arial Black"/>
              </a:rPr>
              <a:t> </a:t>
            </a:r>
            <a:r>
              <a:rPr sz="800" spc="-10" dirty="0">
                <a:solidFill>
                  <a:srgbClr val="FFFFFF"/>
                </a:solidFill>
                <a:latin typeface="Arial Black"/>
                <a:cs typeface="Arial Black"/>
              </a:rPr>
              <a:t>West </a:t>
            </a:r>
            <a:r>
              <a:rPr sz="800" spc="-48" dirty="0">
                <a:solidFill>
                  <a:srgbClr val="FFFFFF"/>
                </a:solidFill>
                <a:latin typeface="Arial Black"/>
                <a:cs typeface="Arial Black"/>
              </a:rPr>
              <a:t>Area</a:t>
            </a:r>
            <a:r>
              <a:rPr sz="800" spc="-55" dirty="0">
                <a:solidFill>
                  <a:srgbClr val="FFFFFF"/>
                </a:solidFill>
                <a:latin typeface="Arial Black"/>
                <a:cs typeface="Arial Black"/>
              </a:rPr>
              <a:t> </a:t>
            </a:r>
            <a:r>
              <a:rPr sz="800" spc="-43" dirty="0">
                <a:solidFill>
                  <a:srgbClr val="FFFFFF"/>
                </a:solidFill>
                <a:latin typeface="Arial Black"/>
                <a:cs typeface="Arial Black"/>
              </a:rPr>
              <a:t>Statement </a:t>
            </a:r>
            <a:r>
              <a:rPr sz="800" spc="-5" dirty="0">
                <a:solidFill>
                  <a:srgbClr val="FFFFFF"/>
                </a:solidFill>
                <a:latin typeface="Arial Black"/>
                <a:cs typeface="Arial Black"/>
              </a:rPr>
              <a:t>Theme Addressed</a:t>
            </a:r>
            <a:endParaRPr sz="800">
              <a:latin typeface="Arial Black"/>
              <a:cs typeface="Arial Black"/>
            </a:endParaRPr>
          </a:p>
        </p:txBody>
      </p:sp>
      <p:sp>
        <p:nvSpPr>
          <p:cNvPr id="13" name="object 13"/>
          <p:cNvSpPr txBox="1"/>
          <p:nvPr/>
        </p:nvSpPr>
        <p:spPr>
          <a:xfrm>
            <a:off x="7794582" y="1772563"/>
            <a:ext cx="637858" cy="477520"/>
          </a:xfrm>
          <a:prstGeom prst="rect">
            <a:avLst/>
          </a:prstGeom>
        </p:spPr>
        <p:txBody>
          <a:bodyPr vert="horz" wrap="square" lIns="0" tIns="16510" rIns="0" bIns="0" rtlCol="0">
            <a:spAutoFit/>
          </a:bodyPr>
          <a:lstStyle/>
          <a:p>
            <a:pPr marL="6350" marR="2540" algn="ctr">
              <a:lnSpc>
                <a:spcPts val="900"/>
              </a:lnSpc>
              <a:spcBef>
                <a:spcPts val="130"/>
              </a:spcBef>
            </a:pPr>
            <a:r>
              <a:rPr sz="800" spc="-28" dirty="0">
                <a:solidFill>
                  <a:srgbClr val="FFFFFF"/>
                </a:solidFill>
                <a:latin typeface="Arial Black"/>
                <a:cs typeface="Arial Black"/>
              </a:rPr>
              <a:t>Marine</a:t>
            </a:r>
            <a:r>
              <a:rPr sz="800" spc="-45" dirty="0">
                <a:solidFill>
                  <a:srgbClr val="FFFFFF"/>
                </a:solidFill>
                <a:latin typeface="Arial Black"/>
                <a:cs typeface="Arial Black"/>
              </a:rPr>
              <a:t> </a:t>
            </a:r>
            <a:r>
              <a:rPr sz="800" spc="-48" dirty="0">
                <a:solidFill>
                  <a:srgbClr val="FFFFFF"/>
                </a:solidFill>
                <a:latin typeface="Arial Black"/>
                <a:cs typeface="Arial Black"/>
              </a:rPr>
              <a:t>Area </a:t>
            </a:r>
            <a:r>
              <a:rPr sz="800" spc="-5" dirty="0">
                <a:solidFill>
                  <a:srgbClr val="FFFFFF"/>
                </a:solidFill>
                <a:latin typeface="Arial Black"/>
                <a:cs typeface="Arial Black"/>
              </a:rPr>
              <a:t>Statement Theme Addressed</a:t>
            </a:r>
            <a:endParaRPr sz="800">
              <a:latin typeface="Arial Black"/>
              <a:cs typeface="Arial Black"/>
            </a:endParaRPr>
          </a:p>
        </p:txBody>
      </p:sp>
      <p:sp>
        <p:nvSpPr>
          <p:cNvPr id="14" name="object 14"/>
          <p:cNvSpPr txBox="1"/>
          <p:nvPr/>
        </p:nvSpPr>
        <p:spPr>
          <a:xfrm>
            <a:off x="514350" y="2610694"/>
            <a:ext cx="4756468" cy="585788"/>
          </a:xfrm>
          <a:prstGeom prst="rect">
            <a:avLst/>
          </a:prstGeom>
          <a:solidFill>
            <a:srgbClr val="64C42C"/>
          </a:solidFill>
        </p:spPr>
        <p:txBody>
          <a:bodyPr vert="horz" wrap="square" lIns="0" tIns="6033" rIns="0" bIns="0" rtlCol="0">
            <a:spAutoFit/>
          </a:bodyPr>
          <a:lstStyle/>
          <a:p>
            <a:pPr>
              <a:lnSpc>
                <a:spcPct val="100000"/>
              </a:lnSpc>
              <a:spcBef>
                <a:spcPts val="48"/>
              </a:spcBef>
            </a:pPr>
            <a:endParaRPr sz="800">
              <a:latin typeface="Times New Roman"/>
              <a:cs typeface="Times New Roman"/>
            </a:endParaRPr>
          </a:p>
          <a:p>
            <a:pPr marL="240030" marR="235903" indent="20320">
              <a:lnSpc>
                <a:spcPts val="900"/>
              </a:lnSpc>
            </a:pPr>
            <a:r>
              <a:rPr sz="800" spc="-5" dirty="0">
                <a:solidFill>
                  <a:srgbClr val="162D07"/>
                </a:solidFill>
                <a:latin typeface="Tahoma"/>
                <a:cs typeface="Tahoma"/>
              </a:rPr>
              <a:t>1.1.</a:t>
            </a:r>
            <a:r>
              <a:rPr sz="800" spc="25" dirty="0">
                <a:solidFill>
                  <a:srgbClr val="162D07"/>
                </a:solidFill>
                <a:latin typeface="Tahoma"/>
                <a:cs typeface="Tahoma"/>
              </a:rPr>
              <a:t> </a:t>
            </a:r>
            <a:r>
              <a:rPr sz="800" spc="28" dirty="0">
                <a:solidFill>
                  <a:srgbClr val="162D07"/>
                </a:solidFill>
                <a:latin typeface="Tahoma"/>
                <a:cs typeface="Tahoma"/>
              </a:rPr>
              <a:t>Provide</a:t>
            </a:r>
            <a:r>
              <a:rPr sz="800" spc="25" dirty="0">
                <a:solidFill>
                  <a:srgbClr val="162D07"/>
                </a:solidFill>
                <a:latin typeface="Tahoma"/>
                <a:cs typeface="Tahoma"/>
              </a:rPr>
              <a:t> </a:t>
            </a:r>
            <a:r>
              <a:rPr sz="800" dirty="0">
                <a:solidFill>
                  <a:srgbClr val="162D07"/>
                </a:solidFill>
                <a:latin typeface="Tahoma"/>
                <a:cs typeface="Tahoma"/>
              </a:rPr>
              <a:t>accessible</a:t>
            </a:r>
            <a:r>
              <a:rPr sz="800" spc="28" dirty="0">
                <a:solidFill>
                  <a:srgbClr val="162D07"/>
                </a:solidFill>
                <a:latin typeface="Tahoma"/>
                <a:cs typeface="Tahoma"/>
              </a:rPr>
              <a:t> educational</a:t>
            </a:r>
            <a:r>
              <a:rPr sz="800" spc="25" dirty="0">
                <a:solidFill>
                  <a:srgbClr val="162D07"/>
                </a:solidFill>
                <a:latin typeface="Tahoma"/>
                <a:cs typeface="Tahoma"/>
              </a:rPr>
              <a:t> </a:t>
            </a:r>
            <a:r>
              <a:rPr sz="800" spc="38" dirty="0">
                <a:solidFill>
                  <a:srgbClr val="162D07"/>
                </a:solidFill>
                <a:latin typeface="Tahoma"/>
                <a:cs typeface="Tahoma"/>
              </a:rPr>
              <a:t>and</a:t>
            </a:r>
            <a:r>
              <a:rPr sz="800" spc="28" dirty="0">
                <a:solidFill>
                  <a:srgbClr val="162D07"/>
                </a:solidFill>
                <a:latin typeface="Tahoma"/>
                <a:cs typeface="Tahoma"/>
              </a:rPr>
              <a:t> awareness</a:t>
            </a:r>
            <a:r>
              <a:rPr sz="800" spc="25" dirty="0">
                <a:solidFill>
                  <a:srgbClr val="162D07"/>
                </a:solidFill>
                <a:latin typeface="Tahoma"/>
                <a:cs typeface="Tahoma"/>
              </a:rPr>
              <a:t> </a:t>
            </a:r>
            <a:r>
              <a:rPr sz="800" dirty="0">
                <a:solidFill>
                  <a:srgbClr val="162D07"/>
                </a:solidFill>
                <a:latin typeface="Tahoma"/>
                <a:cs typeface="Tahoma"/>
              </a:rPr>
              <a:t>raising</a:t>
            </a:r>
            <a:r>
              <a:rPr sz="800" spc="28" dirty="0">
                <a:solidFill>
                  <a:srgbClr val="162D07"/>
                </a:solidFill>
                <a:latin typeface="Tahoma"/>
                <a:cs typeface="Tahoma"/>
              </a:rPr>
              <a:t> </a:t>
            </a:r>
            <a:r>
              <a:rPr sz="800" dirty="0">
                <a:solidFill>
                  <a:srgbClr val="162D07"/>
                </a:solidFill>
                <a:latin typeface="Tahoma"/>
                <a:cs typeface="Tahoma"/>
              </a:rPr>
              <a:t>events</a:t>
            </a:r>
            <a:r>
              <a:rPr sz="800" spc="25" dirty="0">
                <a:solidFill>
                  <a:srgbClr val="162D07"/>
                </a:solidFill>
                <a:latin typeface="Tahoma"/>
                <a:cs typeface="Tahoma"/>
              </a:rPr>
              <a:t> </a:t>
            </a:r>
            <a:r>
              <a:rPr sz="800" dirty="0">
                <a:solidFill>
                  <a:srgbClr val="162D07"/>
                </a:solidFill>
                <a:latin typeface="Tahoma"/>
                <a:cs typeface="Tahoma"/>
              </a:rPr>
              <a:t>in-</a:t>
            </a:r>
            <a:r>
              <a:rPr sz="800" spc="30" dirty="0">
                <a:solidFill>
                  <a:srgbClr val="162D07"/>
                </a:solidFill>
                <a:latin typeface="Tahoma"/>
                <a:cs typeface="Tahoma"/>
              </a:rPr>
              <a:t>person</a:t>
            </a:r>
            <a:r>
              <a:rPr sz="800" spc="28" dirty="0">
                <a:solidFill>
                  <a:srgbClr val="162D07"/>
                </a:solidFill>
                <a:latin typeface="Tahoma"/>
                <a:cs typeface="Tahoma"/>
              </a:rPr>
              <a:t> </a:t>
            </a:r>
            <a:r>
              <a:rPr sz="800" spc="30" dirty="0">
                <a:solidFill>
                  <a:srgbClr val="162D07"/>
                </a:solidFill>
                <a:latin typeface="Tahoma"/>
                <a:cs typeface="Tahoma"/>
              </a:rPr>
              <a:t>and/or</a:t>
            </a:r>
            <a:r>
              <a:rPr sz="800" spc="25" dirty="0">
                <a:solidFill>
                  <a:srgbClr val="162D07"/>
                </a:solidFill>
                <a:latin typeface="Tahoma"/>
                <a:cs typeface="Tahoma"/>
              </a:rPr>
              <a:t> </a:t>
            </a:r>
            <a:r>
              <a:rPr sz="800" spc="-5" dirty="0">
                <a:solidFill>
                  <a:srgbClr val="162D07"/>
                </a:solidFill>
                <a:latin typeface="Tahoma"/>
                <a:cs typeface="Tahoma"/>
              </a:rPr>
              <a:t>online, </a:t>
            </a:r>
            <a:r>
              <a:rPr sz="800" spc="5" dirty="0">
                <a:solidFill>
                  <a:srgbClr val="162D07"/>
                </a:solidFill>
                <a:latin typeface="Tahoma"/>
                <a:cs typeface="Tahoma"/>
              </a:rPr>
              <a:t>especially</a:t>
            </a:r>
            <a:r>
              <a:rPr sz="800" spc="-8" dirty="0">
                <a:solidFill>
                  <a:srgbClr val="162D07"/>
                </a:solidFill>
                <a:latin typeface="Tahoma"/>
                <a:cs typeface="Tahoma"/>
              </a:rPr>
              <a:t> </a:t>
            </a:r>
            <a:r>
              <a:rPr sz="800" spc="25" dirty="0">
                <a:solidFill>
                  <a:srgbClr val="162D07"/>
                </a:solidFill>
                <a:latin typeface="Tahoma"/>
                <a:cs typeface="Tahoma"/>
              </a:rPr>
              <a:t>focussing</a:t>
            </a:r>
            <a:r>
              <a:rPr sz="800" spc="-5" dirty="0">
                <a:solidFill>
                  <a:srgbClr val="162D07"/>
                </a:solidFill>
                <a:latin typeface="Tahoma"/>
                <a:cs typeface="Tahoma"/>
              </a:rPr>
              <a:t> </a:t>
            </a:r>
            <a:r>
              <a:rPr sz="800" spc="43" dirty="0">
                <a:solidFill>
                  <a:srgbClr val="162D07"/>
                </a:solidFill>
                <a:latin typeface="Tahoma"/>
                <a:cs typeface="Tahoma"/>
              </a:rPr>
              <a:t>on</a:t>
            </a:r>
            <a:r>
              <a:rPr sz="800" spc="-5" dirty="0">
                <a:solidFill>
                  <a:srgbClr val="162D07"/>
                </a:solidFill>
                <a:latin typeface="Tahoma"/>
                <a:cs typeface="Tahoma"/>
              </a:rPr>
              <a:t> </a:t>
            </a:r>
            <a:r>
              <a:rPr sz="800" spc="28" dirty="0">
                <a:solidFill>
                  <a:srgbClr val="162D07"/>
                </a:solidFill>
                <a:latin typeface="Tahoma"/>
                <a:cs typeface="Tahoma"/>
              </a:rPr>
              <a:t>expanding</a:t>
            </a:r>
            <a:r>
              <a:rPr sz="800" spc="-5" dirty="0">
                <a:solidFill>
                  <a:srgbClr val="162D07"/>
                </a:solidFill>
                <a:latin typeface="Tahoma"/>
                <a:cs typeface="Tahoma"/>
              </a:rPr>
              <a:t> </a:t>
            </a:r>
            <a:r>
              <a:rPr sz="800" spc="30" dirty="0">
                <a:solidFill>
                  <a:srgbClr val="162D07"/>
                </a:solidFill>
                <a:latin typeface="Tahoma"/>
                <a:cs typeface="Tahoma"/>
              </a:rPr>
              <a:t>the</a:t>
            </a:r>
            <a:r>
              <a:rPr sz="800" spc="-5" dirty="0">
                <a:solidFill>
                  <a:srgbClr val="162D07"/>
                </a:solidFill>
                <a:latin typeface="Tahoma"/>
                <a:cs typeface="Tahoma"/>
              </a:rPr>
              <a:t> </a:t>
            </a:r>
            <a:r>
              <a:rPr sz="800" spc="25" dirty="0">
                <a:solidFill>
                  <a:srgbClr val="162D07"/>
                </a:solidFill>
                <a:latin typeface="Tahoma"/>
                <a:cs typeface="Tahoma"/>
              </a:rPr>
              <a:t>reach</a:t>
            </a:r>
            <a:r>
              <a:rPr sz="800" spc="-5" dirty="0">
                <a:solidFill>
                  <a:srgbClr val="162D07"/>
                </a:solidFill>
                <a:latin typeface="Tahoma"/>
                <a:cs typeface="Tahoma"/>
              </a:rPr>
              <a:t> </a:t>
            </a:r>
            <a:r>
              <a:rPr sz="800" spc="28" dirty="0">
                <a:solidFill>
                  <a:srgbClr val="162D07"/>
                </a:solidFill>
                <a:latin typeface="Tahoma"/>
                <a:cs typeface="Tahoma"/>
              </a:rPr>
              <a:t>of</a:t>
            </a:r>
            <a:r>
              <a:rPr sz="800" spc="-8" dirty="0">
                <a:solidFill>
                  <a:srgbClr val="162D07"/>
                </a:solidFill>
                <a:latin typeface="Tahoma"/>
                <a:cs typeface="Tahoma"/>
              </a:rPr>
              <a:t> </a:t>
            </a:r>
            <a:r>
              <a:rPr sz="800" spc="5" dirty="0">
                <a:solidFill>
                  <a:srgbClr val="162D07"/>
                </a:solidFill>
                <a:latin typeface="Tahoma"/>
                <a:cs typeface="Tahoma"/>
              </a:rPr>
              <a:t>initiatives</a:t>
            </a:r>
            <a:r>
              <a:rPr sz="800" spc="-5" dirty="0">
                <a:solidFill>
                  <a:srgbClr val="162D07"/>
                </a:solidFill>
                <a:latin typeface="Tahoma"/>
                <a:cs typeface="Tahoma"/>
              </a:rPr>
              <a:t> </a:t>
            </a:r>
            <a:r>
              <a:rPr sz="800" spc="30" dirty="0">
                <a:solidFill>
                  <a:srgbClr val="162D07"/>
                </a:solidFill>
                <a:latin typeface="Tahoma"/>
                <a:cs typeface="Tahoma"/>
              </a:rPr>
              <a:t>outside</a:t>
            </a:r>
            <a:r>
              <a:rPr sz="800" spc="-5" dirty="0">
                <a:solidFill>
                  <a:srgbClr val="162D07"/>
                </a:solidFill>
                <a:latin typeface="Tahoma"/>
                <a:cs typeface="Tahoma"/>
              </a:rPr>
              <a:t> </a:t>
            </a:r>
            <a:r>
              <a:rPr sz="800" spc="28" dirty="0">
                <a:solidFill>
                  <a:srgbClr val="162D07"/>
                </a:solidFill>
                <a:latin typeface="Tahoma"/>
                <a:cs typeface="Tahoma"/>
              </a:rPr>
              <a:t>of</a:t>
            </a:r>
            <a:r>
              <a:rPr sz="800" spc="-5" dirty="0">
                <a:solidFill>
                  <a:srgbClr val="162D07"/>
                </a:solidFill>
                <a:latin typeface="Tahoma"/>
                <a:cs typeface="Tahoma"/>
              </a:rPr>
              <a:t> </a:t>
            </a:r>
            <a:r>
              <a:rPr sz="800" spc="30" dirty="0">
                <a:solidFill>
                  <a:srgbClr val="162D07"/>
                </a:solidFill>
                <a:latin typeface="Tahoma"/>
                <a:cs typeface="Tahoma"/>
              </a:rPr>
              <a:t>people/groups</a:t>
            </a:r>
            <a:r>
              <a:rPr sz="800" spc="-5" dirty="0">
                <a:solidFill>
                  <a:srgbClr val="162D07"/>
                </a:solidFill>
                <a:latin typeface="Tahoma"/>
                <a:cs typeface="Tahoma"/>
              </a:rPr>
              <a:t> </a:t>
            </a:r>
            <a:r>
              <a:rPr sz="800" spc="20" dirty="0">
                <a:solidFill>
                  <a:srgbClr val="162D07"/>
                </a:solidFill>
                <a:latin typeface="Tahoma"/>
                <a:cs typeface="Tahoma"/>
              </a:rPr>
              <a:t>already</a:t>
            </a:r>
            <a:endParaRPr sz="800">
              <a:latin typeface="Tahoma"/>
              <a:cs typeface="Tahoma"/>
            </a:endParaRPr>
          </a:p>
          <a:p>
            <a:pPr marL="1292860">
              <a:lnSpc>
                <a:spcPts val="880"/>
              </a:lnSpc>
            </a:pPr>
            <a:r>
              <a:rPr sz="800" dirty="0">
                <a:solidFill>
                  <a:srgbClr val="162D07"/>
                </a:solidFill>
                <a:latin typeface="Tahoma"/>
                <a:cs typeface="Tahoma"/>
              </a:rPr>
              <a:t>engaged</a:t>
            </a:r>
            <a:r>
              <a:rPr sz="800" spc="25" dirty="0">
                <a:solidFill>
                  <a:srgbClr val="162D07"/>
                </a:solidFill>
                <a:latin typeface="Tahoma"/>
                <a:cs typeface="Tahoma"/>
              </a:rPr>
              <a:t> </a:t>
            </a:r>
            <a:r>
              <a:rPr sz="800" spc="30" dirty="0">
                <a:solidFill>
                  <a:srgbClr val="162D07"/>
                </a:solidFill>
                <a:latin typeface="Tahoma"/>
                <a:cs typeface="Tahoma"/>
              </a:rPr>
              <a:t>in</a:t>
            </a:r>
            <a:r>
              <a:rPr sz="800" spc="25" dirty="0">
                <a:solidFill>
                  <a:srgbClr val="162D07"/>
                </a:solidFill>
                <a:latin typeface="Tahoma"/>
                <a:cs typeface="Tahoma"/>
              </a:rPr>
              <a:t> </a:t>
            </a:r>
            <a:r>
              <a:rPr sz="800" spc="30" dirty="0">
                <a:solidFill>
                  <a:srgbClr val="162D07"/>
                </a:solidFill>
                <a:latin typeface="Tahoma"/>
                <a:cs typeface="Tahoma"/>
              </a:rPr>
              <a:t>nature</a:t>
            </a:r>
            <a:r>
              <a:rPr sz="800" spc="28" dirty="0">
                <a:solidFill>
                  <a:srgbClr val="162D07"/>
                </a:solidFill>
                <a:latin typeface="Tahoma"/>
                <a:cs typeface="Tahoma"/>
              </a:rPr>
              <a:t> </a:t>
            </a:r>
            <a:r>
              <a:rPr sz="800" dirty="0">
                <a:solidFill>
                  <a:srgbClr val="162D07"/>
                </a:solidFill>
                <a:latin typeface="Tahoma"/>
                <a:cs typeface="Tahoma"/>
              </a:rPr>
              <a:t>recovery</a:t>
            </a:r>
            <a:r>
              <a:rPr sz="800" spc="25" dirty="0">
                <a:solidFill>
                  <a:srgbClr val="162D07"/>
                </a:solidFill>
                <a:latin typeface="Tahoma"/>
                <a:cs typeface="Tahoma"/>
              </a:rPr>
              <a:t> </a:t>
            </a:r>
            <a:r>
              <a:rPr sz="800" spc="38" dirty="0">
                <a:solidFill>
                  <a:srgbClr val="162D07"/>
                </a:solidFill>
                <a:latin typeface="Tahoma"/>
                <a:cs typeface="Tahoma"/>
              </a:rPr>
              <a:t>and</a:t>
            </a:r>
            <a:r>
              <a:rPr sz="800" spc="28" dirty="0">
                <a:solidFill>
                  <a:srgbClr val="162D07"/>
                </a:solidFill>
                <a:latin typeface="Tahoma"/>
                <a:cs typeface="Tahoma"/>
              </a:rPr>
              <a:t> </a:t>
            </a:r>
            <a:r>
              <a:rPr sz="800" spc="-5" dirty="0">
                <a:solidFill>
                  <a:srgbClr val="162D07"/>
                </a:solidFill>
                <a:latin typeface="Tahoma"/>
                <a:cs typeface="Tahoma"/>
              </a:rPr>
              <a:t>conservation.</a:t>
            </a:r>
            <a:endParaRPr sz="800">
              <a:latin typeface="Tahoma"/>
              <a:cs typeface="Tahoma"/>
            </a:endParaRPr>
          </a:p>
        </p:txBody>
      </p:sp>
      <p:sp>
        <p:nvSpPr>
          <p:cNvPr id="15" name="object 15"/>
          <p:cNvSpPr txBox="1"/>
          <p:nvPr/>
        </p:nvSpPr>
        <p:spPr>
          <a:xfrm>
            <a:off x="5365857" y="2610694"/>
            <a:ext cx="1044575"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dirty="0">
                <a:solidFill>
                  <a:srgbClr val="162D07"/>
                </a:solidFill>
                <a:latin typeface="Tahoma"/>
                <a:cs typeface="Tahoma"/>
              </a:rPr>
              <a:t>2</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16" name="object 16"/>
          <p:cNvSpPr txBox="1"/>
          <p:nvPr/>
        </p:nvSpPr>
        <p:spPr>
          <a:xfrm>
            <a:off x="6505432" y="2610694"/>
            <a:ext cx="996632"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17" name="object 17"/>
          <p:cNvSpPr txBox="1"/>
          <p:nvPr/>
        </p:nvSpPr>
        <p:spPr>
          <a:xfrm>
            <a:off x="7597260" y="2610694"/>
            <a:ext cx="1032510"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dirty="0">
                <a:solidFill>
                  <a:srgbClr val="162D07"/>
                </a:solidFill>
                <a:latin typeface="Tahoma"/>
                <a:cs typeface="Tahoma"/>
              </a:rPr>
              <a:t>1</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2</a:t>
            </a:r>
            <a:endParaRPr sz="800">
              <a:latin typeface="Tahoma"/>
              <a:cs typeface="Tahoma"/>
            </a:endParaRPr>
          </a:p>
        </p:txBody>
      </p:sp>
      <p:sp>
        <p:nvSpPr>
          <p:cNvPr id="18" name="object 18"/>
          <p:cNvSpPr txBox="1"/>
          <p:nvPr/>
        </p:nvSpPr>
        <p:spPr>
          <a:xfrm>
            <a:off x="514350" y="3291731"/>
            <a:ext cx="4756468" cy="384080"/>
          </a:xfrm>
          <a:prstGeom prst="rect">
            <a:avLst/>
          </a:prstGeom>
          <a:solidFill>
            <a:srgbClr val="64C42C"/>
          </a:solidFill>
        </p:spPr>
        <p:txBody>
          <a:bodyPr vert="horz" wrap="square" lIns="0" tIns="29845" rIns="0" bIns="0" rtlCol="0">
            <a:spAutoFit/>
          </a:bodyPr>
          <a:lstStyle/>
          <a:p>
            <a:pPr>
              <a:lnSpc>
                <a:spcPct val="100000"/>
              </a:lnSpc>
              <a:spcBef>
                <a:spcPts val="235"/>
              </a:spcBef>
            </a:pPr>
            <a:endParaRPr sz="800">
              <a:latin typeface="Times New Roman"/>
              <a:cs typeface="Times New Roman"/>
            </a:endParaRPr>
          </a:p>
          <a:p>
            <a:pPr marL="672783" marR="136525" indent="-532448">
              <a:lnSpc>
                <a:spcPts val="900"/>
              </a:lnSpc>
            </a:pPr>
            <a:r>
              <a:rPr sz="800" spc="-5" dirty="0">
                <a:solidFill>
                  <a:srgbClr val="162D07"/>
                </a:solidFill>
                <a:latin typeface="Tahoma"/>
                <a:cs typeface="Tahoma"/>
              </a:rPr>
              <a:t>1.2.</a:t>
            </a:r>
            <a:r>
              <a:rPr sz="800" spc="5" dirty="0">
                <a:solidFill>
                  <a:srgbClr val="162D07"/>
                </a:solidFill>
                <a:latin typeface="Tahoma"/>
                <a:cs typeface="Tahoma"/>
              </a:rPr>
              <a:t> </a:t>
            </a:r>
            <a:r>
              <a:rPr sz="800" spc="28" dirty="0">
                <a:solidFill>
                  <a:srgbClr val="162D07"/>
                </a:solidFill>
                <a:latin typeface="Tahoma"/>
                <a:cs typeface="Tahoma"/>
              </a:rPr>
              <a:t>Work</a:t>
            </a:r>
            <a:r>
              <a:rPr sz="800" spc="8" dirty="0">
                <a:solidFill>
                  <a:srgbClr val="162D07"/>
                </a:solidFill>
                <a:latin typeface="Tahoma"/>
                <a:cs typeface="Tahoma"/>
              </a:rPr>
              <a:t> </a:t>
            </a:r>
            <a:r>
              <a:rPr sz="800" spc="25" dirty="0">
                <a:solidFill>
                  <a:srgbClr val="162D07"/>
                </a:solidFill>
                <a:latin typeface="Tahoma"/>
                <a:cs typeface="Tahoma"/>
              </a:rPr>
              <a:t>with</a:t>
            </a:r>
            <a:r>
              <a:rPr sz="800" spc="8" dirty="0">
                <a:solidFill>
                  <a:srgbClr val="162D07"/>
                </a:solidFill>
                <a:latin typeface="Tahoma"/>
                <a:cs typeface="Tahoma"/>
              </a:rPr>
              <a:t> </a:t>
            </a:r>
            <a:r>
              <a:rPr sz="800" spc="30" dirty="0">
                <a:solidFill>
                  <a:srgbClr val="162D07"/>
                </a:solidFill>
                <a:latin typeface="Tahoma"/>
                <a:cs typeface="Tahoma"/>
              </a:rPr>
              <a:t>the</a:t>
            </a:r>
            <a:r>
              <a:rPr sz="800" spc="8" dirty="0">
                <a:solidFill>
                  <a:srgbClr val="162D07"/>
                </a:solidFill>
                <a:latin typeface="Tahoma"/>
                <a:cs typeface="Tahoma"/>
              </a:rPr>
              <a:t> </a:t>
            </a:r>
            <a:r>
              <a:rPr sz="800" dirty="0">
                <a:solidFill>
                  <a:srgbClr val="162D07"/>
                </a:solidFill>
                <a:latin typeface="Tahoma"/>
                <a:cs typeface="Tahoma"/>
              </a:rPr>
              <a:t>public,</a:t>
            </a:r>
            <a:r>
              <a:rPr sz="800" spc="8" dirty="0">
                <a:solidFill>
                  <a:srgbClr val="162D07"/>
                </a:solidFill>
                <a:latin typeface="Tahoma"/>
                <a:cs typeface="Tahoma"/>
              </a:rPr>
              <a:t> </a:t>
            </a:r>
            <a:r>
              <a:rPr sz="800" dirty="0">
                <a:solidFill>
                  <a:srgbClr val="162D07"/>
                </a:solidFill>
                <a:latin typeface="Tahoma"/>
                <a:cs typeface="Tahoma"/>
              </a:rPr>
              <a:t>private,</a:t>
            </a:r>
            <a:r>
              <a:rPr sz="800" spc="8" dirty="0">
                <a:solidFill>
                  <a:srgbClr val="162D07"/>
                </a:solidFill>
                <a:latin typeface="Tahoma"/>
                <a:cs typeface="Tahoma"/>
              </a:rPr>
              <a:t> </a:t>
            </a:r>
            <a:r>
              <a:rPr sz="800" spc="38" dirty="0">
                <a:solidFill>
                  <a:srgbClr val="162D07"/>
                </a:solidFill>
                <a:latin typeface="Tahoma"/>
                <a:cs typeface="Tahoma"/>
              </a:rPr>
              <a:t>and</a:t>
            </a:r>
            <a:r>
              <a:rPr sz="800" spc="8" dirty="0">
                <a:solidFill>
                  <a:srgbClr val="162D07"/>
                </a:solidFill>
                <a:latin typeface="Tahoma"/>
                <a:cs typeface="Tahoma"/>
              </a:rPr>
              <a:t> </a:t>
            </a:r>
            <a:r>
              <a:rPr sz="800" spc="33" dirty="0">
                <a:solidFill>
                  <a:srgbClr val="162D07"/>
                </a:solidFill>
                <a:latin typeface="Tahoma"/>
                <a:cs typeface="Tahoma"/>
              </a:rPr>
              <a:t>third</a:t>
            </a:r>
            <a:r>
              <a:rPr sz="800" spc="8" dirty="0">
                <a:solidFill>
                  <a:srgbClr val="162D07"/>
                </a:solidFill>
                <a:latin typeface="Tahoma"/>
                <a:cs typeface="Tahoma"/>
              </a:rPr>
              <a:t> </a:t>
            </a:r>
            <a:r>
              <a:rPr sz="800" dirty="0">
                <a:solidFill>
                  <a:srgbClr val="162D07"/>
                </a:solidFill>
                <a:latin typeface="Tahoma"/>
                <a:cs typeface="Tahoma"/>
              </a:rPr>
              <a:t>sector</a:t>
            </a:r>
            <a:r>
              <a:rPr sz="800" spc="8" dirty="0">
                <a:solidFill>
                  <a:srgbClr val="162D07"/>
                </a:solidFill>
                <a:latin typeface="Tahoma"/>
                <a:cs typeface="Tahoma"/>
              </a:rPr>
              <a:t> </a:t>
            </a:r>
            <a:r>
              <a:rPr sz="800" spc="28" dirty="0">
                <a:solidFill>
                  <a:srgbClr val="162D07"/>
                </a:solidFill>
                <a:latin typeface="Tahoma"/>
                <a:cs typeface="Tahoma"/>
              </a:rPr>
              <a:t>to</a:t>
            </a:r>
            <a:r>
              <a:rPr sz="800" spc="8" dirty="0">
                <a:solidFill>
                  <a:srgbClr val="162D07"/>
                </a:solidFill>
                <a:latin typeface="Tahoma"/>
                <a:cs typeface="Tahoma"/>
              </a:rPr>
              <a:t> </a:t>
            </a:r>
            <a:r>
              <a:rPr sz="800" spc="28" dirty="0">
                <a:solidFill>
                  <a:srgbClr val="162D07"/>
                </a:solidFill>
                <a:latin typeface="Tahoma"/>
                <a:cs typeface="Tahoma"/>
              </a:rPr>
              <a:t>increase</a:t>
            </a:r>
            <a:r>
              <a:rPr sz="800" spc="8" dirty="0">
                <a:solidFill>
                  <a:srgbClr val="162D07"/>
                </a:solidFill>
                <a:latin typeface="Tahoma"/>
                <a:cs typeface="Tahoma"/>
              </a:rPr>
              <a:t> </a:t>
            </a:r>
            <a:r>
              <a:rPr sz="800" spc="28" dirty="0">
                <a:solidFill>
                  <a:srgbClr val="162D07"/>
                </a:solidFill>
                <a:latin typeface="Tahoma"/>
                <a:cs typeface="Tahoma"/>
              </a:rPr>
              <a:t>awareness</a:t>
            </a:r>
            <a:r>
              <a:rPr sz="800" spc="8" dirty="0">
                <a:solidFill>
                  <a:srgbClr val="162D07"/>
                </a:solidFill>
                <a:latin typeface="Tahoma"/>
                <a:cs typeface="Tahoma"/>
              </a:rPr>
              <a:t> </a:t>
            </a:r>
            <a:r>
              <a:rPr sz="800" spc="28" dirty="0">
                <a:solidFill>
                  <a:srgbClr val="162D07"/>
                </a:solidFill>
                <a:latin typeface="Tahoma"/>
                <a:cs typeface="Tahoma"/>
              </a:rPr>
              <a:t>of</a:t>
            </a:r>
            <a:r>
              <a:rPr sz="800" spc="8" dirty="0">
                <a:solidFill>
                  <a:srgbClr val="162D07"/>
                </a:solidFill>
                <a:latin typeface="Tahoma"/>
                <a:cs typeface="Tahoma"/>
              </a:rPr>
              <a:t> </a:t>
            </a:r>
            <a:r>
              <a:rPr sz="800" dirty="0">
                <a:solidFill>
                  <a:srgbClr val="162D07"/>
                </a:solidFill>
                <a:latin typeface="Tahoma"/>
                <a:cs typeface="Tahoma"/>
              </a:rPr>
              <a:t>biodiversity</a:t>
            </a:r>
            <a:r>
              <a:rPr sz="800" spc="8" dirty="0">
                <a:solidFill>
                  <a:srgbClr val="162D07"/>
                </a:solidFill>
                <a:latin typeface="Tahoma"/>
                <a:cs typeface="Tahoma"/>
              </a:rPr>
              <a:t> </a:t>
            </a:r>
            <a:r>
              <a:rPr sz="800" spc="-5" dirty="0">
                <a:solidFill>
                  <a:srgbClr val="162D07"/>
                </a:solidFill>
                <a:latin typeface="Tahoma"/>
                <a:cs typeface="Tahoma"/>
              </a:rPr>
              <a:t>issues, </a:t>
            </a:r>
            <a:r>
              <a:rPr sz="800" spc="30" dirty="0">
                <a:solidFill>
                  <a:srgbClr val="162D07"/>
                </a:solidFill>
                <a:latin typeface="Tahoma"/>
                <a:cs typeface="Tahoma"/>
              </a:rPr>
              <a:t>the</a:t>
            </a:r>
            <a:r>
              <a:rPr sz="800" spc="38" dirty="0">
                <a:solidFill>
                  <a:srgbClr val="162D07"/>
                </a:solidFill>
                <a:latin typeface="Tahoma"/>
                <a:cs typeface="Tahoma"/>
              </a:rPr>
              <a:t> </a:t>
            </a:r>
            <a:r>
              <a:rPr sz="800" dirty="0">
                <a:solidFill>
                  <a:srgbClr val="162D07"/>
                </a:solidFill>
                <a:latin typeface="Tahoma"/>
                <a:cs typeface="Tahoma"/>
              </a:rPr>
              <a:t>challenges,</a:t>
            </a:r>
            <a:r>
              <a:rPr sz="800" spc="40" dirty="0">
                <a:solidFill>
                  <a:srgbClr val="162D07"/>
                </a:solidFill>
                <a:latin typeface="Tahoma"/>
                <a:cs typeface="Tahoma"/>
              </a:rPr>
              <a:t> </a:t>
            </a:r>
            <a:r>
              <a:rPr sz="800" spc="38" dirty="0">
                <a:solidFill>
                  <a:srgbClr val="162D07"/>
                </a:solidFill>
                <a:latin typeface="Tahoma"/>
                <a:cs typeface="Tahoma"/>
              </a:rPr>
              <a:t>and</a:t>
            </a:r>
            <a:r>
              <a:rPr sz="800" spc="40" dirty="0">
                <a:solidFill>
                  <a:srgbClr val="162D07"/>
                </a:solidFill>
                <a:latin typeface="Tahoma"/>
                <a:cs typeface="Tahoma"/>
              </a:rPr>
              <a:t> </a:t>
            </a:r>
            <a:r>
              <a:rPr sz="800" spc="30" dirty="0">
                <a:solidFill>
                  <a:srgbClr val="162D07"/>
                </a:solidFill>
                <a:latin typeface="Tahoma"/>
                <a:cs typeface="Tahoma"/>
              </a:rPr>
              <a:t>opportunities</a:t>
            </a:r>
            <a:r>
              <a:rPr sz="800" spc="38" dirty="0">
                <a:solidFill>
                  <a:srgbClr val="162D07"/>
                </a:solidFill>
                <a:latin typeface="Tahoma"/>
                <a:cs typeface="Tahoma"/>
              </a:rPr>
              <a:t> </a:t>
            </a:r>
            <a:r>
              <a:rPr sz="800" spc="33" dirty="0">
                <a:solidFill>
                  <a:srgbClr val="162D07"/>
                </a:solidFill>
                <a:latin typeface="Tahoma"/>
                <a:cs typeface="Tahoma"/>
              </a:rPr>
              <a:t>for</a:t>
            </a:r>
            <a:r>
              <a:rPr sz="800" spc="40" dirty="0">
                <a:solidFill>
                  <a:srgbClr val="162D07"/>
                </a:solidFill>
                <a:latin typeface="Tahoma"/>
                <a:cs typeface="Tahoma"/>
              </a:rPr>
              <a:t> </a:t>
            </a:r>
            <a:r>
              <a:rPr sz="800" spc="25" dirty="0">
                <a:solidFill>
                  <a:srgbClr val="162D07"/>
                </a:solidFill>
                <a:latin typeface="Tahoma"/>
                <a:cs typeface="Tahoma"/>
              </a:rPr>
              <a:t>making</a:t>
            </a:r>
            <a:r>
              <a:rPr sz="800" spc="40" dirty="0">
                <a:solidFill>
                  <a:srgbClr val="162D07"/>
                </a:solidFill>
                <a:latin typeface="Tahoma"/>
                <a:cs typeface="Tahoma"/>
              </a:rPr>
              <a:t> </a:t>
            </a:r>
            <a:r>
              <a:rPr sz="800" dirty="0">
                <a:solidFill>
                  <a:srgbClr val="162D07"/>
                </a:solidFill>
                <a:latin typeface="Tahoma"/>
                <a:cs typeface="Tahoma"/>
              </a:rPr>
              <a:t>nature-positive*</a:t>
            </a:r>
            <a:r>
              <a:rPr sz="800" spc="40" dirty="0">
                <a:solidFill>
                  <a:srgbClr val="162D07"/>
                </a:solidFill>
                <a:latin typeface="Tahoma"/>
                <a:cs typeface="Tahoma"/>
              </a:rPr>
              <a:t> </a:t>
            </a:r>
            <a:r>
              <a:rPr sz="800" spc="-5" dirty="0">
                <a:solidFill>
                  <a:srgbClr val="162D07"/>
                </a:solidFill>
                <a:latin typeface="Tahoma"/>
                <a:cs typeface="Tahoma"/>
              </a:rPr>
              <a:t>decisions.</a:t>
            </a:r>
            <a:endParaRPr sz="800">
              <a:latin typeface="Tahoma"/>
              <a:cs typeface="Tahoma"/>
            </a:endParaRPr>
          </a:p>
        </p:txBody>
      </p:sp>
      <p:sp>
        <p:nvSpPr>
          <p:cNvPr id="19" name="object 19"/>
          <p:cNvSpPr txBox="1"/>
          <p:nvPr/>
        </p:nvSpPr>
        <p:spPr>
          <a:xfrm>
            <a:off x="5365857" y="3291731"/>
            <a:ext cx="1044575"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dirty="0">
                <a:solidFill>
                  <a:srgbClr val="162D07"/>
                </a:solidFill>
                <a:latin typeface="Tahoma"/>
                <a:cs typeface="Tahoma"/>
              </a:rPr>
              <a:t>2</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20" name="object 20"/>
          <p:cNvSpPr txBox="1"/>
          <p:nvPr/>
        </p:nvSpPr>
        <p:spPr>
          <a:xfrm>
            <a:off x="6505432" y="3291731"/>
            <a:ext cx="996632"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21" name="object 21"/>
          <p:cNvSpPr txBox="1"/>
          <p:nvPr/>
        </p:nvSpPr>
        <p:spPr>
          <a:xfrm>
            <a:off x="7597260" y="3291731"/>
            <a:ext cx="1032510"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dirty="0">
                <a:solidFill>
                  <a:srgbClr val="162D07"/>
                </a:solidFill>
                <a:latin typeface="Tahoma"/>
                <a:cs typeface="Tahoma"/>
              </a:rPr>
              <a:t>1</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2</a:t>
            </a:r>
            <a:endParaRPr sz="800">
              <a:latin typeface="Tahoma"/>
              <a:cs typeface="Tahoma"/>
            </a:endParaRPr>
          </a:p>
        </p:txBody>
      </p:sp>
      <p:sp>
        <p:nvSpPr>
          <p:cNvPr id="22" name="object 22"/>
          <p:cNvSpPr txBox="1"/>
          <p:nvPr/>
        </p:nvSpPr>
        <p:spPr>
          <a:xfrm>
            <a:off x="514350" y="3914228"/>
            <a:ext cx="4756468" cy="475451"/>
          </a:xfrm>
          <a:prstGeom prst="rect">
            <a:avLst/>
          </a:prstGeom>
          <a:solidFill>
            <a:srgbClr val="64C42C"/>
          </a:solidFill>
        </p:spPr>
        <p:txBody>
          <a:bodyPr vert="horz" wrap="square" lIns="0" tIns="6033" rIns="0" bIns="0" rtlCol="0">
            <a:spAutoFit/>
          </a:bodyPr>
          <a:lstStyle/>
          <a:p>
            <a:pPr>
              <a:lnSpc>
                <a:spcPct val="100000"/>
              </a:lnSpc>
              <a:spcBef>
                <a:spcPts val="48"/>
              </a:spcBef>
            </a:pPr>
            <a:endParaRPr sz="800">
              <a:latin typeface="Times New Roman"/>
              <a:cs typeface="Times New Roman"/>
            </a:endParaRPr>
          </a:p>
          <a:p>
            <a:pPr marL="116840" marR="112713" indent="240348">
              <a:lnSpc>
                <a:spcPts val="900"/>
              </a:lnSpc>
            </a:pPr>
            <a:r>
              <a:rPr sz="800" spc="-5" dirty="0">
                <a:solidFill>
                  <a:srgbClr val="162D07"/>
                </a:solidFill>
                <a:latin typeface="Tahoma"/>
                <a:cs typeface="Tahoma"/>
              </a:rPr>
              <a:t>1.3.</a:t>
            </a:r>
            <a:r>
              <a:rPr sz="800" spc="-13" dirty="0">
                <a:solidFill>
                  <a:srgbClr val="162D07"/>
                </a:solidFill>
                <a:latin typeface="Tahoma"/>
                <a:cs typeface="Tahoma"/>
              </a:rPr>
              <a:t> </a:t>
            </a:r>
            <a:r>
              <a:rPr sz="800" dirty="0">
                <a:solidFill>
                  <a:srgbClr val="162D07"/>
                </a:solidFill>
                <a:latin typeface="Tahoma"/>
                <a:cs typeface="Tahoma"/>
              </a:rPr>
              <a:t>Engage</a:t>
            </a:r>
            <a:r>
              <a:rPr sz="800" spc="-10" dirty="0">
                <a:solidFill>
                  <a:srgbClr val="162D07"/>
                </a:solidFill>
                <a:latin typeface="Tahoma"/>
                <a:cs typeface="Tahoma"/>
              </a:rPr>
              <a:t> </a:t>
            </a:r>
            <a:r>
              <a:rPr sz="800" spc="25" dirty="0">
                <a:solidFill>
                  <a:srgbClr val="162D07"/>
                </a:solidFill>
                <a:latin typeface="Tahoma"/>
                <a:cs typeface="Tahoma"/>
              </a:rPr>
              <a:t>with</a:t>
            </a:r>
            <a:r>
              <a:rPr sz="800" spc="-10" dirty="0">
                <a:solidFill>
                  <a:srgbClr val="162D07"/>
                </a:solidFill>
                <a:latin typeface="Tahoma"/>
                <a:cs typeface="Tahoma"/>
              </a:rPr>
              <a:t> </a:t>
            </a:r>
            <a:r>
              <a:rPr sz="800" spc="25" dirty="0">
                <a:solidFill>
                  <a:srgbClr val="162D07"/>
                </a:solidFill>
                <a:latin typeface="Tahoma"/>
                <a:cs typeface="Tahoma"/>
              </a:rPr>
              <a:t>communities,</a:t>
            </a:r>
            <a:r>
              <a:rPr sz="800" spc="-10" dirty="0">
                <a:solidFill>
                  <a:srgbClr val="162D07"/>
                </a:solidFill>
                <a:latin typeface="Tahoma"/>
                <a:cs typeface="Tahoma"/>
              </a:rPr>
              <a:t> </a:t>
            </a:r>
            <a:r>
              <a:rPr sz="800" dirty="0">
                <a:solidFill>
                  <a:srgbClr val="162D07"/>
                </a:solidFill>
                <a:latin typeface="Tahoma"/>
                <a:cs typeface="Tahoma"/>
              </a:rPr>
              <a:t>schools,</a:t>
            </a:r>
            <a:r>
              <a:rPr sz="800" spc="-13" dirty="0">
                <a:solidFill>
                  <a:srgbClr val="162D07"/>
                </a:solidFill>
                <a:latin typeface="Tahoma"/>
                <a:cs typeface="Tahoma"/>
              </a:rPr>
              <a:t> </a:t>
            </a:r>
            <a:r>
              <a:rPr sz="800" spc="38" dirty="0">
                <a:solidFill>
                  <a:srgbClr val="162D07"/>
                </a:solidFill>
                <a:latin typeface="Tahoma"/>
                <a:cs typeface="Tahoma"/>
              </a:rPr>
              <a:t>and</a:t>
            </a:r>
            <a:r>
              <a:rPr sz="800" spc="-10" dirty="0">
                <a:solidFill>
                  <a:srgbClr val="162D07"/>
                </a:solidFill>
                <a:latin typeface="Tahoma"/>
                <a:cs typeface="Tahoma"/>
              </a:rPr>
              <a:t> </a:t>
            </a:r>
            <a:r>
              <a:rPr sz="800" spc="30" dirty="0">
                <a:solidFill>
                  <a:srgbClr val="162D07"/>
                </a:solidFill>
                <a:latin typeface="Tahoma"/>
                <a:cs typeface="Tahoma"/>
              </a:rPr>
              <a:t>landowners</a:t>
            </a:r>
            <a:r>
              <a:rPr sz="800" spc="-10" dirty="0">
                <a:solidFill>
                  <a:srgbClr val="162D07"/>
                </a:solidFill>
                <a:latin typeface="Tahoma"/>
                <a:cs typeface="Tahoma"/>
              </a:rPr>
              <a:t> </a:t>
            </a:r>
            <a:r>
              <a:rPr sz="800" spc="28" dirty="0">
                <a:solidFill>
                  <a:srgbClr val="162D07"/>
                </a:solidFill>
                <a:latin typeface="Tahoma"/>
                <a:cs typeface="Tahoma"/>
              </a:rPr>
              <a:t>to</a:t>
            </a:r>
            <a:r>
              <a:rPr sz="800" spc="-10" dirty="0">
                <a:solidFill>
                  <a:srgbClr val="162D07"/>
                </a:solidFill>
                <a:latin typeface="Tahoma"/>
                <a:cs typeface="Tahoma"/>
              </a:rPr>
              <a:t> </a:t>
            </a:r>
            <a:r>
              <a:rPr sz="800" spc="40" dirty="0">
                <a:solidFill>
                  <a:srgbClr val="162D07"/>
                </a:solidFill>
                <a:latin typeface="Tahoma"/>
                <a:cs typeface="Tahoma"/>
              </a:rPr>
              <a:t>promote</a:t>
            </a:r>
            <a:r>
              <a:rPr sz="800" spc="-13" dirty="0">
                <a:solidFill>
                  <a:srgbClr val="162D07"/>
                </a:solidFill>
                <a:latin typeface="Tahoma"/>
                <a:cs typeface="Tahoma"/>
              </a:rPr>
              <a:t> </a:t>
            </a:r>
            <a:r>
              <a:rPr sz="800" spc="30" dirty="0">
                <a:solidFill>
                  <a:srgbClr val="162D07"/>
                </a:solidFill>
                <a:latin typeface="Tahoma"/>
                <a:cs typeface="Tahoma"/>
              </a:rPr>
              <a:t>understanding</a:t>
            </a:r>
            <a:r>
              <a:rPr sz="800" spc="-10" dirty="0">
                <a:solidFill>
                  <a:srgbClr val="162D07"/>
                </a:solidFill>
                <a:latin typeface="Tahoma"/>
                <a:cs typeface="Tahoma"/>
              </a:rPr>
              <a:t> </a:t>
            </a:r>
            <a:r>
              <a:rPr sz="800" spc="15" dirty="0">
                <a:solidFill>
                  <a:srgbClr val="162D07"/>
                </a:solidFill>
                <a:latin typeface="Tahoma"/>
                <a:cs typeface="Tahoma"/>
              </a:rPr>
              <a:t>of </a:t>
            </a:r>
            <a:r>
              <a:rPr sz="800" spc="10" dirty="0">
                <a:solidFill>
                  <a:srgbClr val="162D07"/>
                </a:solidFill>
                <a:latin typeface="Tahoma"/>
                <a:cs typeface="Tahoma"/>
              </a:rPr>
              <a:t>biodiversity</a:t>
            </a:r>
            <a:r>
              <a:rPr sz="800" spc="-25" dirty="0">
                <a:solidFill>
                  <a:srgbClr val="162D07"/>
                </a:solidFill>
                <a:latin typeface="Tahoma"/>
                <a:cs typeface="Tahoma"/>
              </a:rPr>
              <a:t> </a:t>
            </a:r>
            <a:r>
              <a:rPr sz="800" spc="30" dirty="0">
                <a:solidFill>
                  <a:srgbClr val="162D07"/>
                </a:solidFill>
                <a:latin typeface="Tahoma"/>
                <a:cs typeface="Tahoma"/>
              </a:rPr>
              <a:t>in</a:t>
            </a:r>
            <a:r>
              <a:rPr sz="800" spc="-23" dirty="0">
                <a:solidFill>
                  <a:srgbClr val="162D07"/>
                </a:solidFill>
                <a:latin typeface="Tahoma"/>
                <a:cs typeface="Tahoma"/>
              </a:rPr>
              <a:t> </a:t>
            </a:r>
            <a:r>
              <a:rPr sz="800" spc="28" dirty="0">
                <a:solidFill>
                  <a:srgbClr val="162D07"/>
                </a:solidFill>
                <a:latin typeface="Tahoma"/>
                <a:cs typeface="Tahoma"/>
              </a:rPr>
              <a:t>their</a:t>
            </a:r>
            <a:r>
              <a:rPr sz="800" spc="-23" dirty="0">
                <a:solidFill>
                  <a:srgbClr val="162D07"/>
                </a:solidFill>
                <a:latin typeface="Tahoma"/>
                <a:cs typeface="Tahoma"/>
              </a:rPr>
              <a:t> </a:t>
            </a:r>
            <a:r>
              <a:rPr sz="800" spc="25" dirty="0">
                <a:solidFill>
                  <a:srgbClr val="162D07"/>
                </a:solidFill>
                <a:latin typeface="Tahoma"/>
                <a:cs typeface="Tahoma"/>
              </a:rPr>
              <a:t>area</a:t>
            </a:r>
            <a:r>
              <a:rPr sz="800" spc="-23" dirty="0">
                <a:solidFill>
                  <a:srgbClr val="162D07"/>
                </a:solidFill>
                <a:latin typeface="Tahoma"/>
                <a:cs typeface="Tahoma"/>
              </a:rPr>
              <a:t> </a:t>
            </a:r>
            <a:r>
              <a:rPr sz="800" spc="38" dirty="0">
                <a:solidFill>
                  <a:srgbClr val="162D07"/>
                </a:solidFill>
                <a:latin typeface="Tahoma"/>
                <a:cs typeface="Tahoma"/>
              </a:rPr>
              <a:t>and</a:t>
            </a:r>
            <a:r>
              <a:rPr sz="800" spc="-23" dirty="0">
                <a:solidFill>
                  <a:srgbClr val="162D07"/>
                </a:solidFill>
                <a:latin typeface="Tahoma"/>
                <a:cs typeface="Tahoma"/>
              </a:rPr>
              <a:t> </a:t>
            </a:r>
            <a:r>
              <a:rPr sz="800" spc="30" dirty="0">
                <a:solidFill>
                  <a:srgbClr val="162D07"/>
                </a:solidFill>
                <a:latin typeface="Tahoma"/>
                <a:cs typeface="Tahoma"/>
              </a:rPr>
              <a:t>work</a:t>
            </a:r>
            <a:r>
              <a:rPr sz="800" spc="-23" dirty="0">
                <a:solidFill>
                  <a:srgbClr val="162D07"/>
                </a:solidFill>
                <a:latin typeface="Tahoma"/>
                <a:cs typeface="Tahoma"/>
              </a:rPr>
              <a:t> </a:t>
            </a:r>
            <a:r>
              <a:rPr sz="800" spc="25" dirty="0">
                <a:solidFill>
                  <a:srgbClr val="162D07"/>
                </a:solidFill>
                <a:latin typeface="Tahoma"/>
                <a:cs typeface="Tahoma"/>
              </a:rPr>
              <a:t>together</a:t>
            </a:r>
            <a:r>
              <a:rPr sz="800" spc="-23" dirty="0">
                <a:solidFill>
                  <a:srgbClr val="162D07"/>
                </a:solidFill>
                <a:latin typeface="Tahoma"/>
                <a:cs typeface="Tahoma"/>
              </a:rPr>
              <a:t> </a:t>
            </a:r>
            <a:r>
              <a:rPr sz="800" spc="28" dirty="0">
                <a:solidFill>
                  <a:srgbClr val="162D07"/>
                </a:solidFill>
                <a:latin typeface="Tahoma"/>
                <a:cs typeface="Tahoma"/>
              </a:rPr>
              <a:t>to</a:t>
            </a:r>
            <a:r>
              <a:rPr sz="800" spc="-23" dirty="0">
                <a:solidFill>
                  <a:srgbClr val="162D07"/>
                </a:solidFill>
                <a:latin typeface="Tahoma"/>
                <a:cs typeface="Tahoma"/>
              </a:rPr>
              <a:t> </a:t>
            </a:r>
            <a:r>
              <a:rPr sz="800" spc="28" dirty="0">
                <a:solidFill>
                  <a:srgbClr val="162D07"/>
                </a:solidFill>
                <a:latin typeface="Tahoma"/>
                <a:cs typeface="Tahoma"/>
              </a:rPr>
              <a:t>encourage</a:t>
            </a:r>
            <a:r>
              <a:rPr sz="800" spc="-23" dirty="0">
                <a:solidFill>
                  <a:srgbClr val="162D07"/>
                </a:solidFill>
                <a:latin typeface="Tahoma"/>
                <a:cs typeface="Tahoma"/>
              </a:rPr>
              <a:t> </a:t>
            </a:r>
            <a:r>
              <a:rPr sz="800" spc="33" dirty="0">
                <a:solidFill>
                  <a:srgbClr val="162D07"/>
                </a:solidFill>
                <a:latin typeface="Tahoma"/>
                <a:cs typeface="Tahoma"/>
              </a:rPr>
              <a:t>appropriate</a:t>
            </a:r>
            <a:r>
              <a:rPr sz="800" spc="-23" dirty="0">
                <a:solidFill>
                  <a:srgbClr val="162D07"/>
                </a:solidFill>
                <a:latin typeface="Tahoma"/>
                <a:cs typeface="Tahoma"/>
              </a:rPr>
              <a:t> </a:t>
            </a:r>
            <a:r>
              <a:rPr sz="800" spc="30" dirty="0">
                <a:solidFill>
                  <a:srgbClr val="162D07"/>
                </a:solidFill>
                <a:latin typeface="Tahoma"/>
                <a:cs typeface="Tahoma"/>
              </a:rPr>
              <a:t>management</a:t>
            </a:r>
            <a:r>
              <a:rPr sz="800" spc="-23" dirty="0">
                <a:solidFill>
                  <a:srgbClr val="162D07"/>
                </a:solidFill>
                <a:latin typeface="Tahoma"/>
                <a:cs typeface="Tahoma"/>
              </a:rPr>
              <a:t> </a:t>
            </a:r>
            <a:r>
              <a:rPr sz="800" spc="38" dirty="0">
                <a:solidFill>
                  <a:srgbClr val="162D07"/>
                </a:solidFill>
                <a:latin typeface="Tahoma"/>
                <a:cs typeface="Tahoma"/>
              </a:rPr>
              <a:t>and</a:t>
            </a:r>
            <a:r>
              <a:rPr sz="800" spc="-23" dirty="0">
                <a:solidFill>
                  <a:srgbClr val="162D07"/>
                </a:solidFill>
                <a:latin typeface="Tahoma"/>
                <a:cs typeface="Tahoma"/>
              </a:rPr>
              <a:t> </a:t>
            </a:r>
            <a:r>
              <a:rPr sz="800" spc="-5" dirty="0">
                <a:solidFill>
                  <a:srgbClr val="162D07"/>
                </a:solidFill>
                <a:latin typeface="Tahoma"/>
                <a:cs typeface="Tahoma"/>
              </a:rPr>
              <a:t>actions</a:t>
            </a:r>
            <a:endParaRPr sz="800">
              <a:latin typeface="Tahoma"/>
              <a:cs typeface="Tahoma"/>
            </a:endParaRPr>
          </a:p>
          <a:p>
            <a:pPr marL="1735138">
              <a:lnSpc>
                <a:spcPts val="880"/>
              </a:lnSpc>
            </a:pPr>
            <a:r>
              <a:rPr sz="800" spc="28" dirty="0">
                <a:solidFill>
                  <a:srgbClr val="162D07"/>
                </a:solidFill>
                <a:latin typeface="Tahoma"/>
                <a:cs typeface="Tahoma"/>
              </a:rPr>
              <a:t>to</a:t>
            </a:r>
            <a:r>
              <a:rPr sz="800" spc="10" dirty="0">
                <a:solidFill>
                  <a:srgbClr val="162D07"/>
                </a:solidFill>
                <a:latin typeface="Tahoma"/>
                <a:cs typeface="Tahoma"/>
              </a:rPr>
              <a:t> </a:t>
            </a:r>
            <a:r>
              <a:rPr sz="800" dirty="0">
                <a:solidFill>
                  <a:srgbClr val="162D07"/>
                </a:solidFill>
                <a:latin typeface="Tahoma"/>
                <a:cs typeface="Tahoma"/>
              </a:rPr>
              <a:t>achieve</a:t>
            </a:r>
            <a:r>
              <a:rPr sz="800" spc="13" dirty="0">
                <a:solidFill>
                  <a:srgbClr val="162D07"/>
                </a:solidFill>
                <a:latin typeface="Tahoma"/>
                <a:cs typeface="Tahoma"/>
              </a:rPr>
              <a:t> </a:t>
            </a:r>
            <a:r>
              <a:rPr sz="800" spc="30" dirty="0">
                <a:solidFill>
                  <a:srgbClr val="162D07"/>
                </a:solidFill>
                <a:latin typeface="Tahoma"/>
                <a:cs typeface="Tahoma"/>
              </a:rPr>
              <a:t>nature</a:t>
            </a:r>
            <a:r>
              <a:rPr sz="800" spc="13" dirty="0">
                <a:solidFill>
                  <a:srgbClr val="162D07"/>
                </a:solidFill>
                <a:latin typeface="Tahoma"/>
                <a:cs typeface="Tahoma"/>
              </a:rPr>
              <a:t> </a:t>
            </a:r>
            <a:r>
              <a:rPr sz="800" spc="-5" dirty="0">
                <a:solidFill>
                  <a:srgbClr val="162D07"/>
                </a:solidFill>
                <a:latin typeface="Tahoma"/>
                <a:cs typeface="Tahoma"/>
              </a:rPr>
              <a:t>recovery.</a:t>
            </a:r>
            <a:endParaRPr sz="800">
              <a:latin typeface="Tahoma"/>
              <a:cs typeface="Tahoma"/>
            </a:endParaRPr>
          </a:p>
        </p:txBody>
      </p:sp>
      <p:sp>
        <p:nvSpPr>
          <p:cNvPr id="23" name="object 23"/>
          <p:cNvSpPr txBox="1"/>
          <p:nvPr/>
        </p:nvSpPr>
        <p:spPr>
          <a:xfrm>
            <a:off x="5365857" y="3914228"/>
            <a:ext cx="1044575"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dirty="0">
                <a:solidFill>
                  <a:srgbClr val="162D07"/>
                </a:solidFill>
                <a:latin typeface="Tahoma"/>
                <a:cs typeface="Tahoma"/>
              </a:rPr>
              <a:t>2</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24" name="object 24"/>
          <p:cNvSpPr txBox="1"/>
          <p:nvPr/>
        </p:nvSpPr>
        <p:spPr>
          <a:xfrm>
            <a:off x="6505432" y="3914228"/>
            <a:ext cx="996632"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2</a:t>
            </a:r>
            <a:endParaRPr sz="800">
              <a:latin typeface="Tahoma"/>
              <a:cs typeface="Tahoma"/>
            </a:endParaRPr>
          </a:p>
        </p:txBody>
      </p:sp>
      <p:sp>
        <p:nvSpPr>
          <p:cNvPr id="25" name="object 25"/>
          <p:cNvSpPr txBox="1"/>
          <p:nvPr/>
        </p:nvSpPr>
        <p:spPr>
          <a:xfrm>
            <a:off x="7597260" y="3914228"/>
            <a:ext cx="1032510"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26" name="object 26"/>
          <p:cNvSpPr txBox="1"/>
          <p:nvPr/>
        </p:nvSpPr>
        <p:spPr>
          <a:xfrm>
            <a:off x="514350" y="4595266"/>
            <a:ext cx="4756468" cy="384080"/>
          </a:xfrm>
          <a:prstGeom prst="rect">
            <a:avLst/>
          </a:prstGeom>
          <a:solidFill>
            <a:srgbClr val="64C42C"/>
          </a:solidFill>
        </p:spPr>
        <p:txBody>
          <a:bodyPr vert="horz" wrap="square" lIns="0" tIns="29845" rIns="0" bIns="0" rtlCol="0">
            <a:spAutoFit/>
          </a:bodyPr>
          <a:lstStyle/>
          <a:p>
            <a:pPr>
              <a:lnSpc>
                <a:spcPct val="100000"/>
              </a:lnSpc>
              <a:spcBef>
                <a:spcPts val="235"/>
              </a:spcBef>
            </a:pPr>
            <a:endParaRPr sz="800">
              <a:latin typeface="Times New Roman"/>
              <a:cs typeface="Times New Roman"/>
            </a:endParaRPr>
          </a:p>
          <a:p>
            <a:pPr marL="1680527" marR="124777" indent="-1551623">
              <a:lnSpc>
                <a:spcPts val="900"/>
              </a:lnSpc>
            </a:pPr>
            <a:r>
              <a:rPr sz="800" spc="-5" dirty="0">
                <a:solidFill>
                  <a:srgbClr val="162D07"/>
                </a:solidFill>
                <a:latin typeface="Tahoma"/>
                <a:cs typeface="Tahoma"/>
              </a:rPr>
              <a:t>1.4.</a:t>
            </a:r>
            <a:r>
              <a:rPr sz="800" spc="48" dirty="0">
                <a:solidFill>
                  <a:srgbClr val="162D07"/>
                </a:solidFill>
                <a:latin typeface="Tahoma"/>
                <a:cs typeface="Tahoma"/>
              </a:rPr>
              <a:t> </a:t>
            </a:r>
            <a:r>
              <a:rPr sz="800" spc="33" dirty="0">
                <a:solidFill>
                  <a:srgbClr val="162D07"/>
                </a:solidFill>
                <a:latin typeface="Tahoma"/>
                <a:cs typeface="Tahoma"/>
              </a:rPr>
              <a:t>Embed</a:t>
            </a:r>
            <a:r>
              <a:rPr sz="800" spc="50" dirty="0">
                <a:solidFill>
                  <a:srgbClr val="162D07"/>
                </a:solidFill>
                <a:latin typeface="Tahoma"/>
                <a:cs typeface="Tahoma"/>
              </a:rPr>
              <a:t> </a:t>
            </a:r>
            <a:r>
              <a:rPr sz="800" dirty="0">
                <a:solidFill>
                  <a:srgbClr val="162D07"/>
                </a:solidFill>
                <a:latin typeface="Tahoma"/>
                <a:cs typeface="Tahoma"/>
              </a:rPr>
              <a:t>evidence-led</a:t>
            </a:r>
            <a:r>
              <a:rPr sz="800" spc="50" dirty="0">
                <a:solidFill>
                  <a:srgbClr val="162D07"/>
                </a:solidFill>
                <a:latin typeface="Tahoma"/>
                <a:cs typeface="Tahoma"/>
              </a:rPr>
              <a:t> </a:t>
            </a:r>
            <a:r>
              <a:rPr sz="800" spc="30" dirty="0">
                <a:solidFill>
                  <a:srgbClr val="162D07"/>
                </a:solidFill>
                <a:latin typeface="Tahoma"/>
                <a:cs typeface="Tahoma"/>
              </a:rPr>
              <a:t>nature</a:t>
            </a:r>
            <a:r>
              <a:rPr sz="800" spc="48" dirty="0">
                <a:solidFill>
                  <a:srgbClr val="162D07"/>
                </a:solidFill>
                <a:latin typeface="Tahoma"/>
                <a:cs typeface="Tahoma"/>
              </a:rPr>
              <a:t> </a:t>
            </a:r>
            <a:r>
              <a:rPr sz="800" dirty="0">
                <a:solidFill>
                  <a:srgbClr val="162D07"/>
                </a:solidFill>
                <a:latin typeface="Tahoma"/>
                <a:cs typeface="Tahoma"/>
              </a:rPr>
              <a:t>positive*decision</a:t>
            </a:r>
            <a:r>
              <a:rPr sz="800" spc="50" dirty="0">
                <a:solidFill>
                  <a:srgbClr val="162D07"/>
                </a:solidFill>
                <a:latin typeface="Tahoma"/>
                <a:cs typeface="Tahoma"/>
              </a:rPr>
              <a:t> </a:t>
            </a:r>
            <a:r>
              <a:rPr sz="800" spc="25" dirty="0">
                <a:solidFill>
                  <a:srgbClr val="162D07"/>
                </a:solidFill>
                <a:latin typeface="Tahoma"/>
                <a:cs typeface="Tahoma"/>
              </a:rPr>
              <a:t>making</a:t>
            </a:r>
            <a:r>
              <a:rPr sz="800" spc="48" dirty="0">
                <a:solidFill>
                  <a:srgbClr val="162D07"/>
                </a:solidFill>
                <a:latin typeface="Tahoma"/>
                <a:cs typeface="Tahoma"/>
              </a:rPr>
              <a:t> </a:t>
            </a:r>
            <a:r>
              <a:rPr sz="800" dirty="0">
                <a:solidFill>
                  <a:srgbClr val="162D07"/>
                </a:solidFill>
                <a:latin typeface="Tahoma"/>
                <a:cs typeface="Tahoma"/>
              </a:rPr>
              <a:t>at</a:t>
            </a:r>
            <a:r>
              <a:rPr sz="800" spc="50" dirty="0">
                <a:solidFill>
                  <a:srgbClr val="162D07"/>
                </a:solidFill>
                <a:latin typeface="Tahoma"/>
                <a:cs typeface="Tahoma"/>
              </a:rPr>
              <a:t> </a:t>
            </a:r>
            <a:r>
              <a:rPr sz="800" dirty="0">
                <a:solidFill>
                  <a:srgbClr val="162D07"/>
                </a:solidFill>
                <a:latin typeface="Tahoma"/>
                <a:cs typeface="Tahoma"/>
              </a:rPr>
              <a:t>all</a:t>
            </a:r>
            <a:r>
              <a:rPr sz="800" spc="50" dirty="0">
                <a:solidFill>
                  <a:srgbClr val="162D07"/>
                </a:solidFill>
                <a:latin typeface="Tahoma"/>
                <a:cs typeface="Tahoma"/>
              </a:rPr>
              <a:t> </a:t>
            </a:r>
            <a:r>
              <a:rPr sz="800" dirty="0">
                <a:solidFill>
                  <a:srgbClr val="162D07"/>
                </a:solidFill>
                <a:latin typeface="Tahoma"/>
                <a:cs typeface="Tahoma"/>
              </a:rPr>
              <a:t>levels</a:t>
            </a:r>
            <a:r>
              <a:rPr sz="800" spc="48" dirty="0">
                <a:solidFill>
                  <a:srgbClr val="162D07"/>
                </a:solidFill>
                <a:latin typeface="Tahoma"/>
                <a:cs typeface="Tahoma"/>
              </a:rPr>
              <a:t> </a:t>
            </a:r>
            <a:r>
              <a:rPr sz="800" spc="38" dirty="0">
                <a:solidFill>
                  <a:srgbClr val="162D07"/>
                </a:solidFill>
                <a:latin typeface="Tahoma"/>
                <a:cs typeface="Tahoma"/>
              </a:rPr>
              <a:t>and</a:t>
            </a:r>
            <a:r>
              <a:rPr sz="800" spc="50" dirty="0">
                <a:solidFill>
                  <a:srgbClr val="162D07"/>
                </a:solidFill>
                <a:latin typeface="Tahoma"/>
                <a:cs typeface="Tahoma"/>
              </a:rPr>
              <a:t> </a:t>
            </a:r>
            <a:r>
              <a:rPr sz="800" dirty="0">
                <a:solidFill>
                  <a:srgbClr val="162D07"/>
                </a:solidFill>
                <a:latin typeface="Tahoma"/>
                <a:cs typeface="Tahoma"/>
              </a:rPr>
              <a:t>advocate</a:t>
            </a:r>
            <a:r>
              <a:rPr sz="800" spc="50" dirty="0">
                <a:solidFill>
                  <a:srgbClr val="162D07"/>
                </a:solidFill>
                <a:latin typeface="Tahoma"/>
                <a:cs typeface="Tahoma"/>
              </a:rPr>
              <a:t> </a:t>
            </a:r>
            <a:r>
              <a:rPr sz="800" spc="33" dirty="0">
                <a:solidFill>
                  <a:srgbClr val="162D07"/>
                </a:solidFill>
                <a:latin typeface="Tahoma"/>
                <a:cs typeface="Tahoma"/>
              </a:rPr>
              <a:t>for</a:t>
            </a:r>
            <a:r>
              <a:rPr sz="800" spc="48" dirty="0">
                <a:solidFill>
                  <a:srgbClr val="162D07"/>
                </a:solidFill>
                <a:latin typeface="Tahoma"/>
                <a:cs typeface="Tahoma"/>
              </a:rPr>
              <a:t> </a:t>
            </a:r>
            <a:r>
              <a:rPr sz="800" spc="-5" dirty="0">
                <a:solidFill>
                  <a:srgbClr val="162D07"/>
                </a:solidFill>
                <a:latin typeface="Tahoma"/>
                <a:cs typeface="Tahoma"/>
              </a:rPr>
              <a:t>changes </a:t>
            </a:r>
            <a:r>
              <a:rPr sz="800" dirty="0">
                <a:solidFill>
                  <a:srgbClr val="162D07"/>
                </a:solidFill>
                <a:latin typeface="Tahoma"/>
                <a:cs typeface="Tahoma"/>
              </a:rPr>
              <a:t>that</a:t>
            </a:r>
            <a:r>
              <a:rPr sz="800" spc="-5" dirty="0">
                <a:solidFill>
                  <a:srgbClr val="162D07"/>
                </a:solidFill>
                <a:latin typeface="Tahoma"/>
                <a:cs typeface="Tahoma"/>
              </a:rPr>
              <a:t> </a:t>
            </a:r>
            <a:r>
              <a:rPr sz="800" spc="33" dirty="0">
                <a:solidFill>
                  <a:srgbClr val="162D07"/>
                </a:solidFill>
                <a:latin typeface="Tahoma"/>
                <a:cs typeface="Tahoma"/>
              </a:rPr>
              <a:t>support</a:t>
            </a:r>
            <a:r>
              <a:rPr sz="800" spc="-5" dirty="0">
                <a:solidFill>
                  <a:srgbClr val="162D07"/>
                </a:solidFill>
                <a:latin typeface="Tahoma"/>
                <a:cs typeface="Tahoma"/>
              </a:rPr>
              <a:t> </a:t>
            </a:r>
            <a:r>
              <a:rPr sz="800" spc="30" dirty="0">
                <a:solidFill>
                  <a:srgbClr val="162D07"/>
                </a:solidFill>
                <a:latin typeface="Tahoma"/>
                <a:cs typeface="Tahoma"/>
              </a:rPr>
              <a:t>nature</a:t>
            </a:r>
            <a:r>
              <a:rPr sz="800" spc="-5" dirty="0">
                <a:solidFill>
                  <a:srgbClr val="162D07"/>
                </a:solidFill>
                <a:latin typeface="Tahoma"/>
                <a:cs typeface="Tahoma"/>
              </a:rPr>
              <a:t> recovery.</a:t>
            </a:r>
            <a:endParaRPr sz="800">
              <a:latin typeface="Tahoma"/>
              <a:cs typeface="Tahoma"/>
            </a:endParaRPr>
          </a:p>
        </p:txBody>
      </p:sp>
      <p:sp>
        <p:nvSpPr>
          <p:cNvPr id="27" name="object 27"/>
          <p:cNvSpPr txBox="1"/>
          <p:nvPr/>
        </p:nvSpPr>
        <p:spPr>
          <a:xfrm>
            <a:off x="5365857" y="4595266"/>
            <a:ext cx="1044575"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marL="345758">
              <a:lnSpc>
                <a:spcPct val="100000"/>
              </a:lnSpc>
            </a:pPr>
            <a:r>
              <a:rPr sz="800" spc="-15" dirty="0">
                <a:solidFill>
                  <a:srgbClr val="162D07"/>
                </a:solidFill>
                <a:latin typeface="Tahoma"/>
                <a:cs typeface="Tahoma"/>
              </a:rPr>
              <a:t>2,</a:t>
            </a:r>
            <a:r>
              <a:rPr sz="800" spc="-40" dirty="0">
                <a:solidFill>
                  <a:srgbClr val="162D07"/>
                </a:solidFill>
                <a:latin typeface="Tahoma"/>
                <a:cs typeface="Tahoma"/>
              </a:rPr>
              <a:t> </a:t>
            </a:r>
            <a:r>
              <a:rPr sz="800" dirty="0">
                <a:solidFill>
                  <a:srgbClr val="162D07"/>
                </a:solidFill>
                <a:latin typeface="Tahoma"/>
                <a:cs typeface="Tahoma"/>
              </a:rPr>
              <a:t>4</a:t>
            </a:r>
            <a:r>
              <a:rPr sz="800" spc="-38" dirty="0">
                <a:solidFill>
                  <a:srgbClr val="162D07"/>
                </a:solidFill>
                <a:latin typeface="Tahoma"/>
                <a:cs typeface="Tahoma"/>
              </a:rPr>
              <a:t> </a:t>
            </a:r>
            <a:r>
              <a:rPr sz="800" spc="43" dirty="0">
                <a:solidFill>
                  <a:srgbClr val="162D07"/>
                </a:solidFill>
                <a:latin typeface="Tahoma"/>
                <a:cs typeface="Tahoma"/>
              </a:rPr>
              <a:t>&amp;</a:t>
            </a:r>
            <a:r>
              <a:rPr sz="800" spc="-38" dirty="0">
                <a:solidFill>
                  <a:srgbClr val="162D07"/>
                </a:solidFill>
                <a:latin typeface="Tahoma"/>
                <a:cs typeface="Tahoma"/>
              </a:rPr>
              <a:t> </a:t>
            </a:r>
            <a:r>
              <a:rPr sz="800" spc="-25" dirty="0">
                <a:solidFill>
                  <a:srgbClr val="162D07"/>
                </a:solidFill>
                <a:latin typeface="Tahoma"/>
                <a:cs typeface="Tahoma"/>
              </a:rPr>
              <a:t>5</a:t>
            </a:r>
            <a:endParaRPr sz="800">
              <a:latin typeface="Tahoma"/>
              <a:cs typeface="Tahoma"/>
            </a:endParaRPr>
          </a:p>
        </p:txBody>
      </p:sp>
      <p:sp>
        <p:nvSpPr>
          <p:cNvPr id="28" name="object 28"/>
          <p:cNvSpPr txBox="1"/>
          <p:nvPr/>
        </p:nvSpPr>
        <p:spPr>
          <a:xfrm>
            <a:off x="6505432" y="4595266"/>
            <a:ext cx="996632"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29" name="object 29"/>
          <p:cNvSpPr txBox="1"/>
          <p:nvPr/>
        </p:nvSpPr>
        <p:spPr>
          <a:xfrm>
            <a:off x="7597260" y="4595266"/>
            <a:ext cx="1032510"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3</a:t>
            </a:r>
            <a:endParaRPr sz="800">
              <a:latin typeface="Tahoma"/>
              <a:cs typeface="Tahoma"/>
            </a:endParaRPr>
          </a:p>
        </p:txBody>
      </p:sp>
      <p:sp>
        <p:nvSpPr>
          <p:cNvPr id="30" name="object 30"/>
          <p:cNvSpPr/>
          <p:nvPr/>
        </p:nvSpPr>
        <p:spPr>
          <a:xfrm>
            <a:off x="6505434" y="1523309"/>
            <a:ext cx="996632" cy="989965"/>
          </a:xfrm>
          <a:custGeom>
            <a:avLst/>
            <a:gdLst/>
            <a:ahLst/>
            <a:cxnLst/>
            <a:rect l="l" t="t" r="r" b="b"/>
            <a:pathLst>
              <a:path w="1993265" h="1979929">
                <a:moveTo>
                  <a:pt x="1988391" y="0"/>
                </a:moveTo>
                <a:lnTo>
                  <a:pt x="1988391" y="1974742"/>
                </a:lnTo>
              </a:path>
              <a:path w="1993265" h="1979929">
                <a:moveTo>
                  <a:pt x="0" y="1979504"/>
                </a:moveTo>
                <a:lnTo>
                  <a:pt x="1993153" y="1979504"/>
                </a:lnTo>
              </a:path>
            </a:pathLst>
          </a:custGeom>
          <a:ln w="9525">
            <a:solidFill>
              <a:srgbClr val="162D07"/>
            </a:solidFill>
          </a:ln>
        </p:spPr>
        <p:txBody>
          <a:bodyPr wrap="square" lIns="0" tIns="0" rIns="0" bIns="0" rtlCol="0"/>
          <a:lstStyle/>
          <a:p>
            <a:endParaRPr/>
          </a:p>
        </p:txBody>
      </p:sp>
      <p:sp>
        <p:nvSpPr>
          <p:cNvPr id="31" name="object 31"/>
          <p:cNvSpPr txBox="1"/>
          <p:nvPr/>
        </p:nvSpPr>
        <p:spPr>
          <a:xfrm>
            <a:off x="593362" y="5604208"/>
            <a:ext cx="7901940" cy="114134"/>
          </a:xfrm>
          <a:prstGeom prst="rect">
            <a:avLst/>
          </a:prstGeom>
        </p:spPr>
        <p:txBody>
          <a:bodyPr vert="horz" wrap="square" lIns="0" tIns="6350" rIns="0" bIns="0" rtlCol="0">
            <a:spAutoFit/>
          </a:bodyPr>
          <a:lstStyle/>
          <a:p>
            <a:pPr marL="6350">
              <a:lnSpc>
                <a:spcPct val="100000"/>
              </a:lnSpc>
              <a:spcBef>
                <a:spcPts val="50"/>
              </a:spcBef>
            </a:pPr>
            <a:r>
              <a:rPr sz="700" spc="28" dirty="0">
                <a:solidFill>
                  <a:srgbClr val="FFFFFF"/>
                </a:solidFill>
                <a:latin typeface="Tahoma"/>
                <a:cs typeface="Tahoma"/>
              </a:rPr>
              <a:t>*Nature</a:t>
            </a:r>
            <a:r>
              <a:rPr sz="700" spc="13" dirty="0">
                <a:solidFill>
                  <a:srgbClr val="FFFFFF"/>
                </a:solidFill>
                <a:latin typeface="Tahoma"/>
                <a:cs typeface="Tahoma"/>
              </a:rPr>
              <a:t> </a:t>
            </a:r>
            <a:r>
              <a:rPr sz="700" spc="5" dirty="0">
                <a:solidFill>
                  <a:srgbClr val="FFFFFF"/>
                </a:solidFill>
                <a:latin typeface="Tahoma"/>
                <a:cs typeface="Tahoma"/>
              </a:rPr>
              <a:t>Positive</a:t>
            </a:r>
            <a:r>
              <a:rPr sz="700" spc="15" dirty="0">
                <a:solidFill>
                  <a:srgbClr val="FFFFFF"/>
                </a:solidFill>
                <a:latin typeface="Tahoma"/>
                <a:cs typeface="Tahoma"/>
              </a:rPr>
              <a:t> </a:t>
            </a:r>
            <a:r>
              <a:rPr sz="700" spc="5" dirty="0">
                <a:solidFill>
                  <a:srgbClr val="FFFFFF"/>
                </a:solidFill>
                <a:latin typeface="Tahoma"/>
                <a:cs typeface="Tahoma"/>
              </a:rPr>
              <a:t>as</a:t>
            </a:r>
            <a:r>
              <a:rPr sz="700" spc="15" dirty="0">
                <a:solidFill>
                  <a:srgbClr val="FFFFFF"/>
                </a:solidFill>
                <a:latin typeface="Tahoma"/>
                <a:cs typeface="Tahoma"/>
              </a:rPr>
              <a:t> </a:t>
            </a:r>
            <a:r>
              <a:rPr sz="700" spc="25" dirty="0">
                <a:solidFill>
                  <a:srgbClr val="FFFFFF"/>
                </a:solidFill>
                <a:latin typeface="Tahoma"/>
                <a:cs typeface="Tahoma"/>
              </a:rPr>
              <a:t>defined</a:t>
            </a:r>
            <a:r>
              <a:rPr sz="700" spc="15" dirty="0">
                <a:solidFill>
                  <a:srgbClr val="FFFFFF"/>
                </a:solidFill>
                <a:latin typeface="Tahoma"/>
                <a:cs typeface="Tahoma"/>
              </a:rPr>
              <a:t> </a:t>
            </a:r>
            <a:r>
              <a:rPr sz="700" spc="28" dirty="0">
                <a:solidFill>
                  <a:srgbClr val="FFFFFF"/>
                </a:solidFill>
                <a:latin typeface="Tahoma"/>
                <a:cs typeface="Tahoma"/>
              </a:rPr>
              <a:t>in</a:t>
            </a:r>
            <a:r>
              <a:rPr sz="700" spc="13" dirty="0">
                <a:solidFill>
                  <a:srgbClr val="FFFFFF"/>
                </a:solidFill>
                <a:latin typeface="Tahoma"/>
                <a:cs typeface="Tahoma"/>
              </a:rPr>
              <a:t> </a:t>
            </a:r>
            <a:r>
              <a:rPr sz="700" spc="25" dirty="0">
                <a:solidFill>
                  <a:srgbClr val="FFFFFF"/>
                </a:solidFill>
                <a:latin typeface="Tahoma"/>
                <a:cs typeface="Tahoma"/>
              </a:rPr>
              <a:t>the</a:t>
            </a:r>
            <a:r>
              <a:rPr sz="700" spc="13" dirty="0">
                <a:solidFill>
                  <a:srgbClr val="FFFFFF"/>
                </a:solidFill>
                <a:latin typeface="Tahoma"/>
                <a:cs typeface="Tahoma"/>
              </a:rPr>
              <a:t> </a:t>
            </a:r>
            <a:r>
              <a:rPr sz="700" u="sng" spc="30" dirty="0">
                <a:solidFill>
                  <a:srgbClr val="FFFFFF"/>
                </a:solidFill>
                <a:uFill>
                  <a:solidFill>
                    <a:srgbClr val="FFFFFF"/>
                  </a:solidFill>
                </a:uFill>
                <a:latin typeface="Tahoma"/>
                <a:cs typeface="Tahoma"/>
                <a:hlinkClick r:id="rId3"/>
              </a:rPr>
              <a:t>Nature</a:t>
            </a:r>
            <a:r>
              <a:rPr sz="700" u="sng" spc="15" dirty="0">
                <a:solidFill>
                  <a:srgbClr val="FFFFFF"/>
                </a:solidFill>
                <a:uFill>
                  <a:solidFill>
                    <a:srgbClr val="FFFFFF"/>
                  </a:solidFill>
                </a:uFill>
                <a:latin typeface="Tahoma"/>
                <a:cs typeface="Tahoma"/>
                <a:hlinkClick r:id="rId3"/>
              </a:rPr>
              <a:t> </a:t>
            </a:r>
            <a:r>
              <a:rPr sz="700" u="sng" spc="5" dirty="0">
                <a:solidFill>
                  <a:srgbClr val="FFFFFF"/>
                </a:solidFill>
                <a:uFill>
                  <a:solidFill>
                    <a:srgbClr val="FFFFFF"/>
                  </a:solidFill>
                </a:uFill>
                <a:latin typeface="Tahoma"/>
                <a:cs typeface="Tahoma"/>
                <a:hlinkClick r:id="rId3"/>
              </a:rPr>
              <a:t>Positive</a:t>
            </a:r>
            <a:r>
              <a:rPr sz="700" u="sng" spc="13" dirty="0">
                <a:solidFill>
                  <a:srgbClr val="FFFFFF"/>
                </a:solidFill>
                <a:uFill>
                  <a:solidFill>
                    <a:srgbClr val="FFFFFF"/>
                  </a:solidFill>
                </a:uFill>
                <a:latin typeface="Tahoma"/>
                <a:cs typeface="Tahoma"/>
                <a:hlinkClick r:id="rId3"/>
              </a:rPr>
              <a:t> </a:t>
            </a:r>
            <a:r>
              <a:rPr sz="700" u="sng" spc="5" dirty="0">
                <a:solidFill>
                  <a:srgbClr val="FFFFFF"/>
                </a:solidFill>
                <a:uFill>
                  <a:solidFill>
                    <a:srgbClr val="FFFFFF"/>
                  </a:solidFill>
                </a:uFill>
                <a:latin typeface="Tahoma"/>
                <a:cs typeface="Tahoma"/>
                <a:hlinkClick r:id="rId3"/>
              </a:rPr>
              <a:t>2030</a:t>
            </a:r>
            <a:r>
              <a:rPr sz="700" u="none" spc="15" dirty="0">
                <a:solidFill>
                  <a:srgbClr val="FFFFFF"/>
                </a:solidFill>
                <a:latin typeface="Tahoma"/>
                <a:cs typeface="Tahoma"/>
              </a:rPr>
              <a:t> </a:t>
            </a:r>
            <a:r>
              <a:rPr sz="700" u="none" spc="30" dirty="0">
                <a:solidFill>
                  <a:srgbClr val="FFFFFF"/>
                </a:solidFill>
                <a:latin typeface="Tahoma"/>
                <a:cs typeface="Tahoma"/>
              </a:rPr>
              <a:t>report</a:t>
            </a:r>
            <a:r>
              <a:rPr sz="700" u="none" spc="15" dirty="0">
                <a:solidFill>
                  <a:srgbClr val="FFFFFF"/>
                </a:solidFill>
                <a:latin typeface="Tahoma"/>
                <a:cs typeface="Tahoma"/>
              </a:rPr>
              <a:t> </a:t>
            </a:r>
            <a:r>
              <a:rPr sz="700" u="none" spc="30" dirty="0">
                <a:solidFill>
                  <a:srgbClr val="FFFFFF"/>
                </a:solidFill>
                <a:latin typeface="Tahoma"/>
                <a:cs typeface="Tahoma"/>
              </a:rPr>
              <a:t>means</a:t>
            </a:r>
            <a:r>
              <a:rPr sz="700" u="none" spc="15" dirty="0">
                <a:solidFill>
                  <a:srgbClr val="FFFFFF"/>
                </a:solidFill>
                <a:latin typeface="Tahoma"/>
                <a:cs typeface="Tahoma"/>
              </a:rPr>
              <a:t> </a:t>
            </a:r>
            <a:r>
              <a:rPr sz="700" u="none" spc="5" dirty="0">
                <a:solidFill>
                  <a:srgbClr val="FFFFFF"/>
                </a:solidFill>
                <a:latin typeface="Tahoma"/>
                <a:cs typeface="Tahoma"/>
              </a:rPr>
              <a:t>reversing</a:t>
            </a:r>
            <a:r>
              <a:rPr sz="700" u="none" spc="13" dirty="0">
                <a:solidFill>
                  <a:srgbClr val="FFFFFF"/>
                </a:solidFill>
                <a:latin typeface="Tahoma"/>
                <a:cs typeface="Tahoma"/>
              </a:rPr>
              <a:t> </a:t>
            </a:r>
            <a:r>
              <a:rPr sz="700" u="none" spc="25" dirty="0">
                <a:solidFill>
                  <a:srgbClr val="FFFFFF"/>
                </a:solidFill>
                <a:latin typeface="Tahoma"/>
                <a:cs typeface="Tahoma"/>
              </a:rPr>
              <a:t>the</a:t>
            </a:r>
            <a:r>
              <a:rPr sz="700" u="none" spc="15" dirty="0">
                <a:solidFill>
                  <a:srgbClr val="FFFFFF"/>
                </a:solidFill>
                <a:latin typeface="Tahoma"/>
                <a:cs typeface="Tahoma"/>
              </a:rPr>
              <a:t> </a:t>
            </a:r>
            <a:r>
              <a:rPr sz="700" u="none" spc="28" dirty="0">
                <a:solidFill>
                  <a:srgbClr val="FFFFFF"/>
                </a:solidFill>
                <a:latin typeface="Tahoma"/>
                <a:cs typeface="Tahoma"/>
              </a:rPr>
              <a:t>current</a:t>
            </a:r>
            <a:r>
              <a:rPr sz="700" u="none" spc="15" dirty="0">
                <a:solidFill>
                  <a:srgbClr val="FFFFFF"/>
                </a:solidFill>
                <a:latin typeface="Tahoma"/>
                <a:cs typeface="Tahoma"/>
              </a:rPr>
              <a:t> </a:t>
            </a:r>
            <a:r>
              <a:rPr sz="700" u="none" spc="5" dirty="0">
                <a:solidFill>
                  <a:srgbClr val="FFFFFF"/>
                </a:solidFill>
                <a:latin typeface="Tahoma"/>
                <a:cs typeface="Tahoma"/>
              </a:rPr>
              <a:t>declines</a:t>
            </a:r>
            <a:r>
              <a:rPr sz="700" u="none" spc="15" dirty="0">
                <a:solidFill>
                  <a:srgbClr val="FFFFFF"/>
                </a:solidFill>
                <a:latin typeface="Tahoma"/>
                <a:cs typeface="Tahoma"/>
              </a:rPr>
              <a:t> </a:t>
            </a:r>
            <a:r>
              <a:rPr sz="700" u="none" spc="28" dirty="0">
                <a:solidFill>
                  <a:srgbClr val="FFFFFF"/>
                </a:solidFill>
                <a:latin typeface="Tahoma"/>
                <a:cs typeface="Tahoma"/>
              </a:rPr>
              <a:t>in</a:t>
            </a:r>
            <a:r>
              <a:rPr sz="700" u="none" spc="13" dirty="0">
                <a:solidFill>
                  <a:srgbClr val="FFFFFF"/>
                </a:solidFill>
                <a:latin typeface="Tahoma"/>
                <a:cs typeface="Tahoma"/>
              </a:rPr>
              <a:t> </a:t>
            </a:r>
            <a:r>
              <a:rPr sz="700" u="none" spc="5" dirty="0">
                <a:solidFill>
                  <a:srgbClr val="FFFFFF"/>
                </a:solidFill>
                <a:latin typeface="Tahoma"/>
                <a:cs typeface="Tahoma"/>
              </a:rPr>
              <a:t>biodiversity,</a:t>
            </a:r>
            <a:r>
              <a:rPr sz="700" u="none" spc="15" dirty="0">
                <a:solidFill>
                  <a:srgbClr val="FFFFFF"/>
                </a:solidFill>
                <a:latin typeface="Tahoma"/>
                <a:cs typeface="Tahoma"/>
              </a:rPr>
              <a:t> </a:t>
            </a:r>
            <a:r>
              <a:rPr sz="700" u="none" spc="28" dirty="0">
                <a:solidFill>
                  <a:srgbClr val="FFFFFF"/>
                </a:solidFill>
                <a:latin typeface="Tahoma"/>
                <a:cs typeface="Tahoma"/>
              </a:rPr>
              <a:t>so</a:t>
            </a:r>
            <a:r>
              <a:rPr sz="700" u="none" spc="15" dirty="0">
                <a:solidFill>
                  <a:srgbClr val="FFFFFF"/>
                </a:solidFill>
                <a:latin typeface="Tahoma"/>
                <a:cs typeface="Tahoma"/>
              </a:rPr>
              <a:t> </a:t>
            </a:r>
            <a:r>
              <a:rPr sz="700" u="none" spc="5" dirty="0">
                <a:solidFill>
                  <a:srgbClr val="FFFFFF"/>
                </a:solidFill>
                <a:latin typeface="Tahoma"/>
                <a:cs typeface="Tahoma"/>
              </a:rPr>
              <a:t>that</a:t>
            </a:r>
            <a:r>
              <a:rPr sz="700" u="none" spc="15" dirty="0">
                <a:solidFill>
                  <a:srgbClr val="FFFFFF"/>
                </a:solidFill>
                <a:latin typeface="Tahoma"/>
                <a:cs typeface="Tahoma"/>
              </a:rPr>
              <a:t> </a:t>
            </a:r>
            <a:r>
              <a:rPr sz="700" u="none" spc="5" dirty="0">
                <a:solidFill>
                  <a:srgbClr val="FFFFFF"/>
                </a:solidFill>
                <a:latin typeface="Tahoma"/>
                <a:cs typeface="Tahoma"/>
              </a:rPr>
              <a:t>species</a:t>
            </a:r>
            <a:r>
              <a:rPr sz="700" u="none" spc="13" dirty="0">
                <a:solidFill>
                  <a:srgbClr val="FFFFFF"/>
                </a:solidFill>
                <a:latin typeface="Tahoma"/>
                <a:cs typeface="Tahoma"/>
              </a:rPr>
              <a:t> </a:t>
            </a:r>
            <a:r>
              <a:rPr sz="700" u="none" spc="33" dirty="0">
                <a:solidFill>
                  <a:srgbClr val="FFFFFF"/>
                </a:solidFill>
                <a:latin typeface="Tahoma"/>
                <a:cs typeface="Tahoma"/>
              </a:rPr>
              <a:t>and</a:t>
            </a:r>
            <a:r>
              <a:rPr sz="700" u="none" spc="15" dirty="0">
                <a:solidFill>
                  <a:srgbClr val="FFFFFF"/>
                </a:solidFill>
                <a:latin typeface="Tahoma"/>
                <a:cs typeface="Tahoma"/>
              </a:rPr>
              <a:t> </a:t>
            </a:r>
            <a:r>
              <a:rPr sz="700" u="none" spc="5" dirty="0">
                <a:solidFill>
                  <a:srgbClr val="FFFFFF"/>
                </a:solidFill>
                <a:latin typeface="Tahoma"/>
                <a:cs typeface="Tahoma"/>
              </a:rPr>
              <a:t>ecosystems</a:t>
            </a:r>
            <a:r>
              <a:rPr sz="700" u="none" spc="15" dirty="0">
                <a:solidFill>
                  <a:srgbClr val="FFFFFF"/>
                </a:solidFill>
                <a:latin typeface="Tahoma"/>
                <a:cs typeface="Tahoma"/>
              </a:rPr>
              <a:t> </a:t>
            </a:r>
            <a:r>
              <a:rPr sz="700" u="none" spc="5" dirty="0">
                <a:solidFill>
                  <a:srgbClr val="FFFFFF"/>
                </a:solidFill>
                <a:latin typeface="Tahoma"/>
                <a:cs typeface="Tahoma"/>
              </a:rPr>
              <a:t>begin</a:t>
            </a:r>
            <a:r>
              <a:rPr sz="700" u="none" spc="15" dirty="0">
                <a:solidFill>
                  <a:srgbClr val="FFFFFF"/>
                </a:solidFill>
                <a:latin typeface="Tahoma"/>
                <a:cs typeface="Tahoma"/>
              </a:rPr>
              <a:t> </a:t>
            </a:r>
            <a:r>
              <a:rPr sz="700" u="none" spc="28" dirty="0">
                <a:solidFill>
                  <a:srgbClr val="FFFFFF"/>
                </a:solidFill>
                <a:latin typeface="Tahoma"/>
                <a:cs typeface="Tahoma"/>
              </a:rPr>
              <a:t>to</a:t>
            </a:r>
            <a:r>
              <a:rPr sz="700" u="none" spc="13" dirty="0">
                <a:solidFill>
                  <a:srgbClr val="FFFFFF"/>
                </a:solidFill>
                <a:latin typeface="Tahoma"/>
                <a:cs typeface="Tahoma"/>
              </a:rPr>
              <a:t> </a:t>
            </a:r>
            <a:r>
              <a:rPr sz="700" u="none" spc="5" dirty="0">
                <a:solidFill>
                  <a:srgbClr val="FFFFFF"/>
                </a:solidFill>
                <a:latin typeface="Tahoma"/>
                <a:cs typeface="Tahoma"/>
              </a:rPr>
              <a:t>recover.</a:t>
            </a:r>
            <a:r>
              <a:rPr sz="700" u="none" spc="15" dirty="0">
                <a:solidFill>
                  <a:srgbClr val="FFFFFF"/>
                </a:solidFill>
                <a:latin typeface="Tahoma"/>
                <a:cs typeface="Tahoma"/>
              </a:rPr>
              <a:t> </a:t>
            </a:r>
            <a:r>
              <a:rPr sz="700" u="none" spc="5" dirty="0">
                <a:solidFill>
                  <a:srgbClr val="FFFFFF"/>
                </a:solidFill>
                <a:latin typeface="Tahoma"/>
                <a:cs typeface="Tahoma"/>
              </a:rPr>
              <a:t>This</a:t>
            </a:r>
            <a:r>
              <a:rPr sz="700" u="none" spc="15" dirty="0">
                <a:solidFill>
                  <a:srgbClr val="FFFFFF"/>
                </a:solidFill>
                <a:latin typeface="Tahoma"/>
                <a:cs typeface="Tahoma"/>
              </a:rPr>
              <a:t> </a:t>
            </a:r>
            <a:r>
              <a:rPr sz="700" u="none" spc="5" dirty="0">
                <a:solidFill>
                  <a:srgbClr val="FFFFFF"/>
                </a:solidFill>
                <a:latin typeface="Tahoma"/>
                <a:cs typeface="Tahoma"/>
              </a:rPr>
              <a:t>is</a:t>
            </a:r>
            <a:r>
              <a:rPr sz="700" u="none" spc="15" dirty="0">
                <a:solidFill>
                  <a:srgbClr val="FFFFFF"/>
                </a:solidFill>
                <a:latin typeface="Tahoma"/>
                <a:cs typeface="Tahoma"/>
              </a:rPr>
              <a:t> </a:t>
            </a:r>
            <a:r>
              <a:rPr sz="700" u="none" spc="30" dirty="0">
                <a:solidFill>
                  <a:srgbClr val="FFFFFF"/>
                </a:solidFill>
                <a:latin typeface="Tahoma"/>
                <a:cs typeface="Tahoma"/>
              </a:rPr>
              <a:t>an</a:t>
            </a:r>
            <a:r>
              <a:rPr sz="700" u="none" spc="13" dirty="0">
                <a:solidFill>
                  <a:srgbClr val="FFFFFF"/>
                </a:solidFill>
                <a:latin typeface="Tahoma"/>
                <a:cs typeface="Tahoma"/>
              </a:rPr>
              <a:t> </a:t>
            </a:r>
            <a:r>
              <a:rPr sz="700" u="none" spc="5" dirty="0">
                <a:solidFill>
                  <a:srgbClr val="FFFFFF"/>
                </a:solidFill>
                <a:latin typeface="Tahoma"/>
                <a:cs typeface="Tahoma"/>
              </a:rPr>
              <a:t>essential</a:t>
            </a:r>
            <a:r>
              <a:rPr sz="700" u="none" spc="15" dirty="0">
                <a:solidFill>
                  <a:srgbClr val="FFFFFF"/>
                </a:solidFill>
                <a:latin typeface="Tahoma"/>
                <a:cs typeface="Tahoma"/>
              </a:rPr>
              <a:t> </a:t>
            </a:r>
            <a:r>
              <a:rPr sz="700" u="none" spc="5" dirty="0">
                <a:solidFill>
                  <a:srgbClr val="FFFFFF"/>
                </a:solidFill>
                <a:latin typeface="Tahoma"/>
                <a:cs typeface="Tahoma"/>
              </a:rPr>
              <a:t>step</a:t>
            </a:r>
            <a:r>
              <a:rPr sz="700" u="none" spc="15" dirty="0">
                <a:solidFill>
                  <a:srgbClr val="FFFFFF"/>
                </a:solidFill>
                <a:latin typeface="Tahoma"/>
                <a:cs typeface="Tahoma"/>
              </a:rPr>
              <a:t> to</a:t>
            </a:r>
            <a:endParaRPr sz="700">
              <a:latin typeface="Tahoma"/>
              <a:cs typeface="Tahoma"/>
            </a:endParaRPr>
          </a:p>
        </p:txBody>
      </p:sp>
      <p:sp>
        <p:nvSpPr>
          <p:cNvPr id="33" name="object 33"/>
          <p:cNvSpPr txBox="1"/>
          <p:nvPr/>
        </p:nvSpPr>
        <p:spPr>
          <a:xfrm>
            <a:off x="593361" y="5721915"/>
            <a:ext cx="6480810" cy="120226"/>
          </a:xfrm>
          <a:prstGeom prst="rect">
            <a:avLst/>
          </a:prstGeom>
        </p:spPr>
        <p:txBody>
          <a:bodyPr vert="horz" wrap="square" lIns="0" tIns="12383" rIns="0" bIns="0" rtlCol="0">
            <a:spAutoFit/>
          </a:bodyPr>
          <a:lstStyle/>
          <a:p>
            <a:pPr marL="6350">
              <a:lnSpc>
                <a:spcPct val="100000"/>
              </a:lnSpc>
              <a:spcBef>
                <a:spcPts val="98"/>
              </a:spcBef>
            </a:pPr>
            <a:r>
              <a:rPr sz="700" spc="10" dirty="0">
                <a:solidFill>
                  <a:srgbClr val="FFFFFF"/>
                </a:solidFill>
                <a:latin typeface="Tahoma"/>
                <a:cs typeface="Tahoma"/>
              </a:rPr>
              <a:t>achieve</a:t>
            </a:r>
            <a:r>
              <a:rPr sz="700" spc="-3" dirty="0">
                <a:solidFill>
                  <a:srgbClr val="FFFFFF"/>
                </a:solidFill>
                <a:latin typeface="Tahoma"/>
                <a:cs typeface="Tahoma"/>
              </a:rPr>
              <a:t> </a:t>
            </a:r>
            <a:r>
              <a:rPr sz="700" spc="28" dirty="0">
                <a:solidFill>
                  <a:srgbClr val="FFFFFF"/>
                </a:solidFill>
                <a:latin typeface="Tahoma"/>
                <a:cs typeface="Tahoma"/>
              </a:rPr>
              <a:t>nature</a:t>
            </a:r>
            <a:r>
              <a:rPr sz="700" dirty="0">
                <a:solidFill>
                  <a:srgbClr val="FFFFFF"/>
                </a:solidFill>
                <a:latin typeface="Tahoma"/>
                <a:cs typeface="Tahoma"/>
              </a:rPr>
              <a:t> </a:t>
            </a:r>
            <a:r>
              <a:rPr sz="700" spc="10" dirty="0">
                <a:solidFill>
                  <a:srgbClr val="FFFFFF"/>
                </a:solidFill>
                <a:latin typeface="Tahoma"/>
                <a:cs typeface="Tahoma"/>
              </a:rPr>
              <a:t>recovery.</a:t>
            </a:r>
            <a:r>
              <a:rPr sz="700" spc="-3" dirty="0">
                <a:solidFill>
                  <a:srgbClr val="FFFFFF"/>
                </a:solidFill>
                <a:latin typeface="Tahoma"/>
                <a:cs typeface="Tahoma"/>
              </a:rPr>
              <a:t> </a:t>
            </a:r>
            <a:r>
              <a:rPr sz="700" spc="10" dirty="0">
                <a:solidFill>
                  <a:srgbClr val="FFFFFF"/>
                </a:solidFill>
                <a:latin typeface="Tahoma"/>
                <a:cs typeface="Tahoma"/>
              </a:rPr>
              <a:t>Thus,</a:t>
            </a:r>
            <a:r>
              <a:rPr sz="700" dirty="0">
                <a:solidFill>
                  <a:srgbClr val="FFFFFF"/>
                </a:solidFill>
                <a:latin typeface="Tahoma"/>
                <a:cs typeface="Tahoma"/>
              </a:rPr>
              <a:t> </a:t>
            </a:r>
            <a:r>
              <a:rPr sz="700" spc="10" dirty="0">
                <a:solidFill>
                  <a:srgbClr val="FFFFFF"/>
                </a:solidFill>
                <a:latin typeface="Tahoma"/>
                <a:cs typeface="Tahoma"/>
              </a:rPr>
              <a:t>making</a:t>
            </a:r>
            <a:r>
              <a:rPr sz="700" dirty="0">
                <a:solidFill>
                  <a:srgbClr val="FFFFFF"/>
                </a:solidFill>
                <a:latin typeface="Tahoma"/>
                <a:cs typeface="Tahoma"/>
              </a:rPr>
              <a:t> </a:t>
            </a:r>
            <a:r>
              <a:rPr sz="700" spc="28" dirty="0">
                <a:solidFill>
                  <a:srgbClr val="FFFFFF"/>
                </a:solidFill>
                <a:latin typeface="Tahoma"/>
                <a:cs typeface="Tahoma"/>
              </a:rPr>
              <a:t>nature</a:t>
            </a:r>
            <a:r>
              <a:rPr sz="700" spc="-3" dirty="0">
                <a:solidFill>
                  <a:srgbClr val="FFFFFF"/>
                </a:solidFill>
                <a:latin typeface="Tahoma"/>
                <a:cs typeface="Tahoma"/>
              </a:rPr>
              <a:t> </a:t>
            </a:r>
            <a:r>
              <a:rPr sz="700" spc="10" dirty="0">
                <a:solidFill>
                  <a:srgbClr val="FFFFFF"/>
                </a:solidFill>
                <a:latin typeface="Tahoma"/>
                <a:cs typeface="Tahoma"/>
              </a:rPr>
              <a:t>positive</a:t>
            </a:r>
            <a:r>
              <a:rPr sz="700" dirty="0">
                <a:solidFill>
                  <a:srgbClr val="FFFFFF"/>
                </a:solidFill>
                <a:latin typeface="Tahoma"/>
                <a:cs typeface="Tahoma"/>
              </a:rPr>
              <a:t> </a:t>
            </a:r>
            <a:r>
              <a:rPr sz="700" spc="10" dirty="0">
                <a:solidFill>
                  <a:srgbClr val="FFFFFF"/>
                </a:solidFill>
                <a:latin typeface="Tahoma"/>
                <a:cs typeface="Tahoma"/>
              </a:rPr>
              <a:t>decisions</a:t>
            </a:r>
            <a:r>
              <a:rPr sz="700" dirty="0">
                <a:solidFill>
                  <a:srgbClr val="FFFFFF"/>
                </a:solidFill>
                <a:latin typeface="Tahoma"/>
                <a:cs typeface="Tahoma"/>
              </a:rPr>
              <a:t> </a:t>
            </a:r>
            <a:r>
              <a:rPr sz="700" spc="30" dirty="0">
                <a:solidFill>
                  <a:srgbClr val="FFFFFF"/>
                </a:solidFill>
                <a:latin typeface="Tahoma"/>
                <a:cs typeface="Tahoma"/>
              </a:rPr>
              <a:t>means</a:t>
            </a:r>
            <a:r>
              <a:rPr sz="700" spc="-3" dirty="0">
                <a:solidFill>
                  <a:srgbClr val="FFFFFF"/>
                </a:solidFill>
                <a:latin typeface="Tahoma"/>
                <a:cs typeface="Tahoma"/>
              </a:rPr>
              <a:t> </a:t>
            </a:r>
            <a:r>
              <a:rPr sz="700" spc="25" dirty="0">
                <a:solidFill>
                  <a:srgbClr val="FFFFFF"/>
                </a:solidFill>
                <a:latin typeface="Tahoma"/>
                <a:cs typeface="Tahoma"/>
              </a:rPr>
              <a:t>you</a:t>
            </a:r>
            <a:r>
              <a:rPr sz="700" dirty="0">
                <a:solidFill>
                  <a:srgbClr val="FFFFFF"/>
                </a:solidFill>
                <a:latin typeface="Tahoma"/>
                <a:cs typeface="Tahoma"/>
              </a:rPr>
              <a:t> </a:t>
            </a:r>
            <a:r>
              <a:rPr sz="700" spc="10" dirty="0">
                <a:solidFill>
                  <a:srgbClr val="FFFFFF"/>
                </a:solidFill>
                <a:latin typeface="Tahoma"/>
                <a:cs typeface="Tahoma"/>
              </a:rPr>
              <a:t>actively</a:t>
            </a:r>
            <a:r>
              <a:rPr sz="700" spc="-3" dirty="0">
                <a:solidFill>
                  <a:srgbClr val="FFFFFF"/>
                </a:solidFill>
                <a:latin typeface="Tahoma"/>
                <a:cs typeface="Tahoma"/>
              </a:rPr>
              <a:t> </a:t>
            </a:r>
            <a:r>
              <a:rPr sz="700" spc="25" dirty="0">
                <a:solidFill>
                  <a:srgbClr val="FFFFFF"/>
                </a:solidFill>
                <a:latin typeface="Tahoma"/>
                <a:cs typeface="Tahoma"/>
              </a:rPr>
              <a:t>consider</a:t>
            </a:r>
            <a:r>
              <a:rPr sz="700" dirty="0">
                <a:solidFill>
                  <a:srgbClr val="FFFFFF"/>
                </a:solidFill>
                <a:latin typeface="Tahoma"/>
                <a:cs typeface="Tahoma"/>
              </a:rPr>
              <a:t> </a:t>
            </a:r>
            <a:r>
              <a:rPr sz="700" spc="25" dirty="0">
                <a:solidFill>
                  <a:srgbClr val="FFFFFF"/>
                </a:solidFill>
                <a:latin typeface="Tahoma"/>
                <a:cs typeface="Tahoma"/>
              </a:rPr>
              <a:t>your</a:t>
            </a:r>
            <a:r>
              <a:rPr sz="700" dirty="0">
                <a:solidFill>
                  <a:srgbClr val="FFFFFF"/>
                </a:solidFill>
                <a:latin typeface="Tahoma"/>
                <a:cs typeface="Tahoma"/>
              </a:rPr>
              <a:t> </a:t>
            </a:r>
            <a:r>
              <a:rPr sz="700" spc="10" dirty="0">
                <a:solidFill>
                  <a:srgbClr val="FFFFFF"/>
                </a:solidFill>
                <a:latin typeface="Tahoma"/>
                <a:cs typeface="Tahoma"/>
              </a:rPr>
              <a:t>impact</a:t>
            </a:r>
            <a:r>
              <a:rPr sz="700" spc="-3" dirty="0">
                <a:solidFill>
                  <a:srgbClr val="FFFFFF"/>
                </a:solidFill>
                <a:latin typeface="Tahoma"/>
                <a:cs typeface="Tahoma"/>
              </a:rPr>
              <a:t> </a:t>
            </a:r>
            <a:r>
              <a:rPr sz="700" spc="38" dirty="0">
                <a:solidFill>
                  <a:srgbClr val="FFFFFF"/>
                </a:solidFill>
                <a:latin typeface="Tahoma"/>
                <a:cs typeface="Tahoma"/>
              </a:rPr>
              <a:t>on</a:t>
            </a:r>
            <a:r>
              <a:rPr sz="700" dirty="0">
                <a:solidFill>
                  <a:srgbClr val="FFFFFF"/>
                </a:solidFill>
                <a:latin typeface="Tahoma"/>
                <a:cs typeface="Tahoma"/>
              </a:rPr>
              <a:t> </a:t>
            </a:r>
            <a:r>
              <a:rPr sz="700" spc="10" dirty="0">
                <a:solidFill>
                  <a:srgbClr val="FFFFFF"/>
                </a:solidFill>
                <a:latin typeface="Tahoma"/>
                <a:cs typeface="Tahoma"/>
              </a:rPr>
              <a:t>biodiversity</a:t>
            </a:r>
            <a:r>
              <a:rPr sz="700" dirty="0">
                <a:solidFill>
                  <a:srgbClr val="FFFFFF"/>
                </a:solidFill>
                <a:latin typeface="Tahoma"/>
                <a:cs typeface="Tahoma"/>
              </a:rPr>
              <a:t> </a:t>
            </a:r>
            <a:r>
              <a:rPr sz="700" spc="33" dirty="0">
                <a:solidFill>
                  <a:srgbClr val="FFFFFF"/>
                </a:solidFill>
                <a:latin typeface="Tahoma"/>
                <a:cs typeface="Tahoma"/>
              </a:rPr>
              <a:t>and</a:t>
            </a:r>
            <a:r>
              <a:rPr sz="700" spc="-3" dirty="0">
                <a:solidFill>
                  <a:srgbClr val="FFFFFF"/>
                </a:solidFill>
                <a:latin typeface="Tahoma"/>
                <a:cs typeface="Tahoma"/>
              </a:rPr>
              <a:t> </a:t>
            </a:r>
            <a:r>
              <a:rPr sz="700" spc="10" dirty="0">
                <a:solidFill>
                  <a:srgbClr val="FFFFFF"/>
                </a:solidFill>
                <a:latin typeface="Tahoma"/>
                <a:cs typeface="Tahoma"/>
              </a:rPr>
              <a:t>take</a:t>
            </a:r>
            <a:r>
              <a:rPr sz="700" dirty="0">
                <a:solidFill>
                  <a:srgbClr val="FFFFFF"/>
                </a:solidFill>
                <a:latin typeface="Tahoma"/>
                <a:cs typeface="Tahoma"/>
              </a:rPr>
              <a:t> </a:t>
            </a:r>
            <a:r>
              <a:rPr sz="700" spc="10" dirty="0">
                <a:solidFill>
                  <a:srgbClr val="FFFFFF"/>
                </a:solidFill>
                <a:latin typeface="Tahoma"/>
                <a:cs typeface="Tahoma"/>
              </a:rPr>
              <a:t>steps</a:t>
            </a:r>
            <a:r>
              <a:rPr sz="700" spc="-3" dirty="0">
                <a:solidFill>
                  <a:srgbClr val="FFFFFF"/>
                </a:solidFill>
                <a:latin typeface="Tahoma"/>
                <a:cs typeface="Tahoma"/>
              </a:rPr>
              <a:t> </a:t>
            </a:r>
            <a:r>
              <a:rPr sz="700" spc="28" dirty="0">
                <a:solidFill>
                  <a:srgbClr val="FFFFFF"/>
                </a:solidFill>
                <a:latin typeface="Tahoma"/>
                <a:cs typeface="Tahoma"/>
              </a:rPr>
              <a:t>to</a:t>
            </a:r>
            <a:r>
              <a:rPr sz="700" dirty="0">
                <a:solidFill>
                  <a:srgbClr val="FFFFFF"/>
                </a:solidFill>
                <a:latin typeface="Tahoma"/>
                <a:cs typeface="Tahoma"/>
              </a:rPr>
              <a:t> </a:t>
            </a:r>
            <a:r>
              <a:rPr sz="700" spc="33" dirty="0">
                <a:solidFill>
                  <a:srgbClr val="FFFFFF"/>
                </a:solidFill>
                <a:latin typeface="Tahoma"/>
                <a:cs typeface="Tahoma"/>
              </a:rPr>
              <a:t>support</a:t>
            </a:r>
            <a:r>
              <a:rPr sz="700" dirty="0">
                <a:solidFill>
                  <a:srgbClr val="FFFFFF"/>
                </a:solidFill>
                <a:latin typeface="Tahoma"/>
                <a:cs typeface="Tahoma"/>
              </a:rPr>
              <a:t> </a:t>
            </a:r>
            <a:r>
              <a:rPr sz="700" spc="-5" dirty="0">
                <a:solidFill>
                  <a:srgbClr val="FFFFFF"/>
                </a:solidFill>
                <a:latin typeface="Tahoma"/>
                <a:cs typeface="Tahoma"/>
              </a:rPr>
              <a:t>recovery.</a:t>
            </a:r>
            <a:endParaRPr sz="700">
              <a:latin typeface="Tahoma"/>
              <a:cs typeface="Tahoma"/>
            </a:endParaRPr>
          </a:p>
        </p:txBody>
      </p:sp>
      <p:sp>
        <p:nvSpPr>
          <p:cNvPr id="34" name="object 34"/>
          <p:cNvSpPr txBox="1">
            <a:spLocks noGrp="1"/>
          </p:cNvSpPr>
          <p:nvPr>
            <p:ph type="sldNum" sz="quarter" idx="12"/>
          </p:nvPr>
        </p:nvSpPr>
        <p:spPr>
          <a:prstGeom prst="rect">
            <a:avLst/>
          </a:prstGeom>
        </p:spPr>
        <p:txBody>
          <a:bodyPr vert="horz" wrap="square" lIns="0" tIns="13335" rIns="0" bIns="0" rtlCol="0">
            <a:spAutoFit/>
          </a:bodyPr>
          <a:lstStyle/>
          <a:p>
            <a:pPr marL="19050">
              <a:lnSpc>
                <a:spcPct val="100000"/>
              </a:lnSpc>
              <a:spcBef>
                <a:spcPts val="105"/>
              </a:spcBef>
            </a:pPr>
            <a:r>
              <a:rPr spc="-13" dirty="0"/>
              <a:t>11</a:t>
            </a:r>
          </a:p>
        </p:txBody>
      </p:sp>
      <p:sp>
        <p:nvSpPr>
          <p:cNvPr id="32" name="object 32"/>
          <p:cNvSpPr txBox="1"/>
          <p:nvPr/>
        </p:nvSpPr>
        <p:spPr>
          <a:xfrm>
            <a:off x="8693241" y="964800"/>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spTree>
    <p:extLst>
      <p:ext uri="{BB962C8B-B14F-4D97-AF65-F5344CB8AC3E}">
        <p14:creationId xmlns:p14="http://schemas.microsoft.com/office/powerpoint/2010/main" val="3590953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857250"/>
            <a:ext cx="9144000" cy="5143500"/>
          </a:xfrm>
          <a:prstGeom prst="rect">
            <a:avLst/>
          </a:prstGeom>
        </p:spPr>
      </p:pic>
      <p:sp>
        <p:nvSpPr>
          <p:cNvPr id="3" name="object 3"/>
          <p:cNvSpPr/>
          <p:nvPr/>
        </p:nvSpPr>
        <p:spPr>
          <a:xfrm>
            <a:off x="0" y="857250"/>
            <a:ext cx="9144000" cy="5143500"/>
          </a:xfrm>
          <a:custGeom>
            <a:avLst/>
            <a:gdLst/>
            <a:ahLst/>
            <a:cxnLst/>
            <a:rect l="l" t="t" r="r" b="b"/>
            <a:pathLst>
              <a:path w="18288000" h="10287000">
                <a:moveTo>
                  <a:pt x="18288001" y="10287000"/>
                </a:moveTo>
                <a:lnTo>
                  <a:pt x="0" y="10287000"/>
                </a:lnTo>
                <a:lnTo>
                  <a:pt x="0" y="0"/>
                </a:lnTo>
                <a:lnTo>
                  <a:pt x="18288001" y="0"/>
                </a:lnTo>
                <a:lnTo>
                  <a:pt x="18288001" y="10287000"/>
                </a:lnTo>
                <a:close/>
              </a:path>
            </a:pathLst>
          </a:custGeom>
          <a:solidFill>
            <a:srgbClr val="162D07">
              <a:alpha val="73999"/>
            </a:srgbClr>
          </a:solidFill>
        </p:spPr>
        <p:txBody>
          <a:bodyPr wrap="square" lIns="0" tIns="0" rIns="0" bIns="0" rtlCol="0"/>
          <a:lstStyle/>
          <a:p>
            <a:endParaRPr/>
          </a:p>
        </p:txBody>
      </p:sp>
      <p:sp>
        <p:nvSpPr>
          <p:cNvPr id="4" name="object 4"/>
          <p:cNvSpPr/>
          <p:nvPr/>
        </p:nvSpPr>
        <p:spPr>
          <a:xfrm>
            <a:off x="0" y="4402207"/>
            <a:ext cx="1497648" cy="1598613"/>
          </a:xfrm>
          <a:custGeom>
            <a:avLst/>
            <a:gdLst/>
            <a:ahLst/>
            <a:cxnLst/>
            <a:rect l="l" t="t" r="r" b="b"/>
            <a:pathLst>
              <a:path w="2995295" h="3197225">
                <a:moveTo>
                  <a:pt x="2130742" y="2130463"/>
                </a:moveTo>
                <a:lnTo>
                  <a:pt x="2129879" y="2082507"/>
                </a:lnTo>
                <a:lnTo>
                  <a:pt x="2127313" y="2034997"/>
                </a:lnTo>
                <a:lnTo>
                  <a:pt x="2123071" y="1987956"/>
                </a:lnTo>
                <a:lnTo>
                  <a:pt x="2117179" y="1941398"/>
                </a:lnTo>
                <a:lnTo>
                  <a:pt x="2109673" y="1895360"/>
                </a:lnTo>
                <a:lnTo>
                  <a:pt x="2100580" y="1849882"/>
                </a:lnTo>
                <a:lnTo>
                  <a:pt x="2089924" y="1804987"/>
                </a:lnTo>
                <a:lnTo>
                  <a:pt x="2077745" y="1760702"/>
                </a:lnTo>
                <a:lnTo>
                  <a:pt x="2064067" y="1717065"/>
                </a:lnTo>
                <a:lnTo>
                  <a:pt x="2048916" y="1674088"/>
                </a:lnTo>
                <a:lnTo>
                  <a:pt x="2032330" y="1631823"/>
                </a:lnTo>
                <a:lnTo>
                  <a:pt x="2014334" y="1590281"/>
                </a:lnTo>
                <a:lnTo>
                  <a:pt x="1994954" y="1549501"/>
                </a:lnTo>
                <a:lnTo>
                  <a:pt x="1974227" y="1509509"/>
                </a:lnTo>
                <a:lnTo>
                  <a:pt x="1952180" y="1470342"/>
                </a:lnTo>
                <a:lnTo>
                  <a:pt x="1928837" y="1432013"/>
                </a:lnTo>
                <a:lnTo>
                  <a:pt x="1904225" y="1394574"/>
                </a:lnTo>
                <a:lnTo>
                  <a:pt x="1878393" y="1358036"/>
                </a:lnTo>
                <a:lnTo>
                  <a:pt x="1851355" y="1322438"/>
                </a:lnTo>
                <a:lnTo>
                  <a:pt x="1823148" y="1287805"/>
                </a:lnTo>
                <a:lnTo>
                  <a:pt x="1793786" y="1254163"/>
                </a:lnTo>
                <a:lnTo>
                  <a:pt x="1763318" y="1221549"/>
                </a:lnTo>
                <a:lnTo>
                  <a:pt x="1731759" y="1190002"/>
                </a:lnTo>
                <a:lnTo>
                  <a:pt x="1699145" y="1159522"/>
                </a:lnTo>
                <a:lnTo>
                  <a:pt x="1665503" y="1130173"/>
                </a:lnTo>
                <a:lnTo>
                  <a:pt x="1630870" y="1101953"/>
                </a:lnTo>
                <a:lnTo>
                  <a:pt x="1595272" y="1074915"/>
                </a:lnTo>
                <a:lnTo>
                  <a:pt x="1558734" y="1049083"/>
                </a:lnTo>
                <a:lnTo>
                  <a:pt x="1521294" y="1024483"/>
                </a:lnTo>
                <a:lnTo>
                  <a:pt x="1482966" y="1001141"/>
                </a:lnTo>
                <a:lnTo>
                  <a:pt x="1443799" y="979081"/>
                </a:lnTo>
                <a:lnTo>
                  <a:pt x="1403807" y="958354"/>
                </a:lnTo>
                <a:lnTo>
                  <a:pt x="1363027" y="938987"/>
                </a:lnTo>
                <a:lnTo>
                  <a:pt x="1321485" y="920978"/>
                </a:lnTo>
                <a:lnTo>
                  <a:pt x="1279220" y="904392"/>
                </a:lnTo>
                <a:lnTo>
                  <a:pt x="1236243" y="889254"/>
                </a:lnTo>
                <a:lnTo>
                  <a:pt x="1192606" y="875576"/>
                </a:lnTo>
                <a:lnTo>
                  <a:pt x="1148321" y="863384"/>
                </a:lnTo>
                <a:lnTo>
                  <a:pt x="1103426" y="852741"/>
                </a:lnTo>
                <a:lnTo>
                  <a:pt x="1057948" y="843648"/>
                </a:lnTo>
                <a:lnTo>
                  <a:pt x="1011923" y="836142"/>
                </a:lnTo>
                <a:lnTo>
                  <a:pt x="965365" y="830249"/>
                </a:lnTo>
                <a:lnTo>
                  <a:pt x="918311" y="826008"/>
                </a:lnTo>
                <a:lnTo>
                  <a:pt x="870800" y="823429"/>
                </a:lnTo>
                <a:lnTo>
                  <a:pt x="822858" y="822566"/>
                </a:lnTo>
                <a:lnTo>
                  <a:pt x="774903" y="823429"/>
                </a:lnTo>
                <a:lnTo>
                  <a:pt x="727392" y="826008"/>
                </a:lnTo>
                <a:lnTo>
                  <a:pt x="680351" y="830249"/>
                </a:lnTo>
                <a:lnTo>
                  <a:pt x="633793" y="836142"/>
                </a:lnTo>
                <a:lnTo>
                  <a:pt x="587768" y="843648"/>
                </a:lnTo>
                <a:lnTo>
                  <a:pt x="542290" y="852741"/>
                </a:lnTo>
                <a:lnTo>
                  <a:pt x="497382" y="863384"/>
                </a:lnTo>
                <a:lnTo>
                  <a:pt x="453110" y="875576"/>
                </a:lnTo>
                <a:lnTo>
                  <a:pt x="409460" y="889254"/>
                </a:lnTo>
                <a:lnTo>
                  <a:pt x="366496" y="904392"/>
                </a:lnTo>
                <a:lnTo>
                  <a:pt x="324218" y="920978"/>
                </a:lnTo>
                <a:lnTo>
                  <a:pt x="282689" y="938987"/>
                </a:lnTo>
                <a:lnTo>
                  <a:pt x="241909" y="958354"/>
                </a:lnTo>
                <a:lnTo>
                  <a:pt x="201917" y="979081"/>
                </a:lnTo>
                <a:lnTo>
                  <a:pt x="162737" y="1001141"/>
                </a:lnTo>
                <a:lnTo>
                  <a:pt x="124421" y="1024483"/>
                </a:lnTo>
                <a:lnTo>
                  <a:pt x="86969" y="1049083"/>
                </a:lnTo>
                <a:lnTo>
                  <a:pt x="50431" y="1074915"/>
                </a:lnTo>
                <a:lnTo>
                  <a:pt x="14833" y="1101953"/>
                </a:lnTo>
                <a:lnTo>
                  <a:pt x="0" y="1114044"/>
                </a:lnTo>
                <a:lnTo>
                  <a:pt x="0" y="3146869"/>
                </a:lnTo>
                <a:lnTo>
                  <a:pt x="14833" y="3158960"/>
                </a:lnTo>
                <a:lnTo>
                  <a:pt x="50431" y="3185998"/>
                </a:lnTo>
                <a:lnTo>
                  <a:pt x="66128" y="3197098"/>
                </a:lnTo>
                <a:lnTo>
                  <a:pt x="1579587" y="3197098"/>
                </a:lnTo>
                <a:lnTo>
                  <a:pt x="1630870" y="3158960"/>
                </a:lnTo>
                <a:lnTo>
                  <a:pt x="1665503" y="3130740"/>
                </a:lnTo>
                <a:lnTo>
                  <a:pt x="1699145" y="3101390"/>
                </a:lnTo>
                <a:lnTo>
                  <a:pt x="1731759" y="3070923"/>
                </a:lnTo>
                <a:lnTo>
                  <a:pt x="1763318" y="3039364"/>
                </a:lnTo>
                <a:lnTo>
                  <a:pt x="1793786" y="3006750"/>
                </a:lnTo>
                <a:lnTo>
                  <a:pt x="1823148" y="2973108"/>
                </a:lnTo>
                <a:lnTo>
                  <a:pt x="1851355" y="2938475"/>
                </a:lnTo>
                <a:lnTo>
                  <a:pt x="1878393" y="2902877"/>
                </a:lnTo>
                <a:lnTo>
                  <a:pt x="1904225" y="2866339"/>
                </a:lnTo>
                <a:lnTo>
                  <a:pt x="1928837" y="2828899"/>
                </a:lnTo>
                <a:lnTo>
                  <a:pt x="1952180" y="2790571"/>
                </a:lnTo>
                <a:lnTo>
                  <a:pt x="1974227" y="2751404"/>
                </a:lnTo>
                <a:lnTo>
                  <a:pt x="1994954" y="2711412"/>
                </a:lnTo>
                <a:lnTo>
                  <a:pt x="2014334" y="2670632"/>
                </a:lnTo>
                <a:lnTo>
                  <a:pt x="2032330" y="2629090"/>
                </a:lnTo>
                <a:lnTo>
                  <a:pt x="2048916" y="2586825"/>
                </a:lnTo>
                <a:lnTo>
                  <a:pt x="2064067" y="2543848"/>
                </a:lnTo>
                <a:lnTo>
                  <a:pt x="2077745" y="2500211"/>
                </a:lnTo>
                <a:lnTo>
                  <a:pt x="2089924" y="2455926"/>
                </a:lnTo>
                <a:lnTo>
                  <a:pt x="2100580" y="2411031"/>
                </a:lnTo>
                <a:lnTo>
                  <a:pt x="2109673" y="2365552"/>
                </a:lnTo>
                <a:lnTo>
                  <a:pt x="2117179" y="2319528"/>
                </a:lnTo>
                <a:lnTo>
                  <a:pt x="2123071" y="2272969"/>
                </a:lnTo>
                <a:lnTo>
                  <a:pt x="2127313" y="2225916"/>
                </a:lnTo>
                <a:lnTo>
                  <a:pt x="2129879" y="2178405"/>
                </a:lnTo>
                <a:lnTo>
                  <a:pt x="2130742" y="2130463"/>
                </a:lnTo>
                <a:close/>
              </a:path>
              <a:path w="2995295" h="3197225">
                <a:moveTo>
                  <a:pt x="2994977" y="576503"/>
                </a:moveTo>
                <a:lnTo>
                  <a:pt x="2993059" y="529221"/>
                </a:lnTo>
                <a:lnTo>
                  <a:pt x="2987433" y="482993"/>
                </a:lnTo>
                <a:lnTo>
                  <a:pt x="2978213" y="437959"/>
                </a:lnTo>
                <a:lnTo>
                  <a:pt x="2965577" y="394284"/>
                </a:lnTo>
                <a:lnTo>
                  <a:pt x="2949664" y="352094"/>
                </a:lnTo>
                <a:lnTo>
                  <a:pt x="2930626" y="311569"/>
                </a:lnTo>
                <a:lnTo>
                  <a:pt x="2908604" y="272821"/>
                </a:lnTo>
                <a:lnTo>
                  <a:pt x="2883738" y="236029"/>
                </a:lnTo>
                <a:lnTo>
                  <a:pt x="2856192" y="201320"/>
                </a:lnTo>
                <a:lnTo>
                  <a:pt x="2826118" y="168846"/>
                </a:lnTo>
                <a:lnTo>
                  <a:pt x="2793657" y="138772"/>
                </a:lnTo>
                <a:lnTo>
                  <a:pt x="2758948" y="111226"/>
                </a:lnTo>
                <a:lnTo>
                  <a:pt x="2722143" y="86372"/>
                </a:lnTo>
                <a:lnTo>
                  <a:pt x="2683408" y="64338"/>
                </a:lnTo>
                <a:lnTo>
                  <a:pt x="2642870" y="45300"/>
                </a:lnTo>
                <a:lnTo>
                  <a:pt x="2600693" y="29387"/>
                </a:lnTo>
                <a:lnTo>
                  <a:pt x="2557005" y="16751"/>
                </a:lnTo>
                <a:lnTo>
                  <a:pt x="2511983" y="7543"/>
                </a:lnTo>
                <a:lnTo>
                  <a:pt x="2465743" y="1905"/>
                </a:lnTo>
                <a:lnTo>
                  <a:pt x="2418461" y="0"/>
                </a:lnTo>
                <a:lnTo>
                  <a:pt x="2371179" y="1905"/>
                </a:lnTo>
                <a:lnTo>
                  <a:pt x="2324951" y="7543"/>
                </a:lnTo>
                <a:lnTo>
                  <a:pt x="2279929" y="16751"/>
                </a:lnTo>
                <a:lnTo>
                  <a:pt x="2236241" y="29387"/>
                </a:lnTo>
                <a:lnTo>
                  <a:pt x="2194064" y="45300"/>
                </a:lnTo>
                <a:lnTo>
                  <a:pt x="2153526" y="64338"/>
                </a:lnTo>
                <a:lnTo>
                  <a:pt x="2114791" y="86372"/>
                </a:lnTo>
                <a:lnTo>
                  <a:pt x="2077986" y="111226"/>
                </a:lnTo>
                <a:lnTo>
                  <a:pt x="2043277" y="138772"/>
                </a:lnTo>
                <a:lnTo>
                  <a:pt x="2010816" y="168846"/>
                </a:lnTo>
                <a:lnTo>
                  <a:pt x="1980730" y="201320"/>
                </a:lnTo>
                <a:lnTo>
                  <a:pt x="1953196" y="236029"/>
                </a:lnTo>
                <a:lnTo>
                  <a:pt x="1928329" y="272821"/>
                </a:lnTo>
                <a:lnTo>
                  <a:pt x="1906308" y="311569"/>
                </a:lnTo>
                <a:lnTo>
                  <a:pt x="1887258" y="352094"/>
                </a:lnTo>
                <a:lnTo>
                  <a:pt x="1871345" y="394284"/>
                </a:lnTo>
                <a:lnTo>
                  <a:pt x="1858708" y="437959"/>
                </a:lnTo>
                <a:lnTo>
                  <a:pt x="1849501" y="482993"/>
                </a:lnTo>
                <a:lnTo>
                  <a:pt x="1843874" y="529221"/>
                </a:lnTo>
                <a:lnTo>
                  <a:pt x="1841957" y="576503"/>
                </a:lnTo>
                <a:lnTo>
                  <a:pt x="1843874" y="623785"/>
                </a:lnTo>
                <a:lnTo>
                  <a:pt x="1849501" y="670013"/>
                </a:lnTo>
                <a:lnTo>
                  <a:pt x="1858708" y="715048"/>
                </a:lnTo>
                <a:lnTo>
                  <a:pt x="1871345" y="758723"/>
                </a:lnTo>
                <a:lnTo>
                  <a:pt x="1887258" y="800912"/>
                </a:lnTo>
                <a:lnTo>
                  <a:pt x="1906308" y="841438"/>
                </a:lnTo>
                <a:lnTo>
                  <a:pt x="1928329" y="880186"/>
                </a:lnTo>
                <a:lnTo>
                  <a:pt x="1953196" y="916978"/>
                </a:lnTo>
                <a:lnTo>
                  <a:pt x="1980730" y="951687"/>
                </a:lnTo>
                <a:lnTo>
                  <a:pt x="2010816" y="984161"/>
                </a:lnTo>
                <a:lnTo>
                  <a:pt x="2043277" y="1014234"/>
                </a:lnTo>
                <a:lnTo>
                  <a:pt x="2077986" y="1041781"/>
                </a:lnTo>
                <a:lnTo>
                  <a:pt x="2114791" y="1066634"/>
                </a:lnTo>
                <a:lnTo>
                  <a:pt x="2153526" y="1088656"/>
                </a:lnTo>
                <a:lnTo>
                  <a:pt x="2194064" y="1107706"/>
                </a:lnTo>
                <a:lnTo>
                  <a:pt x="2236241" y="1123619"/>
                </a:lnTo>
                <a:lnTo>
                  <a:pt x="2279929" y="1136256"/>
                </a:lnTo>
                <a:lnTo>
                  <a:pt x="2324951" y="1145463"/>
                </a:lnTo>
                <a:lnTo>
                  <a:pt x="2371179" y="1151102"/>
                </a:lnTo>
                <a:lnTo>
                  <a:pt x="2418461" y="1153007"/>
                </a:lnTo>
                <a:lnTo>
                  <a:pt x="2465743" y="1151102"/>
                </a:lnTo>
                <a:lnTo>
                  <a:pt x="2511983" y="1145463"/>
                </a:lnTo>
                <a:lnTo>
                  <a:pt x="2557005" y="1136256"/>
                </a:lnTo>
                <a:lnTo>
                  <a:pt x="2600693" y="1123619"/>
                </a:lnTo>
                <a:lnTo>
                  <a:pt x="2642870" y="1107706"/>
                </a:lnTo>
                <a:lnTo>
                  <a:pt x="2683408" y="1088656"/>
                </a:lnTo>
                <a:lnTo>
                  <a:pt x="2722143" y="1066634"/>
                </a:lnTo>
                <a:lnTo>
                  <a:pt x="2758948" y="1041781"/>
                </a:lnTo>
                <a:lnTo>
                  <a:pt x="2793657" y="1014234"/>
                </a:lnTo>
                <a:lnTo>
                  <a:pt x="2826118" y="984161"/>
                </a:lnTo>
                <a:lnTo>
                  <a:pt x="2856192" y="951687"/>
                </a:lnTo>
                <a:lnTo>
                  <a:pt x="2883738" y="916978"/>
                </a:lnTo>
                <a:lnTo>
                  <a:pt x="2908604" y="880186"/>
                </a:lnTo>
                <a:lnTo>
                  <a:pt x="2930626" y="841438"/>
                </a:lnTo>
                <a:lnTo>
                  <a:pt x="2949664" y="800912"/>
                </a:lnTo>
                <a:lnTo>
                  <a:pt x="2965577" y="758723"/>
                </a:lnTo>
                <a:lnTo>
                  <a:pt x="2978213" y="715048"/>
                </a:lnTo>
                <a:lnTo>
                  <a:pt x="2987433" y="670013"/>
                </a:lnTo>
                <a:lnTo>
                  <a:pt x="2993059" y="623785"/>
                </a:lnTo>
                <a:lnTo>
                  <a:pt x="2994977" y="576503"/>
                </a:lnTo>
                <a:close/>
              </a:path>
            </a:pathLst>
          </a:custGeom>
          <a:solidFill>
            <a:srgbClr val="5EDB12">
              <a:alpha val="8999"/>
            </a:srgbClr>
          </a:solidFill>
        </p:spPr>
        <p:txBody>
          <a:bodyPr wrap="square" lIns="0" tIns="0" rIns="0" bIns="0" rtlCol="0"/>
          <a:lstStyle/>
          <a:p>
            <a:endParaRPr/>
          </a:p>
        </p:txBody>
      </p:sp>
      <p:sp>
        <p:nvSpPr>
          <p:cNvPr id="5" name="object 5"/>
          <p:cNvSpPr/>
          <p:nvPr/>
        </p:nvSpPr>
        <p:spPr>
          <a:xfrm>
            <a:off x="8078569" y="857250"/>
            <a:ext cx="1065530" cy="858203"/>
          </a:xfrm>
          <a:custGeom>
            <a:avLst/>
            <a:gdLst/>
            <a:ahLst/>
            <a:cxnLst/>
            <a:rect l="l" t="t" r="r" b="b"/>
            <a:pathLst>
              <a:path w="2131059" h="1716405">
                <a:moveTo>
                  <a:pt x="64974" y="0"/>
                </a:moveTo>
                <a:lnTo>
                  <a:pt x="2130862" y="0"/>
                </a:lnTo>
                <a:lnTo>
                  <a:pt x="2130862" y="1424277"/>
                </a:lnTo>
                <a:lnTo>
                  <a:pt x="2080304" y="1463502"/>
                </a:lnTo>
                <a:lnTo>
                  <a:pt x="2043766" y="1489338"/>
                </a:lnTo>
                <a:lnTo>
                  <a:pt x="2006321" y="1513941"/>
                </a:lnTo>
                <a:lnTo>
                  <a:pt x="1967998" y="1537283"/>
                </a:lnTo>
                <a:lnTo>
                  <a:pt x="1928827" y="1559332"/>
                </a:lnTo>
                <a:lnTo>
                  <a:pt x="1888836" y="1580061"/>
                </a:lnTo>
                <a:lnTo>
                  <a:pt x="1848057" y="1599438"/>
                </a:lnTo>
                <a:lnTo>
                  <a:pt x="1806517" y="1617435"/>
                </a:lnTo>
                <a:lnTo>
                  <a:pt x="1764247" y="1634022"/>
                </a:lnTo>
                <a:lnTo>
                  <a:pt x="1721277" y="1649170"/>
                </a:lnTo>
                <a:lnTo>
                  <a:pt x="1677635" y="1662849"/>
                </a:lnTo>
                <a:lnTo>
                  <a:pt x="1633351" y="1675029"/>
                </a:lnTo>
                <a:lnTo>
                  <a:pt x="1588456" y="1685681"/>
                </a:lnTo>
                <a:lnTo>
                  <a:pt x="1542978" y="1694775"/>
                </a:lnTo>
                <a:lnTo>
                  <a:pt x="1496947" y="1702282"/>
                </a:lnTo>
                <a:lnTo>
                  <a:pt x="1450392" y="1708172"/>
                </a:lnTo>
                <a:lnTo>
                  <a:pt x="1403344" y="1712416"/>
                </a:lnTo>
                <a:lnTo>
                  <a:pt x="1355832" y="1714984"/>
                </a:lnTo>
                <a:lnTo>
                  <a:pt x="1307884" y="1715847"/>
                </a:lnTo>
                <a:lnTo>
                  <a:pt x="1259937" y="1714984"/>
                </a:lnTo>
                <a:lnTo>
                  <a:pt x="1212424" y="1712416"/>
                </a:lnTo>
                <a:lnTo>
                  <a:pt x="1165376" y="1708172"/>
                </a:lnTo>
                <a:lnTo>
                  <a:pt x="1118821" y="1702282"/>
                </a:lnTo>
                <a:lnTo>
                  <a:pt x="1072790" y="1694775"/>
                </a:lnTo>
                <a:lnTo>
                  <a:pt x="1027312" y="1685681"/>
                </a:lnTo>
                <a:lnTo>
                  <a:pt x="982417" y="1675029"/>
                </a:lnTo>
                <a:lnTo>
                  <a:pt x="938133" y="1662849"/>
                </a:lnTo>
                <a:lnTo>
                  <a:pt x="894492" y="1649170"/>
                </a:lnTo>
                <a:lnTo>
                  <a:pt x="851521" y="1634022"/>
                </a:lnTo>
                <a:lnTo>
                  <a:pt x="809251" y="1617435"/>
                </a:lnTo>
                <a:lnTo>
                  <a:pt x="767712" y="1599438"/>
                </a:lnTo>
                <a:lnTo>
                  <a:pt x="726932" y="1580061"/>
                </a:lnTo>
                <a:lnTo>
                  <a:pt x="686941" y="1559332"/>
                </a:lnTo>
                <a:lnTo>
                  <a:pt x="647770" y="1537283"/>
                </a:lnTo>
                <a:lnTo>
                  <a:pt x="609447" y="1513941"/>
                </a:lnTo>
                <a:lnTo>
                  <a:pt x="572002" y="1489338"/>
                </a:lnTo>
                <a:lnTo>
                  <a:pt x="535465" y="1463502"/>
                </a:lnTo>
                <a:lnTo>
                  <a:pt x="499864" y="1436462"/>
                </a:lnTo>
                <a:lnTo>
                  <a:pt x="465231" y="1408249"/>
                </a:lnTo>
                <a:lnTo>
                  <a:pt x="431594" y="1378893"/>
                </a:lnTo>
                <a:lnTo>
                  <a:pt x="398982" y="1348421"/>
                </a:lnTo>
                <a:lnTo>
                  <a:pt x="367426" y="1316865"/>
                </a:lnTo>
                <a:lnTo>
                  <a:pt x="336955" y="1284254"/>
                </a:lnTo>
                <a:lnTo>
                  <a:pt x="307598" y="1250617"/>
                </a:lnTo>
                <a:lnTo>
                  <a:pt x="279385" y="1215983"/>
                </a:lnTo>
                <a:lnTo>
                  <a:pt x="252346" y="1180383"/>
                </a:lnTo>
                <a:lnTo>
                  <a:pt x="226509" y="1143846"/>
                </a:lnTo>
                <a:lnTo>
                  <a:pt x="201906" y="1106401"/>
                </a:lnTo>
                <a:lnTo>
                  <a:pt x="178564" y="1068078"/>
                </a:lnTo>
                <a:lnTo>
                  <a:pt x="156515" y="1028906"/>
                </a:lnTo>
                <a:lnTo>
                  <a:pt x="135786" y="988916"/>
                </a:lnTo>
                <a:lnTo>
                  <a:pt x="116409" y="948136"/>
                </a:lnTo>
                <a:lnTo>
                  <a:pt x="98411" y="906596"/>
                </a:lnTo>
                <a:lnTo>
                  <a:pt x="81824" y="864326"/>
                </a:lnTo>
                <a:lnTo>
                  <a:pt x="66676" y="821356"/>
                </a:lnTo>
                <a:lnTo>
                  <a:pt x="52998" y="777714"/>
                </a:lnTo>
                <a:lnTo>
                  <a:pt x="40818" y="733430"/>
                </a:lnTo>
                <a:lnTo>
                  <a:pt x="30166" y="688535"/>
                </a:lnTo>
                <a:lnTo>
                  <a:pt x="21071" y="643057"/>
                </a:lnTo>
                <a:lnTo>
                  <a:pt x="13564" y="597026"/>
                </a:lnTo>
                <a:lnTo>
                  <a:pt x="7674" y="550471"/>
                </a:lnTo>
                <a:lnTo>
                  <a:pt x="3430" y="503423"/>
                </a:lnTo>
                <a:lnTo>
                  <a:pt x="862" y="455910"/>
                </a:lnTo>
                <a:lnTo>
                  <a:pt x="0" y="407962"/>
                </a:lnTo>
                <a:lnTo>
                  <a:pt x="862" y="360015"/>
                </a:lnTo>
                <a:lnTo>
                  <a:pt x="3430" y="312502"/>
                </a:lnTo>
                <a:lnTo>
                  <a:pt x="7674" y="265454"/>
                </a:lnTo>
                <a:lnTo>
                  <a:pt x="13564" y="218899"/>
                </a:lnTo>
                <a:lnTo>
                  <a:pt x="21071" y="172868"/>
                </a:lnTo>
                <a:lnTo>
                  <a:pt x="30166" y="127390"/>
                </a:lnTo>
                <a:lnTo>
                  <a:pt x="40818" y="82495"/>
                </a:lnTo>
                <a:lnTo>
                  <a:pt x="52998" y="38211"/>
                </a:lnTo>
                <a:lnTo>
                  <a:pt x="64974" y="0"/>
                </a:lnTo>
                <a:close/>
              </a:path>
            </a:pathLst>
          </a:custGeom>
          <a:solidFill>
            <a:srgbClr val="5EDB12">
              <a:alpha val="8999"/>
            </a:srgbClr>
          </a:solidFill>
        </p:spPr>
        <p:txBody>
          <a:bodyPr wrap="square" lIns="0" tIns="0" rIns="0" bIns="0" rtlCol="0"/>
          <a:lstStyle/>
          <a:p>
            <a:endParaRPr/>
          </a:p>
        </p:txBody>
      </p:sp>
      <p:sp>
        <p:nvSpPr>
          <p:cNvPr id="6" name="object 6"/>
          <p:cNvSpPr/>
          <p:nvPr/>
        </p:nvSpPr>
        <p:spPr>
          <a:xfrm>
            <a:off x="514350" y="1496582"/>
            <a:ext cx="4756468" cy="992188"/>
          </a:xfrm>
          <a:custGeom>
            <a:avLst/>
            <a:gdLst/>
            <a:ahLst/>
            <a:cxnLst/>
            <a:rect l="l" t="t" r="r" b="b"/>
            <a:pathLst>
              <a:path w="9512935" h="1984375">
                <a:moveTo>
                  <a:pt x="9512513" y="1984267"/>
                </a:moveTo>
                <a:lnTo>
                  <a:pt x="0" y="1984267"/>
                </a:lnTo>
                <a:lnTo>
                  <a:pt x="0" y="0"/>
                </a:lnTo>
                <a:lnTo>
                  <a:pt x="9512513" y="0"/>
                </a:lnTo>
                <a:lnTo>
                  <a:pt x="9512513" y="1984267"/>
                </a:lnTo>
                <a:close/>
              </a:path>
            </a:pathLst>
          </a:custGeom>
          <a:solidFill>
            <a:srgbClr val="162D07"/>
          </a:solidFill>
        </p:spPr>
        <p:txBody>
          <a:bodyPr wrap="square" lIns="0" tIns="0" rIns="0" bIns="0" rtlCol="0"/>
          <a:lstStyle/>
          <a:p>
            <a:endParaRPr/>
          </a:p>
        </p:txBody>
      </p:sp>
      <p:sp>
        <p:nvSpPr>
          <p:cNvPr id="7" name="object 7"/>
          <p:cNvSpPr/>
          <p:nvPr/>
        </p:nvSpPr>
        <p:spPr>
          <a:xfrm>
            <a:off x="5365857" y="1496582"/>
            <a:ext cx="1044575" cy="992188"/>
          </a:xfrm>
          <a:custGeom>
            <a:avLst/>
            <a:gdLst/>
            <a:ahLst/>
            <a:cxnLst/>
            <a:rect l="l" t="t" r="r" b="b"/>
            <a:pathLst>
              <a:path w="2089150" h="1984375">
                <a:moveTo>
                  <a:pt x="2088651" y="1984267"/>
                </a:moveTo>
                <a:lnTo>
                  <a:pt x="0" y="1984267"/>
                </a:lnTo>
                <a:lnTo>
                  <a:pt x="0" y="0"/>
                </a:lnTo>
                <a:lnTo>
                  <a:pt x="2088651" y="0"/>
                </a:lnTo>
                <a:lnTo>
                  <a:pt x="2088651" y="1984267"/>
                </a:lnTo>
                <a:close/>
              </a:path>
            </a:pathLst>
          </a:custGeom>
          <a:solidFill>
            <a:srgbClr val="162D07"/>
          </a:solidFill>
        </p:spPr>
        <p:txBody>
          <a:bodyPr wrap="square" lIns="0" tIns="0" rIns="0" bIns="0" rtlCol="0"/>
          <a:lstStyle/>
          <a:p>
            <a:endParaRPr/>
          </a:p>
        </p:txBody>
      </p:sp>
      <p:sp>
        <p:nvSpPr>
          <p:cNvPr id="8" name="object 8"/>
          <p:cNvSpPr/>
          <p:nvPr/>
        </p:nvSpPr>
        <p:spPr>
          <a:xfrm>
            <a:off x="6505432" y="1496582"/>
            <a:ext cx="996632" cy="992188"/>
          </a:xfrm>
          <a:custGeom>
            <a:avLst/>
            <a:gdLst/>
            <a:ahLst/>
            <a:cxnLst/>
            <a:rect l="l" t="t" r="r" b="b"/>
            <a:pathLst>
              <a:path w="1993265" h="1984375">
                <a:moveTo>
                  <a:pt x="1993153" y="1984267"/>
                </a:moveTo>
                <a:lnTo>
                  <a:pt x="0" y="1984267"/>
                </a:lnTo>
                <a:lnTo>
                  <a:pt x="0" y="0"/>
                </a:lnTo>
                <a:lnTo>
                  <a:pt x="1993153" y="0"/>
                </a:lnTo>
                <a:lnTo>
                  <a:pt x="1993153" y="1984267"/>
                </a:lnTo>
                <a:close/>
              </a:path>
            </a:pathLst>
          </a:custGeom>
          <a:solidFill>
            <a:srgbClr val="162D07"/>
          </a:solidFill>
        </p:spPr>
        <p:txBody>
          <a:bodyPr wrap="square" lIns="0" tIns="0" rIns="0" bIns="0" rtlCol="0"/>
          <a:lstStyle/>
          <a:p>
            <a:endParaRPr/>
          </a:p>
        </p:txBody>
      </p:sp>
      <p:sp>
        <p:nvSpPr>
          <p:cNvPr id="9" name="object 9"/>
          <p:cNvSpPr/>
          <p:nvPr/>
        </p:nvSpPr>
        <p:spPr>
          <a:xfrm>
            <a:off x="7597260" y="1496582"/>
            <a:ext cx="1032510" cy="992188"/>
          </a:xfrm>
          <a:custGeom>
            <a:avLst/>
            <a:gdLst/>
            <a:ahLst/>
            <a:cxnLst/>
            <a:rect l="l" t="t" r="r" b="b"/>
            <a:pathLst>
              <a:path w="2065019" h="1984375">
                <a:moveTo>
                  <a:pt x="2064781" y="1984267"/>
                </a:moveTo>
                <a:lnTo>
                  <a:pt x="0" y="1984267"/>
                </a:lnTo>
                <a:lnTo>
                  <a:pt x="0" y="0"/>
                </a:lnTo>
                <a:lnTo>
                  <a:pt x="2064781" y="0"/>
                </a:lnTo>
                <a:lnTo>
                  <a:pt x="2064781" y="1984267"/>
                </a:lnTo>
                <a:close/>
              </a:path>
            </a:pathLst>
          </a:custGeom>
          <a:solidFill>
            <a:srgbClr val="162D07"/>
          </a:solidFill>
        </p:spPr>
        <p:txBody>
          <a:bodyPr wrap="square" lIns="0" tIns="0" rIns="0" bIns="0" rtlCol="0"/>
          <a:lstStyle/>
          <a:p>
            <a:endParaRPr/>
          </a:p>
        </p:txBody>
      </p:sp>
      <p:sp>
        <p:nvSpPr>
          <p:cNvPr id="10" name="object 10"/>
          <p:cNvSpPr txBox="1"/>
          <p:nvPr/>
        </p:nvSpPr>
        <p:spPr>
          <a:xfrm>
            <a:off x="765993" y="1802985"/>
            <a:ext cx="4253230" cy="363220"/>
          </a:xfrm>
          <a:prstGeom prst="rect">
            <a:avLst/>
          </a:prstGeom>
        </p:spPr>
        <p:txBody>
          <a:bodyPr vert="horz" wrap="square" lIns="0" tIns="6350" rIns="0" bIns="0" rtlCol="0">
            <a:spAutoFit/>
          </a:bodyPr>
          <a:lstStyle/>
          <a:p>
            <a:pPr algn="ctr">
              <a:lnSpc>
                <a:spcPts val="930"/>
              </a:lnSpc>
              <a:spcBef>
                <a:spcPts val="50"/>
              </a:spcBef>
            </a:pPr>
            <a:r>
              <a:rPr sz="800" spc="-70" dirty="0">
                <a:solidFill>
                  <a:srgbClr val="FFFFFF"/>
                </a:solidFill>
                <a:latin typeface="Arial Black"/>
                <a:cs typeface="Arial Black"/>
              </a:rPr>
              <a:t>Swansea</a:t>
            </a:r>
            <a:r>
              <a:rPr sz="800" spc="-48" dirty="0">
                <a:solidFill>
                  <a:srgbClr val="FFFFFF"/>
                </a:solidFill>
                <a:latin typeface="Arial Black"/>
                <a:cs typeface="Arial Black"/>
              </a:rPr>
              <a:t> </a:t>
            </a:r>
            <a:r>
              <a:rPr sz="800" spc="-75" dirty="0">
                <a:solidFill>
                  <a:srgbClr val="FFFFFF"/>
                </a:solidFill>
                <a:latin typeface="Arial Black"/>
                <a:cs typeface="Arial Black"/>
              </a:rPr>
              <a:t>LNRAP</a:t>
            </a:r>
            <a:r>
              <a:rPr sz="800" spc="-45" dirty="0">
                <a:solidFill>
                  <a:srgbClr val="FFFFFF"/>
                </a:solidFill>
                <a:latin typeface="Arial Black"/>
                <a:cs typeface="Arial Black"/>
              </a:rPr>
              <a:t> </a:t>
            </a:r>
            <a:r>
              <a:rPr sz="800" spc="-50" dirty="0">
                <a:solidFill>
                  <a:srgbClr val="FFFFFF"/>
                </a:solidFill>
                <a:latin typeface="Arial Black"/>
                <a:cs typeface="Arial Black"/>
              </a:rPr>
              <a:t>Action</a:t>
            </a:r>
            <a:r>
              <a:rPr sz="800" spc="-45" dirty="0">
                <a:solidFill>
                  <a:srgbClr val="FFFFFF"/>
                </a:solidFill>
                <a:latin typeface="Arial Black"/>
                <a:cs typeface="Arial Black"/>
              </a:rPr>
              <a:t> </a:t>
            </a:r>
            <a:r>
              <a:rPr sz="800" spc="-5" dirty="0">
                <a:solidFill>
                  <a:srgbClr val="FFFFFF"/>
                </a:solidFill>
                <a:latin typeface="Arial Black"/>
                <a:cs typeface="Arial Black"/>
              </a:rPr>
              <a:t>Themes</a:t>
            </a:r>
            <a:endParaRPr sz="800">
              <a:latin typeface="Arial Black"/>
              <a:cs typeface="Arial Black"/>
            </a:endParaRPr>
          </a:p>
          <a:p>
            <a:pPr marL="6350" marR="2540" algn="ctr">
              <a:lnSpc>
                <a:spcPts val="900"/>
              </a:lnSpc>
              <a:spcBef>
                <a:spcPts val="50"/>
              </a:spcBef>
            </a:pPr>
            <a:r>
              <a:rPr sz="800" dirty="0">
                <a:solidFill>
                  <a:srgbClr val="FFFFFF"/>
                </a:solidFill>
                <a:latin typeface="Tahoma"/>
                <a:cs typeface="Tahoma"/>
              </a:rPr>
              <a:t>For</a:t>
            </a:r>
            <a:r>
              <a:rPr sz="800" spc="13" dirty="0">
                <a:solidFill>
                  <a:srgbClr val="FFFFFF"/>
                </a:solidFill>
                <a:latin typeface="Tahoma"/>
                <a:cs typeface="Tahoma"/>
              </a:rPr>
              <a:t> </a:t>
            </a:r>
            <a:r>
              <a:rPr sz="800" dirty="0">
                <a:solidFill>
                  <a:srgbClr val="FFFFFF"/>
                </a:solidFill>
                <a:latin typeface="Tahoma"/>
                <a:cs typeface="Tahoma"/>
              </a:rPr>
              <a:t>Objective</a:t>
            </a:r>
            <a:r>
              <a:rPr sz="800" spc="15" dirty="0">
                <a:solidFill>
                  <a:srgbClr val="FFFFFF"/>
                </a:solidFill>
                <a:latin typeface="Tahoma"/>
                <a:cs typeface="Tahoma"/>
              </a:rPr>
              <a:t> </a:t>
            </a:r>
            <a:r>
              <a:rPr sz="800" spc="-28" dirty="0">
                <a:solidFill>
                  <a:srgbClr val="FFFFFF"/>
                </a:solidFill>
                <a:latin typeface="Tahoma"/>
                <a:cs typeface="Tahoma"/>
              </a:rPr>
              <a:t>2:</a:t>
            </a:r>
            <a:r>
              <a:rPr sz="800" spc="15" dirty="0">
                <a:solidFill>
                  <a:srgbClr val="FFFFFF"/>
                </a:solidFill>
                <a:latin typeface="Tahoma"/>
                <a:cs typeface="Tahoma"/>
              </a:rPr>
              <a:t> </a:t>
            </a:r>
            <a:r>
              <a:rPr sz="800" dirty="0">
                <a:solidFill>
                  <a:srgbClr val="FFFFFF"/>
                </a:solidFill>
                <a:latin typeface="Tahoma"/>
                <a:cs typeface="Tahoma"/>
              </a:rPr>
              <a:t>Safeguard</a:t>
            </a:r>
            <a:r>
              <a:rPr sz="800" spc="15" dirty="0">
                <a:solidFill>
                  <a:srgbClr val="FFFFFF"/>
                </a:solidFill>
                <a:latin typeface="Tahoma"/>
                <a:cs typeface="Tahoma"/>
              </a:rPr>
              <a:t> </a:t>
            </a:r>
            <a:r>
              <a:rPr sz="800" spc="25" dirty="0">
                <a:solidFill>
                  <a:srgbClr val="FFFFFF"/>
                </a:solidFill>
                <a:latin typeface="Tahoma"/>
                <a:cs typeface="Tahoma"/>
              </a:rPr>
              <a:t>species</a:t>
            </a:r>
            <a:r>
              <a:rPr sz="800" spc="15" dirty="0">
                <a:solidFill>
                  <a:srgbClr val="FFFFFF"/>
                </a:solidFill>
                <a:latin typeface="Tahoma"/>
                <a:cs typeface="Tahoma"/>
              </a:rPr>
              <a:t> </a:t>
            </a:r>
            <a:r>
              <a:rPr sz="800" spc="38" dirty="0">
                <a:solidFill>
                  <a:srgbClr val="FFFFFF"/>
                </a:solidFill>
                <a:latin typeface="Tahoma"/>
                <a:cs typeface="Tahoma"/>
              </a:rPr>
              <a:t>and</a:t>
            </a:r>
            <a:r>
              <a:rPr sz="800" spc="15" dirty="0">
                <a:solidFill>
                  <a:srgbClr val="FFFFFF"/>
                </a:solidFill>
                <a:latin typeface="Tahoma"/>
                <a:cs typeface="Tahoma"/>
              </a:rPr>
              <a:t> </a:t>
            </a:r>
            <a:r>
              <a:rPr sz="800" dirty="0">
                <a:solidFill>
                  <a:srgbClr val="FFFFFF"/>
                </a:solidFill>
                <a:latin typeface="Tahoma"/>
                <a:cs typeface="Tahoma"/>
              </a:rPr>
              <a:t>habitats</a:t>
            </a:r>
            <a:r>
              <a:rPr sz="800" spc="15" dirty="0">
                <a:solidFill>
                  <a:srgbClr val="FFFFFF"/>
                </a:solidFill>
                <a:latin typeface="Tahoma"/>
                <a:cs typeface="Tahoma"/>
              </a:rPr>
              <a:t> </a:t>
            </a:r>
            <a:r>
              <a:rPr sz="800" spc="28" dirty="0">
                <a:solidFill>
                  <a:srgbClr val="FFFFFF"/>
                </a:solidFill>
                <a:latin typeface="Tahoma"/>
                <a:cs typeface="Tahoma"/>
              </a:rPr>
              <a:t>of</a:t>
            </a:r>
            <a:r>
              <a:rPr sz="800" spc="15" dirty="0">
                <a:solidFill>
                  <a:srgbClr val="FFFFFF"/>
                </a:solidFill>
                <a:latin typeface="Tahoma"/>
                <a:cs typeface="Tahoma"/>
              </a:rPr>
              <a:t> </a:t>
            </a:r>
            <a:r>
              <a:rPr sz="800" spc="28" dirty="0">
                <a:solidFill>
                  <a:srgbClr val="FFFFFF"/>
                </a:solidFill>
                <a:latin typeface="Tahoma"/>
                <a:cs typeface="Tahoma"/>
              </a:rPr>
              <a:t>principal</a:t>
            </a:r>
            <a:r>
              <a:rPr sz="800" spc="15" dirty="0">
                <a:solidFill>
                  <a:srgbClr val="FFFFFF"/>
                </a:solidFill>
                <a:latin typeface="Tahoma"/>
                <a:cs typeface="Tahoma"/>
              </a:rPr>
              <a:t> </a:t>
            </a:r>
            <a:r>
              <a:rPr sz="800" spc="33" dirty="0">
                <a:solidFill>
                  <a:srgbClr val="FFFFFF"/>
                </a:solidFill>
                <a:latin typeface="Tahoma"/>
                <a:cs typeface="Tahoma"/>
              </a:rPr>
              <a:t>importance</a:t>
            </a:r>
            <a:r>
              <a:rPr sz="800" spc="15" dirty="0">
                <a:solidFill>
                  <a:srgbClr val="FFFFFF"/>
                </a:solidFill>
                <a:latin typeface="Tahoma"/>
                <a:cs typeface="Tahoma"/>
              </a:rPr>
              <a:t> </a:t>
            </a:r>
            <a:r>
              <a:rPr sz="800" spc="38" dirty="0">
                <a:solidFill>
                  <a:srgbClr val="FFFFFF"/>
                </a:solidFill>
                <a:latin typeface="Tahoma"/>
                <a:cs typeface="Tahoma"/>
              </a:rPr>
              <a:t>and</a:t>
            </a:r>
            <a:r>
              <a:rPr sz="800" spc="15" dirty="0">
                <a:solidFill>
                  <a:srgbClr val="FFFFFF"/>
                </a:solidFill>
                <a:latin typeface="Tahoma"/>
                <a:cs typeface="Tahoma"/>
              </a:rPr>
              <a:t> </a:t>
            </a:r>
            <a:r>
              <a:rPr sz="800" spc="33" dirty="0">
                <a:solidFill>
                  <a:srgbClr val="FFFFFF"/>
                </a:solidFill>
                <a:latin typeface="Tahoma"/>
                <a:cs typeface="Tahoma"/>
              </a:rPr>
              <a:t>improve</a:t>
            </a:r>
            <a:r>
              <a:rPr sz="800" spc="15" dirty="0">
                <a:solidFill>
                  <a:srgbClr val="FFFFFF"/>
                </a:solidFill>
                <a:latin typeface="Tahoma"/>
                <a:cs typeface="Tahoma"/>
              </a:rPr>
              <a:t> </a:t>
            </a:r>
            <a:r>
              <a:rPr sz="800" spc="23" dirty="0">
                <a:solidFill>
                  <a:srgbClr val="FFFFFF"/>
                </a:solidFill>
                <a:latin typeface="Tahoma"/>
                <a:cs typeface="Tahoma"/>
              </a:rPr>
              <a:t>their </a:t>
            </a:r>
            <a:r>
              <a:rPr sz="800" spc="25" dirty="0">
                <a:solidFill>
                  <a:srgbClr val="FFFFFF"/>
                </a:solidFill>
                <a:latin typeface="Tahoma"/>
                <a:cs typeface="Tahoma"/>
              </a:rPr>
              <a:t>management</a:t>
            </a:r>
            <a:endParaRPr sz="800">
              <a:latin typeface="Tahoma"/>
              <a:cs typeface="Tahoma"/>
            </a:endParaRPr>
          </a:p>
        </p:txBody>
      </p:sp>
      <p:sp>
        <p:nvSpPr>
          <p:cNvPr id="11" name="object 11"/>
          <p:cNvSpPr txBox="1"/>
          <p:nvPr/>
        </p:nvSpPr>
        <p:spPr>
          <a:xfrm>
            <a:off x="5467928" y="1802985"/>
            <a:ext cx="840423" cy="363220"/>
          </a:xfrm>
          <a:prstGeom prst="rect">
            <a:avLst/>
          </a:prstGeom>
        </p:spPr>
        <p:txBody>
          <a:bodyPr vert="horz" wrap="square" lIns="0" tIns="16510" rIns="0" bIns="0" rtlCol="0">
            <a:spAutoFit/>
          </a:bodyPr>
          <a:lstStyle/>
          <a:p>
            <a:pPr marL="6033" marR="2540" indent="-318" algn="ctr">
              <a:lnSpc>
                <a:spcPts val="900"/>
              </a:lnSpc>
              <a:spcBef>
                <a:spcPts val="130"/>
              </a:spcBef>
            </a:pPr>
            <a:r>
              <a:rPr sz="800" spc="-70" dirty="0">
                <a:solidFill>
                  <a:srgbClr val="FFFFFF"/>
                </a:solidFill>
                <a:latin typeface="Arial Black"/>
                <a:cs typeface="Arial Black"/>
              </a:rPr>
              <a:t>NRAP</a:t>
            </a:r>
            <a:r>
              <a:rPr sz="800" spc="-57" dirty="0">
                <a:solidFill>
                  <a:srgbClr val="FFFFFF"/>
                </a:solidFill>
                <a:latin typeface="Arial Black"/>
                <a:cs typeface="Arial Black"/>
              </a:rPr>
              <a:t> </a:t>
            </a:r>
            <a:r>
              <a:rPr sz="800" spc="-13" dirty="0">
                <a:solidFill>
                  <a:srgbClr val="FFFFFF"/>
                </a:solidFill>
                <a:latin typeface="Arial Black"/>
                <a:cs typeface="Arial Black"/>
              </a:rPr>
              <a:t>for</a:t>
            </a:r>
            <a:r>
              <a:rPr sz="800" spc="-57" dirty="0">
                <a:solidFill>
                  <a:srgbClr val="FFFFFF"/>
                </a:solidFill>
                <a:latin typeface="Arial Black"/>
                <a:cs typeface="Arial Black"/>
              </a:rPr>
              <a:t> </a:t>
            </a:r>
            <a:r>
              <a:rPr sz="800" spc="-5" dirty="0">
                <a:solidFill>
                  <a:srgbClr val="FFFFFF"/>
                </a:solidFill>
                <a:latin typeface="Arial Black"/>
                <a:cs typeface="Arial Black"/>
              </a:rPr>
              <a:t>Wales </a:t>
            </a:r>
            <a:r>
              <a:rPr sz="800" spc="-55" dirty="0">
                <a:solidFill>
                  <a:srgbClr val="FFFFFF"/>
                </a:solidFill>
                <a:latin typeface="Arial Black"/>
                <a:cs typeface="Arial Black"/>
              </a:rPr>
              <a:t>Theme </a:t>
            </a:r>
            <a:r>
              <a:rPr sz="800" spc="-23" dirty="0">
                <a:solidFill>
                  <a:srgbClr val="FFFFFF"/>
                </a:solidFill>
                <a:latin typeface="Arial Black"/>
                <a:cs typeface="Arial Black"/>
              </a:rPr>
              <a:t>of</a:t>
            </a:r>
            <a:r>
              <a:rPr sz="800" spc="-55" dirty="0">
                <a:solidFill>
                  <a:srgbClr val="FFFFFF"/>
                </a:solidFill>
                <a:latin typeface="Arial Black"/>
                <a:cs typeface="Arial Black"/>
              </a:rPr>
              <a:t> </a:t>
            </a:r>
            <a:r>
              <a:rPr sz="800" spc="-48" dirty="0">
                <a:solidFill>
                  <a:srgbClr val="FFFFFF"/>
                </a:solidFill>
                <a:latin typeface="Arial Black"/>
                <a:cs typeface="Arial Black"/>
              </a:rPr>
              <a:t>Action </a:t>
            </a:r>
            <a:r>
              <a:rPr sz="800" spc="-5" dirty="0">
                <a:solidFill>
                  <a:srgbClr val="FFFFFF"/>
                </a:solidFill>
                <a:latin typeface="Arial Black"/>
                <a:cs typeface="Arial Black"/>
              </a:rPr>
              <a:t>Addressed</a:t>
            </a:r>
            <a:endParaRPr sz="800">
              <a:latin typeface="Arial Black"/>
              <a:cs typeface="Arial Black"/>
            </a:endParaRPr>
          </a:p>
        </p:txBody>
      </p:sp>
      <p:sp>
        <p:nvSpPr>
          <p:cNvPr id="12" name="object 12"/>
          <p:cNvSpPr txBox="1"/>
          <p:nvPr/>
        </p:nvSpPr>
        <p:spPr>
          <a:xfrm>
            <a:off x="6594931" y="1745835"/>
            <a:ext cx="813118" cy="477520"/>
          </a:xfrm>
          <a:prstGeom prst="rect">
            <a:avLst/>
          </a:prstGeom>
        </p:spPr>
        <p:txBody>
          <a:bodyPr vert="horz" wrap="square" lIns="0" tIns="16510" rIns="0" bIns="0" rtlCol="0">
            <a:spAutoFit/>
          </a:bodyPr>
          <a:lstStyle/>
          <a:p>
            <a:pPr marL="6350" marR="2540" indent="-318" algn="ctr">
              <a:lnSpc>
                <a:spcPts val="900"/>
              </a:lnSpc>
              <a:spcBef>
                <a:spcPts val="130"/>
              </a:spcBef>
            </a:pPr>
            <a:r>
              <a:rPr sz="800" spc="-43" dirty="0">
                <a:solidFill>
                  <a:srgbClr val="FFFFFF"/>
                </a:solidFill>
                <a:latin typeface="Arial Black"/>
                <a:cs typeface="Arial Black"/>
              </a:rPr>
              <a:t>South</a:t>
            </a:r>
            <a:r>
              <a:rPr sz="800" spc="-50" dirty="0">
                <a:solidFill>
                  <a:srgbClr val="FFFFFF"/>
                </a:solidFill>
                <a:latin typeface="Arial Black"/>
                <a:cs typeface="Arial Black"/>
              </a:rPr>
              <a:t> </a:t>
            </a:r>
            <a:r>
              <a:rPr sz="800" spc="-10" dirty="0">
                <a:solidFill>
                  <a:srgbClr val="FFFFFF"/>
                </a:solidFill>
                <a:latin typeface="Arial Black"/>
                <a:cs typeface="Arial Black"/>
              </a:rPr>
              <a:t>West </a:t>
            </a:r>
            <a:r>
              <a:rPr sz="800" spc="-48" dirty="0">
                <a:solidFill>
                  <a:srgbClr val="FFFFFF"/>
                </a:solidFill>
                <a:latin typeface="Arial Black"/>
                <a:cs typeface="Arial Black"/>
              </a:rPr>
              <a:t>Area</a:t>
            </a:r>
            <a:r>
              <a:rPr sz="800" spc="-55" dirty="0">
                <a:solidFill>
                  <a:srgbClr val="FFFFFF"/>
                </a:solidFill>
                <a:latin typeface="Arial Black"/>
                <a:cs typeface="Arial Black"/>
              </a:rPr>
              <a:t> </a:t>
            </a:r>
            <a:r>
              <a:rPr sz="800" spc="-43" dirty="0">
                <a:solidFill>
                  <a:srgbClr val="FFFFFF"/>
                </a:solidFill>
                <a:latin typeface="Arial Black"/>
                <a:cs typeface="Arial Black"/>
              </a:rPr>
              <a:t>Statement </a:t>
            </a:r>
            <a:r>
              <a:rPr sz="800" spc="-5" dirty="0">
                <a:solidFill>
                  <a:srgbClr val="FFFFFF"/>
                </a:solidFill>
                <a:latin typeface="Arial Black"/>
                <a:cs typeface="Arial Black"/>
              </a:rPr>
              <a:t>Theme Addressed</a:t>
            </a:r>
            <a:endParaRPr sz="800">
              <a:latin typeface="Arial Black"/>
              <a:cs typeface="Arial Black"/>
            </a:endParaRPr>
          </a:p>
        </p:txBody>
      </p:sp>
      <p:sp>
        <p:nvSpPr>
          <p:cNvPr id="13" name="object 13"/>
          <p:cNvSpPr txBox="1"/>
          <p:nvPr/>
        </p:nvSpPr>
        <p:spPr>
          <a:xfrm>
            <a:off x="7794582" y="1745835"/>
            <a:ext cx="637858" cy="477520"/>
          </a:xfrm>
          <a:prstGeom prst="rect">
            <a:avLst/>
          </a:prstGeom>
        </p:spPr>
        <p:txBody>
          <a:bodyPr vert="horz" wrap="square" lIns="0" tIns="16510" rIns="0" bIns="0" rtlCol="0">
            <a:spAutoFit/>
          </a:bodyPr>
          <a:lstStyle/>
          <a:p>
            <a:pPr marL="6033" marR="2540" algn="ctr">
              <a:lnSpc>
                <a:spcPts val="900"/>
              </a:lnSpc>
              <a:spcBef>
                <a:spcPts val="130"/>
              </a:spcBef>
            </a:pPr>
            <a:r>
              <a:rPr sz="800" spc="-28" dirty="0">
                <a:solidFill>
                  <a:srgbClr val="FFFFFF"/>
                </a:solidFill>
                <a:latin typeface="Arial Black"/>
                <a:cs typeface="Arial Black"/>
              </a:rPr>
              <a:t>Marine</a:t>
            </a:r>
            <a:r>
              <a:rPr sz="800" spc="-45" dirty="0">
                <a:solidFill>
                  <a:srgbClr val="FFFFFF"/>
                </a:solidFill>
                <a:latin typeface="Arial Black"/>
                <a:cs typeface="Arial Black"/>
              </a:rPr>
              <a:t> </a:t>
            </a:r>
            <a:r>
              <a:rPr sz="800" spc="-48" dirty="0">
                <a:solidFill>
                  <a:srgbClr val="FFFFFF"/>
                </a:solidFill>
                <a:latin typeface="Arial Black"/>
                <a:cs typeface="Arial Black"/>
              </a:rPr>
              <a:t>Area </a:t>
            </a:r>
            <a:r>
              <a:rPr sz="800" spc="-5" dirty="0">
                <a:solidFill>
                  <a:srgbClr val="FFFFFF"/>
                </a:solidFill>
                <a:latin typeface="Arial Black"/>
                <a:cs typeface="Arial Black"/>
              </a:rPr>
              <a:t>Statement Theme Addressed</a:t>
            </a:r>
            <a:endParaRPr sz="800">
              <a:latin typeface="Arial Black"/>
              <a:cs typeface="Arial Black"/>
            </a:endParaRPr>
          </a:p>
        </p:txBody>
      </p:sp>
      <p:sp>
        <p:nvSpPr>
          <p:cNvPr id="14" name="object 14"/>
          <p:cNvSpPr txBox="1"/>
          <p:nvPr/>
        </p:nvSpPr>
        <p:spPr>
          <a:xfrm>
            <a:off x="514350" y="2583966"/>
            <a:ext cx="4756468" cy="475451"/>
          </a:xfrm>
          <a:prstGeom prst="rect">
            <a:avLst/>
          </a:prstGeom>
          <a:solidFill>
            <a:srgbClr val="64C42C"/>
          </a:solidFill>
        </p:spPr>
        <p:txBody>
          <a:bodyPr vert="horz" wrap="square" lIns="0" tIns="6033" rIns="0" bIns="0" rtlCol="0">
            <a:spAutoFit/>
          </a:bodyPr>
          <a:lstStyle/>
          <a:p>
            <a:pPr>
              <a:lnSpc>
                <a:spcPct val="100000"/>
              </a:lnSpc>
              <a:spcBef>
                <a:spcPts val="48"/>
              </a:spcBef>
            </a:pPr>
            <a:endParaRPr sz="800">
              <a:latin typeface="Times New Roman"/>
              <a:cs typeface="Times New Roman"/>
            </a:endParaRPr>
          </a:p>
          <a:p>
            <a:pPr marL="221298" marR="217170" indent="5080">
              <a:lnSpc>
                <a:spcPts val="900"/>
              </a:lnSpc>
            </a:pPr>
            <a:r>
              <a:rPr sz="800" spc="-5" dirty="0">
                <a:solidFill>
                  <a:srgbClr val="162D07"/>
                </a:solidFill>
                <a:latin typeface="Tahoma"/>
                <a:cs typeface="Tahoma"/>
              </a:rPr>
              <a:t>2.1.</a:t>
            </a:r>
            <a:r>
              <a:rPr sz="800" spc="-3" dirty="0">
                <a:solidFill>
                  <a:srgbClr val="162D07"/>
                </a:solidFill>
                <a:latin typeface="Tahoma"/>
                <a:cs typeface="Tahoma"/>
              </a:rPr>
              <a:t> </a:t>
            </a:r>
            <a:r>
              <a:rPr sz="800" spc="40" dirty="0">
                <a:solidFill>
                  <a:srgbClr val="162D07"/>
                </a:solidFill>
                <a:latin typeface="Tahoma"/>
                <a:cs typeface="Tahoma"/>
              </a:rPr>
              <a:t>Monitor</a:t>
            </a:r>
            <a:r>
              <a:rPr sz="800" dirty="0">
                <a:solidFill>
                  <a:srgbClr val="162D07"/>
                </a:solidFill>
                <a:latin typeface="Tahoma"/>
                <a:cs typeface="Tahoma"/>
              </a:rPr>
              <a:t> </a:t>
            </a:r>
            <a:r>
              <a:rPr sz="800" spc="38" dirty="0">
                <a:solidFill>
                  <a:srgbClr val="162D07"/>
                </a:solidFill>
                <a:latin typeface="Tahoma"/>
                <a:cs typeface="Tahoma"/>
              </a:rPr>
              <a:t>and</a:t>
            </a:r>
            <a:r>
              <a:rPr sz="800" dirty="0">
                <a:solidFill>
                  <a:srgbClr val="162D07"/>
                </a:solidFill>
                <a:latin typeface="Tahoma"/>
                <a:cs typeface="Tahoma"/>
              </a:rPr>
              <a:t> survey </a:t>
            </a:r>
            <a:r>
              <a:rPr sz="800" spc="25" dirty="0">
                <a:solidFill>
                  <a:srgbClr val="162D07"/>
                </a:solidFill>
                <a:latin typeface="Tahoma"/>
                <a:cs typeface="Tahoma"/>
              </a:rPr>
              <a:t>species</a:t>
            </a:r>
            <a:r>
              <a:rPr sz="800" dirty="0">
                <a:solidFill>
                  <a:srgbClr val="162D07"/>
                </a:solidFill>
                <a:latin typeface="Tahoma"/>
                <a:cs typeface="Tahoma"/>
              </a:rPr>
              <a:t> </a:t>
            </a:r>
            <a:r>
              <a:rPr sz="800" spc="38" dirty="0">
                <a:solidFill>
                  <a:srgbClr val="162D07"/>
                </a:solidFill>
                <a:latin typeface="Tahoma"/>
                <a:cs typeface="Tahoma"/>
              </a:rPr>
              <a:t>and</a:t>
            </a:r>
            <a:r>
              <a:rPr sz="800" dirty="0">
                <a:solidFill>
                  <a:srgbClr val="162D07"/>
                </a:solidFill>
                <a:latin typeface="Tahoma"/>
                <a:cs typeface="Tahoma"/>
              </a:rPr>
              <a:t> habitats </a:t>
            </a:r>
            <a:r>
              <a:rPr sz="800" spc="28" dirty="0">
                <a:solidFill>
                  <a:srgbClr val="162D07"/>
                </a:solidFill>
                <a:latin typeface="Tahoma"/>
                <a:cs typeface="Tahoma"/>
              </a:rPr>
              <a:t>of</a:t>
            </a:r>
            <a:r>
              <a:rPr sz="800" dirty="0">
                <a:solidFill>
                  <a:srgbClr val="162D07"/>
                </a:solidFill>
                <a:latin typeface="Tahoma"/>
                <a:cs typeface="Tahoma"/>
              </a:rPr>
              <a:t> </a:t>
            </a:r>
            <a:r>
              <a:rPr sz="800" spc="28" dirty="0">
                <a:solidFill>
                  <a:srgbClr val="162D07"/>
                </a:solidFill>
                <a:latin typeface="Tahoma"/>
                <a:cs typeface="Tahoma"/>
              </a:rPr>
              <a:t>principal</a:t>
            </a:r>
            <a:r>
              <a:rPr sz="800" dirty="0">
                <a:solidFill>
                  <a:srgbClr val="162D07"/>
                </a:solidFill>
                <a:latin typeface="Tahoma"/>
                <a:cs typeface="Tahoma"/>
              </a:rPr>
              <a:t> </a:t>
            </a:r>
            <a:r>
              <a:rPr sz="800" spc="30" dirty="0">
                <a:solidFill>
                  <a:srgbClr val="162D07"/>
                </a:solidFill>
                <a:latin typeface="Tahoma"/>
                <a:cs typeface="Tahoma"/>
              </a:rPr>
              <a:t>importance</a:t>
            </a:r>
            <a:r>
              <a:rPr sz="800" dirty="0">
                <a:solidFill>
                  <a:srgbClr val="162D07"/>
                </a:solidFill>
                <a:latin typeface="Tahoma"/>
                <a:cs typeface="Tahoma"/>
              </a:rPr>
              <a:t> </a:t>
            </a:r>
            <a:r>
              <a:rPr sz="800" spc="30" dirty="0">
                <a:solidFill>
                  <a:srgbClr val="162D07"/>
                </a:solidFill>
                <a:latin typeface="Tahoma"/>
                <a:cs typeface="Tahoma"/>
              </a:rPr>
              <a:t>in</a:t>
            </a:r>
            <a:r>
              <a:rPr sz="800" spc="-3" dirty="0">
                <a:solidFill>
                  <a:srgbClr val="162D07"/>
                </a:solidFill>
                <a:latin typeface="Tahoma"/>
                <a:cs typeface="Tahoma"/>
              </a:rPr>
              <a:t> </a:t>
            </a:r>
            <a:r>
              <a:rPr sz="800" dirty="0">
                <a:solidFill>
                  <a:srgbClr val="162D07"/>
                </a:solidFill>
                <a:latin typeface="Tahoma"/>
                <a:cs typeface="Tahoma"/>
              </a:rPr>
              <a:t>Swansea </a:t>
            </a:r>
            <a:r>
              <a:rPr sz="800" spc="28" dirty="0">
                <a:solidFill>
                  <a:srgbClr val="162D07"/>
                </a:solidFill>
                <a:latin typeface="Tahoma"/>
                <a:cs typeface="Tahoma"/>
              </a:rPr>
              <a:t>to</a:t>
            </a:r>
            <a:r>
              <a:rPr sz="800" dirty="0">
                <a:solidFill>
                  <a:srgbClr val="162D07"/>
                </a:solidFill>
                <a:latin typeface="Tahoma"/>
                <a:cs typeface="Tahoma"/>
              </a:rPr>
              <a:t> </a:t>
            </a:r>
            <a:r>
              <a:rPr sz="800" spc="28" dirty="0">
                <a:solidFill>
                  <a:srgbClr val="162D07"/>
                </a:solidFill>
                <a:latin typeface="Tahoma"/>
                <a:cs typeface="Tahoma"/>
              </a:rPr>
              <a:t>expand </a:t>
            </a:r>
            <a:r>
              <a:rPr sz="800" spc="30" dirty="0">
                <a:solidFill>
                  <a:srgbClr val="162D07"/>
                </a:solidFill>
                <a:latin typeface="Tahoma"/>
                <a:cs typeface="Tahoma"/>
              </a:rPr>
              <a:t>current</a:t>
            </a:r>
            <a:r>
              <a:rPr sz="800" spc="-35" dirty="0">
                <a:solidFill>
                  <a:srgbClr val="162D07"/>
                </a:solidFill>
                <a:latin typeface="Tahoma"/>
                <a:cs typeface="Tahoma"/>
              </a:rPr>
              <a:t> </a:t>
            </a:r>
            <a:r>
              <a:rPr sz="800" spc="25" dirty="0">
                <a:solidFill>
                  <a:srgbClr val="162D07"/>
                </a:solidFill>
                <a:latin typeface="Tahoma"/>
                <a:cs typeface="Tahoma"/>
              </a:rPr>
              <a:t>knowledge</a:t>
            </a:r>
            <a:r>
              <a:rPr sz="800" spc="-33" dirty="0">
                <a:solidFill>
                  <a:srgbClr val="162D07"/>
                </a:solidFill>
                <a:latin typeface="Tahoma"/>
                <a:cs typeface="Tahoma"/>
              </a:rPr>
              <a:t> </a:t>
            </a:r>
            <a:r>
              <a:rPr sz="800" spc="43" dirty="0">
                <a:solidFill>
                  <a:srgbClr val="162D07"/>
                </a:solidFill>
                <a:latin typeface="Tahoma"/>
                <a:cs typeface="Tahoma"/>
              </a:rPr>
              <a:t>on</a:t>
            </a:r>
            <a:r>
              <a:rPr sz="800" spc="-35" dirty="0">
                <a:solidFill>
                  <a:srgbClr val="162D07"/>
                </a:solidFill>
                <a:latin typeface="Tahoma"/>
                <a:cs typeface="Tahoma"/>
              </a:rPr>
              <a:t> </a:t>
            </a:r>
            <a:r>
              <a:rPr sz="800" spc="30" dirty="0">
                <a:solidFill>
                  <a:srgbClr val="162D07"/>
                </a:solidFill>
                <a:latin typeface="Tahoma"/>
                <a:cs typeface="Tahoma"/>
              </a:rPr>
              <a:t>presence</a:t>
            </a:r>
            <a:r>
              <a:rPr sz="800" spc="-35" dirty="0">
                <a:solidFill>
                  <a:srgbClr val="162D07"/>
                </a:solidFill>
                <a:latin typeface="Tahoma"/>
                <a:cs typeface="Tahoma"/>
              </a:rPr>
              <a:t> </a:t>
            </a:r>
            <a:r>
              <a:rPr sz="800" spc="38" dirty="0">
                <a:solidFill>
                  <a:srgbClr val="162D07"/>
                </a:solidFill>
                <a:latin typeface="Tahoma"/>
                <a:cs typeface="Tahoma"/>
              </a:rPr>
              <a:t>and</a:t>
            </a:r>
            <a:r>
              <a:rPr sz="800" spc="-33" dirty="0">
                <a:solidFill>
                  <a:srgbClr val="162D07"/>
                </a:solidFill>
                <a:latin typeface="Tahoma"/>
                <a:cs typeface="Tahoma"/>
              </a:rPr>
              <a:t> </a:t>
            </a:r>
            <a:r>
              <a:rPr sz="800" spc="25" dirty="0">
                <a:solidFill>
                  <a:srgbClr val="162D07"/>
                </a:solidFill>
                <a:latin typeface="Tahoma"/>
                <a:cs typeface="Tahoma"/>
              </a:rPr>
              <a:t>extent</a:t>
            </a:r>
            <a:r>
              <a:rPr sz="800" spc="-35" dirty="0">
                <a:solidFill>
                  <a:srgbClr val="162D07"/>
                </a:solidFill>
                <a:latin typeface="Tahoma"/>
                <a:cs typeface="Tahoma"/>
              </a:rPr>
              <a:t> </a:t>
            </a:r>
            <a:r>
              <a:rPr sz="800" spc="38" dirty="0">
                <a:solidFill>
                  <a:srgbClr val="162D07"/>
                </a:solidFill>
                <a:latin typeface="Tahoma"/>
                <a:cs typeface="Tahoma"/>
              </a:rPr>
              <a:t>and</a:t>
            </a:r>
            <a:r>
              <a:rPr sz="800" spc="-33" dirty="0">
                <a:solidFill>
                  <a:srgbClr val="162D07"/>
                </a:solidFill>
                <a:latin typeface="Tahoma"/>
                <a:cs typeface="Tahoma"/>
              </a:rPr>
              <a:t> </a:t>
            </a:r>
            <a:r>
              <a:rPr sz="800" spc="25" dirty="0">
                <a:solidFill>
                  <a:srgbClr val="162D07"/>
                </a:solidFill>
                <a:latin typeface="Tahoma"/>
                <a:cs typeface="Tahoma"/>
              </a:rPr>
              <a:t>thereby</a:t>
            </a:r>
            <a:r>
              <a:rPr sz="800" spc="-35" dirty="0">
                <a:solidFill>
                  <a:srgbClr val="162D07"/>
                </a:solidFill>
                <a:latin typeface="Tahoma"/>
                <a:cs typeface="Tahoma"/>
              </a:rPr>
              <a:t> </a:t>
            </a:r>
            <a:r>
              <a:rPr sz="800" spc="38" dirty="0">
                <a:solidFill>
                  <a:srgbClr val="162D07"/>
                </a:solidFill>
                <a:latin typeface="Tahoma"/>
                <a:cs typeface="Tahoma"/>
              </a:rPr>
              <a:t>inform</a:t>
            </a:r>
            <a:r>
              <a:rPr sz="800" spc="-33" dirty="0">
                <a:solidFill>
                  <a:srgbClr val="162D07"/>
                </a:solidFill>
                <a:latin typeface="Tahoma"/>
                <a:cs typeface="Tahoma"/>
              </a:rPr>
              <a:t> </a:t>
            </a:r>
            <a:r>
              <a:rPr sz="800" spc="30" dirty="0">
                <a:solidFill>
                  <a:srgbClr val="162D07"/>
                </a:solidFill>
                <a:latin typeface="Tahoma"/>
                <a:cs typeface="Tahoma"/>
              </a:rPr>
              <a:t>management</a:t>
            </a:r>
            <a:r>
              <a:rPr sz="800" spc="-35" dirty="0">
                <a:solidFill>
                  <a:srgbClr val="162D07"/>
                </a:solidFill>
                <a:latin typeface="Tahoma"/>
                <a:cs typeface="Tahoma"/>
              </a:rPr>
              <a:t> </a:t>
            </a:r>
            <a:r>
              <a:rPr sz="800" spc="28" dirty="0">
                <a:solidFill>
                  <a:srgbClr val="162D07"/>
                </a:solidFill>
                <a:latin typeface="Tahoma"/>
                <a:cs typeface="Tahoma"/>
              </a:rPr>
              <a:t>decisions</a:t>
            </a:r>
            <a:r>
              <a:rPr sz="800" spc="-33" dirty="0">
                <a:solidFill>
                  <a:srgbClr val="162D07"/>
                </a:solidFill>
                <a:latin typeface="Tahoma"/>
                <a:cs typeface="Tahoma"/>
              </a:rPr>
              <a:t> </a:t>
            </a:r>
            <a:r>
              <a:rPr sz="800" spc="25" dirty="0">
                <a:solidFill>
                  <a:srgbClr val="162D07"/>
                </a:solidFill>
                <a:latin typeface="Tahoma"/>
                <a:cs typeface="Tahoma"/>
              </a:rPr>
              <a:t>and</a:t>
            </a:r>
            <a:endParaRPr sz="800">
              <a:latin typeface="Tahoma"/>
              <a:cs typeface="Tahoma"/>
            </a:endParaRPr>
          </a:p>
          <a:p>
            <a:pPr marL="1732280">
              <a:lnSpc>
                <a:spcPts val="880"/>
              </a:lnSpc>
            </a:pPr>
            <a:r>
              <a:rPr sz="800" spc="25" dirty="0">
                <a:solidFill>
                  <a:srgbClr val="162D07"/>
                </a:solidFill>
                <a:latin typeface="Tahoma"/>
                <a:cs typeface="Tahoma"/>
              </a:rPr>
              <a:t>conservation</a:t>
            </a:r>
            <a:r>
              <a:rPr sz="800" spc="-33" dirty="0">
                <a:solidFill>
                  <a:srgbClr val="162D07"/>
                </a:solidFill>
                <a:latin typeface="Tahoma"/>
                <a:cs typeface="Tahoma"/>
              </a:rPr>
              <a:t> </a:t>
            </a:r>
            <a:r>
              <a:rPr sz="800" spc="-5" dirty="0">
                <a:solidFill>
                  <a:srgbClr val="162D07"/>
                </a:solidFill>
                <a:latin typeface="Tahoma"/>
                <a:cs typeface="Tahoma"/>
              </a:rPr>
              <a:t>interventions.</a:t>
            </a:r>
            <a:endParaRPr sz="800">
              <a:latin typeface="Tahoma"/>
              <a:cs typeface="Tahoma"/>
            </a:endParaRPr>
          </a:p>
        </p:txBody>
      </p:sp>
      <p:sp>
        <p:nvSpPr>
          <p:cNvPr id="15" name="object 15"/>
          <p:cNvSpPr txBox="1"/>
          <p:nvPr/>
        </p:nvSpPr>
        <p:spPr>
          <a:xfrm>
            <a:off x="5365857" y="2583966"/>
            <a:ext cx="1044575"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2</a:t>
            </a:r>
            <a:endParaRPr sz="800">
              <a:latin typeface="Tahoma"/>
              <a:cs typeface="Tahoma"/>
            </a:endParaRPr>
          </a:p>
        </p:txBody>
      </p:sp>
      <p:sp>
        <p:nvSpPr>
          <p:cNvPr id="16" name="object 16"/>
          <p:cNvSpPr txBox="1"/>
          <p:nvPr/>
        </p:nvSpPr>
        <p:spPr>
          <a:xfrm>
            <a:off x="6505432" y="2583966"/>
            <a:ext cx="996632"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17" name="object 17"/>
          <p:cNvSpPr txBox="1"/>
          <p:nvPr/>
        </p:nvSpPr>
        <p:spPr>
          <a:xfrm>
            <a:off x="7597260" y="2583966"/>
            <a:ext cx="1032510"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dirty="0">
                <a:solidFill>
                  <a:srgbClr val="162D07"/>
                </a:solidFill>
                <a:latin typeface="Tahoma"/>
                <a:cs typeface="Tahoma"/>
              </a:rPr>
              <a:t>1</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2</a:t>
            </a:r>
            <a:endParaRPr sz="800">
              <a:latin typeface="Tahoma"/>
              <a:cs typeface="Tahoma"/>
            </a:endParaRPr>
          </a:p>
        </p:txBody>
      </p:sp>
      <p:sp>
        <p:nvSpPr>
          <p:cNvPr id="18" name="object 18"/>
          <p:cNvSpPr txBox="1"/>
          <p:nvPr/>
        </p:nvSpPr>
        <p:spPr>
          <a:xfrm>
            <a:off x="514350" y="3265004"/>
            <a:ext cx="4756468" cy="475451"/>
          </a:xfrm>
          <a:prstGeom prst="rect">
            <a:avLst/>
          </a:prstGeom>
          <a:solidFill>
            <a:srgbClr val="64C42C"/>
          </a:solidFill>
        </p:spPr>
        <p:txBody>
          <a:bodyPr vert="horz" wrap="square" lIns="0" tIns="6033" rIns="0" bIns="0" rtlCol="0">
            <a:spAutoFit/>
          </a:bodyPr>
          <a:lstStyle/>
          <a:p>
            <a:pPr>
              <a:lnSpc>
                <a:spcPct val="100000"/>
              </a:lnSpc>
              <a:spcBef>
                <a:spcPts val="48"/>
              </a:spcBef>
            </a:pPr>
            <a:endParaRPr sz="800">
              <a:latin typeface="Times New Roman"/>
              <a:cs typeface="Times New Roman"/>
            </a:endParaRPr>
          </a:p>
          <a:p>
            <a:pPr marL="233680" marR="229553" indent="156845">
              <a:lnSpc>
                <a:spcPts val="900"/>
              </a:lnSpc>
            </a:pPr>
            <a:r>
              <a:rPr sz="800" spc="-5" dirty="0">
                <a:solidFill>
                  <a:srgbClr val="162D07"/>
                </a:solidFill>
                <a:latin typeface="Tahoma"/>
                <a:cs typeface="Tahoma"/>
              </a:rPr>
              <a:t>2.2.</a:t>
            </a:r>
            <a:r>
              <a:rPr sz="800" spc="33" dirty="0">
                <a:solidFill>
                  <a:srgbClr val="162D07"/>
                </a:solidFill>
                <a:latin typeface="Tahoma"/>
                <a:cs typeface="Tahoma"/>
              </a:rPr>
              <a:t> </a:t>
            </a:r>
            <a:r>
              <a:rPr sz="800" dirty="0">
                <a:solidFill>
                  <a:srgbClr val="162D07"/>
                </a:solidFill>
                <a:latin typeface="Tahoma"/>
                <a:cs typeface="Tahoma"/>
              </a:rPr>
              <a:t>Develop,</a:t>
            </a:r>
            <a:r>
              <a:rPr sz="800" spc="33" dirty="0">
                <a:solidFill>
                  <a:srgbClr val="162D07"/>
                </a:solidFill>
                <a:latin typeface="Tahoma"/>
                <a:cs typeface="Tahoma"/>
              </a:rPr>
              <a:t> </a:t>
            </a:r>
            <a:r>
              <a:rPr sz="800" dirty="0">
                <a:solidFill>
                  <a:srgbClr val="162D07"/>
                </a:solidFill>
                <a:latin typeface="Tahoma"/>
                <a:cs typeface="Tahoma"/>
              </a:rPr>
              <a:t>review,</a:t>
            </a:r>
            <a:r>
              <a:rPr sz="800" spc="33" dirty="0">
                <a:solidFill>
                  <a:srgbClr val="162D07"/>
                </a:solidFill>
                <a:latin typeface="Tahoma"/>
                <a:cs typeface="Tahoma"/>
              </a:rPr>
              <a:t> </a:t>
            </a:r>
            <a:r>
              <a:rPr sz="800" spc="38" dirty="0">
                <a:solidFill>
                  <a:srgbClr val="162D07"/>
                </a:solidFill>
                <a:latin typeface="Tahoma"/>
                <a:cs typeface="Tahoma"/>
              </a:rPr>
              <a:t>and</a:t>
            </a:r>
            <a:r>
              <a:rPr sz="800" spc="33" dirty="0">
                <a:solidFill>
                  <a:srgbClr val="162D07"/>
                </a:solidFill>
                <a:latin typeface="Tahoma"/>
                <a:cs typeface="Tahoma"/>
              </a:rPr>
              <a:t> </a:t>
            </a:r>
            <a:r>
              <a:rPr sz="800" spc="25" dirty="0">
                <a:solidFill>
                  <a:srgbClr val="162D07"/>
                </a:solidFill>
                <a:latin typeface="Tahoma"/>
                <a:cs typeface="Tahoma"/>
              </a:rPr>
              <a:t>deliver</a:t>
            </a:r>
            <a:r>
              <a:rPr sz="800" spc="33" dirty="0">
                <a:solidFill>
                  <a:srgbClr val="162D07"/>
                </a:solidFill>
                <a:latin typeface="Tahoma"/>
                <a:cs typeface="Tahoma"/>
              </a:rPr>
              <a:t> </a:t>
            </a:r>
            <a:r>
              <a:rPr sz="800" dirty="0">
                <a:solidFill>
                  <a:srgbClr val="162D07"/>
                </a:solidFill>
                <a:latin typeface="Tahoma"/>
                <a:cs typeface="Tahoma"/>
              </a:rPr>
              <a:t>targeted</a:t>
            </a:r>
            <a:r>
              <a:rPr sz="800" spc="33" dirty="0">
                <a:solidFill>
                  <a:srgbClr val="162D07"/>
                </a:solidFill>
                <a:latin typeface="Tahoma"/>
                <a:cs typeface="Tahoma"/>
              </a:rPr>
              <a:t> </a:t>
            </a:r>
            <a:r>
              <a:rPr sz="800" dirty="0">
                <a:solidFill>
                  <a:srgbClr val="162D07"/>
                </a:solidFill>
                <a:latin typeface="Tahoma"/>
                <a:cs typeface="Tahoma"/>
              </a:rPr>
              <a:t>actions</a:t>
            </a:r>
            <a:r>
              <a:rPr sz="800" spc="33" dirty="0">
                <a:solidFill>
                  <a:srgbClr val="162D07"/>
                </a:solidFill>
                <a:latin typeface="Tahoma"/>
                <a:cs typeface="Tahoma"/>
              </a:rPr>
              <a:t> </a:t>
            </a:r>
            <a:r>
              <a:rPr sz="800" dirty="0">
                <a:solidFill>
                  <a:srgbClr val="162D07"/>
                </a:solidFill>
                <a:latin typeface="Tahoma"/>
                <a:cs typeface="Tahoma"/>
              </a:rPr>
              <a:t>that</a:t>
            </a:r>
            <a:r>
              <a:rPr sz="800" spc="33" dirty="0">
                <a:solidFill>
                  <a:srgbClr val="162D07"/>
                </a:solidFill>
                <a:latin typeface="Tahoma"/>
                <a:cs typeface="Tahoma"/>
              </a:rPr>
              <a:t> </a:t>
            </a:r>
            <a:r>
              <a:rPr sz="800" spc="30" dirty="0">
                <a:solidFill>
                  <a:srgbClr val="162D07"/>
                </a:solidFill>
                <a:latin typeface="Tahoma"/>
                <a:cs typeface="Tahoma"/>
              </a:rPr>
              <a:t>address</a:t>
            </a:r>
            <a:r>
              <a:rPr sz="800" spc="33" dirty="0">
                <a:solidFill>
                  <a:srgbClr val="162D07"/>
                </a:solidFill>
                <a:latin typeface="Tahoma"/>
                <a:cs typeface="Tahoma"/>
              </a:rPr>
              <a:t> </a:t>
            </a:r>
            <a:r>
              <a:rPr sz="800" dirty="0">
                <a:solidFill>
                  <a:srgbClr val="162D07"/>
                </a:solidFill>
                <a:latin typeface="Tahoma"/>
                <a:cs typeface="Tahoma"/>
              </a:rPr>
              <a:t>threats</a:t>
            </a:r>
            <a:r>
              <a:rPr sz="800" spc="33" dirty="0">
                <a:solidFill>
                  <a:srgbClr val="162D07"/>
                </a:solidFill>
                <a:latin typeface="Tahoma"/>
                <a:cs typeface="Tahoma"/>
              </a:rPr>
              <a:t> </a:t>
            </a:r>
            <a:r>
              <a:rPr sz="800" spc="28" dirty="0">
                <a:solidFill>
                  <a:srgbClr val="162D07"/>
                </a:solidFill>
                <a:latin typeface="Tahoma"/>
                <a:cs typeface="Tahoma"/>
              </a:rPr>
              <a:t>to</a:t>
            </a:r>
            <a:r>
              <a:rPr sz="800" spc="33" dirty="0">
                <a:solidFill>
                  <a:srgbClr val="162D07"/>
                </a:solidFill>
                <a:latin typeface="Tahoma"/>
                <a:cs typeface="Tahoma"/>
              </a:rPr>
              <a:t> </a:t>
            </a:r>
            <a:r>
              <a:rPr sz="800" spc="38" dirty="0">
                <a:solidFill>
                  <a:srgbClr val="162D07"/>
                </a:solidFill>
                <a:latin typeface="Tahoma"/>
                <a:cs typeface="Tahoma"/>
              </a:rPr>
              <a:t>or</a:t>
            </a:r>
            <a:r>
              <a:rPr sz="800" spc="33" dirty="0">
                <a:solidFill>
                  <a:srgbClr val="162D07"/>
                </a:solidFill>
                <a:latin typeface="Tahoma"/>
                <a:cs typeface="Tahoma"/>
              </a:rPr>
              <a:t> </a:t>
            </a:r>
            <a:r>
              <a:rPr sz="800" spc="28" dirty="0">
                <a:solidFill>
                  <a:srgbClr val="162D07"/>
                </a:solidFill>
                <a:latin typeface="Tahoma"/>
                <a:cs typeface="Tahoma"/>
              </a:rPr>
              <a:t>improve </a:t>
            </a:r>
            <a:r>
              <a:rPr sz="800" spc="30" dirty="0">
                <a:solidFill>
                  <a:srgbClr val="162D07"/>
                </a:solidFill>
                <a:latin typeface="Tahoma"/>
                <a:cs typeface="Tahoma"/>
              </a:rPr>
              <a:t>management</a:t>
            </a:r>
            <a:r>
              <a:rPr sz="800" spc="-20" dirty="0">
                <a:solidFill>
                  <a:srgbClr val="162D07"/>
                </a:solidFill>
                <a:latin typeface="Tahoma"/>
                <a:cs typeface="Tahoma"/>
              </a:rPr>
              <a:t> </a:t>
            </a:r>
            <a:r>
              <a:rPr sz="800" spc="28" dirty="0">
                <a:solidFill>
                  <a:srgbClr val="162D07"/>
                </a:solidFill>
                <a:latin typeface="Tahoma"/>
                <a:cs typeface="Tahoma"/>
              </a:rPr>
              <a:t>of</a:t>
            </a:r>
            <a:r>
              <a:rPr sz="800" spc="-20" dirty="0">
                <a:solidFill>
                  <a:srgbClr val="162D07"/>
                </a:solidFill>
                <a:latin typeface="Tahoma"/>
                <a:cs typeface="Tahoma"/>
              </a:rPr>
              <a:t> </a:t>
            </a:r>
            <a:r>
              <a:rPr sz="800" spc="25" dirty="0">
                <a:solidFill>
                  <a:srgbClr val="162D07"/>
                </a:solidFill>
                <a:latin typeface="Tahoma"/>
                <a:cs typeface="Tahoma"/>
              </a:rPr>
              <a:t>species</a:t>
            </a:r>
            <a:r>
              <a:rPr sz="800" spc="-18" dirty="0">
                <a:solidFill>
                  <a:srgbClr val="162D07"/>
                </a:solidFill>
                <a:latin typeface="Tahoma"/>
                <a:cs typeface="Tahoma"/>
              </a:rPr>
              <a:t> </a:t>
            </a:r>
            <a:r>
              <a:rPr sz="800" spc="38" dirty="0">
                <a:solidFill>
                  <a:srgbClr val="162D07"/>
                </a:solidFill>
                <a:latin typeface="Tahoma"/>
                <a:cs typeface="Tahoma"/>
              </a:rPr>
              <a:t>and</a:t>
            </a:r>
            <a:r>
              <a:rPr sz="800" spc="-20" dirty="0">
                <a:solidFill>
                  <a:srgbClr val="162D07"/>
                </a:solidFill>
                <a:latin typeface="Tahoma"/>
                <a:cs typeface="Tahoma"/>
              </a:rPr>
              <a:t> </a:t>
            </a:r>
            <a:r>
              <a:rPr sz="800" dirty="0">
                <a:solidFill>
                  <a:srgbClr val="162D07"/>
                </a:solidFill>
                <a:latin typeface="Tahoma"/>
                <a:cs typeface="Tahoma"/>
              </a:rPr>
              <a:t>habitats</a:t>
            </a:r>
            <a:r>
              <a:rPr sz="800" spc="-18" dirty="0">
                <a:solidFill>
                  <a:srgbClr val="162D07"/>
                </a:solidFill>
                <a:latin typeface="Tahoma"/>
                <a:cs typeface="Tahoma"/>
              </a:rPr>
              <a:t> </a:t>
            </a:r>
            <a:r>
              <a:rPr sz="800" spc="28" dirty="0">
                <a:solidFill>
                  <a:srgbClr val="162D07"/>
                </a:solidFill>
                <a:latin typeface="Tahoma"/>
                <a:cs typeface="Tahoma"/>
              </a:rPr>
              <a:t>of</a:t>
            </a:r>
            <a:r>
              <a:rPr sz="800" spc="-20" dirty="0">
                <a:solidFill>
                  <a:srgbClr val="162D07"/>
                </a:solidFill>
                <a:latin typeface="Tahoma"/>
                <a:cs typeface="Tahoma"/>
              </a:rPr>
              <a:t> </a:t>
            </a:r>
            <a:r>
              <a:rPr sz="800" spc="28" dirty="0">
                <a:solidFill>
                  <a:srgbClr val="162D07"/>
                </a:solidFill>
                <a:latin typeface="Tahoma"/>
                <a:cs typeface="Tahoma"/>
              </a:rPr>
              <a:t>principal</a:t>
            </a:r>
            <a:r>
              <a:rPr sz="800" spc="-20" dirty="0">
                <a:solidFill>
                  <a:srgbClr val="162D07"/>
                </a:solidFill>
                <a:latin typeface="Tahoma"/>
                <a:cs typeface="Tahoma"/>
              </a:rPr>
              <a:t> </a:t>
            </a:r>
            <a:r>
              <a:rPr sz="800" spc="25" dirty="0">
                <a:solidFill>
                  <a:srgbClr val="162D07"/>
                </a:solidFill>
                <a:latin typeface="Tahoma"/>
                <a:cs typeface="Tahoma"/>
              </a:rPr>
              <a:t>importance,</a:t>
            </a:r>
            <a:r>
              <a:rPr sz="800" spc="-18" dirty="0">
                <a:solidFill>
                  <a:srgbClr val="162D07"/>
                </a:solidFill>
                <a:latin typeface="Tahoma"/>
                <a:cs typeface="Tahoma"/>
              </a:rPr>
              <a:t> </a:t>
            </a:r>
            <a:r>
              <a:rPr sz="800" spc="28" dirty="0">
                <a:solidFill>
                  <a:srgbClr val="162D07"/>
                </a:solidFill>
                <a:latin typeface="Tahoma"/>
                <a:cs typeface="Tahoma"/>
              </a:rPr>
              <a:t>thereby</a:t>
            </a:r>
            <a:r>
              <a:rPr sz="800" spc="-20" dirty="0">
                <a:solidFill>
                  <a:srgbClr val="162D07"/>
                </a:solidFill>
                <a:latin typeface="Tahoma"/>
                <a:cs typeface="Tahoma"/>
              </a:rPr>
              <a:t> </a:t>
            </a:r>
            <a:r>
              <a:rPr sz="800" spc="28" dirty="0">
                <a:solidFill>
                  <a:srgbClr val="162D07"/>
                </a:solidFill>
                <a:latin typeface="Tahoma"/>
                <a:cs typeface="Tahoma"/>
              </a:rPr>
              <a:t>building</a:t>
            </a:r>
            <a:r>
              <a:rPr sz="800" spc="-18" dirty="0">
                <a:solidFill>
                  <a:srgbClr val="162D07"/>
                </a:solidFill>
                <a:latin typeface="Tahoma"/>
                <a:cs typeface="Tahoma"/>
              </a:rPr>
              <a:t> </a:t>
            </a:r>
            <a:r>
              <a:rPr sz="800" spc="28" dirty="0">
                <a:solidFill>
                  <a:srgbClr val="162D07"/>
                </a:solidFill>
                <a:latin typeface="Tahoma"/>
                <a:cs typeface="Tahoma"/>
              </a:rPr>
              <a:t>into</a:t>
            </a:r>
            <a:r>
              <a:rPr sz="800" spc="-20" dirty="0">
                <a:solidFill>
                  <a:srgbClr val="162D07"/>
                </a:solidFill>
                <a:latin typeface="Tahoma"/>
                <a:cs typeface="Tahoma"/>
              </a:rPr>
              <a:t> </a:t>
            </a:r>
            <a:r>
              <a:rPr sz="800" spc="25" dirty="0">
                <a:solidFill>
                  <a:srgbClr val="162D07"/>
                </a:solidFill>
                <a:latin typeface="Tahoma"/>
                <a:cs typeface="Tahoma"/>
              </a:rPr>
              <a:t>a</a:t>
            </a:r>
            <a:r>
              <a:rPr sz="800" spc="-20" dirty="0">
                <a:solidFill>
                  <a:srgbClr val="162D07"/>
                </a:solidFill>
                <a:latin typeface="Tahoma"/>
                <a:cs typeface="Tahoma"/>
              </a:rPr>
              <a:t> </a:t>
            </a:r>
            <a:r>
              <a:rPr sz="800" spc="25" dirty="0">
                <a:solidFill>
                  <a:srgbClr val="162D07"/>
                </a:solidFill>
                <a:latin typeface="Tahoma"/>
                <a:cs typeface="Tahoma"/>
              </a:rPr>
              <a:t>wider</a:t>
            </a:r>
            <a:endParaRPr sz="800">
              <a:latin typeface="Tahoma"/>
              <a:cs typeface="Tahoma"/>
            </a:endParaRPr>
          </a:p>
          <a:p>
            <a:pPr marL="1114108">
              <a:lnSpc>
                <a:spcPts val="880"/>
              </a:lnSpc>
            </a:pPr>
            <a:r>
              <a:rPr sz="800" spc="28" dirty="0">
                <a:solidFill>
                  <a:srgbClr val="162D07"/>
                </a:solidFill>
                <a:latin typeface="Tahoma"/>
                <a:cs typeface="Tahoma"/>
              </a:rPr>
              <a:t>network</a:t>
            </a:r>
            <a:r>
              <a:rPr sz="800" spc="13" dirty="0">
                <a:solidFill>
                  <a:srgbClr val="162D07"/>
                </a:solidFill>
                <a:latin typeface="Tahoma"/>
                <a:cs typeface="Tahoma"/>
              </a:rPr>
              <a:t> </a:t>
            </a:r>
            <a:r>
              <a:rPr sz="800" spc="28" dirty="0">
                <a:solidFill>
                  <a:srgbClr val="162D07"/>
                </a:solidFill>
                <a:latin typeface="Tahoma"/>
                <a:cs typeface="Tahoma"/>
              </a:rPr>
              <a:t>of</a:t>
            </a:r>
            <a:r>
              <a:rPr sz="800" spc="13" dirty="0">
                <a:solidFill>
                  <a:srgbClr val="162D07"/>
                </a:solidFill>
                <a:latin typeface="Tahoma"/>
                <a:cs typeface="Tahoma"/>
              </a:rPr>
              <a:t> </a:t>
            </a:r>
            <a:r>
              <a:rPr sz="800" spc="30" dirty="0">
                <a:solidFill>
                  <a:srgbClr val="162D07"/>
                </a:solidFill>
                <a:latin typeface="Tahoma"/>
                <a:cs typeface="Tahoma"/>
              </a:rPr>
              <a:t>nature</a:t>
            </a:r>
            <a:r>
              <a:rPr sz="800" spc="13" dirty="0">
                <a:solidFill>
                  <a:srgbClr val="162D07"/>
                </a:solidFill>
                <a:latin typeface="Tahoma"/>
                <a:cs typeface="Tahoma"/>
              </a:rPr>
              <a:t> </a:t>
            </a:r>
            <a:r>
              <a:rPr sz="800" spc="5" dirty="0">
                <a:solidFill>
                  <a:srgbClr val="162D07"/>
                </a:solidFill>
                <a:latin typeface="Tahoma"/>
                <a:cs typeface="Tahoma"/>
              </a:rPr>
              <a:t>recovery</a:t>
            </a:r>
            <a:r>
              <a:rPr sz="800" spc="13" dirty="0">
                <a:solidFill>
                  <a:srgbClr val="162D07"/>
                </a:solidFill>
                <a:latin typeface="Tahoma"/>
                <a:cs typeface="Tahoma"/>
              </a:rPr>
              <a:t> </a:t>
            </a:r>
            <a:r>
              <a:rPr sz="800" spc="38" dirty="0">
                <a:solidFill>
                  <a:srgbClr val="162D07"/>
                </a:solidFill>
                <a:latin typeface="Tahoma"/>
                <a:cs typeface="Tahoma"/>
              </a:rPr>
              <a:t>and</a:t>
            </a:r>
            <a:r>
              <a:rPr sz="800" spc="15" dirty="0">
                <a:solidFill>
                  <a:srgbClr val="162D07"/>
                </a:solidFill>
                <a:latin typeface="Tahoma"/>
                <a:cs typeface="Tahoma"/>
              </a:rPr>
              <a:t> </a:t>
            </a:r>
            <a:r>
              <a:rPr sz="800" spc="5" dirty="0">
                <a:solidFill>
                  <a:srgbClr val="162D07"/>
                </a:solidFill>
                <a:latin typeface="Tahoma"/>
                <a:cs typeface="Tahoma"/>
              </a:rPr>
              <a:t>ecosystem</a:t>
            </a:r>
            <a:r>
              <a:rPr sz="800" spc="13" dirty="0">
                <a:solidFill>
                  <a:srgbClr val="162D07"/>
                </a:solidFill>
                <a:latin typeface="Tahoma"/>
                <a:cs typeface="Tahoma"/>
              </a:rPr>
              <a:t> </a:t>
            </a:r>
            <a:r>
              <a:rPr sz="800" spc="-5" dirty="0">
                <a:solidFill>
                  <a:srgbClr val="162D07"/>
                </a:solidFill>
                <a:latin typeface="Tahoma"/>
                <a:cs typeface="Tahoma"/>
              </a:rPr>
              <a:t>resilience.</a:t>
            </a:r>
            <a:endParaRPr sz="800">
              <a:latin typeface="Tahoma"/>
              <a:cs typeface="Tahoma"/>
            </a:endParaRPr>
          </a:p>
        </p:txBody>
      </p:sp>
      <p:sp>
        <p:nvSpPr>
          <p:cNvPr id="19" name="object 19"/>
          <p:cNvSpPr txBox="1"/>
          <p:nvPr/>
        </p:nvSpPr>
        <p:spPr>
          <a:xfrm>
            <a:off x="5365857" y="3265004"/>
            <a:ext cx="1044575"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20" name="object 20"/>
          <p:cNvSpPr txBox="1"/>
          <p:nvPr/>
        </p:nvSpPr>
        <p:spPr>
          <a:xfrm>
            <a:off x="6505432" y="3265004"/>
            <a:ext cx="996632"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dirty="0">
                <a:solidFill>
                  <a:srgbClr val="162D07"/>
                </a:solidFill>
                <a:latin typeface="Tahoma"/>
                <a:cs typeface="Tahoma"/>
              </a:rPr>
              <a:t>3</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21" name="object 21"/>
          <p:cNvSpPr txBox="1"/>
          <p:nvPr/>
        </p:nvSpPr>
        <p:spPr>
          <a:xfrm>
            <a:off x="7597260" y="3265004"/>
            <a:ext cx="1032510"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22" name="object 22"/>
          <p:cNvSpPr txBox="1"/>
          <p:nvPr/>
        </p:nvSpPr>
        <p:spPr>
          <a:xfrm>
            <a:off x="514350" y="3946041"/>
            <a:ext cx="4756468" cy="384080"/>
          </a:xfrm>
          <a:prstGeom prst="rect">
            <a:avLst/>
          </a:prstGeom>
          <a:solidFill>
            <a:srgbClr val="64C42C"/>
          </a:solidFill>
        </p:spPr>
        <p:txBody>
          <a:bodyPr vert="horz" wrap="square" lIns="0" tIns="29845" rIns="0" bIns="0" rtlCol="0">
            <a:spAutoFit/>
          </a:bodyPr>
          <a:lstStyle/>
          <a:p>
            <a:pPr>
              <a:lnSpc>
                <a:spcPct val="100000"/>
              </a:lnSpc>
              <a:spcBef>
                <a:spcPts val="235"/>
              </a:spcBef>
            </a:pPr>
            <a:endParaRPr sz="800">
              <a:latin typeface="Times New Roman"/>
              <a:cs typeface="Times New Roman"/>
            </a:endParaRPr>
          </a:p>
          <a:p>
            <a:pPr marL="1316990" marR="267018" indent="-1045845">
              <a:lnSpc>
                <a:spcPts val="900"/>
              </a:lnSpc>
            </a:pPr>
            <a:r>
              <a:rPr sz="800" spc="-5" dirty="0">
                <a:solidFill>
                  <a:srgbClr val="162D07"/>
                </a:solidFill>
                <a:latin typeface="Tahoma"/>
                <a:cs typeface="Tahoma"/>
              </a:rPr>
              <a:t>2.3.</a:t>
            </a:r>
            <a:r>
              <a:rPr sz="800" spc="-8" dirty="0">
                <a:solidFill>
                  <a:srgbClr val="162D07"/>
                </a:solidFill>
                <a:latin typeface="Tahoma"/>
                <a:cs typeface="Tahoma"/>
              </a:rPr>
              <a:t> </a:t>
            </a:r>
            <a:r>
              <a:rPr sz="800" dirty="0">
                <a:solidFill>
                  <a:srgbClr val="162D07"/>
                </a:solidFill>
                <a:latin typeface="Tahoma"/>
                <a:cs typeface="Tahoma"/>
              </a:rPr>
              <a:t>Deliver</a:t>
            </a:r>
            <a:r>
              <a:rPr sz="800" spc="-5" dirty="0">
                <a:solidFill>
                  <a:srgbClr val="162D07"/>
                </a:solidFill>
                <a:latin typeface="Tahoma"/>
                <a:cs typeface="Tahoma"/>
              </a:rPr>
              <a:t> </a:t>
            </a:r>
            <a:r>
              <a:rPr sz="800" spc="25" dirty="0">
                <a:solidFill>
                  <a:srgbClr val="162D07"/>
                </a:solidFill>
                <a:latin typeface="Tahoma"/>
                <a:cs typeface="Tahoma"/>
              </a:rPr>
              <a:t>proactive</a:t>
            </a:r>
            <a:r>
              <a:rPr sz="800" spc="-5" dirty="0">
                <a:solidFill>
                  <a:srgbClr val="162D07"/>
                </a:solidFill>
                <a:latin typeface="Tahoma"/>
                <a:cs typeface="Tahoma"/>
              </a:rPr>
              <a:t> </a:t>
            </a:r>
            <a:r>
              <a:rPr sz="800" dirty="0">
                <a:solidFill>
                  <a:srgbClr val="162D07"/>
                </a:solidFill>
                <a:latin typeface="Tahoma"/>
                <a:cs typeface="Tahoma"/>
              </a:rPr>
              <a:t>actions</a:t>
            </a:r>
            <a:r>
              <a:rPr sz="800" spc="-8" dirty="0">
                <a:solidFill>
                  <a:srgbClr val="162D07"/>
                </a:solidFill>
                <a:latin typeface="Tahoma"/>
                <a:cs typeface="Tahoma"/>
              </a:rPr>
              <a:t> </a:t>
            </a:r>
            <a:r>
              <a:rPr sz="800" dirty="0">
                <a:solidFill>
                  <a:srgbClr val="162D07"/>
                </a:solidFill>
                <a:latin typeface="Tahoma"/>
                <a:cs typeface="Tahoma"/>
              </a:rPr>
              <a:t>that</a:t>
            </a:r>
            <a:r>
              <a:rPr sz="800" spc="-5" dirty="0">
                <a:solidFill>
                  <a:srgbClr val="162D07"/>
                </a:solidFill>
                <a:latin typeface="Tahoma"/>
                <a:cs typeface="Tahoma"/>
              </a:rPr>
              <a:t> </a:t>
            </a:r>
            <a:r>
              <a:rPr sz="800" spc="25" dirty="0">
                <a:solidFill>
                  <a:srgbClr val="162D07"/>
                </a:solidFill>
                <a:latin typeface="Tahoma"/>
                <a:cs typeface="Tahoma"/>
              </a:rPr>
              <a:t>increase</a:t>
            </a:r>
            <a:r>
              <a:rPr sz="800" spc="-5" dirty="0">
                <a:solidFill>
                  <a:srgbClr val="162D07"/>
                </a:solidFill>
                <a:latin typeface="Tahoma"/>
                <a:cs typeface="Tahoma"/>
              </a:rPr>
              <a:t> </a:t>
            </a:r>
            <a:r>
              <a:rPr sz="800" spc="30" dirty="0">
                <a:solidFill>
                  <a:srgbClr val="162D07"/>
                </a:solidFill>
                <a:latin typeface="Tahoma"/>
                <a:cs typeface="Tahoma"/>
              </a:rPr>
              <a:t>the</a:t>
            </a:r>
            <a:r>
              <a:rPr sz="800" spc="-8" dirty="0">
                <a:solidFill>
                  <a:srgbClr val="162D07"/>
                </a:solidFill>
                <a:latin typeface="Tahoma"/>
                <a:cs typeface="Tahoma"/>
              </a:rPr>
              <a:t> </a:t>
            </a:r>
            <a:r>
              <a:rPr sz="800" spc="33" dirty="0">
                <a:solidFill>
                  <a:srgbClr val="162D07"/>
                </a:solidFill>
                <a:latin typeface="Tahoma"/>
                <a:cs typeface="Tahoma"/>
              </a:rPr>
              <a:t>abundance</a:t>
            </a:r>
            <a:r>
              <a:rPr sz="800" spc="-5" dirty="0">
                <a:solidFill>
                  <a:srgbClr val="162D07"/>
                </a:solidFill>
                <a:latin typeface="Tahoma"/>
                <a:cs typeface="Tahoma"/>
              </a:rPr>
              <a:t> </a:t>
            </a:r>
            <a:r>
              <a:rPr sz="800" spc="38" dirty="0">
                <a:solidFill>
                  <a:srgbClr val="162D07"/>
                </a:solidFill>
                <a:latin typeface="Tahoma"/>
                <a:cs typeface="Tahoma"/>
              </a:rPr>
              <a:t>and</a:t>
            </a:r>
            <a:r>
              <a:rPr sz="800" spc="-5" dirty="0">
                <a:solidFill>
                  <a:srgbClr val="162D07"/>
                </a:solidFill>
                <a:latin typeface="Tahoma"/>
                <a:cs typeface="Tahoma"/>
              </a:rPr>
              <a:t> </a:t>
            </a:r>
            <a:r>
              <a:rPr sz="800" spc="30" dirty="0">
                <a:solidFill>
                  <a:srgbClr val="162D07"/>
                </a:solidFill>
                <a:latin typeface="Tahoma"/>
                <a:cs typeface="Tahoma"/>
              </a:rPr>
              <a:t>expansion</a:t>
            </a:r>
            <a:r>
              <a:rPr sz="800" spc="-8" dirty="0">
                <a:solidFill>
                  <a:srgbClr val="162D07"/>
                </a:solidFill>
                <a:latin typeface="Tahoma"/>
                <a:cs typeface="Tahoma"/>
              </a:rPr>
              <a:t> </a:t>
            </a:r>
            <a:r>
              <a:rPr sz="800" spc="28" dirty="0">
                <a:solidFill>
                  <a:srgbClr val="162D07"/>
                </a:solidFill>
                <a:latin typeface="Tahoma"/>
                <a:cs typeface="Tahoma"/>
              </a:rPr>
              <a:t>of</a:t>
            </a:r>
            <a:r>
              <a:rPr sz="800" spc="-5" dirty="0">
                <a:solidFill>
                  <a:srgbClr val="162D07"/>
                </a:solidFill>
                <a:latin typeface="Tahoma"/>
                <a:cs typeface="Tahoma"/>
              </a:rPr>
              <a:t> </a:t>
            </a:r>
            <a:r>
              <a:rPr sz="800" spc="30" dirty="0">
                <a:solidFill>
                  <a:srgbClr val="162D07"/>
                </a:solidFill>
                <a:latin typeface="Tahoma"/>
                <a:cs typeface="Tahoma"/>
              </a:rPr>
              <a:t>the</a:t>
            </a:r>
            <a:r>
              <a:rPr sz="800" spc="-5" dirty="0">
                <a:solidFill>
                  <a:srgbClr val="162D07"/>
                </a:solidFill>
                <a:latin typeface="Tahoma"/>
                <a:cs typeface="Tahoma"/>
              </a:rPr>
              <a:t> </a:t>
            </a:r>
            <a:r>
              <a:rPr sz="800" spc="25" dirty="0">
                <a:solidFill>
                  <a:srgbClr val="162D07"/>
                </a:solidFill>
                <a:latin typeface="Tahoma"/>
                <a:cs typeface="Tahoma"/>
              </a:rPr>
              <a:t>extent</a:t>
            </a:r>
            <a:r>
              <a:rPr sz="800" spc="-8" dirty="0">
                <a:solidFill>
                  <a:srgbClr val="162D07"/>
                </a:solidFill>
                <a:latin typeface="Tahoma"/>
                <a:cs typeface="Tahoma"/>
              </a:rPr>
              <a:t> </a:t>
            </a:r>
            <a:r>
              <a:rPr sz="800" spc="15" dirty="0">
                <a:solidFill>
                  <a:srgbClr val="162D07"/>
                </a:solidFill>
                <a:latin typeface="Tahoma"/>
                <a:cs typeface="Tahoma"/>
              </a:rPr>
              <a:t>of </a:t>
            </a:r>
            <a:r>
              <a:rPr sz="800" spc="25" dirty="0">
                <a:solidFill>
                  <a:srgbClr val="162D07"/>
                </a:solidFill>
                <a:latin typeface="Tahoma"/>
                <a:cs typeface="Tahoma"/>
              </a:rPr>
              <a:t>species</a:t>
            </a:r>
            <a:r>
              <a:rPr sz="800" dirty="0">
                <a:solidFill>
                  <a:srgbClr val="162D07"/>
                </a:solidFill>
                <a:latin typeface="Tahoma"/>
                <a:cs typeface="Tahoma"/>
              </a:rPr>
              <a:t> </a:t>
            </a:r>
            <a:r>
              <a:rPr sz="800" spc="38" dirty="0">
                <a:solidFill>
                  <a:srgbClr val="162D07"/>
                </a:solidFill>
                <a:latin typeface="Tahoma"/>
                <a:cs typeface="Tahoma"/>
              </a:rPr>
              <a:t>and</a:t>
            </a:r>
            <a:r>
              <a:rPr sz="800" spc="3" dirty="0">
                <a:solidFill>
                  <a:srgbClr val="162D07"/>
                </a:solidFill>
                <a:latin typeface="Tahoma"/>
                <a:cs typeface="Tahoma"/>
              </a:rPr>
              <a:t> </a:t>
            </a:r>
            <a:r>
              <a:rPr sz="800" dirty="0">
                <a:solidFill>
                  <a:srgbClr val="162D07"/>
                </a:solidFill>
                <a:latin typeface="Tahoma"/>
                <a:cs typeface="Tahoma"/>
              </a:rPr>
              <a:t>habitats</a:t>
            </a:r>
            <a:r>
              <a:rPr sz="800" spc="3" dirty="0">
                <a:solidFill>
                  <a:srgbClr val="162D07"/>
                </a:solidFill>
                <a:latin typeface="Tahoma"/>
                <a:cs typeface="Tahoma"/>
              </a:rPr>
              <a:t> </a:t>
            </a:r>
            <a:r>
              <a:rPr sz="800" spc="28" dirty="0">
                <a:solidFill>
                  <a:srgbClr val="162D07"/>
                </a:solidFill>
                <a:latin typeface="Tahoma"/>
                <a:cs typeface="Tahoma"/>
              </a:rPr>
              <a:t>of</a:t>
            </a:r>
            <a:r>
              <a:rPr sz="800" spc="3" dirty="0">
                <a:solidFill>
                  <a:srgbClr val="162D07"/>
                </a:solidFill>
                <a:latin typeface="Tahoma"/>
                <a:cs typeface="Tahoma"/>
              </a:rPr>
              <a:t> </a:t>
            </a:r>
            <a:r>
              <a:rPr sz="800" spc="28" dirty="0">
                <a:solidFill>
                  <a:srgbClr val="162D07"/>
                </a:solidFill>
                <a:latin typeface="Tahoma"/>
                <a:cs typeface="Tahoma"/>
              </a:rPr>
              <a:t>principal</a:t>
            </a:r>
            <a:r>
              <a:rPr sz="800" spc="3" dirty="0">
                <a:solidFill>
                  <a:srgbClr val="162D07"/>
                </a:solidFill>
                <a:latin typeface="Tahoma"/>
                <a:cs typeface="Tahoma"/>
              </a:rPr>
              <a:t> </a:t>
            </a:r>
            <a:r>
              <a:rPr sz="800" spc="20" dirty="0">
                <a:solidFill>
                  <a:srgbClr val="162D07"/>
                </a:solidFill>
                <a:latin typeface="Tahoma"/>
                <a:cs typeface="Tahoma"/>
              </a:rPr>
              <a:t>importance.</a:t>
            </a:r>
            <a:endParaRPr sz="800">
              <a:latin typeface="Tahoma"/>
              <a:cs typeface="Tahoma"/>
            </a:endParaRPr>
          </a:p>
        </p:txBody>
      </p:sp>
      <p:sp>
        <p:nvSpPr>
          <p:cNvPr id="23" name="object 23"/>
          <p:cNvSpPr txBox="1"/>
          <p:nvPr/>
        </p:nvSpPr>
        <p:spPr>
          <a:xfrm>
            <a:off x="5365857" y="3946041"/>
            <a:ext cx="1044575"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24" name="object 24"/>
          <p:cNvSpPr txBox="1"/>
          <p:nvPr/>
        </p:nvSpPr>
        <p:spPr>
          <a:xfrm>
            <a:off x="6505432" y="3946041"/>
            <a:ext cx="996632"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dirty="0">
                <a:solidFill>
                  <a:srgbClr val="162D07"/>
                </a:solidFill>
                <a:latin typeface="Tahoma"/>
                <a:cs typeface="Tahoma"/>
              </a:rPr>
              <a:t>3</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25" name="object 25"/>
          <p:cNvSpPr txBox="1"/>
          <p:nvPr/>
        </p:nvSpPr>
        <p:spPr>
          <a:xfrm>
            <a:off x="7597260" y="3946041"/>
            <a:ext cx="1032510"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26" name="object 26"/>
          <p:cNvSpPr/>
          <p:nvPr/>
        </p:nvSpPr>
        <p:spPr>
          <a:xfrm>
            <a:off x="6505434" y="1496582"/>
            <a:ext cx="996632" cy="989965"/>
          </a:xfrm>
          <a:custGeom>
            <a:avLst/>
            <a:gdLst/>
            <a:ahLst/>
            <a:cxnLst/>
            <a:rect l="l" t="t" r="r" b="b"/>
            <a:pathLst>
              <a:path w="1993265" h="1979929">
                <a:moveTo>
                  <a:pt x="1988391" y="0"/>
                </a:moveTo>
                <a:lnTo>
                  <a:pt x="1988391" y="1974742"/>
                </a:lnTo>
              </a:path>
              <a:path w="1993265" h="1979929">
                <a:moveTo>
                  <a:pt x="0" y="1979504"/>
                </a:moveTo>
                <a:lnTo>
                  <a:pt x="1993153" y="1979504"/>
                </a:lnTo>
              </a:path>
            </a:pathLst>
          </a:custGeom>
          <a:ln w="9525">
            <a:solidFill>
              <a:srgbClr val="162D07"/>
            </a:solidFill>
          </a:ln>
        </p:spPr>
        <p:txBody>
          <a:bodyPr wrap="square" lIns="0" tIns="0" rIns="0" bIns="0" rtlCol="0"/>
          <a:lstStyle/>
          <a:p>
            <a:endParaRPr/>
          </a:p>
        </p:txBody>
      </p:sp>
      <p:sp>
        <p:nvSpPr>
          <p:cNvPr id="27" name="object 27"/>
          <p:cNvSpPr txBox="1"/>
          <p:nvPr/>
        </p:nvSpPr>
        <p:spPr>
          <a:xfrm>
            <a:off x="8693241" y="964801"/>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sp>
        <p:nvSpPr>
          <p:cNvPr id="28" name="object 28"/>
          <p:cNvSpPr txBox="1">
            <a:spLocks noGrp="1"/>
          </p:cNvSpPr>
          <p:nvPr>
            <p:ph type="sldNum" sz="quarter" idx="7"/>
          </p:nvPr>
        </p:nvSpPr>
        <p:spPr>
          <a:prstGeom prst="rect">
            <a:avLst/>
          </a:prstGeom>
        </p:spPr>
        <p:txBody>
          <a:bodyPr vert="horz" wrap="square" lIns="0" tIns="13335" rIns="0" bIns="0" rtlCol="0">
            <a:spAutoFit/>
          </a:bodyPr>
          <a:lstStyle/>
          <a:p>
            <a:pPr marL="19050">
              <a:lnSpc>
                <a:spcPct val="100000"/>
              </a:lnSpc>
              <a:spcBef>
                <a:spcPts val="105"/>
              </a:spcBef>
            </a:pPr>
            <a:r>
              <a:rPr spc="-13" dirty="0"/>
              <a:t>15</a:t>
            </a:r>
          </a:p>
        </p:txBody>
      </p:sp>
    </p:spTree>
    <p:extLst>
      <p:ext uri="{BB962C8B-B14F-4D97-AF65-F5344CB8AC3E}">
        <p14:creationId xmlns:p14="http://schemas.microsoft.com/office/powerpoint/2010/main" val="2662749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857250"/>
            <a:ext cx="9144000" cy="5143500"/>
          </a:xfrm>
          <a:prstGeom prst="rect">
            <a:avLst/>
          </a:prstGeom>
        </p:spPr>
      </p:pic>
      <p:sp>
        <p:nvSpPr>
          <p:cNvPr id="3" name="object 3"/>
          <p:cNvSpPr/>
          <p:nvPr/>
        </p:nvSpPr>
        <p:spPr>
          <a:xfrm>
            <a:off x="0" y="857250"/>
            <a:ext cx="9144000" cy="5143500"/>
          </a:xfrm>
          <a:custGeom>
            <a:avLst/>
            <a:gdLst/>
            <a:ahLst/>
            <a:cxnLst/>
            <a:rect l="l" t="t" r="r" b="b"/>
            <a:pathLst>
              <a:path w="18288000" h="10287000">
                <a:moveTo>
                  <a:pt x="18288000" y="10286999"/>
                </a:moveTo>
                <a:lnTo>
                  <a:pt x="0" y="10286999"/>
                </a:lnTo>
                <a:lnTo>
                  <a:pt x="0" y="0"/>
                </a:lnTo>
                <a:lnTo>
                  <a:pt x="18288000" y="0"/>
                </a:lnTo>
                <a:lnTo>
                  <a:pt x="18288000" y="10286999"/>
                </a:lnTo>
                <a:close/>
              </a:path>
            </a:pathLst>
          </a:custGeom>
          <a:solidFill>
            <a:srgbClr val="162D07">
              <a:alpha val="73999"/>
            </a:srgbClr>
          </a:solidFill>
        </p:spPr>
        <p:txBody>
          <a:bodyPr wrap="square" lIns="0" tIns="0" rIns="0" bIns="0" rtlCol="0"/>
          <a:lstStyle/>
          <a:p>
            <a:endParaRPr/>
          </a:p>
        </p:txBody>
      </p:sp>
      <p:sp>
        <p:nvSpPr>
          <p:cNvPr id="4" name="object 4"/>
          <p:cNvSpPr/>
          <p:nvPr/>
        </p:nvSpPr>
        <p:spPr>
          <a:xfrm>
            <a:off x="0" y="4402207"/>
            <a:ext cx="1497648" cy="1598613"/>
          </a:xfrm>
          <a:custGeom>
            <a:avLst/>
            <a:gdLst/>
            <a:ahLst/>
            <a:cxnLst/>
            <a:rect l="l" t="t" r="r" b="b"/>
            <a:pathLst>
              <a:path w="2995295" h="3197225">
                <a:moveTo>
                  <a:pt x="2130742" y="2130463"/>
                </a:moveTo>
                <a:lnTo>
                  <a:pt x="2129879" y="2082507"/>
                </a:lnTo>
                <a:lnTo>
                  <a:pt x="2127313" y="2034997"/>
                </a:lnTo>
                <a:lnTo>
                  <a:pt x="2123071" y="1987956"/>
                </a:lnTo>
                <a:lnTo>
                  <a:pt x="2117179" y="1941398"/>
                </a:lnTo>
                <a:lnTo>
                  <a:pt x="2109673" y="1895360"/>
                </a:lnTo>
                <a:lnTo>
                  <a:pt x="2100580" y="1849882"/>
                </a:lnTo>
                <a:lnTo>
                  <a:pt x="2089924" y="1804987"/>
                </a:lnTo>
                <a:lnTo>
                  <a:pt x="2077745" y="1760702"/>
                </a:lnTo>
                <a:lnTo>
                  <a:pt x="2064067" y="1717065"/>
                </a:lnTo>
                <a:lnTo>
                  <a:pt x="2048916" y="1674101"/>
                </a:lnTo>
                <a:lnTo>
                  <a:pt x="2032330" y="1631823"/>
                </a:lnTo>
                <a:lnTo>
                  <a:pt x="2014334" y="1590281"/>
                </a:lnTo>
                <a:lnTo>
                  <a:pt x="1994954" y="1549501"/>
                </a:lnTo>
                <a:lnTo>
                  <a:pt x="1974227" y="1509522"/>
                </a:lnTo>
                <a:lnTo>
                  <a:pt x="1952180" y="1470342"/>
                </a:lnTo>
                <a:lnTo>
                  <a:pt x="1928837" y="1432026"/>
                </a:lnTo>
                <a:lnTo>
                  <a:pt x="1904225" y="1394574"/>
                </a:lnTo>
                <a:lnTo>
                  <a:pt x="1878393" y="1358036"/>
                </a:lnTo>
                <a:lnTo>
                  <a:pt x="1851355" y="1322438"/>
                </a:lnTo>
                <a:lnTo>
                  <a:pt x="1823148" y="1287805"/>
                </a:lnTo>
                <a:lnTo>
                  <a:pt x="1793786" y="1254163"/>
                </a:lnTo>
                <a:lnTo>
                  <a:pt x="1763318" y="1221562"/>
                </a:lnTo>
                <a:lnTo>
                  <a:pt x="1731759" y="1190002"/>
                </a:lnTo>
                <a:lnTo>
                  <a:pt x="1699145" y="1159535"/>
                </a:lnTo>
                <a:lnTo>
                  <a:pt x="1665503" y="1130173"/>
                </a:lnTo>
                <a:lnTo>
                  <a:pt x="1630870" y="1101966"/>
                </a:lnTo>
                <a:lnTo>
                  <a:pt x="1595272" y="1074915"/>
                </a:lnTo>
                <a:lnTo>
                  <a:pt x="1558734" y="1049083"/>
                </a:lnTo>
                <a:lnTo>
                  <a:pt x="1521294" y="1024483"/>
                </a:lnTo>
                <a:lnTo>
                  <a:pt x="1482966" y="1001141"/>
                </a:lnTo>
                <a:lnTo>
                  <a:pt x="1443799" y="979093"/>
                </a:lnTo>
                <a:lnTo>
                  <a:pt x="1403807" y="958367"/>
                </a:lnTo>
                <a:lnTo>
                  <a:pt x="1363027" y="938987"/>
                </a:lnTo>
                <a:lnTo>
                  <a:pt x="1321485" y="920991"/>
                </a:lnTo>
                <a:lnTo>
                  <a:pt x="1279220" y="904405"/>
                </a:lnTo>
                <a:lnTo>
                  <a:pt x="1236243" y="889254"/>
                </a:lnTo>
                <a:lnTo>
                  <a:pt x="1192606" y="875576"/>
                </a:lnTo>
                <a:lnTo>
                  <a:pt x="1148321" y="863396"/>
                </a:lnTo>
                <a:lnTo>
                  <a:pt x="1103426" y="852741"/>
                </a:lnTo>
                <a:lnTo>
                  <a:pt x="1057948" y="843648"/>
                </a:lnTo>
                <a:lnTo>
                  <a:pt x="1011923" y="836142"/>
                </a:lnTo>
                <a:lnTo>
                  <a:pt x="965365" y="830249"/>
                </a:lnTo>
                <a:lnTo>
                  <a:pt x="918311" y="826008"/>
                </a:lnTo>
                <a:lnTo>
                  <a:pt x="870800" y="823442"/>
                </a:lnTo>
                <a:lnTo>
                  <a:pt x="822858" y="822579"/>
                </a:lnTo>
                <a:lnTo>
                  <a:pt x="774903" y="823442"/>
                </a:lnTo>
                <a:lnTo>
                  <a:pt x="727392" y="826008"/>
                </a:lnTo>
                <a:lnTo>
                  <a:pt x="680351" y="830249"/>
                </a:lnTo>
                <a:lnTo>
                  <a:pt x="633793" y="836142"/>
                </a:lnTo>
                <a:lnTo>
                  <a:pt x="587768" y="843648"/>
                </a:lnTo>
                <a:lnTo>
                  <a:pt x="542290" y="852741"/>
                </a:lnTo>
                <a:lnTo>
                  <a:pt x="497382" y="863396"/>
                </a:lnTo>
                <a:lnTo>
                  <a:pt x="453110" y="875576"/>
                </a:lnTo>
                <a:lnTo>
                  <a:pt x="409460" y="889254"/>
                </a:lnTo>
                <a:lnTo>
                  <a:pt x="366496" y="904405"/>
                </a:lnTo>
                <a:lnTo>
                  <a:pt x="324218" y="920991"/>
                </a:lnTo>
                <a:lnTo>
                  <a:pt x="282689" y="938987"/>
                </a:lnTo>
                <a:lnTo>
                  <a:pt x="241909" y="958367"/>
                </a:lnTo>
                <a:lnTo>
                  <a:pt x="201917" y="979093"/>
                </a:lnTo>
                <a:lnTo>
                  <a:pt x="162737" y="1001141"/>
                </a:lnTo>
                <a:lnTo>
                  <a:pt x="124421" y="1024483"/>
                </a:lnTo>
                <a:lnTo>
                  <a:pt x="86969" y="1049083"/>
                </a:lnTo>
                <a:lnTo>
                  <a:pt x="50431" y="1074915"/>
                </a:lnTo>
                <a:lnTo>
                  <a:pt x="14833" y="1101966"/>
                </a:lnTo>
                <a:lnTo>
                  <a:pt x="0" y="1114056"/>
                </a:lnTo>
                <a:lnTo>
                  <a:pt x="0" y="3146869"/>
                </a:lnTo>
                <a:lnTo>
                  <a:pt x="14833" y="3158960"/>
                </a:lnTo>
                <a:lnTo>
                  <a:pt x="50431" y="3185998"/>
                </a:lnTo>
                <a:lnTo>
                  <a:pt x="66128" y="3197098"/>
                </a:lnTo>
                <a:lnTo>
                  <a:pt x="1579587" y="3197098"/>
                </a:lnTo>
                <a:lnTo>
                  <a:pt x="1630870" y="3158960"/>
                </a:lnTo>
                <a:lnTo>
                  <a:pt x="1665503" y="3130740"/>
                </a:lnTo>
                <a:lnTo>
                  <a:pt x="1699145" y="3101390"/>
                </a:lnTo>
                <a:lnTo>
                  <a:pt x="1731759" y="3070923"/>
                </a:lnTo>
                <a:lnTo>
                  <a:pt x="1763318" y="3039364"/>
                </a:lnTo>
                <a:lnTo>
                  <a:pt x="1793786" y="3006750"/>
                </a:lnTo>
                <a:lnTo>
                  <a:pt x="1823148" y="2973108"/>
                </a:lnTo>
                <a:lnTo>
                  <a:pt x="1851355" y="2938475"/>
                </a:lnTo>
                <a:lnTo>
                  <a:pt x="1878393" y="2902877"/>
                </a:lnTo>
                <a:lnTo>
                  <a:pt x="1904225" y="2866339"/>
                </a:lnTo>
                <a:lnTo>
                  <a:pt x="1928837" y="2828899"/>
                </a:lnTo>
                <a:lnTo>
                  <a:pt x="1952180" y="2790571"/>
                </a:lnTo>
                <a:lnTo>
                  <a:pt x="1974227" y="2751404"/>
                </a:lnTo>
                <a:lnTo>
                  <a:pt x="1994954" y="2711412"/>
                </a:lnTo>
                <a:lnTo>
                  <a:pt x="2014334" y="2670632"/>
                </a:lnTo>
                <a:lnTo>
                  <a:pt x="2032330" y="2629090"/>
                </a:lnTo>
                <a:lnTo>
                  <a:pt x="2048916" y="2586825"/>
                </a:lnTo>
                <a:lnTo>
                  <a:pt x="2064067" y="2543848"/>
                </a:lnTo>
                <a:lnTo>
                  <a:pt x="2077745" y="2500211"/>
                </a:lnTo>
                <a:lnTo>
                  <a:pt x="2089924" y="2455926"/>
                </a:lnTo>
                <a:lnTo>
                  <a:pt x="2100580" y="2411031"/>
                </a:lnTo>
                <a:lnTo>
                  <a:pt x="2109673" y="2365552"/>
                </a:lnTo>
                <a:lnTo>
                  <a:pt x="2117179" y="2319528"/>
                </a:lnTo>
                <a:lnTo>
                  <a:pt x="2123071" y="2272969"/>
                </a:lnTo>
                <a:lnTo>
                  <a:pt x="2127313" y="2225916"/>
                </a:lnTo>
                <a:lnTo>
                  <a:pt x="2129879" y="2178405"/>
                </a:lnTo>
                <a:lnTo>
                  <a:pt x="2130742" y="2130463"/>
                </a:lnTo>
                <a:close/>
              </a:path>
              <a:path w="2995295" h="3197225">
                <a:moveTo>
                  <a:pt x="2994977" y="576503"/>
                </a:moveTo>
                <a:lnTo>
                  <a:pt x="2993059" y="529221"/>
                </a:lnTo>
                <a:lnTo>
                  <a:pt x="2987433" y="482993"/>
                </a:lnTo>
                <a:lnTo>
                  <a:pt x="2978213" y="437959"/>
                </a:lnTo>
                <a:lnTo>
                  <a:pt x="2965577" y="394284"/>
                </a:lnTo>
                <a:lnTo>
                  <a:pt x="2949664" y="352094"/>
                </a:lnTo>
                <a:lnTo>
                  <a:pt x="2930626" y="311569"/>
                </a:lnTo>
                <a:lnTo>
                  <a:pt x="2908604" y="272821"/>
                </a:lnTo>
                <a:lnTo>
                  <a:pt x="2883738" y="236029"/>
                </a:lnTo>
                <a:lnTo>
                  <a:pt x="2856192" y="201320"/>
                </a:lnTo>
                <a:lnTo>
                  <a:pt x="2826118" y="168846"/>
                </a:lnTo>
                <a:lnTo>
                  <a:pt x="2793657" y="138772"/>
                </a:lnTo>
                <a:lnTo>
                  <a:pt x="2758948" y="111226"/>
                </a:lnTo>
                <a:lnTo>
                  <a:pt x="2722143" y="86372"/>
                </a:lnTo>
                <a:lnTo>
                  <a:pt x="2683408" y="64338"/>
                </a:lnTo>
                <a:lnTo>
                  <a:pt x="2642870" y="45300"/>
                </a:lnTo>
                <a:lnTo>
                  <a:pt x="2600693" y="29387"/>
                </a:lnTo>
                <a:lnTo>
                  <a:pt x="2557005" y="16751"/>
                </a:lnTo>
                <a:lnTo>
                  <a:pt x="2511983" y="7543"/>
                </a:lnTo>
                <a:lnTo>
                  <a:pt x="2465743" y="1905"/>
                </a:lnTo>
                <a:lnTo>
                  <a:pt x="2418461" y="0"/>
                </a:lnTo>
                <a:lnTo>
                  <a:pt x="2371179" y="1905"/>
                </a:lnTo>
                <a:lnTo>
                  <a:pt x="2324951" y="7543"/>
                </a:lnTo>
                <a:lnTo>
                  <a:pt x="2279929" y="16751"/>
                </a:lnTo>
                <a:lnTo>
                  <a:pt x="2236241" y="29387"/>
                </a:lnTo>
                <a:lnTo>
                  <a:pt x="2194064" y="45300"/>
                </a:lnTo>
                <a:lnTo>
                  <a:pt x="2153526" y="64338"/>
                </a:lnTo>
                <a:lnTo>
                  <a:pt x="2114791" y="86372"/>
                </a:lnTo>
                <a:lnTo>
                  <a:pt x="2077986" y="111226"/>
                </a:lnTo>
                <a:lnTo>
                  <a:pt x="2043277" y="138772"/>
                </a:lnTo>
                <a:lnTo>
                  <a:pt x="2010816" y="168846"/>
                </a:lnTo>
                <a:lnTo>
                  <a:pt x="1980730" y="201320"/>
                </a:lnTo>
                <a:lnTo>
                  <a:pt x="1953196" y="236029"/>
                </a:lnTo>
                <a:lnTo>
                  <a:pt x="1928329" y="272821"/>
                </a:lnTo>
                <a:lnTo>
                  <a:pt x="1906308" y="311569"/>
                </a:lnTo>
                <a:lnTo>
                  <a:pt x="1887258" y="352094"/>
                </a:lnTo>
                <a:lnTo>
                  <a:pt x="1871345" y="394284"/>
                </a:lnTo>
                <a:lnTo>
                  <a:pt x="1858708" y="437959"/>
                </a:lnTo>
                <a:lnTo>
                  <a:pt x="1849501" y="482993"/>
                </a:lnTo>
                <a:lnTo>
                  <a:pt x="1843874" y="529221"/>
                </a:lnTo>
                <a:lnTo>
                  <a:pt x="1841957" y="576503"/>
                </a:lnTo>
                <a:lnTo>
                  <a:pt x="1843874" y="623785"/>
                </a:lnTo>
                <a:lnTo>
                  <a:pt x="1849501" y="670013"/>
                </a:lnTo>
                <a:lnTo>
                  <a:pt x="1858708" y="715048"/>
                </a:lnTo>
                <a:lnTo>
                  <a:pt x="1871345" y="758723"/>
                </a:lnTo>
                <a:lnTo>
                  <a:pt x="1887258" y="800912"/>
                </a:lnTo>
                <a:lnTo>
                  <a:pt x="1906308" y="841438"/>
                </a:lnTo>
                <a:lnTo>
                  <a:pt x="1928329" y="880186"/>
                </a:lnTo>
                <a:lnTo>
                  <a:pt x="1953196" y="916978"/>
                </a:lnTo>
                <a:lnTo>
                  <a:pt x="1980730" y="951687"/>
                </a:lnTo>
                <a:lnTo>
                  <a:pt x="2010816" y="984161"/>
                </a:lnTo>
                <a:lnTo>
                  <a:pt x="2043277" y="1014234"/>
                </a:lnTo>
                <a:lnTo>
                  <a:pt x="2077986" y="1041781"/>
                </a:lnTo>
                <a:lnTo>
                  <a:pt x="2114791" y="1066634"/>
                </a:lnTo>
                <a:lnTo>
                  <a:pt x="2153526" y="1088656"/>
                </a:lnTo>
                <a:lnTo>
                  <a:pt x="2194064" y="1107706"/>
                </a:lnTo>
                <a:lnTo>
                  <a:pt x="2236241" y="1123619"/>
                </a:lnTo>
                <a:lnTo>
                  <a:pt x="2279929" y="1136256"/>
                </a:lnTo>
                <a:lnTo>
                  <a:pt x="2324951" y="1145463"/>
                </a:lnTo>
                <a:lnTo>
                  <a:pt x="2371179" y="1151102"/>
                </a:lnTo>
                <a:lnTo>
                  <a:pt x="2418461" y="1153007"/>
                </a:lnTo>
                <a:lnTo>
                  <a:pt x="2465743" y="1151102"/>
                </a:lnTo>
                <a:lnTo>
                  <a:pt x="2511983" y="1145463"/>
                </a:lnTo>
                <a:lnTo>
                  <a:pt x="2557005" y="1136256"/>
                </a:lnTo>
                <a:lnTo>
                  <a:pt x="2600693" y="1123619"/>
                </a:lnTo>
                <a:lnTo>
                  <a:pt x="2642870" y="1107706"/>
                </a:lnTo>
                <a:lnTo>
                  <a:pt x="2683408" y="1088656"/>
                </a:lnTo>
                <a:lnTo>
                  <a:pt x="2722143" y="1066634"/>
                </a:lnTo>
                <a:lnTo>
                  <a:pt x="2758948" y="1041781"/>
                </a:lnTo>
                <a:lnTo>
                  <a:pt x="2793657" y="1014234"/>
                </a:lnTo>
                <a:lnTo>
                  <a:pt x="2826118" y="984161"/>
                </a:lnTo>
                <a:lnTo>
                  <a:pt x="2856192" y="951687"/>
                </a:lnTo>
                <a:lnTo>
                  <a:pt x="2883738" y="916978"/>
                </a:lnTo>
                <a:lnTo>
                  <a:pt x="2908604" y="880186"/>
                </a:lnTo>
                <a:lnTo>
                  <a:pt x="2930626" y="841438"/>
                </a:lnTo>
                <a:lnTo>
                  <a:pt x="2949664" y="800912"/>
                </a:lnTo>
                <a:lnTo>
                  <a:pt x="2965577" y="758723"/>
                </a:lnTo>
                <a:lnTo>
                  <a:pt x="2978213" y="715048"/>
                </a:lnTo>
                <a:lnTo>
                  <a:pt x="2987433" y="670013"/>
                </a:lnTo>
                <a:lnTo>
                  <a:pt x="2993059" y="623785"/>
                </a:lnTo>
                <a:lnTo>
                  <a:pt x="2994977" y="576503"/>
                </a:lnTo>
                <a:close/>
              </a:path>
            </a:pathLst>
          </a:custGeom>
          <a:solidFill>
            <a:srgbClr val="5EDB12">
              <a:alpha val="8999"/>
            </a:srgbClr>
          </a:solidFill>
        </p:spPr>
        <p:txBody>
          <a:bodyPr wrap="square" lIns="0" tIns="0" rIns="0" bIns="0" rtlCol="0"/>
          <a:lstStyle/>
          <a:p>
            <a:endParaRPr/>
          </a:p>
        </p:txBody>
      </p:sp>
      <p:sp>
        <p:nvSpPr>
          <p:cNvPr id="5" name="object 5"/>
          <p:cNvSpPr/>
          <p:nvPr/>
        </p:nvSpPr>
        <p:spPr>
          <a:xfrm>
            <a:off x="8078569" y="857250"/>
            <a:ext cx="1065530" cy="858203"/>
          </a:xfrm>
          <a:custGeom>
            <a:avLst/>
            <a:gdLst/>
            <a:ahLst/>
            <a:cxnLst/>
            <a:rect l="l" t="t" r="r" b="b"/>
            <a:pathLst>
              <a:path w="2131059" h="1716405">
                <a:moveTo>
                  <a:pt x="64975" y="0"/>
                </a:moveTo>
                <a:lnTo>
                  <a:pt x="2130862" y="0"/>
                </a:lnTo>
                <a:lnTo>
                  <a:pt x="2130862" y="1424279"/>
                </a:lnTo>
                <a:lnTo>
                  <a:pt x="2080304" y="1463504"/>
                </a:lnTo>
                <a:lnTo>
                  <a:pt x="2043766" y="1489340"/>
                </a:lnTo>
                <a:lnTo>
                  <a:pt x="2006321" y="1513944"/>
                </a:lnTo>
                <a:lnTo>
                  <a:pt x="1967998" y="1537285"/>
                </a:lnTo>
                <a:lnTo>
                  <a:pt x="1928827" y="1559335"/>
                </a:lnTo>
                <a:lnTo>
                  <a:pt x="1888836" y="1580063"/>
                </a:lnTo>
                <a:lnTo>
                  <a:pt x="1848057" y="1599441"/>
                </a:lnTo>
                <a:lnTo>
                  <a:pt x="1806517" y="1617438"/>
                </a:lnTo>
                <a:lnTo>
                  <a:pt x="1764247" y="1634025"/>
                </a:lnTo>
                <a:lnTo>
                  <a:pt x="1721277" y="1649173"/>
                </a:lnTo>
                <a:lnTo>
                  <a:pt x="1677635" y="1662852"/>
                </a:lnTo>
                <a:lnTo>
                  <a:pt x="1633351" y="1675032"/>
                </a:lnTo>
                <a:lnTo>
                  <a:pt x="1588456" y="1685684"/>
                </a:lnTo>
                <a:lnTo>
                  <a:pt x="1542978" y="1694778"/>
                </a:lnTo>
                <a:lnTo>
                  <a:pt x="1496947" y="1702285"/>
                </a:lnTo>
                <a:lnTo>
                  <a:pt x="1450392" y="1708175"/>
                </a:lnTo>
                <a:lnTo>
                  <a:pt x="1403344" y="1712419"/>
                </a:lnTo>
                <a:lnTo>
                  <a:pt x="1355832" y="1714987"/>
                </a:lnTo>
                <a:lnTo>
                  <a:pt x="1307884" y="1715850"/>
                </a:lnTo>
                <a:lnTo>
                  <a:pt x="1259937" y="1714987"/>
                </a:lnTo>
                <a:lnTo>
                  <a:pt x="1212424" y="1712419"/>
                </a:lnTo>
                <a:lnTo>
                  <a:pt x="1165376" y="1708175"/>
                </a:lnTo>
                <a:lnTo>
                  <a:pt x="1118821" y="1702285"/>
                </a:lnTo>
                <a:lnTo>
                  <a:pt x="1072790" y="1694778"/>
                </a:lnTo>
                <a:lnTo>
                  <a:pt x="1027312" y="1685684"/>
                </a:lnTo>
                <a:lnTo>
                  <a:pt x="982417" y="1675032"/>
                </a:lnTo>
                <a:lnTo>
                  <a:pt x="938133" y="1662852"/>
                </a:lnTo>
                <a:lnTo>
                  <a:pt x="894492" y="1649173"/>
                </a:lnTo>
                <a:lnTo>
                  <a:pt x="851521" y="1634025"/>
                </a:lnTo>
                <a:lnTo>
                  <a:pt x="809251" y="1617438"/>
                </a:lnTo>
                <a:lnTo>
                  <a:pt x="767712" y="1599441"/>
                </a:lnTo>
                <a:lnTo>
                  <a:pt x="726932" y="1580063"/>
                </a:lnTo>
                <a:lnTo>
                  <a:pt x="686941" y="1559335"/>
                </a:lnTo>
                <a:lnTo>
                  <a:pt x="647770" y="1537285"/>
                </a:lnTo>
                <a:lnTo>
                  <a:pt x="609447" y="1513944"/>
                </a:lnTo>
                <a:lnTo>
                  <a:pt x="572002" y="1489340"/>
                </a:lnTo>
                <a:lnTo>
                  <a:pt x="535465" y="1463504"/>
                </a:lnTo>
                <a:lnTo>
                  <a:pt x="499864" y="1436464"/>
                </a:lnTo>
                <a:lnTo>
                  <a:pt x="465231" y="1408252"/>
                </a:lnTo>
                <a:lnTo>
                  <a:pt x="431594" y="1378895"/>
                </a:lnTo>
                <a:lnTo>
                  <a:pt x="398982" y="1348423"/>
                </a:lnTo>
                <a:lnTo>
                  <a:pt x="367426" y="1316867"/>
                </a:lnTo>
                <a:lnTo>
                  <a:pt x="336955" y="1284256"/>
                </a:lnTo>
                <a:lnTo>
                  <a:pt x="307598" y="1250618"/>
                </a:lnTo>
                <a:lnTo>
                  <a:pt x="279385" y="1215985"/>
                </a:lnTo>
                <a:lnTo>
                  <a:pt x="252346" y="1180385"/>
                </a:lnTo>
                <a:lnTo>
                  <a:pt x="226509" y="1143847"/>
                </a:lnTo>
                <a:lnTo>
                  <a:pt x="201906" y="1106402"/>
                </a:lnTo>
                <a:lnTo>
                  <a:pt x="178564" y="1068079"/>
                </a:lnTo>
                <a:lnTo>
                  <a:pt x="156515" y="1028908"/>
                </a:lnTo>
                <a:lnTo>
                  <a:pt x="135786" y="988917"/>
                </a:lnTo>
                <a:lnTo>
                  <a:pt x="116409" y="948138"/>
                </a:lnTo>
                <a:lnTo>
                  <a:pt x="98411" y="906598"/>
                </a:lnTo>
                <a:lnTo>
                  <a:pt x="81824" y="864328"/>
                </a:lnTo>
                <a:lnTo>
                  <a:pt x="66676" y="821358"/>
                </a:lnTo>
                <a:lnTo>
                  <a:pt x="52998" y="777716"/>
                </a:lnTo>
                <a:lnTo>
                  <a:pt x="40818" y="733432"/>
                </a:lnTo>
                <a:lnTo>
                  <a:pt x="30166" y="688537"/>
                </a:lnTo>
                <a:lnTo>
                  <a:pt x="21071" y="643059"/>
                </a:lnTo>
                <a:lnTo>
                  <a:pt x="13564" y="597028"/>
                </a:lnTo>
                <a:lnTo>
                  <a:pt x="7674" y="550473"/>
                </a:lnTo>
                <a:lnTo>
                  <a:pt x="3430" y="503425"/>
                </a:lnTo>
                <a:lnTo>
                  <a:pt x="862" y="455913"/>
                </a:lnTo>
                <a:lnTo>
                  <a:pt x="0" y="407965"/>
                </a:lnTo>
                <a:lnTo>
                  <a:pt x="862" y="360018"/>
                </a:lnTo>
                <a:lnTo>
                  <a:pt x="3430" y="312505"/>
                </a:lnTo>
                <a:lnTo>
                  <a:pt x="7674" y="265456"/>
                </a:lnTo>
                <a:lnTo>
                  <a:pt x="13564" y="218902"/>
                </a:lnTo>
                <a:lnTo>
                  <a:pt x="21071" y="172871"/>
                </a:lnTo>
                <a:lnTo>
                  <a:pt x="30166" y="127392"/>
                </a:lnTo>
                <a:lnTo>
                  <a:pt x="40818" y="82497"/>
                </a:lnTo>
                <a:lnTo>
                  <a:pt x="52998" y="38213"/>
                </a:lnTo>
                <a:lnTo>
                  <a:pt x="64975" y="0"/>
                </a:lnTo>
                <a:close/>
              </a:path>
            </a:pathLst>
          </a:custGeom>
          <a:solidFill>
            <a:srgbClr val="5EDB12">
              <a:alpha val="8999"/>
            </a:srgbClr>
          </a:solidFill>
        </p:spPr>
        <p:txBody>
          <a:bodyPr wrap="square" lIns="0" tIns="0" rIns="0" bIns="0" rtlCol="0"/>
          <a:lstStyle/>
          <a:p>
            <a:endParaRPr/>
          </a:p>
        </p:txBody>
      </p:sp>
      <p:sp>
        <p:nvSpPr>
          <p:cNvPr id="6" name="object 6"/>
          <p:cNvSpPr/>
          <p:nvPr/>
        </p:nvSpPr>
        <p:spPr>
          <a:xfrm>
            <a:off x="514350" y="1430968"/>
            <a:ext cx="4756468" cy="743903"/>
          </a:xfrm>
          <a:custGeom>
            <a:avLst/>
            <a:gdLst/>
            <a:ahLst/>
            <a:cxnLst/>
            <a:rect l="l" t="t" r="r" b="b"/>
            <a:pathLst>
              <a:path w="9512935" h="1487805">
                <a:moveTo>
                  <a:pt x="9512513" y="1487700"/>
                </a:moveTo>
                <a:lnTo>
                  <a:pt x="0" y="1487700"/>
                </a:lnTo>
                <a:lnTo>
                  <a:pt x="0" y="0"/>
                </a:lnTo>
                <a:lnTo>
                  <a:pt x="9512513" y="0"/>
                </a:lnTo>
                <a:lnTo>
                  <a:pt x="9512513" y="1487700"/>
                </a:lnTo>
                <a:close/>
              </a:path>
            </a:pathLst>
          </a:custGeom>
          <a:solidFill>
            <a:srgbClr val="162D07"/>
          </a:solidFill>
        </p:spPr>
        <p:txBody>
          <a:bodyPr wrap="square" lIns="0" tIns="0" rIns="0" bIns="0" rtlCol="0"/>
          <a:lstStyle/>
          <a:p>
            <a:endParaRPr/>
          </a:p>
        </p:txBody>
      </p:sp>
      <p:sp>
        <p:nvSpPr>
          <p:cNvPr id="7" name="object 7"/>
          <p:cNvSpPr/>
          <p:nvPr/>
        </p:nvSpPr>
        <p:spPr>
          <a:xfrm>
            <a:off x="5365857" y="1430968"/>
            <a:ext cx="1044575" cy="743903"/>
          </a:xfrm>
          <a:custGeom>
            <a:avLst/>
            <a:gdLst/>
            <a:ahLst/>
            <a:cxnLst/>
            <a:rect l="l" t="t" r="r" b="b"/>
            <a:pathLst>
              <a:path w="2089150" h="1487805">
                <a:moveTo>
                  <a:pt x="2088651" y="1487700"/>
                </a:moveTo>
                <a:lnTo>
                  <a:pt x="0" y="1487700"/>
                </a:lnTo>
                <a:lnTo>
                  <a:pt x="0" y="0"/>
                </a:lnTo>
                <a:lnTo>
                  <a:pt x="2088651" y="0"/>
                </a:lnTo>
                <a:lnTo>
                  <a:pt x="2088651" y="1487700"/>
                </a:lnTo>
                <a:close/>
              </a:path>
            </a:pathLst>
          </a:custGeom>
          <a:solidFill>
            <a:srgbClr val="162D07"/>
          </a:solidFill>
        </p:spPr>
        <p:txBody>
          <a:bodyPr wrap="square" lIns="0" tIns="0" rIns="0" bIns="0" rtlCol="0"/>
          <a:lstStyle/>
          <a:p>
            <a:endParaRPr/>
          </a:p>
        </p:txBody>
      </p:sp>
      <p:sp>
        <p:nvSpPr>
          <p:cNvPr id="8" name="object 8"/>
          <p:cNvSpPr/>
          <p:nvPr/>
        </p:nvSpPr>
        <p:spPr>
          <a:xfrm>
            <a:off x="6505432" y="1430968"/>
            <a:ext cx="996632" cy="743903"/>
          </a:xfrm>
          <a:custGeom>
            <a:avLst/>
            <a:gdLst/>
            <a:ahLst/>
            <a:cxnLst/>
            <a:rect l="l" t="t" r="r" b="b"/>
            <a:pathLst>
              <a:path w="1993265" h="1487805">
                <a:moveTo>
                  <a:pt x="1993153" y="1487700"/>
                </a:moveTo>
                <a:lnTo>
                  <a:pt x="0" y="1487700"/>
                </a:lnTo>
                <a:lnTo>
                  <a:pt x="0" y="0"/>
                </a:lnTo>
                <a:lnTo>
                  <a:pt x="1993153" y="0"/>
                </a:lnTo>
                <a:lnTo>
                  <a:pt x="1993153" y="1487700"/>
                </a:lnTo>
                <a:close/>
              </a:path>
            </a:pathLst>
          </a:custGeom>
          <a:solidFill>
            <a:srgbClr val="162D07"/>
          </a:solidFill>
        </p:spPr>
        <p:txBody>
          <a:bodyPr wrap="square" lIns="0" tIns="0" rIns="0" bIns="0" rtlCol="0"/>
          <a:lstStyle/>
          <a:p>
            <a:endParaRPr/>
          </a:p>
        </p:txBody>
      </p:sp>
      <p:sp>
        <p:nvSpPr>
          <p:cNvPr id="9" name="object 9"/>
          <p:cNvSpPr/>
          <p:nvPr/>
        </p:nvSpPr>
        <p:spPr>
          <a:xfrm>
            <a:off x="7597260" y="1430968"/>
            <a:ext cx="1032510" cy="743903"/>
          </a:xfrm>
          <a:custGeom>
            <a:avLst/>
            <a:gdLst/>
            <a:ahLst/>
            <a:cxnLst/>
            <a:rect l="l" t="t" r="r" b="b"/>
            <a:pathLst>
              <a:path w="2065019" h="1487805">
                <a:moveTo>
                  <a:pt x="2064781" y="1487700"/>
                </a:moveTo>
                <a:lnTo>
                  <a:pt x="0" y="1487700"/>
                </a:lnTo>
                <a:lnTo>
                  <a:pt x="0" y="0"/>
                </a:lnTo>
                <a:lnTo>
                  <a:pt x="2064781" y="0"/>
                </a:lnTo>
                <a:lnTo>
                  <a:pt x="2064781" y="1487700"/>
                </a:lnTo>
                <a:close/>
              </a:path>
            </a:pathLst>
          </a:custGeom>
          <a:solidFill>
            <a:srgbClr val="162D07"/>
          </a:solidFill>
        </p:spPr>
        <p:txBody>
          <a:bodyPr wrap="square" lIns="0" tIns="0" rIns="0" bIns="0" rtlCol="0"/>
          <a:lstStyle/>
          <a:p>
            <a:endParaRPr/>
          </a:p>
        </p:txBody>
      </p:sp>
      <p:sp>
        <p:nvSpPr>
          <p:cNvPr id="10" name="object 10"/>
          <p:cNvSpPr txBox="1"/>
          <p:nvPr/>
        </p:nvSpPr>
        <p:spPr>
          <a:xfrm>
            <a:off x="789358" y="1613546"/>
            <a:ext cx="4206558" cy="363220"/>
          </a:xfrm>
          <a:prstGeom prst="rect">
            <a:avLst/>
          </a:prstGeom>
        </p:spPr>
        <p:txBody>
          <a:bodyPr vert="horz" wrap="square" lIns="0" tIns="6350" rIns="0" bIns="0" rtlCol="0">
            <a:spAutoFit/>
          </a:bodyPr>
          <a:lstStyle/>
          <a:p>
            <a:pPr algn="ctr">
              <a:lnSpc>
                <a:spcPts val="930"/>
              </a:lnSpc>
              <a:spcBef>
                <a:spcPts val="50"/>
              </a:spcBef>
            </a:pPr>
            <a:r>
              <a:rPr sz="800" spc="-70" dirty="0">
                <a:solidFill>
                  <a:srgbClr val="FFFFFF"/>
                </a:solidFill>
                <a:latin typeface="Arial Black"/>
                <a:cs typeface="Arial Black"/>
              </a:rPr>
              <a:t>Swansea</a:t>
            </a:r>
            <a:r>
              <a:rPr sz="800" spc="-48" dirty="0">
                <a:solidFill>
                  <a:srgbClr val="FFFFFF"/>
                </a:solidFill>
                <a:latin typeface="Arial Black"/>
                <a:cs typeface="Arial Black"/>
              </a:rPr>
              <a:t> </a:t>
            </a:r>
            <a:r>
              <a:rPr sz="800" spc="-75" dirty="0">
                <a:solidFill>
                  <a:srgbClr val="FFFFFF"/>
                </a:solidFill>
                <a:latin typeface="Arial Black"/>
                <a:cs typeface="Arial Black"/>
              </a:rPr>
              <a:t>LNRAP</a:t>
            </a:r>
            <a:r>
              <a:rPr sz="800" spc="-45" dirty="0">
                <a:solidFill>
                  <a:srgbClr val="FFFFFF"/>
                </a:solidFill>
                <a:latin typeface="Arial Black"/>
                <a:cs typeface="Arial Black"/>
              </a:rPr>
              <a:t> </a:t>
            </a:r>
            <a:r>
              <a:rPr sz="800" spc="-50" dirty="0">
                <a:solidFill>
                  <a:srgbClr val="FFFFFF"/>
                </a:solidFill>
                <a:latin typeface="Arial Black"/>
                <a:cs typeface="Arial Black"/>
              </a:rPr>
              <a:t>Action</a:t>
            </a:r>
            <a:r>
              <a:rPr sz="800" spc="-45" dirty="0">
                <a:solidFill>
                  <a:srgbClr val="FFFFFF"/>
                </a:solidFill>
                <a:latin typeface="Arial Black"/>
                <a:cs typeface="Arial Black"/>
              </a:rPr>
              <a:t> </a:t>
            </a:r>
            <a:r>
              <a:rPr sz="800" spc="-5" dirty="0">
                <a:solidFill>
                  <a:srgbClr val="FFFFFF"/>
                </a:solidFill>
                <a:latin typeface="Arial Black"/>
                <a:cs typeface="Arial Black"/>
              </a:rPr>
              <a:t>Themes</a:t>
            </a:r>
            <a:endParaRPr sz="800">
              <a:latin typeface="Arial Black"/>
              <a:cs typeface="Arial Black"/>
            </a:endParaRPr>
          </a:p>
          <a:p>
            <a:pPr marL="6350" marR="2540" algn="ctr">
              <a:lnSpc>
                <a:spcPts val="900"/>
              </a:lnSpc>
              <a:spcBef>
                <a:spcPts val="50"/>
              </a:spcBef>
            </a:pPr>
            <a:r>
              <a:rPr sz="800" spc="33" dirty="0">
                <a:solidFill>
                  <a:srgbClr val="FFFFFF"/>
                </a:solidFill>
                <a:latin typeface="Tahoma"/>
                <a:cs typeface="Tahoma"/>
              </a:rPr>
              <a:t>for</a:t>
            </a:r>
            <a:r>
              <a:rPr sz="800" spc="-13" dirty="0">
                <a:solidFill>
                  <a:srgbClr val="FFFFFF"/>
                </a:solidFill>
                <a:latin typeface="Tahoma"/>
                <a:cs typeface="Tahoma"/>
              </a:rPr>
              <a:t> </a:t>
            </a:r>
            <a:r>
              <a:rPr sz="800" dirty="0">
                <a:solidFill>
                  <a:srgbClr val="FFFFFF"/>
                </a:solidFill>
                <a:latin typeface="Tahoma"/>
                <a:cs typeface="Tahoma"/>
              </a:rPr>
              <a:t>Objective</a:t>
            </a:r>
            <a:r>
              <a:rPr sz="800" spc="-10" dirty="0">
                <a:solidFill>
                  <a:srgbClr val="FFFFFF"/>
                </a:solidFill>
                <a:latin typeface="Tahoma"/>
                <a:cs typeface="Tahoma"/>
              </a:rPr>
              <a:t> </a:t>
            </a:r>
            <a:r>
              <a:rPr sz="800" spc="-28" dirty="0">
                <a:solidFill>
                  <a:srgbClr val="FFFFFF"/>
                </a:solidFill>
                <a:latin typeface="Tahoma"/>
                <a:cs typeface="Tahoma"/>
              </a:rPr>
              <a:t>3:</a:t>
            </a:r>
            <a:r>
              <a:rPr sz="800" spc="-13" dirty="0">
                <a:solidFill>
                  <a:srgbClr val="FFFFFF"/>
                </a:solidFill>
                <a:latin typeface="Tahoma"/>
                <a:cs typeface="Tahoma"/>
              </a:rPr>
              <a:t> </a:t>
            </a:r>
            <a:r>
              <a:rPr sz="800" dirty="0">
                <a:solidFill>
                  <a:srgbClr val="FFFFFF"/>
                </a:solidFill>
                <a:latin typeface="Tahoma"/>
                <a:cs typeface="Tahoma"/>
              </a:rPr>
              <a:t>Increase</a:t>
            </a:r>
            <a:r>
              <a:rPr sz="800" spc="-10" dirty="0">
                <a:solidFill>
                  <a:srgbClr val="FFFFFF"/>
                </a:solidFill>
                <a:latin typeface="Tahoma"/>
                <a:cs typeface="Tahoma"/>
              </a:rPr>
              <a:t> </a:t>
            </a:r>
            <a:r>
              <a:rPr sz="800" spc="30" dirty="0">
                <a:solidFill>
                  <a:srgbClr val="FFFFFF"/>
                </a:solidFill>
                <a:latin typeface="Tahoma"/>
                <a:cs typeface="Tahoma"/>
              </a:rPr>
              <a:t>the</a:t>
            </a:r>
            <a:r>
              <a:rPr sz="800" spc="-13" dirty="0">
                <a:solidFill>
                  <a:srgbClr val="FFFFFF"/>
                </a:solidFill>
                <a:latin typeface="Tahoma"/>
                <a:cs typeface="Tahoma"/>
              </a:rPr>
              <a:t> </a:t>
            </a:r>
            <a:r>
              <a:rPr sz="800" spc="25" dirty="0">
                <a:solidFill>
                  <a:srgbClr val="FFFFFF"/>
                </a:solidFill>
                <a:latin typeface="Tahoma"/>
                <a:cs typeface="Tahoma"/>
              </a:rPr>
              <a:t>resilience</a:t>
            </a:r>
            <a:r>
              <a:rPr sz="800" spc="-10" dirty="0">
                <a:solidFill>
                  <a:srgbClr val="FFFFFF"/>
                </a:solidFill>
                <a:latin typeface="Tahoma"/>
                <a:cs typeface="Tahoma"/>
              </a:rPr>
              <a:t> </a:t>
            </a:r>
            <a:r>
              <a:rPr sz="800" spc="28" dirty="0">
                <a:solidFill>
                  <a:srgbClr val="FFFFFF"/>
                </a:solidFill>
                <a:latin typeface="Tahoma"/>
                <a:cs typeface="Tahoma"/>
              </a:rPr>
              <a:t>of</a:t>
            </a:r>
            <a:r>
              <a:rPr sz="800" spc="-13" dirty="0">
                <a:solidFill>
                  <a:srgbClr val="FFFFFF"/>
                </a:solidFill>
                <a:latin typeface="Tahoma"/>
                <a:cs typeface="Tahoma"/>
              </a:rPr>
              <a:t> </a:t>
            </a:r>
            <a:r>
              <a:rPr sz="800" spc="43" dirty="0">
                <a:solidFill>
                  <a:srgbClr val="FFFFFF"/>
                </a:solidFill>
                <a:latin typeface="Tahoma"/>
                <a:cs typeface="Tahoma"/>
              </a:rPr>
              <a:t>our</a:t>
            </a:r>
            <a:r>
              <a:rPr sz="800" spc="-10" dirty="0">
                <a:solidFill>
                  <a:srgbClr val="FFFFFF"/>
                </a:solidFill>
                <a:latin typeface="Tahoma"/>
                <a:cs typeface="Tahoma"/>
              </a:rPr>
              <a:t> </a:t>
            </a:r>
            <a:r>
              <a:rPr sz="800" spc="28" dirty="0">
                <a:solidFill>
                  <a:srgbClr val="FFFFFF"/>
                </a:solidFill>
                <a:latin typeface="Tahoma"/>
                <a:cs typeface="Tahoma"/>
              </a:rPr>
              <a:t>natural</a:t>
            </a:r>
            <a:r>
              <a:rPr sz="800" spc="-13" dirty="0">
                <a:solidFill>
                  <a:srgbClr val="FFFFFF"/>
                </a:solidFill>
                <a:latin typeface="Tahoma"/>
                <a:cs typeface="Tahoma"/>
              </a:rPr>
              <a:t> </a:t>
            </a:r>
            <a:r>
              <a:rPr sz="800" spc="30" dirty="0">
                <a:solidFill>
                  <a:srgbClr val="FFFFFF"/>
                </a:solidFill>
                <a:latin typeface="Tahoma"/>
                <a:cs typeface="Tahoma"/>
              </a:rPr>
              <a:t>environment</a:t>
            </a:r>
            <a:r>
              <a:rPr sz="800" spc="-10" dirty="0">
                <a:solidFill>
                  <a:srgbClr val="FFFFFF"/>
                </a:solidFill>
                <a:latin typeface="Tahoma"/>
                <a:cs typeface="Tahoma"/>
              </a:rPr>
              <a:t> </a:t>
            </a:r>
            <a:r>
              <a:rPr sz="800" dirty="0">
                <a:solidFill>
                  <a:srgbClr val="FFFFFF"/>
                </a:solidFill>
                <a:latin typeface="Tahoma"/>
                <a:cs typeface="Tahoma"/>
              </a:rPr>
              <a:t>by</a:t>
            </a:r>
            <a:r>
              <a:rPr sz="800" spc="-13" dirty="0">
                <a:solidFill>
                  <a:srgbClr val="FFFFFF"/>
                </a:solidFill>
                <a:latin typeface="Tahoma"/>
                <a:cs typeface="Tahoma"/>
              </a:rPr>
              <a:t> </a:t>
            </a:r>
            <a:r>
              <a:rPr sz="800" spc="28" dirty="0">
                <a:solidFill>
                  <a:srgbClr val="FFFFFF"/>
                </a:solidFill>
                <a:latin typeface="Tahoma"/>
                <a:cs typeface="Tahoma"/>
              </a:rPr>
              <a:t>restoring</a:t>
            </a:r>
            <a:r>
              <a:rPr sz="800" spc="-10" dirty="0">
                <a:solidFill>
                  <a:srgbClr val="FFFFFF"/>
                </a:solidFill>
                <a:latin typeface="Tahoma"/>
                <a:cs typeface="Tahoma"/>
              </a:rPr>
              <a:t> </a:t>
            </a:r>
            <a:r>
              <a:rPr sz="800" spc="23" dirty="0">
                <a:solidFill>
                  <a:srgbClr val="FFFFFF"/>
                </a:solidFill>
                <a:latin typeface="Tahoma"/>
                <a:cs typeface="Tahoma"/>
              </a:rPr>
              <a:t>degraded </a:t>
            </a:r>
            <a:r>
              <a:rPr sz="800" dirty="0">
                <a:solidFill>
                  <a:srgbClr val="FFFFFF"/>
                </a:solidFill>
                <a:latin typeface="Tahoma"/>
                <a:cs typeface="Tahoma"/>
              </a:rPr>
              <a:t>habitats</a:t>
            </a:r>
            <a:r>
              <a:rPr sz="800" spc="80" dirty="0">
                <a:solidFill>
                  <a:srgbClr val="FFFFFF"/>
                </a:solidFill>
                <a:latin typeface="Tahoma"/>
                <a:cs typeface="Tahoma"/>
              </a:rPr>
              <a:t> </a:t>
            </a:r>
            <a:r>
              <a:rPr sz="800" spc="38" dirty="0">
                <a:solidFill>
                  <a:srgbClr val="FFFFFF"/>
                </a:solidFill>
                <a:latin typeface="Tahoma"/>
                <a:cs typeface="Tahoma"/>
              </a:rPr>
              <a:t>and</a:t>
            </a:r>
            <a:r>
              <a:rPr sz="800" spc="83" dirty="0">
                <a:solidFill>
                  <a:srgbClr val="FFFFFF"/>
                </a:solidFill>
                <a:latin typeface="Tahoma"/>
                <a:cs typeface="Tahoma"/>
              </a:rPr>
              <a:t> </a:t>
            </a:r>
            <a:r>
              <a:rPr sz="800" dirty="0">
                <a:solidFill>
                  <a:srgbClr val="FFFFFF"/>
                </a:solidFill>
                <a:latin typeface="Tahoma"/>
                <a:cs typeface="Tahoma"/>
              </a:rPr>
              <a:t>habitat</a:t>
            </a:r>
            <a:r>
              <a:rPr sz="800" spc="80" dirty="0">
                <a:solidFill>
                  <a:srgbClr val="FFFFFF"/>
                </a:solidFill>
                <a:latin typeface="Tahoma"/>
                <a:cs typeface="Tahoma"/>
              </a:rPr>
              <a:t> </a:t>
            </a:r>
            <a:r>
              <a:rPr sz="800" spc="23" dirty="0">
                <a:solidFill>
                  <a:srgbClr val="FFFFFF"/>
                </a:solidFill>
                <a:latin typeface="Tahoma"/>
                <a:cs typeface="Tahoma"/>
              </a:rPr>
              <a:t>creation</a:t>
            </a:r>
            <a:endParaRPr sz="800">
              <a:latin typeface="Tahoma"/>
              <a:cs typeface="Tahoma"/>
            </a:endParaRPr>
          </a:p>
        </p:txBody>
      </p:sp>
      <p:sp>
        <p:nvSpPr>
          <p:cNvPr id="11" name="object 11"/>
          <p:cNvSpPr txBox="1"/>
          <p:nvPr/>
        </p:nvSpPr>
        <p:spPr>
          <a:xfrm>
            <a:off x="5467928" y="1613546"/>
            <a:ext cx="840423" cy="363220"/>
          </a:xfrm>
          <a:prstGeom prst="rect">
            <a:avLst/>
          </a:prstGeom>
        </p:spPr>
        <p:txBody>
          <a:bodyPr vert="horz" wrap="square" lIns="0" tIns="16510" rIns="0" bIns="0" rtlCol="0">
            <a:spAutoFit/>
          </a:bodyPr>
          <a:lstStyle/>
          <a:p>
            <a:pPr marL="6350" marR="2540" indent="-318" algn="ctr">
              <a:lnSpc>
                <a:spcPts val="900"/>
              </a:lnSpc>
              <a:spcBef>
                <a:spcPts val="130"/>
              </a:spcBef>
            </a:pPr>
            <a:r>
              <a:rPr sz="800" spc="-70" dirty="0">
                <a:solidFill>
                  <a:srgbClr val="FFFFFF"/>
                </a:solidFill>
                <a:latin typeface="Arial Black"/>
                <a:cs typeface="Arial Black"/>
              </a:rPr>
              <a:t>NRAP</a:t>
            </a:r>
            <a:r>
              <a:rPr sz="800" spc="-57" dirty="0">
                <a:solidFill>
                  <a:srgbClr val="FFFFFF"/>
                </a:solidFill>
                <a:latin typeface="Arial Black"/>
                <a:cs typeface="Arial Black"/>
              </a:rPr>
              <a:t> </a:t>
            </a:r>
            <a:r>
              <a:rPr sz="800" spc="-13" dirty="0">
                <a:solidFill>
                  <a:srgbClr val="FFFFFF"/>
                </a:solidFill>
                <a:latin typeface="Arial Black"/>
                <a:cs typeface="Arial Black"/>
              </a:rPr>
              <a:t>for</a:t>
            </a:r>
            <a:r>
              <a:rPr sz="800" spc="-57" dirty="0">
                <a:solidFill>
                  <a:srgbClr val="FFFFFF"/>
                </a:solidFill>
                <a:latin typeface="Arial Black"/>
                <a:cs typeface="Arial Black"/>
              </a:rPr>
              <a:t> </a:t>
            </a:r>
            <a:r>
              <a:rPr sz="800" spc="-5" dirty="0">
                <a:solidFill>
                  <a:srgbClr val="FFFFFF"/>
                </a:solidFill>
                <a:latin typeface="Arial Black"/>
                <a:cs typeface="Arial Black"/>
              </a:rPr>
              <a:t>Wales </a:t>
            </a:r>
            <a:r>
              <a:rPr sz="800" spc="-55" dirty="0">
                <a:solidFill>
                  <a:srgbClr val="FFFFFF"/>
                </a:solidFill>
                <a:latin typeface="Arial Black"/>
                <a:cs typeface="Arial Black"/>
              </a:rPr>
              <a:t>Theme </a:t>
            </a:r>
            <a:r>
              <a:rPr sz="800" spc="-23" dirty="0">
                <a:solidFill>
                  <a:srgbClr val="FFFFFF"/>
                </a:solidFill>
                <a:latin typeface="Arial Black"/>
                <a:cs typeface="Arial Black"/>
              </a:rPr>
              <a:t>of</a:t>
            </a:r>
            <a:r>
              <a:rPr sz="800" spc="-55" dirty="0">
                <a:solidFill>
                  <a:srgbClr val="FFFFFF"/>
                </a:solidFill>
                <a:latin typeface="Arial Black"/>
                <a:cs typeface="Arial Black"/>
              </a:rPr>
              <a:t> </a:t>
            </a:r>
            <a:r>
              <a:rPr sz="800" spc="-48" dirty="0">
                <a:solidFill>
                  <a:srgbClr val="FFFFFF"/>
                </a:solidFill>
                <a:latin typeface="Arial Black"/>
                <a:cs typeface="Arial Black"/>
              </a:rPr>
              <a:t>Action </a:t>
            </a:r>
            <a:r>
              <a:rPr sz="800" spc="-5" dirty="0">
                <a:solidFill>
                  <a:srgbClr val="FFFFFF"/>
                </a:solidFill>
                <a:latin typeface="Arial Black"/>
                <a:cs typeface="Arial Black"/>
              </a:rPr>
              <a:t>Addressed</a:t>
            </a:r>
            <a:endParaRPr sz="800">
              <a:latin typeface="Arial Black"/>
              <a:cs typeface="Arial Black"/>
            </a:endParaRPr>
          </a:p>
        </p:txBody>
      </p:sp>
      <p:sp>
        <p:nvSpPr>
          <p:cNvPr id="12" name="object 12"/>
          <p:cNvSpPr txBox="1"/>
          <p:nvPr/>
        </p:nvSpPr>
        <p:spPr>
          <a:xfrm>
            <a:off x="6594931" y="1556396"/>
            <a:ext cx="813118" cy="477520"/>
          </a:xfrm>
          <a:prstGeom prst="rect">
            <a:avLst/>
          </a:prstGeom>
        </p:spPr>
        <p:txBody>
          <a:bodyPr vert="horz" wrap="square" lIns="0" tIns="16510" rIns="0" bIns="0" rtlCol="0">
            <a:spAutoFit/>
          </a:bodyPr>
          <a:lstStyle/>
          <a:p>
            <a:pPr marL="6350" marR="2540" indent="-318" algn="ctr">
              <a:lnSpc>
                <a:spcPts val="900"/>
              </a:lnSpc>
              <a:spcBef>
                <a:spcPts val="130"/>
              </a:spcBef>
            </a:pPr>
            <a:r>
              <a:rPr sz="800" spc="-43" dirty="0">
                <a:solidFill>
                  <a:srgbClr val="FFFFFF"/>
                </a:solidFill>
                <a:latin typeface="Arial Black"/>
                <a:cs typeface="Arial Black"/>
              </a:rPr>
              <a:t>South</a:t>
            </a:r>
            <a:r>
              <a:rPr sz="800" spc="-50" dirty="0">
                <a:solidFill>
                  <a:srgbClr val="FFFFFF"/>
                </a:solidFill>
                <a:latin typeface="Arial Black"/>
                <a:cs typeface="Arial Black"/>
              </a:rPr>
              <a:t> </a:t>
            </a:r>
            <a:r>
              <a:rPr sz="800" spc="-10" dirty="0">
                <a:solidFill>
                  <a:srgbClr val="FFFFFF"/>
                </a:solidFill>
                <a:latin typeface="Arial Black"/>
                <a:cs typeface="Arial Black"/>
              </a:rPr>
              <a:t>West </a:t>
            </a:r>
            <a:r>
              <a:rPr sz="800" spc="-48" dirty="0">
                <a:solidFill>
                  <a:srgbClr val="FFFFFF"/>
                </a:solidFill>
                <a:latin typeface="Arial Black"/>
                <a:cs typeface="Arial Black"/>
              </a:rPr>
              <a:t>Area</a:t>
            </a:r>
            <a:r>
              <a:rPr sz="800" spc="-55" dirty="0">
                <a:solidFill>
                  <a:srgbClr val="FFFFFF"/>
                </a:solidFill>
                <a:latin typeface="Arial Black"/>
                <a:cs typeface="Arial Black"/>
              </a:rPr>
              <a:t> </a:t>
            </a:r>
            <a:r>
              <a:rPr sz="800" spc="-43" dirty="0">
                <a:solidFill>
                  <a:srgbClr val="FFFFFF"/>
                </a:solidFill>
                <a:latin typeface="Arial Black"/>
                <a:cs typeface="Arial Black"/>
              </a:rPr>
              <a:t>Statement </a:t>
            </a:r>
            <a:r>
              <a:rPr sz="800" spc="-5" dirty="0">
                <a:solidFill>
                  <a:srgbClr val="FFFFFF"/>
                </a:solidFill>
                <a:latin typeface="Arial Black"/>
                <a:cs typeface="Arial Black"/>
              </a:rPr>
              <a:t>Theme Addressed</a:t>
            </a:r>
            <a:endParaRPr sz="800">
              <a:latin typeface="Arial Black"/>
              <a:cs typeface="Arial Black"/>
            </a:endParaRPr>
          </a:p>
        </p:txBody>
      </p:sp>
      <p:sp>
        <p:nvSpPr>
          <p:cNvPr id="13" name="object 13"/>
          <p:cNvSpPr txBox="1"/>
          <p:nvPr/>
        </p:nvSpPr>
        <p:spPr>
          <a:xfrm>
            <a:off x="7794582" y="1556396"/>
            <a:ext cx="637858" cy="477520"/>
          </a:xfrm>
          <a:prstGeom prst="rect">
            <a:avLst/>
          </a:prstGeom>
        </p:spPr>
        <p:txBody>
          <a:bodyPr vert="horz" wrap="square" lIns="0" tIns="16510" rIns="0" bIns="0" rtlCol="0">
            <a:spAutoFit/>
          </a:bodyPr>
          <a:lstStyle/>
          <a:p>
            <a:pPr marL="6350" marR="2540" algn="ctr">
              <a:lnSpc>
                <a:spcPts val="900"/>
              </a:lnSpc>
              <a:spcBef>
                <a:spcPts val="130"/>
              </a:spcBef>
            </a:pPr>
            <a:r>
              <a:rPr sz="800" spc="-28" dirty="0">
                <a:solidFill>
                  <a:srgbClr val="FFFFFF"/>
                </a:solidFill>
                <a:latin typeface="Arial Black"/>
                <a:cs typeface="Arial Black"/>
              </a:rPr>
              <a:t>Marine</a:t>
            </a:r>
            <a:r>
              <a:rPr sz="800" spc="-45" dirty="0">
                <a:solidFill>
                  <a:srgbClr val="FFFFFF"/>
                </a:solidFill>
                <a:latin typeface="Arial Black"/>
                <a:cs typeface="Arial Black"/>
              </a:rPr>
              <a:t> </a:t>
            </a:r>
            <a:r>
              <a:rPr sz="800" spc="-48" dirty="0">
                <a:solidFill>
                  <a:srgbClr val="FFFFFF"/>
                </a:solidFill>
                <a:latin typeface="Arial Black"/>
                <a:cs typeface="Arial Black"/>
              </a:rPr>
              <a:t>Area </a:t>
            </a:r>
            <a:r>
              <a:rPr sz="800" spc="-5" dirty="0">
                <a:solidFill>
                  <a:srgbClr val="FFFFFF"/>
                </a:solidFill>
                <a:latin typeface="Arial Black"/>
                <a:cs typeface="Arial Black"/>
              </a:rPr>
              <a:t>Statement Theme Addressed</a:t>
            </a:r>
            <a:endParaRPr sz="800">
              <a:latin typeface="Arial Black"/>
              <a:cs typeface="Arial Black"/>
            </a:endParaRPr>
          </a:p>
        </p:txBody>
      </p:sp>
      <p:sp>
        <p:nvSpPr>
          <p:cNvPr id="14" name="object 14"/>
          <p:cNvSpPr txBox="1"/>
          <p:nvPr/>
        </p:nvSpPr>
        <p:spPr>
          <a:xfrm>
            <a:off x="514350" y="2270070"/>
            <a:ext cx="4756468" cy="360035"/>
          </a:xfrm>
          <a:prstGeom prst="rect">
            <a:avLst/>
          </a:prstGeom>
          <a:solidFill>
            <a:srgbClr val="64C42C"/>
          </a:solidFill>
        </p:spPr>
        <p:txBody>
          <a:bodyPr vert="horz" wrap="square" lIns="0" tIns="6033" rIns="0" bIns="0" rtlCol="0">
            <a:spAutoFit/>
          </a:bodyPr>
          <a:lstStyle/>
          <a:p>
            <a:pPr>
              <a:lnSpc>
                <a:spcPct val="100000"/>
              </a:lnSpc>
              <a:spcBef>
                <a:spcPts val="48"/>
              </a:spcBef>
            </a:pPr>
            <a:endParaRPr sz="800">
              <a:latin typeface="Times New Roman"/>
              <a:cs typeface="Times New Roman"/>
            </a:endParaRPr>
          </a:p>
          <a:p>
            <a:pPr marL="843915" marR="210185" indent="-629920">
              <a:lnSpc>
                <a:spcPts val="900"/>
              </a:lnSpc>
            </a:pPr>
            <a:r>
              <a:rPr sz="800" spc="-5" dirty="0">
                <a:solidFill>
                  <a:srgbClr val="162D07"/>
                </a:solidFill>
                <a:latin typeface="Tahoma"/>
                <a:cs typeface="Tahoma"/>
              </a:rPr>
              <a:t>3.1.</a:t>
            </a:r>
            <a:r>
              <a:rPr sz="800" spc="-13" dirty="0">
                <a:solidFill>
                  <a:srgbClr val="162D07"/>
                </a:solidFill>
                <a:latin typeface="Tahoma"/>
                <a:cs typeface="Tahoma"/>
              </a:rPr>
              <a:t> </a:t>
            </a:r>
            <a:r>
              <a:rPr sz="800" dirty="0">
                <a:solidFill>
                  <a:srgbClr val="162D07"/>
                </a:solidFill>
                <a:latin typeface="Tahoma"/>
                <a:cs typeface="Tahoma"/>
              </a:rPr>
              <a:t>Identify</a:t>
            </a:r>
            <a:r>
              <a:rPr sz="800" spc="-13" dirty="0">
                <a:solidFill>
                  <a:srgbClr val="162D07"/>
                </a:solidFill>
                <a:latin typeface="Tahoma"/>
                <a:cs typeface="Tahoma"/>
              </a:rPr>
              <a:t> </a:t>
            </a:r>
            <a:r>
              <a:rPr sz="800" spc="25" dirty="0">
                <a:solidFill>
                  <a:srgbClr val="162D07"/>
                </a:solidFill>
                <a:latin typeface="Tahoma"/>
                <a:cs typeface="Tahoma"/>
              </a:rPr>
              <a:t>location</a:t>
            </a:r>
            <a:r>
              <a:rPr sz="800" spc="-13" dirty="0">
                <a:solidFill>
                  <a:srgbClr val="162D07"/>
                </a:solidFill>
                <a:latin typeface="Tahoma"/>
                <a:cs typeface="Tahoma"/>
              </a:rPr>
              <a:t> </a:t>
            </a:r>
            <a:r>
              <a:rPr sz="800" dirty="0">
                <a:solidFill>
                  <a:srgbClr val="162D07"/>
                </a:solidFill>
                <a:latin typeface="Tahoma"/>
                <a:cs typeface="Tahoma"/>
              </a:rPr>
              <a:t>of,</a:t>
            </a:r>
            <a:r>
              <a:rPr sz="800" spc="-13" dirty="0">
                <a:solidFill>
                  <a:srgbClr val="162D07"/>
                </a:solidFill>
                <a:latin typeface="Tahoma"/>
                <a:cs typeface="Tahoma"/>
              </a:rPr>
              <a:t> </a:t>
            </a:r>
            <a:r>
              <a:rPr sz="800" spc="38" dirty="0">
                <a:solidFill>
                  <a:srgbClr val="162D07"/>
                </a:solidFill>
                <a:latin typeface="Tahoma"/>
                <a:cs typeface="Tahoma"/>
              </a:rPr>
              <a:t>and</a:t>
            </a:r>
            <a:r>
              <a:rPr sz="800" spc="-13" dirty="0">
                <a:solidFill>
                  <a:srgbClr val="162D07"/>
                </a:solidFill>
                <a:latin typeface="Tahoma"/>
                <a:cs typeface="Tahoma"/>
              </a:rPr>
              <a:t> </a:t>
            </a:r>
            <a:r>
              <a:rPr sz="800" spc="25" dirty="0">
                <a:solidFill>
                  <a:srgbClr val="162D07"/>
                </a:solidFill>
                <a:latin typeface="Tahoma"/>
                <a:cs typeface="Tahoma"/>
              </a:rPr>
              <a:t>priorities</a:t>
            </a:r>
            <a:r>
              <a:rPr sz="800" spc="-13" dirty="0">
                <a:solidFill>
                  <a:srgbClr val="162D07"/>
                </a:solidFill>
                <a:latin typeface="Tahoma"/>
                <a:cs typeface="Tahoma"/>
              </a:rPr>
              <a:t> </a:t>
            </a:r>
            <a:r>
              <a:rPr sz="800" dirty="0">
                <a:solidFill>
                  <a:srgbClr val="162D07"/>
                </a:solidFill>
                <a:latin typeface="Tahoma"/>
                <a:cs typeface="Tahoma"/>
              </a:rPr>
              <a:t>for,</a:t>
            </a:r>
            <a:r>
              <a:rPr sz="800" spc="-13" dirty="0">
                <a:solidFill>
                  <a:srgbClr val="162D07"/>
                </a:solidFill>
                <a:latin typeface="Tahoma"/>
                <a:cs typeface="Tahoma"/>
              </a:rPr>
              <a:t> </a:t>
            </a:r>
            <a:r>
              <a:rPr sz="800" dirty="0">
                <a:solidFill>
                  <a:srgbClr val="162D07"/>
                </a:solidFill>
                <a:latin typeface="Tahoma"/>
                <a:cs typeface="Tahoma"/>
              </a:rPr>
              <a:t>habitat</a:t>
            </a:r>
            <a:r>
              <a:rPr sz="800" spc="-13" dirty="0">
                <a:solidFill>
                  <a:srgbClr val="162D07"/>
                </a:solidFill>
                <a:latin typeface="Tahoma"/>
                <a:cs typeface="Tahoma"/>
              </a:rPr>
              <a:t> </a:t>
            </a:r>
            <a:r>
              <a:rPr sz="800" spc="28" dirty="0">
                <a:solidFill>
                  <a:srgbClr val="162D07"/>
                </a:solidFill>
                <a:latin typeface="Tahoma"/>
                <a:cs typeface="Tahoma"/>
              </a:rPr>
              <a:t>restoration</a:t>
            </a:r>
            <a:r>
              <a:rPr sz="800" spc="-13" dirty="0">
                <a:solidFill>
                  <a:srgbClr val="162D07"/>
                </a:solidFill>
                <a:latin typeface="Tahoma"/>
                <a:cs typeface="Tahoma"/>
              </a:rPr>
              <a:t> </a:t>
            </a:r>
            <a:r>
              <a:rPr sz="800" spc="38" dirty="0">
                <a:solidFill>
                  <a:srgbClr val="162D07"/>
                </a:solidFill>
                <a:latin typeface="Tahoma"/>
                <a:cs typeface="Tahoma"/>
              </a:rPr>
              <a:t>and</a:t>
            </a:r>
            <a:r>
              <a:rPr sz="800" spc="-13" dirty="0">
                <a:solidFill>
                  <a:srgbClr val="162D07"/>
                </a:solidFill>
                <a:latin typeface="Tahoma"/>
                <a:cs typeface="Tahoma"/>
              </a:rPr>
              <a:t> </a:t>
            </a:r>
            <a:r>
              <a:rPr sz="800" spc="28" dirty="0">
                <a:solidFill>
                  <a:srgbClr val="162D07"/>
                </a:solidFill>
                <a:latin typeface="Tahoma"/>
                <a:cs typeface="Tahoma"/>
              </a:rPr>
              <a:t>creation</a:t>
            </a:r>
            <a:r>
              <a:rPr sz="800" spc="-10" dirty="0">
                <a:solidFill>
                  <a:srgbClr val="162D07"/>
                </a:solidFill>
                <a:latin typeface="Tahoma"/>
                <a:cs typeface="Tahoma"/>
              </a:rPr>
              <a:t> </a:t>
            </a:r>
            <a:r>
              <a:rPr sz="800" spc="33" dirty="0">
                <a:solidFill>
                  <a:srgbClr val="162D07"/>
                </a:solidFill>
                <a:latin typeface="Tahoma"/>
                <a:cs typeface="Tahoma"/>
              </a:rPr>
              <a:t>based</a:t>
            </a:r>
            <a:r>
              <a:rPr sz="800" spc="-13" dirty="0">
                <a:solidFill>
                  <a:srgbClr val="162D07"/>
                </a:solidFill>
                <a:latin typeface="Tahoma"/>
                <a:cs typeface="Tahoma"/>
              </a:rPr>
              <a:t> </a:t>
            </a:r>
            <a:r>
              <a:rPr sz="800" spc="43" dirty="0">
                <a:solidFill>
                  <a:srgbClr val="162D07"/>
                </a:solidFill>
                <a:latin typeface="Tahoma"/>
                <a:cs typeface="Tahoma"/>
              </a:rPr>
              <a:t>on</a:t>
            </a:r>
            <a:r>
              <a:rPr sz="800" spc="-13" dirty="0">
                <a:solidFill>
                  <a:srgbClr val="162D07"/>
                </a:solidFill>
                <a:latin typeface="Tahoma"/>
                <a:cs typeface="Tahoma"/>
              </a:rPr>
              <a:t> </a:t>
            </a:r>
            <a:r>
              <a:rPr sz="800" spc="25" dirty="0">
                <a:solidFill>
                  <a:srgbClr val="162D07"/>
                </a:solidFill>
                <a:latin typeface="Tahoma"/>
                <a:cs typeface="Tahoma"/>
              </a:rPr>
              <a:t>current evidence</a:t>
            </a:r>
            <a:r>
              <a:rPr sz="800" spc="15" dirty="0">
                <a:solidFill>
                  <a:srgbClr val="162D07"/>
                </a:solidFill>
                <a:latin typeface="Tahoma"/>
                <a:cs typeface="Tahoma"/>
              </a:rPr>
              <a:t> </a:t>
            </a:r>
            <a:r>
              <a:rPr sz="800" spc="28" dirty="0">
                <a:solidFill>
                  <a:srgbClr val="162D07"/>
                </a:solidFill>
                <a:latin typeface="Tahoma"/>
                <a:cs typeface="Tahoma"/>
              </a:rPr>
              <a:t>including</a:t>
            </a:r>
            <a:r>
              <a:rPr sz="800" spc="15" dirty="0">
                <a:solidFill>
                  <a:srgbClr val="162D07"/>
                </a:solidFill>
                <a:latin typeface="Tahoma"/>
                <a:cs typeface="Tahoma"/>
              </a:rPr>
              <a:t> </a:t>
            </a:r>
            <a:r>
              <a:rPr sz="800" spc="5" dirty="0">
                <a:solidFill>
                  <a:srgbClr val="162D07"/>
                </a:solidFill>
                <a:latin typeface="Tahoma"/>
                <a:cs typeface="Tahoma"/>
              </a:rPr>
              <a:t>ecosystem</a:t>
            </a:r>
            <a:r>
              <a:rPr sz="800" spc="15" dirty="0">
                <a:solidFill>
                  <a:srgbClr val="162D07"/>
                </a:solidFill>
                <a:latin typeface="Tahoma"/>
                <a:cs typeface="Tahoma"/>
              </a:rPr>
              <a:t> </a:t>
            </a:r>
            <a:r>
              <a:rPr sz="800" spc="25" dirty="0">
                <a:solidFill>
                  <a:srgbClr val="162D07"/>
                </a:solidFill>
                <a:latin typeface="Tahoma"/>
                <a:cs typeface="Tahoma"/>
              </a:rPr>
              <a:t>resilience</a:t>
            </a:r>
            <a:r>
              <a:rPr sz="800" spc="15" dirty="0">
                <a:solidFill>
                  <a:srgbClr val="162D07"/>
                </a:solidFill>
                <a:latin typeface="Tahoma"/>
                <a:cs typeface="Tahoma"/>
              </a:rPr>
              <a:t> </a:t>
            </a:r>
            <a:r>
              <a:rPr sz="800" spc="38" dirty="0">
                <a:solidFill>
                  <a:srgbClr val="162D07"/>
                </a:solidFill>
                <a:latin typeface="Tahoma"/>
                <a:cs typeface="Tahoma"/>
              </a:rPr>
              <a:t>and</a:t>
            </a:r>
            <a:r>
              <a:rPr sz="800" spc="18" dirty="0">
                <a:solidFill>
                  <a:srgbClr val="162D07"/>
                </a:solidFill>
                <a:latin typeface="Tahoma"/>
                <a:cs typeface="Tahoma"/>
              </a:rPr>
              <a:t> </a:t>
            </a:r>
            <a:r>
              <a:rPr sz="800" spc="5" dirty="0">
                <a:solidFill>
                  <a:srgbClr val="162D07"/>
                </a:solidFill>
                <a:latin typeface="Tahoma"/>
                <a:cs typeface="Tahoma"/>
              </a:rPr>
              <a:t>habitat</a:t>
            </a:r>
            <a:r>
              <a:rPr sz="800" spc="15" dirty="0">
                <a:solidFill>
                  <a:srgbClr val="162D07"/>
                </a:solidFill>
                <a:latin typeface="Tahoma"/>
                <a:cs typeface="Tahoma"/>
              </a:rPr>
              <a:t> </a:t>
            </a:r>
            <a:r>
              <a:rPr sz="800" spc="-5" dirty="0">
                <a:solidFill>
                  <a:srgbClr val="162D07"/>
                </a:solidFill>
                <a:latin typeface="Tahoma"/>
                <a:cs typeface="Tahoma"/>
              </a:rPr>
              <a:t>connectivity.</a:t>
            </a:r>
            <a:endParaRPr sz="800">
              <a:latin typeface="Tahoma"/>
              <a:cs typeface="Tahoma"/>
            </a:endParaRPr>
          </a:p>
        </p:txBody>
      </p:sp>
      <p:sp>
        <p:nvSpPr>
          <p:cNvPr id="15" name="object 15"/>
          <p:cNvSpPr txBox="1"/>
          <p:nvPr/>
        </p:nvSpPr>
        <p:spPr>
          <a:xfrm>
            <a:off x="5365857" y="2270070"/>
            <a:ext cx="1044575"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16" name="object 16"/>
          <p:cNvSpPr txBox="1"/>
          <p:nvPr/>
        </p:nvSpPr>
        <p:spPr>
          <a:xfrm>
            <a:off x="6505432" y="2270070"/>
            <a:ext cx="996632"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algn="ctr">
              <a:lnSpc>
                <a:spcPct val="100000"/>
              </a:lnSpc>
            </a:pPr>
            <a:r>
              <a:rPr sz="800" dirty="0">
                <a:solidFill>
                  <a:srgbClr val="162D07"/>
                </a:solidFill>
                <a:latin typeface="Tahoma"/>
                <a:cs typeface="Tahoma"/>
              </a:rPr>
              <a:t>3</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17" name="object 17"/>
          <p:cNvSpPr txBox="1"/>
          <p:nvPr/>
        </p:nvSpPr>
        <p:spPr>
          <a:xfrm>
            <a:off x="7597260" y="2270070"/>
            <a:ext cx="1032510"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algn="ctr">
              <a:lnSpc>
                <a:spcPct val="100000"/>
              </a:lnSpc>
            </a:pPr>
            <a:r>
              <a:rPr sz="800" dirty="0">
                <a:solidFill>
                  <a:srgbClr val="162D07"/>
                </a:solidFill>
                <a:latin typeface="Tahoma"/>
                <a:cs typeface="Tahoma"/>
              </a:rPr>
              <a:t>1</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2</a:t>
            </a:r>
            <a:endParaRPr sz="800">
              <a:latin typeface="Tahoma"/>
              <a:cs typeface="Tahoma"/>
            </a:endParaRPr>
          </a:p>
        </p:txBody>
      </p:sp>
      <p:sp>
        <p:nvSpPr>
          <p:cNvPr id="18" name="object 18"/>
          <p:cNvSpPr txBox="1"/>
          <p:nvPr/>
        </p:nvSpPr>
        <p:spPr>
          <a:xfrm>
            <a:off x="514350" y="2844856"/>
            <a:ext cx="4756468" cy="360035"/>
          </a:xfrm>
          <a:prstGeom prst="rect">
            <a:avLst/>
          </a:prstGeom>
          <a:solidFill>
            <a:srgbClr val="64C42C"/>
          </a:solidFill>
        </p:spPr>
        <p:txBody>
          <a:bodyPr vert="horz" wrap="square" lIns="0" tIns="6033" rIns="0" bIns="0" rtlCol="0">
            <a:spAutoFit/>
          </a:bodyPr>
          <a:lstStyle/>
          <a:p>
            <a:pPr>
              <a:lnSpc>
                <a:spcPct val="100000"/>
              </a:lnSpc>
              <a:spcBef>
                <a:spcPts val="48"/>
              </a:spcBef>
            </a:pPr>
            <a:endParaRPr sz="800">
              <a:latin typeface="Times New Roman"/>
              <a:cs typeface="Times New Roman"/>
            </a:endParaRPr>
          </a:p>
          <a:p>
            <a:pPr marL="1792923" marR="149860" indent="-1639252">
              <a:lnSpc>
                <a:spcPts val="900"/>
              </a:lnSpc>
            </a:pPr>
            <a:r>
              <a:rPr sz="800" spc="-5" dirty="0">
                <a:solidFill>
                  <a:srgbClr val="162D07"/>
                </a:solidFill>
                <a:latin typeface="Tahoma"/>
                <a:cs typeface="Tahoma"/>
              </a:rPr>
              <a:t>3.2.</a:t>
            </a:r>
            <a:r>
              <a:rPr sz="800" spc="28" dirty="0">
                <a:solidFill>
                  <a:srgbClr val="162D07"/>
                </a:solidFill>
                <a:latin typeface="Tahoma"/>
                <a:cs typeface="Tahoma"/>
              </a:rPr>
              <a:t> Develop </a:t>
            </a:r>
            <a:r>
              <a:rPr sz="800" spc="38" dirty="0">
                <a:solidFill>
                  <a:srgbClr val="162D07"/>
                </a:solidFill>
                <a:latin typeface="Tahoma"/>
                <a:cs typeface="Tahoma"/>
              </a:rPr>
              <a:t>and</a:t>
            </a:r>
            <a:r>
              <a:rPr sz="800" spc="28" dirty="0">
                <a:solidFill>
                  <a:srgbClr val="162D07"/>
                </a:solidFill>
                <a:latin typeface="Tahoma"/>
                <a:cs typeface="Tahoma"/>
              </a:rPr>
              <a:t> </a:t>
            </a:r>
            <a:r>
              <a:rPr sz="800" spc="25" dirty="0">
                <a:solidFill>
                  <a:srgbClr val="162D07"/>
                </a:solidFill>
                <a:latin typeface="Tahoma"/>
                <a:cs typeface="Tahoma"/>
              </a:rPr>
              <a:t>deliver</a:t>
            </a:r>
            <a:r>
              <a:rPr sz="800" spc="28" dirty="0">
                <a:solidFill>
                  <a:srgbClr val="162D07"/>
                </a:solidFill>
                <a:latin typeface="Tahoma"/>
                <a:cs typeface="Tahoma"/>
              </a:rPr>
              <a:t> </a:t>
            </a:r>
            <a:r>
              <a:rPr sz="800" dirty="0">
                <a:solidFill>
                  <a:srgbClr val="162D07"/>
                </a:solidFill>
                <a:latin typeface="Tahoma"/>
                <a:cs typeface="Tahoma"/>
              </a:rPr>
              <a:t>actions</a:t>
            </a:r>
            <a:r>
              <a:rPr sz="800" spc="28" dirty="0">
                <a:solidFill>
                  <a:srgbClr val="162D07"/>
                </a:solidFill>
                <a:latin typeface="Tahoma"/>
                <a:cs typeface="Tahoma"/>
              </a:rPr>
              <a:t> to</a:t>
            </a:r>
            <a:r>
              <a:rPr sz="800" spc="30" dirty="0">
                <a:solidFill>
                  <a:srgbClr val="162D07"/>
                </a:solidFill>
                <a:latin typeface="Tahoma"/>
                <a:cs typeface="Tahoma"/>
              </a:rPr>
              <a:t> </a:t>
            </a:r>
            <a:r>
              <a:rPr sz="800" spc="33" dirty="0">
                <a:solidFill>
                  <a:srgbClr val="162D07"/>
                </a:solidFill>
                <a:latin typeface="Tahoma"/>
                <a:cs typeface="Tahoma"/>
              </a:rPr>
              <a:t>improve</a:t>
            </a:r>
            <a:r>
              <a:rPr sz="800" spc="28" dirty="0">
                <a:solidFill>
                  <a:srgbClr val="162D07"/>
                </a:solidFill>
                <a:latin typeface="Tahoma"/>
                <a:cs typeface="Tahoma"/>
              </a:rPr>
              <a:t> </a:t>
            </a:r>
            <a:r>
              <a:rPr sz="800" spc="30" dirty="0">
                <a:solidFill>
                  <a:srgbClr val="162D07"/>
                </a:solidFill>
                <a:latin typeface="Tahoma"/>
                <a:cs typeface="Tahoma"/>
              </a:rPr>
              <a:t>the</a:t>
            </a:r>
            <a:r>
              <a:rPr sz="800" spc="28" dirty="0">
                <a:solidFill>
                  <a:srgbClr val="162D07"/>
                </a:solidFill>
                <a:latin typeface="Tahoma"/>
                <a:cs typeface="Tahoma"/>
              </a:rPr>
              <a:t> </a:t>
            </a:r>
            <a:r>
              <a:rPr sz="800" dirty="0">
                <a:solidFill>
                  <a:srgbClr val="162D07"/>
                </a:solidFill>
                <a:latin typeface="Tahoma"/>
                <a:cs typeface="Tahoma"/>
              </a:rPr>
              <a:t>diversity,</a:t>
            </a:r>
            <a:r>
              <a:rPr sz="800" spc="28" dirty="0">
                <a:solidFill>
                  <a:srgbClr val="162D07"/>
                </a:solidFill>
                <a:latin typeface="Tahoma"/>
                <a:cs typeface="Tahoma"/>
              </a:rPr>
              <a:t> </a:t>
            </a:r>
            <a:r>
              <a:rPr sz="800" dirty="0">
                <a:solidFill>
                  <a:srgbClr val="162D07"/>
                </a:solidFill>
                <a:latin typeface="Tahoma"/>
                <a:cs typeface="Tahoma"/>
              </a:rPr>
              <a:t>extent,</a:t>
            </a:r>
            <a:r>
              <a:rPr sz="800" spc="28" dirty="0">
                <a:solidFill>
                  <a:srgbClr val="162D07"/>
                </a:solidFill>
                <a:latin typeface="Tahoma"/>
                <a:cs typeface="Tahoma"/>
              </a:rPr>
              <a:t> </a:t>
            </a:r>
            <a:r>
              <a:rPr sz="800" dirty="0">
                <a:solidFill>
                  <a:srgbClr val="162D07"/>
                </a:solidFill>
                <a:latin typeface="Tahoma"/>
                <a:cs typeface="Tahoma"/>
              </a:rPr>
              <a:t>condition,</a:t>
            </a:r>
            <a:r>
              <a:rPr sz="800" spc="28" dirty="0">
                <a:solidFill>
                  <a:srgbClr val="162D07"/>
                </a:solidFill>
                <a:latin typeface="Tahoma"/>
                <a:cs typeface="Tahoma"/>
              </a:rPr>
              <a:t> </a:t>
            </a:r>
            <a:r>
              <a:rPr sz="800" spc="38" dirty="0">
                <a:solidFill>
                  <a:srgbClr val="162D07"/>
                </a:solidFill>
                <a:latin typeface="Tahoma"/>
                <a:cs typeface="Tahoma"/>
              </a:rPr>
              <a:t>and</a:t>
            </a:r>
            <a:r>
              <a:rPr sz="800" spc="28" dirty="0">
                <a:solidFill>
                  <a:srgbClr val="162D07"/>
                </a:solidFill>
                <a:latin typeface="Tahoma"/>
                <a:cs typeface="Tahoma"/>
              </a:rPr>
              <a:t> </a:t>
            </a:r>
            <a:r>
              <a:rPr sz="800" dirty="0">
                <a:solidFill>
                  <a:srgbClr val="162D07"/>
                </a:solidFill>
                <a:latin typeface="Tahoma"/>
                <a:cs typeface="Tahoma"/>
              </a:rPr>
              <a:t>connectivity</a:t>
            </a:r>
            <a:r>
              <a:rPr sz="800" spc="30" dirty="0">
                <a:solidFill>
                  <a:srgbClr val="162D07"/>
                </a:solidFill>
                <a:latin typeface="Tahoma"/>
                <a:cs typeface="Tahoma"/>
              </a:rPr>
              <a:t> </a:t>
            </a:r>
            <a:r>
              <a:rPr sz="800" spc="15" dirty="0">
                <a:solidFill>
                  <a:srgbClr val="162D07"/>
                </a:solidFill>
                <a:latin typeface="Tahoma"/>
                <a:cs typeface="Tahoma"/>
              </a:rPr>
              <a:t>of </a:t>
            </a:r>
            <a:r>
              <a:rPr sz="800" dirty="0">
                <a:solidFill>
                  <a:srgbClr val="162D07"/>
                </a:solidFill>
                <a:latin typeface="Tahoma"/>
                <a:cs typeface="Tahoma"/>
              </a:rPr>
              <a:t>habitats</a:t>
            </a:r>
            <a:r>
              <a:rPr sz="800" spc="53" dirty="0">
                <a:solidFill>
                  <a:srgbClr val="162D07"/>
                </a:solidFill>
                <a:latin typeface="Tahoma"/>
                <a:cs typeface="Tahoma"/>
              </a:rPr>
              <a:t> </a:t>
            </a:r>
            <a:r>
              <a:rPr sz="800" spc="28" dirty="0">
                <a:solidFill>
                  <a:srgbClr val="162D07"/>
                </a:solidFill>
                <a:latin typeface="Tahoma"/>
                <a:cs typeface="Tahoma"/>
              </a:rPr>
              <a:t>within</a:t>
            </a:r>
            <a:r>
              <a:rPr sz="800" spc="57" dirty="0">
                <a:solidFill>
                  <a:srgbClr val="162D07"/>
                </a:solidFill>
                <a:latin typeface="Tahoma"/>
                <a:cs typeface="Tahoma"/>
              </a:rPr>
              <a:t> </a:t>
            </a:r>
            <a:r>
              <a:rPr sz="800" spc="-5" dirty="0">
                <a:solidFill>
                  <a:srgbClr val="162D07"/>
                </a:solidFill>
                <a:latin typeface="Tahoma"/>
                <a:cs typeface="Tahoma"/>
              </a:rPr>
              <a:t>Swansea.</a:t>
            </a:r>
            <a:endParaRPr sz="800">
              <a:latin typeface="Tahoma"/>
              <a:cs typeface="Tahoma"/>
            </a:endParaRPr>
          </a:p>
        </p:txBody>
      </p:sp>
      <p:sp>
        <p:nvSpPr>
          <p:cNvPr id="19" name="object 19"/>
          <p:cNvSpPr txBox="1"/>
          <p:nvPr/>
        </p:nvSpPr>
        <p:spPr>
          <a:xfrm>
            <a:off x="514350" y="3419647"/>
            <a:ext cx="4756468" cy="360035"/>
          </a:xfrm>
          <a:prstGeom prst="rect">
            <a:avLst/>
          </a:prstGeom>
          <a:solidFill>
            <a:srgbClr val="64C42C"/>
          </a:solidFill>
        </p:spPr>
        <p:txBody>
          <a:bodyPr vert="horz" wrap="square" lIns="0" tIns="6033" rIns="0" bIns="0" rtlCol="0">
            <a:spAutoFit/>
          </a:bodyPr>
          <a:lstStyle/>
          <a:p>
            <a:pPr>
              <a:lnSpc>
                <a:spcPct val="100000"/>
              </a:lnSpc>
              <a:spcBef>
                <a:spcPts val="48"/>
              </a:spcBef>
            </a:pPr>
            <a:endParaRPr sz="800">
              <a:latin typeface="Times New Roman"/>
              <a:cs typeface="Times New Roman"/>
            </a:endParaRPr>
          </a:p>
          <a:p>
            <a:pPr marL="895985" marR="111443" indent="-780415">
              <a:lnSpc>
                <a:spcPts val="900"/>
              </a:lnSpc>
            </a:pPr>
            <a:r>
              <a:rPr sz="800" spc="-5" dirty="0">
                <a:solidFill>
                  <a:srgbClr val="162D07"/>
                </a:solidFill>
                <a:latin typeface="Tahoma"/>
                <a:cs typeface="Tahoma"/>
              </a:rPr>
              <a:t>3.3.</a:t>
            </a:r>
            <a:r>
              <a:rPr sz="800" dirty="0">
                <a:solidFill>
                  <a:srgbClr val="162D07"/>
                </a:solidFill>
                <a:latin typeface="Tahoma"/>
                <a:cs typeface="Tahoma"/>
              </a:rPr>
              <a:t> </a:t>
            </a:r>
            <a:r>
              <a:rPr sz="800" spc="28" dirty="0">
                <a:solidFill>
                  <a:srgbClr val="162D07"/>
                </a:solidFill>
                <a:latin typeface="Tahoma"/>
                <a:cs typeface="Tahoma"/>
              </a:rPr>
              <a:t>Ensure</a:t>
            </a:r>
            <a:r>
              <a:rPr sz="800" spc="3" dirty="0">
                <a:solidFill>
                  <a:srgbClr val="162D07"/>
                </a:solidFill>
                <a:latin typeface="Tahoma"/>
                <a:cs typeface="Tahoma"/>
              </a:rPr>
              <a:t> </a:t>
            </a:r>
            <a:r>
              <a:rPr sz="800" dirty="0">
                <a:solidFill>
                  <a:srgbClr val="162D07"/>
                </a:solidFill>
                <a:latin typeface="Tahoma"/>
                <a:cs typeface="Tahoma"/>
              </a:rPr>
              <a:t>that at</a:t>
            </a:r>
            <a:r>
              <a:rPr sz="800" spc="3" dirty="0">
                <a:solidFill>
                  <a:srgbClr val="162D07"/>
                </a:solidFill>
                <a:latin typeface="Tahoma"/>
                <a:cs typeface="Tahoma"/>
              </a:rPr>
              <a:t> </a:t>
            </a:r>
            <a:r>
              <a:rPr sz="800" dirty="0">
                <a:solidFill>
                  <a:srgbClr val="162D07"/>
                </a:solidFill>
                <a:latin typeface="Tahoma"/>
                <a:cs typeface="Tahoma"/>
              </a:rPr>
              <a:t>least </a:t>
            </a:r>
            <a:r>
              <a:rPr sz="800" spc="-33" dirty="0">
                <a:solidFill>
                  <a:srgbClr val="162D07"/>
                </a:solidFill>
                <a:latin typeface="Tahoma"/>
                <a:cs typeface="Tahoma"/>
              </a:rPr>
              <a:t>30%</a:t>
            </a:r>
            <a:r>
              <a:rPr sz="800" spc="3" dirty="0">
                <a:solidFill>
                  <a:srgbClr val="162D07"/>
                </a:solidFill>
                <a:latin typeface="Tahoma"/>
                <a:cs typeface="Tahoma"/>
              </a:rPr>
              <a:t> </a:t>
            </a:r>
            <a:r>
              <a:rPr sz="800" spc="28" dirty="0">
                <a:solidFill>
                  <a:srgbClr val="162D07"/>
                </a:solidFill>
                <a:latin typeface="Tahoma"/>
                <a:cs typeface="Tahoma"/>
              </a:rPr>
              <a:t>of</a:t>
            </a:r>
            <a:r>
              <a:rPr sz="800" dirty="0">
                <a:solidFill>
                  <a:srgbClr val="162D07"/>
                </a:solidFill>
                <a:latin typeface="Tahoma"/>
                <a:cs typeface="Tahoma"/>
              </a:rPr>
              <a:t> Swansea</a:t>
            </a:r>
            <a:r>
              <a:rPr sz="800" spc="3" dirty="0">
                <a:solidFill>
                  <a:srgbClr val="162D07"/>
                </a:solidFill>
                <a:latin typeface="Tahoma"/>
                <a:cs typeface="Tahoma"/>
              </a:rPr>
              <a:t> </a:t>
            </a:r>
            <a:r>
              <a:rPr sz="800" spc="28" dirty="0">
                <a:solidFill>
                  <a:srgbClr val="162D07"/>
                </a:solidFill>
                <a:latin typeface="Tahoma"/>
                <a:cs typeface="Tahoma"/>
              </a:rPr>
              <a:t>county</a:t>
            </a:r>
            <a:r>
              <a:rPr sz="800" dirty="0">
                <a:solidFill>
                  <a:srgbClr val="162D07"/>
                </a:solidFill>
                <a:latin typeface="Tahoma"/>
                <a:cs typeface="Tahoma"/>
              </a:rPr>
              <a:t> is</a:t>
            </a:r>
            <a:r>
              <a:rPr sz="800" spc="3" dirty="0">
                <a:solidFill>
                  <a:srgbClr val="162D07"/>
                </a:solidFill>
                <a:latin typeface="Tahoma"/>
                <a:cs typeface="Tahoma"/>
              </a:rPr>
              <a:t> </a:t>
            </a:r>
            <a:r>
              <a:rPr sz="800" spc="28" dirty="0">
                <a:solidFill>
                  <a:srgbClr val="162D07"/>
                </a:solidFill>
                <a:latin typeface="Tahoma"/>
                <a:cs typeface="Tahoma"/>
              </a:rPr>
              <a:t>protected</a:t>
            </a:r>
            <a:r>
              <a:rPr sz="800" spc="3" dirty="0">
                <a:solidFill>
                  <a:srgbClr val="162D07"/>
                </a:solidFill>
                <a:latin typeface="Tahoma"/>
                <a:cs typeface="Tahoma"/>
              </a:rPr>
              <a:t> </a:t>
            </a:r>
            <a:r>
              <a:rPr sz="800" spc="38" dirty="0">
                <a:solidFill>
                  <a:srgbClr val="162D07"/>
                </a:solidFill>
                <a:latin typeface="Tahoma"/>
                <a:cs typeface="Tahoma"/>
              </a:rPr>
              <a:t>and</a:t>
            </a:r>
            <a:r>
              <a:rPr sz="800" dirty="0">
                <a:solidFill>
                  <a:srgbClr val="162D07"/>
                </a:solidFill>
                <a:latin typeface="Tahoma"/>
                <a:cs typeface="Tahoma"/>
              </a:rPr>
              <a:t> effectively</a:t>
            </a:r>
            <a:r>
              <a:rPr sz="800" spc="3" dirty="0">
                <a:solidFill>
                  <a:srgbClr val="162D07"/>
                </a:solidFill>
                <a:latin typeface="Tahoma"/>
                <a:cs typeface="Tahoma"/>
              </a:rPr>
              <a:t> </a:t>
            </a:r>
            <a:r>
              <a:rPr sz="800" spc="33" dirty="0">
                <a:solidFill>
                  <a:srgbClr val="162D07"/>
                </a:solidFill>
                <a:latin typeface="Tahoma"/>
                <a:cs typeface="Tahoma"/>
              </a:rPr>
              <a:t>managed</a:t>
            </a:r>
            <a:r>
              <a:rPr sz="800" dirty="0">
                <a:solidFill>
                  <a:srgbClr val="162D07"/>
                </a:solidFill>
                <a:latin typeface="Tahoma"/>
                <a:cs typeface="Tahoma"/>
              </a:rPr>
              <a:t> </a:t>
            </a:r>
            <a:r>
              <a:rPr sz="800" spc="33" dirty="0">
                <a:solidFill>
                  <a:srgbClr val="162D07"/>
                </a:solidFill>
                <a:latin typeface="Tahoma"/>
                <a:cs typeface="Tahoma"/>
              </a:rPr>
              <a:t>for</a:t>
            </a:r>
            <a:r>
              <a:rPr sz="800" spc="3" dirty="0">
                <a:solidFill>
                  <a:srgbClr val="162D07"/>
                </a:solidFill>
                <a:latin typeface="Tahoma"/>
                <a:cs typeface="Tahoma"/>
              </a:rPr>
              <a:t> </a:t>
            </a:r>
            <a:r>
              <a:rPr sz="800" spc="25" dirty="0">
                <a:solidFill>
                  <a:srgbClr val="162D07"/>
                </a:solidFill>
                <a:latin typeface="Tahoma"/>
                <a:cs typeface="Tahoma"/>
              </a:rPr>
              <a:t>nature </a:t>
            </a:r>
            <a:r>
              <a:rPr sz="800" spc="10" dirty="0">
                <a:solidFill>
                  <a:srgbClr val="162D07"/>
                </a:solidFill>
                <a:latin typeface="Tahoma"/>
                <a:cs typeface="Tahoma"/>
              </a:rPr>
              <a:t>by</a:t>
            </a:r>
            <a:r>
              <a:rPr sz="800" spc="20" dirty="0">
                <a:solidFill>
                  <a:srgbClr val="162D07"/>
                </a:solidFill>
                <a:latin typeface="Tahoma"/>
                <a:cs typeface="Tahoma"/>
              </a:rPr>
              <a:t> </a:t>
            </a:r>
            <a:r>
              <a:rPr sz="800" spc="5" dirty="0">
                <a:solidFill>
                  <a:srgbClr val="162D07"/>
                </a:solidFill>
                <a:latin typeface="Tahoma"/>
                <a:cs typeface="Tahoma"/>
              </a:rPr>
              <a:t>2030,</a:t>
            </a:r>
            <a:r>
              <a:rPr sz="800" spc="23" dirty="0">
                <a:solidFill>
                  <a:srgbClr val="162D07"/>
                </a:solidFill>
                <a:latin typeface="Tahoma"/>
                <a:cs typeface="Tahoma"/>
              </a:rPr>
              <a:t> </a:t>
            </a:r>
            <a:r>
              <a:rPr sz="800" spc="28" dirty="0">
                <a:solidFill>
                  <a:srgbClr val="162D07"/>
                </a:solidFill>
                <a:latin typeface="Tahoma"/>
                <a:cs typeface="Tahoma"/>
              </a:rPr>
              <a:t>including</a:t>
            </a:r>
            <a:r>
              <a:rPr sz="800" spc="20" dirty="0">
                <a:solidFill>
                  <a:srgbClr val="162D07"/>
                </a:solidFill>
                <a:latin typeface="Tahoma"/>
                <a:cs typeface="Tahoma"/>
              </a:rPr>
              <a:t> </a:t>
            </a:r>
            <a:r>
              <a:rPr sz="800" spc="10" dirty="0">
                <a:solidFill>
                  <a:srgbClr val="162D07"/>
                </a:solidFill>
                <a:latin typeface="Tahoma"/>
                <a:cs typeface="Tahoma"/>
              </a:rPr>
              <a:t>marine*,</a:t>
            </a:r>
            <a:r>
              <a:rPr sz="800" spc="23" dirty="0">
                <a:solidFill>
                  <a:srgbClr val="162D07"/>
                </a:solidFill>
                <a:latin typeface="Tahoma"/>
                <a:cs typeface="Tahoma"/>
              </a:rPr>
              <a:t> </a:t>
            </a:r>
            <a:r>
              <a:rPr sz="800" spc="10" dirty="0">
                <a:solidFill>
                  <a:srgbClr val="162D07"/>
                </a:solidFill>
                <a:latin typeface="Tahoma"/>
                <a:cs typeface="Tahoma"/>
              </a:rPr>
              <a:t>terrestrial</a:t>
            </a:r>
            <a:r>
              <a:rPr sz="800" spc="23" dirty="0">
                <a:solidFill>
                  <a:srgbClr val="162D07"/>
                </a:solidFill>
                <a:latin typeface="Tahoma"/>
                <a:cs typeface="Tahoma"/>
              </a:rPr>
              <a:t> </a:t>
            </a:r>
            <a:r>
              <a:rPr sz="800" spc="38" dirty="0">
                <a:solidFill>
                  <a:srgbClr val="162D07"/>
                </a:solidFill>
                <a:latin typeface="Tahoma"/>
                <a:cs typeface="Tahoma"/>
              </a:rPr>
              <a:t>and</a:t>
            </a:r>
            <a:r>
              <a:rPr sz="800" spc="20" dirty="0">
                <a:solidFill>
                  <a:srgbClr val="162D07"/>
                </a:solidFill>
                <a:latin typeface="Tahoma"/>
                <a:cs typeface="Tahoma"/>
              </a:rPr>
              <a:t> </a:t>
            </a:r>
            <a:r>
              <a:rPr sz="800" spc="10" dirty="0">
                <a:solidFill>
                  <a:srgbClr val="162D07"/>
                </a:solidFill>
                <a:latin typeface="Tahoma"/>
                <a:cs typeface="Tahoma"/>
              </a:rPr>
              <a:t>freshwater**</a:t>
            </a:r>
            <a:r>
              <a:rPr sz="800" spc="23" dirty="0">
                <a:solidFill>
                  <a:srgbClr val="162D07"/>
                </a:solidFill>
                <a:latin typeface="Tahoma"/>
                <a:cs typeface="Tahoma"/>
              </a:rPr>
              <a:t> </a:t>
            </a:r>
            <a:r>
              <a:rPr sz="800" spc="-5" dirty="0">
                <a:solidFill>
                  <a:srgbClr val="162D07"/>
                </a:solidFill>
                <a:latin typeface="Tahoma"/>
                <a:cs typeface="Tahoma"/>
              </a:rPr>
              <a:t>areas.</a:t>
            </a:r>
            <a:endParaRPr sz="800">
              <a:latin typeface="Tahoma"/>
              <a:cs typeface="Tahoma"/>
            </a:endParaRPr>
          </a:p>
        </p:txBody>
      </p:sp>
      <p:sp>
        <p:nvSpPr>
          <p:cNvPr id="20" name="object 20"/>
          <p:cNvSpPr txBox="1"/>
          <p:nvPr/>
        </p:nvSpPr>
        <p:spPr>
          <a:xfrm>
            <a:off x="514350" y="3994434"/>
            <a:ext cx="4756468" cy="360035"/>
          </a:xfrm>
          <a:prstGeom prst="rect">
            <a:avLst/>
          </a:prstGeom>
          <a:solidFill>
            <a:srgbClr val="64C42C"/>
          </a:solidFill>
        </p:spPr>
        <p:txBody>
          <a:bodyPr vert="horz" wrap="square" lIns="0" tIns="6033" rIns="0" bIns="0" rtlCol="0">
            <a:spAutoFit/>
          </a:bodyPr>
          <a:lstStyle/>
          <a:p>
            <a:pPr>
              <a:lnSpc>
                <a:spcPct val="100000"/>
              </a:lnSpc>
              <a:spcBef>
                <a:spcPts val="48"/>
              </a:spcBef>
            </a:pPr>
            <a:endParaRPr sz="800">
              <a:latin typeface="Times New Roman"/>
              <a:cs typeface="Times New Roman"/>
            </a:endParaRPr>
          </a:p>
          <a:p>
            <a:pPr marL="617855" marR="131128" indent="-482600">
              <a:lnSpc>
                <a:spcPts val="900"/>
              </a:lnSpc>
            </a:pPr>
            <a:r>
              <a:rPr sz="800" spc="-5" dirty="0">
                <a:solidFill>
                  <a:srgbClr val="162D07"/>
                </a:solidFill>
                <a:latin typeface="Tahoma"/>
                <a:cs typeface="Tahoma"/>
              </a:rPr>
              <a:t>3.4.</a:t>
            </a:r>
            <a:r>
              <a:rPr sz="800" spc="-8" dirty="0">
                <a:solidFill>
                  <a:srgbClr val="162D07"/>
                </a:solidFill>
                <a:latin typeface="Tahoma"/>
                <a:cs typeface="Tahoma"/>
              </a:rPr>
              <a:t> </a:t>
            </a:r>
            <a:r>
              <a:rPr sz="800" dirty="0">
                <a:solidFill>
                  <a:srgbClr val="162D07"/>
                </a:solidFill>
                <a:latin typeface="Tahoma"/>
                <a:cs typeface="Tahoma"/>
              </a:rPr>
              <a:t>Restore</a:t>
            </a:r>
            <a:r>
              <a:rPr sz="800" spc="-5" dirty="0">
                <a:solidFill>
                  <a:srgbClr val="162D07"/>
                </a:solidFill>
                <a:latin typeface="Tahoma"/>
                <a:cs typeface="Tahoma"/>
              </a:rPr>
              <a:t> </a:t>
            </a:r>
            <a:r>
              <a:rPr sz="800" spc="38" dirty="0">
                <a:solidFill>
                  <a:srgbClr val="162D07"/>
                </a:solidFill>
                <a:latin typeface="Tahoma"/>
                <a:cs typeface="Tahoma"/>
              </a:rPr>
              <a:t>and</a:t>
            </a:r>
            <a:r>
              <a:rPr sz="800" spc="-8" dirty="0">
                <a:solidFill>
                  <a:srgbClr val="162D07"/>
                </a:solidFill>
                <a:latin typeface="Tahoma"/>
                <a:cs typeface="Tahoma"/>
              </a:rPr>
              <a:t> </a:t>
            </a:r>
            <a:r>
              <a:rPr sz="800" dirty="0">
                <a:solidFill>
                  <a:srgbClr val="162D07"/>
                </a:solidFill>
                <a:latin typeface="Tahoma"/>
                <a:cs typeface="Tahoma"/>
              </a:rPr>
              <a:t>create</a:t>
            </a:r>
            <a:r>
              <a:rPr sz="800" spc="-8" dirty="0">
                <a:solidFill>
                  <a:srgbClr val="162D07"/>
                </a:solidFill>
                <a:latin typeface="Tahoma"/>
                <a:cs typeface="Tahoma"/>
              </a:rPr>
              <a:t> </a:t>
            </a:r>
            <a:r>
              <a:rPr sz="800" dirty="0">
                <a:solidFill>
                  <a:srgbClr val="162D07"/>
                </a:solidFill>
                <a:latin typeface="Tahoma"/>
                <a:cs typeface="Tahoma"/>
              </a:rPr>
              <a:t>habitat</a:t>
            </a:r>
            <a:r>
              <a:rPr sz="800" spc="-5" dirty="0">
                <a:solidFill>
                  <a:srgbClr val="162D07"/>
                </a:solidFill>
                <a:latin typeface="Tahoma"/>
                <a:cs typeface="Tahoma"/>
              </a:rPr>
              <a:t> </a:t>
            </a:r>
            <a:r>
              <a:rPr sz="800" spc="28" dirty="0">
                <a:solidFill>
                  <a:srgbClr val="162D07"/>
                </a:solidFill>
                <a:latin typeface="Tahoma"/>
                <a:cs typeface="Tahoma"/>
              </a:rPr>
              <a:t>within</a:t>
            </a:r>
            <a:r>
              <a:rPr sz="800" spc="-8" dirty="0">
                <a:solidFill>
                  <a:srgbClr val="162D07"/>
                </a:solidFill>
                <a:latin typeface="Tahoma"/>
                <a:cs typeface="Tahoma"/>
              </a:rPr>
              <a:t> </a:t>
            </a:r>
            <a:r>
              <a:rPr sz="800" spc="38" dirty="0">
                <a:solidFill>
                  <a:srgbClr val="162D07"/>
                </a:solidFill>
                <a:latin typeface="Tahoma"/>
                <a:cs typeface="Tahoma"/>
              </a:rPr>
              <a:t>and</a:t>
            </a:r>
            <a:r>
              <a:rPr sz="800" spc="-5" dirty="0">
                <a:solidFill>
                  <a:srgbClr val="162D07"/>
                </a:solidFill>
                <a:latin typeface="Tahoma"/>
                <a:cs typeface="Tahoma"/>
              </a:rPr>
              <a:t> </a:t>
            </a:r>
            <a:r>
              <a:rPr sz="800" spc="33" dirty="0">
                <a:solidFill>
                  <a:srgbClr val="162D07"/>
                </a:solidFill>
                <a:latin typeface="Tahoma"/>
                <a:cs typeface="Tahoma"/>
              </a:rPr>
              <a:t>outside</a:t>
            </a:r>
            <a:r>
              <a:rPr sz="800" spc="-8" dirty="0">
                <a:solidFill>
                  <a:srgbClr val="162D07"/>
                </a:solidFill>
                <a:latin typeface="Tahoma"/>
                <a:cs typeface="Tahoma"/>
              </a:rPr>
              <a:t> </a:t>
            </a:r>
            <a:r>
              <a:rPr sz="800" spc="30" dirty="0">
                <a:solidFill>
                  <a:srgbClr val="162D07"/>
                </a:solidFill>
                <a:latin typeface="Tahoma"/>
                <a:cs typeface="Tahoma"/>
              </a:rPr>
              <a:t>the</a:t>
            </a:r>
            <a:r>
              <a:rPr sz="800" spc="-5" dirty="0">
                <a:solidFill>
                  <a:srgbClr val="162D07"/>
                </a:solidFill>
                <a:latin typeface="Tahoma"/>
                <a:cs typeface="Tahoma"/>
              </a:rPr>
              <a:t> </a:t>
            </a:r>
            <a:r>
              <a:rPr sz="800" spc="25" dirty="0">
                <a:solidFill>
                  <a:srgbClr val="162D07"/>
                </a:solidFill>
                <a:latin typeface="Tahoma"/>
                <a:cs typeface="Tahoma"/>
              </a:rPr>
              <a:t>Welsh</a:t>
            </a:r>
            <a:r>
              <a:rPr sz="800" spc="-8" dirty="0">
                <a:solidFill>
                  <a:srgbClr val="162D07"/>
                </a:solidFill>
                <a:latin typeface="Tahoma"/>
                <a:cs typeface="Tahoma"/>
              </a:rPr>
              <a:t> </a:t>
            </a:r>
            <a:r>
              <a:rPr sz="800" spc="43" dirty="0">
                <a:solidFill>
                  <a:srgbClr val="162D07"/>
                </a:solidFill>
                <a:latin typeface="Tahoma"/>
                <a:cs typeface="Tahoma"/>
              </a:rPr>
              <a:t>Marine</a:t>
            </a:r>
            <a:r>
              <a:rPr sz="800" spc="-5" dirty="0">
                <a:solidFill>
                  <a:srgbClr val="162D07"/>
                </a:solidFill>
                <a:latin typeface="Tahoma"/>
                <a:cs typeface="Tahoma"/>
              </a:rPr>
              <a:t> </a:t>
            </a:r>
            <a:r>
              <a:rPr sz="800" spc="28" dirty="0">
                <a:solidFill>
                  <a:srgbClr val="162D07"/>
                </a:solidFill>
                <a:latin typeface="Tahoma"/>
                <a:cs typeface="Tahoma"/>
              </a:rPr>
              <a:t>Protected</a:t>
            </a:r>
            <a:r>
              <a:rPr sz="800" spc="-8" dirty="0">
                <a:solidFill>
                  <a:srgbClr val="162D07"/>
                </a:solidFill>
                <a:latin typeface="Tahoma"/>
                <a:cs typeface="Tahoma"/>
              </a:rPr>
              <a:t> </a:t>
            </a:r>
            <a:r>
              <a:rPr sz="800" spc="28" dirty="0">
                <a:solidFill>
                  <a:srgbClr val="162D07"/>
                </a:solidFill>
                <a:latin typeface="Tahoma"/>
                <a:cs typeface="Tahoma"/>
              </a:rPr>
              <a:t>Area</a:t>
            </a:r>
            <a:r>
              <a:rPr sz="800" spc="-5" dirty="0">
                <a:solidFill>
                  <a:srgbClr val="162D07"/>
                </a:solidFill>
                <a:latin typeface="Tahoma"/>
                <a:cs typeface="Tahoma"/>
              </a:rPr>
              <a:t> </a:t>
            </a:r>
            <a:r>
              <a:rPr sz="800" spc="28" dirty="0">
                <a:solidFill>
                  <a:srgbClr val="162D07"/>
                </a:solidFill>
                <a:latin typeface="Tahoma"/>
                <a:cs typeface="Tahoma"/>
              </a:rPr>
              <a:t>network</a:t>
            </a:r>
            <a:r>
              <a:rPr sz="800" spc="-8" dirty="0">
                <a:solidFill>
                  <a:srgbClr val="162D07"/>
                </a:solidFill>
                <a:latin typeface="Tahoma"/>
                <a:cs typeface="Tahoma"/>
              </a:rPr>
              <a:t> </a:t>
            </a:r>
            <a:r>
              <a:rPr sz="800" spc="15" dirty="0">
                <a:solidFill>
                  <a:srgbClr val="162D07"/>
                </a:solidFill>
                <a:latin typeface="Tahoma"/>
                <a:cs typeface="Tahoma"/>
              </a:rPr>
              <a:t>to </a:t>
            </a:r>
            <a:r>
              <a:rPr sz="800" spc="33" dirty="0">
                <a:solidFill>
                  <a:srgbClr val="162D07"/>
                </a:solidFill>
                <a:latin typeface="Tahoma"/>
                <a:cs typeface="Tahoma"/>
              </a:rPr>
              <a:t>help</a:t>
            </a:r>
            <a:r>
              <a:rPr sz="800" spc="10" dirty="0">
                <a:solidFill>
                  <a:srgbClr val="162D07"/>
                </a:solidFill>
                <a:latin typeface="Tahoma"/>
                <a:cs typeface="Tahoma"/>
              </a:rPr>
              <a:t> </a:t>
            </a:r>
            <a:r>
              <a:rPr sz="800" spc="30" dirty="0">
                <a:solidFill>
                  <a:srgbClr val="162D07"/>
                </a:solidFill>
                <a:latin typeface="Tahoma"/>
                <a:cs typeface="Tahoma"/>
              </a:rPr>
              <a:t>restore</a:t>
            </a:r>
            <a:r>
              <a:rPr sz="800" spc="13" dirty="0">
                <a:solidFill>
                  <a:srgbClr val="162D07"/>
                </a:solidFill>
                <a:latin typeface="Tahoma"/>
                <a:cs typeface="Tahoma"/>
              </a:rPr>
              <a:t> </a:t>
            </a:r>
            <a:r>
              <a:rPr sz="800" dirty="0">
                <a:solidFill>
                  <a:srgbClr val="162D07"/>
                </a:solidFill>
                <a:latin typeface="Tahoma"/>
                <a:cs typeface="Tahoma"/>
              </a:rPr>
              <a:t>ecological</a:t>
            </a:r>
            <a:r>
              <a:rPr sz="800" spc="13" dirty="0">
                <a:solidFill>
                  <a:srgbClr val="162D07"/>
                </a:solidFill>
                <a:latin typeface="Tahoma"/>
                <a:cs typeface="Tahoma"/>
              </a:rPr>
              <a:t> </a:t>
            </a:r>
            <a:r>
              <a:rPr sz="800" spc="30" dirty="0">
                <a:solidFill>
                  <a:srgbClr val="162D07"/>
                </a:solidFill>
                <a:latin typeface="Tahoma"/>
                <a:cs typeface="Tahoma"/>
              </a:rPr>
              <a:t>processes</a:t>
            </a:r>
            <a:r>
              <a:rPr sz="800" spc="13" dirty="0">
                <a:solidFill>
                  <a:srgbClr val="162D07"/>
                </a:solidFill>
                <a:latin typeface="Tahoma"/>
                <a:cs typeface="Tahoma"/>
              </a:rPr>
              <a:t> </a:t>
            </a:r>
            <a:r>
              <a:rPr sz="800" spc="38" dirty="0">
                <a:solidFill>
                  <a:srgbClr val="162D07"/>
                </a:solidFill>
                <a:latin typeface="Tahoma"/>
                <a:cs typeface="Tahoma"/>
              </a:rPr>
              <a:t>and</a:t>
            </a:r>
            <a:r>
              <a:rPr sz="800" spc="13" dirty="0">
                <a:solidFill>
                  <a:srgbClr val="162D07"/>
                </a:solidFill>
                <a:latin typeface="Tahoma"/>
                <a:cs typeface="Tahoma"/>
              </a:rPr>
              <a:t> </a:t>
            </a:r>
            <a:r>
              <a:rPr sz="800" spc="28" dirty="0">
                <a:solidFill>
                  <a:srgbClr val="162D07"/>
                </a:solidFill>
                <a:latin typeface="Tahoma"/>
                <a:cs typeface="Tahoma"/>
              </a:rPr>
              <a:t>connect</a:t>
            </a:r>
            <a:r>
              <a:rPr sz="800" spc="13" dirty="0">
                <a:solidFill>
                  <a:srgbClr val="162D07"/>
                </a:solidFill>
                <a:latin typeface="Tahoma"/>
                <a:cs typeface="Tahoma"/>
              </a:rPr>
              <a:t> </a:t>
            </a:r>
            <a:r>
              <a:rPr sz="800" spc="35" dirty="0">
                <a:solidFill>
                  <a:srgbClr val="162D07"/>
                </a:solidFill>
                <a:latin typeface="Tahoma"/>
                <a:cs typeface="Tahoma"/>
              </a:rPr>
              <a:t>marine</a:t>
            </a:r>
            <a:r>
              <a:rPr sz="800" spc="10" dirty="0">
                <a:solidFill>
                  <a:srgbClr val="162D07"/>
                </a:solidFill>
                <a:latin typeface="Tahoma"/>
                <a:cs typeface="Tahoma"/>
              </a:rPr>
              <a:t> </a:t>
            </a:r>
            <a:r>
              <a:rPr sz="800" dirty="0">
                <a:solidFill>
                  <a:srgbClr val="162D07"/>
                </a:solidFill>
                <a:latin typeface="Tahoma"/>
                <a:cs typeface="Tahoma"/>
              </a:rPr>
              <a:t>wildlife</a:t>
            </a:r>
            <a:r>
              <a:rPr sz="800" spc="13" dirty="0">
                <a:solidFill>
                  <a:srgbClr val="162D07"/>
                </a:solidFill>
                <a:latin typeface="Tahoma"/>
                <a:cs typeface="Tahoma"/>
              </a:rPr>
              <a:t> </a:t>
            </a:r>
            <a:r>
              <a:rPr sz="800" spc="23" dirty="0">
                <a:solidFill>
                  <a:srgbClr val="162D07"/>
                </a:solidFill>
                <a:latin typeface="Tahoma"/>
                <a:cs typeface="Tahoma"/>
              </a:rPr>
              <a:t>populations.</a:t>
            </a:r>
            <a:endParaRPr sz="800">
              <a:latin typeface="Tahoma"/>
              <a:cs typeface="Tahoma"/>
            </a:endParaRPr>
          </a:p>
        </p:txBody>
      </p:sp>
      <p:sp>
        <p:nvSpPr>
          <p:cNvPr id="21" name="object 21"/>
          <p:cNvSpPr txBox="1"/>
          <p:nvPr/>
        </p:nvSpPr>
        <p:spPr>
          <a:xfrm>
            <a:off x="514350" y="4569224"/>
            <a:ext cx="4756468" cy="606108"/>
          </a:xfrm>
          <a:prstGeom prst="rect">
            <a:avLst/>
          </a:prstGeom>
          <a:solidFill>
            <a:srgbClr val="64C42C"/>
          </a:solidFill>
        </p:spPr>
        <p:txBody>
          <a:bodyPr vert="horz" wrap="square" lIns="0" tIns="15558" rIns="0" bIns="0" rtlCol="0">
            <a:spAutoFit/>
          </a:bodyPr>
          <a:lstStyle/>
          <a:p>
            <a:pPr>
              <a:lnSpc>
                <a:spcPct val="100000"/>
              </a:lnSpc>
              <a:spcBef>
                <a:spcPts val="123"/>
              </a:spcBef>
            </a:pPr>
            <a:endParaRPr sz="800">
              <a:latin typeface="Times New Roman"/>
              <a:cs typeface="Times New Roman"/>
            </a:endParaRPr>
          </a:p>
          <a:p>
            <a:pPr marL="220663" marR="216535" indent="38418">
              <a:lnSpc>
                <a:spcPts val="900"/>
              </a:lnSpc>
            </a:pPr>
            <a:r>
              <a:rPr sz="800" spc="-5" dirty="0">
                <a:solidFill>
                  <a:srgbClr val="162D07"/>
                </a:solidFill>
                <a:latin typeface="Tahoma"/>
                <a:cs typeface="Tahoma"/>
              </a:rPr>
              <a:t>3.5.</a:t>
            </a:r>
            <a:r>
              <a:rPr sz="800" spc="3" dirty="0">
                <a:solidFill>
                  <a:srgbClr val="162D07"/>
                </a:solidFill>
                <a:latin typeface="Tahoma"/>
                <a:cs typeface="Tahoma"/>
              </a:rPr>
              <a:t> </a:t>
            </a:r>
            <a:r>
              <a:rPr sz="800" dirty="0">
                <a:solidFill>
                  <a:srgbClr val="162D07"/>
                </a:solidFill>
                <a:latin typeface="Tahoma"/>
                <a:cs typeface="Tahoma"/>
              </a:rPr>
              <a:t>Restore</a:t>
            </a:r>
            <a:r>
              <a:rPr sz="800" spc="5" dirty="0">
                <a:solidFill>
                  <a:srgbClr val="162D07"/>
                </a:solidFill>
                <a:latin typeface="Tahoma"/>
                <a:cs typeface="Tahoma"/>
              </a:rPr>
              <a:t> </a:t>
            </a:r>
            <a:r>
              <a:rPr sz="800" spc="38" dirty="0">
                <a:solidFill>
                  <a:srgbClr val="162D07"/>
                </a:solidFill>
                <a:latin typeface="Tahoma"/>
                <a:cs typeface="Tahoma"/>
              </a:rPr>
              <a:t>and</a:t>
            </a:r>
            <a:r>
              <a:rPr sz="800" spc="5" dirty="0">
                <a:solidFill>
                  <a:srgbClr val="162D07"/>
                </a:solidFill>
                <a:latin typeface="Tahoma"/>
                <a:cs typeface="Tahoma"/>
              </a:rPr>
              <a:t> </a:t>
            </a:r>
            <a:r>
              <a:rPr sz="800" dirty="0">
                <a:solidFill>
                  <a:srgbClr val="162D07"/>
                </a:solidFill>
                <a:latin typeface="Tahoma"/>
                <a:cs typeface="Tahoma"/>
              </a:rPr>
              <a:t>create</a:t>
            </a:r>
            <a:r>
              <a:rPr sz="800" spc="3" dirty="0">
                <a:solidFill>
                  <a:srgbClr val="162D07"/>
                </a:solidFill>
                <a:latin typeface="Tahoma"/>
                <a:cs typeface="Tahoma"/>
              </a:rPr>
              <a:t> </a:t>
            </a:r>
            <a:r>
              <a:rPr sz="800" dirty="0">
                <a:solidFill>
                  <a:srgbClr val="162D07"/>
                </a:solidFill>
                <a:latin typeface="Tahoma"/>
                <a:cs typeface="Tahoma"/>
              </a:rPr>
              <a:t>habitat</a:t>
            </a:r>
            <a:r>
              <a:rPr sz="800" spc="5" dirty="0">
                <a:solidFill>
                  <a:srgbClr val="162D07"/>
                </a:solidFill>
                <a:latin typeface="Tahoma"/>
                <a:cs typeface="Tahoma"/>
              </a:rPr>
              <a:t> </a:t>
            </a:r>
            <a:r>
              <a:rPr sz="800" spc="38" dirty="0">
                <a:solidFill>
                  <a:srgbClr val="162D07"/>
                </a:solidFill>
                <a:latin typeface="Tahoma"/>
                <a:cs typeface="Tahoma"/>
              </a:rPr>
              <a:t>and</a:t>
            </a:r>
            <a:r>
              <a:rPr sz="800" spc="5" dirty="0">
                <a:solidFill>
                  <a:srgbClr val="162D07"/>
                </a:solidFill>
                <a:latin typeface="Tahoma"/>
                <a:cs typeface="Tahoma"/>
              </a:rPr>
              <a:t> </a:t>
            </a:r>
            <a:r>
              <a:rPr sz="800" spc="28" dirty="0">
                <a:solidFill>
                  <a:srgbClr val="162D07"/>
                </a:solidFill>
                <a:latin typeface="Tahoma"/>
                <a:cs typeface="Tahoma"/>
              </a:rPr>
              <a:t>green</a:t>
            </a:r>
            <a:r>
              <a:rPr sz="800" spc="3" dirty="0">
                <a:solidFill>
                  <a:srgbClr val="162D07"/>
                </a:solidFill>
                <a:latin typeface="Tahoma"/>
                <a:cs typeface="Tahoma"/>
              </a:rPr>
              <a:t> </a:t>
            </a:r>
            <a:r>
              <a:rPr sz="800" spc="25" dirty="0">
                <a:solidFill>
                  <a:srgbClr val="162D07"/>
                </a:solidFill>
                <a:latin typeface="Tahoma"/>
                <a:cs typeface="Tahoma"/>
              </a:rPr>
              <a:t>infrastructure</a:t>
            </a:r>
            <a:r>
              <a:rPr sz="800" spc="5" dirty="0">
                <a:solidFill>
                  <a:srgbClr val="162D07"/>
                </a:solidFill>
                <a:latin typeface="Tahoma"/>
                <a:cs typeface="Tahoma"/>
              </a:rPr>
              <a:t> </a:t>
            </a:r>
            <a:r>
              <a:rPr sz="800" spc="30" dirty="0">
                <a:solidFill>
                  <a:srgbClr val="162D07"/>
                </a:solidFill>
                <a:latin typeface="Tahoma"/>
                <a:cs typeface="Tahoma"/>
              </a:rPr>
              <a:t>in</a:t>
            </a:r>
            <a:r>
              <a:rPr sz="800" spc="5" dirty="0">
                <a:solidFill>
                  <a:srgbClr val="162D07"/>
                </a:solidFill>
                <a:latin typeface="Tahoma"/>
                <a:cs typeface="Tahoma"/>
              </a:rPr>
              <a:t> </a:t>
            </a:r>
            <a:r>
              <a:rPr sz="800" spc="38" dirty="0">
                <a:solidFill>
                  <a:srgbClr val="162D07"/>
                </a:solidFill>
                <a:latin typeface="Tahoma"/>
                <a:cs typeface="Tahoma"/>
              </a:rPr>
              <a:t>urban</a:t>
            </a:r>
            <a:r>
              <a:rPr sz="800" spc="3" dirty="0">
                <a:solidFill>
                  <a:srgbClr val="162D07"/>
                </a:solidFill>
                <a:latin typeface="Tahoma"/>
                <a:cs typeface="Tahoma"/>
              </a:rPr>
              <a:t> </a:t>
            </a:r>
            <a:r>
              <a:rPr sz="800" spc="38" dirty="0">
                <a:solidFill>
                  <a:srgbClr val="162D07"/>
                </a:solidFill>
                <a:latin typeface="Tahoma"/>
                <a:cs typeface="Tahoma"/>
              </a:rPr>
              <a:t>and</a:t>
            </a:r>
            <a:r>
              <a:rPr sz="800" spc="5" dirty="0">
                <a:solidFill>
                  <a:srgbClr val="162D07"/>
                </a:solidFill>
                <a:latin typeface="Tahoma"/>
                <a:cs typeface="Tahoma"/>
              </a:rPr>
              <a:t> </a:t>
            </a:r>
            <a:r>
              <a:rPr sz="800" spc="25" dirty="0">
                <a:solidFill>
                  <a:srgbClr val="162D07"/>
                </a:solidFill>
                <a:latin typeface="Tahoma"/>
                <a:cs typeface="Tahoma"/>
              </a:rPr>
              <a:t>peri-</a:t>
            </a:r>
            <a:r>
              <a:rPr sz="800" spc="33" dirty="0">
                <a:solidFill>
                  <a:srgbClr val="162D07"/>
                </a:solidFill>
                <a:latin typeface="Tahoma"/>
                <a:cs typeface="Tahoma"/>
              </a:rPr>
              <a:t>urban</a:t>
            </a:r>
            <a:r>
              <a:rPr sz="800" spc="5" dirty="0">
                <a:solidFill>
                  <a:srgbClr val="162D07"/>
                </a:solidFill>
                <a:latin typeface="Tahoma"/>
                <a:cs typeface="Tahoma"/>
              </a:rPr>
              <a:t> </a:t>
            </a:r>
            <a:r>
              <a:rPr sz="800" dirty="0">
                <a:solidFill>
                  <a:srgbClr val="162D07"/>
                </a:solidFill>
                <a:latin typeface="Tahoma"/>
                <a:cs typeface="Tahoma"/>
              </a:rPr>
              <a:t>areas,</a:t>
            </a:r>
            <a:r>
              <a:rPr sz="800" spc="3" dirty="0">
                <a:solidFill>
                  <a:srgbClr val="162D07"/>
                </a:solidFill>
                <a:latin typeface="Tahoma"/>
                <a:cs typeface="Tahoma"/>
              </a:rPr>
              <a:t> </a:t>
            </a:r>
            <a:r>
              <a:rPr sz="800" spc="15" dirty="0">
                <a:solidFill>
                  <a:srgbClr val="162D07"/>
                </a:solidFill>
                <a:latin typeface="Tahoma"/>
                <a:cs typeface="Tahoma"/>
              </a:rPr>
              <a:t>to </a:t>
            </a:r>
            <a:r>
              <a:rPr sz="800" spc="25" dirty="0">
                <a:solidFill>
                  <a:srgbClr val="162D07"/>
                </a:solidFill>
                <a:latin typeface="Tahoma"/>
                <a:cs typeface="Tahoma"/>
              </a:rPr>
              <a:t>increase</a:t>
            </a:r>
            <a:r>
              <a:rPr sz="800" spc="-3" dirty="0">
                <a:solidFill>
                  <a:srgbClr val="162D07"/>
                </a:solidFill>
                <a:latin typeface="Tahoma"/>
                <a:cs typeface="Tahoma"/>
              </a:rPr>
              <a:t> </a:t>
            </a:r>
            <a:r>
              <a:rPr sz="800" dirty="0">
                <a:solidFill>
                  <a:srgbClr val="162D07"/>
                </a:solidFill>
                <a:latin typeface="Tahoma"/>
                <a:cs typeface="Tahoma"/>
              </a:rPr>
              <a:t>access </a:t>
            </a:r>
            <a:r>
              <a:rPr sz="800" spc="28" dirty="0">
                <a:solidFill>
                  <a:srgbClr val="162D07"/>
                </a:solidFill>
                <a:latin typeface="Tahoma"/>
                <a:cs typeface="Tahoma"/>
              </a:rPr>
              <a:t>to</a:t>
            </a:r>
            <a:r>
              <a:rPr sz="800" dirty="0">
                <a:solidFill>
                  <a:srgbClr val="162D07"/>
                </a:solidFill>
                <a:latin typeface="Tahoma"/>
                <a:cs typeface="Tahoma"/>
              </a:rPr>
              <a:t> </a:t>
            </a:r>
            <a:r>
              <a:rPr sz="800" spc="30" dirty="0">
                <a:solidFill>
                  <a:srgbClr val="162D07"/>
                </a:solidFill>
                <a:latin typeface="Tahoma"/>
                <a:cs typeface="Tahoma"/>
              </a:rPr>
              <a:t>good</a:t>
            </a:r>
            <a:r>
              <a:rPr sz="800" dirty="0">
                <a:solidFill>
                  <a:srgbClr val="162D07"/>
                </a:solidFill>
                <a:latin typeface="Tahoma"/>
                <a:cs typeface="Tahoma"/>
              </a:rPr>
              <a:t> quality </a:t>
            </a:r>
            <a:r>
              <a:rPr sz="800" spc="30" dirty="0">
                <a:solidFill>
                  <a:srgbClr val="162D07"/>
                </a:solidFill>
                <a:latin typeface="Tahoma"/>
                <a:cs typeface="Tahoma"/>
              </a:rPr>
              <a:t>multifunctional</a:t>
            </a:r>
            <a:r>
              <a:rPr sz="800" dirty="0">
                <a:solidFill>
                  <a:srgbClr val="162D07"/>
                </a:solidFill>
                <a:latin typeface="Tahoma"/>
                <a:cs typeface="Tahoma"/>
              </a:rPr>
              <a:t> </a:t>
            </a:r>
            <a:r>
              <a:rPr sz="800" spc="25" dirty="0">
                <a:solidFill>
                  <a:srgbClr val="162D07"/>
                </a:solidFill>
                <a:latin typeface="Tahoma"/>
                <a:cs typeface="Tahoma"/>
              </a:rPr>
              <a:t>semi-</a:t>
            </a:r>
            <a:r>
              <a:rPr sz="800" dirty="0">
                <a:solidFill>
                  <a:srgbClr val="162D07"/>
                </a:solidFill>
                <a:latin typeface="Tahoma"/>
                <a:cs typeface="Tahoma"/>
              </a:rPr>
              <a:t>natural </a:t>
            </a:r>
            <a:r>
              <a:rPr sz="800" spc="25" dirty="0">
                <a:solidFill>
                  <a:srgbClr val="162D07"/>
                </a:solidFill>
                <a:latin typeface="Tahoma"/>
                <a:cs typeface="Tahoma"/>
              </a:rPr>
              <a:t>green</a:t>
            </a:r>
            <a:r>
              <a:rPr sz="800" spc="-3" dirty="0">
                <a:solidFill>
                  <a:srgbClr val="162D07"/>
                </a:solidFill>
                <a:latin typeface="Tahoma"/>
                <a:cs typeface="Tahoma"/>
              </a:rPr>
              <a:t> </a:t>
            </a:r>
            <a:r>
              <a:rPr sz="800" spc="38" dirty="0">
                <a:solidFill>
                  <a:srgbClr val="162D07"/>
                </a:solidFill>
                <a:latin typeface="Tahoma"/>
                <a:cs typeface="Tahoma"/>
              </a:rPr>
              <a:t>and</a:t>
            </a:r>
            <a:r>
              <a:rPr sz="800" dirty="0">
                <a:solidFill>
                  <a:srgbClr val="162D07"/>
                </a:solidFill>
                <a:latin typeface="Tahoma"/>
                <a:cs typeface="Tahoma"/>
              </a:rPr>
              <a:t> </a:t>
            </a:r>
            <a:r>
              <a:rPr sz="800" spc="33" dirty="0">
                <a:solidFill>
                  <a:srgbClr val="162D07"/>
                </a:solidFill>
                <a:latin typeface="Tahoma"/>
                <a:cs typeface="Tahoma"/>
              </a:rPr>
              <a:t>blue</a:t>
            </a:r>
            <a:r>
              <a:rPr sz="800" dirty="0">
                <a:solidFill>
                  <a:srgbClr val="162D07"/>
                </a:solidFill>
                <a:latin typeface="Tahoma"/>
                <a:cs typeface="Tahoma"/>
              </a:rPr>
              <a:t> </a:t>
            </a:r>
            <a:r>
              <a:rPr sz="800" spc="28" dirty="0">
                <a:solidFill>
                  <a:srgbClr val="162D07"/>
                </a:solidFill>
                <a:latin typeface="Tahoma"/>
                <a:cs typeface="Tahoma"/>
              </a:rPr>
              <a:t>spaces</a:t>
            </a:r>
            <a:r>
              <a:rPr sz="800" dirty="0">
                <a:solidFill>
                  <a:srgbClr val="162D07"/>
                </a:solidFill>
                <a:latin typeface="Tahoma"/>
                <a:cs typeface="Tahoma"/>
              </a:rPr>
              <a:t> </a:t>
            </a:r>
            <a:r>
              <a:rPr sz="800" spc="38" dirty="0">
                <a:solidFill>
                  <a:srgbClr val="162D07"/>
                </a:solidFill>
                <a:latin typeface="Tahoma"/>
                <a:cs typeface="Tahoma"/>
              </a:rPr>
              <a:t>and</a:t>
            </a:r>
            <a:r>
              <a:rPr sz="800" dirty="0">
                <a:solidFill>
                  <a:srgbClr val="162D07"/>
                </a:solidFill>
                <a:latin typeface="Tahoma"/>
                <a:cs typeface="Tahoma"/>
              </a:rPr>
              <a:t> </a:t>
            </a:r>
            <a:r>
              <a:rPr sz="800" spc="18" dirty="0">
                <a:solidFill>
                  <a:srgbClr val="162D07"/>
                </a:solidFill>
                <a:latin typeface="Tahoma"/>
                <a:cs typeface="Tahoma"/>
              </a:rPr>
              <a:t>the</a:t>
            </a:r>
            <a:endParaRPr sz="800">
              <a:latin typeface="Tahoma"/>
              <a:cs typeface="Tahoma"/>
            </a:endParaRPr>
          </a:p>
          <a:p>
            <a:pPr marL="1251903">
              <a:lnSpc>
                <a:spcPts val="880"/>
              </a:lnSpc>
            </a:pPr>
            <a:r>
              <a:rPr sz="800" spc="25" dirty="0">
                <a:solidFill>
                  <a:srgbClr val="162D07"/>
                </a:solidFill>
                <a:latin typeface="Tahoma"/>
                <a:cs typeface="Tahoma"/>
              </a:rPr>
              <a:t>associated</a:t>
            </a:r>
            <a:r>
              <a:rPr sz="800" spc="5" dirty="0">
                <a:solidFill>
                  <a:srgbClr val="162D07"/>
                </a:solidFill>
                <a:latin typeface="Tahoma"/>
                <a:cs typeface="Tahoma"/>
              </a:rPr>
              <a:t> </a:t>
            </a:r>
            <a:r>
              <a:rPr sz="800" dirty="0">
                <a:solidFill>
                  <a:srgbClr val="162D07"/>
                </a:solidFill>
                <a:latin typeface="Tahoma"/>
                <a:cs typeface="Tahoma"/>
              </a:rPr>
              <a:t>well-being</a:t>
            </a:r>
            <a:r>
              <a:rPr sz="800" spc="5" dirty="0">
                <a:solidFill>
                  <a:srgbClr val="162D07"/>
                </a:solidFill>
                <a:latin typeface="Tahoma"/>
                <a:cs typeface="Tahoma"/>
              </a:rPr>
              <a:t> </a:t>
            </a:r>
            <a:r>
              <a:rPr sz="800" spc="28" dirty="0">
                <a:solidFill>
                  <a:srgbClr val="162D07"/>
                </a:solidFill>
                <a:latin typeface="Tahoma"/>
                <a:cs typeface="Tahoma"/>
              </a:rPr>
              <a:t>benefits</a:t>
            </a:r>
            <a:r>
              <a:rPr sz="800" spc="5" dirty="0">
                <a:solidFill>
                  <a:srgbClr val="162D07"/>
                </a:solidFill>
                <a:latin typeface="Tahoma"/>
                <a:cs typeface="Tahoma"/>
              </a:rPr>
              <a:t> </a:t>
            </a:r>
            <a:r>
              <a:rPr sz="800" spc="33" dirty="0">
                <a:solidFill>
                  <a:srgbClr val="162D07"/>
                </a:solidFill>
                <a:latin typeface="Tahoma"/>
                <a:cs typeface="Tahoma"/>
              </a:rPr>
              <a:t>for</a:t>
            </a:r>
            <a:r>
              <a:rPr sz="800" spc="5" dirty="0">
                <a:solidFill>
                  <a:srgbClr val="162D07"/>
                </a:solidFill>
                <a:latin typeface="Tahoma"/>
                <a:cs typeface="Tahoma"/>
              </a:rPr>
              <a:t> </a:t>
            </a:r>
            <a:r>
              <a:rPr sz="800" spc="20" dirty="0">
                <a:solidFill>
                  <a:srgbClr val="162D07"/>
                </a:solidFill>
                <a:latin typeface="Tahoma"/>
                <a:cs typeface="Tahoma"/>
              </a:rPr>
              <a:t>communities.</a:t>
            </a:r>
            <a:endParaRPr sz="800">
              <a:latin typeface="Tahoma"/>
              <a:cs typeface="Tahoma"/>
            </a:endParaRPr>
          </a:p>
        </p:txBody>
      </p:sp>
      <p:sp>
        <p:nvSpPr>
          <p:cNvPr id="22" name="object 22"/>
          <p:cNvSpPr txBox="1"/>
          <p:nvPr/>
        </p:nvSpPr>
        <p:spPr>
          <a:xfrm>
            <a:off x="514350" y="5270269"/>
            <a:ext cx="4756468" cy="360035"/>
          </a:xfrm>
          <a:prstGeom prst="rect">
            <a:avLst/>
          </a:prstGeom>
          <a:solidFill>
            <a:srgbClr val="64C42C"/>
          </a:solidFill>
        </p:spPr>
        <p:txBody>
          <a:bodyPr vert="horz" wrap="square" lIns="0" tIns="6033" rIns="0" bIns="0" rtlCol="0">
            <a:spAutoFit/>
          </a:bodyPr>
          <a:lstStyle/>
          <a:p>
            <a:pPr>
              <a:lnSpc>
                <a:spcPct val="100000"/>
              </a:lnSpc>
              <a:spcBef>
                <a:spcPts val="48"/>
              </a:spcBef>
            </a:pPr>
            <a:endParaRPr sz="800">
              <a:latin typeface="Times New Roman"/>
              <a:cs typeface="Times New Roman"/>
            </a:endParaRPr>
          </a:p>
          <a:p>
            <a:pPr marL="663893" marR="210503" indent="-449263">
              <a:lnSpc>
                <a:spcPts val="900"/>
              </a:lnSpc>
            </a:pPr>
            <a:r>
              <a:rPr sz="800" spc="-5" dirty="0">
                <a:solidFill>
                  <a:srgbClr val="162D07"/>
                </a:solidFill>
                <a:latin typeface="Tahoma"/>
                <a:cs typeface="Tahoma"/>
              </a:rPr>
              <a:t>3.6. </a:t>
            </a:r>
            <a:r>
              <a:rPr sz="800" dirty="0">
                <a:solidFill>
                  <a:srgbClr val="162D07"/>
                </a:solidFill>
                <a:latin typeface="Tahoma"/>
                <a:cs typeface="Tahoma"/>
              </a:rPr>
              <a:t>Restore</a:t>
            </a:r>
            <a:r>
              <a:rPr sz="800" spc="-3" dirty="0">
                <a:solidFill>
                  <a:srgbClr val="162D07"/>
                </a:solidFill>
                <a:latin typeface="Tahoma"/>
                <a:cs typeface="Tahoma"/>
              </a:rPr>
              <a:t> </a:t>
            </a:r>
            <a:r>
              <a:rPr sz="800" spc="38" dirty="0">
                <a:solidFill>
                  <a:srgbClr val="162D07"/>
                </a:solidFill>
                <a:latin typeface="Tahoma"/>
                <a:cs typeface="Tahoma"/>
              </a:rPr>
              <a:t>and</a:t>
            </a:r>
            <a:r>
              <a:rPr sz="800" spc="-5" dirty="0">
                <a:solidFill>
                  <a:srgbClr val="162D07"/>
                </a:solidFill>
                <a:latin typeface="Tahoma"/>
                <a:cs typeface="Tahoma"/>
              </a:rPr>
              <a:t> </a:t>
            </a:r>
            <a:r>
              <a:rPr sz="800" dirty="0">
                <a:solidFill>
                  <a:srgbClr val="162D07"/>
                </a:solidFill>
                <a:latin typeface="Tahoma"/>
                <a:cs typeface="Tahoma"/>
              </a:rPr>
              <a:t>create</a:t>
            </a:r>
            <a:r>
              <a:rPr sz="800" spc="-3" dirty="0">
                <a:solidFill>
                  <a:srgbClr val="162D07"/>
                </a:solidFill>
                <a:latin typeface="Tahoma"/>
                <a:cs typeface="Tahoma"/>
              </a:rPr>
              <a:t> </a:t>
            </a:r>
            <a:r>
              <a:rPr sz="800" dirty="0">
                <a:solidFill>
                  <a:srgbClr val="162D07"/>
                </a:solidFill>
                <a:latin typeface="Tahoma"/>
                <a:cs typeface="Tahoma"/>
              </a:rPr>
              <a:t>habitat</a:t>
            </a:r>
            <a:r>
              <a:rPr sz="800" spc="-3" dirty="0">
                <a:solidFill>
                  <a:srgbClr val="162D07"/>
                </a:solidFill>
                <a:latin typeface="Tahoma"/>
                <a:cs typeface="Tahoma"/>
              </a:rPr>
              <a:t> </a:t>
            </a:r>
            <a:r>
              <a:rPr sz="800" spc="28" dirty="0">
                <a:solidFill>
                  <a:srgbClr val="162D07"/>
                </a:solidFill>
                <a:latin typeface="Tahoma"/>
                <a:cs typeface="Tahoma"/>
              </a:rPr>
              <a:t>within</a:t>
            </a:r>
            <a:r>
              <a:rPr sz="800" spc="-5" dirty="0">
                <a:solidFill>
                  <a:srgbClr val="162D07"/>
                </a:solidFill>
                <a:latin typeface="Tahoma"/>
                <a:cs typeface="Tahoma"/>
              </a:rPr>
              <a:t> </a:t>
            </a:r>
            <a:r>
              <a:rPr sz="800" spc="43" dirty="0">
                <a:solidFill>
                  <a:srgbClr val="162D07"/>
                </a:solidFill>
                <a:latin typeface="Tahoma"/>
                <a:cs typeface="Tahoma"/>
              </a:rPr>
              <a:t>our</a:t>
            </a:r>
            <a:r>
              <a:rPr sz="800" spc="-3" dirty="0">
                <a:solidFill>
                  <a:srgbClr val="162D07"/>
                </a:solidFill>
                <a:latin typeface="Tahoma"/>
                <a:cs typeface="Tahoma"/>
              </a:rPr>
              <a:t> </a:t>
            </a:r>
            <a:r>
              <a:rPr sz="800" spc="25" dirty="0">
                <a:solidFill>
                  <a:srgbClr val="162D07"/>
                </a:solidFill>
                <a:latin typeface="Tahoma"/>
                <a:cs typeface="Tahoma"/>
              </a:rPr>
              <a:t>river</a:t>
            </a:r>
            <a:r>
              <a:rPr sz="800" spc="-5" dirty="0">
                <a:solidFill>
                  <a:srgbClr val="162D07"/>
                </a:solidFill>
                <a:latin typeface="Tahoma"/>
                <a:cs typeface="Tahoma"/>
              </a:rPr>
              <a:t> </a:t>
            </a:r>
            <a:r>
              <a:rPr sz="800" spc="38" dirty="0">
                <a:solidFill>
                  <a:srgbClr val="162D07"/>
                </a:solidFill>
                <a:latin typeface="Tahoma"/>
                <a:cs typeface="Tahoma"/>
              </a:rPr>
              <a:t>and</a:t>
            </a:r>
            <a:r>
              <a:rPr sz="800" spc="-3" dirty="0">
                <a:solidFill>
                  <a:srgbClr val="162D07"/>
                </a:solidFill>
                <a:latin typeface="Tahoma"/>
                <a:cs typeface="Tahoma"/>
              </a:rPr>
              <a:t> </a:t>
            </a:r>
            <a:r>
              <a:rPr sz="800" spc="30" dirty="0">
                <a:solidFill>
                  <a:srgbClr val="162D07"/>
                </a:solidFill>
                <a:latin typeface="Tahoma"/>
                <a:cs typeface="Tahoma"/>
              </a:rPr>
              <a:t>floodplain</a:t>
            </a:r>
            <a:r>
              <a:rPr sz="800" spc="-3" dirty="0">
                <a:solidFill>
                  <a:srgbClr val="162D07"/>
                </a:solidFill>
                <a:latin typeface="Tahoma"/>
                <a:cs typeface="Tahoma"/>
              </a:rPr>
              <a:t> </a:t>
            </a:r>
            <a:r>
              <a:rPr sz="800" spc="30" dirty="0">
                <a:solidFill>
                  <a:srgbClr val="162D07"/>
                </a:solidFill>
                <a:latin typeface="Tahoma"/>
                <a:cs typeface="Tahoma"/>
              </a:rPr>
              <a:t>environments</a:t>
            </a:r>
            <a:r>
              <a:rPr sz="800" spc="-5" dirty="0">
                <a:solidFill>
                  <a:srgbClr val="162D07"/>
                </a:solidFill>
                <a:latin typeface="Tahoma"/>
                <a:cs typeface="Tahoma"/>
              </a:rPr>
              <a:t> </a:t>
            </a:r>
            <a:r>
              <a:rPr sz="800" spc="28" dirty="0">
                <a:solidFill>
                  <a:srgbClr val="162D07"/>
                </a:solidFill>
                <a:latin typeface="Tahoma"/>
                <a:cs typeface="Tahoma"/>
              </a:rPr>
              <a:t>to</a:t>
            </a:r>
            <a:r>
              <a:rPr sz="800" spc="-3" dirty="0">
                <a:solidFill>
                  <a:srgbClr val="162D07"/>
                </a:solidFill>
                <a:latin typeface="Tahoma"/>
                <a:cs typeface="Tahoma"/>
              </a:rPr>
              <a:t> </a:t>
            </a:r>
            <a:r>
              <a:rPr sz="800" spc="33" dirty="0">
                <a:solidFill>
                  <a:srgbClr val="162D07"/>
                </a:solidFill>
                <a:latin typeface="Tahoma"/>
                <a:cs typeface="Tahoma"/>
              </a:rPr>
              <a:t>help</a:t>
            </a:r>
            <a:r>
              <a:rPr sz="800" spc="-5" dirty="0">
                <a:solidFill>
                  <a:srgbClr val="162D07"/>
                </a:solidFill>
                <a:latin typeface="Tahoma"/>
                <a:cs typeface="Tahoma"/>
              </a:rPr>
              <a:t> </a:t>
            </a:r>
            <a:r>
              <a:rPr sz="800" spc="25" dirty="0">
                <a:solidFill>
                  <a:srgbClr val="162D07"/>
                </a:solidFill>
                <a:latin typeface="Tahoma"/>
                <a:cs typeface="Tahoma"/>
              </a:rPr>
              <a:t>restore </a:t>
            </a:r>
            <a:r>
              <a:rPr sz="800" dirty="0">
                <a:solidFill>
                  <a:srgbClr val="162D07"/>
                </a:solidFill>
                <a:latin typeface="Tahoma"/>
                <a:cs typeface="Tahoma"/>
              </a:rPr>
              <a:t>ecological</a:t>
            </a:r>
            <a:r>
              <a:rPr sz="800" spc="3" dirty="0">
                <a:solidFill>
                  <a:srgbClr val="162D07"/>
                </a:solidFill>
                <a:latin typeface="Tahoma"/>
                <a:cs typeface="Tahoma"/>
              </a:rPr>
              <a:t> </a:t>
            </a:r>
            <a:r>
              <a:rPr sz="800" spc="30" dirty="0">
                <a:solidFill>
                  <a:srgbClr val="162D07"/>
                </a:solidFill>
                <a:latin typeface="Tahoma"/>
                <a:cs typeface="Tahoma"/>
              </a:rPr>
              <a:t>processes</a:t>
            </a:r>
            <a:r>
              <a:rPr sz="800" spc="5" dirty="0">
                <a:solidFill>
                  <a:srgbClr val="162D07"/>
                </a:solidFill>
                <a:latin typeface="Tahoma"/>
                <a:cs typeface="Tahoma"/>
              </a:rPr>
              <a:t> </a:t>
            </a:r>
            <a:r>
              <a:rPr sz="800" spc="38" dirty="0">
                <a:solidFill>
                  <a:srgbClr val="162D07"/>
                </a:solidFill>
                <a:latin typeface="Tahoma"/>
                <a:cs typeface="Tahoma"/>
              </a:rPr>
              <a:t>and</a:t>
            </a:r>
            <a:r>
              <a:rPr sz="800" spc="5" dirty="0">
                <a:solidFill>
                  <a:srgbClr val="162D07"/>
                </a:solidFill>
                <a:latin typeface="Tahoma"/>
                <a:cs typeface="Tahoma"/>
              </a:rPr>
              <a:t> </a:t>
            </a:r>
            <a:r>
              <a:rPr sz="800" spc="28" dirty="0">
                <a:solidFill>
                  <a:srgbClr val="162D07"/>
                </a:solidFill>
                <a:latin typeface="Tahoma"/>
                <a:cs typeface="Tahoma"/>
              </a:rPr>
              <a:t>connect</a:t>
            </a:r>
            <a:r>
              <a:rPr sz="800" spc="5" dirty="0">
                <a:solidFill>
                  <a:srgbClr val="162D07"/>
                </a:solidFill>
                <a:latin typeface="Tahoma"/>
                <a:cs typeface="Tahoma"/>
              </a:rPr>
              <a:t> </a:t>
            </a:r>
            <a:r>
              <a:rPr sz="800" spc="25" dirty="0">
                <a:solidFill>
                  <a:srgbClr val="162D07"/>
                </a:solidFill>
                <a:latin typeface="Tahoma"/>
                <a:cs typeface="Tahoma"/>
              </a:rPr>
              <a:t>aquatic</a:t>
            </a:r>
            <a:r>
              <a:rPr sz="800" spc="3" dirty="0">
                <a:solidFill>
                  <a:srgbClr val="162D07"/>
                </a:solidFill>
                <a:latin typeface="Tahoma"/>
                <a:cs typeface="Tahoma"/>
              </a:rPr>
              <a:t> </a:t>
            </a:r>
            <a:r>
              <a:rPr sz="800" dirty="0">
                <a:solidFill>
                  <a:srgbClr val="162D07"/>
                </a:solidFill>
                <a:latin typeface="Tahoma"/>
                <a:cs typeface="Tahoma"/>
              </a:rPr>
              <a:t>wildlife,</a:t>
            </a:r>
            <a:r>
              <a:rPr sz="800" spc="5" dirty="0">
                <a:solidFill>
                  <a:srgbClr val="162D07"/>
                </a:solidFill>
                <a:latin typeface="Tahoma"/>
                <a:cs typeface="Tahoma"/>
              </a:rPr>
              <a:t> </a:t>
            </a:r>
            <a:r>
              <a:rPr sz="800" spc="30" dirty="0">
                <a:solidFill>
                  <a:srgbClr val="162D07"/>
                </a:solidFill>
                <a:latin typeface="Tahoma"/>
                <a:cs typeface="Tahoma"/>
              </a:rPr>
              <a:t>such</a:t>
            </a:r>
            <a:r>
              <a:rPr sz="800" spc="5" dirty="0">
                <a:solidFill>
                  <a:srgbClr val="162D07"/>
                </a:solidFill>
                <a:latin typeface="Tahoma"/>
                <a:cs typeface="Tahoma"/>
              </a:rPr>
              <a:t> </a:t>
            </a:r>
            <a:r>
              <a:rPr sz="800" dirty="0">
                <a:solidFill>
                  <a:srgbClr val="162D07"/>
                </a:solidFill>
                <a:latin typeface="Tahoma"/>
                <a:cs typeface="Tahoma"/>
              </a:rPr>
              <a:t>as</a:t>
            </a:r>
            <a:r>
              <a:rPr sz="800" spc="5" dirty="0">
                <a:solidFill>
                  <a:srgbClr val="162D07"/>
                </a:solidFill>
                <a:latin typeface="Tahoma"/>
                <a:cs typeface="Tahoma"/>
              </a:rPr>
              <a:t> </a:t>
            </a:r>
            <a:r>
              <a:rPr sz="800" spc="25" dirty="0">
                <a:solidFill>
                  <a:srgbClr val="162D07"/>
                </a:solidFill>
                <a:latin typeface="Tahoma"/>
                <a:cs typeface="Tahoma"/>
              </a:rPr>
              <a:t>migratory</a:t>
            </a:r>
            <a:r>
              <a:rPr sz="800" spc="3" dirty="0">
                <a:solidFill>
                  <a:srgbClr val="162D07"/>
                </a:solidFill>
                <a:latin typeface="Tahoma"/>
                <a:cs typeface="Tahoma"/>
              </a:rPr>
              <a:t> </a:t>
            </a:r>
            <a:r>
              <a:rPr sz="800" spc="-5" dirty="0">
                <a:solidFill>
                  <a:srgbClr val="162D07"/>
                </a:solidFill>
                <a:latin typeface="Tahoma"/>
                <a:cs typeface="Tahoma"/>
              </a:rPr>
              <a:t>fish.</a:t>
            </a:r>
            <a:endParaRPr sz="800">
              <a:latin typeface="Tahoma"/>
              <a:cs typeface="Tahoma"/>
            </a:endParaRPr>
          </a:p>
        </p:txBody>
      </p:sp>
      <p:graphicFrame>
        <p:nvGraphicFramePr>
          <p:cNvPr id="23" name="object 23"/>
          <p:cNvGraphicFramePr>
            <a:graphicFrameLocks noGrp="1"/>
          </p:cNvGraphicFramePr>
          <p:nvPr/>
        </p:nvGraphicFramePr>
        <p:xfrm>
          <a:off x="5365857" y="2844856"/>
          <a:ext cx="3263899" cy="2904490"/>
        </p:xfrm>
        <a:graphic>
          <a:graphicData uri="http://schemas.openxmlformats.org/drawingml/2006/table">
            <a:tbl>
              <a:tblPr firstRow="1" bandRow="1">
                <a:tableStyleId>{2D5ABB26-0587-4C30-8999-92F81FD0307C}</a:tableStyleId>
              </a:tblPr>
              <a:tblGrid>
                <a:gridCol w="1044257">
                  <a:extLst>
                    <a:ext uri="{9D8B030D-6E8A-4147-A177-3AD203B41FA5}">
                      <a16:colId xmlns:a16="http://schemas.microsoft.com/office/drawing/2014/main" val="20000"/>
                    </a:ext>
                  </a:extLst>
                </a:gridCol>
                <a:gridCol w="95250">
                  <a:extLst>
                    <a:ext uri="{9D8B030D-6E8A-4147-A177-3AD203B41FA5}">
                      <a16:colId xmlns:a16="http://schemas.microsoft.com/office/drawing/2014/main" val="20001"/>
                    </a:ext>
                  </a:extLst>
                </a:gridCol>
                <a:gridCol w="996632">
                  <a:extLst>
                    <a:ext uri="{9D8B030D-6E8A-4147-A177-3AD203B41FA5}">
                      <a16:colId xmlns:a16="http://schemas.microsoft.com/office/drawing/2014/main" val="20002"/>
                    </a:ext>
                  </a:extLst>
                </a:gridCol>
                <a:gridCol w="95250">
                  <a:extLst>
                    <a:ext uri="{9D8B030D-6E8A-4147-A177-3AD203B41FA5}">
                      <a16:colId xmlns:a16="http://schemas.microsoft.com/office/drawing/2014/main" val="20003"/>
                    </a:ext>
                  </a:extLst>
                </a:gridCol>
                <a:gridCol w="1032510">
                  <a:extLst>
                    <a:ext uri="{9D8B030D-6E8A-4147-A177-3AD203B41FA5}">
                      <a16:colId xmlns:a16="http://schemas.microsoft.com/office/drawing/2014/main" val="20004"/>
                    </a:ext>
                  </a:extLst>
                </a:gridCol>
              </a:tblGrid>
              <a:tr h="479425">
                <a:tc>
                  <a:txBody>
                    <a:bodyPr/>
                    <a:lstStyle/>
                    <a:p>
                      <a:pPr>
                        <a:lnSpc>
                          <a:spcPct val="100000"/>
                        </a:lnSpc>
                        <a:spcBef>
                          <a:spcPts val="835"/>
                        </a:spcBef>
                      </a:pPr>
                      <a:endParaRPr sz="800">
                        <a:latin typeface="Times New Roman"/>
                        <a:cs typeface="Times New Roman"/>
                      </a:endParaRPr>
                    </a:p>
                    <a:p>
                      <a:pPr algn="ctr">
                        <a:lnSpc>
                          <a:spcPct val="100000"/>
                        </a:lnSpc>
                      </a:pPr>
                      <a:r>
                        <a:rPr sz="800" spc="-50" dirty="0">
                          <a:solidFill>
                            <a:srgbClr val="162D07"/>
                          </a:solidFill>
                          <a:latin typeface="Tahoma"/>
                          <a:cs typeface="Tahoma"/>
                        </a:rPr>
                        <a:t>1</a:t>
                      </a:r>
                      <a:endParaRPr sz="800">
                        <a:latin typeface="Tahoma"/>
                        <a:cs typeface="Tahoma"/>
                      </a:endParaRPr>
                    </a:p>
                  </a:txBody>
                  <a:tcPr marL="0" marR="0" marT="53023" marB="0">
                    <a:solidFill>
                      <a:srgbClr val="64C42C"/>
                    </a:solidFill>
                  </a:tcPr>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spcBef>
                          <a:spcPts val="835"/>
                        </a:spcBef>
                      </a:pPr>
                      <a:endParaRPr sz="800">
                        <a:latin typeface="Times New Roman"/>
                        <a:cs typeface="Times New Roman"/>
                      </a:endParaRPr>
                    </a:p>
                    <a:p>
                      <a:pPr algn="ctr">
                        <a:lnSpc>
                          <a:spcPct val="100000"/>
                        </a:lnSpc>
                      </a:pPr>
                      <a:r>
                        <a:rPr sz="800" dirty="0">
                          <a:solidFill>
                            <a:srgbClr val="162D07"/>
                          </a:solidFill>
                          <a:latin typeface="Tahoma"/>
                          <a:cs typeface="Tahoma"/>
                        </a:rPr>
                        <a:t>3</a:t>
                      </a:r>
                      <a:r>
                        <a:rPr sz="800" spc="-70" dirty="0">
                          <a:solidFill>
                            <a:srgbClr val="162D07"/>
                          </a:solidFill>
                          <a:latin typeface="Tahoma"/>
                          <a:cs typeface="Tahoma"/>
                        </a:rPr>
                        <a:t> </a:t>
                      </a:r>
                      <a:r>
                        <a:rPr sz="800" spc="85" dirty="0">
                          <a:solidFill>
                            <a:srgbClr val="162D07"/>
                          </a:solidFill>
                          <a:latin typeface="Tahoma"/>
                          <a:cs typeface="Tahoma"/>
                        </a:rPr>
                        <a:t>&amp;</a:t>
                      </a:r>
                      <a:r>
                        <a:rPr sz="800" spc="-65" dirty="0">
                          <a:solidFill>
                            <a:srgbClr val="162D07"/>
                          </a:solidFill>
                          <a:latin typeface="Tahoma"/>
                          <a:cs typeface="Tahoma"/>
                        </a:rPr>
                        <a:t> </a:t>
                      </a:r>
                      <a:r>
                        <a:rPr sz="800" spc="-50" dirty="0">
                          <a:solidFill>
                            <a:srgbClr val="162D07"/>
                          </a:solidFill>
                          <a:latin typeface="Tahoma"/>
                          <a:cs typeface="Tahoma"/>
                        </a:rPr>
                        <a:t>4</a:t>
                      </a:r>
                      <a:endParaRPr sz="800">
                        <a:latin typeface="Tahoma"/>
                        <a:cs typeface="Tahoma"/>
                      </a:endParaRPr>
                    </a:p>
                  </a:txBody>
                  <a:tcPr marL="0" marR="0" marT="53023" marB="0">
                    <a:solidFill>
                      <a:srgbClr val="64C42C"/>
                    </a:solidFill>
                  </a:tcPr>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spcBef>
                          <a:spcPts val="835"/>
                        </a:spcBef>
                      </a:pPr>
                      <a:endParaRPr sz="800">
                        <a:latin typeface="Times New Roman"/>
                        <a:cs typeface="Times New Roman"/>
                      </a:endParaRPr>
                    </a:p>
                    <a:p>
                      <a:pPr algn="ctr">
                        <a:lnSpc>
                          <a:spcPct val="100000"/>
                        </a:lnSpc>
                      </a:pPr>
                      <a:r>
                        <a:rPr sz="800" dirty="0">
                          <a:solidFill>
                            <a:srgbClr val="162D07"/>
                          </a:solidFill>
                          <a:latin typeface="Tahoma"/>
                          <a:cs typeface="Tahoma"/>
                        </a:rPr>
                        <a:t>1</a:t>
                      </a:r>
                      <a:r>
                        <a:rPr sz="800" spc="-70" dirty="0">
                          <a:solidFill>
                            <a:srgbClr val="162D07"/>
                          </a:solidFill>
                          <a:latin typeface="Tahoma"/>
                          <a:cs typeface="Tahoma"/>
                        </a:rPr>
                        <a:t> </a:t>
                      </a:r>
                      <a:r>
                        <a:rPr sz="800" spc="85" dirty="0">
                          <a:solidFill>
                            <a:srgbClr val="162D07"/>
                          </a:solidFill>
                          <a:latin typeface="Tahoma"/>
                          <a:cs typeface="Tahoma"/>
                        </a:rPr>
                        <a:t>&amp;</a:t>
                      </a:r>
                      <a:r>
                        <a:rPr sz="800" spc="-65" dirty="0">
                          <a:solidFill>
                            <a:srgbClr val="162D07"/>
                          </a:solidFill>
                          <a:latin typeface="Tahoma"/>
                          <a:cs typeface="Tahoma"/>
                        </a:rPr>
                        <a:t> </a:t>
                      </a:r>
                      <a:r>
                        <a:rPr sz="800" spc="-50" dirty="0">
                          <a:solidFill>
                            <a:srgbClr val="162D07"/>
                          </a:solidFill>
                          <a:latin typeface="Tahoma"/>
                          <a:cs typeface="Tahoma"/>
                        </a:rPr>
                        <a:t>2</a:t>
                      </a:r>
                      <a:endParaRPr sz="800">
                        <a:latin typeface="Tahoma"/>
                        <a:cs typeface="Tahoma"/>
                      </a:endParaRPr>
                    </a:p>
                  </a:txBody>
                  <a:tcPr marL="0" marR="0" marT="53023" marB="0">
                    <a:solidFill>
                      <a:srgbClr val="64C42C"/>
                    </a:solidFill>
                  </a:tcPr>
                </a:tc>
                <a:extLst>
                  <a:ext uri="{0D108BD9-81ED-4DB2-BD59-A6C34878D82A}">
                    <a16:rowId xmlns:a16="http://schemas.microsoft.com/office/drawing/2014/main" val="10000"/>
                  </a:ext>
                </a:extLst>
              </a:tr>
              <a:tr h="95250">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extLst>
                  <a:ext uri="{0D108BD9-81ED-4DB2-BD59-A6C34878D82A}">
                    <a16:rowId xmlns:a16="http://schemas.microsoft.com/office/drawing/2014/main" val="10001"/>
                  </a:ext>
                </a:extLst>
              </a:tr>
              <a:tr h="479425">
                <a:tc>
                  <a:txBody>
                    <a:bodyPr/>
                    <a:lstStyle/>
                    <a:p>
                      <a:pPr>
                        <a:lnSpc>
                          <a:spcPct val="100000"/>
                        </a:lnSpc>
                        <a:spcBef>
                          <a:spcPts val="835"/>
                        </a:spcBef>
                      </a:pPr>
                      <a:endParaRPr sz="800">
                        <a:latin typeface="Times New Roman"/>
                        <a:cs typeface="Times New Roman"/>
                      </a:endParaRPr>
                    </a:p>
                    <a:p>
                      <a:pPr algn="ctr">
                        <a:lnSpc>
                          <a:spcPct val="100000"/>
                        </a:lnSpc>
                      </a:pPr>
                      <a:r>
                        <a:rPr sz="800" spc="-50" dirty="0">
                          <a:solidFill>
                            <a:srgbClr val="162D07"/>
                          </a:solidFill>
                          <a:latin typeface="Tahoma"/>
                          <a:cs typeface="Tahoma"/>
                        </a:rPr>
                        <a:t>1</a:t>
                      </a:r>
                      <a:endParaRPr sz="800">
                        <a:latin typeface="Tahoma"/>
                        <a:cs typeface="Tahoma"/>
                      </a:endParaRPr>
                    </a:p>
                  </a:txBody>
                  <a:tcPr marL="0" marR="0" marT="53023" marB="0">
                    <a:solidFill>
                      <a:srgbClr val="64C42C"/>
                    </a:solidFill>
                  </a:tcPr>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spcBef>
                          <a:spcPts val="835"/>
                        </a:spcBef>
                      </a:pPr>
                      <a:endParaRPr sz="800">
                        <a:latin typeface="Times New Roman"/>
                        <a:cs typeface="Times New Roman"/>
                      </a:endParaRPr>
                    </a:p>
                    <a:p>
                      <a:pPr algn="ctr">
                        <a:lnSpc>
                          <a:spcPct val="100000"/>
                        </a:lnSpc>
                      </a:pPr>
                      <a:r>
                        <a:rPr sz="800" spc="-30" dirty="0">
                          <a:solidFill>
                            <a:srgbClr val="162D07"/>
                          </a:solidFill>
                          <a:latin typeface="Tahoma"/>
                          <a:cs typeface="Tahoma"/>
                        </a:rPr>
                        <a:t>2,</a:t>
                      </a:r>
                      <a:r>
                        <a:rPr sz="800" spc="-80" dirty="0">
                          <a:solidFill>
                            <a:srgbClr val="162D07"/>
                          </a:solidFill>
                          <a:latin typeface="Tahoma"/>
                          <a:cs typeface="Tahoma"/>
                        </a:rPr>
                        <a:t> </a:t>
                      </a:r>
                      <a:r>
                        <a:rPr sz="800" dirty="0">
                          <a:solidFill>
                            <a:srgbClr val="162D07"/>
                          </a:solidFill>
                          <a:latin typeface="Tahoma"/>
                          <a:cs typeface="Tahoma"/>
                        </a:rPr>
                        <a:t>3</a:t>
                      </a:r>
                      <a:r>
                        <a:rPr sz="800" spc="-75" dirty="0">
                          <a:solidFill>
                            <a:srgbClr val="162D07"/>
                          </a:solidFill>
                          <a:latin typeface="Tahoma"/>
                          <a:cs typeface="Tahoma"/>
                        </a:rPr>
                        <a:t> </a:t>
                      </a:r>
                      <a:r>
                        <a:rPr sz="800" spc="85" dirty="0">
                          <a:solidFill>
                            <a:srgbClr val="162D07"/>
                          </a:solidFill>
                          <a:latin typeface="Tahoma"/>
                          <a:cs typeface="Tahoma"/>
                        </a:rPr>
                        <a:t>&amp;</a:t>
                      </a:r>
                      <a:r>
                        <a:rPr sz="800" spc="-75" dirty="0">
                          <a:solidFill>
                            <a:srgbClr val="162D07"/>
                          </a:solidFill>
                          <a:latin typeface="Tahoma"/>
                          <a:cs typeface="Tahoma"/>
                        </a:rPr>
                        <a:t> </a:t>
                      </a:r>
                      <a:r>
                        <a:rPr sz="800" spc="-50" dirty="0">
                          <a:solidFill>
                            <a:srgbClr val="162D07"/>
                          </a:solidFill>
                          <a:latin typeface="Tahoma"/>
                          <a:cs typeface="Tahoma"/>
                        </a:rPr>
                        <a:t>4</a:t>
                      </a:r>
                      <a:endParaRPr sz="800">
                        <a:latin typeface="Tahoma"/>
                        <a:cs typeface="Tahoma"/>
                      </a:endParaRPr>
                    </a:p>
                  </a:txBody>
                  <a:tcPr marL="0" marR="0" marT="53023" marB="0">
                    <a:solidFill>
                      <a:srgbClr val="64C42C"/>
                    </a:solidFill>
                  </a:tcPr>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spcBef>
                          <a:spcPts val="835"/>
                        </a:spcBef>
                      </a:pPr>
                      <a:endParaRPr sz="800">
                        <a:latin typeface="Times New Roman"/>
                        <a:cs typeface="Times New Roman"/>
                      </a:endParaRPr>
                    </a:p>
                    <a:p>
                      <a:pPr algn="ctr">
                        <a:lnSpc>
                          <a:spcPct val="100000"/>
                        </a:lnSpc>
                      </a:pPr>
                      <a:r>
                        <a:rPr sz="800" dirty="0">
                          <a:solidFill>
                            <a:srgbClr val="162D07"/>
                          </a:solidFill>
                          <a:latin typeface="Tahoma"/>
                          <a:cs typeface="Tahoma"/>
                        </a:rPr>
                        <a:t>1</a:t>
                      </a:r>
                      <a:r>
                        <a:rPr sz="800" spc="-70" dirty="0">
                          <a:solidFill>
                            <a:srgbClr val="162D07"/>
                          </a:solidFill>
                          <a:latin typeface="Tahoma"/>
                          <a:cs typeface="Tahoma"/>
                        </a:rPr>
                        <a:t> </a:t>
                      </a:r>
                      <a:r>
                        <a:rPr sz="800" spc="85" dirty="0">
                          <a:solidFill>
                            <a:srgbClr val="162D07"/>
                          </a:solidFill>
                          <a:latin typeface="Tahoma"/>
                          <a:cs typeface="Tahoma"/>
                        </a:rPr>
                        <a:t>&amp;</a:t>
                      </a:r>
                      <a:r>
                        <a:rPr sz="800" spc="-65" dirty="0">
                          <a:solidFill>
                            <a:srgbClr val="162D07"/>
                          </a:solidFill>
                          <a:latin typeface="Tahoma"/>
                          <a:cs typeface="Tahoma"/>
                        </a:rPr>
                        <a:t> </a:t>
                      </a:r>
                      <a:r>
                        <a:rPr sz="800" spc="-50" dirty="0">
                          <a:solidFill>
                            <a:srgbClr val="162D07"/>
                          </a:solidFill>
                          <a:latin typeface="Tahoma"/>
                          <a:cs typeface="Tahoma"/>
                        </a:rPr>
                        <a:t>2</a:t>
                      </a:r>
                      <a:endParaRPr sz="800">
                        <a:latin typeface="Tahoma"/>
                        <a:cs typeface="Tahoma"/>
                      </a:endParaRPr>
                    </a:p>
                  </a:txBody>
                  <a:tcPr marL="0" marR="0" marT="53023" marB="0">
                    <a:solidFill>
                      <a:srgbClr val="64C42C"/>
                    </a:solidFill>
                  </a:tcPr>
                </a:tc>
                <a:extLst>
                  <a:ext uri="{0D108BD9-81ED-4DB2-BD59-A6C34878D82A}">
                    <a16:rowId xmlns:a16="http://schemas.microsoft.com/office/drawing/2014/main" val="10002"/>
                  </a:ext>
                </a:extLst>
              </a:tr>
              <a:tr h="95250">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extLst>
                  <a:ext uri="{0D108BD9-81ED-4DB2-BD59-A6C34878D82A}">
                    <a16:rowId xmlns:a16="http://schemas.microsoft.com/office/drawing/2014/main" val="10003"/>
                  </a:ext>
                </a:extLst>
              </a:tr>
              <a:tr h="479425">
                <a:tc>
                  <a:txBody>
                    <a:bodyPr/>
                    <a:lstStyle/>
                    <a:p>
                      <a:pPr>
                        <a:lnSpc>
                          <a:spcPct val="100000"/>
                        </a:lnSpc>
                        <a:spcBef>
                          <a:spcPts val="835"/>
                        </a:spcBef>
                      </a:pPr>
                      <a:endParaRPr sz="800">
                        <a:latin typeface="Times New Roman"/>
                        <a:cs typeface="Times New Roman"/>
                      </a:endParaRPr>
                    </a:p>
                    <a:p>
                      <a:pPr algn="ctr">
                        <a:lnSpc>
                          <a:spcPct val="100000"/>
                        </a:lnSpc>
                      </a:pPr>
                      <a:r>
                        <a:rPr sz="800" spc="-50" dirty="0">
                          <a:solidFill>
                            <a:srgbClr val="162D07"/>
                          </a:solidFill>
                          <a:latin typeface="Tahoma"/>
                          <a:cs typeface="Tahoma"/>
                        </a:rPr>
                        <a:t>1</a:t>
                      </a:r>
                      <a:endParaRPr sz="800">
                        <a:latin typeface="Tahoma"/>
                        <a:cs typeface="Tahoma"/>
                      </a:endParaRPr>
                    </a:p>
                  </a:txBody>
                  <a:tcPr marL="0" marR="0" marT="53023" marB="0">
                    <a:solidFill>
                      <a:srgbClr val="64C42C"/>
                    </a:solidFill>
                  </a:tcPr>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spcBef>
                          <a:spcPts val="835"/>
                        </a:spcBef>
                      </a:pPr>
                      <a:endParaRPr sz="800">
                        <a:latin typeface="Times New Roman"/>
                        <a:cs typeface="Times New Roman"/>
                      </a:endParaRPr>
                    </a:p>
                    <a:p>
                      <a:pPr algn="ctr">
                        <a:lnSpc>
                          <a:spcPct val="100000"/>
                        </a:lnSpc>
                      </a:pPr>
                      <a:r>
                        <a:rPr sz="800" spc="-30" dirty="0">
                          <a:solidFill>
                            <a:srgbClr val="162D07"/>
                          </a:solidFill>
                          <a:latin typeface="Tahoma"/>
                          <a:cs typeface="Tahoma"/>
                        </a:rPr>
                        <a:t>2,</a:t>
                      </a:r>
                      <a:r>
                        <a:rPr sz="800" spc="-80" dirty="0">
                          <a:solidFill>
                            <a:srgbClr val="162D07"/>
                          </a:solidFill>
                          <a:latin typeface="Tahoma"/>
                          <a:cs typeface="Tahoma"/>
                        </a:rPr>
                        <a:t> </a:t>
                      </a:r>
                      <a:r>
                        <a:rPr sz="800" dirty="0">
                          <a:solidFill>
                            <a:srgbClr val="162D07"/>
                          </a:solidFill>
                          <a:latin typeface="Tahoma"/>
                          <a:cs typeface="Tahoma"/>
                        </a:rPr>
                        <a:t>3</a:t>
                      </a:r>
                      <a:r>
                        <a:rPr sz="800" spc="-75" dirty="0">
                          <a:solidFill>
                            <a:srgbClr val="162D07"/>
                          </a:solidFill>
                          <a:latin typeface="Tahoma"/>
                          <a:cs typeface="Tahoma"/>
                        </a:rPr>
                        <a:t> </a:t>
                      </a:r>
                      <a:r>
                        <a:rPr sz="800" spc="85" dirty="0">
                          <a:solidFill>
                            <a:srgbClr val="162D07"/>
                          </a:solidFill>
                          <a:latin typeface="Tahoma"/>
                          <a:cs typeface="Tahoma"/>
                        </a:rPr>
                        <a:t>&amp;</a:t>
                      </a:r>
                      <a:r>
                        <a:rPr sz="800" spc="-75" dirty="0">
                          <a:solidFill>
                            <a:srgbClr val="162D07"/>
                          </a:solidFill>
                          <a:latin typeface="Tahoma"/>
                          <a:cs typeface="Tahoma"/>
                        </a:rPr>
                        <a:t> </a:t>
                      </a:r>
                      <a:r>
                        <a:rPr sz="800" spc="-50" dirty="0">
                          <a:solidFill>
                            <a:srgbClr val="162D07"/>
                          </a:solidFill>
                          <a:latin typeface="Tahoma"/>
                          <a:cs typeface="Tahoma"/>
                        </a:rPr>
                        <a:t>4</a:t>
                      </a:r>
                      <a:endParaRPr sz="800">
                        <a:latin typeface="Tahoma"/>
                        <a:cs typeface="Tahoma"/>
                      </a:endParaRPr>
                    </a:p>
                  </a:txBody>
                  <a:tcPr marL="0" marR="0" marT="53023" marB="0">
                    <a:solidFill>
                      <a:srgbClr val="64C42C"/>
                    </a:solidFill>
                  </a:tcPr>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spcBef>
                          <a:spcPts val="835"/>
                        </a:spcBef>
                      </a:pPr>
                      <a:endParaRPr sz="800">
                        <a:latin typeface="Times New Roman"/>
                        <a:cs typeface="Times New Roman"/>
                      </a:endParaRPr>
                    </a:p>
                    <a:p>
                      <a:pPr algn="ctr">
                        <a:lnSpc>
                          <a:spcPct val="100000"/>
                        </a:lnSpc>
                      </a:pPr>
                      <a:r>
                        <a:rPr sz="800" spc="-50" dirty="0">
                          <a:solidFill>
                            <a:srgbClr val="162D07"/>
                          </a:solidFill>
                          <a:latin typeface="Tahoma"/>
                          <a:cs typeface="Tahoma"/>
                        </a:rPr>
                        <a:t>1</a:t>
                      </a:r>
                      <a:endParaRPr sz="800">
                        <a:latin typeface="Tahoma"/>
                        <a:cs typeface="Tahoma"/>
                      </a:endParaRPr>
                    </a:p>
                  </a:txBody>
                  <a:tcPr marL="0" marR="0" marT="53023" marB="0">
                    <a:solidFill>
                      <a:srgbClr val="64C42C"/>
                    </a:solidFill>
                  </a:tcPr>
                </a:tc>
                <a:extLst>
                  <a:ext uri="{0D108BD9-81ED-4DB2-BD59-A6C34878D82A}">
                    <a16:rowId xmlns:a16="http://schemas.microsoft.com/office/drawing/2014/main" val="10004"/>
                  </a:ext>
                </a:extLst>
              </a:tr>
              <a:tr h="95250">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extLst>
                  <a:ext uri="{0D108BD9-81ED-4DB2-BD59-A6C34878D82A}">
                    <a16:rowId xmlns:a16="http://schemas.microsoft.com/office/drawing/2014/main" val="10005"/>
                  </a:ext>
                </a:extLst>
              </a:tr>
              <a:tr h="605790">
                <a:tc>
                  <a:txBody>
                    <a:bodyPr/>
                    <a:lstStyle/>
                    <a:p>
                      <a:pPr>
                        <a:lnSpc>
                          <a:spcPct val="100000"/>
                        </a:lnSpc>
                      </a:pPr>
                      <a:endParaRPr sz="800">
                        <a:latin typeface="Times New Roman"/>
                        <a:cs typeface="Times New Roman"/>
                      </a:endParaRPr>
                    </a:p>
                    <a:p>
                      <a:pPr>
                        <a:lnSpc>
                          <a:spcPct val="100000"/>
                        </a:lnSpc>
                        <a:spcBef>
                          <a:spcPts val="45"/>
                        </a:spcBef>
                      </a:pPr>
                      <a:endParaRPr sz="800">
                        <a:latin typeface="Times New Roman"/>
                        <a:cs typeface="Times New Roman"/>
                      </a:endParaRPr>
                    </a:p>
                    <a:p>
                      <a:pPr algn="ctr">
                        <a:lnSpc>
                          <a:spcPct val="100000"/>
                        </a:lnSpc>
                      </a:pPr>
                      <a:r>
                        <a:rPr sz="800" spc="-50" dirty="0">
                          <a:solidFill>
                            <a:srgbClr val="162D07"/>
                          </a:solidFill>
                          <a:latin typeface="Tahoma"/>
                          <a:cs typeface="Tahoma"/>
                        </a:rPr>
                        <a:t>1</a:t>
                      </a:r>
                      <a:endParaRPr sz="800">
                        <a:latin typeface="Tahoma"/>
                        <a:cs typeface="Tahoma"/>
                      </a:endParaRPr>
                    </a:p>
                  </a:txBody>
                  <a:tcPr marL="0" marR="0" marT="0" marB="0">
                    <a:solidFill>
                      <a:srgbClr val="64C42C"/>
                    </a:solidFill>
                  </a:tcPr>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pPr>
                      <a:endParaRPr sz="800">
                        <a:latin typeface="Times New Roman"/>
                        <a:cs typeface="Times New Roman"/>
                      </a:endParaRPr>
                    </a:p>
                    <a:p>
                      <a:pPr>
                        <a:lnSpc>
                          <a:spcPct val="100000"/>
                        </a:lnSpc>
                        <a:spcBef>
                          <a:spcPts val="45"/>
                        </a:spcBef>
                      </a:pPr>
                      <a:endParaRPr sz="800">
                        <a:latin typeface="Times New Roman"/>
                        <a:cs typeface="Times New Roman"/>
                      </a:endParaRPr>
                    </a:p>
                    <a:p>
                      <a:pPr algn="ctr">
                        <a:lnSpc>
                          <a:spcPct val="100000"/>
                        </a:lnSpc>
                      </a:pPr>
                      <a:r>
                        <a:rPr sz="800" spc="-50" dirty="0">
                          <a:solidFill>
                            <a:srgbClr val="162D07"/>
                          </a:solidFill>
                          <a:latin typeface="Tahoma"/>
                          <a:cs typeface="Tahoma"/>
                        </a:rPr>
                        <a:t>1</a:t>
                      </a:r>
                      <a:endParaRPr sz="800">
                        <a:latin typeface="Tahoma"/>
                        <a:cs typeface="Tahoma"/>
                      </a:endParaRPr>
                    </a:p>
                  </a:txBody>
                  <a:tcPr marL="0" marR="0" marT="0" marB="0">
                    <a:solidFill>
                      <a:srgbClr val="64C42C"/>
                    </a:solidFill>
                  </a:tcPr>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pPr>
                      <a:endParaRPr sz="800">
                        <a:latin typeface="Times New Roman"/>
                        <a:cs typeface="Times New Roman"/>
                      </a:endParaRPr>
                    </a:p>
                    <a:p>
                      <a:pPr>
                        <a:lnSpc>
                          <a:spcPct val="100000"/>
                        </a:lnSpc>
                        <a:spcBef>
                          <a:spcPts val="45"/>
                        </a:spcBef>
                      </a:pPr>
                      <a:endParaRPr sz="800">
                        <a:latin typeface="Times New Roman"/>
                        <a:cs typeface="Times New Roman"/>
                      </a:endParaRPr>
                    </a:p>
                    <a:p>
                      <a:pPr algn="ctr">
                        <a:lnSpc>
                          <a:spcPct val="100000"/>
                        </a:lnSpc>
                      </a:pPr>
                      <a:r>
                        <a:rPr sz="800" spc="-50" dirty="0">
                          <a:solidFill>
                            <a:srgbClr val="162D07"/>
                          </a:solidFill>
                          <a:latin typeface="Tahoma"/>
                          <a:cs typeface="Tahoma"/>
                        </a:rPr>
                        <a:t>-</a:t>
                      </a:r>
                      <a:endParaRPr sz="800">
                        <a:latin typeface="Tahoma"/>
                        <a:cs typeface="Tahoma"/>
                      </a:endParaRPr>
                    </a:p>
                  </a:txBody>
                  <a:tcPr marL="0" marR="0" marT="0" marB="0">
                    <a:solidFill>
                      <a:srgbClr val="64C42C"/>
                    </a:solidFill>
                  </a:tcPr>
                </a:tc>
                <a:extLst>
                  <a:ext uri="{0D108BD9-81ED-4DB2-BD59-A6C34878D82A}">
                    <a16:rowId xmlns:a16="http://schemas.microsoft.com/office/drawing/2014/main" val="10006"/>
                  </a:ext>
                </a:extLst>
              </a:tr>
              <a:tr h="95250">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tc>
                  <a:txBody>
                    <a:bodyPr/>
                    <a:lstStyle/>
                    <a:p>
                      <a:pPr>
                        <a:lnSpc>
                          <a:spcPct val="100000"/>
                        </a:lnSpc>
                      </a:pPr>
                      <a:endParaRPr sz="600">
                        <a:latin typeface="Times New Roman"/>
                        <a:cs typeface="Times New Roman"/>
                      </a:endParaRPr>
                    </a:p>
                  </a:txBody>
                  <a:tcPr marL="0" marR="0" marT="0" marB="0"/>
                </a:tc>
                <a:extLst>
                  <a:ext uri="{0D108BD9-81ED-4DB2-BD59-A6C34878D82A}">
                    <a16:rowId xmlns:a16="http://schemas.microsoft.com/office/drawing/2014/main" val="10007"/>
                  </a:ext>
                </a:extLst>
              </a:tr>
              <a:tr h="479425">
                <a:tc>
                  <a:txBody>
                    <a:bodyPr/>
                    <a:lstStyle/>
                    <a:p>
                      <a:pPr>
                        <a:lnSpc>
                          <a:spcPct val="100000"/>
                        </a:lnSpc>
                        <a:spcBef>
                          <a:spcPts val="835"/>
                        </a:spcBef>
                      </a:pPr>
                      <a:endParaRPr sz="800">
                        <a:latin typeface="Times New Roman"/>
                        <a:cs typeface="Times New Roman"/>
                      </a:endParaRPr>
                    </a:p>
                    <a:p>
                      <a:pPr algn="ctr">
                        <a:lnSpc>
                          <a:spcPct val="100000"/>
                        </a:lnSpc>
                      </a:pPr>
                      <a:r>
                        <a:rPr sz="800" spc="-50" dirty="0">
                          <a:solidFill>
                            <a:srgbClr val="162D07"/>
                          </a:solidFill>
                          <a:latin typeface="Tahoma"/>
                          <a:cs typeface="Tahoma"/>
                        </a:rPr>
                        <a:t>1</a:t>
                      </a:r>
                      <a:endParaRPr sz="800">
                        <a:latin typeface="Tahoma"/>
                        <a:cs typeface="Tahoma"/>
                      </a:endParaRPr>
                    </a:p>
                  </a:txBody>
                  <a:tcPr marL="0" marR="0" marT="53023" marB="0">
                    <a:solidFill>
                      <a:srgbClr val="64C42C"/>
                    </a:solidFill>
                  </a:tcPr>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spcBef>
                          <a:spcPts val="835"/>
                        </a:spcBef>
                      </a:pPr>
                      <a:endParaRPr sz="800">
                        <a:latin typeface="Times New Roman"/>
                        <a:cs typeface="Times New Roman"/>
                      </a:endParaRPr>
                    </a:p>
                    <a:p>
                      <a:pPr algn="ctr">
                        <a:lnSpc>
                          <a:spcPct val="100000"/>
                        </a:lnSpc>
                      </a:pPr>
                      <a:r>
                        <a:rPr sz="800" spc="-30" dirty="0">
                          <a:solidFill>
                            <a:srgbClr val="162D07"/>
                          </a:solidFill>
                          <a:latin typeface="Tahoma"/>
                          <a:cs typeface="Tahoma"/>
                        </a:rPr>
                        <a:t>2,</a:t>
                      </a:r>
                      <a:r>
                        <a:rPr sz="800" spc="-80" dirty="0">
                          <a:solidFill>
                            <a:srgbClr val="162D07"/>
                          </a:solidFill>
                          <a:latin typeface="Tahoma"/>
                          <a:cs typeface="Tahoma"/>
                        </a:rPr>
                        <a:t> </a:t>
                      </a:r>
                      <a:r>
                        <a:rPr sz="800" dirty="0">
                          <a:solidFill>
                            <a:srgbClr val="162D07"/>
                          </a:solidFill>
                          <a:latin typeface="Tahoma"/>
                          <a:cs typeface="Tahoma"/>
                        </a:rPr>
                        <a:t>3</a:t>
                      </a:r>
                      <a:r>
                        <a:rPr sz="800" spc="-75" dirty="0">
                          <a:solidFill>
                            <a:srgbClr val="162D07"/>
                          </a:solidFill>
                          <a:latin typeface="Tahoma"/>
                          <a:cs typeface="Tahoma"/>
                        </a:rPr>
                        <a:t> </a:t>
                      </a:r>
                      <a:r>
                        <a:rPr sz="800" spc="85" dirty="0">
                          <a:solidFill>
                            <a:srgbClr val="162D07"/>
                          </a:solidFill>
                          <a:latin typeface="Tahoma"/>
                          <a:cs typeface="Tahoma"/>
                        </a:rPr>
                        <a:t>&amp;</a:t>
                      </a:r>
                      <a:r>
                        <a:rPr sz="800" spc="-75" dirty="0">
                          <a:solidFill>
                            <a:srgbClr val="162D07"/>
                          </a:solidFill>
                          <a:latin typeface="Tahoma"/>
                          <a:cs typeface="Tahoma"/>
                        </a:rPr>
                        <a:t> </a:t>
                      </a:r>
                      <a:r>
                        <a:rPr sz="800" spc="-50" dirty="0">
                          <a:solidFill>
                            <a:srgbClr val="162D07"/>
                          </a:solidFill>
                          <a:latin typeface="Tahoma"/>
                          <a:cs typeface="Tahoma"/>
                        </a:rPr>
                        <a:t>4</a:t>
                      </a:r>
                      <a:endParaRPr sz="800">
                        <a:latin typeface="Tahoma"/>
                        <a:cs typeface="Tahoma"/>
                      </a:endParaRPr>
                    </a:p>
                  </a:txBody>
                  <a:tcPr marL="0" marR="0" marT="53023" marB="0">
                    <a:solidFill>
                      <a:srgbClr val="64C42C"/>
                    </a:solidFill>
                  </a:tcPr>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spcBef>
                          <a:spcPts val="835"/>
                        </a:spcBef>
                      </a:pPr>
                      <a:endParaRPr sz="800">
                        <a:latin typeface="Times New Roman"/>
                        <a:cs typeface="Times New Roman"/>
                      </a:endParaRPr>
                    </a:p>
                    <a:p>
                      <a:pPr algn="ctr">
                        <a:lnSpc>
                          <a:spcPct val="100000"/>
                        </a:lnSpc>
                      </a:pPr>
                      <a:r>
                        <a:rPr sz="800" spc="-50" dirty="0">
                          <a:solidFill>
                            <a:srgbClr val="162D07"/>
                          </a:solidFill>
                          <a:latin typeface="Tahoma"/>
                          <a:cs typeface="Tahoma"/>
                        </a:rPr>
                        <a:t>-</a:t>
                      </a:r>
                      <a:endParaRPr sz="800">
                        <a:latin typeface="Tahoma"/>
                        <a:cs typeface="Tahoma"/>
                      </a:endParaRPr>
                    </a:p>
                  </a:txBody>
                  <a:tcPr marL="0" marR="0" marT="53023" marB="0">
                    <a:solidFill>
                      <a:srgbClr val="64C42C"/>
                    </a:solidFill>
                  </a:tcPr>
                </a:tc>
                <a:extLst>
                  <a:ext uri="{0D108BD9-81ED-4DB2-BD59-A6C34878D82A}">
                    <a16:rowId xmlns:a16="http://schemas.microsoft.com/office/drawing/2014/main" val="10008"/>
                  </a:ext>
                </a:extLst>
              </a:tr>
            </a:tbl>
          </a:graphicData>
        </a:graphic>
      </p:graphicFrame>
      <p:sp>
        <p:nvSpPr>
          <p:cNvPr id="24" name="object 24"/>
          <p:cNvSpPr/>
          <p:nvPr/>
        </p:nvSpPr>
        <p:spPr>
          <a:xfrm>
            <a:off x="6505434" y="1430968"/>
            <a:ext cx="996632" cy="741680"/>
          </a:xfrm>
          <a:custGeom>
            <a:avLst/>
            <a:gdLst/>
            <a:ahLst/>
            <a:cxnLst/>
            <a:rect l="l" t="t" r="r" b="b"/>
            <a:pathLst>
              <a:path w="1993265" h="1483360">
                <a:moveTo>
                  <a:pt x="1988391" y="0"/>
                </a:moveTo>
                <a:lnTo>
                  <a:pt x="1988391" y="1478175"/>
                </a:lnTo>
              </a:path>
              <a:path w="1993265" h="1483360">
                <a:moveTo>
                  <a:pt x="0" y="1482937"/>
                </a:moveTo>
                <a:lnTo>
                  <a:pt x="1993153" y="1482937"/>
                </a:lnTo>
              </a:path>
            </a:pathLst>
          </a:custGeom>
          <a:ln w="9525">
            <a:solidFill>
              <a:srgbClr val="162D07"/>
            </a:solidFill>
          </a:ln>
        </p:spPr>
        <p:txBody>
          <a:bodyPr wrap="square" lIns="0" tIns="0" rIns="0" bIns="0" rtlCol="0"/>
          <a:lstStyle/>
          <a:p>
            <a:endParaRPr/>
          </a:p>
        </p:txBody>
      </p:sp>
      <p:sp>
        <p:nvSpPr>
          <p:cNvPr id="25" name="object 25"/>
          <p:cNvSpPr txBox="1"/>
          <p:nvPr/>
        </p:nvSpPr>
        <p:spPr>
          <a:xfrm>
            <a:off x="8693244" y="964799"/>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sp>
        <p:nvSpPr>
          <p:cNvPr id="26" name="object 26"/>
          <p:cNvSpPr txBox="1"/>
          <p:nvPr/>
        </p:nvSpPr>
        <p:spPr>
          <a:xfrm>
            <a:off x="8921625" y="5763444"/>
            <a:ext cx="128905" cy="136576"/>
          </a:xfrm>
          <a:prstGeom prst="rect">
            <a:avLst/>
          </a:prstGeom>
        </p:spPr>
        <p:txBody>
          <a:bodyPr vert="horz" wrap="square" lIns="0" tIns="13335" rIns="0" bIns="0" rtlCol="0">
            <a:spAutoFit/>
          </a:bodyPr>
          <a:lstStyle/>
          <a:p>
            <a:pPr marL="6350">
              <a:lnSpc>
                <a:spcPct val="100000"/>
              </a:lnSpc>
              <a:spcBef>
                <a:spcPts val="105"/>
              </a:spcBef>
            </a:pPr>
            <a:r>
              <a:rPr sz="800" spc="-13" dirty="0">
                <a:solidFill>
                  <a:srgbClr val="FFFFFF"/>
                </a:solidFill>
                <a:latin typeface="Tahoma"/>
                <a:cs typeface="Tahoma"/>
              </a:rPr>
              <a:t>19</a:t>
            </a:r>
            <a:endParaRPr sz="800">
              <a:latin typeface="Tahoma"/>
              <a:cs typeface="Tahoma"/>
            </a:endParaRPr>
          </a:p>
        </p:txBody>
      </p:sp>
      <p:sp>
        <p:nvSpPr>
          <p:cNvPr id="27" name="object 27"/>
          <p:cNvSpPr txBox="1"/>
          <p:nvPr/>
        </p:nvSpPr>
        <p:spPr>
          <a:xfrm>
            <a:off x="1721110" y="5828765"/>
            <a:ext cx="6915785" cy="120226"/>
          </a:xfrm>
          <a:prstGeom prst="rect">
            <a:avLst/>
          </a:prstGeom>
        </p:spPr>
        <p:txBody>
          <a:bodyPr vert="horz" wrap="square" lIns="0" tIns="12383" rIns="0" bIns="0" rtlCol="0">
            <a:spAutoFit/>
          </a:bodyPr>
          <a:lstStyle/>
          <a:p>
            <a:pPr marL="6350">
              <a:lnSpc>
                <a:spcPct val="100000"/>
              </a:lnSpc>
              <a:spcBef>
                <a:spcPts val="98"/>
              </a:spcBef>
            </a:pPr>
            <a:r>
              <a:rPr sz="700" spc="10" dirty="0">
                <a:solidFill>
                  <a:srgbClr val="FFFFFF"/>
                </a:solidFill>
                <a:latin typeface="Tahoma"/>
                <a:cs typeface="Tahoma"/>
              </a:rPr>
              <a:t>*</a:t>
            </a:r>
            <a:r>
              <a:rPr sz="700" spc="13" dirty="0">
                <a:solidFill>
                  <a:srgbClr val="FFFFFF"/>
                </a:solidFill>
                <a:latin typeface="Tahoma"/>
                <a:cs typeface="Tahoma"/>
              </a:rPr>
              <a:t> </a:t>
            </a:r>
            <a:r>
              <a:rPr sz="700" spc="38" dirty="0">
                <a:solidFill>
                  <a:srgbClr val="FFFFFF"/>
                </a:solidFill>
                <a:latin typeface="Tahoma"/>
                <a:cs typeface="Tahoma"/>
              </a:rPr>
              <a:t>Marine</a:t>
            </a:r>
            <a:r>
              <a:rPr sz="700" spc="13" dirty="0">
                <a:solidFill>
                  <a:srgbClr val="FFFFFF"/>
                </a:solidFill>
                <a:latin typeface="Tahoma"/>
                <a:cs typeface="Tahoma"/>
              </a:rPr>
              <a:t> </a:t>
            </a:r>
            <a:r>
              <a:rPr sz="700" spc="10" dirty="0">
                <a:solidFill>
                  <a:srgbClr val="FFFFFF"/>
                </a:solidFill>
                <a:latin typeface="Tahoma"/>
                <a:cs typeface="Tahoma"/>
              </a:rPr>
              <a:t>habitats</a:t>
            </a:r>
            <a:r>
              <a:rPr sz="700" spc="13" dirty="0">
                <a:solidFill>
                  <a:srgbClr val="FFFFFF"/>
                </a:solidFill>
                <a:latin typeface="Tahoma"/>
                <a:cs typeface="Tahoma"/>
              </a:rPr>
              <a:t> </a:t>
            </a:r>
            <a:r>
              <a:rPr sz="700" spc="25" dirty="0">
                <a:solidFill>
                  <a:srgbClr val="FFFFFF"/>
                </a:solidFill>
                <a:latin typeface="Tahoma"/>
                <a:cs typeface="Tahoma"/>
              </a:rPr>
              <a:t>between</a:t>
            </a:r>
            <a:r>
              <a:rPr sz="700" spc="15" dirty="0">
                <a:solidFill>
                  <a:srgbClr val="FFFFFF"/>
                </a:solidFill>
                <a:latin typeface="Tahoma"/>
                <a:cs typeface="Tahoma"/>
              </a:rPr>
              <a:t> </a:t>
            </a:r>
            <a:r>
              <a:rPr sz="700" spc="10" dirty="0">
                <a:solidFill>
                  <a:srgbClr val="FFFFFF"/>
                </a:solidFill>
                <a:latin typeface="Tahoma"/>
                <a:cs typeface="Tahoma"/>
              </a:rPr>
              <a:t>high</a:t>
            </a:r>
            <a:r>
              <a:rPr sz="700" spc="13" dirty="0">
                <a:solidFill>
                  <a:srgbClr val="FFFFFF"/>
                </a:solidFill>
                <a:latin typeface="Tahoma"/>
                <a:cs typeface="Tahoma"/>
              </a:rPr>
              <a:t> </a:t>
            </a:r>
            <a:r>
              <a:rPr sz="700" spc="33" dirty="0">
                <a:solidFill>
                  <a:srgbClr val="FFFFFF"/>
                </a:solidFill>
                <a:latin typeface="Tahoma"/>
                <a:cs typeface="Tahoma"/>
              </a:rPr>
              <a:t>and</a:t>
            </a:r>
            <a:r>
              <a:rPr sz="700" spc="13" dirty="0">
                <a:solidFill>
                  <a:srgbClr val="FFFFFF"/>
                </a:solidFill>
                <a:latin typeface="Tahoma"/>
                <a:cs typeface="Tahoma"/>
              </a:rPr>
              <a:t> </a:t>
            </a:r>
            <a:r>
              <a:rPr sz="700" spc="10" dirty="0">
                <a:solidFill>
                  <a:srgbClr val="FFFFFF"/>
                </a:solidFill>
                <a:latin typeface="Tahoma"/>
                <a:cs typeface="Tahoma"/>
              </a:rPr>
              <a:t>low</a:t>
            </a:r>
            <a:r>
              <a:rPr sz="700" spc="15" dirty="0">
                <a:solidFill>
                  <a:srgbClr val="FFFFFF"/>
                </a:solidFill>
                <a:latin typeface="Tahoma"/>
                <a:cs typeface="Tahoma"/>
              </a:rPr>
              <a:t> </a:t>
            </a:r>
            <a:r>
              <a:rPr sz="700" spc="33" dirty="0">
                <a:solidFill>
                  <a:srgbClr val="FFFFFF"/>
                </a:solidFill>
                <a:latin typeface="Tahoma"/>
                <a:cs typeface="Tahoma"/>
              </a:rPr>
              <a:t>mean</a:t>
            </a:r>
            <a:r>
              <a:rPr sz="700" spc="13" dirty="0">
                <a:solidFill>
                  <a:srgbClr val="FFFFFF"/>
                </a:solidFill>
                <a:latin typeface="Tahoma"/>
                <a:cs typeface="Tahoma"/>
              </a:rPr>
              <a:t> </a:t>
            </a:r>
            <a:r>
              <a:rPr sz="700" spc="10" dirty="0">
                <a:solidFill>
                  <a:srgbClr val="FFFFFF"/>
                </a:solidFill>
                <a:latin typeface="Tahoma"/>
                <a:cs typeface="Tahoma"/>
              </a:rPr>
              <a:t>water</a:t>
            </a:r>
            <a:r>
              <a:rPr sz="700" spc="13" dirty="0">
                <a:solidFill>
                  <a:srgbClr val="FFFFFF"/>
                </a:solidFill>
                <a:latin typeface="Tahoma"/>
                <a:cs typeface="Tahoma"/>
              </a:rPr>
              <a:t> </a:t>
            </a:r>
            <a:r>
              <a:rPr sz="700" spc="10" dirty="0">
                <a:solidFill>
                  <a:srgbClr val="FFFFFF"/>
                </a:solidFill>
                <a:latin typeface="Tahoma"/>
                <a:cs typeface="Tahoma"/>
              </a:rPr>
              <a:t>springs</a:t>
            </a:r>
            <a:r>
              <a:rPr sz="700" spc="13" dirty="0">
                <a:solidFill>
                  <a:srgbClr val="FFFFFF"/>
                </a:solidFill>
                <a:latin typeface="Tahoma"/>
                <a:cs typeface="Tahoma"/>
              </a:rPr>
              <a:t> </a:t>
            </a:r>
            <a:r>
              <a:rPr sz="700" spc="10" dirty="0">
                <a:solidFill>
                  <a:srgbClr val="FFFFFF"/>
                </a:solidFill>
                <a:latin typeface="Tahoma"/>
                <a:cs typeface="Tahoma"/>
              </a:rPr>
              <a:t>**terrestrial</a:t>
            </a:r>
            <a:r>
              <a:rPr sz="700" spc="15" dirty="0">
                <a:solidFill>
                  <a:srgbClr val="FFFFFF"/>
                </a:solidFill>
                <a:latin typeface="Tahoma"/>
                <a:cs typeface="Tahoma"/>
              </a:rPr>
              <a:t> </a:t>
            </a:r>
            <a:r>
              <a:rPr sz="700" spc="33" dirty="0">
                <a:solidFill>
                  <a:srgbClr val="FFFFFF"/>
                </a:solidFill>
                <a:latin typeface="Tahoma"/>
                <a:cs typeface="Tahoma"/>
              </a:rPr>
              <a:t>and</a:t>
            </a:r>
            <a:r>
              <a:rPr sz="700" spc="13" dirty="0">
                <a:solidFill>
                  <a:srgbClr val="FFFFFF"/>
                </a:solidFill>
                <a:latin typeface="Tahoma"/>
                <a:cs typeface="Tahoma"/>
              </a:rPr>
              <a:t> </a:t>
            </a:r>
            <a:r>
              <a:rPr sz="700" spc="10" dirty="0">
                <a:solidFill>
                  <a:srgbClr val="FFFFFF"/>
                </a:solidFill>
                <a:latin typeface="Tahoma"/>
                <a:cs typeface="Tahoma"/>
              </a:rPr>
              <a:t>freshwater</a:t>
            </a:r>
            <a:r>
              <a:rPr sz="700" spc="13" dirty="0">
                <a:solidFill>
                  <a:srgbClr val="FFFFFF"/>
                </a:solidFill>
                <a:latin typeface="Tahoma"/>
                <a:cs typeface="Tahoma"/>
              </a:rPr>
              <a:t> </a:t>
            </a:r>
            <a:r>
              <a:rPr sz="700" spc="10" dirty="0">
                <a:solidFill>
                  <a:srgbClr val="FFFFFF"/>
                </a:solidFill>
                <a:latin typeface="Tahoma"/>
                <a:cs typeface="Tahoma"/>
              </a:rPr>
              <a:t>land/habitats</a:t>
            </a:r>
            <a:r>
              <a:rPr sz="700" spc="15" dirty="0">
                <a:solidFill>
                  <a:srgbClr val="FFFFFF"/>
                </a:solidFill>
                <a:latin typeface="Tahoma"/>
                <a:cs typeface="Tahoma"/>
              </a:rPr>
              <a:t> </a:t>
            </a:r>
            <a:r>
              <a:rPr sz="700" spc="38" dirty="0">
                <a:solidFill>
                  <a:srgbClr val="FFFFFF"/>
                </a:solidFill>
                <a:latin typeface="Tahoma"/>
                <a:cs typeface="Tahoma"/>
              </a:rPr>
              <a:t>down</a:t>
            </a:r>
            <a:r>
              <a:rPr sz="700" spc="13" dirty="0">
                <a:solidFill>
                  <a:srgbClr val="FFFFFF"/>
                </a:solidFill>
                <a:latin typeface="Tahoma"/>
                <a:cs typeface="Tahoma"/>
              </a:rPr>
              <a:t> </a:t>
            </a:r>
            <a:r>
              <a:rPr sz="700" spc="28" dirty="0">
                <a:solidFill>
                  <a:srgbClr val="FFFFFF"/>
                </a:solidFill>
                <a:latin typeface="Tahoma"/>
                <a:cs typeface="Tahoma"/>
              </a:rPr>
              <a:t>to</a:t>
            </a:r>
            <a:r>
              <a:rPr sz="700" spc="13" dirty="0">
                <a:solidFill>
                  <a:srgbClr val="FFFFFF"/>
                </a:solidFill>
                <a:latin typeface="Tahoma"/>
                <a:cs typeface="Tahoma"/>
              </a:rPr>
              <a:t> </a:t>
            </a:r>
            <a:r>
              <a:rPr sz="700" spc="10" dirty="0">
                <a:solidFill>
                  <a:srgbClr val="FFFFFF"/>
                </a:solidFill>
                <a:latin typeface="Tahoma"/>
                <a:cs typeface="Tahoma"/>
              </a:rPr>
              <a:t>high</a:t>
            </a:r>
            <a:r>
              <a:rPr sz="700" spc="15" dirty="0">
                <a:solidFill>
                  <a:srgbClr val="FFFFFF"/>
                </a:solidFill>
                <a:latin typeface="Tahoma"/>
                <a:cs typeface="Tahoma"/>
              </a:rPr>
              <a:t> </a:t>
            </a:r>
            <a:r>
              <a:rPr sz="700" spc="33" dirty="0">
                <a:solidFill>
                  <a:srgbClr val="FFFFFF"/>
                </a:solidFill>
                <a:latin typeface="Tahoma"/>
                <a:cs typeface="Tahoma"/>
              </a:rPr>
              <a:t>mean</a:t>
            </a:r>
            <a:r>
              <a:rPr sz="700" spc="13" dirty="0">
                <a:solidFill>
                  <a:srgbClr val="FFFFFF"/>
                </a:solidFill>
                <a:latin typeface="Tahoma"/>
                <a:cs typeface="Tahoma"/>
              </a:rPr>
              <a:t> </a:t>
            </a:r>
            <a:r>
              <a:rPr sz="700" spc="10" dirty="0">
                <a:solidFill>
                  <a:srgbClr val="FFFFFF"/>
                </a:solidFill>
                <a:latin typeface="Tahoma"/>
                <a:cs typeface="Tahoma"/>
              </a:rPr>
              <a:t>water</a:t>
            </a:r>
            <a:r>
              <a:rPr sz="700" spc="13" dirty="0">
                <a:solidFill>
                  <a:srgbClr val="FFFFFF"/>
                </a:solidFill>
                <a:latin typeface="Tahoma"/>
                <a:cs typeface="Tahoma"/>
              </a:rPr>
              <a:t> </a:t>
            </a:r>
            <a:r>
              <a:rPr sz="700" spc="23" dirty="0">
                <a:solidFill>
                  <a:srgbClr val="FFFFFF"/>
                </a:solidFill>
                <a:latin typeface="Tahoma"/>
                <a:cs typeface="Tahoma"/>
              </a:rPr>
              <a:t>springs</a:t>
            </a:r>
            <a:r>
              <a:rPr sz="700" spc="13" dirty="0">
                <a:solidFill>
                  <a:srgbClr val="FFFFFF"/>
                </a:solidFill>
                <a:latin typeface="Tahoma"/>
                <a:cs typeface="Tahoma"/>
              </a:rPr>
              <a:t> </a:t>
            </a:r>
            <a:r>
              <a:rPr sz="700" spc="10" dirty="0">
                <a:solidFill>
                  <a:srgbClr val="FFFFFF"/>
                </a:solidFill>
                <a:latin typeface="Tahoma"/>
                <a:cs typeface="Tahoma"/>
              </a:rPr>
              <a:t>within</a:t>
            </a:r>
            <a:r>
              <a:rPr sz="700" spc="15" dirty="0">
                <a:solidFill>
                  <a:srgbClr val="FFFFFF"/>
                </a:solidFill>
                <a:latin typeface="Tahoma"/>
                <a:cs typeface="Tahoma"/>
              </a:rPr>
              <a:t> </a:t>
            </a:r>
            <a:r>
              <a:rPr sz="700" spc="25" dirty="0">
                <a:solidFill>
                  <a:srgbClr val="FFFFFF"/>
                </a:solidFill>
                <a:latin typeface="Tahoma"/>
                <a:cs typeface="Tahoma"/>
              </a:rPr>
              <a:t>the</a:t>
            </a:r>
            <a:r>
              <a:rPr sz="700" spc="13" dirty="0">
                <a:solidFill>
                  <a:srgbClr val="FFFFFF"/>
                </a:solidFill>
                <a:latin typeface="Tahoma"/>
                <a:cs typeface="Tahoma"/>
              </a:rPr>
              <a:t> </a:t>
            </a:r>
            <a:r>
              <a:rPr sz="700" spc="10" dirty="0">
                <a:solidFill>
                  <a:srgbClr val="FFFFFF"/>
                </a:solidFill>
                <a:latin typeface="Tahoma"/>
                <a:cs typeface="Tahoma"/>
              </a:rPr>
              <a:t>county</a:t>
            </a:r>
            <a:r>
              <a:rPr sz="700" spc="13" dirty="0">
                <a:solidFill>
                  <a:srgbClr val="FFFFFF"/>
                </a:solidFill>
                <a:latin typeface="Tahoma"/>
                <a:cs typeface="Tahoma"/>
              </a:rPr>
              <a:t> </a:t>
            </a:r>
            <a:r>
              <a:rPr sz="700" spc="10" dirty="0">
                <a:solidFill>
                  <a:srgbClr val="FFFFFF"/>
                </a:solidFill>
                <a:latin typeface="Tahoma"/>
                <a:cs typeface="Tahoma"/>
              </a:rPr>
              <a:t>boundary.</a:t>
            </a:r>
            <a:r>
              <a:rPr sz="700" spc="15" dirty="0">
                <a:solidFill>
                  <a:srgbClr val="FFFFFF"/>
                </a:solidFill>
                <a:latin typeface="Tahoma"/>
                <a:cs typeface="Tahoma"/>
              </a:rPr>
              <a:t> </a:t>
            </a:r>
            <a:r>
              <a:rPr sz="700" spc="-25" dirty="0">
                <a:solidFill>
                  <a:srgbClr val="FFFFFF"/>
                </a:solidFill>
                <a:latin typeface="Tahoma"/>
                <a:cs typeface="Tahoma"/>
              </a:rPr>
              <a:t>.</a:t>
            </a:r>
            <a:endParaRPr sz="700">
              <a:latin typeface="Tahoma"/>
              <a:cs typeface="Tahoma"/>
            </a:endParaRPr>
          </a:p>
        </p:txBody>
      </p:sp>
    </p:spTree>
    <p:extLst>
      <p:ext uri="{BB962C8B-B14F-4D97-AF65-F5344CB8AC3E}">
        <p14:creationId xmlns:p14="http://schemas.microsoft.com/office/powerpoint/2010/main" val="36786706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857250"/>
            <a:ext cx="9144000" cy="5143500"/>
          </a:xfrm>
          <a:prstGeom prst="rect">
            <a:avLst/>
          </a:prstGeom>
        </p:spPr>
      </p:pic>
      <p:sp>
        <p:nvSpPr>
          <p:cNvPr id="3" name="object 3"/>
          <p:cNvSpPr/>
          <p:nvPr/>
        </p:nvSpPr>
        <p:spPr>
          <a:xfrm>
            <a:off x="0" y="857250"/>
            <a:ext cx="9144000" cy="5143500"/>
          </a:xfrm>
          <a:custGeom>
            <a:avLst/>
            <a:gdLst/>
            <a:ahLst/>
            <a:cxnLst/>
            <a:rect l="l" t="t" r="r" b="b"/>
            <a:pathLst>
              <a:path w="18288000" h="10287000">
                <a:moveTo>
                  <a:pt x="18287999" y="10286999"/>
                </a:moveTo>
                <a:lnTo>
                  <a:pt x="0" y="10286999"/>
                </a:lnTo>
                <a:lnTo>
                  <a:pt x="0" y="0"/>
                </a:lnTo>
                <a:lnTo>
                  <a:pt x="18287999" y="0"/>
                </a:lnTo>
                <a:lnTo>
                  <a:pt x="18287999" y="10286999"/>
                </a:lnTo>
                <a:close/>
              </a:path>
            </a:pathLst>
          </a:custGeom>
          <a:solidFill>
            <a:srgbClr val="162D07">
              <a:alpha val="73999"/>
            </a:srgbClr>
          </a:solidFill>
        </p:spPr>
        <p:txBody>
          <a:bodyPr wrap="square" lIns="0" tIns="0" rIns="0" bIns="0" rtlCol="0"/>
          <a:lstStyle/>
          <a:p>
            <a:endParaRPr/>
          </a:p>
        </p:txBody>
      </p:sp>
      <p:sp>
        <p:nvSpPr>
          <p:cNvPr id="4" name="object 4"/>
          <p:cNvSpPr/>
          <p:nvPr/>
        </p:nvSpPr>
        <p:spPr>
          <a:xfrm>
            <a:off x="0" y="4402207"/>
            <a:ext cx="1497648" cy="1598613"/>
          </a:xfrm>
          <a:custGeom>
            <a:avLst/>
            <a:gdLst/>
            <a:ahLst/>
            <a:cxnLst/>
            <a:rect l="l" t="t" r="r" b="b"/>
            <a:pathLst>
              <a:path w="2995295" h="3197225">
                <a:moveTo>
                  <a:pt x="2130742" y="2130463"/>
                </a:moveTo>
                <a:lnTo>
                  <a:pt x="2129879" y="2082507"/>
                </a:lnTo>
                <a:lnTo>
                  <a:pt x="2127313" y="2034997"/>
                </a:lnTo>
                <a:lnTo>
                  <a:pt x="2123071" y="1987956"/>
                </a:lnTo>
                <a:lnTo>
                  <a:pt x="2117179" y="1941398"/>
                </a:lnTo>
                <a:lnTo>
                  <a:pt x="2109673" y="1895360"/>
                </a:lnTo>
                <a:lnTo>
                  <a:pt x="2100580" y="1849882"/>
                </a:lnTo>
                <a:lnTo>
                  <a:pt x="2089924" y="1804987"/>
                </a:lnTo>
                <a:lnTo>
                  <a:pt x="2077745" y="1760702"/>
                </a:lnTo>
                <a:lnTo>
                  <a:pt x="2064067" y="1717065"/>
                </a:lnTo>
                <a:lnTo>
                  <a:pt x="2048916" y="1674101"/>
                </a:lnTo>
                <a:lnTo>
                  <a:pt x="2032330" y="1631823"/>
                </a:lnTo>
                <a:lnTo>
                  <a:pt x="2014334" y="1590281"/>
                </a:lnTo>
                <a:lnTo>
                  <a:pt x="1994954" y="1549501"/>
                </a:lnTo>
                <a:lnTo>
                  <a:pt x="1974227" y="1509522"/>
                </a:lnTo>
                <a:lnTo>
                  <a:pt x="1952180" y="1470342"/>
                </a:lnTo>
                <a:lnTo>
                  <a:pt x="1928837" y="1432026"/>
                </a:lnTo>
                <a:lnTo>
                  <a:pt x="1904225" y="1394574"/>
                </a:lnTo>
                <a:lnTo>
                  <a:pt x="1878393" y="1358036"/>
                </a:lnTo>
                <a:lnTo>
                  <a:pt x="1851355" y="1322438"/>
                </a:lnTo>
                <a:lnTo>
                  <a:pt x="1823148" y="1287805"/>
                </a:lnTo>
                <a:lnTo>
                  <a:pt x="1793786" y="1254163"/>
                </a:lnTo>
                <a:lnTo>
                  <a:pt x="1763318" y="1221562"/>
                </a:lnTo>
                <a:lnTo>
                  <a:pt x="1731759" y="1190002"/>
                </a:lnTo>
                <a:lnTo>
                  <a:pt x="1699145" y="1159535"/>
                </a:lnTo>
                <a:lnTo>
                  <a:pt x="1665503" y="1130173"/>
                </a:lnTo>
                <a:lnTo>
                  <a:pt x="1630870" y="1101966"/>
                </a:lnTo>
                <a:lnTo>
                  <a:pt x="1595272" y="1074915"/>
                </a:lnTo>
                <a:lnTo>
                  <a:pt x="1558734" y="1049083"/>
                </a:lnTo>
                <a:lnTo>
                  <a:pt x="1521294" y="1024483"/>
                </a:lnTo>
                <a:lnTo>
                  <a:pt x="1482966" y="1001141"/>
                </a:lnTo>
                <a:lnTo>
                  <a:pt x="1443799" y="979093"/>
                </a:lnTo>
                <a:lnTo>
                  <a:pt x="1403807" y="958367"/>
                </a:lnTo>
                <a:lnTo>
                  <a:pt x="1363027" y="938987"/>
                </a:lnTo>
                <a:lnTo>
                  <a:pt x="1321485" y="920991"/>
                </a:lnTo>
                <a:lnTo>
                  <a:pt x="1279220" y="904405"/>
                </a:lnTo>
                <a:lnTo>
                  <a:pt x="1236243" y="889254"/>
                </a:lnTo>
                <a:lnTo>
                  <a:pt x="1192606" y="875576"/>
                </a:lnTo>
                <a:lnTo>
                  <a:pt x="1148321" y="863396"/>
                </a:lnTo>
                <a:lnTo>
                  <a:pt x="1103426" y="852741"/>
                </a:lnTo>
                <a:lnTo>
                  <a:pt x="1057948" y="843648"/>
                </a:lnTo>
                <a:lnTo>
                  <a:pt x="1011923" y="836142"/>
                </a:lnTo>
                <a:lnTo>
                  <a:pt x="965365" y="830249"/>
                </a:lnTo>
                <a:lnTo>
                  <a:pt x="918311" y="826008"/>
                </a:lnTo>
                <a:lnTo>
                  <a:pt x="870800" y="823442"/>
                </a:lnTo>
                <a:lnTo>
                  <a:pt x="822858" y="822579"/>
                </a:lnTo>
                <a:lnTo>
                  <a:pt x="774903" y="823442"/>
                </a:lnTo>
                <a:lnTo>
                  <a:pt x="727392" y="826008"/>
                </a:lnTo>
                <a:lnTo>
                  <a:pt x="680351" y="830249"/>
                </a:lnTo>
                <a:lnTo>
                  <a:pt x="633793" y="836142"/>
                </a:lnTo>
                <a:lnTo>
                  <a:pt x="587768" y="843648"/>
                </a:lnTo>
                <a:lnTo>
                  <a:pt x="542290" y="852741"/>
                </a:lnTo>
                <a:lnTo>
                  <a:pt x="497382" y="863396"/>
                </a:lnTo>
                <a:lnTo>
                  <a:pt x="453110" y="875576"/>
                </a:lnTo>
                <a:lnTo>
                  <a:pt x="409460" y="889254"/>
                </a:lnTo>
                <a:lnTo>
                  <a:pt x="366496" y="904405"/>
                </a:lnTo>
                <a:lnTo>
                  <a:pt x="324218" y="920991"/>
                </a:lnTo>
                <a:lnTo>
                  <a:pt x="282689" y="938987"/>
                </a:lnTo>
                <a:lnTo>
                  <a:pt x="241909" y="958367"/>
                </a:lnTo>
                <a:lnTo>
                  <a:pt x="201917" y="979093"/>
                </a:lnTo>
                <a:lnTo>
                  <a:pt x="162737" y="1001141"/>
                </a:lnTo>
                <a:lnTo>
                  <a:pt x="124421" y="1024483"/>
                </a:lnTo>
                <a:lnTo>
                  <a:pt x="86969" y="1049083"/>
                </a:lnTo>
                <a:lnTo>
                  <a:pt x="50431" y="1074915"/>
                </a:lnTo>
                <a:lnTo>
                  <a:pt x="14833" y="1101966"/>
                </a:lnTo>
                <a:lnTo>
                  <a:pt x="0" y="1114056"/>
                </a:lnTo>
                <a:lnTo>
                  <a:pt x="0" y="3146869"/>
                </a:lnTo>
                <a:lnTo>
                  <a:pt x="14833" y="3158960"/>
                </a:lnTo>
                <a:lnTo>
                  <a:pt x="50431" y="3185998"/>
                </a:lnTo>
                <a:lnTo>
                  <a:pt x="66128" y="3197098"/>
                </a:lnTo>
                <a:lnTo>
                  <a:pt x="1579587" y="3197098"/>
                </a:lnTo>
                <a:lnTo>
                  <a:pt x="1630870" y="3158960"/>
                </a:lnTo>
                <a:lnTo>
                  <a:pt x="1665503" y="3130740"/>
                </a:lnTo>
                <a:lnTo>
                  <a:pt x="1699145" y="3101390"/>
                </a:lnTo>
                <a:lnTo>
                  <a:pt x="1731759" y="3070923"/>
                </a:lnTo>
                <a:lnTo>
                  <a:pt x="1763318" y="3039364"/>
                </a:lnTo>
                <a:lnTo>
                  <a:pt x="1793786" y="3006750"/>
                </a:lnTo>
                <a:lnTo>
                  <a:pt x="1823148" y="2973108"/>
                </a:lnTo>
                <a:lnTo>
                  <a:pt x="1851355" y="2938475"/>
                </a:lnTo>
                <a:lnTo>
                  <a:pt x="1878393" y="2902877"/>
                </a:lnTo>
                <a:lnTo>
                  <a:pt x="1904225" y="2866339"/>
                </a:lnTo>
                <a:lnTo>
                  <a:pt x="1928837" y="2828899"/>
                </a:lnTo>
                <a:lnTo>
                  <a:pt x="1952180" y="2790571"/>
                </a:lnTo>
                <a:lnTo>
                  <a:pt x="1974227" y="2751404"/>
                </a:lnTo>
                <a:lnTo>
                  <a:pt x="1994954" y="2711412"/>
                </a:lnTo>
                <a:lnTo>
                  <a:pt x="2014334" y="2670632"/>
                </a:lnTo>
                <a:lnTo>
                  <a:pt x="2032330" y="2629090"/>
                </a:lnTo>
                <a:lnTo>
                  <a:pt x="2048916" y="2586825"/>
                </a:lnTo>
                <a:lnTo>
                  <a:pt x="2064067" y="2543848"/>
                </a:lnTo>
                <a:lnTo>
                  <a:pt x="2077745" y="2500211"/>
                </a:lnTo>
                <a:lnTo>
                  <a:pt x="2089924" y="2455926"/>
                </a:lnTo>
                <a:lnTo>
                  <a:pt x="2100580" y="2411031"/>
                </a:lnTo>
                <a:lnTo>
                  <a:pt x="2109673" y="2365552"/>
                </a:lnTo>
                <a:lnTo>
                  <a:pt x="2117179" y="2319528"/>
                </a:lnTo>
                <a:lnTo>
                  <a:pt x="2123071" y="2272969"/>
                </a:lnTo>
                <a:lnTo>
                  <a:pt x="2127313" y="2225916"/>
                </a:lnTo>
                <a:lnTo>
                  <a:pt x="2129879" y="2178405"/>
                </a:lnTo>
                <a:lnTo>
                  <a:pt x="2130742" y="2130463"/>
                </a:lnTo>
                <a:close/>
              </a:path>
              <a:path w="2995295" h="3197225">
                <a:moveTo>
                  <a:pt x="2994977" y="576503"/>
                </a:moveTo>
                <a:lnTo>
                  <a:pt x="2993059" y="529221"/>
                </a:lnTo>
                <a:lnTo>
                  <a:pt x="2987433" y="482993"/>
                </a:lnTo>
                <a:lnTo>
                  <a:pt x="2978213" y="437959"/>
                </a:lnTo>
                <a:lnTo>
                  <a:pt x="2965577" y="394284"/>
                </a:lnTo>
                <a:lnTo>
                  <a:pt x="2949664" y="352094"/>
                </a:lnTo>
                <a:lnTo>
                  <a:pt x="2930626" y="311569"/>
                </a:lnTo>
                <a:lnTo>
                  <a:pt x="2908604" y="272821"/>
                </a:lnTo>
                <a:lnTo>
                  <a:pt x="2883738" y="236029"/>
                </a:lnTo>
                <a:lnTo>
                  <a:pt x="2856192" y="201320"/>
                </a:lnTo>
                <a:lnTo>
                  <a:pt x="2826118" y="168846"/>
                </a:lnTo>
                <a:lnTo>
                  <a:pt x="2793657" y="138772"/>
                </a:lnTo>
                <a:lnTo>
                  <a:pt x="2758948" y="111226"/>
                </a:lnTo>
                <a:lnTo>
                  <a:pt x="2722143" y="86372"/>
                </a:lnTo>
                <a:lnTo>
                  <a:pt x="2683408" y="64338"/>
                </a:lnTo>
                <a:lnTo>
                  <a:pt x="2642870" y="45300"/>
                </a:lnTo>
                <a:lnTo>
                  <a:pt x="2600693" y="29387"/>
                </a:lnTo>
                <a:lnTo>
                  <a:pt x="2557005" y="16751"/>
                </a:lnTo>
                <a:lnTo>
                  <a:pt x="2511983" y="7543"/>
                </a:lnTo>
                <a:lnTo>
                  <a:pt x="2465743" y="1905"/>
                </a:lnTo>
                <a:lnTo>
                  <a:pt x="2418461" y="0"/>
                </a:lnTo>
                <a:lnTo>
                  <a:pt x="2371179" y="1905"/>
                </a:lnTo>
                <a:lnTo>
                  <a:pt x="2324951" y="7543"/>
                </a:lnTo>
                <a:lnTo>
                  <a:pt x="2279929" y="16751"/>
                </a:lnTo>
                <a:lnTo>
                  <a:pt x="2236241" y="29387"/>
                </a:lnTo>
                <a:lnTo>
                  <a:pt x="2194064" y="45300"/>
                </a:lnTo>
                <a:lnTo>
                  <a:pt x="2153526" y="64338"/>
                </a:lnTo>
                <a:lnTo>
                  <a:pt x="2114791" y="86372"/>
                </a:lnTo>
                <a:lnTo>
                  <a:pt x="2077986" y="111226"/>
                </a:lnTo>
                <a:lnTo>
                  <a:pt x="2043277" y="138772"/>
                </a:lnTo>
                <a:lnTo>
                  <a:pt x="2010816" y="168846"/>
                </a:lnTo>
                <a:lnTo>
                  <a:pt x="1980730" y="201320"/>
                </a:lnTo>
                <a:lnTo>
                  <a:pt x="1953196" y="236029"/>
                </a:lnTo>
                <a:lnTo>
                  <a:pt x="1928329" y="272821"/>
                </a:lnTo>
                <a:lnTo>
                  <a:pt x="1906308" y="311569"/>
                </a:lnTo>
                <a:lnTo>
                  <a:pt x="1887258" y="352094"/>
                </a:lnTo>
                <a:lnTo>
                  <a:pt x="1871345" y="394284"/>
                </a:lnTo>
                <a:lnTo>
                  <a:pt x="1858708" y="437959"/>
                </a:lnTo>
                <a:lnTo>
                  <a:pt x="1849501" y="482993"/>
                </a:lnTo>
                <a:lnTo>
                  <a:pt x="1843874" y="529221"/>
                </a:lnTo>
                <a:lnTo>
                  <a:pt x="1841957" y="576503"/>
                </a:lnTo>
                <a:lnTo>
                  <a:pt x="1843874" y="623785"/>
                </a:lnTo>
                <a:lnTo>
                  <a:pt x="1849501" y="670013"/>
                </a:lnTo>
                <a:lnTo>
                  <a:pt x="1858708" y="715048"/>
                </a:lnTo>
                <a:lnTo>
                  <a:pt x="1871345" y="758723"/>
                </a:lnTo>
                <a:lnTo>
                  <a:pt x="1887258" y="800912"/>
                </a:lnTo>
                <a:lnTo>
                  <a:pt x="1906308" y="841438"/>
                </a:lnTo>
                <a:lnTo>
                  <a:pt x="1928329" y="880186"/>
                </a:lnTo>
                <a:lnTo>
                  <a:pt x="1953196" y="916978"/>
                </a:lnTo>
                <a:lnTo>
                  <a:pt x="1980730" y="951687"/>
                </a:lnTo>
                <a:lnTo>
                  <a:pt x="2010816" y="984161"/>
                </a:lnTo>
                <a:lnTo>
                  <a:pt x="2043277" y="1014234"/>
                </a:lnTo>
                <a:lnTo>
                  <a:pt x="2077986" y="1041781"/>
                </a:lnTo>
                <a:lnTo>
                  <a:pt x="2114791" y="1066634"/>
                </a:lnTo>
                <a:lnTo>
                  <a:pt x="2153526" y="1088656"/>
                </a:lnTo>
                <a:lnTo>
                  <a:pt x="2194064" y="1107706"/>
                </a:lnTo>
                <a:lnTo>
                  <a:pt x="2236241" y="1123619"/>
                </a:lnTo>
                <a:lnTo>
                  <a:pt x="2279929" y="1136256"/>
                </a:lnTo>
                <a:lnTo>
                  <a:pt x="2324951" y="1145463"/>
                </a:lnTo>
                <a:lnTo>
                  <a:pt x="2371179" y="1151102"/>
                </a:lnTo>
                <a:lnTo>
                  <a:pt x="2418461" y="1153007"/>
                </a:lnTo>
                <a:lnTo>
                  <a:pt x="2465743" y="1151102"/>
                </a:lnTo>
                <a:lnTo>
                  <a:pt x="2511983" y="1145463"/>
                </a:lnTo>
                <a:lnTo>
                  <a:pt x="2557005" y="1136256"/>
                </a:lnTo>
                <a:lnTo>
                  <a:pt x="2600693" y="1123619"/>
                </a:lnTo>
                <a:lnTo>
                  <a:pt x="2642870" y="1107706"/>
                </a:lnTo>
                <a:lnTo>
                  <a:pt x="2683408" y="1088656"/>
                </a:lnTo>
                <a:lnTo>
                  <a:pt x="2722143" y="1066634"/>
                </a:lnTo>
                <a:lnTo>
                  <a:pt x="2758948" y="1041781"/>
                </a:lnTo>
                <a:lnTo>
                  <a:pt x="2793657" y="1014234"/>
                </a:lnTo>
                <a:lnTo>
                  <a:pt x="2826118" y="984161"/>
                </a:lnTo>
                <a:lnTo>
                  <a:pt x="2856192" y="951687"/>
                </a:lnTo>
                <a:lnTo>
                  <a:pt x="2883738" y="916978"/>
                </a:lnTo>
                <a:lnTo>
                  <a:pt x="2908604" y="880186"/>
                </a:lnTo>
                <a:lnTo>
                  <a:pt x="2930626" y="841438"/>
                </a:lnTo>
                <a:lnTo>
                  <a:pt x="2949664" y="800912"/>
                </a:lnTo>
                <a:lnTo>
                  <a:pt x="2965577" y="758723"/>
                </a:lnTo>
                <a:lnTo>
                  <a:pt x="2978213" y="715048"/>
                </a:lnTo>
                <a:lnTo>
                  <a:pt x="2987433" y="670013"/>
                </a:lnTo>
                <a:lnTo>
                  <a:pt x="2993059" y="623785"/>
                </a:lnTo>
                <a:lnTo>
                  <a:pt x="2994977" y="576503"/>
                </a:lnTo>
                <a:close/>
              </a:path>
            </a:pathLst>
          </a:custGeom>
          <a:solidFill>
            <a:srgbClr val="5EDB12">
              <a:alpha val="8999"/>
            </a:srgbClr>
          </a:solidFill>
        </p:spPr>
        <p:txBody>
          <a:bodyPr wrap="square" lIns="0" tIns="0" rIns="0" bIns="0" rtlCol="0"/>
          <a:lstStyle/>
          <a:p>
            <a:endParaRPr/>
          </a:p>
        </p:txBody>
      </p:sp>
      <p:sp>
        <p:nvSpPr>
          <p:cNvPr id="5" name="object 5"/>
          <p:cNvSpPr/>
          <p:nvPr/>
        </p:nvSpPr>
        <p:spPr>
          <a:xfrm>
            <a:off x="8078569" y="857250"/>
            <a:ext cx="1065530" cy="858203"/>
          </a:xfrm>
          <a:custGeom>
            <a:avLst/>
            <a:gdLst/>
            <a:ahLst/>
            <a:cxnLst/>
            <a:rect l="l" t="t" r="r" b="b"/>
            <a:pathLst>
              <a:path w="2131059" h="1716405">
                <a:moveTo>
                  <a:pt x="64975" y="0"/>
                </a:moveTo>
                <a:lnTo>
                  <a:pt x="2130862" y="0"/>
                </a:lnTo>
                <a:lnTo>
                  <a:pt x="2130862" y="1424279"/>
                </a:lnTo>
                <a:lnTo>
                  <a:pt x="2080304" y="1463504"/>
                </a:lnTo>
                <a:lnTo>
                  <a:pt x="2043766" y="1489340"/>
                </a:lnTo>
                <a:lnTo>
                  <a:pt x="2006321" y="1513944"/>
                </a:lnTo>
                <a:lnTo>
                  <a:pt x="1967998" y="1537285"/>
                </a:lnTo>
                <a:lnTo>
                  <a:pt x="1928827" y="1559335"/>
                </a:lnTo>
                <a:lnTo>
                  <a:pt x="1888836" y="1580063"/>
                </a:lnTo>
                <a:lnTo>
                  <a:pt x="1848057" y="1599441"/>
                </a:lnTo>
                <a:lnTo>
                  <a:pt x="1806517" y="1617438"/>
                </a:lnTo>
                <a:lnTo>
                  <a:pt x="1764247" y="1634025"/>
                </a:lnTo>
                <a:lnTo>
                  <a:pt x="1721277" y="1649173"/>
                </a:lnTo>
                <a:lnTo>
                  <a:pt x="1677635" y="1662852"/>
                </a:lnTo>
                <a:lnTo>
                  <a:pt x="1633351" y="1675032"/>
                </a:lnTo>
                <a:lnTo>
                  <a:pt x="1588456" y="1685684"/>
                </a:lnTo>
                <a:lnTo>
                  <a:pt x="1542978" y="1694778"/>
                </a:lnTo>
                <a:lnTo>
                  <a:pt x="1496947" y="1702285"/>
                </a:lnTo>
                <a:lnTo>
                  <a:pt x="1450392" y="1708175"/>
                </a:lnTo>
                <a:lnTo>
                  <a:pt x="1403344" y="1712419"/>
                </a:lnTo>
                <a:lnTo>
                  <a:pt x="1355832" y="1714987"/>
                </a:lnTo>
                <a:lnTo>
                  <a:pt x="1307884" y="1715850"/>
                </a:lnTo>
                <a:lnTo>
                  <a:pt x="1259937" y="1714987"/>
                </a:lnTo>
                <a:lnTo>
                  <a:pt x="1212424" y="1712419"/>
                </a:lnTo>
                <a:lnTo>
                  <a:pt x="1165376" y="1708175"/>
                </a:lnTo>
                <a:lnTo>
                  <a:pt x="1118821" y="1702285"/>
                </a:lnTo>
                <a:lnTo>
                  <a:pt x="1072790" y="1694778"/>
                </a:lnTo>
                <a:lnTo>
                  <a:pt x="1027312" y="1685684"/>
                </a:lnTo>
                <a:lnTo>
                  <a:pt x="982417" y="1675032"/>
                </a:lnTo>
                <a:lnTo>
                  <a:pt x="938133" y="1662852"/>
                </a:lnTo>
                <a:lnTo>
                  <a:pt x="894492" y="1649173"/>
                </a:lnTo>
                <a:lnTo>
                  <a:pt x="851521" y="1634025"/>
                </a:lnTo>
                <a:lnTo>
                  <a:pt x="809251" y="1617438"/>
                </a:lnTo>
                <a:lnTo>
                  <a:pt x="767712" y="1599441"/>
                </a:lnTo>
                <a:lnTo>
                  <a:pt x="726932" y="1580063"/>
                </a:lnTo>
                <a:lnTo>
                  <a:pt x="686941" y="1559335"/>
                </a:lnTo>
                <a:lnTo>
                  <a:pt x="647770" y="1537285"/>
                </a:lnTo>
                <a:lnTo>
                  <a:pt x="609447" y="1513944"/>
                </a:lnTo>
                <a:lnTo>
                  <a:pt x="572002" y="1489340"/>
                </a:lnTo>
                <a:lnTo>
                  <a:pt x="535465" y="1463504"/>
                </a:lnTo>
                <a:lnTo>
                  <a:pt x="499864" y="1436464"/>
                </a:lnTo>
                <a:lnTo>
                  <a:pt x="465231" y="1408252"/>
                </a:lnTo>
                <a:lnTo>
                  <a:pt x="431594" y="1378895"/>
                </a:lnTo>
                <a:lnTo>
                  <a:pt x="398982" y="1348423"/>
                </a:lnTo>
                <a:lnTo>
                  <a:pt x="367426" y="1316867"/>
                </a:lnTo>
                <a:lnTo>
                  <a:pt x="336955" y="1284256"/>
                </a:lnTo>
                <a:lnTo>
                  <a:pt x="307598" y="1250618"/>
                </a:lnTo>
                <a:lnTo>
                  <a:pt x="279385" y="1215985"/>
                </a:lnTo>
                <a:lnTo>
                  <a:pt x="252346" y="1180385"/>
                </a:lnTo>
                <a:lnTo>
                  <a:pt x="226509" y="1143847"/>
                </a:lnTo>
                <a:lnTo>
                  <a:pt x="201906" y="1106402"/>
                </a:lnTo>
                <a:lnTo>
                  <a:pt x="178564" y="1068079"/>
                </a:lnTo>
                <a:lnTo>
                  <a:pt x="156515" y="1028908"/>
                </a:lnTo>
                <a:lnTo>
                  <a:pt x="135786" y="988917"/>
                </a:lnTo>
                <a:lnTo>
                  <a:pt x="116409" y="948138"/>
                </a:lnTo>
                <a:lnTo>
                  <a:pt x="98411" y="906598"/>
                </a:lnTo>
                <a:lnTo>
                  <a:pt x="81824" y="864328"/>
                </a:lnTo>
                <a:lnTo>
                  <a:pt x="66676" y="821358"/>
                </a:lnTo>
                <a:lnTo>
                  <a:pt x="52998" y="777716"/>
                </a:lnTo>
                <a:lnTo>
                  <a:pt x="40818" y="733432"/>
                </a:lnTo>
                <a:lnTo>
                  <a:pt x="30166" y="688537"/>
                </a:lnTo>
                <a:lnTo>
                  <a:pt x="21071" y="643059"/>
                </a:lnTo>
                <a:lnTo>
                  <a:pt x="13564" y="597028"/>
                </a:lnTo>
                <a:lnTo>
                  <a:pt x="7674" y="550473"/>
                </a:lnTo>
                <a:lnTo>
                  <a:pt x="3430" y="503425"/>
                </a:lnTo>
                <a:lnTo>
                  <a:pt x="862" y="455913"/>
                </a:lnTo>
                <a:lnTo>
                  <a:pt x="0" y="407965"/>
                </a:lnTo>
                <a:lnTo>
                  <a:pt x="862" y="360018"/>
                </a:lnTo>
                <a:lnTo>
                  <a:pt x="3430" y="312505"/>
                </a:lnTo>
                <a:lnTo>
                  <a:pt x="7674" y="265456"/>
                </a:lnTo>
                <a:lnTo>
                  <a:pt x="13564" y="218902"/>
                </a:lnTo>
                <a:lnTo>
                  <a:pt x="21071" y="172871"/>
                </a:lnTo>
                <a:lnTo>
                  <a:pt x="30166" y="127392"/>
                </a:lnTo>
                <a:lnTo>
                  <a:pt x="40818" y="82497"/>
                </a:lnTo>
                <a:lnTo>
                  <a:pt x="52998" y="38213"/>
                </a:lnTo>
                <a:lnTo>
                  <a:pt x="64975" y="0"/>
                </a:lnTo>
                <a:close/>
              </a:path>
            </a:pathLst>
          </a:custGeom>
          <a:solidFill>
            <a:srgbClr val="5EDB12">
              <a:alpha val="8999"/>
            </a:srgbClr>
          </a:solidFill>
        </p:spPr>
        <p:txBody>
          <a:bodyPr wrap="square" lIns="0" tIns="0" rIns="0" bIns="0" rtlCol="0"/>
          <a:lstStyle/>
          <a:p>
            <a:endParaRPr/>
          </a:p>
        </p:txBody>
      </p:sp>
      <p:sp>
        <p:nvSpPr>
          <p:cNvPr id="6" name="object 6"/>
          <p:cNvSpPr/>
          <p:nvPr/>
        </p:nvSpPr>
        <p:spPr>
          <a:xfrm>
            <a:off x="514350" y="1371600"/>
            <a:ext cx="4756468" cy="743903"/>
          </a:xfrm>
          <a:custGeom>
            <a:avLst/>
            <a:gdLst/>
            <a:ahLst/>
            <a:cxnLst/>
            <a:rect l="l" t="t" r="r" b="b"/>
            <a:pathLst>
              <a:path w="9512935" h="1487805">
                <a:moveTo>
                  <a:pt x="9512513" y="1487700"/>
                </a:moveTo>
                <a:lnTo>
                  <a:pt x="0" y="1487700"/>
                </a:lnTo>
                <a:lnTo>
                  <a:pt x="0" y="0"/>
                </a:lnTo>
                <a:lnTo>
                  <a:pt x="9512513" y="0"/>
                </a:lnTo>
                <a:lnTo>
                  <a:pt x="9512513" y="1487700"/>
                </a:lnTo>
                <a:close/>
              </a:path>
            </a:pathLst>
          </a:custGeom>
          <a:solidFill>
            <a:srgbClr val="162D07"/>
          </a:solidFill>
        </p:spPr>
        <p:txBody>
          <a:bodyPr wrap="square" lIns="0" tIns="0" rIns="0" bIns="0" rtlCol="0"/>
          <a:lstStyle/>
          <a:p>
            <a:endParaRPr/>
          </a:p>
        </p:txBody>
      </p:sp>
      <p:sp>
        <p:nvSpPr>
          <p:cNvPr id="7" name="object 7"/>
          <p:cNvSpPr/>
          <p:nvPr/>
        </p:nvSpPr>
        <p:spPr>
          <a:xfrm>
            <a:off x="5365857" y="1371600"/>
            <a:ext cx="1044575" cy="743903"/>
          </a:xfrm>
          <a:custGeom>
            <a:avLst/>
            <a:gdLst/>
            <a:ahLst/>
            <a:cxnLst/>
            <a:rect l="l" t="t" r="r" b="b"/>
            <a:pathLst>
              <a:path w="2089150" h="1487805">
                <a:moveTo>
                  <a:pt x="2088651" y="1487700"/>
                </a:moveTo>
                <a:lnTo>
                  <a:pt x="0" y="1487700"/>
                </a:lnTo>
                <a:lnTo>
                  <a:pt x="0" y="0"/>
                </a:lnTo>
                <a:lnTo>
                  <a:pt x="2088651" y="0"/>
                </a:lnTo>
                <a:lnTo>
                  <a:pt x="2088651" y="1487700"/>
                </a:lnTo>
                <a:close/>
              </a:path>
            </a:pathLst>
          </a:custGeom>
          <a:solidFill>
            <a:srgbClr val="162D07"/>
          </a:solidFill>
        </p:spPr>
        <p:txBody>
          <a:bodyPr wrap="square" lIns="0" tIns="0" rIns="0" bIns="0" rtlCol="0"/>
          <a:lstStyle/>
          <a:p>
            <a:endParaRPr/>
          </a:p>
        </p:txBody>
      </p:sp>
      <p:sp>
        <p:nvSpPr>
          <p:cNvPr id="8" name="object 8"/>
          <p:cNvSpPr/>
          <p:nvPr/>
        </p:nvSpPr>
        <p:spPr>
          <a:xfrm>
            <a:off x="6505432" y="1371600"/>
            <a:ext cx="996632" cy="743903"/>
          </a:xfrm>
          <a:custGeom>
            <a:avLst/>
            <a:gdLst/>
            <a:ahLst/>
            <a:cxnLst/>
            <a:rect l="l" t="t" r="r" b="b"/>
            <a:pathLst>
              <a:path w="1993265" h="1487805">
                <a:moveTo>
                  <a:pt x="1993153" y="1487700"/>
                </a:moveTo>
                <a:lnTo>
                  <a:pt x="0" y="1487700"/>
                </a:lnTo>
                <a:lnTo>
                  <a:pt x="0" y="0"/>
                </a:lnTo>
                <a:lnTo>
                  <a:pt x="1993153" y="0"/>
                </a:lnTo>
                <a:lnTo>
                  <a:pt x="1993153" y="1487700"/>
                </a:lnTo>
                <a:close/>
              </a:path>
            </a:pathLst>
          </a:custGeom>
          <a:solidFill>
            <a:srgbClr val="162D07"/>
          </a:solidFill>
        </p:spPr>
        <p:txBody>
          <a:bodyPr wrap="square" lIns="0" tIns="0" rIns="0" bIns="0" rtlCol="0"/>
          <a:lstStyle/>
          <a:p>
            <a:endParaRPr/>
          </a:p>
        </p:txBody>
      </p:sp>
      <p:sp>
        <p:nvSpPr>
          <p:cNvPr id="9" name="object 9"/>
          <p:cNvSpPr/>
          <p:nvPr/>
        </p:nvSpPr>
        <p:spPr>
          <a:xfrm>
            <a:off x="7597260" y="1371600"/>
            <a:ext cx="1032510" cy="743903"/>
          </a:xfrm>
          <a:custGeom>
            <a:avLst/>
            <a:gdLst/>
            <a:ahLst/>
            <a:cxnLst/>
            <a:rect l="l" t="t" r="r" b="b"/>
            <a:pathLst>
              <a:path w="2065019" h="1487805">
                <a:moveTo>
                  <a:pt x="2064781" y="1487700"/>
                </a:moveTo>
                <a:lnTo>
                  <a:pt x="0" y="1487700"/>
                </a:lnTo>
                <a:lnTo>
                  <a:pt x="0" y="0"/>
                </a:lnTo>
                <a:lnTo>
                  <a:pt x="2064781" y="0"/>
                </a:lnTo>
                <a:lnTo>
                  <a:pt x="2064781" y="1487700"/>
                </a:lnTo>
                <a:close/>
              </a:path>
            </a:pathLst>
          </a:custGeom>
          <a:solidFill>
            <a:srgbClr val="162D07"/>
          </a:solidFill>
        </p:spPr>
        <p:txBody>
          <a:bodyPr wrap="square" lIns="0" tIns="0" rIns="0" bIns="0" rtlCol="0"/>
          <a:lstStyle/>
          <a:p>
            <a:endParaRPr/>
          </a:p>
        </p:txBody>
      </p:sp>
      <p:sp>
        <p:nvSpPr>
          <p:cNvPr id="10" name="object 10"/>
          <p:cNvSpPr txBox="1"/>
          <p:nvPr/>
        </p:nvSpPr>
        <p:spPr>
          <a:xfrm>
            <a:off x="1445916" y="1616091"/>
            <a:ext cx="2893378" cy="239395"/>
          </a:xfrm>
          <a:prstGeom prst="rect">
            <a:avLst/>
          </a:prstGeom>
        </p:spPr>
        <p:txBody>
          <a:bodyPr vert="horz" wrap="square" lIns="0" tIns="6350" rIns="0" bIns="0" rtlCol="0">
            <a:spAutoFit/>
          </a:bodyPr>
          <a:lstStyle/>
          <a:p>
            <a:pPr algn="ctr">
              <a:lnSpc>
                <a:spcPts val="893"/>
              </a:lnSpc>
              <a:spcBef>
                <a:spcPts val="50"/>
              </a:spcBef>
            </a:pPr>
            <a:r>
              <a:rPr sz="800" spc="-70" dirty="0">
                <a:solidFill>
                  <a:srgbClr val="FFFFFF"/>
                </a:solidFill>
                <a:latin typeface="Arial Black"/>
                <a:cs typeface="Arial Black"/>
              </a:rPr>
              <a:t>Swansea</a:t>
            </a:r>
            <a:r>
              <a:rPr sz="800" spc="-48" dirty="0">
                <a:solidFill>
                  <a:srgbClr val="FFFFFF"/>
                </a:solidFill>
                <a:latin typeface="Arial Black"/>
                <a:cs typeface="Arial Black"/>
              </a:rPr>
              <a:t> </a:t>
            </a:r>
            <a:r>
              <a:rPr sz="800" spc="-75" dirty="0">
                <a:solidFill>
                  <a:srgbClr val="FFFFFF"/>
                </a:solidFill>
                <a:latin typeface="Arial Black"/>
                <a:cs typeface="Arial Black"/>
              </a:rPr>
              <a:t>LNRAP</a:t>
            </a:r>
            <a:r>
              <a:rPr sz="800" spc="-45" dirty="0">
                <a:solidFill>
                  <a:srgbClr val="FFFFFF"/>
                </a:solidFill>
                <a:latin typeface="Arial Black"/>
                <a:cs typeface="Arial Black"/>
              </a:rPr>
              <a:t> </a:t>
            </a:r>
            <a:r>
              <a:rPr sz="800" spc="-50" dirty="0">
                <a:solidFill>
                  <a:srgbClr val="FFFFFF"/>
                </a:solidFill>
                <a:latin typeface="Arial Black"/>
                <a:cs typeface="Arial Black"/>
              </a:rPr>
              <a:t>Action</a:t>
            </a:r>
            <a:r>
              <a:rPr sz="800" spc="-45" dirty="0">
                <a:solidFill>
                  <a:srgbClr val="FFFFFF"/>
                </a:solidFill>
                <a:latin typeface="Arial Black"/>
                <a:cs typeface="Arial Black"/>
              </a:rPr>
              <a:t> </a:t>
            </a:r>
            <a:r>
              <a:rPr sz="800" spc="-5" dirty="0">
                <a:solidFill>
                  <a:srgbClr val="FFFFFF"/>
                </a:solidFill>
                <a:latin typeface="Arial Black"/>
                <a:cs typeface="Arial Black"/>
              </a:rPr>
              <a:t>Themes</a:t>
            </a:r>
            <a:endParaRPr sz="800">
              <a:latin typeface="Arial Black"/>
              <a:cs typeface="Arial Black"/>
            </a:endParaRPr>
          </a:p>
          <a:p>
            <a:pPr algn="ctr">
              <a:lnSpc>
                <a:spcPts val="893"/>
              </a:lnSpc>
            </a:pPr>
            <a:r>
              <a:rPr sz="800" dirty="0">
                <a:solidFill>
                  <a:srgbClr val="FFFFFF"/>
                </a:solidFill>
                <a:latin typeface="Tahoma"/>
                <a:cs typeface="Tahoma"/>
              </a:rPr>
              <a:t>For</a:t>
            </a:r>
            <a:r>
              <a:rPr sz="800" spc="-3" dirty="0">
                <a:solidFill>
                  <a:srgbClr val="FFFFFF"/>
                </a:solidFill>
                <a:latin typeface="Tahoma"/>
                <a:cs typeface="Tahoma"/>
              </a:rPr>
              <a:t> </a:t>
            </a:r>
            <a:r>
              <a:rPr sz="800" dirty="0">
                <a:solidFill>
                  <a:srgbClr val="FFFFFF"/>
                </a:solidFill>
                <a:latin typeface="Tahoma"/>
                <a:cs typeface="Tahoma"/>
              </a:rPr>
              <a:t>Objective </a:t>
            </a:r>
            <a:r>
              <a:rPr sz="800" spc="-28" dirty="0">
                <a:solidFill>
                  <a:srgbClr val="FFFFFF"/>
                </a:solidFill>
                <a:latin typeface="Tahoma"/>
                <a:cs typeface="Tahoma"/>
              </a:rPr>
              <a:t>4:</a:t>
            </a:r>
            <a:r>
              <a:rPr sz="800" dirty="0">
                <a:solidFill>
                  <a:srgbClr val="FFFFFF"/>
                </a:solidFill>
                <a:latin typeface="Tahoma"/>
                <a:cs typeface="Tahoma"/>
              </a:rPr>
              <a:t> Tackle</a:t>
            </a:r>
            <a:r>
              <a:rPr sz="800" spc="-3" dirty="0">
                <a:solidFill>
                  <a:srgbClr val="FFFFFF"/>
                </a:solidFill>
                <a:latin typeface="Tahoma"/>
                <a:cs typeface="Tahoma"/>
              </a:rPr>
              <a:t> </a:t>
            </a:r>
            <a:r>
              <a:rPr sz="800" dirty="0">
                <a:solidFill>
                  <a:srgbClr val="FFFFFF"/>
                </a:solidFill>
                <a:latin typeface="Tahoma"/>
                <a:cs typeface="Tahoma"/>
              </a:rPr>
              <a:t>key </a:t>
            </a:r>
            <a:r>
              <a:rPr sz="800" spc="33" dirty="0">
                <a:solidFill>
                  <a:srgbClr val="FFFFFF"/>
                </a:solidFill>
                <a:latin typeface="Tahoma"/>
                <a:cs typeface="Tahoma"/>
              </a:rPr>
              <a:t>pressures</a:t>
            </a:r>
            <a:r>
              <a:rPr sz="800" dirty="0">
                <a:solidFill>
                  <a:srgbClr val="FFFFFF"/>
                </a:solidFill>
                <a:latin typeface="Tahoma"/>
                <a:cs typeface="Tahoma"/>
              </a:rPr>
              <a:t> </a:t>
            </a:r>
            <a:r>
              <a:rPr sz="800" spc="43" dirty="0">
                <a:solidFill>
                  <a:srgbClr val="FFFFFF"/>
                </a:solidFill>
                <a:latin typeface="Tahoma"/>
                <a:cs typeface="Tahoma"/>
              </a:rPr>
              <a:t>on</a:t>
            </a:r>
            <a:r>
              <a:rPr sz="800" dirty="0">
                <a:solidFill>
                  <a:srgbClr val="FFFFFF"/>
                </a:solidFill>
                <a:latin typeface="Tahoma"/>
                <a:cs typeface="Tahoma"/>
              </a:rPr>
              <a:t> </a:t>
            </a:r>
            <a:r>
              <a:rPr sz="800" spc="25" dirty="0">
                <a:solidFill>
                  <a:srgbClr val="FFFFFF"/>
                </a:solidFill>
                <a:latin typeface="Tahoma"/>
                <a:cs typeface="Tahoma"/>
              </a:rPr>
              <a:t>species</a:t>
            </a:r>
            <a:r>
              <a:rPr sz="800" spc="-3" dirty="0">
                <a:solidFill>
                  <a:srgbClr val="FFFFFF"/>
                </a:solidFill>
                <a:latin typeface="Tahoma"/>
                <a:cs typeface="Tahoma"/>
              </a:rPr>
              <a:t> </a:t>
            </a:r>
            <a:r>
              <a:rPr sz="800" spc="38" dirty="0">
                <a:solidFill>
                  <a:srgbClr val="FFFFFF"/>
                </a:solidFill>
                <a:latin typeface="Tahoma"/>
                <a:cs typeface="Tahoma"/>
              </a:rPr>
              <a:t>and</a:t>
            </a:r>
            <a:r>
              <a:rPr sz="800" dirty="0">
                <a:solidFill>
                  <a:srgbClr val="FFFFFF"/>
                </a:solidFill>
                <a:latin typeface="Tahoma"/>
                <a:cs typeface="Tahoma"/>
              </a:rPr>
              <a:t> </a:t>
            </a:r>
            <a:r>
              <a:rPr sz="800" spc="-5" dirty="0">
                <a:solidFill>
                  <a:srgbClr val="FFFFFF"/>
                </a:solidFill>
                <a:latin typeface="Tahoma"/>
                <a:cs typeface="Tahoma"/>
              </a:rPr>
              <a:t>habitats</a:t>
            </a:r>
            <a:endParaRPr sz="800">
              <a:latin typeface="Tahoma"/>
              <a:cs typeface="Tahoma"/>
            </a:endParaRPr>
          </a:p>
        </p:txBody>
      </p:sp>
      <p:sp>
        <p:nvSpPr>
          <p:cNvPr id="11" name="object 11"/>
          <p:cNvSpPr txBox="1"/>
          <p:nvPr/>
        </p:nvSpPr>
        <p:spPr>
          <a:xfrm>
            <a:off x="5467928" y="1563703"/>
            <a:ext cx="840423" cy="344170"/>
          </a:xfrm>
          <a:prstGeom prst="rect">
            <a:avLst/>
          </a:prstGeom>
        </p:spPr>
        <p:txBody>
          <a:bodyPr vert="horz" wrap="square" lIns="0" tIns="24130" rIns="0" bIns="0" rtlCol="0">
            <a:spAutoFit/>
          </a:bodyPr>
          <a:lstStyle/>
          <a:p>
            <a:pPr marL="6033" marR="2540" indent="-318" algn="ctr">
              <a:lnSpc>
                <a:spcPts val="825"/>
              </a:lnSpc>
              <a:spcBef>
                <a:spcPts val="190"/>
              </a:spcBef>
            </a:pPr>
            <a:r>
              <a:rPr sz="800" spc="-70" dirty="0">
                <a:solidFill>
                  <a:srgbClr val="FFFFFF"/>
                </a:solidFill>
                <a:latin typeface="Arial Black"/>
                <a:cs typeface="Arial Black"/>
              </a:rPr>
              <a:t>NRAP</a:t>
            </a:r>
            <a:r>
              <a:rPr sz="800" spc="-57" dirty="0">
                <a:solidFill>
                  <a:srgbClr val="FFFFFF"/>
                </a:solidFill>
                <a:latin typeface="Arial Black"/>
                <a:cs typeface="Arial Black"/>
              </a:rPr>
              <a:t> </a:t>
            </a:r>
            <a:r>
              <a:rPr sz="800" spc="-13" dirty="0">
                <a:solidFill>
                  <a:srgbClr val="FFFFFF"/>
                </a:solidFill>
                <a:latin typeface="Arial Black"/>
                <a:cs typeface="Arial Black"/>
              </a:rPr>
              <a:t>for</a:t>
            </a:r>
            <a:r>
              <a:rPr sz="800" spc="-57" dirty="0">
                <a:solidFill>
                  <a:srgbClr val="FFFFFF"/>
                </a:solidFill>
                <a:latin typeface="Arial Black"/>
                <a:cs typeface="Arial Black"/>
              </a:rPr>
              <a:t> </a:t>
            </a:r>
            <a:r>
              <a:rPr sz="800" spc="-5" dirty="0">
                <a:solidFill>
                  <a:srgbClr val="FFFFFF"/>
                </a:solidFill>
                <a:latin typeface="Arial Black"/>
                <a:cs typeface="Arial Black"/>
              </a:rPr>
              <a:t>Wales </a:t>
            </a:r>
            <a:r>
              <a:rPr sz="800" spc="-55" dirty="0">
                <a:solidFill>
                  <a:srgbClr val="FFFFFF"/>
                </a:solidFill>
                <a:latin typeface="Arial Black"/>
                <a:cs typeface="Arial Black"/>
              </a:rPr>
              <a:t>Theme </a:t>
            </a:r>
            <a:r>
              <a:rPr sz="800" spc="-23" dirty="0">
                <a:solidFill>
                  <a:srgbClr val="FFFFFF"/>
                </a:solidFill>
                <a:latin typeface="Arial Black"/>
                <a:cs typeface="Arial Black"/>
              </a:rPr>
              <a:t>of</a:t>
            </a:r>
            <a:r>
              <a:rPr sz="800" spc="-55" dirty="0">
                <a:solidFill>
                  <a:srgbClr val="FFFFFF"/>
                </a:solidFill>
                <a:latin typeface="Arial Black"/>
                <a:cs typeface="Arial Black"/>
              </a:rPr>
              <a:t> </a:t>
            </a:r>
            <a:r>
              <a:rPr sz="800" spc="-48" dirty="0">
                <a:solidFill>
                  <a:srgbClr val="FFFFFF"/>
                </a:solidFill>
                <a:latin typeface="Arial Black"/>
                <a:cs typeface="Arial Black"/>
              </a:rPr>
              <a:t>Action </a:t>
            </a:r>
            <a:r>
              <a:rPr sz="800" spc="-5" dirty="0">
                <a:solidFill>
                  <a:srgbClr val="FFFFFF"/>
                </a:solidFill>
                <a:latin typeface="Arial Black"/>
                <a:cs typeface="Arial Black"/>
              </a:rPr>
              <a:t>Addressed</a:t>
            </a:r>
            <a:endParaRPr sz="800">
              <a:latin typeface="Arial Black"/>
              <a:cs typeface="Arial Black"/>
            </a:endParaRPr>
          </a:p>
        </p:txBody>
      </p:sp>
      <p:sp>
        <p:nvSpPr>
          <p:cNvPr id="12" name="object 12"/>
          <p:cNvSpPr txBox="1"/>
          <p:nvPr/>
        </p:nvSpPr>
        <p:spPr>
          <a:xfrm>
            <a:off x="6594931" y="1511316"/>
            <a:ext cx="813118" cy="448945"/>
          </a:xfrm>
          <a:prstGeom prst="rect">
            <a:avLst/>
          </a:prstGeom>
        </p:spPr>
        <p:txBody>
          <a:bodyPr vert="horz" wrap="square" lIns="0" tIns="24130" rIns="0" bIns="0" rtlCol="0">
            <a:spAutoFit/>
          </a:bodyPr>
          <a:lstStyle/>
          <a:p>
            <a:pPr marL="6350" marR="2540" indent="-318" algn="ctr">
              <a:lnSpc>
                <a:spcPts val="825"/>
              </a:lnSpc>
              <a:spcBef>
                <a:spcPts val="190"/>
              </a:spcBef>
            </a:pPr>
            <a:r>
              <a:rPr sz="800" spc="-43" dirty="0">
                <a:solidFill>
                  <a:srgbClr val="FFFFFF"/>
                </a:solidFill>
                <a:latin typeface="Arial Black"/>
                <a:cs typeface="Arial Black"/>
              </a:rPr>
              <a:t>South</a:t>
            </a:r>
            <a:r>
              <a:rPr sz="800" spc="-50" dirty="0">
                <a:solidFill>
                  <a:srgbClr val="FFFFFF"/>
                </a:solidFill>
                <a:latin typeface="Arial Black"/>
                <a:cs typeface="Arial Black"/>
              </a:rPr>
              <a:t> </a:t>
            </a:r>
            <a:r>
              <a:rPr sz="800" spc="-10" dirty="0">
                <a:solidFill>
                  <a:srgbClr val="FFFFFF"/>
                </a:solidFill>
                <a:latin typeface="Arial Black"/>
                <a:cs typeface="Arial Black"/>
              </a:rPr>
              <a:t>West </a:t>
            </a:r>
            <a:r>
              <a:rPr sz="800" spc="-48" dirty="0">
                <a:solidFill>
                  <a:srgbClr val="FFFFFF"/>
                </a:solidFill>
                <a:latin typeface="Arial Black"/>
                <a:cs typeface="Arial Black"/>
              </a:rPr>
              <a:t>Area</a:t>
            </a:r>
            <a:r>
              <a:rPr sz="800" spc="-55" dirty="0">
                <a:solidFill>
                  <a:srgbClr val="FFFFFF"/>
                </a:solidFill>
                <a:latin typeface="Arial Black"/>
                <a:cs typeface="Arial Black"/>
              </a:rPr>
              <a:t> </a:t>
            </a:r>
            <a:r>
              <a:rPr sz="800" spc="-43" dirty="0">
                <a:solidFill>
                  <a:srgbClr val="FFFFFF"/>
                </a:solidFill>
                <a:latin typeface="Arial Black"/>
                <a:cs typeface="Arial Black"/>
              </a:rPr>
              <a:t>Statement </a:t>
            </a:r>
            <a:r>
              <a:rPr sz="800" spc="-5" dirty="0">
                <a:solidFill>
                  <a:srgbClr val="FFFFFF"/>
                </a:solidFill>
                <a:latin typeface="Arial Black"/>
                <a:cs typeface="Arial Black"/>
              </a:rPr>
              <a:t>Theme Addressed</a:t>
            </a:r>
            <a:endParaRPr sz="800">
              <a:latin typeface="Arial Black"/>
              <a:cs typeface="Arial Black"/>
            </a:endParaRPr>
          </a:p>
        </p:txBody>
      </p:sp>
      <p:sp>
        <p:nvSpPr>
          <p:cNvPr id="13" name="object 13"/>
          <p:cNvSpPr txBox="1"/>
          <p:nvPr/>
        </p:nvSpPr>
        <p:spPr>
          <a:xfrm>
            <a:off x="7794582" y="1511316"/>
            <a:ext cx="637858" cy="448945"/>
          </a:xfrm>
          <a:prstGeom prst="rect">
            <a:avLst/>
          </a:prstGeom>
        </p:spPr>
        <p:txBody>
          <a:bodyPr vert="horz" wrap="square" lIns="0" tIns="24130" rIns="0" bIns="0" rtlCol="0">
            <a:spAutoFit/>
          </a:bodyPr>
          <a:lstStyle/>
          <a:p>
            <a:pPr marL="6033" marR="2540" algn="ctr">
              <a:lnSpc>
                <a:spcPts val="825"/>
              </a:lnSpc>
              <a:spcBef>
                <a:spcPts val="190"/>
              </a:spcBef>
            </a:pPr>
            <a:r>
              <a:rPr sz="800" spc="-28" dirty="0">
                <a:solidFill>
                  <a:srgbClr val="FFFFFF"/>
                </a:solidFill>
                <a:latin typeface="Arial Black"/>
                <a:cs typeface="Arial Black"/>
              </a:rPr>
              <a:t>Marine</a:t>
            </a:r>
            <a:r>
              <a:rPr sz="800" spc="-45" dirty="0">
                <a:solidFill>
                  <a:srgbClr val="FFFFFF"/>
                </a:solidFill>
                <a:latin typeface="Arial Black"/>
                <a:cs typeface="Arial Black"/>
              </a:rPr>
              <a:t> </a:t>
            </a:r>
            <a:r>
              <a:rPr sz="800" spc="-48" dirty="0">
                <a:solidFill>
                  <a:srgbClr val="FFFFFF"/>
                </a:solidFill>
                <a:latin typeface="Arial Black"/>
                <a:cs typeface="Arial Black"/>
              </a:rPr>
              <a:t>Area </a:t>
            </a:r>
            <a:r>
              <a:rPr sz="800" spc="-5" dirty="0">
                <a:solidFill>
                  <a:srgbClr val="FFFFFF"/>
                </a:solidFill>
                <a:latin typeface="Arial Black"/>
                <a:cs typeface="Arial Black"/>
              </a:rPr>
              <a:t>Statement Theme Addressed</a:t>
            </a:r>
            <a:endParaRPr sz="800">
              <a:latin typeface="Arial Black"/>
              <a:cs typeface="Arial Black"/>
            </a:endParaRPr>
          </a:p>
        </p:txBody>
      </p:sp>
      <p:sp>
        <p:nvSpPr>
          <p:cNvPr id="14" name="object 14"/>
          <p:cNvSpPr txBox="1"/>
          <p:nvPr/>
        </p:nvSpPr>
        <p:spPr>
          <a:xfrm>
            <a:off x="514350" y="2210702"/>
            <a:ext cx="4756468" cy="463910"/>
          </a:xfrm>
          <a:prstGeom prst="rect">
            <a:avLst/>
          </a:prstGeom>
          <a:solidFill>
            <a:srgbClr val="64C42C"/>
          </a:solidFill>
        </p:spPr>
        <p:txBody>
          <a:bodyPr vert="horz" wrap="square" lIns="0" tIns="32703" rIns="0" bIns="0" rtlCol="0">
            <a:spAutoFit/>
          </a:bodyPr>
          <a:lstStyle/>
          <a:p>
            <a:pPr>
              <a:lnSpc>
                <a:spcPct val="100000"/>
              </a:lnSpc>
              <a:spcBef>
                <a:spcPts val="258"/>
              </a:spcBef>
            </a:pPr>
            <a:endParaRPr sz="800">
              <a:latin typeface="Times New Roman"/>
              <a:cs typeface="Times New Roman"/>
            </a:endParaRPr>
          </a:p>
          <a:p>
            <a:pPr marL="287973" marR="137160" indent="-146685">
              <a:lnSpc>
                <a:spcPts val="825"/>
              </a:lnSpc>
            </a:pPr>
            <a:r>
              <a:rPr sz="800" spc="-5" dirty="0">
                <a:solidFill>
                  <a:srgbClr val="162D07"/>
                </a:solidFill>
                <a:latin typeface="Tahoma"/>
                <a:cs typeface="Tahoma"/>
              </a:rPr>
              <a:t>4.1.</a:t>
            </a:r>
            <a:r>
              <a:rPr sz="800" spc="8" dirty="0">
                <a:solidFill>
                  <a:srgbClr val="162D07"/>
                </a:solidFill>
                <a:latin typeface="Tahoma"/>
                <a:cs typeface="Tahoma"/>
              </a:rPr>
              <a:t> </a:t>
            </a:r>
            <a:r>
              <a:rPr sz="800" spc="25" dirty="0">
                <a:solidFill>
                  <a:srgbClr val="162D07"/>
                </a:solidFill>
                <a:latin typeface="Tahoma"/>
                <a:cs typeface="Tahoma"/>
              </a:rPr>
              <a:t>Reduce</a:t>
            </a:r>
            <a:r>
              <a:rPr sz="800" spc="10" dirty="0">
                <a:solidFill>
                  <a:srgbClr val="162D07"/>
                </a:solidFill>
                <a:latin typeface="Tahoma"/>
                <a:cs typeface="Tahoma"/>
              </a:rPr>
              <a:t> </a:t>
            </a:r>
            <a:r>
              <a:rPr sz="800" dirty="0">
                <a:solidFill>
                  <a:srgbClr val="162D07"/>
                </a:solidFill>
                <a:latin typeface="Tahoma"/>
                <a:cs typeface="Tahoma"/>
              </a:rPr>
              <a:t>and,</a:t>
            </a:r>
            <a:r>
              <a:rPr sz="800" spc="8" dirty="0">
                <a:solidFill>
                  <a:srgbClr val="162D07"/>
                </a:solidFill>
                <a:latin typeface="Tahoma"/>
                <a:cs typeface="Tahoma"/>
              </a:rPr>
              <a:t> </a:t>
            </a:r>
            <a:r>
              <a:rPr sz="800" spc="33" dirty="0">
                <a:solidFill>
                  <a:srgbClr val="162D07"/>
                </a:solidFill>
                <a:latin typeface="Tahoma"/>
                <a:cs typeface="Tahoma"/>
              </a:rPr>
              <a:t>where</a:t>
            </a:r>
            <a:r>
              <a:rPr sz="800" spc="10" dirty="0">
                <a:solidFill>
                  <a:srgbClr val="162D07"/>
                </a:solidFill>
                <a:latin typeface="Tahoma"/>
                <a:cs typeface="Tahoma"/>
              </a:rPr>
              <a:t> </a:t>
            </a:r>
            <a:r>
              <a:rPr sz="800" dirty="0">
                <a:solidFill>
                  <a:srgbClr val="162D07"/>
                </a:solidFill>
                <a:latin typeface="Tahoma"/>
                <a:cs typeface="Tahoma"/>
              </a:rPr>
              <a:t>possible,</a:t>
            </a:r>
            <a:r>
              <a:rPr sz="800" spc="8" dirty="0">
                <a:solidFill>
                  <a:srgbClr val="162D07"/>
                </a:solidFill>
                <a:latin typeface="Tahoma"/>
                <a:cs typeface="Tahoma"/>
              </a:rPr>
              <a:t> </a:t>
            </a:r>
            <a:r>
              <a:rPr sz="800" spc="28" dirty="0">
                <a:solidFill>
                  <a:srgbClr val="162D07"/>
                </a:solidFill>
                <a:latin typeface="Tahoma"/>
                <a:cs typeface="Tahoma"/>
              </a:rPr>
              <a:t>eliminate</a:t>
            </a:r>
            <a:r>
              <a:rPr sz="800" spc="10" dirty="0">
                <a:solidFill>
                  <a:srgbClr val="162D07"/>
                </a:solidFill>
                <a:latin typeface="Tahoma"/>
                <a:cs typeface="Tahoma"/>
              </a:rPr>
              <a:t> </a:t>
            </a:r>
            <a:r>
              <a:rPr sz="800" spc="30" dirty="0">
                <a:solidFill>
                  <a:srgbClr val="162D07"/>
                </a:solidFill>
                <a:latin typeface="Tahoma"/>
                <a:cs typeface="Tahoma"/>
              </a:rPr>
              <a:t>environmental</a:t>
            </a:r>
            <a:r>
              <a:rPr sz="800" spc="8" dirty="0">
                <a:solidFill>
                  <a:srgbClr val="162D07"/>
                </a:solidFill>
                <a:latin typeface="Tahoma"/>
                <a:cs typeface="Tahoma"/>
              </a:rPr>
              <a:t> </a:t>
            </a:r>
            <a:r>
              <a:rPr sz="800" spc="30" dirty="0">
                <a:solidFill>
                  <a:srgbClr val="162D07"/>
                </a:solidFill>
                <a:latin typeface="Tahoma"/>
                <a:cs typeface="Tahoma"/>
              </a:rPr>
              <a:t>pollution</a:t>
            </a:r>
            <a:r>
              <a:rPr sz="800" spc="10" dirty="0">
                <a:solidFill>
                  <a:srgbClr val="162D07"/>
                </a:solidFill>
                <a:latin typeface="Tahoma"/>
                <a:cs typeface="Tahoma"/>
              </a:rPr>
              <a:t> </a:t>
            </a:r>
            <a:r>
              <a:rPr sz="800" spc="28" dirty="0">
                <a:solidFill>
                  <a:srgbClr val="162D07"/>
                </a:solidFill>
                <a:latin typeface="Tahoma"/>
                <a:cs typeface="Tahoma"/>
              </a:rPr>
              <a:t>into</a:t>
            </a:r>
            <a:r>
              <a:rPr sz="800" spc="8" dirty="0">
                <a:solidFill>
                  <a:srgbClr val="162D07"/>
                </a:solidFill>
                <a:latin typeface="Tahoma"/>
                <a:cs typeface="Tahoma"/>
              </a:rPr>
              <a:t> </a:t>
            </a:r>
            <a:r>
              <a:rPr sz="800" dirty="0">
                <a:solidFill>
                  <a:srgbClr val="162D07"/>
                </a:solidFill>
                <a:latin typeface="Tahoma"/>
                <a:cs typeface="Tahoma"/>
              </a:rPr>
              <a:t>terrestrial,</a:t>
            </a:r>
            <a:r>
              <a:rPr sz="800" spc="10" dirty="0">
                <a:solidFill>
                  <a:srgbClr val="162D07"/>
                </a:solidFill>
                <a:latin typeface="Tahoma"/>
                <a:cs typeface="Tahoma"/>
              </a:rPr>
              <a:t> </a:t>
            </a:r>
            <a:r>
              <a:rPr sz="800" spc="-5" dirty="0">
                <a:solidFill>
                  <a:srgbClr val="162D07"/>
                </a:solidFill>
                <a:latin typeface="Tahoma"/>
                <a:cs typeface="Tahoma"/>
              </a:rPr>
              <a:t>freshwater, </a:t>
            </a:r>
            <a:r>
              <a:rPr sz="800" spc="38" dirty="0">
                <a:solidFill>
                  <a:srgbClr val="162D07"/>
                </a:solidFill>
                <a:latin typeface="Tahoma"/>
                <a:cs typeface="Tahoma"/>
              </a:rPr>
              <a:t>and</a:t>
            </a:r>
            <a:r>
              <a:rPr sz="800" spc="-5" dirty="0">
                <a:solidFill>
                  <a:srgbClr val="162D07"/>
                </a:solidFill>
                <a:latin typeface="Tahoma"/>
                <a:cs typeface="Tahoma"/>
              </a:rPr>
              <a:t> </a:t>
            </a:r>
            <a:r>
              <a:rPr sz="800" spc="35" dirty="0">
                <a:solidFill>
                  <a:srgbClr val="162D07"/>
                </a:solidFill>
                <a:latin typeface="Tahoma"/>
                <a:cs typeface="Tahoma"/>
              </a:rPr>
              <a:t>marine</a:t>
            </a:r>
            <a:r>
              <a:rPr sz="800" spc="-5" dirty="0">
                <a:solidFill>
                  <a:srgbClr val="162D07"/>
                </a:solidFill>
                <a:latin typeface="Tahoma"/>
                <a:cs typeface="Tahoma"/>
              </a:rPr>
              <a:t> </a:t>
            </a:r>
            <a:r>
              <a:rPr sz="800" spc="28" dirty="0">
                <a:solidFill>
                  <a:srgbClr val="162D07"/>
                </a:solidFill>
                <a:latin typeface="Tahoma"/>
                <a:cs typeface="Tahoma"/>
              </a:rPr>
              <a:t>environs</a:t>
            </a:r>
            <a:r>
              <a:rPr sz="800" spc="-5" dirty="0">
                <a:solidFill>
                  <a:srgbClr val="162D07"/>
                </a:solidFill>
                <a:latin typeface="Tahoma"/>
                <a:cs typeface="Tahoma"/>
              </a:rPr>
              <a:t> </a:t>
            </a:r>
            <a:r>
              <a:rPr sz="800" spc="30" dirty="0">
                <a:solidFill>
                  <a:srgbClr val="162D07"/>
                </a:solidFill>
                <a:latin typeface="Tahoma"/>
                <a:cs typeface="Tahoma"/>
              </a:rPr>
              <a:t>in</a:t>
            </a:r>
            <a:r>
              <a:rPr sz="800" spc="-5" dirty="0">
                <a:solidFill>
                  <a:srgbClr val="162D07"/>
                </a:solidFill>
                <a:latin typeface="Tahoma"/>
                <a:cs typeface="Tahoma"/>
              </a:rPr>
              <a:t> </a:t>
            </a:r>
            <a:r>
              <a:rPr sz="800" spc="5" dirty="0">
                <a:solidFill>
                  <a:srgbClr val="162D07"/>
                </a:solidFill>
                <a:latin typeface="Tahoma"/>
                <a:cs typeface="Tahoma"/>
              </a:rPr>
              <a:t>Swansea.</a:t>
            </a:r>
            <a:r>
              <a:rPr sz="800" spc="-5" dirty="0">
                <a:solidFill>
                  <a:srgbClr val="162D07"/>
                </a:solidFill>
                <a:latin typeface="Tahoma"/>
                <a:cs typeface="Tahoma"/>
              </a:rPr>
              <a:t> </a:t>
            </a:r>
            <a:r>
              <a:rPr sz="800" spc="5" dirty="0">
                <a:solidFill>
                  <a:srgbClr val="162D07"/>
                </a:solidFill>
                <a:latin typeface="Tahoma"/>
                <a:cs typeface="Tahoma"/>
              </a:rPr>
              <a:t>Employing</a:t>
            </a:r>
            <a:r>
              <a:rPr sz="800" spc="-3" dirty="0">
                <a:solidFill>
                  <a:srgbClr val="162D07"/>
                </a:solidFill>
                <a:latin typeface="Tahoma"/>
                <a:cs typeface="Tahoma"/>
              </a:rPr>
              <a:t> </a:t>
            </a:r>
            <a:r>
              <a:rPr sz="800" spc="28" dirty="0">
                <a:solidFill>
                  <a:srgbClr val="162D07"/>
                </a:solidFill>
                <a:latin typeface="Tahoma"/>
                <a:cs typeface="Tahoma"/>
              </a:rPr>
              <a:t>sustainable</a:t>
            </a:r>
            <a:r>
              <a:rPr sz="800" spc="-5" dirty="0">
                <a:solidFill>
                  <a:srgbClr val="162D07"/>
                </a:solidFill>
                <a:latin typeface="Tahoma"/>
                <a:cs typeface="Tahoma"/>
              </a:rPr>
              <a:t> </a:t>
            </a:r>
            <a:r>
              <a:rPr sz="800" spc="30" dirty="0">
                <a:solidFill>
                  <a:srgbClr val="162D07"/>
                </a:solidFill>
                <a:latin typeface="Tahoma"/>
                <a:cs typeface="Tahoma"/>
              </a:rPr>
              <a:t>management</a:t>
            </a:r>
            <a:r>
              <a:rPr sz="800" spc="-5" dirty="0">
                <a:solidFill>
                  <a:srgbClr val="162D07"/>
                </a:solidFill>
                <a:latin typeface="Tahoma"/>
                <a:cs typeface="Tahoma"/>
              </a:rPr>
              <a:t> </a:t>
            </a:r>
            <a:r>
              <a:rPr sz="800" spc="38" dirty="0">
                <a:solidFill>
                  <a:srgbClr val="162D07"/>
                </a:solidFill>
                <a:latin typeface="Tahoma"/>
                <a:cs typeface="Tahoma"/>
              </a:rPr>
              <a:t>and</a:t>
            </a:r>
            <a:r>
              <a:rPr sz="800" spc="-5" dirty="0">
                <a:solidFill>
                  <a:srgbClr val="162D07"/>
                </a:solidFill>
                <a:latin typeface="Tahoma"/>
                <a:cs typeface="Tahoma"/>
              </a:rPr>
              <a:t> </a:t>
            </a:r>
            <a:r>
              <a:rPr sz="800" spc="25" dirty="0">
                <a:solidFill>
                  <a:srgbClr val="162D07"/>
                </a:solidFill>
                <a:latin typeface="Tahoma"/>
                <a:cs typeface="Tahoma"/>
              </a:rPr>
              <a:t>nature-</a:t>
            </a:r>
            <a:r>
              <a:rPr sz="800" spc="23" dirty="0">
                <a:solidFill>
                  <a:srgbClr val="162D07"/>
                </a:solidFill>
                <a:latin typeface="Tahoma"/>
                <a:cs typeface="Tahoma"/>
              </a:rPr>
              <a:t>based</a:t>
            </a:r>
            <a:endParaRPr sz="800">
              <a:latin typeface="Tahoma"/>
              <a:cs typeface="Tahoma"/>
            </a:endParaRPr>
          </a:p>
          <a:p>
            <a:pPr marL="1780540">
              <a:lnSpc>
                <a:spcPts val="820"/>
              </a:lnSpc>
            </a:pPr>
            <a:r>
              <a:rPr sz="800" spc="30" dirty="0">
                <a:solidFill>
                  <a:srgbClr val="162D07"/>
                </a:solidFill>
                <a:latin typeface="Tahoma"/>
                <a:cs typeface="Tahoma"/>
              </a:rPr>
              <a:t>solutions</a:t>
            </a:r>
            <a:r>
              <a:rPr sz="800" spc="-33" dirty="0">
                <a:solidFill>
                  <a:srgbClr val="162D07"/>
                </a:solidFill>
                <a:latin typeface="Tahoma"/>
                <a:cs typeface="Tahoma"/>
              </a:rPr>
              <a:t> </a:t>
            </a:r>
            <a:r>
              <a:rPr sz="800" spc="33" dirty="0">
                <a:solidFill>
                  <a:srgbClr val="162D07"/>
                </a:solidFill>
                <a:latin typeface="Tahoma"/>
                <a:cs typeface="Tahoma"/>
              </a:rPr>
              <a:t>where</a:t>
            </a:r>
            <a:r>
              <a:rPr sz="800" spc="-33" dirty="0">
                <a:solidFill>
                  <a:srgbClr val="162D07"/>
                </a:solidFill>
                <a:latin typeface="Tahoma"/>
                <a:cs typeface="Tahoma"/>
              </a:rPr>
              <a:t> </a:t>
            </a:r>
            <a:r>
              <a:rPr sz="800" spc="-5" dirty="0">
                <a:solidFill>
                  <a:srgbClr val="162D07"/>
                </a:solidFill>
                <a:latin typeface="Tahoma"/>
                <a:cs typeface="Tahoma"/>
              </a:rPr>
              <a:t>relevant.</a:t>
            </a:r>
            <a:endParaRPr sz="800">
              <a:latin typeface="Tahoma"/>
              <a:cs typeface="Tahoma"/>
            </a:endParaRPr>
          </a:p>
        </p:txBody>
      </p:sp>
      <p:sp>
        <p:nvSpPr>
          <p:cNvPr id="15" name="object 15"/>
          <p:cNvSpPr txBox="1"/>
          <p:nvPr/>
        </p:nvSpPr>
        <p:spPr>
          <a:xfrm>
            <a:off x="5365857" y="2210702"/>
            <a:ext cx="1044575" cy="369332"/>
          </a:xfrm>
          <a:prstGeom prst="rect">
            <a:avLst/>
          </a:prstGeom>
          <a:solidFill>
            <a:srgbClr val="64C42C"/>
          </a:solidFill>
        </p:spPr>
        <p:txBody>
          <a:bodyPr vert="horz" wrap="square" lIns="0" tIns="0" rIns="0" bIns="0" rtlCol="0">
            <a:spAutoFit/>
          </a:bodyPr>
          <a:lstStyle/>
          <a:p>
            <a:pPr>
              <a:lnSpc>
                <a:spcPct val="100000"/>
              </a:lnSpc>
            </a:pPr>
            <a:endParaRPr sz="800">
              <a:latin typeface="Times New Roman"/>
              <a:cs typeface="Times New Roman"/>
            </a:endParaRPr>
          </a:p>
          <a:p>
            <a:pPr>
              <a:lnSpc>
                <a:spcPct val="100000"/>
              </a:lnSpc>
              <a:spcBef>
                <a:spcPts val="23"/>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16" name="object 16"/>
          <p:cNvSpPr txBox="1"/>
          <p:nvPr/>
        </p:nvSpPr>
        <p:spPr>
          <a:xfrm>
            <a:off x="6505432" y="2210702"/>
            <a:ext cx="996632" cy="369332"/>
          </a:xfrm>
          <a:prstGeom prst="rect">
            <a:avLst/>
          </a:prstGeom>
          <a:solidFill>
            <a:srgbClr val="64C42C"/>
          </a:solidFill>
        </p:spPr>
        <p:txBody>
          <a:bodyPr vert="horz" wrap="square" lIns="0" tIns="0" rIns="0" bIns="0" rtlCol="0">
            <a:spAutoFit/>
          </a:bodyPr>
          <a:lstStyle/>
          <a:p>
            <a:pPr>
              <a:lnSpc>
                <a:spcPct val="100000"/>
              </a:lnSpc>
            </a:pPr>
            <a:endParaRPr sz="800">
              <a:latin typeface="Times New Roman"/>
              <a:cs typeface="Times New Roman"/>
            </a:endParaRPr>
          </a:p>
          <a:p>
            <a:pPr>
              <a:lnSpc>
                <a:spcPct val="100000"/>
              </a:lnSpc>
              <a:spcBef>
                <a:spcPts val="23"/>
              </a:spcBef>
            </a:pPr>
            <a:endParaRPr sz="800">
              <a:latin typeface="Times New Roman"/>
              <a:cs typeface="Times New Roman"/>
            </a:endParaRPr>
          </a:p>
          <a:p>
            <a:pPr marL="267335">
              <a:lnSpc>
                <a:spcPct val="100000"/>
              </a:lnSpc>
            </a:pPr>
            <a:r>
              <a:rPr sz="800" spc="-15" dirty="0">
                <a:solidFill>
                  <a:srgbClr val="162D07"/>
                </a:solidFill>
                <a:latin typeface="Tahoma"/>
                <a:cs typeface="Tahoma"/>
              </a:rPr>
              <a:t>1,</a:t>
            </a:r>
            <a:r>
              <a:rPr sz="800" spc="-43" dirty="0">
                <a:solidFill>
                  <a:srgbClr val="162D07"/>
                </a:solidFill>
                <a:latin typeface="Tahoma"/>
                <a:cs typeface="Tahoma"/>
              </a:rPr>
              <a:t> </a:t>
            </a:r>
            <a:r>
              <a:rPr sz="800" spc="-15" dirty="0">
                <a:solidFill>
                  <a:srgbClr val="162D07"/>
                </a:solidFill>
                <a:latin typeface="Tahoma"/>
                <a:cs typeface="Tahoma"/>
              </a:rPr>
              <a:t>2,</a:t>
            </a:r>
            <a:r>
              <a:rPr sz="800" spc="-40" dirty="0">
                <a:solidFill>
                  <a:srgbClr val="162D07"/>
                </a:solidFill>
                <a:latin typeface="Tahoma"/>
                <a:cs typeface="Tahoma"/>
              </a:rPr>
              <a:t> </a:t>
            </a:r>
            <a:r>
              <a:rPr sz="800" dirty="0">
                <a:solidFill>
                  <a:srgbClr val="162D07"/>
                </a:solidFill>
                <a:latin typeface="Tahoma"/>
                <a:cs typeface="Tahoma"/>
              </a:rPr>
              <a:t>3</a:t>
            </a:r>
            <a:r>
              <a:rPr sz="800" spc="-40" dirty="0">
                <a:solidFill>
                  <a:srgbClr val="162D07"/>
                </a:solidFill>
                <a:latin typeface="Tahoma"/>
                <a:cs typeface="Tahoma"/>
              </a:rPr>
              <a:t> </a:t>
            </a:r>
            <a:r>
              <a:rPr sz="800" spc="43" dirty="0">
                <a:solidFill>
                  <a:srgbClr val="162D07"/>
                </a:solidFill>
                <a:latin typeface="Tahoma"/>
                <a:cs typeface="Tahoma"/>
              </a:rPr>
              <a:t>&amp;</a:t>
            </a:r>
            <a:r>
              <a:rPr sz="800" spc="-40"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17" name="object 17"/>
          <p:cNvSpPr txBox="1"/>
          <p:nvPr/>
        </p:nvSpPr>
        <p:spPr>
          <a:xfrm>
            <a:off x="7597260" y="2210702"/>
            <a:ext cx="1032510" cy="369332"/>
          </a:xfrm>
          <a:prstGeom prst="rect">
            <a:avLst/>
          </a:prstGeom>
          <a:solidFill>
            <a:srgbClr val="64C42C"/>
          </a:solidFill>
        </p:spPr>
        <p:txBody>
          <a:bodyPr vert="horz" wrap="square" lIns="0" tIns="0" rIns="0" bIns="0" rtlCol="0">
            <a:spAutoFit/>
          </a:bodyPr>
          <a:lstStyle/>
          <a:p>
            <a:pPr>
              <a:lnSpc>
                <a:spcPct val="100000"/>
              </a:lnSpc>
            </a:pPr>
            <a:endParaRPr sz="800">
              <a:latin typeface="Times New Roman"/>
              <a:cs typeface="Times New Roman"/>
            </a:endParaRPr>
          </a:p>
          <a:p>
            <a:pPr>
              <a:lnSpc>
                <a:spcPct val="100000"/>
              </a:lnSpc>
              <a:spcBef>
                <a:spcPts val="23"/>
              </a:spcBef>
            </a:pPr>
            <a:endParaRPr sz="800">
              <a:latin typeface="Times New Roman"/>
              <a:cs typeface="Times New Roman"/>
            </a:endParaRPr>
          </a:p>
          <a:p>
            <a:pPr algn="ctr">
              <a:lnSpc>
                <a:spcPct val="100000"/>
              </a:lnSpc>
            </a:pPr>
            <a:r>
              <a:rPr sz="800" dirty="0">
                <a:solidFill>
                  <a:srgbClr val="162D07"/>
                </a:solidFill>
                <a:latin typeface="Tahoma"/>
                <a:cs typeface="Tahoma"/>
              </a:rPr>
              <a:t>1</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2</a:t>
            </a:r>
            <a:endParaRPr sz="800">
              <a:latin typeface="Tahoma"/>
              <a:cs typeface="Tahoma"/>
            </a:endParaRPr>
          </a:p>
        </p:txBody>
      </p:sp>
      <p:sp>
        <p:nvSpPr>
          <p:cNvPr id="18" name="object 18"/>
          <p:cNvSpPr txBox="1"/>
          <p:nvPr/>
        </p:nvSpPr>
        <p:spPr>
          <a:xfrm>
            <a:off x="514350" y="2911747"/>
            <a:ext cx="4756468" cy="346890"/>
          </a:xfrm>
          <a:prstGeom prst="rect">
            <a:avLst/>
          </a:prstGeom>
          <a:solidFill>
            <a:srgbClr val="64C42C"/>
          </a:solidFill>
        </p:spPr>
        <p:txBody>
          <a:bodyPr vert="horz" wrap="square" lIns="0" tIns="18415" rIns="0" bIns="0" rtlCol="0">
            <a:spAutoFit/>
          </a:bodyPr>
          <a:lstStyle/>
          <a:p>
            <a:pPr>
              <a:lnSpc>
                <a:spcPct val="100000"/>
              </a:lnSpc>
              <a:spcBef>
                <a:spcPts val="145"/>
              </a:spcBef>
            </a:pPr>
            <a:endParaRPr sz="800">
              <a:latin typeface="Times New Roman"/>
              <a:cs typeface="Times New Roman"/>
            </a:endParaRPr>
          </a:p>
          <a:p>
            <a:pPr marL="2156778" marR="131128" indent="-2021523">
              <a:lnSpc>
                <a:spcPts val="825"/>
              </a:lnSpc>
            </a:pPr>
            <a:r>
              <a:rPr sz="800" spc="-5" dirty="0">
                <a:solidFill>
                  <a:srgbClr val="162D07"/>
                </a:solidFill>
                <a:latin typeface="Tahoma"/>
                <a:cs typeface="Tahoma"/>
              </a:rPr>
              <a:t>4.2.</a:t>
            </a:r>
            <a:r>
              <a:rPr sz="800" spc="33" dirty="0">
                <a:solidFill>
                  <a:srgbClr val="162D07"/>
                </a:solidFill>
                <a:latin typeface="Tahoma"/>
                <a:cs typeface="Tahoma"/>
              </a:rPr>
              <a:t> </a:t>
            </a:r>
            <a:r>
              <a:rPr sz="800" spc="28" dirty="0">
                <a:solidFill>
                  <a:srgbClr val="162D07"/>
                </a:solidFill>
                <a:latin typeface="Tahoma"/>
                <a:cs typeface="Tahoma"/>
              </a:rPr>
              <a:t>Work</a:t>
            </a:r>
            <a:r>
              <a:rPr sz="800" spc="33" dirty="0">
                <a:solidFill>
                  <a:srgbClr val="162D07"/>
                </a:solidFill>
                <a:latin typeface="Tahoma"/>
                <a:cs typeface="Tahoma"/>
              </a:rPr>
              <a:t> </a:t>
            </a:r>
            <a:r>
              <a:rPr sz="800" dirty="0">
                <a:solidFill>
                  <a:srgbClr val="162D07"/>
                </a:solidFill>
                <a:latin typeface="Tahoma"/>
                <a:cs typeface="Tahoma"/>
              </a:rPr>
              <a:t>collaboratively</a:t>
            </a:r>
            <a:r>
              <a:rPr sz="800" spc="33" dirty="0">
                <a:solidFill>
                  <a:srgbClr val="162D07"/>
                </a:solidFill>
                <a:latin typeface="Tahoma"/>
                <a:cs typeface="Tahoma"/>
              </a:rPr>
              <a:t> </a:t>
            </a:r>
            <a:r>
              <a:rPr sz="800" spc="28" dirty="0">
                <a:solidFill>
                  <a:srgbClr val="162D07"/>
                </a:solidFill>
                <a:latin typeface="Tahoma"/>
                <a:cs typeface="Tahoma"/>
              </a:rPr>
              <a:t>to</a:t>
            </a:r>
            <a:r>
              <a:rPr sz="800" spc="33" dirty="0">
                <a:solidFill>
                  <a:srgbClr val="162D07"/>
                </a:solidFill>
                <a:latin typeface="Tahoma"/>
                <a:cs typeface="Tahoma"/>
              </a:rPr>
              <a:t> </a:t>
            </a:r>
            <a:r>
              <a:rPr sz="800" dirty="0">
                <a:solidFill>
                  <a:srgbClr val="162D07"/>
                </a:solidFill>
                <a:latin typeface="Tahoma"/>
                <a:cs typeface="Tahoma"/>
              </a:rPr>
              <a:t>tackle</a:t>
            </a:r>
            <a:r>
              <a:rPr sz="800" spc="33" dirty="0">
                <a:solidFill>
                  <a:srgbClr val="162D07"/>
                </a:solidFill>
                <a:latin typeface="Tahoma"/>
                <a:cs typeface="Tahoma"/>
              </a:rPr>
              <a:t> </a:t>
            </a:r>
            <a:r>
              <a:rPr sz="800" dirty="0">
                <a:solidFill>
                  <a:srgbClr val="162D07"/>
                </a:solidFill>
                <a:latin typeface="Tahoma"/>
                <a:cs typeface="Tahoma"/>
              </a:rPr>
              <a:t>terrestrial,</a:t>
            </a:r>
            <a:r>
              <a:rPr sz="800" spc="33" dirty="0">
                <a:solidFill>
                  <a:srgbClr val="162D07"/>
                </a:solidFill>
                <a:latin typeface="Tahoma"/>
                <a:cs typeface="Tahoma"/>
              </a:rPr>
              <a:t> </a:t>
            </a:r>
            <a:r>
              <a:rPr sz="800" dirty="0">
                <a:solidFill>
                  <a:srgbClr val="162D07"/>
                </a:solidFill>
                <a:latin typeface="Tahoma"/>
                <a:cs typeface="Tahoma"/>
              </a:rPr>
              <a:t>freshwater,</a:t>
            </a:r>
            <a:r>
              <a:rPr sz="800" spc="33" dirty="0">
                <a:solidFill>
                  <a:srgbClr val="162D07"/>
                </a:solidFill>
                <a:latin typeface="Tahoma"/>
                <a:cs typeface="Tahoma"/>
              </a:rPr>
              <a:t> </a:t>
            </a:r>
            <a:r>
              <a:rPr sz="800" spc="38" dirty="0">
                <a:solidFill>
                  <a:srgbClr val="162D07"/>
                </a:solidFill>
                <a:latin typeface="Tahoma"/>
                <a:cs typeface="Tahoma"/>
              </a:rPr>
              <a:t>and</a:t>
            </a:r>
            <a:r>
              <a:rPr sz="800" spc="33" dirty="0">
                <a:solidFill>
                  <a:srgbClr val="162D07"/>
                </a:solidFill>
                <a:latin typeface="Tahoma"/>
                <a:cs typeface="Tahoma"/>
              </a:rPr>
              <a:t> </a:t>
            </a:r>
            <a:r>
              <a:rPr sz="800" spc="35" dirty="0">
                <a:solidFill>
                  <a:srgbClr val="162D07"/>
                </a:solidFill>
                <a:latin typeface="Tahoma"/>
                <a:cs typeface="Tahoma"/>
              </a:rPr>
              <a:t>marine</a:t>
            </a:r>
            <a:r>
              <a:rPr sz="800" spc="33" dirty="0">
                <a:solidFill>
                  <a:srgbClr val="162D07"/>
                </a:solidFill>
                <a:latin typeface="Tahoma"/>
                <a:cs typeface="Tahoma"/>
              </a:rPr>
              <a:t> </a:t>
            </a:r>
            <a:r>
              <a:rPr sz="800" dirty="0">
                <a:solidFill>
                  <a:srgbClr val="162D07"/>
                </a:solidFill>
                <a:latin typeface="Tahoma"/>
                <a:cs typeface="Tahoma"/>
              </a:rPr>
              <a:t>INNS</a:t>
            </a:r>
            <a:r>
              <a:rPr sz="800" spc="33" dirty="0">
                <a:solidFill>
                  <a:srgbClr val="162D07"/>
                </a:solidFill>
                <a:latin typeface="Tahoma"/>
                <a:cs typeface="Tahoma"/>
              </a:rPr>
              <a:t> </a:t>
            </a:r>
            <a:r>
              <a:rPr sz="800" spc="25" dirty="0">
                <a:solidFill>
                  <a:srgbClr val="162D07"/>
                </a:solidFill>
                <a:latin typeface="Tahoma"/>
                <a:cs typeface="Tahoma"/>
              </a:rPr>
              <a:t>across</a:t>
            </a:r>
            <a:r>
              <a:rPr sz="800" spc="33" dirty="0">
                <a:solidFill>
                  <a:srgbClr val="162D07"/>
                </a:solidFill>
                <a:latin typeface="Tahoma"/>
                <a:cs typeface="Tahoma"/>
              </a:rPr>
              <a:t> </a:t>
            </a:r>
            <a:r>
              <a:rPr sz="800" spc="30" dirty="0">
                <a:solidFill>
                  <a:srgbClr val="162D07"/>
                </a:solidFill>
                <a:latin typeface="Tahoma"/>
                <a:cs typeface="Tahoma"/>
              </a:rPr>
              <a:t>the</a:t>
            </a:r>
            <a:r>
              <a:rPr sz="800" spc="33" dirty="0">
                <a:solidFill>
                  <a:srgbClr val="162D07"/>
                </a:solidFill>
                <a:latin typeface="Tahoma"/>
                <a:cs typeface="Tahoma"/>
              </a:rPr>
              <a:t> </a:t>
            </a:r>
            <a:r>
              <a:rPr sz="800" spc="28" dirty="0">
                <a:solidFill>
                  <a:srgbClr val="162D07"/>
                </a:solidFill>
                <a:latin typeface="Tahoma"/>
                <a:cs typeface="Tahoma"/>
              </a:rPr>
              <a:t>county</a:t>
            </a:r>
            <a:r>
              <a:rPr sz="800" spc="33" dirty="0">
                <a:solidFill>
                  <a:srgbClr val="162D07"/>
                </a:solidFill>
                <a:latin typeface="Tahoma"/>
                <a:cs typeface="Tahoma"/>
              </a:rPr>
              <a:t> </a:t>
            </a:r>
            <a:r>
              <a:rPr sz="800" spc="15" dirty="0">
                <a:solidFill>
                  <a:srgbClr val="162D07"/>
                </a:solidFill>
                <a:latin typeface="Tahoma"/>
                <a:cs typeface="Tahoma"/>
              </a:rPr>
              <a:t>of </a:t>
            </a:r>
            <a:r>
              <a:rPr sz="800" spc="-5" dirty="0">
                <a:solidFill>
                  <a:srgbClr val="162D07"/>
                </a:solidFill>
                <a:latin typeface="Tahoma"/>
                <a:cs typeface="Tahoma"/>
              </a:rPr>
              <a:t>Swansea.</a:t>
            </a:r>
            <a:endParaRPr sz="800">
              <a:latin typeface="Tahoma"/>
              <a:cs typeface="Tahoma"/>
            </a:endParaRPr>
          </a:p>
        </p:txBody>
      </p:sp>
      <p:sp>
        <p:nvSpPr>
          <p:cNvPr id="19" name="object 19"/>
          <p:cNvSpPr txBox="1"/>
          <p:nvPr/>
        </p:nvSpPr>
        <p:spPr>
          <a:xfrm>
            <a:off x="5365857" y="2911747"/>
            <a:ext cx="1044575"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20" name="object 20"/>
          <p:cNvSpPr txBox="1"/>
          <p:nvPr/>
        </p:nvSpPr>
        <p:spPr>
          <a:xfrm>
            <a:off x="6505432" y="2911747"/>
            <a:ext cx="996632"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marL="321945">
              <a:lnSpc>
                <a:spcPct val="100000"/>
              </a:lnSpc>
            </a:pPr>
            <a:r>
              <a:rPr sz="800" spc="-15" dirty="0">
                <a:solidFill>
                  <a:srgbClr val="162D07"/>
                </a:solidFill>
                <a:latin typeface="Tahoma"/>
                <a:cs typeface="Tahoma"/>
              </a:rPr>
              <a:t>2,</a:t>
            </a:r>
            <a:r>
              <a:rPr sz="800" spc="-40" dirty="0">
                <a:solidFill>
                  <a:srgbClr val="162D07"/>
                </a:solidFill>
                <a:latin typeface="Tahoma"/>
                <a:cs typeface="Tahoma"/>
              </a:rPr>
              <a:t> </a:t>
            </a:r>
            <a:r>
              <a:rPr sz="800" dirty="0">
                <a:solidFill>
                  <a:srgbClr val="162D07"/>
                </a:solidFill>
                <a:latin typeface="Tahoma"/>
                <a:cs typeface="Tahoma"/>
              </a:rPr>
              <a:t>3</a:t>
            </a:r>
            <a:r>
              <a:rPr sz="800" spc="-38" dirty="0">
                <a:solidFill>
                  <a:srgbClr val="162D07"/>
                </a:solidFill>
                <a:latin typeface="Tahoma"/>
                <a:cs typeface="Tahoma"/>
              </a:rPr>
              <a:t> </a:t>
            </a:r>
            <a:r>
              <a:rPr sz="800" spc="43" dirty="0">
                <a:solidFill>
                  <a:srgbClr val="162D07"/>
                </a:solidFill>
                <a:latin typeface="Tahoma"/>
                <a:cs typeface="Tahoma"/>
              </a:rPr>
              <a:t>&amp;</a:t>
            </a:r>
            <a:r>
              <a:rPr sz="800" spc="-38"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21" name="object 21"/>
          <p:cNvSpPr txBox="1"/>
          <p:nvPr/>
        </p:nvSpPr>
        <p:spPr>
          <a:xfrm>
            <a:off x="7597260" y="2911747"/>
            <a:ext cx="1032510"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algn="ctr">
              <a:lnSpc>
                <a:spcPct val="100000"/>
              </a:lnSpc>
            </a:pPr>
            <a:r>
              <a:rPr sz="800" dirty="0">
                <a:solidFill>
                  <a:srgbClr val="162D07"/>
                </a:solidFill>
                <a:latin typeface="Tahoma"/>
                <a:cs typeface="Tahoma"/>
              </a:rPr>
              <a:t>1</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2</a:t>
            </a:r>
            <a:endParaRPr sz="800">
              <a:latin typeface="Tahoma"/>
              <a:cs typeface="Tahoma"/>
            </a:endParaRPr>
          </a:p>
        </p:txBody>
      </p:sp>
      <p:sp>
        <p:nvSpPr>
          <p:cNvPr id="22" name="object 22"/>
          <p:cNvSpPr txBox="1"/>
          <p:nvPr/>
        </p:nvSpPr>
        <p:spPr>
          <a:xfrm>
            <a:off x="514350" y="3487052"/>
            <a:ext cx="4756468" cy="346890"/>
          </a:xfrm>
          <a:prstGeom prst="rect">
            <a:avLst/>
          </a:prstGeom>
          <a:solidFill>
            <a:srgbClr val="64C42C"/>
          </a:solidFill>
        </p:spPr>
        <p:txBody>
          <a:bodyPr vert="horz" wrap="square" lIns="0" tIns="18415" rIns="0" bIns="0" rtlCol="0">
            <a:spAutoFit/>
          </a:bodyPr>
          <a:lstStyle/>
          <a:p>
            <a:pPr>
              <a:lnSpc>
                <a:spcPct val="100000"/>
              </a:lnSpc>
              <a:spcBef>
                <a:spcPts val="145"/>
              </a:spcBef>
            </a:pPr>
            <a:endParaRPr sz="800">
              <a:latin typeface="Times New Roman"/>
              <a:cs typeface="Times New Roman"/>
            </a:endParaRPr>
          </a:p>
          <a:p>
            <a:pPr marL="939800" marR="175260" indent="-760413">
              <a:lnSpc>
                <a:spcPts val="825"/>
              </a:lnSpc>
            </a:pPr>
            <a:r>
              <a:rPr sz="800" spc="-5" dirty="0">
                <a:solidFill>
                  <a:srgbClr val="162D07"/>
                </a:solidFill>
                <a:latin typeface="Tahoma"/>
                <a:cs typeface="Tahoma"/>
              </a:rPr>
              <a:t>4.3.</a:t>
            </a:r>
            <a:r>
              <a:rPr sz="800" dirty="0">
                <a:solidFill>
                  <a:srgbClr val="162D07"/>
                </a:solidFill>
                <a:latin typeface="Tahoma"/>
                <a:cs typeface="Tahoma"/>
              </a:rPr>
              <a:t> </a:t>
            </a:r>
            <a:r>
              <a:rPr sz="800" spc="28" dirty="0">
                <a:solidFill>
                  <a:srgbClr val="162D07"/>
                </a:solidFill>
                <a:latin typeface="Tahoma"/>
                <a:cs typeface="Tahoma"/>
              </a:rPr>
              <a:t>Contribute</a:t>
            </a:r>
            <a:r>
              <a:rPr sz="800" dirty="0">
                <a:solidFill>
                  <a:srgbClr val="162D07"/>
                </a:solidFill>
                <a:latin typeface="Tahoma"/>
                <a:cs typeface="Tahoma"/>
              </a:rPr>
              <a:t> </a:t>
            </a:r>
            <a:r>
              <a:rPr sz="800" spc="28" dirty="0">
                <a:solidFill>
                  <a:srgbClr val="162D07"/>
                </a:solidFill>
                <a:latin typeface="Tahoma"/>
                <a:cs typeface="Tahoma"/>
              </a:rPr>
              <a:t>to</a:t>
            </a:r>
            <a:r>
              <a:rPr sz="800" dirty="0">
                <a:solidFill>
                  <a:srgbClr val="162D07"/>
                </a:solidFill>
                <a:latin typeface="Tahoma"/>
                <a:cs typeface="Tahoma"/>
              </a:rPr>
              <a:t> Swansea’s </a:t>
            </a:r>
            <a:r>
              <a:rPr sz="800" spc="35" dirty="0">
                <a:solidFill>
                  <a:srgbClr val="162D07"/>
                </a:solidFill>
                <a:latin typeface="Tahoma"/>
                <a:cs typeface="Tahoma"/>
              </a:rPr>
              <a:t>Net</a:t>
            </a:r>
            <a:r>
              <a:rPr sz="800" spc="3" dirty="0">
                <a:solidFill>
                  <a:srgbClr val="162D07"/>
                </a:solidFill>
                <a:latin typeface="Tahoma"/>
                <a:cs typeface="Tahoma"/>
              </a:rPr>
              <a:t> </a:t>
            </a:r>
            <a:r>
              <a:rPr sz="800" spc="28" dirty="0">
                <a:solidFill>
                  <a:srgbClr val="162D07"/>
                </a:solidFill>
                <a:latin typeface="Tahoma"/>
                <a:cs typeface="Tahoma"/>
              </a:rPr>
              <a:t>Zero</a:t>
            </a:r>
            <a:r>
              <a:rPr sz="800" dirty="0">
                <a:solidFill>
                  <a:srgbClr val="162D07"/>
                </a:solidFill>
                <a:latin typeface="Tahoma"/>
                <a:cs typeface="Tahoma"/>
              </a:rPr>
              <a:t> 2050 target </a:t>
            </a:r>
            <a:r>
              <a:rPr sz="800" spc="38" dirty="0">
                <a:solidFill>
                  <a:srgbClr val="162D07"/>
                </a:solidFill>
                <a:latin typeface="Tahoma"/>
                <a:cs typeface="Tahoma"/>
              </a:rPr>
              <a:t>and</a:t>
            </a:r>
            <a:r>
              <a:rPr sz="800" dirty="0">
                <a:solidFill>
                  <a:srgbClr val="162D07"/>
                </a:solidFill>
                <a:latin typeface="Tahoma"/>
                <a:cs typeface="Tahoma"/>
              </a:rPr>
              <a:t> </a:t>
            </a:r>
            <a:r>
              <a:rPr sz="800" spc="33" dirty="0">
                <a:solidFill>
                  <a:srgbClr val="162D07"/>
                </a:solidFill>
                <a:latin typeface="Tahoma"/>
                <a:cs typeface="Tahoma"/>
              </a:rPr>
              <a:t>make</a:t>
            </a:r>
            <a:r>
              <a:rPr sz="800" spc="3" dirty="0">
                <a:solidFill>
                  <a:srgbClr val="162D07"/>
                </a:solidFill>
                <a:latin typeface="Tahoma"/>
                <a:cs typeface="Tahoma"/>
              </a:rPr>
              <a:t> </a:t>
            </a:r>
            <a:r>
              <a:rPr sz="800" dirty="0">
                <a:solidFill>
                  <a:srgbClr val="162D07"/>
                </a:solidFill>
                <a:latin typeface="Tahoma"/>
                <a:cs typeface="Tahoma"/>
              </a:rPr>
              <a:t>globally </a:t>
            </a:r>
            <a:r>
              <a:rPr sz="800" spc="30" dirty="0">
                <a:solidFill>
                  <a:srgbClr val="162D07"/>
                </a:solidFill>
                <a:latin typeface="Tahoma"/>
                <a:cs typeface="Tahoma"/>
              </a:rPr>
              <a:t>responsible</a:t>
            </a:r>
            <a:r>
              <a:rPr sz="800" dirty="0">
                <a:solidFill>
                  <a:srgbClr val="162D07"/>
                </a:solidFill>
                <a:latin typeface="Tahoma"/>
                <a:cs typeface="Tahoma"/>
              </a:rPr>
              <a:t> </a:t>
            </a:r>
            <a:r>
              <a:rPr sz="800" spc="28" dirty="0">
                <a:solidFill>
                  <a:srgbClr val="162D07"/>
                </a:solidFill>
                <a:latin typeface="Tahoma"/>
                <a:cs typeface="Tahoma"/>
              </a:rPr>
              <a:t>decisions</a:t>
            </a:r>
            <a:r>
              <a:rPr sz="800" dirty="0">
                <a:solidFill>
                  <a:srgbClr val="162D07"/>
                </a:solidFill>
                <a:latin typeface="Tahoma"/>
                <a:cs typeface="Tahoma"/>
              </a:rPr>
              <a:t> </a:t>
            </a:r>
            <a:r>
              <a:rPr sz="800" spc="15" dirty="0">
                <a:solidFill>
                  <a:srgbClr val="162D07"/>
                </a:solidFill>
                <a:latin typeface="Tahoma"/>
                <a:cs typeface="Tahoma"/>
              </a:rPr>
              <a:t>to </a:t>
            </a:r>
            <a:r>
              <a:rPr sz="800" dirty="0">
                <a:solidFill>
                  <a:srgbClr val="162D07"/>
                </a:solidFill>
                <a:latin typeface="Tahoma"/>
                <a:cs typeface="Tahoma"/>
              </a:rPr>
              <a:t>tackle</a:t>
            </a:r>
            <a:r>
              <a:rPr sz="800" spc="-23" dirty="0">
                <a:solidFill>
                  <a:srgbClr val="162D07"/>
                </a:solidFill>
                <a:latin typeface="Tahoma"/>
                <a:cs typeface="Tahoma"/>
              </a:rPr>
              <a:t> </a:t>
            </a:r>
            <a:r>
              <a:rPr sz="800" spc="25" dirty="0">
                <a:solidFill>
                  <a:srgbClr val="162D07"/>
                </a:solidFill>
                <a:latin typeface="Tahoma"/>
                <a:cs typeface="Tahoma"/>
              </a:rPr>
              <a:t>climate</a:t>
            </a:r>
            <a:r>
              <a:rPr sz="800" spc="-23" dirty="0">
                <a:solidFill>
                  <a:srgbClr val="162D07"/>
                </a:solidFill>
                <a:latin typeface="Tahoma"/>
                <a:cs typeface="Tahoma"/>
              </a:rPr>
              <a:t> </a:t>
            </a:r>
            <a:r>
              <a:rPr sz="800" spc="25" dirty="0">
                <a:solidFill>
                  <a:srgbClr val="162D07"/>
                </a:solidFill>
                <a:latin typeface="Tahoma"/>
                <a:cs typeface="Tahoma"/>
              </a:rPr>
              <a:t>change</a:t>
            </a:r>
            <a:r>
              <a:rPr sz="800" spc="-23" dirty="0">
                <a:solidFill>
                  <a:srgbClr val="162D07"/>
                </a:solidFill>
                <a:latin typeface="Tahoma"/>
                <a:cs typeface="Tahoma"/>
              </a:rPr>
              <a:t> </a:t>
            </a:r>
            <a:r>
              <a:rPr sz="800" spc="38" dirty="0">
                <a:solidFill>
                  <a:srgbClr val="162D07"/>
                </a:solidFill>
                <a:latin typeface="Tahoma"/>
                <a:cs typeface="Tahoma"/>
              </a:rPr>
              <a:t>and</a:t>
            </a:r>
            <a:r>
              <a:rPr sz="800" spc="-20" dirty="0">
                <a:solidFill>
                  <a:srgbClr val="162D07"/>
                </a:solidFill>
                <a:latin typeface="Tahoma"/>
                <a:cs typeface="Tahoma"/>
              </a:rPr>
              <a:t> </a:t>
            </a:r>
            <a:r>
              <a:rPr sz="800" dirty="0">
                <a:solidFill>
                  <a:srgbClr val="162D07"/>
                </a:solidFill>
                <a:latin typeface="Tahoma"/>
                <a:cs typeface="Tahoma"/>
              </a:rPr>
              <a:t>its</a:t>
            </a:r>
            <a:r>
              <a:rPr sz="800" spc="-23" dirty="0">
                <a:solidFill>
                  <a:srgbClr val="162D07"/>
                </a:solidFill>
                <a:latin typeface="Tahoma"/>
                <a:cs typeface="Tahoma"/>
              </a:rPr>
              <a:t> </a:t>
            </a:r>
            <a:r>
              <a:rPr sz="800" spc="30" dirty="0">
                <a:solidFill>
                  <a:srgbClr val="162D07"/>
                </a:solidFill>
                <a:latin typeface="Tahoma"/>
                <a:cs typeface="Tahoma"/>
              </a:rPr>
              <a:t>impact</a:t>
            </a:r>
            <a:r>
              <a:rPr sz="800" spc="-23" dirty="0">
                <a:solidFill>
                  <a:srgbClr val="162D07"/>
                </a:solidFill>
                <a:latin typeface="Tahoma"/>
                <a:cs typeface="Tahoma"/>
              </a:rPr>
              <a:t> </a:t>
            </a:r>
            <a:r>
              <a:rPr sz="800" spc="43" dirty="0">
                <a:solidFill>
                  <a:srgbClr val="162D07"/>
                </a:solidFill>
                <a:latin typeface="Tahoma"/>
                <a:cs typeface="Tahoma"/>
              </a:rPr>
              <a:t>on</a:t>
            </a:r>
            <a:r>
              <a:rPr sz="800" spc="-20" dirty="0">
                <a:solidFill>
                  <a:srgbClr val="162D07"/>
                </a:solidFill>
                <a:latin typeface="Tahoma"/>
                <a:cs typeface="Tahoma"/>
              </a:rPr>
              <a:t> </a:t>
            </a:r>
            <a:r>
              <a:rPr sz="800" spc="25" dirty="0">
                <a:solidFill>
                  <a:srgbClr val="162D07"/>
                </a:solidFill>
                <a:latin typeface="Tahoma"/>
                <a:cs typeface="Tahoma"/>
              </a:rPr>
              <a:t>species</a:t>
            </a:r>
            <a:r>
              <a:rPr sz="800" spc="-23" dirty="0">
                <a:solidFill>
                  <a:srgbClr val="162D07"/>
                </a:solidFill>
                <a:latin typeface="Tahoma"/>
                <a:cs typeface="Tahoma"/>
              </a:rPr>
              <a:t> </a:t>
            </a:r>
            <a:r>
              <a:rPr sz="800" spc="38" dirty="0">
                <a:solidFill>
                  <a:srgbClr val="162D07"/>
                </a:solidFill>
                <a:latin typeface="Tahoma"/>
                <a:cs typeface="Tahoma"/>
              </a:rPr>
              <a:t>and</a:t>
            </a:r>
            <a:r>
              <a:rPr sz="800" spc="-23" dirty="0">
                <a:solidFill>
                  <a:srgbClr val="162D07"/>
                </a:solidFill>
                <a:latin typeface="Tahoma"/>
                <a:cs typeface="Tahoma"/>
              </a:rPr>
              <a:t> </a:t>
            </a:r>
            <a:r>
              <a:rPr sz="800" spc="-5" dirty="0">
                <a:solidFill>
                  <a:srgbClr val="162D07"/>
                </a:solidFill>
                <a:latin typeface="Tahoma"/>
                <a:cs typeface="Tahoma"/>
              </a:rPr>
              <a:t>habitats.</a:t>
            </a:r>
            <a:endParaRPr sz="800">
              <a:latin typeface="Tahoma"/>
              <a:cs typeface="Tahoma"/>
            </a:endParaRPr>
          </a:p>
        </p:txBody>
      </p:sp>
      <p:sp>
        <p:nvSpPr>
          <p:cNvPr id="23" name="object 23"/>
          <p:cNvSpPr txBox="1"/>
          <p:nvPr/>
        </p:nvSpPr>
        <p:spPr>
          <a:xfrm>
            <a:off x="5365857" y="3487052"/>
            <a:ext cx="1044575"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24" name="object 24"/>
          <p:cNvSpPr txBox="1"/>
          <p:nvPr/>
        </p:nvSpPr>
        <p:spPr>
          <a:xfrm>
            <a:off x="6505432" y="3487052"/>
            <a:ext cx="996632"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algn="ctr">
              <a:lnSpc>
                <a:spcPct val="100000"/>
              </a:lnSpc>
            </a:pPr>
            <a:r>
              <a:rPr sz="800" dirty="0">
                <a:solidFill>
                  <a:srgbClr val="162D07"/>
                </a:solidFill>
                <a:latin typeface="Tahoma"/>
                <a:cs typeface="Tahoma"/>
              </a:rPr>
              <a:t>3</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25" name="object 25"/>
          <p:cNvSpPr txBox="1"/>
          <p:nvPr/>
        </p:nvSpPr>
        <p:spPr>
          <a:xfrm>
            <a:off x="7597260" y="3487052"/>
            <a:ext cx="1032510"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26" name="object 26"/>
          <p:cNvSpPr txBox="1"/>
          <p:nvPr/>
        </p:nvSpPr>
        <p:spPr>
          <a:xfrm>
            <a:off x="514350" y="4062301"/>
            <a:ext cx="4756468" cy="346890"/>
          </a:xfrm>
          <a:prstGeom prst="rect">
            <a:avLst/>
          </a:prstGeom>
          <a:solidFill>
            <a:srgbClr val="64C42C"/>
          </a:solidFill>
        </p:spPr>
        <p:txBody>
          <a:bodyPr vert="horz" wrap="square" lIns="0" tIns="18415" rIns="0" bIns="0" rtlCol="0">
            <a:spAutoFit/>
          </a:bodyPr>
          <a:lstStyle/>
          <a:p>
            <a:pPr>
              <a:lnSpc>
                <a:spcPct val="100000"/>
              </a:lnSpc>
              <a:spcBef>
                <a:spcPts val="145"/>
              </a:spcBef>
            </a:pPr>
            <a:endParaRPr sz="800">
              <a:latin typeface="Times New Roman"/>
              <a:cs typeface="Times New Roman"/>
            </a:endParaRPr>
          </a:p>
          <a:p>
            <a:pPr marL="1302703" marR="92075" indent="-1206500">
              <a:lnSpc>
                <a:spcPts val="825"/>
              </a:lnSpc>
            </a:pPr>
            <a:r>
              <a:rPr sz="800" spc="-5" dirty="0">
                <a:solidFill>
                  <a:srgbClr val="162D07"/>
                </a:solidFill>
                <a:latin typeface="Tahoma"/>
                <a:cs typeface="Tahoma"/>
              </a:rPr>
              <a:t>4.4.</a:t>
            </a:r>
            <a:r>
              <a:rPr sz="800" spc="-15" dirty="0">
                <a:solidFill>
                  <a:srgbClr val="162D07"/>
                </a:solidFill>
                <a:latin typeface="Tahoma"/>
                <a:cs typeface="Tahoma"/>
              </a:rPr>
              <a:t> </a:t>
            </a:r>
            <a:r>
              <a:rPr sz="800" spc="33" dirty="0">
                <a:solidFill>
                  <a:srgbClr val="162D07"/>
                </a:solidFill>
                <a:latin typeface="Tahoma"/>
                <a:cs typeface="Tahoma"/>
              </a:rPr>
              <a:t>Use</a:t>
            </a:r>
            <a:r>
              <a:rPr sz="800" spc="-15" dirty="0">
                <a:solidFill>
                  <a:srgbClr val="162D07"/>
                </a:solidFill>
                <a:latin typeface="Tahoma"/>
                <a:cs typeface="Tahoma"/>
              </a:rPr>
              <a:t> </a:t>
            </a:r>
            <a:r>
              <a:rPr sz="800" dirty="0">
                <a:solidFill>
                  <a:srgbClr val="162D07"/>
                </a:solidFill>
                <a:latin typeface="Tahoma"/>
                <a:cs typeface="Tahoma"/>
              </a:rPr>
              <a:t>visitor</a:t>
            </a:r>
            <a:r>
              <a:rPr sz="800" spc="-13" dirty="0">
                <a:solidFill>
                  <a:srgbClr val="162D07"/>
                </a:solidFill>
                <a:latin typeface="Tahoma"/>
                <a:cs typeface="Tahoma"/>
              </a:rPr>
              <a:t> </a:t>
            </a:r>
            <a:r>
              <a:rPr sz="800" spc="28" dirty="0">
                <a:solidFill>
                  <a:srgbClr val="162D07"/>
                </a:solidFill>
                <a:latin typeface="Tahoma"/>
                <a:cs typeface="Tahoma"/>
              </a:rPr>
              <a:t>guidelines</a:t>
            </a:r>
            <a:r>
              <a:rPr sz="800" spc="-15" dirty="0">
                <a:solidFill>
                  <a:srgbClr val="162D07"/>
                </a:solidFill>
                <a:latin typeface="Tahoma"/>
                <a:cs typeface="Tahoma"/>
              </a:rPr>
              <a:t> </a:t>
            </a:r>
            <a:r>
              <a:rPr sz="800" spc="38" dirty="0">
                <a:solidFill>
                  <a:srgbClr val="162D07"/>
                </a:solidFill>
                <a:latin typeface="Tahoma"/>
                <a:cs typeface="Tahoma"/>
              </a:rPr>
              <a:t>and</a:t>
            </a:r>
            <a:r>
              <a:rPr sz="800" spc="-13" dirty="0">
                <a:solidFill>
                  <a:srgbClr val="162D07"/>
                </a:solidFill>
                <a:latin typeface="Tahoma"/>
                <a:cs typeface="Tahoma"/>
              </a:rPr>
              <a:t> </a:t>
            </a:r>
            <a:r>
              <a:rPr sz="800" spc="38" dirty="0">
                <a:solidFill>
                  <a:srgbClr val="162D07"/>
                </a:solidFill>
                <a:latin typeface="Tahoma"/>
                <a:cs typeface="Tahoma"/>
              </a:rPr>
              <a:t>promote</a:t>
            </a:r>
            <a:r>
              <a:rPr sz="800" spc="-15" dirty="0">
                <a:solidFill>
                  <a:srgbClr val="162D07"/>
                </a:solidFill>
                <a:latin typeface="Tahoma"/>
                <a:cs typeface="Tahoma"/>
              </a:rPr>
              <a:t> </a:t>
            </a:r>
            <a:r>
              <a:rPr sz="800" dirty="0">
                <a:solidFill>
                  <a:srgbClr val="162D07"/>
                </a:solidFill>
                <a:latin typeface="Tahoma"/>
                <a:cs typeface="Tahoma"/>
              </a:rPr>
              <a:t>relevant</a:t>
            </a:r>
            <a:r>
              <a:rPr sz="800" spc="-13" dirty="0">
                <a:solidFill>
                  <a:srgbClr val="162D07"/>
                </a:solidFill>
                <a:latin typeface="Tahoma"/>
                <a:cs typeface="Tahoma"/>
              </a:rPr>
              <a:t> </a:t>
            </a:r>
            <a:r>
              <a:rPr sz="800" spc="28" dirty="0">
                <a:solidFill>
                  <a:srgbClr val="162D07"/>
                </a:solidFill>
                <a:latin typeface="Tahoma"/>
                <a:cs typeface="Tahoma"/>
              </a:rPr>
              <a:t>codes</a:t>
            </a:r>
            <a:r>
              <a:rPr sz="800" spc="-15" dirty="0">
                <a:solidFill>
                  <a:srgbClr val="162D07"/>
                </a:solidFill>
                <a:latin typeface="Tahoma"/>
                <a:cs typeface="Tahoma"/>
              </a:rPr>
              <a:t> </a:t>
            </a:r>
            <a:r>
              <a:rPr sz="800" spc="28" dirty="0">
                <a:solidFill>
                  <a:srgbClr val="162D07"/>
                </a:solidFill>
                <a:latin typeface="Tahoma"/>
                <a:cs typeface="Tahoma"/>
              </a:rPr>
              <a:t>of</a:t>
            </a:r>
            <a:r>
              <a:rPr sz="800" spc="-13" dirty="0">
                <a:solidFill>
                  <a:srgbClr val="162D07"/>
                </a:solidFill>
                <a:latin typeface="Tahoma"/>
                <a:cs typeface="Tahoma"/>
              </a:rPr>
              <a:t> </a:t>
            </a:r>
            <a:r>
              <a:rPr sz="800" spc="30" dirty="0">
                <a:solidFill>
                  <a:srgbClr val="162D07"/>
                </a:solidFill>
                <a:latin typeface="Tahoma"/>
                <a:cs typeface="Tahoma"/>
              </a:rPr>
              <a:t>conduct</a:t>
            </a:r>
            <a:r>
              <a:rPr sz="800" spc="-15" dirty="0">
                <a:solidFill>
                  <a:srgbClr val="162D07"/>
                </a:solidFill>
                <a:latin typeface="Tahoma"/>
                <a:cs typeface="Tahoma"/>
              </a:rPr>
              <a:t> </a:t>
            </a:r>
            <a:r>
              <a:rPr sz="800" spc="33" dirty="0">
                <a:solidFill>
                  <a:srgbClr val="162D07"/>
                </a:solidFill>
                <a:latin typeface="Tahoma"/>
                <a:cs typeface="Tahoma"/>
              </a:rPr>
              <a:t>for</a:t>
            </a:r>
            <a:r>
              <a:rPr sz="800" spc="-13" dirty="0">
                <a:solidFill>
                  <a:srgbClr val="162D07"/>
                </a:solidFill>
                <a:latin typeface="Tahoma"/>
                <a:cs typeface="Tahoma"/>
              </a:rPr>
              <a:t> </a:t>
            </a:r>
            <a:r>
              <a:rPr sz="800" spc="25" dirty="0">
                <a:solidFill>
                  <a:srgbClr val="162D07"/>
                </a:solidFill>
                <a:latin typeface="Tahoma"/>
                <a:cs typeface="Tahoma"/>
              </a:rPr>
              <a:t>reducing</a:t>
            </a:r>
            <a:r>
              <a:rPr sz="800" spc="-15" dirty="0">
                <a:solidFill>
                  <a:srgbClr val="162D07"/>
                </a:solidFill>
                <a:latin typeface="Tahoma"/>
                <a:cs typeface="Tahoma"/>
              </a:rPr>
              <a:t> </a:t>
            </a:r>
            <a:r>
              <a:rPr sz="800" spc="43" dirty="0">
                <a:solidFill>
                  <a:srgbClr val="162D07"/>
                </a:solidFill>
                <a:latin typeface="Tahoma"/>
                <a:cs typeface="Tahoma"/>
              </a:rPr>
              <a:t>human</a:t>
            </a:r>
            <a:r>
              <a:rPr sz="800" spc="-13" dirty="0">
                <a:solidFill>
                  <a:srgbClr val="162D07"/>
                </a:solidFill>
                <a:latin typeface="Tahoma"/>
                <a:cs typeface="Tahoma"/>
              </a:rPr>
              <a:t> </a:t>
            </a:r>
            <a:r>
              <a:rPr sz="800" spc="30" dirty="0">
                <a:solidFill>
                  <a:srgbClr val="162D07"/>
                </a:solidFill>
                <a:latin typeface="Tahoma"/>
                <a:cs typeface="Tahoma"/>
              </a:rPr>
              <a:t>impact</a:t>
            </a:r>
            <a:r>
              <a:rPr sz="800" spc="-15" dirty="0">
                <a:solidFill>
                  <a:srgbClr val="162D07"/>
                </a:solidFill>
                <a:latin typeface="Tahoma"/>
                <a:cs typeface="Tahoma"/>
              </a:rPr>
              <a:t> </a:t>
            </a:r>
            <a:r>
              <a:rPr sz="800" spc="30" dirty="0">
                <a:solidFill>
                  <a:srgbClr val="162D07"/>
                </a:solidFill>
                <a:latin typeface="Tahoma"/>
                <a:cs typeface="Tahoma"/>
              </a:rPr>
              <a:t>on </a:t>
            </a:r>
            <a:r>
              <a:rPr sz="800" spc="10" dirty="0">
                <a:solidFill>
                  <a:srgbClr val="162D07"/>
                </a:solidFill>
                <a:latin typeface="Tahoma"/>
                <a:cs typeface="Tahoma"/>
              </a:rPr>
              <a:t>local</a:t>
            </a:r>
            <a:r>
              <a:rPr sz="800" spc="20" dirty="0">
                <a:solidFill>
                  <a:srgbClr val="162D07"/>
                </a:solidFill>
                <a:latin typeface="Tahoma"/>
                <a:cs typeface="Tahoma"/>
              </a:rPr>
              <a:t> </a:t>
            </a:r>
            <a:r>
              <a:rPr sz="800" spc="10" dirty="0">
                <a:solidFill>
                  <a:srgbClr val="162D07"/>
                </a:solidFill>
                <a:latin typeface="Tahoma"/>
                <a:cs typeface="Tahoma"/>
              </a:rPr>
              <a:t>marine,</a:t>
            </a:r>
            <a:r>
              <a:rPr sz="800" spc="23" dirty="0">
                <a:solidFill>
                  <a:srgbClr val="162D07"/>
                </a:solidFill>
                <a:latin typeface="Tahoma"/>
                <a:cs typeface="Tahoma"/>
              </a:rPr>
              <a:t> </a:t>
            </a:r>
            <a:r>
              <a:rPr sz="800" spc="28" dirty="0">
                <a:solidFill>
                  <a:srgbClr val="162D07"/>
                </a:solidFill>
                <a:latin typeface="Tahoma"/>
                <a:cs typeface="Tahoma"/>
              </a:rPr>
              <a:t>intertidal</a:t>
            </a:r>
            <a:r>
              <a:rPr sz="800" spc="20" dirty="0">
                <a:solidFill>
                  <a:srgbClr val="162D07"/>
                </a:solidFill>
                <a:latin typeface="Tahoma"/>
                <a:cs typeface="Tahoma"/>
              </a:rPr>
              <a:t> </a:t>
            </a:r>
            <a:r>
              <a:rPr sz="800" spc="38" dirty="0">
                <a:solidFill>
                  <a:srgbClr val="162D07"/>
                </a:solidFill>
                <a:latin typeface="Tahoma"/>
                <a:cs typeface="Tahoma"/>
              </a:rPr>
              <a:t>and</a:t>
            </a:r>
            <a:r>
              <a:rPr sz="800" spc="23" dirty="0">
                <a:solidFill>
                  <a:srgbClr val="162D07"/>
                </a:solidFill>
                <a:latin typeface="Tahoma"/>
                <a:cs typeface="Tahoma"/>
              </a:rPr>
              <a:t> </a:t>
            </a:r>
            <a:r>
              <a:rPr sz="800" spc="10" dirty="0">
                <a:solidFill>
                  <a:srgbClr val="162D07"/>
                </a:solidFill>
                <a:latin typeface="Tahoma"/>
                <a:cs typeface="Tahoma"/>
              </a:rPr>
              <a:t>terrestrial</a:t>
            </a:r>
            <a:r>
              <a:rPr sz="800" spc="20" dirty="0">
                <a:solidFill>
                  <a:srgbClr val="162D07"/>
                </a:solidFill>
                <a:latin typeface="Tahoma"/>
                <a:cs typeface="Tahoma"/>
              </a:rPr>
              <a:t> </a:t>
            </a:r>
            <a:r>
              <a:rPr sz="800" spc="-5" dirty="0">
                <a:solidFill>
                  <a:srgbClr val="162D07"/>
                </a:solidFill>
                <a:latin typeface="Tahoma"/>
                <a:cs typeface="Tahoma"/>
              </a:rPr>
              <a:t>wildlife.</a:t>
            </a:r>
            <a:endParaRPr sz="800">
              <a:latin typeface="Tahoma"/>
              <a:cs typeface="Tahoma"/>
            </a:endParaRPr>
          </a:p>
        </p:txBody>
      </p:sp>
      <p:sp>
        <p:nvSpPr>
          <p:cNvPr id="27" name="object 27"/>
          <p:cNvSpPr txBox="1"/>
          <p:nvPr/>
        </p:nvSpPr>
        <p:spPr>
          <a:xfrm>
            <a:off x="5365857" y="4062301"/>
            <a:ext cx="1044575"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algn="ctr">
              <a:lnSpc>
                <a:spcPct val="100000"/>
              </a:lnSpc>
            </a:pPr>
            <a:r>
              <a:rPr sz="800" dirty="0">
                <a:solidFill>
                  <a:srgbClr val="162D07"/>
                </a:solidFill>
                <a:latin typeface="Tahoma"/>
                <a:cs typeface="Tahoma"/>
              </a:rPr>
              <a:t>1</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2</a:t>
            </a:r>
            <a:endParaRPr sz="800">
              <a:latin typeface="Tahoma"/>
              <a:cs typeface="Tahoma"/>
            </a:endParaRPr>
          </a:p>
        </p:txBody>
      </p:sp>
      <p:sp>
        <p:nvSpPr>
          <p:cNvPr id="28" name="object 28"/>
          <p:cNvSpPr txBox="1"/>
          <p:nvPr/>
        </p:nvSpPr>
        <p:spPr>
          <a:xfrm>
            <a:off x="6505432" y="4062301"/>
            <a:ext cx="996632"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algn="ctr">
              <a:lnSpc>
                <a:spcPct val="100000"/>
              </a:lnSpc>
            </a:pPr>
            <a:r>
              <a:rPr sz="800" dirty="0">
                <a:solidFill>
                  <a:srgbClr val="162D07"/>
                </a:solidFill>
                <a:latin typeface="Tahoma"/>
                <a:cs typeface="Tahoma"/>
              </a:rPr>
              <a:t>2</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3</a:t>
            </a:r>
            <a:endParaRPr sz="800">
              <a:latin typeface="Tahoma"/>
              <a:cs typeface="Tahoma"/>
            </a:endParaRPr>
          </a:p>
        </p:txBody>
      </p:sp>
      <p:sp>
        <p:nvSpPr>
          <p:cNvPr id="29" name="object 29"/>
          <p:cNvSpPr txBox="1"/>
          <p:nvPr/>
        </p:nvSpPr>
        <p:spPr>
          <a:xfrm>
            <a:off x="7597260" y="4062301"/>
            <a:ext cx="1032510" cy="299762"/>
          </a:xfrm>
          <a:prstGeom prst="rect">
            <a:avLst/>
          </a:prstGeom>
          <a:solidFill>
            <a:srgbClr val="64C42C"/>
          </a:solidFill>
        </p:spPr>
        <p:txBody>
          <a:bodyPr vert="horz" wrap="square" lIns="0" tIns="53023" rIns="0" bIns="0" rtlCol="0">
            <a:spAutoFit/>
          </a:bodyPr>
          <a:lstStyle/>
          <a:p>
            <a:pPr>
              <a:lnSpc>
                <a:spcPct val="100000"/>
              </a:lnSpc>
              <a:spcBef>
                <a:spcPts val="418"/>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30" name="object 30"/>
          <p:cNvSpPr txBox="1"/>
          <p:nvPr/>
        </p:nvSpPr>
        <p:spPr>
          <a:xfrm>
            <a:off x="514350" y="4630053"/>
            <a:ext cx="4756468" cy="444674"/>
          </a:xfrm>
          <a:prstGeom prst="rect">
            <a:avLst/>
          </a:prstGeom>
          <a:solidFill>
            <a:srgbClr val="64C42C"/>
          </a:solidFill>
        </p:spPr>
        <p:txBody>
          <a:bodyPr vert="horz" wrap="square" lIns="0" tIns="13653" rIns="0" bIns="0" rtlCol="0">
            <a:spAutoFit/>
          </a:bodyPr>
          <a:lstStyle/>
          <a:p>
            <a:pPr>
              <a:lnSpc>
                <a:spcPct val="100000"/>
              </a:lnSpc>
              <a:spcBef>
                <a:spcPts val="108"/>
              </a:spcBef>
            </a:pPr>
            <a:endParaRPr sz="800">
              <a:latin typeface="Times New Roman"/>
              <a:cs typeface="Times New Roman"/>
            </a:endParaRPr>
          </a:p>
          <a:p>
            <a:pPr marL="104140" marR="97473" indent="-2858">
              <a:lnSpc>
                <a:spcPts val="825"/>
              </a:lnSpc>
            </a:pPr>
            <a:r>
              <a:rPr sz="800" spc="-5" dirty="0">
                <a:solidFill>
                  <a:srgbClr val="162D07"/>
                </a:solidFill>
                <a:latin typeface="Tahoma"/>
                <a:cs typeface="Tahoma"/>
              </a:rPr>
              <a:t>4.5.</a:t>
            </a:r>
            <a:r>
              <a:rPr sz="800" spc="-13" dirty="0">
                <a:solidFill>
                  <a:srgbClr val="162D07"/>
                </a:solidFill>
                <a:latin typeface="Tahoma"/>
                <a:cs typeface="Tahoma"/>
              </a:rPr>
              <a:t> </a:t>
            </a:r>
            <a:r>
              <a:rPr sz="800" spc="40" dirty="0">
                <a:solidFill>
                  <a:srgbClr val="162D07"/>
                </a:solidFill>
                <a:latin typeface="Tahoma"/>
                <a:cs typeface="Tahoma"/>
              </a:rPr>
              <a:t>Minimise</a:t>
            </a:r>
            <a:r>
              <a:rPr sz="800" spc="-13" dirty="0">
                <a:solidFill>
                  <a:srgbClr val="162D07"/>
                </a:solidFill>
                <a:latin typeface="Tahoma"/>
                <a:cs typeface="Tahoma"/>
              </a:rPr>
              <a:t> </a:t>
            </a:r>
            <a:r>
              <a:rPr sz="800" spc="30" dirty="0">
                <a:solidFill>
                  <a:srgbClr val="162D07"/>
                </a:solidFill>
                <a:latin typeface="Tahoma"/>
                <a:cs typeface="Tahoma"/>
              </a:rPr>
              <a:t>further</a:t>
            </a:r>
            <a:r>
              <a:rPr sz="800" spc="-13" dirty="0">
                <a:solidFill>
                  <a:srgbClr val="162D07"/>
                </a:solidFill>
                <a:latin typeface="Tahoma"/>
                <a:cs typeface="Tahoma"/>
              </a:rPr>
              <a:t> </a:t>
            </a:r>
            <a:r>
              <a:rPr sz="800" spc="25" dirty="0">
                <a:solidFill>
                  <a:srgbClr val="162D07"/>
                </a:solidFill>
                <a:latin typeface="Tahoma"/>
                <a:cs typeface="Tahoma"/>
              </a:rPr>
              <a:t>loss</a:t>
            </a:r>
            <a:r>
              <a:rPr sz="800" spc="-13" dirty="0">
                <a:solidFill>
                  <a:srgbClr val="162D07"/>
                </a:solidFill>
                <a:latin typeface="Tahoma"/>
                <a:cs typeface="Tahoma"/>
              </a:rPr>
              <a:t> </a:t>
            </a:r>
            <a:r>
              <a:rPr sz="800" spc="38" dirty="0">
                <a:solidFill>
                  <a:srgbClr val="162D07"/>
                </a:solidFill>
                <a:latin typeface="Tahoma"/>
                <a:cs typeface="Tahoma"/>
              </a:rPr>
              <a:t>and</a:t>
            </a:r>
            <a:r>
              <a:rPr sz="800" spc="-13" dirty="0">
                <a:solidFill>
                  <a:srgbClr val="162D07"/>
                </a:solidFill>
                <a:latin typeface="Tahoma"/>
                <a:cs typeface="Tahoma"/>
              </a:rPr>
              <a:t> </a:t>
            </a:r>
            <a:r>
              <a:rPr sz="800" spc="25" dirty="0">
                <a:solidFill>
                  <a:srgbClr val="162D07"/>
                </a:solidFill>
                <a:latin typeface="Tahoma"/>
                <a:cs typeface="Tahoma"/>
              </a:rPr>
              <a:t>increase</a:t>
            </a:r>
            <a:r>
              <a:rPr sz="800" spc="-13" dirty="0">
                <a:solidFill>
                  <a:srgbClr val="162D07"/>
                </a:solidFill>
                <a:latin typeface="Tahoma"/>
                <a:cs typeface="Tahoma"/>
              </a:rPr>
              <a:t> </a:t>
            </a:r>
            <a:r>
              <a:rPr sz="800" dirty="0">
                <a:solidFill>
                  <a:srgbClr val="162D07"/>
                </a:solidFill>
                <a:latin typeface="Tahoma"/>
                <a:cs typeface="Tahoma"/>
              </a:rPr>
              <a:t>connectivity</a:t>
            </a:r>
            <a:r>
              <a:rPr sz="800" spc="-13" dirty="0">
                <a:solidFill>
                  <a:srgbClr val="162D07"/>
                </a:solidFill>
                <a:latin typeface="Tahoma"/>
                <a:cs typeface="Tahoma"/>
              </a:rPr>
              <a:t> </a:t>
            </a:r>
            <a:r>
              <a:rPr sz="800" spc="30" dirty="0">
                <a:solidFill>
                  <a:srgbClr val="162D07"/>
                </a:solidFill>
                <a:latin typeface="Tahoma"/>
                <a:cs typeface="Tahoma"/>
              </a:rPr>
              <a:t>in</a:t>
            </a:r>
            <a:r>
              <a:rPr sz="800" spc="-13" dirty="0">
                <a:solidFill>
                  <a:srgbClr val="162D07"/>
                </a:solidFill>
                <a:latin typeface="Tahoma"/>
                <a:cs typeface="Tahoma"/>
              </a:rPr>
              <a:t> </a:t>
            </a:r>
            <a:r>
              <a:rPr sz="800" dirty="0">
                <a:solidFill>
                  <a:srgbClr val="162D07"/>
                </a:solidFill>
                <a:latin typeface="Tahoma"/>
                <a:cs typeface="Tahoma"/>
              </a:rPr>
              <a:t>key</a:t>
            </a:r>
            <a:r>
              <a:rPr sz="800" spc="-13" dirty="0">
                <a:solidFill>
                  <a:srgbClr val="162D07"/>
                </a:solidFill>
                <a:latin typeface="Tahoma"/>
                <a:cs typeface="Tahoma"/>
              </a:rPr>
              <a:t> </a:t>
            </a:r>
            <a:r>
              <a:rPr sz="800" spc="25" dirty="0">
                <a:solidFill>
                  <a:srgbClr val="162D07"/>
                </a:solidFill>
                <a:latin typeface="Tahoma"/>
                <a:cs typeface="Tahoma"/>
              </a:rPr>
              <a:t>wildlife</a:t>
            </a:r>
            <a:r>
              <a:rPr sz="800" spc="-13" dirty="0">
                <a:solidFill>
                  <a:srgbClr val="162D07"/>
                </a:solidFill>
                <a:latin typeface="Tahoma"/>
                <a:cs typeface="Tahoma"/>
              </a:rPr>
              <a:t> </a:t>
            </a:r>
            <a:r>
              <a:rPr sz="800" spc="33" dirty="0">
                <a:solidFill>
                  <a:srgbClr val="162D07"/>
                </a:solidFill>
                <a:latin typeface="Tahoma"/>
                <a:cs typeface="Tahoma"/>
              </a:rPr>
              <a:t>corridors</a:t>
            </a:r>
            <a:r>
              <a:rPr sz="800" spc="-13" dirty="0">
                <a:solidFill>
                  <a:srgbClr val="162D07"/>
                </a:solidFill>
                <a:latin typeface="Tahoma"/>
                <a:cs typeface="Tahoma"/>
              </a:rPr>
              <a:t> </a:t>
            </a:r>
            <a:r>
              <a:rPr sz="800" spc="30" dirty="0">
                <a:solidFill>
                  <a:srgbClr val="162D07"/>
                </a:solidFill>
                <a:latin typeface="Tahoma"/>
                <a:cs typeface="Tahoma"/>
              </a:rPr>
              <a:t>throughout</a:t>
            </a:r>
            <a:r>
              <a:rPr sz="800" spc="-13" dirty="0">
                <a:solidFill>
                  <a:srgbClr val="162D07"/>
                </a:solidFill>
                <a:latin typeface="Tahoma"/>
                <a:cs typeface="Tahoma"/>
              </a:rPr>
              <a:t> </a:t>
            </a:r>
            <a:r>
              <a:rPr sz="800" spc="-5" dirty="0">
                <a:solidFill>
                  <a:srgbClr val="162D07"/>
                </a:solidFill>
                <a:latin typeface="Tahoma"/>
                <a:cs typeface="Tahoma"/>
              </a:rPr>
              <a:t>Swansea </a:t>
            </a:r>
            <a:r>
              <a:rPr sz="800" spc="28" dirty="0">
                <a:solidFill>
                  <a:srgbClr val="162D07"/>
                </a:solidFill>
                <a:latin typeface="Tahoma"/>
                <a:cs typeface="Tahoma"/>
              </a:rPr>
              <a:t>to</a:t>
            </a:r>
            <a:r>
              <a:rPr sz="800" spc="-3" dirty="0">
                <a:solidFill>
                  <a:srgbClr val="162D07"/>
                </a:solidFill>
                <a:latin typeface="Tahoma"/>
                <a:cs typeface="Tahoma"/>
              </a:rPr>
              <a:t> </a:t>
            </a:r>
            <a:r>
              <a:rPr sz="800" spc="30" dirty="0">
                <a:solidFill>
                  <a:srgbClr val="162D07"/>
                </a:solidFill>
                <a:latin typeface="Tahoma"/>
                <a:cs typeface="Tahoma"/>
              </a:rPr>
              <a:t>reduce</a:t>
            </a:r>
            <a:r>
              <a:rPr sz="800" dirty="0">
                <a:solidFill>
                  <a:srgbClr val="162D07"/>
                </a:solidFill>
                <a:latin typeface="Tahoma"/>
                <a:cs typeface="Tahoma"/>
              </a:rPr>
              <a:t> </a:t>
            </a:r>
            <a:r>
              <a:rPr sz="800" spc="30" dirty="0">
                <a:solidFill>
                  <a:srgbClr val="162D07"/>
                </a:solidFill>
                <a:latin typeface="Tahoma"/>
                <a:cs typeface="Tahoma"/>
              </a:rPr>
              <a:t>the</a:t>
            </a:r>
            <a:r>
              <a:rPr sz="800" spc="-3" dirty="0">
                <a:solidFill>
                  <a:srgbClr val="162D07"/>
                </a:solidFill>
                <a:latin typeface="Tahoma"/>
                <a:cs typeface="Tahoma"/>
              </a:rPr>
              <a:t> </a:t>
            </a:r>
            <a:r>
              <a:rPr sz="800" spc="5" dirty="0">
                <a:solidFill>
                  <a:srgbClr val="162D07"/>
                </a:solidFill>
                <a:latin typeface="Tahoma"/>
                <a:cs typeface="Tahoma"/>
              </a:rPr>
              <a:t>effects</a:t>
            </a:r>
            <a:r>
              <a:rPr sz="800" dirty="0">
                <a:solidFill>
                  <a:srgbClr val="162D07"/>
                </a:solidFill>
                <a:latin typeface="Tahoma"/>
                <a:cs typeface="Tahoma"/>
              </a:rPr>
              <a:t> </a:t>
            </a:r>
            <a:r>
              <a:rPr sz="800" spc="28" dirty="0">
                <a:solidFill>
                  <a:srgbClr val="162D07"/>
                </a:solidFill>
                <a:latin typeface="Tahoma"/>
                <a:cs typeface="Tahoma"/>
              </a:rPr>
              <a:t>of</a:t>
            </a:r>
            <a:r>
              <a:rPr sz="800" spc="-3" dirty="0">
                <a:solidFill>
                  <a:srgbClr val="162D07"/>
                </a:solidFill>
                <a:latin typeface="Tahoma"/>
                <a:cs typeface="Tahoma"/>
              </a:rPr>
              <a:t> </a:t>
            </a:r>
            <a:r>
              <a:rPr sz="800" spc="5" dirty="0">
                <a:solidFill>
                  <a:srgbClr val="162D07"/>
                </a:solidFill>
                <a:latin typeface="Tahoma"/>
                <a:cs typeface="Tahoma"/>
              </a:rPr>
              <a:t>habitat</a:t>
            </a:r>
            <a:r>
              <a:rPr sz="800" dirty="0">
                <a:solidFill>
                  <a:srgbClr val="162D07"/>
                </a:solidFill>
                <a:latin typeface="Tahoma"/>
                <a:cs typeface="Tahoma"/>
              </a:rPr>
              <a:t> </a:t>
            </a:r>
            <a:r>
              <a:rPr sz="800" spc="25" dirty="0">
                <a:solidFill>
                  <a:srgbClr val="162D07"/>
                </a:solidFill>
                <a:latin typeface="Tahoma"/>
                <a:cs typeface="Tahoma"/>
              </a:rPr>
              <a:t>fragmentation</a:t>
            </a:r>
            <a:r>
              <a:rPr sz="800" spc="-3" dirty="0">
                <a:solidFill>
                  <a:srgbClr val="162D07"/>
                </a:solidFill>
                <a:latin typeface="Tahoma"/>
                <a:cs typeface="Tahoma"/>
              </a:rPr>
              <a:t> </a:t>
            </a:r>
            <a:r>
              <a:rPr sz="800" spc="5" dirty="0">
                <a:solidFill>
                  <a:srgbClr val="162D07"/>
                </a:solidFill>
                <a:latin typeface="Tahoma"/>
                <a:cs typeface="Tahoma"/>
              </a:rPr>
              <a:t>resulting</a:t>
            </a:r>
            <a:r>
              <a:rPr sz="800" dirty="0">
                <a:solidFill>
                  <a:srgbClr val="162D07"/>
                </a:solidFill>
                <a:latin typeface="Tahoma"/>
                <a:cs typeface="Tahoma"/>
              </a:rPr>
              <a:t> </a:t>
            </a:r>
            <a:r>
              <a:rPr sz="800" spc="40" dirty="0">
                <a:solidFill>
                  <a:srgbClr val="162D07"/>
                </a:solidFill>
                <a:latin typeface="Tahoma"/>
                <a:cs typeface="Tahoma"/>
              </a:rPr>
              <a:t>from</a:t>
            </a:r>
            <a:r>
              <a:rPr sz="800" spc="-3" dirty="0">
                <a:solidFill>
                  <a:srgbClr val="162D07"/>
                </a:solidFill>
                <a:latin typeface="Tahoma"/>
                <a:cs typeface="Tahoma"/>
              </a:rPr>
              <a:t> </a:t>
            </a:r>
            <a:r>
              <a:rPr sz="800" spc="38" dirty="0">
                <a:solidFill>
                  <a:srgbClr val="162D07"/>
                </a:solidFill>
                <a:latin typeface="Tahoma"/>
                <a:cs typeface="Tahoma"/>
              </a:rPr>
              <a:t>urban</a:t>
            </a:r>
            <a:r>
              <a:rPr sz="800" dirty="0">
                <a:solidFill>
                  <a:srgbClr val="162D07"/>
                </a:solidFill>
                <a:latin typeface="Tahoma"/>
                <a:cs typeface="Tahoma"/>
              </a:rPr>
              <a:t> </a:t>
            </a:r>
            <a:r>
              <a:rPr sz="800" spc="5" dirty="0">
                <a:solidFill>
                  <a:srgbClr val="162D07"/>
                </a:solidFill>
                <a:latin typeface="Tahoma"/>
                <a:cs typeface="Tahoma"/>
              </a:rPr>
              <a:t>growth</a:t>
            </a:r>
            <a:r>
              <a:rPr sz="800" dirty="0">
                <a:solidFill>
                  <a:srgbClr val="162D07"/>
                </a:solidFill>
                <a:latin typeface="Tahoma"/>
                <a:cs typeface="Tahoma"/>
              </a:rPr>
              <a:t> </a:t>
            </a:r>
            <a:r>
              <a:rPr sz="800" spc="38" dirty="0">
                <a:solidFill>
                  <a:srgbClr val="162D07"/>
                </a:solidFill>
                <a:latin typeface="Tahoma"/>
                <a:cs typeface="Tahoma"/>
              </a:rPr>
              <a:t>and</a:t>
            </a:r>
            <a:r>
              <a:rPr sz="800" spc="-3" dirty="0">
                <a:solidFill>
                  <a:srgbClr val="162D07"/>
                </a:solidFill>
                <a:latin typeface="Tahoma"/>
                <a:cs typeface="Tahoma"/>
              </a:rPr>
              <a:t> </a:t>
            </a:r>
            <a:r>
              <a:rPr sz="800" spc="25" dirty="0">
                <a:solidFill>
                  <a:srgbClr val="162D07"/>
                </a:solidFill>
                <a:latin typeface="Tahoma"/>
                <a:cs typeface="Tahoma"/>
              </a:rPr>
              <a:t>historic</a:t>
            </a:r>
            <a:r>
              <a:rPr sz="800" dirty="0">
                <a:solidFill>
                  <a:srgbClr val="162D07"/>
                </a:solidFill>
                <a:latin typeface="Tahoma"/>
                <a:cs typeface="Tahoma"/>
              </a:rPr>
              <a:t> </a:t>
            </a:r>
            <a:r>
              <a:rPr sz="800" spc="33" dirty="0">
                <a:solidFill>
                  <a:srgbClr val="162D07"/>
                </a:solidFill>
                <a:latin typeface="Tahoma"/>
                <a:cs typeface="Tahoma"/>
              </a:rPr>
              <a:t>land</a:t>
            </a:r>
            <a:r>
              <a:rPr sz="800" spc="-3" dirty="0">
                <a:solidFill>
                  <a:srgbClr val="162D07"/>
                </a:solidFill>
                <a:latin typeface="Tahoma"/>
                <a:cs typeface="Tahoma"/>
              </a:rPr>
              <a:t> </a:t>
            </a:r>
            <a:r>
              <a:rPr sz="800" spc="20" dirty="0">
                <a:solidFill>
                  <a:srgbClr val="162D07"/>
                </a:solidFill>
                <a:latin typeface="Tahoma"/>
                <a:cs typeface="Tahoma"/>
              </a:rPr>
              <a:t>use</a:t>
            </a:r>
            <a:endParaRPr sz="800">
              <a:latin typeface="Tahoma"/>
              <a:cs typeface="Tahoma"/>
            </a:endParaRPr>
          </a:p>
          <a:p>
            <a:pPr marL="2178685">
              <a:lnSpc>
                <a:spcPts val="820"/>
              </a:lnSpc>
            </a:pPr>
            <a:r>
              <a:rPr sz="800" spc="-5" dirty="0">
                <a:solidFill>
                  <a:srgbClr val="162D07"/>
                </a:solidFill>
                <a:latin typeface="Tahoma"/>
                <a:cs typeface="Tahoma"/>
              </a:rPr>
              <a:t>impacts.</a:t>
            </a:r>
            <a:endParaRPr sz="800">
              <a:latin typeface="Tahoma"/>
              <a:cs typeface="Tahoma"/>
            </a:endParaRPr>
          </a:p>
        </p:txBody>
      </p:sp>
      <p:sp>
        <p:nvSpPr>
          <p:cNvPr id="31" name="object 31"/>
          <p:cNvSpPr txBox="1"/>
          <p:nvPr/>
        </p:nvSpPr>
        <p:spPr>
          <a:xfrm>
            <a:off x="5365857" y="4630053"/>
            <a:ext cx="1044575" cy="347852"/>
          </a:xfrm>
          <a:prstGeom prst="rect">
            <a:avLst/>
          </a:prstGeom>
          <a:solidFill>
            <a:srgbClr val="64C42C"/>
          </a:solidFill>
        </p:spPr>
        <p:txBody>
          <a:bodyPr vert="horz" wrap="square" lIns="0" tIns="100648" rIns="0" bIns="0" rtlCol="0">
            <a:spAutoFit/>
          </a:bodyPr>
          <a:lstStyle/>
          <a:p>
            <a:pPr>
              <a:lnSpc>
                <a:spcPct val="100000"/>
              </a:lnSpc>
              <a:spcBef>
                <a:spcPts val="793"/>
              </a:spcBef>
            </a:pPr>
            <a:endParaRPr sz="800">
              <a:latin typeface="Times New Roman"/>
              <a:cs typeface="Times New Roman"/>
            </a:endParaRPr>
          </a:p>
          <a:p>
            <a:pPr algn="ctr">
              <a:lnSpc>
                <a:spcPct val="100000"/>
              </a:lnSpc>
            </a:pPr>
            <a:r>
              <a:rPr sz="800" spc="-25" dirty="0">
                <a:solidFill>
                  <a:srgbClr val="162D07"/>
                </a:solidFill>
                <a:latin typeface="Tahoma"/>
                <a:cs typeface="Tahoma"/>
              </a:rPr>
              <a:t>1</a:t>
            </a:r>
            <a:endParaRPr sz="800">
              <a:latin typeface="Tahoma"/>
              <a:cs typeface="Tahoma"/>
            </a:endParaRPr>
          </a:p>
        </p:txBody>
      </p:sp>
      <p:sp>
        <p:nvSpPr>
          <p:cNvPr id="32" name="object 32"/>
          <p:cNvSpPr txBox="1"/>
          <p:nvPr/>
        </p:nvSpPr>
        <p:spPr>
          <a:xfrm>
            <a:off x="6505432" y="4630053"/>
            <a:ext cx="996632" cy="347852"/>
          </a:xfrm>
          <a:prstGeom prst="rect">
            <a:avLst/>
          </a:prstGeom>
          <a:solidFill>
            <a:srgbClr val="64C42C"/>
          </a:solidFill>
        </p:spPr>
        <p:txBody>
          <a:bodyPr vert="horz" wrap="square" lIns="0" tIns="100648" rIns="0" bIns="0" rtlCol="0">
            <a:spAutoFit/>
          </a:bodyPr>
          <a:lstStyle/>
          <a:p>
            <a:pPr>
              <a:lnSpc>
                <a:spcPct val="100000"/>
              </a:lnSpc>
              <a:spcBef>
                <a:spcPts val="793"/>
              </a:spcBef>
            </a:pPr>
            <a:endParaRPr sz="800">
              <a:latin typeface="Times New Roman"/>
              <a:cs typeface="Times New Roman"/>
            </a:endParaRPr>
          </a:p>
          <a:p>
            <a:pPr algn="ctr">
              <a:lnSpc>
                <a:spcPct val="100000"/>
              </a:lnSpc>
            </a:pPr>
            <a:r>
              <a:rPr sz="800" dirty="0">
                <a:solidFill>
                  <a:srgbClr val="162D07"/>
                </a:solidFill>
                <a:latin typeface="Tahoma"/>
                <a:cs typeface="Tahoma"/>
              </a:rPr>
              <a:t>3</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33" name="object 33"/>
          <p:cNvSpPr txBox="1"/>
          <p:nvPr/>
        </p:nvSpPr>
        <p:spPr>
          <a:xfrm>
            <a:off x="7597260" y="4630053"/>
            <a:ext cx="1032510" cy="347852"/>
          </a:xfrm>
          <a:prstGeom prst="rect">
            <a:avLst/>
          </a:prstGeom>
          <a:solidFill>
            <a:srgbClr val="64C42C"/>
          </a:solidFill>
        </p:spPr>
        <p:txBody>
          <a:bodyPr vert="horz" wrap="square" lIns="0" tIns="100648" rIns="0" bIns="0" rtlCol="0">
            <a:spAutoFit/>
          </a:bodyPr>
          <a:lstStyle/>
          <a:p>
            <a:pPr>
              <a:lnSpc>
                <a:spcPct val="100000"/>
              </a:lnSpc>
              <a:spcBef>
                <a:spcPts val="793"/>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34" name="object 34"/>
          <p:cNvSpPr txBox="1"/>
          <p:nvPr/>
        </p:nvSpPr>
        <p:spPr>
          <a:xfrm>
            <a:off x="514350" y="5292040"/>
            <a:ext cx="4756468" cy="375744"/>
          </a:xfrm>
          <a:prstGeom prst="rect">
            <a:avLst/>
          </a:prstGeom>
          <a:solidFill>
            <a:srgbClr val="64C42C"/>
          </a:solidFill>
        </p:spPr>
        <p:txBody>
          <a:bodyPr vert="horz" wrap="square" lIns="0" tIns="46990" rIns="0" bIns="0" rtlCol="0">
            <a:spAutoFit/>
          </a:bodyPr>
          <a:lstStyle/>
          <a:p>
            <a:pPr>
              <a:lnSpc>
                <a:spcPct val="100000"/>
              </a:lnSpc>
              <a:spcBef>
                <a:spcPts val="370"/>
              </a:spcBef>
            </a:pPr>
            <a:endParaRPr sz="800">
              <a:latin typeface="Times New Roman"/>
              <a:cs typeface="Times New Roman"/>
            </a:endParaRPr>
          </a:p>
          <a:p>
            <a:pPr marL="1487170" marR="364173" indent="-1119188">
              <a:lnSpc>
                <a:spcPts val="825"/>
              </a:lnSpc>
            </a:pPr>
            <a:r>
              <a:rPr sz="800" spc="-5" dirty="0">
                <a:solidFill>
                  <a:srgbClr val="162D07"/>
                </a:solidFill>
                <a:latin typeface="Tahoma"/>
                <a:cs typeface="Tahoma"/>
              </a:rPr>
              <a:t>4.6.</a:t>
            </a:r>
            <a:r>
              <a:rPr sz="800" spc="8" dirty="0">
                <a:solidFill>
                  <a:srgbClr val="162D07"/>
                </a:solidFill>
                <a:latin typeface="Tahoma"/>
                <a:cs typeface="Tahoma"/>
              </a:rPr>
              <a:t> </a:t>
            </a:r>
            <a:r>
              <a:rPr sz="800" spc="30" dirty="0">
                <a:solidFill>
                  <a:srgbClr val="162D07"/>
                </a:solidFill>
                <a:latin typeface="Tahoma"/>
                <a:cs typeface="Tahoma"/>
              </a:rPr>
              <a:t>Respond</a:t>
            </a:r>
            <a:r>
              <a:rPr sz="800" spc="10" dirty="0">
                <a:solidFill>
                  <a:srgbClr val="162D07"/>
                </a:solidFill>
                <a:latin typeface="Tahoma"/>
                <a:cs typeface="Tahoma"/>
              </a:rPr>
              <a:t> </a:t>
            </a:r>
            <a:r>
              <a:rPr sz="800" dirty="0">
                <a:solidFill>
                  <a:srgbClr val="162D07"/>
                </a:solidFill>
                <a:latin typeface="Tahoma"/>
                <a:cs typeface="Tahoma"/>
              </a:rPr>
              <a:t>proactively</a:t>
            </a:r>
            <a:r>
              <a:rPr sz="800" spc="8" dirty="0">
                <a:solidFill>
                  <a:srgbClr val="162D07"/>
                </a:solidFill>
                <a:latin typeface="Tahoma"/>
                <a:cs typeface="Tahoma"/>
              </a:rPr>
              <a:t> </a:t>
            </a:r>
            <a:r>
              <a:rPr sz="800" spc="28" dirty="0">
                <a:solidFill>
                  <a:srgbClr val="162D07"/>
                </a:solidFill>
                <a:latin typeface="Tahoma"/>
                <a:cs typeface="Tahoma"/>
              </a:rPr>
              <a:t>to</a:t>
            </a:r>
            <a:r>
              <a:rPr sz="800" spc="10" dirty="0">
                <a:solidFill>
                  <a:srgbClr val="162D07"/>
                </a:solidFill>
                <a:latin typeface="Tahoma"/>
                <a:cs typeface="Tahoma"/>
              </a:rPr>
              <a:t> </a:t>
            </a:r>
            <a:r>
              <a:rPr sz="800" dirty="0">
                <a:solidFill>
                  <a:srgbClr val="162D07"/>
                </a:solidFill>
                <a:latin typeface="Tahoma"/>
                <a:cs typeface="Tahoma"/>
              </a:rPr>
              <a:t>emerging</a:t>
            </a:r>
            <a:r>
              <a:rPr sz="800" spc="8" dirty="0">
                <a:solidFill>
                  <a:srgbClr val="162D07"/>
                </a:solidFill>
                <a:latin typeface="Tahoma"/>
                <a:cs typeface="Tahoma"/>
              </a:rPr>
              <a:t> </a:t>
            </a:r>
            <a:r>
              <a:rPr sz="800" spc="30" dirty="0">
                <a:solidFill>
                  <a:srgbClr val="162D07"/>
                </a:solidFill>
                <a:latin typeface="Tahoma"/>
                <a:cs typeface="Tahoma"/>
              </a:rPr>
              <a:t>research</a:t>
            </a:r>
            <a:r>
              <a:rPr sz="800" spc="10" dirty="0">
                <a:solidFill>
                  <a:srgbClr val="162D07"/>
                </a:solidFill>
                <a:latin typeface="Tahoma"/>
                <a:cs typeface="Tahoma"/>
              </a:rPr>
              <a:t> </a:t>
            </a:r>
            <a:r>
              <a:rPr sz="800" spc="43" dirty="0">
                <a:solidFill>
                  <a:srgbClr val="162D07"/>
                </a:solidFill>
                <a:latin typeface="Tahoma"/>
                <a:cs typeface="Tahoma"/>
              </a:rPr>
              <a:t>on</a:t>
            </a:r>
            <a:r>
              <a:rPr sz="800" spc="8" dirty="0">
                <a:solidFill>
                  <a:srgbClr val="162D07"/>
                </a:solidFill>
                <a:latin typeface="Tahoma"/>
                <a:cs typeface="Tahoma"/>
              </a:rPr>
              <a:t> </a:t>
            </a:r>
            <a:r>
              <a:rPr sz="800" dirty="0">
                <a:solidFill>
                  <a:srgbClr val="162D07"/>
                </a:solidFill>
                <a:latin typeface="Tahoma"/>
                <a:cs typeface="Tahoma"/>
              </a:rPr>
              <a:t>local</a:t>
            </a:r>
            <a:r>
              <a:rPr sz="800" spc="10" dirty="0">
                <a:solidFill>
                  <a:srgbClr val="162D07"/>
                </a:solidFill>
                <a:latin typeface="Tahoma"/>
                <a:cs typeface="Tahoma"/>
              </a:rPr>
              <a:t> </a:t>
            </a:r>
            <a:r>
              <a:rPr sz="800" spc="38" dirty="0">
                <a:solidFill>
                  <a:srgbClr val="162D07"/>
                </a:solidFill>
                <a:latin typeface="Tahoma"/>
                <a:cs typeface="Tahoma"/>
              </a:rPr>
              <a:t>and</a:t>
            </a:r>
            <a:r>
              <a:rPr sz="800" spc="8" dirty="0">
                <a:solidFill>
                  <a:srgbClr val="162D07"/>
                </a:solidFill>
                <a:latin typeface="Tahoma"/>
                <a:cs typeface="Tahoma"/>
              </a:rPr>
              <a:t> </a:t>
            </a:r>
            <a:r>
              <a:rPr sz="800" spc="28" dirty="0">
                <a:solidFill>
                  <a:srgbClr val="162D07"/>
                </a:solidFill>
                <a:latin typeface="Tahoma"/>
                <a:cs typeface="Tahoma"/>
              </a:rPr>
              <a:t>national</a:t>
            </a:r>
            <a:r>
              <a:rPr sz="800" spc="10" dirty="0">
                <a:solidFill>
                  <a:srgbClr val="162D07"/>
                </a:solidFill>
                <a:latin typeface="Tahoma"/>
                <a:cs typeface="Tahoma"/>
              </a:rPr>
              <a:t> </a:t>
            </a:r>
            <a:r>
              <a:rPr sz="800" spc="25" dirty="0">
                <a:solidFill>
                  <a:srgbClr val="162D07"/>
                </a:solidFill>
                <a:latin typeface="Tahoma"/>
                <a:cs typeface="Tahoma"/>
              </a:rPr>
              <a:t>species</a:t>
            </a:r>
            <a:r>
              <a:rPr sz="800" spc="8" dirty="0">
                <a:solidFill>
                  <a:srgbClr val="162D07"/>
                </a:solidFill>
                <a:latin typeface="Tahoma"/>
                <a:cs typeface="Tahoma"/>
              </a:rPr>
              <a:t> </a:t>
            </a:r>
            <a:r>
              <a:rPr sz="800" spc="-5" dirty="0">
                <a:solidFill>
                  <a:srgbClr val="162D07"/>
                </a:solidFill>
                <a:latin typeface="Tahoma"/>
                <a:cs typeface="Tahoma"/>
              </a:rPr>
              <a:t>declines, </a:t>
            </a:r>
            <a:r>
              <a:rPr sz="800" spc="25" dirty="0">
                <a:solidFill>
                  <a:srgbClr val="162D07"/>
                </a:solidFill>
                <a:latin typeface="Tahoma"/>
                <a:cs typeface="Tahoma"/>
              </a:rPr>
              <a:t>particularly</a:t>
            </a:r>
            <a:r>
              <a:rPr sz="800" spc="-15" dirty="0">
                <a:solidFill>
                  <a:srgbClr val="162D07"/>
                </a:solidFill>
                <a:latin typeface="Tahoma"/>
                <a:cs typeface="Tahoma"/>
              </a:rPr>
              <a:t> </a:t>
            </a:r>
            <a:r>
              <a:rPr sz="800" spc="30" dirty="0">
                <a:solidFill>
                  <a:srgbClr val="162D07"/>
                </a:solidFill>
                <a:latin typeface="Tahoma"/>
                <a:cs typeface="Tahoma"/>
              </a:rPr>
              <a:t>those</a:t>
            </a:r>
            <a:r>
              <a:rPr sz="800" spc="-13" dirty="0">
                <a:solidFill>
                  <a:srgbClr val="162D07"/>
                </a:solidFill>
                <a:latin typeface="Tahoma"/>
                <a:cs typeface="Tahoma"/>
              </a:rPr>
              <a:t> </a:t>
            </a:r>
            <a:r>
              <a:rPr sz="800" dirty="0">
                <a:solidFill>
                  <a:srgbClr val="162D07"/>
                </a:solidFill>
                <a:latin typeface="Tahoma"/>
                <a:cs typeface="Tahoma"/>
              </a:rPr>
              <a:t>at</a:t>
            </a:r>
            <a:r>
              <a:rPr sz="800" spc="-13" dirty="0">
                <a:solidFill>
                  <a:srgbClr val="162D07"/>
                </a:solidFill>
                <a:latin typeface="Tahoma"/>
                <a:cs typeface="Tahoma"/>
              </a:rPr>
              <a:t> </a:t>
            </a:r>
            <a:r>
              <a:rPr sz="800" dirty="0">
                <a:solidFill>
                  <a:srgbClr val="162D07"/>
                </a:solidFill>
                <a:latin typeface="Tahoma"/>
                <a:cs typeface="Tahoma"/>
              </a:rPr>
              <a:t>risk</a:t>
            </a:r>
            <a:r>
              <a:rPr sz="800" spc="-13" dirty="0">
                <a:solidFill>
                  <a:srgbClr val="162D07"/>
                </a:solidFill>
                <a:latin typeface="Tahoma"/>
                <a:cs typeface="Tahoma"/>
              </a:rPr>
              <a:t> </a:t>
            </a:r>
            <a:r>
              <a:rPr sz="800" spc="28" dirty="0">
                <a:solidFill>
                  <a:srgbClr val="162D07"/>
                </a:solidFill>
                <a:latin typeface="Tahoma"/>
                <a:cs typeface="Tahoma"/>
              </a:rPr>
              <a:t>of</a:t>
            </a:r>
            <a:r>
              <a:rPr sz="800" spc="-15" dirty="0">
                <a:solidFill>
                  <a:srgbClr val="162D07"/>
                </a:solidFill>
                <a:latin typeface="Tahoma"/>
                <a:cs typeface="Tahoma"/>
              </a:rPr>
              <a:t> </a:t>
            </a:r>
            <a:r>
              <a:rPr sz="800" spc="-5" dirty="0">
                <a:solidFill>
                  <a:srgbClr val="162D07"/>
                </a:solidFill>
                <a:latin typeface="Tahoma"/>
                <a:cs typeface="Tahoma"/>
              </a:rPr>
              <a:t>extinction.</a:t>
            </a:r>
            <a:endParaRPr sz="800">
              <a:latin typeface="Tahoma"/>
              <a:cs typeface="Tahoma"/>
            </a:endParaRPr>
          </a:p>
        </p:txBody>
      </p:sp>
      <p:sp>
        <p:nvSpPr>
          <p:cNvPr id="35" name="object 35"/>
          <p:cNvSpPr txBox="1"/>
          <p:nvPr/>
        </p:nvSpPr>
        <p:spPr>
          <a:xfrm>
            <a:off x="5365857" y="5292040"/>
            <a:ext cx="1044575" cy="328616"/>
          </a:xfrm>
          <a:prstGeom prst="rect">
            <a:avLst/>
          </a:prstGeom>
          <a:solidFill>
            <a:srgbClr val="64C42C"/>
          </a:solidFill>
        </p:spPr>
        <p:txBody>
          <a:bodyPr vert="horz" wrap="square" lIns="0" tIns="81598" rIns="0" bIns="0" rtlCol="0">
            <a:spAutoFit/>
          </a:bodyPr>
          <a:lstStyle/>
          <a:p>
            <a:pPr>
              <a:lnSpc>
                <a:spcPct val="100000"/>
              </a:lnSpc>
              <a:spcBef>
                <a:spcPts val="643"/>
              </a:spcBef>
            </a:pPr>
            <a:endParaRPr sz="800">
              <a:latin typeface="Times New Roman"/>
              <a:cs typeface="Times New Roman"/>
            </a:endParaRPr>
          </a:p>
          <a:p>
            <a:pPr algn="ctr">
              <a:lnSpc>
                <a:spcPct val="100000"/>
              </a:lnSpc>
            </a:pPr>
            <a:r>
              <a:rPr sz="800" spc="-25" dirty="0">
                <a:solidFill>
                  <a:srgbClr val="162D07"/>
                </a:solidFill>
                <a:latin typeface="Tahoma"/>
                <a:cs typeface="Tahoma"/>
              </a:rPr>
              <a:t>2</a:t>
            </a:r>
            <a:endParaRPr sz="800">
              <a:latin typeface="Tahoma"/>
              <a:cs typeface="Tahoma"/>
            </a:endParaRPr>
          </a:p>
        </p:txBody>
      </p:sp>
      <p:sp>
        <p:nvSpPr>
          <p:cNvPr id="36" name="object 36"/>
          <p:cNvSpPr txBox="1"/>
          <p:nvPr/>
        </p:nvSpPr>
        <p:spPr>
          <a:xfrm>
            <a:off x="6505432" y="5292040"/>
            <a:ext cx="996632" cy="328616"/>
          </a:xfrm>
          <a:prstGeom prst="rect">
            <a:avLst/>
          </a:prstGeom>
          <a:solidFill>
            <a:srgbClr val="64C42C"/>
          </a:solidFill>
        </p:spPr>
        <p:txBody>
          <a:bodyPr vert="horz" wrap="square" lIns="0" tIns="81598" rIns="0" bIns="0" rtlCol="0">
            <a:spAutoFit/>
          </a:bodyPr>
          <a:lstStyle/>
          <a:p>
            <a:pPr>
              <a:lnSpc>
                <a:spcPct val="100000"/>
              </a:lnSpc>
              <a:spcBef>
                <a:spcPts val="643"/>
              </a:spcBef>
            </a:pPr>
            <a:endParaRPr sz="800">
              <a:latin typeface="Times New Roman"/>
              <a:cs typeface="Times New Roman"/>
            </a:endParaRPr>
          </a:p>
          <a:p>
            <a:pPr algn="ctr">
              <a:lnSpc>
                <a:spcPct val="100000"/>
              </a:lnSpc>
            </a:pPr>
            <a:r>
              <a:rPr sz="800" spc="-25" dirty="0">
                <a:solidFill>
                  <a:srgbClr val="162D07"/>
                </a:solidFill>
                <a:latin typeface="Tahoma"/>
                <a:cs typeface="Tahoma"/>
              </a:rPr>
              <a:t>3</a:t>
            </a:r>
            <a:endParaRPr sz="800">
              <a:latin typeface="Tahoma"/>
              <a:cs typeface="Tahoma"/>
            </a:endParaRPr>
          </a:p>
        </p:txBody>
      </p:sp>
      <p:sp>
        <p:nvSpPr>
          <p:cNvPr id="37" name="object 37"/>
          <p:cNvSpPr txBox="1"/>
          <p:nvPr/>
        </p:nvSpPr>
        <p:spPr>
          <a:xfrm>
            <a:off x="7597260" y="5292040"/>
            <a:ext cx="1032510" cy="328616"/>
          </a:xfrm>
          <a:prstGeom prst="rect">
            <a:avLst/>
          </a:prstGeom>
          <a:solidFill>
            <a:srgbClr val="64C42C"/>
          </a:solidFill>
        </p:spPr>
        <p:txBody>
          <a:bodyPr vert="horz" wrap="square" lIns="0" tIns="81598" rIns="0" bIns="0" rtlCol="0">
            <a:spAutoFit/>
          </a:bodyPr>
          <a:lstStyle/>
          <a:p>
            <a:pPr>
              <a:lnSpc>
                <a:spcPct val="100000"/>
              </a:lnSpc>
              <a:spcBef>
                <a:spcPts val="643"/>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38" name="object 38"/>
          <p:cNvSpPr/>
          <p:nvPr/>
        </p:nvSpPr>
        <p:spPr>
          <a:xfrm>
            <a:off x="6505434" y="1371600"/>
            <a:ext cx="996632" cy="741680"/>
          </a:xfrm>
          <a:custGeom>
            <a:avLst/>
            <a:gdLst/>
            <a:ahLst/>
            <a:cxnLst/>
            <a:rect l="l" t="t" r="r" b="b"/>
            <a:pathLst>
              <a:path w="1993265" h="1483360">
                <a:moveTo>
                  <a:pt x="1988391" y="0"/>
                </a:moveTo>
                <a:lnTo>
                  <a:pt x="1988391" y="1478175"/>
                </a:lnTo>
              </a:path>
              <a:path w="1993265" h="1483360">
                <a:moveTo>
                  <a:pt x="0" y="1482937"/>
                </a:moveTo>
                <a:lnTo>
                  <a:pt x="1993153" y="1482937"/>
                </a:lnTo>
              </a:path>
            </a:pathLst>
          </a:custGeom>
          <a:ln w="9525">
            <a:solidFill>
              <a:srgbClr val="162D07"/>
            </a:solidFill>
          </a:ln>
        </p:spPr>
        <p:txBody>
          <a:bodyPr wrap="square" lIns="0" tIns="0" rIns="0" bIns="0" rtlCol="0"/>
          <a:lstStyle/>
          <a:p>
            <a:endParaRPr/>
          </a:p>
        </p:txBody>
      </p:sp>
      <p:sp>
        <p:nvSpPr>
          <p:cNvPr id="39" name="object 39"/>
          <p:cNvSpPr txBox="1"/>
          <p:nvPr/>
        </p:nvSpPr>
        <p:spPr>
          <a:xfrm>
            <a:off x="8693241" y="964801"/>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sp>
        <p:nvSpPr>
          <p:cNvPr id="40" name="object 40"/>
          <p:cNvSpPr txBox="1">
            <a:spLocks noGrp="1"/>
          </p:cNvSpPr>
          <p:nvPr>
            <p:ph type="sldNum" sz="quarter" idx="7"/>
          </p:nvPr>
        </p:nvSpPr>
        <p:spPr>
          <a:prstGeom prst="rect">
            <a:avLst/>
          </a:prstGeom>
        </p:spPr>
        <p:txBody>
          <a:bodyPr vert="horz" wrap="square" lIns="0" tIns="13335" rIns="0" bIns="0" rtlCol="0">
            <a:spAutoFit/>
          </a:bodyPr>
          <a:lstStyle/>
          <a:p>
            <a:pPr marL="19050">
              <a:lnSpc>
                <a:spcPct val="100000"/>
              </a:lnSpc>
              <a:spcBef>
                <a:spcPts val="105"/>
              </a:spcBef>
            </a:pPr>
            <a:r>
              <a:rPr spc="-13" dirty="0"/>
              <a:t>24</a:t>
            </a:r>
          </a:p>
        </p:txBody>
      </p:sp>
    </p:spTree>
    <p:extLst>
      <p:ext uri="{BB962C8B-B14F-4D97-AF65-F5344CB8AC3E}">
        <p14:creationId xmlns:p14="http://schemas.microsoft.com/office/powerpoint/2010/main" val="4169301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857250"/>
            <a:ext cx="9144000" cy="5143500"/>
          </a:xfrm>
          <a:prstGeom prst="rect">
            <a:avLst/>
          </a:prstGeom>
        </p:spPr>
      </p:pic>
      <p:sp>
        <p:nvSpPr>
          <p:cNvPr id="3" name="object 3"/>
          <p:cNvSpPr/>
          <p:nvPr/>
        </p:nvSpPr>
        <p:spPr>
          <a:xfrm>
            <a:off x="0" y="857250"/>
            <a:ext cx="9144000" cy="5143500"/>
          </a:xfrm>
          <a:custGeom>
            <a:avLst/>
            <a:gdLst/>
            <a:ahLst/>
            <a:cxnLst/>
            <a:rect l="l" t="t" r="r" b="b"/>
            <a:pathLst>
              <a:path w="18288000" h="10287000">
                <a:moveTo>
                  <a:pt x="18288000" y="10286999"/>
                </a:moveTo>
                <a:lnTo>
                  <a:pt x="0" y="10286999"/>
                </a:lnTo>
                <a:lnTo>
                  <a:pt x="0" y="0"/>
                </a:lnTo>
                <a:lnTo>
                  <a:pt x="18288000" y="0"/>
                </a:lnTo>
                <a:lnTo>
                  <a:pt x="18288000" y="10286999"/>
                </a:lnTo>
                <a:close/>
              </a:path>
            </a:pathLst>
          </a:custGeom>
          <a:solidFill>
            <a:srgbClr val="162D07">
              <a:alpha val="73999"/>
            </a:srgbClr>
          </a:solidFill>
        </p:spPr>
        <p:txBody>
          <a:bodyPr wrap="square" lIns="0" tIns="0" rIns="0" bIns="0" rtlCol="0"/>
          <a:lstStyle/>
          <a:p>
            <a:endParaRPr/>
          </a:p>
        </p:txBody>
      </p:sp>
      <p:sp>
        <p:nvSpPr>
          <p:cNvPr id="4" name="object 4"/>
          <p:cNvSpPr/>
          <p:nvPr/>
        </p:nvSpPr>
        <p:spPr>
          <a:xfrm>
            <a:off x="0" y="4402207"/>
            <a:ext cx="1497648" cy="1598613"/>
          </a:xfrm>
          <a:custGeom>
            <a:avLst/>
            <a:gdLst/>
            <a:ahLst/>
            <a:cxnLst/>
            <a:rect l="l" t="t" r="r" b="b"/>
            <a:pathLst>
              <a:path w="2995295" h="3197225">
                <a:moveTo>
                  <a:pt x="2130742" y="2130463"/>
                </a:moveTo>
                <a:lnTo>
                  <a:pt x="2129879" y="2082507"/>
                </a:lnTo>
                <a:lnTo>
                  <a:pt x="2127313" y="2034997"/>
                </a:lnTo>
                <a:lnTo>
                  <a:pt x="2123071" y="1987956"/>
                </a:lnTo>
                <a:lnTo>
                  <a:pt x="2117179" y="1941398"/>
                </a:lnTo>
                <a:lnTo>
                  <a:pt x="2109673" y="1895360"/>
                </a:lnTo>
                <a:lnTo>
                  <a:pt x="2100580" y="1849882"/>
                </a:lnTo>
                <a:lnTo>
                  <a:pt x="2089924" y="1804987"/>
                </a:lnTo>
                <a:lnTo>
                  <a:pt x="2077745" y="1760702"/>
                </a:lnTo>
                <a:lnTo>
                  <a:pt x="2064067" y="1717065"/>
                </a:lnTo>
                <a:lnTo>
                  <a:pt x="2048916" y="1674101"/>
                </a:lnTo>
                <a:lnTo>
                  <a:pt x="2032330" y="1631823"/>
                </a:lnTo>
                <a:lnTo>
                  <a:pt x="2014334" y="1590281"/>
                </a:lnTo>
                <a:lnTo>
                  <a:pt x="1994954" y="1549501"/>
                </a:lnTo>
                <a:lnTo>
                  <a:pt x="1974227" y="1509522"/>
                </a:lnTo>
                <a:lnTo>
                  <a:pt x="1952180" y="1470342"/>
                </a:lnTo>
                <a:lnTo>
                  <a:pt x="1928837" y="1432026"/>
                </a:lnTo>
                <a:lnTo>
                  <a:pt x="1904225" y="1394574"/>
                </a:lnTo>
                <a:lnTo>
                  <a:pt x="1878393" y="1358036"/>
                </a:lnTo>
                <a:lnTo>
                  <a:pt x="1851355" y="1322438"/>
                </a:lnTo>
                <a:lnTo>
                  <a:pt x="1823148" y="1287805"/>
                </a:lnTo>
                <a:lnTo>
                  <a:pt x="1793786" y="1254163"/>
                </a:lnTo>
                <a:lnTo>
                  <a:pt x="1763318" y="1221562"/>
                </a:lnTo>
                <a:lnTo>
                  <a:pt x="1731759" y="1190002"/>
                </a:lnTo>
                <a:lnTo>
                  <a:pt x="1699145" y="1159535"/>
                </a:lnTo>
                <a:lnTo>
                  <a:pt x="1665503" y="1130173"/>
                </a:lnTo>
                <a:lnTo>
                  <a:pt x="1630870" y="1101966"/>
                </a:lnTo>
                <a:lnTo>
                  <a:pt x="1595272" y="1074915"/>
                </a:lnTo>
                <a:lnTo>
                  <a:pt x="1558734" y="1049083"/>
                </a:lnTo>
                <a:lnTo>
                  <a:pt x="1521294" y="1024483"/>
                </a:lnTo>
                <a:lnTo>
                  <a:pt x="1482966" y="1001141"/>
                </a:lnTo>
                <a:lnTo>
                  <a:pt x="1443799" y="979093"/>
                </a:lnTo>
                <a:lnTo>
                  <a:pt x="1403807" y="958367"/>
                </a:lnTo>
                <a:lnTo>
                  <a:pt x="1363027" y="938987"/>
                </a:lnTo>
                <a:lnTo>
                  <a:pt x="1321485" y="920991"/>
                </a:lnTo>
                <a:lnTo>
                  <a:pt x="1279220" y="904405"/>
                </a:lnTo>
                <a:lnTo>
                  <a:pt x="1236243" y="889254"/>
                </a:lnTo>
                <a:lnTo>
                  <a:pt x="1192606" y="875576"/>
                </a:lnTo>
                <a:lnTo>
                  <a:pt x="1148321" y="863396"/>
                </a:lnTo>
                <a:lnTo>
                  <a:pt x="1103426" y="852741"/>
                </a:lnTo>
                <a:lnTo>
                  <a:pt x="1057948" y="843648"/>
                </a:lnTo>
                <a:lnTo>
                  <a:pt x="1011923" y="836142"/>
                </a:lnTo>
                <a:lnTo>
                  <a:pt x="965365" y="830249"/>
                </a:lnTo>
                <a:lnTo>
                  <a:pt x="918311" y="826008"/>
                </a:lnTo>
                <a:lnTo>
                  <a:pt x="870800" y="823442"/>
                </a:lnTo>
                <a:lnTo>
                  <a:pt x="822858" y="822579"/>
                </a:lnTo>
                <a:lnTo>
                  <a:pt x="774903" y="823442"/>
                </a:lnTo>
                <a:lnTo>
                  <a:pt x="727392" y="826008"/>
                </a:lnTo>
                <a:lnTo>
                  <a:pt x="680351" y="830249"/>
                </a:lnTo>
                <a:lnTo>
                  <a:pt x="633793" y="836142"/>
                </a:lnTo>
                <a:lnTo>
                  <a:pt x="587768" y="843648"/>
                </a:lnTo>
                <a:lnTo>
                  <a:pt x="542290" y="852741"/>
                </a:lnTo>
                <a:lnTo>
                  <a:pt x="497382" y="863396"/>
                </a:lnTo>
                <a:lnTo>
                  <a:pt x="453110" y="875576"/>
                </a:lnTo>
                <a:lnTo>
                  <a:pt x="409460" y="889254"/>
                </a:lnTo>
                <a:lnTo>
                  <a:pt x="366496" y="904405"/>
                </a:lnTo>
                <a:lnTo>
                  <a:pt x="324218" y="920991"/>
                </a:lnTo>
                <a:lnTo>
                  <a:pt x="282689" y="938987"/>
                </a:lnTo>
                <a:lnTo>
                  <a:pt x="241909" y="958367"/>
                </a:lnTo>
                <a:lnTo>
                  <a:pt x="201917" y="979093"/>
                </a:lnTo>
                <a:lnTo>
                  <a:pt x="162737" y="1001141"/>
                </a:lnTo>
                <a:lnTo>
                  <a:pt x="124421" y="1024483"/>
                </a:lnTo>
                <a:lnTo>
                  <a:pt x="86969" y="1049083"/>
                </a:lnTo>
                <a:lnTo>
                  <a:pt x="50431" y="1074915"/>
                </a:lnTo>
                <a:lnTo>
                  <a:pt x="14833" y="1101966"/>
                </a:lnTo>
                <a:lnTo>
                  <a:pt x="0" y="1114056"/>
                </a:lnTo>
                <a:lnTo>
                  <a:pt x="0" y="3146869"/>
                </a:lnTo>
                <a:lnTo>
                  <a:pt x="14833" y="3158960"/>
                </a:lnTo>
                <a:lnTo>
                  <a:pt x="50431" y="3185998"/>
                </a:lnTo>
                <a:lnTo>
                  <a:pt x="66128" y="3197098"/>
                </a:lnTo>
                <a:lnTo>
                  <a:pt x="1579587" y="3197098"/>
                </a:lnTo>
                <a:lnTo>
                  <a:pt x="1630870" y="3158960"/>
                </a:lnTo>
                <a:lnTo>
                  <a:pt x="1665503" y="3130740"/>
                </a:lnTo>
                <a:lnTo>
                  <a:pt x="1699145" y="3101390"/>
                </a:lnTo>
                <a:lnTo>
                  <a:pt x="1731759" y="3070923"/>
                </a:lnTo>
                <a:lnTo>
                  <a:pt x="1763318" y="3039364"/>
                </a:lnTo>
                <a:lnTo>
                  <a:pt x="1793786" y="3006750"/>
                </a:lnTo>
                <a:lnTo>
                  <a:pt x="1823148" y="2973108"/>
                </a:lnTo>
                <a:lnTo>
                  <a:pt x="1851355" y="2938475"/>
                </a:lnTo>
                <a:lnTo>
                  <a:pt x="1878393" y="2902877"/>
                </a:lnTo>
                <a:lnTo>
                  <a:pt x="1904225" y="2866339"/>
                </a:lnTo>
                <a:lnTo>
                  <a:pt x="1928837" y="2828899"/>
                </a:lnTo>
                <a:lnTo>
                  <a:pt x="1952180" y="2790571"/>
                </a:lnTo>
                <a:lnTo>
                  <a:pt x="1974227" y="2751404"/>
                </a:lnTo>
                <a:lnTo>
                  <a:pt x="1994954" y="2711412"/>
                </a:lnTo>
                <a:lnTo>
                  <a:pt x="2014334" y="2670632"/>
                </a:lnTo>
                <a:lnTo>
                  <a:pt x="2032330" y="2629090"/>
                </a:lnTo>
                <a:lnTo>
                  <a:pt x="2048916" y="2586825"/>
                </a:lnTo>
                <a:lnTo>
                  <a:pt x="2064067" y="2543848"/>
                </a:lnTo>
                <a:lnTo>
                  <a:pt x="2077745" y="2500211"/>
                </a:lnTo>
                <a:lnTo>
                  <a:pt x="2089924" y="2455926"/>
                </a:lnTo>
                <a:lnTo>
                  <a:pt x="2100580" y="2411031"/>
                </a:lnTo>
                <a:lnTo>
                  <a:pt x="2109673" y="2365552"/>
                </a:lnTo>
                <a:lnTo>
                  <a:pt x="2117179" y="2319528"/>
                </a:lnTo>
                <a:lnTo>
                  <a:pt x="2123071" y="2272969"/>
                </a:lnTo>
                <a:lnTo>
                  <a:pt x="2127313" y="2225916"/>
                </a:lnTo>
                <a:lnTo>
                  <a:pt x="2129879" y="2178405"/>
                </a:lnTo>
                <a:lnTo>
                  <a:pt x="2130742" y="2130463"/>
                </a:lnTo>
                <a:close/>
              </a:path>
              <a:path w="2995295" h="3197225">
                <a:moveTo>
                  <a:pt x="2994977" y="576503"/>
                </a:moveTo>
                <a:lnTo>
                  <a:pt x="2993059" y="529221"/>
                </a:lnTo>
                <a:lnTo>
                  <a:pt x="2987433" y="482993"/>
                </a:lnTo>
                <a:lnTo>
                  <a:pt x="2978213" y="437959"/>
                </a:lnTo>
                <a:lnTo>
                  <a:pt x="2965577" y="394284"/>
                </a:lnTo>
                <a:lnTo>
                  <a:pt x="2949664" y="352094"/>
                </a:lnTo>
                <a:lnTo>
                  <a:pt x="2930626" y="311569"/>
                </a:lnTo>
                <a:lnTo>
                  <a:pt x="2908604" y="272821"/>
                </a:lnTo>
                <a:lnTo>
                  <a:pt x="2883738" y="236029"/>
                </a:lnTo>
                <a:lnTo>
                  <a:pt x="2856192" y="201320"/>
                </a:lnTo>
                <a:lnTo>
                  <a:pt x="2826118" y="168846"/>
                </a:lnTo>
                <a:lnTo>
                  <a:pt x="2793657" y="138772"/>
                </a:lnTo>
                <a:lnTo>
                  <a:pt x="2758948" y="111226"/>
                </a:lnTo>
                <a:lnTo>
                  <a:pt x="2722143" y="86372"/>
                </a:lnTo>
                <a:lnTo>
                  <a:pt x="2683408" y="64338"/>
                </a:lnTo>
                <a:lnTo>
                  <a:pt x="2642870" y="45300"/>
                </a:lnTo>
                <a:lnTo>
                  <a:pt x="2600693" y="29387"/>
                </a:lnTo>
                <a:lnTo>
                  <a:pt x="2557005" y="16751"/>
                </a:lnTo>
                <a:lnTo>
                  <a:pt x="2511983" y="7543"/>
                </a:lnTo>
                <a:lnTo>
                  <a:pt x="2465743" y="1905"/>
                </a:lnTo>
                <a:lnTo>
                  <a:pt x="2418461" y="0"/>
                </a:lnTo>
                <a:lnTo>
                  <a:pt x="2371179" y="1905"/>
                </a:lnTo>
                <a:lnTo>
                  <a:pt x="2324951" y="7543"/>
                </a:lnTo>
                <a:lnTo>
                  <a:pt x="2279929" y="16751"/>
                </a:lnTo>
                <a:lnTo>
                  <a:pt x="2236241" y="29387"/>
                </a:lnTo>
                <a:lnTo>
                  <a:pt x="2194064" y="45300"/>
                </a:lnTo>
                <a:lnTo>
                  <a:pt x="2153526" y="64338"/>
                </a:lnTo>
                <a:lnTo>
                  <a:pt x="2114791" y="86372"/>
                </a:lnTo>
                <a:lnTo>
                  <a:pt x="2077986" y="111226"/>
                </a:lnTo>
                <a:lnTo>
                  <a:pt x="2043277" y="138772"/>
                </a:lnTo>
                <a:lnTo>
                  <a:pt x="2010816" y="168846"/>
                </a:lnTo>
                <a:lnTo>
                  <a:pt x="1980730" y="201320"/>
                </a:lnTo>
                <a:lnTo>
                  <a:pt x="1953196" y="236029"/>
                </a:lnTo>
                <a:lnTo>
                  <a:pt x="1928329" y="272821"/>
                </a:lnTo>
                <a:lnTo>
                  <a:pt x="1906308" y="311569"/>
                </a:lnTo>
                <a:lnTo>
                  <a:pt x="1887258" y="352094"/>
                </a:lnTo>
                <a:lnTo>
                  <a:pt x="1871345" y="394284"/>
                </a:lnTo>
                <a:lnTo>
                  <a:pt x="1858708" y="437959"/>
                </a:lnTo>
                <a:lnTo>
                  <a:pt x="1849501" y="482993"/>
                </a:lnTo>
                <a:lnTo>
                  <a:pt x="1843874" y="529221"/>
                </a:lnTo>
                <a:lnTo>
                  <a:pt x="1841957" y="576503"/>
                </a:lnTo>
                <a:lnTo>
                  <a:pt x="1843874" y="623785"/>
                </a:lnTo>
                <a:lnTo>
                  <a:pt x="1849501" y="670013"/>
                </a:lnTo>
                <a:lnTo>
                  <a:pt x="1858708" y="715048"/>
                </a:lnTo>
                <a:lnTo>
                  <a:pt x="1871345" y="758723"/>
                </a:lnTo>
                <a:lnTo>
                  <a:pt x="1887258" y="800912"/>
                </a:lnTo>
                <a:lnTo>
                  <a:pt x="1906308" y="841438"/>
                </a:lnTo>
                <a:lnTo>
                  <a:pt x="1928329" y="880186"/>
                </a:lnTo>
                <a:lnTo>
                  <a:pt x="1953196" y="916978"/>
                </a:lnTo>
                <a:lnTo>
                  <a:pt x="1980730" y="951687"/>
                </a:lnTo>
                <a:lnTo>
                  <a:pt x="2010816" y="984161"/>
                </a:lnTo>
                <a:lnTo>
                  <a:pt x="2043277" y="1014234"/>
                </a:lnTo>
                <a:lnTo>
                  <a:pt x="2077986" y="1041781"/>
                </a:lnTo>
                <a:lnTo>
                  <a:pt x="2114791" y="1066634"/>
                </a:lnTo>
                <a:lnTo>
                  <a:pt x="2153526" y="1088656"/>
                </a:lnTo>
                <a:lnTo>
                  <a:pt x="2194064" y="1107706"/>
                </a:lnTo>
                <a:lnTo>
                  <a:pt x="2236241" y="1123619"/>
                </a:lnTo>
                <a:lnTo>
                  <a:pt x="2279929" y="1136256"/>
                </a:lnTo>
                <a:lnTo>
                  <a:pt x="2324951" y="1145463"/>
                </a:lnTo>
                <a:lnTo>
                  <a:pt x="2371179" y="1151102"/>
                </a:lnTo>
                <a:lnTo>
                  <a:pt x="2418461" y="1153007"/>
                </a:lnTo>
                <a:lnTo>
                  <a:pt x="2465743" y="1151102"/>
                </a:lnTo>
                <a:lnTo>
                  <a:pt x="2511983" y="1145463"/>
                </a:lnTo>
                <a:lnTo>
                  <a:pt x="2557005" y="1136256"/>
                </a:lnTo>
                <a:lnTo>
                  <a:pt x="2600693" y="1123619"/>
                </a:lnTo>
                <a:lnTo>
                  <a:pt x="2642870" y="1107706"/>
                </a:lnTo>
                <a:lnTo>
                  <a:pt x="2683408" y="1088656"/>
                </a:lnTo>
                <a:lnTo>
                  <a:pt x="2722143" y="1066634"/>
                </a:lnTo>
                <a:lnTo>
                  <a:pt x="2758948" y="1041781"/>
                </a:lnTo>
                <a:lnTo>
                  <a:pt x="2793657" y="1014234"/>
                </a:lnTo>
                <a:lnTo>
                  <a:pt x="2826118" y="984161"/>
                </a:lnTo>
                <a:lnTo>
                  <a:pt x="2856192" y="951687"/>
                </a:lnTo>
                <a:lnTo>
                  <a:pt x="2883738" y="916978"/>
                </a:lnTo>
                <a:lnTo>
                  <a:pt x="2908604" y="880186"/>
                </a:lnTo>
                <a:lnTo>
                  <a:pt x="2930626" y="841438"/>
                </a:lnTo>
                <a:lnTo>
                  <a:pt x="2949664" y="800912"/>
                </a:lnTo>
                <a:lnTo>
                  <a:pt x="2965577" y="758723"/>
                </a:lnTo>
                <a:lnTo>
                  <a:pt x="2978213" y="715048"/>
                </a:lnTo>
                <a:lnTo>
                  <a:pt x="2987433" y="670013"/>
                </a:lnTo>
                <a:lnTo>
                  <a:pt x="2993059" y="623785"/>
                </a:lnTo>
                <a:lnTo>
                  <a:pt x="2994977" y="576503"/>
                </a:lnTo>
                <a:close/>
              </a:path>
            </a:pathLst>
          </a:custGeom>
          <a:solidFill>
            <a:srgbClr val="5EDB12">
              <a:alpha val="8999"/>
            </a:srgbClr>
          </a:solidFill>
        </p:spPr>
        <p:txBody>
          <a:bodyPr wrap="square" lIns="0" tIns="0" rIns="0" bIns="0" rtlCol="0"/>
          <a:lstStyle/>
          <a:p>
            <a:endParaRPr/>
          </a:p>
        </p:txBody>
      </p:sp>
      <p:sp>
        <p:nvSpPr>
          <p:cNvPr id="5" name="object 5"/>
          <p:cNvSpPr/>
          <p:nvPr/>
        </p:nvSpPr>
        <p:spPr>
          <a:xfrm>
            <a:off x="8078569" y="857250"/>
            <a:ext cx="1065530" cy="858203"/>
          </a:xfrm>
          <a:custGeom>
            <a:avLst/>
            <a:gdLst/>
            <a:ahLst/>
            <a:cxnLst/>
            <a:rect l="l" t="t" r="r" b="b"/>
            <a:pathLst>
              <a:path w="2131059" h="1716405">
                <a:moveTo>
                  <a:pt x="64975" y="0"/>
                </a:moveTo>
                <a:lnTo>
                  <a:pt x="2130862" y="0"/>
                </a:lnTo>
                <a:lnTo>
                  <a:pt x="2130862" y="1424279"/>
                </a:lnTo>
                <a:lnTo>
                  <a:pt x="2080304" y="1463504"/>
                </a:lnTo>
                <a:lnTo>
                  <a:pt x="2043766" y="1489340"/>
                </a:lnTo>
                <a:lnTo>
                  <a:pt x="2006321" y="1513944"/>
                </a:lnTo>
                <a:lnTo>
                  <a:pt x="1967998" y="1537285"/>
                </a:lnTo>
                <a:lnTo>
                  <a:pt x="1928827" y="1559335"/>
                </a:lnTo>
                <a:lnTo>
                  <a:pt x="1888836" y="1580063"/>
                </a:lnTo>
                <a:lnTo>
                  <a:pt x="1848057" y="1599441"/>
                </a:lnTo>
                <a:lnTo>
                  <a:pt x="1806517" y="1617438"/>
                </a:lnTo>
                <a:lnTo>
                  <a:pt x="1764247" y="1634025"/>
                </a:lnTo>
                <a:lnTo>
                  <a:pt x="1721277" y="1649173"/>
                </a:lnTo>
                <a:lnTo>
                  <a:pt x="1677635" y="1662852"/>
                </a:lnTo>
                <a:lnTo>
                  <a:pt x="1633351" y="1675032"/>
                </a:lnTo>
                <a:lnTo>
                  <a:pt x="1588456" y="1685684"/>
                </a:lnTo>
                <a:lnTo>
                  <a:pt x="1542978" y="1694778"/>
                </a:lnTo>
                <a:lnTo>
                  <a:pt x="1496947" y="1702285"/>
                </a:lnTo>
                <a:lnTo>
                  <a:pt x="1450392" y="1708175"/>
                </a:lnTo>
                <a:lnTo>
                  <a:pt x="1403344" y="1712419"/>
                </a:lnTo>
                <a:lnTo>
                  <a:pt x="1355832" y="1714987"/>
                </a:lnTo>
                <a:lnTo>
                  <a:pt x="1307884" y="1715850"/>
                </a:lnTo>
                <a:lnTo>
                  <a:pt x="1259937" y="1714987"/>
                </a:lnTo>
                <a:lnTo>
                  <a:pt x="1212424" y="1712419"/>
                </a:lnTo>
                <a:lnTo>
                  <a:pt x="1165376" y="1708175"/>
                </a:lnTo>
                <a:lnTo>
                  <a:pt x="1118821" y="1702285"/>
                </a:lnTo>
                <a:lnTo>
                  <a:pt x="1072790" y="1694778"/>
                </a:lnTo>
                <a:lnTo>
                  <a:pt x="1027312" y="1685684"/>
                </a:lnTo>
                <a:lnTo>
                  <a:pt x="982417" y="1675032"/>
                </a:lnTo>
                <a:lnTo>
                  <a:pt x="938133" y="1662852"/>
                </a:lnTo>
                <a:lnTo>
                  <a:pt x="894492" y="1649173"/>
                </a:lnTo>
                <a:lnTo>
                  <a:pt x="851521" y="1634025"/>
                </a:lnTo>
                <a:lnTo>
                  <a:pt x="809251" y="1617438"/>
                </a:lnTo>
                <a:lnTo>
                  <a:pt x="767712" y="1599441"/>
                </a:lnTo>
                <a:lnTo>
                  <a:pt x="726932" y="1580063"/>
                </a:lnTo>
                <a:lnTo>
                  <a:pt x="686941" y="1559335"/>
                </a:lnTo>
                <a:lnTo>
                  <a:pt x="647770" y="1537285"/>
                </a:lnTo>
                <a:lnTo>
                  <a:pt x="609447" y="1513944"/>
                </a:lnTo>
                <a:lnTo>
                  <a:pt x="572002" y="1489340"/>
                </a:lnTo>
                <a:lnTo>
                  <a:pt x="535465" y="1463504"/>
                </a:lnTo>
                <a:lnTo>
                  <a:pt x="499864" y="1436464"/>
                </a:lnTo>
                <a:lnTo>
                  <a:pt x="465231" y="1408252"/>
                </a:lnTo>
                <a:lnTo>
                  <a:pt x="431594" y="1378895"/>
                </a:lnTo>
                <a:lnTo>
                  <a:pt x="398982" y="1348423"/>
                </a:lnTo>
                <a:lnTo>
                  <a:pt x="367426" y="1316867"/>
                </a:lnTo>
                <a:lnTo>
                  <a:pt x="336955" y="1284256"/>
                </a:lnTo>
                <a:lnTo>
                  <a:pt x="307598" y="1250618"/>
                </a:lnTo>
                <a:lnTo>
                  <a:pt x="279385" y="1215985"/>
                </a:lnTo>
                <a:lnTo>
                  <a:pt x="252346" y="1180385"/>
                </a:lnTo>
                <a:lnTo>
                  <a:pt x="226509" y="1143847"/>
                </a:lnTo>
                <a:lnTo>
                  <a:pt x="201906" y="1106402"/>
                </a:lnTo>
                <a:lnTo>
                  <a:pt x="178564" y="1068079"/>
                </a:lnTo>
                <a:lnTo>
                  <a:pt x="156515" y="1028908"/>
                </a:lnTo>
                <a:lnTo>
                  <a:pt x="135786" y="988917"/>
                </a:lnTo>
                <a:lnTo>
                  <a:pt x="116409" y="948138"/>
                </a:lnTo>
                <a:lnTo>
                  <a:pt x="98411" y="906598"/>
                </a:lnTo>
                <a:lnTo>
                  <a:pt x="81824" y="864328"/>
                </a:lnTo>
                <a:lnTo>
                  <a:pt x="66676" y="821358"/>
                </a:lnTo>
                <a:lnTo>
                  <a:pt x="52998" y="777716"/>
                </a:lnTo>
                <a:lnTo>
                  <a:pt x="40818" y="733432"/>
                </a:lnTo>
                <a:lnTo>
                  <a:pt x="30166" y="688537"/>
                </a:lnTo>
                <a:lnTo>
                  <a:pt x="21071" y="643059"/>
                </a:lnTo>
                <a:lnTo>
                  <a:pt x="13564" y="597028"/>
                </a:lnTo>
                <a:lnTo>
                  <a:pt x="7674" y="550473"/>
                </a:lnTo>
                <a:lnTo>
                  <a:pt x="3430" y="503425"/>
                </a:lnTo>
                <a:lnTo>
                  <a:pt x="862" y="455913"/>
                </a:lnTo>
                <a:lnTo>
                  <a:pt x="0" y="407965"/>
                </a:lnTo>
                <a:lnTo>
                  <a:pt x="862" y="360018"/>
                </a:lnTo>
                <a:lnTo>
                  <a:pt x="3430" y="312505"/>
                </a:lnTo>
                <a:lnTo>
                  <a:pt x="7674" y="265456"/>
                </a:lnTo>
                <a:lnTo>
                  <a:pt x="13564" y="218902"/>
                </a:lnTo>
                <a:lnTo>
                  <a:pt x="21071" y="172871"/>
                </a:lnTo>
                <a:lnTo>
                  <a:pt x="30166" y="127392"/>
                </a:lnTo>
                <a:lnTo>
                  <a:pt x="40818" y="82497"/>
                </a:lnTo>
                <a:lnTo>
                  <a:pt x="52998" y="38213"/>
                </a:lnTo>
                <a:lnTo>
                  <a:pt x="64975" y="0"/>
                </a:lnTo>
                <a:close/>
              </a:path>
            </a:pathLst>
          </a:custGeom>
          <a:solidFill>
            <a:srgbClr val="5EDB12">
              <a:alpha val="8999"/>
            </a:srgbClr>
          </a:solidFill>
        </p:spPr>
        <p:txBody>
          <a:bodyPr wrap="square" lIns="0" tIns="0" rIns="0" bIns="0" rtlCol="0"/>
          <a:lstStyle/>
          <a:p>
            <a:endParaRPr/>
          </a:p>
        </p:txBody>
      </p:sp>
      <p:sp>
        <p:nvSpPr>
          <p:cNvPr id="6" name="object 6"/>
          <p:cNvSpPr/>
          <p:nvPr/>
        </p:nvSpPr>
        <p:spPr>
          <a:xfrm>
            <a:off x="514350" y="1496582"/>
            <a:ext cx="4756468" cy="992188"/>
          </a:xfrm>
          <a:custGeom>
            <a:avLst/>
            <a:gdLst/>
            <a:ahLst/>
            <a:cxnLst/>
            <a:rect l="l" t="t" r="r" b="b"/>
            <a:pathLst>
              <a:path w="9512935" h="1984375">
                <a:moveTo>
                  <a:pt x="9512513" y="1984267"/>
                </a:moveTo>
                <a:lnTo>
                  <a:pt x="0" y="1984267"/>
                </a:lnTo>
                <a:lnTo>
                  <a:pt x="0" y="0"/>
                </a:lnTo>
                <a:lnTo>
                  <a:pt x="9512513" y="0"/>
                </a:lnTo>
                <a:lnTo>
                  <a:pt x="9512513" y="1984267"/>
                </a:lnTo>
                <a:close/>
              </a:path>
            </a:pathLst>
          </a:custGeom>
          <a:solidFill>
            <a:srgbClr val="162D07"/>
          </a:solidFill>
        </p:spPr>
        <p:txBody>
          <a:bodyPr wrap="square" lIns="0" tIns="0" rIns="0" bIns="0" rtlCol="0"/>
          <a:lstStyle/>
          <a:p>
            <a:endParaRPr/>
          </a:p>
        </p:txBody>
      </p:sp>
      <p:sp>
        <p:nvSpPr>
          <p:cNvPr id="7" name="object 7"/>
          <p:cNvSpPr/>
          <p:nvPr/>
        </p:nvSpPr>
        <p:spPr>
          <a:xfrm>
            <a:off x="5365857" y="1496582"/>
            <a:ext cx="1044575" cy="992188"/>
          </a:xfrm>
          <a:custGeom>
            <a:avLst/>
            <a:gdLst/>
            <a:ahLst/>
            <a:cxnLst/>
            <a:rect l="l" t="t" r="r" b="b"/>
            <a:pathLst>
              <a:path w="2089150" h="1984375">
                <a:moveTo>
                  <a:pt x="2088651" y="1984267"/>
                </a:moveTo>
                <a:lnTo>
                  <a:pt x="0" y="1984267"/>
                </a:lnTo>
                <a:lnTo>
                  <a:pt x="0" y="0"/>
                </a:lnTo>
                <a:lnTo>
                  <a:pt x="2088651" y="0"/>
                </a:lnTo>
                <a:lnTo>
                  <a:pt x="2088651" y="1984267"/>
                </a:lnTo>
                <a:close/>
              </a:path>
            </a:pathLst>
          </a:custGeom>
          <a:solidFill>
            <a:srgbClr val="162D07"/>
          </a:solidFill>
        </p:spPr>
        <p:txBody>
          <a:bodyPr wrap="square" lIns="0" tIns="0" rIns="0" bIns="0" rtlCol="0"/>
          <a:lstStyle/>
          <a:p>
            <a:endParaRPr/>
          </a:p>
        </p:txBody>
      </p:sp>
      <p:sp>
        <p:nvSpPr>
          <p:cNvPr id="8" name="object 8"/>
          <p:cNvSpPr/>
          <p:nvPr/>
        </p:nvSpPr>
        <p:spPr>
          <a:xfrm>
            <a:off x="6505432" y="1496582"/>
            <a:ext cx="996632" cy="992188"/>
          </a:xfrm>
          <a:custGeom>
            <a:avLst/>
            <a:gdLst/>
            <a:ahLst/>
            <a:cxnLst/>
            <a:rect l="l" t="t" r="r" b="b"/>
            <a:pathLst>
              <a:path w="1993265" h="1984375">
                <a:moveTo>
                  <a:pt x="1993153" y="1984267"/>
                </a:moveTo>
                <a:lnTo>
                  <a:pt x="0" y="1984267"/>
                </a:lnTo>
                <a:lnTo>
                  <a:pt x="0" y="0"/>
                </a:lnTo>
                <a:lnTo>
                  <a:pt x="1993153" y="0"/>
                </a:lnTo>
                <a:lnTo>
                  <a:pt x="1993153" y="1984267"/>
                </a:lnTo>
                <a:close/>
              </a:path>
            </a:pathLst>
          </a:custGeom>
          <a:solidFill>
            <a:srgbClr val="162D07"/>
          </a:solidFill>
        </p:spPr>
        <p:txBody>
          <a:bodyPr wrap="square" lIns="0" tIns="0" rIns="0" bIns="0" rtlCol="0"/>
          <a:lstStyle/>
          <a:p>
            <a:endParaRPr/>
          </a:p>
        </p:txBody>
      </p:sp>
      <p:sp>
        <p:nvSpPr>
          <p:cNvPr id="9" name="object 9"/>
          <p:cNvSpPr/>
          <p:nvPr/>
        </p:nvSpPr>
        <p:spPr>
          <a:xfrm>
            <a:off x="7597260" y="1496582"/>
            <a:ext cx="1032510" cy="992188"/>
          </a:xfrm>
          <a:custGeom>
            <a:avLst/>
            <a:gdLst/>
            <a:ahLst/>
            <a:cxnLst/>
            <a:rect l="l" t="t" r="r" b="b"/>
            <a:pathLst>
              <a:path w="2065019" h="1984375">
                <a:moveTo>
                  <a:pt x="2064781" y="1984267"/>
                </a:moveTo>
                <a:lnTo>
                  <a:pt x="0" y="1984267"/>
                </a:lnTo>
                <a:lnTo>
                  <a:pt x="0" y="0"/>
                </a:lnTo>
                <a:lnTo>
                  <a:pt x="2064781" y="0"/>
                </a:lnTo>
                <a:lnTo>
                  <a:pt x="2064781" y="1984267"/>
                </a:lnTo>
                <a:close/>
              </a:path>
            </a:pathLst>
          </a:custGeom>
          <a:solidFill>
            <a:srgbClr val="162D07"/>
          </a:solidFill>
        </p:spPr>
        <p:txBody>
          <a:bodyPr wrap="square" lIns="0" tIns="0" rIns="0" bIns="0" rtlCol="0"/>
          <a:lstStyle/>
          <a:p>
            <a:endParaRPr/>
          </a:p>
        </p:txBody>
      </p:sp>
      <p:sp>
        <p:nvSpPr>
          <p:cNvPr id="10" name="object 10"/>
          <p:cNvSpPr txBox="1"/>
          <p:nvPr/>
        </p:nvSpPr>
        <p:spPr>
          <a:xfrm>
            <a:off x="1235471" y="1860135"/>
            <a:ext cx="3314383" cy="237244"/>
          </a:xfrm>
          <a:prstGeom prst="rect">
            <a:avLst/>
          </a:prstGeom>
        </p:spPr>
        <p:txBody>
          <a:bodyPr vert="horz" wrap="square" lIns="0" tIns="6350" rIns="0" bIns="0" rtlCol="0">
            <a:spAutoFit/>
          </a:bodyPr>
          <a:lstStyle/>
          <a:p>
            <a:pPr algn="ctr">
              <a:lnSpc>
                <a:spcPts val="930"/>
              </a:lnSpc>
              <a:spcBef>
                <a:spcPts val="50"/>
              </a:spcBef>
            </a:pPr>
            <a:r>
              <a:rPr sz="800" spc="-70" dirty="0">
                <a:solidFill>
                  <a:srgbClr val="FFFFFF"/>
                </a:solidFill>
                <a:latin typeface="Arial Black"/>
                <a:cs typeface="Arial Black"/>
              </a:rPr>
              <a:t>Swansea</a:t>
            </a:r>
            <a:r>
              <a:rPr sz="800" spc="-48" dirty="0">
                <a:solidFill>
                  <a:srgbClr val="FFFFFF"/>
                </a:solidFill>
                <a:latin typeface="Arial Black"/>
                <a:cs typeface="Arial Black"/>
              </a:rPr>
              <a:t> </a:t>
            </a:r>
            <a:r>
              <a:rPr sz="800" spc="-75" dirty="0">
                <a:solidFill>
                  <a:srgbClr val="FFFFFF"/>
                </a:solidFill>
                <a:latin typeface="Arial Black"/>
                <a:cs typeface="Arial Black"/>
              </a:rPr>
              <a:t>LNRAP</a:t>
            </a:r>
            <a:r>
              <a:rPr sz="800" spc="-45" dirty="0">
                <a:solidFill>
                  <a:srgbClr val="FFFFFF"/>
                </a:solidFill>
                <a:latin typeface="Arial Black"/>
                <a:cs typeface="Arial Black"/>
              </a:rPr>
              <a:t> </a:t>
            </a:r>
            <a:r>
              <a:rPr sz="800" spc="-50" dirty="0">
                <a:solidFill>
                  <a:srgbClr val="FFFFFF"/>
                </a:solidFill>
                <a:latin typeface="Arial Black"/>
                <a:cs typeface="Arial Black"/>
              </a:rPr>
              <a:t>Action</a:t>
            </a:r>
            <a:r>
              <a:rPr sz="800" spc="-45" dirty="0">
                <a:solidFill>
                  <a:srgbClr val="FFFFFF"/>
                </a:solidFill>
                <a:latin typeface="Arial Black"/>
                <a:cs typeface="Arial Black"/>
              </a:rPr>
              <a:t> </a:t>
            </a:r>
            <a:r>
              <a:rPr sz="800" spc="-5" dirty="0">
                <a:solidFill>
                  <a:srgbClr val="FFFFFF"/>
                </a:solidFill>
                <a:latin typeface="Arial Black"/>
                <a:cs typeface="Arial Black"/>
              </a:rPr>
              <a:t>Themes</a:t>
            </a:r>
            <a:endParaRPr sz="800">
              <a:latin typeface="Arial Black"/>
              <a:cs typeface="Arial Black"/>
            </a:endParaRPr>
          </a:p>
          <a:p>
            <a:pPr algn="ctr">
              <a:lnSpc>
                <a:spcPts val="930"/>
              </a:lnSpc>
            </a:pPr>
            <a:r>
              <a:rPr sz="800" dirty="0">
                <a:solidFill>
                  <a:srgbClr val="FFFFFF"/>
                </a:solidFill>
                <a:latin typeface="Tahoma"/>
                <a:cs typeface="Tahoma"/>
              </a:rPr>
              <a:t>For</a:t>
            </a:r>
            <a:r>
              <a:rPr sz="800" spc="28" dirty="0">
                <a:solidFill>
                  <a:srgbClr val="FFFFFF"/>
                </a:solidFill>
                <a:latin typeface="Tahoma"/>
                <a:cs typeface="Tahoma"/>
              </a:rPr>
              <a:t> </a:t>
            </a:r>
            <a:r>
              <a:rPr sz="800" dirty="0">
                <a:solidFill>
                  <a:srgbClr val="FFFFFF"/>
                </a:solidFill>
                <a:latin typeface="Tahoma"/>
                <a:cs typeface="Tahoma"/>
              </a:rPr>
              <a:t>Objective</a:t>
            </a:r>
            <a:r>
              <a:rPr sz="800" spc="30" dirty="0">
                <a:solidFill>
                  <a:srgbClr val="FFFFFF"/>
                </a:solidFill>
                <a:latin typeface="Tahoma"/>
                <a:cs typeface="Tahoma"/>
              </a:rPr>
              <a:t> </a:t>
            </a:r>
            <a:r>
              <a:rPr sz="800" spc="-28" dirty="0">
                <a:solidFill>
                  <a:srgbClr val="FFFFFF"/>
                </a:solidFill>
                <a:latin typeface="Tahoma"/>
                <a:cs typeface="Tahoma"/>
              </a:rPr>
              <a:t>5:</a:t>
            </a:r>
            <a:r>
              <a:rPr sz="800" spc="28" dirty="0">
                <a:solidFill>
                  <a:srgbClr val="FFFFFF"/>
                </a:solidFill>
                <a:latin typeface="Tahoma"/>
                <a:cs typeface="Tahoma"/>
              </a:rPr>
              <a:t> </a:t>
            </a:r>
            <a:r>
              <a:rPr sz="800" dirty="0">
                <a:solidFill>
                  <a:srgbClr val="FFFFFF"/>
                </a:solidFill>
                <a:latin typeface="Tahoma"/>
                <a:cs typeface="Tahoma"/>
              </a:rPr>
              <a:t>Improve</a:t>
            </a:r>
            <a:r>
              <a:rPr sz="800" spc="30" dirty="0">
                <a:solidFill>
                  <a:srgbClr val="FFFFFF"/>
                </a:solidFill>
                <a:latin typeface="Tahoma"/>
                <a:cs typeface="Tahoma"/>
              </a:rPr>
              <a:t> </a:t>
            </a:r>
            <a:r>
              <a:rPr sz="800" spc="43" dirty="0">
                <a:solidFill>
                  <a:srgbClr val="FFFFFF"/>
                </a:solidFill>
                <a:latin typeface="Tahoma"/>
                <a:cs typeface="Tahoma"/>
              </a:rPr>
              <a:t>our</a:t>
            </a:r>
            <a:r>
              <a:rPr sz="800" spc="30" dirty="0">
                <a:solidFill>
                  <a:srgbClr val="FFFFFF"/>
                </a:solidFill>
                <a:latin typeface="Tahoma"/>
                <a:cs typeface="Tahoma"/>
              </a:rPr>
              <a:t> </a:t>
            </a:r>
            <a:r>
              <a:rPr sz="800" dirty="0">
                <a:solidFill>
                  <a:srgbClr val="FFFFFF"/>
                </a:solidFill>
                <a:latin typeface="Tahoma"/>
                <a:cs typeface="Tahoma"/>
              </a:rPr>
              <a:t>evidence,</a:t>
            </a:r>
            <a:r>
              <a:rPr sz="800" spc="28" dirty="0">
                <a:solidFill>
                  <a:srgbClr val="FFFFFF"/>
                </a:solidFill>
                <a:latin typeface="Tahoma"/>
                <a:cs typeface="Tahoma"/>
              </a:rPr>
              <a:t> </a:t>
            </a:r>
            <a:r>
              <a:rPr sz="800" spc="30" dirty="0">
                <a:solidFill>
                  <a:srgbClr val="FFFFFF"/>
                </a:solidFill>
                <a:latin typeface="Tahoma"/>
                <a:cs typeface="Tahoma"/>
              </a:rPr>
              <a:t>understanding </a:t>
            </a:r>
            <a:r>
              <a:rPr sz="800" spc="38" dirty="0">
                <a:solidFill>
                  <a:srgbClr val="FFFFFF"/>
                </a:solidFill>
                <a:latin typeface="Tahoma"/>
                <a:cs typeface="Tahoma"/>
              </a:rPr>
              <a:t>and</a:t>
            </a:r>
            <a:r>
              <a:rPr sz="800" spc="28" dirty="0">
                <a:solidFill>
                  <a:srgbClr val="FFFFFF"/>
                </a:solidFill>
                <a:latin typeface="Tahoma"/>
                <a:cs typeface="Tahoma"/>
              </a:rPr>
              <a:t> </a:t>
            </a:r>
            <a:r>
              <a:rPr sz="800" spc="25" dirty="0">
                <a:solidFill>
                  <a:srgbClr val="FFFFFF"/>
                </a:solidFill>
                <a:latin typeface="Tahoma"/>
                <a:cs typeface="Tahoma"/>
              </a:rPr>
              <a:t>monitoring</a:t>
            </a:r>
            <a:endParaRPr sz="800">
              <a:latin typeface="Tahoma"/>
              <a:cs typeface="Tahoma"/>
            </a:endParaRPr>
          </a:p>
        </p:txBody>
      </p:sp>
      <p:sp>
        <p:nvSpPr>
          <p:cNvPr id="11" name="object 11"/>
          <p:cNvSpPr txBox="1"/>
          <p:nvPr/>
        </p:nvSpPr>
        <p:spPr>
          <a:xfrm>
            <a:off x="5467928" y="1802985"/>
            <a:ext cx="840423" cy="363220"/>
          </a:xfrm>
          <a:prstGeom prst="rect">
            <a:avLst/>
          </a:prstGeom>
        </p:spPr>
        <p:txBody>
          <a:bodyPr vert="horz" wrap="square" lIns="0" tIns="16510" rIns="0" bIns="0" rtlCol="0">
            <a:spAutoFit/>
          </a:bodyPr>
          <a:lstStyle/>
          <a:p>
            <a:pPr marL="6350" marR="2540" indent="-318" algn="ctr">
              <a:lnSpc>
                <a:spcPts val="900"/>
              </a:lnSpc>
              <a:spcBef>
                <a:spcPts val="130"/>
              </a:spcBef>
            </a:pPr>
            <a:r>
              <a:rPr sz="800" spc="-70" dirty="0">
                <a:solidFill>
                  <a:srgbClr val="FFFFFF"/>
                </a:solidFill>
                <a:latin typeface="Arial Black"/>
                <a:cs typeface="Arial Black"/>
              </a:rPr>
              <a:t>NRAP</a:t>
            </a:r>
            <a:r>
              <a:rPr sz="800" spc="-57" dirty="0">
                <a:solidFill>
                  <a:srgbClr val="FFFFFF"/>
                </a:solidFill>
                <a:latin typeface="Arial Black"/>
                <a:cs typeface="Arial Black"/>
              </a:rPr>
              <a:t> </a:t>
            </a:r>
            <a:r>
              <a:rPr sz="800" spc="-13" dirty="0">
                <a:solidFill>
                  <a:srgbClr val="FFFFFF"/>
                </a:solidFill>
                <a:latin typeface="Arial Black"/>
                <a:cs typeface="Arial Black"/>
              </a:rPr>
              <a:t>for</a:t>
            </a:r>
            <a:r>
              <a:rPr sz="800" spc="-57" dirty="0">
                <a:solidFill>
                  <a:srgbClr val="FFFFFF"/>
                </a:solidFill>
                <a:latin typeface="Arial Black"/>
                <a:cs typeface="Arial Black"/>
              </a:rPr>
              <a:t> </a:t>
            </a:r>
            <a:r>
              <a:rPr sz="800" spc="-5" dirty="0">
                <a:solidFill>
                  <a:srgbClr val="FFFFFF"/>
                </a:solidFill>
                <a:latin typeface="Arial Black"/>
                <a:cs typeface="Arial Black"/>
              </a:rPr>
              <a:t>Wales </a:t>
            </a:r>
            <a:r>
              <a:rPr sz="800" spc="-55" dirty="0">
                <a:solidFill>
                  <a:srgbClr val="FFFFFF"/>
                </a:solidFill>
                <a:latin typeface="Arial Black"/>
                <a:cs typeface="Arial Black"/>
              </a:rPr>
              <a:t>Theme </a:t>
            </a:r>
            <a:r>
              <a:rPr sz="800" spc="-23" dirty="0">
                <a:solidFill>
                  <a:srgbClr val="FFFFFF"/>
                </a:solidFill>
                <a:latin typeface="Arial Black"/>
                <a:cs typeface="Arial Black"/>
              </a:rPr>
              <a:t>of</a:t>
            </a:r>
            <a:r>
              <a:rPr sz="800" spc="-55" dirty="0">
                <a:solidFill>
                  <a:srgbClr val="FFFFFF"/>
                </a:solidFill>
                <a:latin typeface="Arial Black"/>
                <a:cs typeface="Arial Black"/>
              </a:rPr>
              <a:t> </a:t>
            </a:r>
            <a:r>
              <a:rPr sz="800" spc="-48" dirty="0">
                <a:solidFill>
                  <a:srgbClr val="FFFFFF"/>
                </a:solidFill>
                <a:latin typeface="Arial Black"/>
                <a:cs typeface="Arial Black"/>
              </a:rPr>
              <a:t>Action </a:t>
            </a:r>
            <a:r>
              <a:rPr sz="800" spc="-5" dirty="0">
                <a:solidFill>
                  <a:srgbClr val="FFFFFF"/>
                </a:solidFill>
                <a:latin typeface="Arial Black"/>
                <a:cs typeface="Arial Black"/>
              </a:rPr>
              <a:t>Addressed</a:t>
            </a:r>
            <a:endParaRPr sz="800">
              <a:latin typeface="Arial Black"/>
              <a:cs typeface="Arial Black"/>
            </a:endParaRPr>
          </a:p>
        </p:txBody>
      </p:sp>
      <p:sp>
        <p:nvSpPr>
          <p:cNvPr id="12" name="object 12"/>
          <p:cNvSpPr txBox="1"/>
          <p:nvPr/>
        </p:nvSpPr>
        <p:spPr>
          <a:xfrm>
            <a:off x="6594931" y="1745835"/>
            <a:ext cx="813118" cy="477520"/>
          </a:xfrm>
          <a:prstGeom prst="rect">
            <a:avLst/>
          </a:prstGeom>
        </p:spPr>
        <p:txBody>
          <a:bodyPr vert="horz" wrap="square" lIns="0" tIns="16510" rIns="0" bIns="0" rtlCol="0">
            <a:spAutoFit/>
          </a:bodyPr>
          <a:lstStyle/>
          <a:p>
            <a:pPr marL="6350" marR="2540" indent="-318" algn="ctr">
              <a:lnSpc>
                <a:spcPts val="900"/>
              </a:lnSpc>
              <a:spcBef>
                <a:spcPts val="130"/>
              </a:spcBef>
            </a:pPr>
            <a:r>
              <a:rPr sz="800" spc="-43" dirty="0">
                <a:solidFill>
                  <a:srgbClr val="FFFFFF"/>
                </a:solidFill>
                <a:latin typeface="Arial Black"/>
                <a:cs typeface="Arial Black"/>
              </a:rPr>
              <a:t>South</a:t>
            </a:r>
            <a:r>
              <a:rPr sz="800" spc="-50" dirty="0">
                <a:solidFill>
                  <a:srgbClr val="FFFFFF"/>
                </a:solidFill>
                <a:latin typeface="Arial Black"/>
                <a:cs typeface="Arial Black"/>
              </a:rPr>
              <a:t> </a:t>
            </a:r>
            <a:r>
              <a:rPr sz="800" spc="-10" dirty="0">
                <a:solidFill>
                  <a:srgbClr val="FFFFFF"/>
                </a:solidFill>
                <a:latin typeface="Arial Black"/>
                <a:cs typeface="Arial Black"/>
              </a:rPr>
              <a:t>West </a:t>
            </a:r>
            <a:r>
              <a:rPr sz="800" spc="-48" dirty="0">
                <a:solidFill>
                  <a:srgbClr val="FFFFFF"/>
                </a:solidFill>
                <a:latin typeface="Arial Black"/>
                <a:cs typeface="Arial Black"/>
              </a:rPr>
              <a:t>Area</a:t>
            </a:r>
            <a:r>
              <a:rPr sz="800" spc="-55" dirty="0">
                <a:solidFill>
                  <a:srgbClr val="FFFFFF"/>
                </a:solidFill>
                <a:latin typeface="Arial Black"/>
                <a:cs typeface="Arial Black"/>
              </a:rPr>
              <a:t> </a:t>
            </a:r>
            <a:r>
              <a:rPr sz="800" spc="-43" dirty="0">
                <a:solidFill>
                  <a:srgbClr val="FFFFFF"/>
                </a:solidFill>
                <a:latin typeface="Arial Black"/>
                <a:cs typeface="Arial Black"/>
              </a:rPr>
              <a:t>Statement </a:t>
            </a:r>
            <a:r>
              <a:rPr sz="800" spc="-5" dirty="0">
                <a:solidFill>
                  <a:srgbClr val="FFFFFF"/>
                </a:solidFill>
                <a:latin typeface="Arial Black"/>
                <a:cs typeface="Arial Black"/>
              </a:rPr>
              <a:t>Theme Addressed</a:t>
            </a:r>
            <a:endParaRPr sz="800">
              <a:latin typeface="Arial Black"/>
              <a:cs typeface="Arial Black"/>
            </a:endParaRPr>
          </a:p>
        </p:txBody>
      </p:sp>
      <p:sp>
        <p:nvSpPr>
          <p:cNvPr id="13" name="object 13"/>
          <p:cNvSpPr txBox="1"/>
          <p:nvPr/>
        </p:nvSpPr>
        <p:spPr>
          <a:xfrm>
            <a:off x="7794582" y="1745835"/>
            <a:ext cx="637858" cy="477520"/>
          </a:xfrm>
          <a:prstGeom prst="rect">
            <a:avLst/>
          </a:prstGeom>
        </p:spPr>
        <p:txBody>
          <a:bodyPr vert="horz" wrap="square" lIns="0" tIns="16510" rIns="0" bIns="0" rtlCol="0">
            <a:spAutoFit/>
          </a:bodyPr>
          <a:lstStyle/>
          <a:p>
            <a:pPr marL="6350" marR="2540" algn="ctr">
              <a:lnSpc>
                <a:spcPts val="900"/>
              </a:lnSpc>
              <a:spcBef>
                <a:spcPts val="130"/>
              </a:spcBef>
            </a:pPr>
            <a:r>
              <a:rPr sz="800" spc="-28" dirty="0">
                <a:solidFill>
                  <a:srgbClr val="FFFFFF"/>
                </a:solidFill>
                <a:latin typeface="Arial Black"/>
                <a:cs typeface="Arial Black"/>
              </a:rPr>
              <a:t>Marine</a:t>
            </a:r>
            <a:r>
              <a:rPr sz="800" spc="-45" dirty="0">
                <a:solidFill>
                  <a:srgbClr val="FFFFFF"/>
                </a:solidFill>
                <a:latin typeface="Arial Black"/>
                <a:cs typeface="Arial Black"/>
              </a:rPr>
              <a:t> </a:t>
            </a:r>
            <a:r>
              <a:rPr sz="800" spc="-48" dirty="0">
                <a:solidFill>
                  <a:srgbClr val="FFFFFF"/>
                </a:solidFill>
                <a:latin typeface="Arial Black"/>
                <a:cs typeface="Arial Black"/>
              </a:rPr>
              <a:t>Area </a:t>
            </a:r>
            <a:r>
              <a:rPr sz="800" spc="-5" dirty="0">
                <a:solidFill>
                  <a:srgbClr val="FFFFFF"/>
                </a:solidFill>
                <a:latin typeface="Arial Black"/>
                <a:cs typeface="Arial Black"/>
              </a:rPr>
              <a:t>Statement Theme Addressed</a:t>
            </a:r>
            <a:endParaRPr sz="800">
              <a:latin typeface="Arial Black"/>
              <a:cs typeface="Arial Black"/>
            </a:endParaRPr>
          </a:p>
        </p:txBody>
      </p:sp>
      <p:sp>
        <p:nvSpPr>
          <p:cNvPr id="14" name="object 14"/>
          <p:cNvSpPr txBox="1"/>
          <p:nvPr/>
        </p:nvSpPr>
        <p:spPr>
          <a:xfrm>
            <a:off x="514350" y="2583966"/>
            <a:ext cx="4756468" cy="475451"/>
          </a:xfrm>
          <a:prstGeom prst="rect">
            <a:avLst/>
          </a:prstGeom>
          <a:solidFill>
            <a:srgbClr val="64C42C"/>
          </a:solidFill>
        </p:spPr>
        <p:txBody>
          <a:bodyPr vert="horz" wrap="square" lIns="0" tIns="6033" rIns="0" bIns="0" rtlCol="0">
            <a:spAutoFit/>
          </a:bodyPr>
          <a:lstStyle/>
          <a:p>
            <a:pPr>
              <a:lnSpc>
                <a:spcPct val="100000"/>
              </a:lnSpc>
              <a:spcBef>
                <a:spcPts val="48"/>
              </a:spcBef>
            </a:pPr>
            <a:endParaRPr sz="800">
              <a:latin typeface="Times New Roman"/>
              <a:cs typeface="Times New Roman"/>
            </a:endParaRPr>
          </a:p>
          <a:p>
            <a:pPr marL="127318" marR="123190" indent="154623">
              <a:lnSpc>
                <a:spcPts val="900"/>
              </a:lnSpc>
            </a:pPr>
            <a:r>
              <a:rPr sz="800" spc="-5" dirty="0">
                <a:solidFill>
                  <a:srgbClr val="162D07"/>
                </a:solidFill>
                <a:latin typeface="Tahoma"/>
                <a:cs typeface="Tahoma"/>
              </a:rPr>
              <a:t>5.1.</a:t>
            </a:r>
            <a:r>
              <a:rPr sz="800" spc="10" dirty="0">
                <a:solidFill>
                  <a:srgbClr val="162D07"/>
                </a:solidFill>
                <a:latin typeface="Tahoma"/>
                <a:cs typeface="Tahoma"/>
              </a:rPr>
              <a:t> </a:t>
            </a:r>
            <a:r>
              <a:rPr sz="800" spc="33" dirty="0">
                <a:solidFill>
                  <a:srgbClr val="162D07"/>
                </a:solidFill>
                <a:latin typeface="Tahoma"/>
                <a:cs typeface="Tahoma"/>
              </a:rPr>
              <a:t>Use</a:t>
            </a:r>
            <a:r>
              <a:rPr sz="800" spc="10" dirty="0">
                <a:solidFill>
                  <a:srgbClr val="162D07"/>
                </a:solidFill>
                <a:latin typeface="Tahoma"/>
                <a:cs typeface="Tahoma"/>
              </a:rPr>
              <a:t> </a:t>
            </a:r>
            <a:r>
              <a:rPr sz="800" spc="28" dirty="0">
                <a:solidFill>
                  <a:srgbClr val="162D07"/>
                </a:solidFill>
                <a:latin typeface="Tahoma"/>
                <a:cs typeface="Tahoma"/>
              </a:rPr>
              <a:t>baseline</a:t>
            </a:r>
            <a:r>
              <a:rPr sz="800" spc="10" dirty="0">
                <a:solidFill>
                  <a:srgbClr val="162D07"/>
                </a:solidFill>
                <a:latin typeface="Tahoma"/>
                <a:cs typeface="Tahoma"/>
              </a:rPr>
              <a:t> </a:t>
            </a:r>
            <a:r>
              <a:rPr sz="800" dirty="0">
                <a:solidFill>
                  <a:srgbClr val="162D07"/>
                </a:solidFill>
                <a:latin typeface="Tahoma"/>
                <a:cs typeface="Tahoma"/>
              </a:rPr>
              <a:t>surveys,</a:t>
            </a:r>
            <a:r>
              <a:rPr sz="800" spc="10" dirty="0">
                <a:solidFill>
                  <a:srgbClr val="162D07"/>
                </a:solidFill>
                <a:latin typeface="Tahoma"/>
                <a:cs typeface="Tahoma"/>
              </a:rPr>
              <a:t> </a:t>
            </a:r>
            <a:r>
              <a:rPr sz="800" spc="25" dirty="0">
                <a:solidFill>
                  <a:srgbClr val="162D07"/>
                </a:solidFill>
                <a:latin typeface="Tahoma"/>
                <a:cs typeface="Tahoma"/>
              </a:rPr>
              <a:t>monitoring,</a:t>
            </a:r>
            <a:r>
              <a:rPr sz="800" spc="10" dirty="0">
                <a:solidFill>
                  <a:srgbClr val="162D07"/>
                </a:solidFill>
                <a:latin typeface="Tahoma"/>
                <a:cs typeface="Tahoma"/>
              </a:rPr>
              <a:t> </a:t>
            </a:r>
            <a:r>
              <a:rPr sz="800" spc="38" dirty="0">
                <a:solidFill>
                  <a:srgbClr val="162D07"/>
                </a:solidFill>
                <a:latin typeface="Tahoma"/>
                <a:cs typeface="Tahoma"/>
              </a:rPr>
              <a:t>and</a:t>
            </a:r>
            <a:r>
              <a:rPr sz="800" spc="10" dirty="0">
                <a:solidFill>
                  <a:srgbClr val="162D07"/>
                </a:solidFill>
                <a:latin typeface="Tahoma"/>
                <a:cs typeface="Tahoma"/>
              </a:rPr>
              <a:t> </a:t>
            </a:r>
            <a:r>
              <a:rPr sz="800" spc="33" dirty="0">
                <a:solidFill>
                  <a:srgbClr val="162D07"/>
                </a:solidFill>
                <a:latin typeface="Tahoma"/>
                <a:cs typeface="Tahoma"/>
              </a:rPr>
              <a:t>other</a:t>
            </a:r>
            <a:r>
              <a:rPr sz="800" spc="10" dirty="0">
                <a:solidFill>
                  <a:srgbClr val="162D07"/>
                </a:solidFill>
                <a:latin typeface="Tahoma"/>
                <a:cs typeface="Tahoma"/>
              </a:rPr>
              <a:t> </a:t>
            </a:r>
            <a:r>
              <a:rPr sz="800" dirty="0">
                <a:solidFill>
                  <a:srgbClr val="162D07"/>
                </a:solidFill>
                <a:latin typeface="Tahoma"/>
                <a:cs typeface="Tahoma"/>
              </a:rPr>
              <a:t>initiatives</a:t>
            </a:r>
            <a:r>
              <a:rPr sz="800" spc="10" dirty="0">
                <a:solidFill>
                  <a:srgbClr val="162D07"/>
                </a:solidFill>
                <a:latin typeface="Tahoma"/>
                <a:cs typeface="Tahoma"/>
              </a:rPr>
              <a:t> </a:t>
            </a:r>
            <a:r>
              <a:rPr sz="800" spc="28" dirty="0">
                <a:solidFill>
                  <a:srgbClr val="162D07"/>
                </a:solidFill>
                <a:latin typeface="Tahoma"/>
                <a:cs typeface="Tahoma"/>
              </a:rPr>
              <a:t>to</a:t>
            </a:r>
            <a:r>
              <a:rPr sz="800" spc="10" dirty="0">
                <a:solidFill>
                  <a:srgbClr val="162D07"/>
                </a:solidFill>
                <a:latin typeface="Tahoma"/>
                <a:cs typeface="Tahoma"/>
              </a:rPr>
              <a:t> </a:t>
            </a:r>
            <a:r>
              <a:rPr sz="800" spc="30" dirty="0">
                <a:solidFill>
                  <a:srgbClr val="162D07"/>
                </a:solidFill>
                <a:latin typeface="Tahoma"/>
                <a:cs typeface="Tahoma"/>
              </a:rPr>
              <a:t>develop</a:t>
            </a:r>
            <a:r>
              <a:rPr sz="800" spc="10" dirty="0">
                <a:solidFill>
                  <a:srgbClr val="162D07"/>
                </a:solidFill>
                <a:latin typeface="Tahoma"/>
                <a:cs typeface="Tahoma"/>
              </a:rPr>
              <a:t> </a:t>
            </a:r>
            <a:r>
              <a:rPr sz="800" spc="25" dirty="0">
                <a:solidFill>
                  <a:srgbClr val="162D07"/>
                </a:solidFill>
                <a:latin typeface="Tahoma"/>
                <a:cs typeface="Tahoma"/>
              </a:rPr>
              <a:t>a</a:t>
            </a:r>
            <a:r>
              <a:rPr sz="800" spc="13" dirty="0">
                <a:solidFill>
                  <a:srgbClr val="162D07"/>
                </a:solidFill>
                <a:latin typeface="Tahoma"/>
                <a:cs typeface="Tahoma"/>
              </a:rPr>
              <a:t> </a:t>
            </a:r>
            <a:r>
              <a:rPr sz="800" dirty="0">
                <a:solidFill>
                  <a:srgbClr val="162D07"/>
                </a:solidFill>
                <a:latin typeface="Tahoma"/>
                <a:cs typeface="Tahoma"/>
              </a:rPr>
              <a:t>high-quality</a:t>
            </a:r>
            <a:r>
              <a:rPr sz="800" spc="10" dirty="0">
                <a:solidFill>
                  <a:srgbClr val="162D07"/>
                </a:solidFill>
                <a:latin typeface="Tahoma"/>
                <a:cs typeface="Tahoma"/>
              </a:rPr>
              <a:t> </a:t>
            </a:r>
            <a:r>
              <a:rPr sz="800" spc="-5" dirty="0">
                <a:solidFill>
                  <a:srgbClr val="162D07"/>
                </a:solidFill>
                <a:latin typeface="Tahoma"/>
                <a:cs typeface="Tahoma"/>
              </a:rPr>
              <a:t>local </a:t>
            </a:r>
            <a:r>
              <a:rPr sz="800" spc="25" dirty="0">
                <a:solidFill>
                  <a:srgbClr val="162D07"/>
                </a:solidFill>
                <a:latin typeface="Tahoma"/>
                <a:cs typeface="Tahoma"/>
              </a:rPr>
              <a:t>evidence</a:t>
            </a:r>
            <a:r>
              <a:rPr sz="800" spc="-13" dirty="0">
                <a:solidFill>
                  <a:srgbClr val="162D07"/>
                </a:solidFill>
                <a:latin typeface="Tahoma"/>
                <a:cs typeface="Tahoma"/>
              </a:rPr>
              <a:t> </a:t>
            </a:r>
            <a:r>
              <a:rPr sz="800" spc="28" dirty="0">
                <a:solidFill>
                  <a:srgbClr val="162D07"/>
                </a:solidFill>
                <a:latin typeface="Tahoma"/>
                <a:cs typeface="Tahoma"/>
              </a:rPr>
              <a:t>base</a:t>
            </a:r>
            <a:r>
              <a:rPr sz="800" spc="-13" dirty="0">
                <a:solidFill>
                  <a:srgbClr val="162D07"/>
                </a:solidFill>
                <a:latin typeface="Tahoma"/>
                <a:cs typeface="Tahoma"/>
              </a:rPr>
              <a:t> </a:t>
            </a:r>
            <a:r>
              <a:rPr sz="800" spc="33" dirty="0">
                <a:solidFill>
                  <a:srgbClr val="162D07"/>
                </a:solidFill>
                <a:latin typeface="Tahoma"/>
                <a:cs typeface="Tahoma"/>
              </a:rPr>
              <a:t>for</a:t>
            </a:r>
            <a:r>
              <a:rPr sz="800" spc="-10" dirty="0">
                <a:solidFill>
                  <a:srgbClr val="162D07"/>
                </a:solidFill>
                <a:latin typeface="Tahoma"/>
                <a:cs typeface="Tahoma"/>
              </a:rPr>
              <a:t> </a:t>
            </a:r>
            <a:r>
              <a:rPr sz="800" spc="5" dirty="0">
                <a:solidFill>
                  <a:srgbClr val="162D07"/>
                </a:solidFill>
                <a:latin typeface="Tahoma"/>
                <a:cs typeface="Tahoma"/>
              </a:rPr>
              <a:t>Swansea</a:t>
            </a:r>
            <a:r>
              <a:rPr sz="800" spc="-13" dirty="0">
                <a:solidFill>
                  <a:srgbClr val="162D07"/>
                </a:solidFill>
                <a:latin typeface="Tahoma"/>
                <a:cs typeface="Tahoma"/>
              </a:rPr>
              <a:t> </a:t>
            </a:r>
            <a:r>
              <a:rPr sz="800" spc="38" dirty="0">
                <a:solidFill>
                  <a:srgbClr val="162D07"/>
                </a:solidFill>
                <a:latin typeface="Tahoma"/>
                <a:cs typeface="Tahoma"/>
              </a:rPr>
              <a:t>and</a:t>
            </a:r>
            <a:r>
              <a:rPr sz="800" spc="-10" dirty="0">
                <a:solidFill>
                  <a:srgbClr val="162D07"/>
                </a:solidFill>
                <a:latin typeface="Tahoma"/>
                <a:cs typeface="Tahoma"/>
              </a:rPr>
              <a:t> </a:t>
            </a:r>
            <a:r>
              <a:rPr sz="800" spc="35" dirty="0">
                <a:solidFill>
                  <a:srgbClr val="162D07"/>
                </a:solidFill>
                <a:latin typeface="Tahoma"/>
                <a:cs typeface="Tahoma"/>
              </a:rPr>
              <a:t>ensure</a:t>
            </a:r>
            <a:r>
              <a:rPr sz="800" spc="-13" dirty="0">
                <a:solidFill>
                  <a:srgbClr val="162D07"/>
                </a:solidFill>
                <a:latin typeface="Tahoma"/>
                <a:cs typeface="Tahoma"/>
              </a:rPr>
              <a:t> </a:t>
            </a:r>
            <a:r>
              <a:rPr sz="800" spc="25" dirty="0">
                <a:solidFill>
                  <a:srgbClr val="162D07"/>
                </a:solidFill>
                <a:latin typeface="Tahoma"/>
                <a:cs typeface="Tahoma"/>
              </a:rPr>
              <a:t>data</a:t>
            </a:r>
            <a:r>
              <a:rPr sz="800" spc="-10" dirty="0">
                <a:solidFill>
                  <a:srgbClr val="162D07"/>
                </a:solidFill>
                <a:latin typeface="Tahoma"/>
                <a:cs typeface="Tahoma"/>
              </a:rPr>
              <a:t> </a:t>
            </a:r>
            <a:r>
              <a:rPr sz="800" spc="5" dirty="0">
                <a:solidFill>
                  <a:srgbClr val="162D07"/>
                </a:solidFill>
                <a:latin typeface="Tahoma"/>
                <a:cs typeface="Tahoma"/>
              </a:rPr>
              <a:t>is</a:t>
            </a:r>
            <a:r>
              <a:rPr sz="800" spc="-13" dirty="0">
                <a:solidFill>
                  <a:srgbClr val="162D07"/>
                </a:solidFill>
                <a:latin typeface="Tahoma"/>
                <a:cs typeface="Tahoma"/>
              </a:rPr>
              <a:t> </a:t>
            </a:r>
            <a:r>
              <a:rPr sz="800" spc="5" dirty="0">
                <a:solidFill>
                  <a:srgbClr val="162D07"/>
                </a:solidFill>
                <a:latin typeface="Tahoma"/>
                <a:cs typeface="Tahoma"/>
              </a:rPr>
              <a:t>accessible</a:t>
            </a:r>
            <a:r>
              <a:rPr sz="800" spc="-10" dirty="0">
                <a:solidFill>
                  <a:srgbClr val="162D07"/>
                </a:solidFill>
                <a:latin typeface="Tahoma"/>
                <a:cs typeface="Tahoma"/>
              </a:rPr>
              <a:t> </a:t>
            </a:r>
            <a:r>
              <a:rPr sz="800" spc="30" dirty="0">
                <a:solidFill>
                  <a:srgbClr val="162D07"/>
                </a:solidFill>
                <a:latin typeface="Tahoma"/>
                <a:cs typeface="Tahoma"/>
              </a:rPr>
              <a:t>through</a:t>
            </a:r>
            <a:r>
              <a:rPr sz="800" spc="-13" dirty="0">
                <a:solidFill>
                  <a:srgbClr val="162D07"/>
                </a:solidFill>
                <a:latin typeface="Tahoma"/>
                <a:cs typeface="Tahoma"/>
              </a:rPr>
              <a:t> </a:t>
            </a:r>
            <a:r>
              <a:rPr sz="800" spc="5" dirty="0">
                <a:solidFill>
                  <a:srgbClr val="162D07"/>
                </a:solidFill>
                <a:latin typeface="Tahoma"/>
                <a:cs typeface="Tahoma"/>
              </a:rPr>
              <a:t>SEWBReC,</a:t>
            </a:r>
            <a:r>
              <a:rPr sz="800" spc="-10" dirty="0">
                <a:solidFill>
                  <a:srgbClr val="162D07"/>
                </a:solidFill>
                <a:latin typeface="Tahoma"/>
                <a:cs typeface="Tahoma"/>
              </a:rPr>
              <a:t> </a:t>
            </a:r>
            <a:r>
              <a:rPr sz="800" spc="38" dirty="0">
                <a:solidFill>
                  <a:srgbClr val="162D07"/>
                </a:solidFill>
                <a:latin typeface="Tahoma"/>
                <a:cs typeface="Tahoma"/>
              </a:rPr>
              <a:t>and</a:t>
            </a:r>
            <a:r>
              <a:rPr sz="800" spc="-13" dirty="0">
                <a:solidFill>
                  <a:srgbClr val="162D07"/>
                </a:solidFill>
                <a:latin typeface="Tahoma"/>
                <a:cs typeface="Tahoma"/>
              </a:rPr>
              <a:t> </a:t>
            </a:r>
            <a:r>
              <a:rPr sz="800" spc="33" dirty="0">
                <a:solidFill>
                  <a:srgbClr val="162D07"/>
                </a:solidFill>
                <a:latin typeface="Tahoma"/>
                <a:cs typeface="Tahoma"/>
              </a:rPr>
              <a:t>other</a:t>
            </a:r>
            <a:r>
              <a:rPr sz="800" spc="-10" dirty="0">
                <a:solidFill>
                  <a:srgbClr val="162D07"/>
                </a:solidFill>
                <a:latin typeface="Tahoma"/>
                <a:cs typeface="Tahoma"/>
              </a:rPr>
              <a:t> </a:t>
            </a:r>
            <a:r>
              <a:rPr sz="800" spc="-5" dirty="0">
                <a:solidFill>
                  <a:srgbClr val="162D07"/>
                </a:solidFill>
                <a:latin typeface="Tahoma"/>
                <a:cs typeface="Tahoma"/>
              </a:rPr>
              <a:t>relevant</a:t>
            </a:r>
            <a:endParaRPr sz="800">
              <a:latin typeface="Tahoma"/>
              <a:cs typeface="Tahoma"/>
            </a:endParaRPr>
          </a:p>
          <a:p>
            <a:pPr marL="1787208">
              <a:lnSpc>
                <a:spcPts val="880"/>
              </a:lnSpc>
            </a:pPr>
            <a:r>
              <a:rPr sz="800" spc="28" dirty="0">
                <a:solidFill>
                  <a:srgbClr val="162D07"/>
                </a:solidFill>
                <a:latin typeface="Tahoma"/>
                <a:cs typeface="Tahoma"/>
              </a:rPr>
              <a:t>organisations</a:t>
            </a:r>
            <a:r>
              <a:rPr sz="800" spc="-25" dirty="0">
                <a:solidFill>
                  <a:srgbClr val="162D07"/>
                </a:solidFill>
                <a:latin typeface="Tahoma"/>
                <a:cs typeface="Tahoma"/>
              </a:rPr>
              <a:t> </a:t>
            </a:r>
            <a:r>
              <a:rPr sz="800" spc="-28" dirty="0">
                <a:solidFill>
                  <a:srgbClr val="162D07"/>
                </a:solidFill>
                <a:latin typeface="Tahoma"/>
                <a:cs typeface="Tahoma"/>
              </a:rPr>
              <a:t>(e.g.</a:t>
            </a:r>
            <a:r>
              <a:rPr sz="800" spc="-23" dirty="0">
                <a:solidFill>
                  <a:srgbClr val="162D07"/>
                </a:solidFill>
                <a:latin typeface="Tahoma"/>
                <a:cs typeface="Tahoma"/>
              </a:rPr>
              <a:t> </a:t>
            </a:r>
            <a:r>
              <a:rPr sz="800" spc="-5" dirty="0">
                <a:solidFill>
                  <a:srgbClr val="162D07"/>
                </a:solidFill>
                <a:latin typeface="Tahoma"/>
                <a:cs typeface="Tahoma"/>
              </a:rPr>
              <a:t>NRW).</a:t>
            </a:r>
            <a:endParaRPr sz="800">
              <a:latin typeface="Tahoma"/>
              <a:cs typeface="Tahoma"/>
            </a:endParaRPr>
          </a:p>
        </p:txBody>
      </p:sp>
      <p:sp>
        <p:nvSpPr>
          <p:cNvPr id="15" name="object 15"/>
          <p:cNvSpPr txBox="1"/>
          <p:nvPr/>
        </p:nvSpPr>
        <p:spPr>
          <a:xfrm>
            <a:off x="5365857" y="2583966"/>
            <a:ext cx="1044575"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marL="26035" algn="ctr">
              <a:lnSpc>
                <a:spcPct val="100000"/>
              </a:lnSpc>
            </a:pPr>
            <a:r>
              <a:rPr sz="800" dirty="0">
                <a:solidFill>
                  <a:srgbClr val="162D07"/>
                </a:solidFill>
                <a:latin typeface="Tahoma"/>
                <a:cs typeface="Tahoma"/>
              </a:rPr>
              <a:t>2</a:t>
            </a:r>
            <a:r>
              <a:rPr sz="800" spc="-35" dirty="0">
                <a:solidFill>
                  <a:srgbClr val="162D07"/>
                </a:solidFill>
                <a:latin typeface="Tahoma"/>
                <a:cs typeface="Tahoma"/>
              </a:rPr>
              <a:t> </a:t>
            </a:r>
            <a:r>
              <a:rPr sz="800" spc="43" dirty="0">
                <a:solidFill>
                  <a:srgbClr val="162D07"/>
                </a:solidFill>
                <a:latin typeface="Tahoma"/>
                <a:cs typeface="Tahoma"/>
              </a:rPr>
              <a:t>&amp;</a:t>
            </a:r>
            <a:r>
              <a:rPr sz="800" spc="-33"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16" name="object 16"/>
          <p:cNvSpPr txBox="1"/>
          <p:nvPr/>
        </p:nvSpPr>
        <p:spPr>
          <a:xfrm>
            <a:off x="6505432" y="2583966"/>
            <a:ext cx="996632"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17" name="object 17"/>
          <p:cNvSpPr txBox="1"/>
          <p:nvPr/>
        </p:nvSpPr>
        <p:spPr>
          <a:xfrm>
            <a:off x="7597260" y="2583966"/>
            <a:ext cx="1032510"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18" name="object 18"/>
          <p:cNvSpPr txBox="1"/>
          <p:nvPr/>
        </p:nvSpPr>
        <p:spPr>
          <a:xfrm>
            <a:off x="514350" y="3265004"/>
            <a:ext cx="4756468" cy="384080"/>
          </a:xfrm>
          <a:prstGeom prst="rect">
            <a:avLst/>
          </a:prstGeom>
          <a:solidFill>
            <a:srgbClr val="64C42C"/>
          </a:solidFill>
        </p:spPr>
        <p:txBody>
          <a:bodyPr vert="horz" wrap="square" lIns="0" tIns="29845" rIns="0" bIns="0" rtlCol="0">
            <a:spAutoFit/>
          </a:bodyPr>
          <a:lstStyle/>
          <a:p>
            <a:pPr>
              <a:lnSpc>
                <a:spcPct val="100000"/>
              </a:lnSpc>
              <a:spcBef>
                <a:spcPts val="235"/>
              </a:spcBef>
            </a:pPr>
            <a:endParaRPr sz="800">
              <a:latin typeface="Times New Roman"/>
              <a:cs typeface="Times New Roman"/>
            </a:endParaRPr>
          </a:p>
          <a:p>
            <a:pPr marL="1500505" marR="202883" indent="-1293495">
              <a:lnSpc>
                <a:spcPts val="900"/>
              </a:lnSpc>
            </a:pPr>
            <a:r>
              <a:rPr sz="800" spc="-5" dirty="0">
                <a:solidFill>
                  <a:srgbClr val="162D07"/>
                </a:solidFill>
                <a:latin typeface="Tahoma"/>
                <a:cs typeface="Tahoma"/>
              </a:rPr>
              <a:t>5.2.</a:t>
            </a:r>
            <a:r>
              <a:rPr sz="800" spc="-13" dirty="0">
                <a:solidFill>
                  <a:srgbClr val="162D07"/>
                </a:solidFill>
                <a:latin typeface="Tahoma"/>
                <a:cs typeface="Tahoma"/>
              </a:rPr>
              <a:t> </a:t>
            </a:r>
            <a:r>
              <a:rPr sz="800" spc="30" dirty="0">
                <a:solidFill>
                  <a:srgbClr val="162D07"/>
                </a:solidFill>
                <a:latin typeface="Tahoma"/>
                <a:cs typeface="Tahoma"/>
              </a:rPr>
              <a:t>Support</a:t>
            </a:r>
            <a:r>
              <a:rPr sz="800" spc="-13" dirty="0">
                <a:solidFill>
                  <a:srgbClr val="162D07"/>
                </a:solidFill>
                <a:latin typeface="Tahoma"/>
                <a:cs typeface="Tahoma"/>
              </a:rPr>
              <a:t> </a:t>
            </a:r>
            <a:r>
              <a:rPr sz="800" spc="30" dirty="0">
                <a:solidFill>
                  <a:srgbClr val="162D07"/>
                </a:solidFill>
                <a:latin typeface="Tahoma"/>
                <a:cs typeface="Tahoma"/>
              </a:rPr>
              <a:t>the</a:t>
            </a:r>
            <a:r>
              <a:rPr sz="800" spc="-13" dirty="0">
                <a:solidFill>
                  <a:srgbClr val="162D07"/>
                </a:solidFill>
                <a:latin typeface="Tahoma"/>
                <a:cs typeface="Tahoma"/>
              </a:rPr>
              <a:t> </a:t>
            </a:r>
            <a:r>
              <a:rPr sz="800" spc="33" dirty="0">
                <a:solidFill>
                  <a:srgbClr val="162D07"/>
                </a:solidFill>
                <a:latin typeface="Tahoma"/>
                <a:cs typeface="Tahoma"/>
              </a:rPr>
              <a:t>development</a:t>
            </a:r>
            <a:r>
              <a:rPr sz="800" spc="-10" dirty="0">
                <a:solidFill>
                  <a:srgbClr val="162D07"/>
                </a:solidFill>
                <a:latin typeface="Tahoma"/>
                <a:cs typeface="Tahoma"/>
              </a:rPr>
              <a:t> </a:t>
            </a:r>
            <a:r>
              <a:rPr sz="800" spc="28" dirty="0">
                <a:solidFill>
                  <a:srgbClr val="162D07"/>
                </a:solidFill>
                <a:latin typeface="Tahoma"/>
                <a:cs typeface="Tahoma"/>
              </a:rPr>
              <a:t>of</a:t>
            </a:r>
            <a:r>
              <a:rPr sz="800" spc="-13" dirty="0">
                <a:solidFill>
                  <a:srgbClr val="162D07"/>
                </a:solidFill>
                <a:latin typeface="Tahoma"/>
                <a:cs typeface="Tahoma"/>
              </a:rPr>
              <a:t> </a:t>
            </a:r>
            <a:r>
              <a:rPr sz="800" spc="33" dirty="0">
                <a:solidFill>
                  <a:srgbClr val="162D07"/>
                </a:solidFill>
                <a:latin typeface="Tahoma"/>
                <a:cs typeface="Tahoma"/>
              </a:rPr>
              <a:t>new</a:t>
            </a:r>
            <a:r>
              <a:rPr sz="800" spc="-13" dirty="0">
                <a:solidFill>
                  <a:srgbClr val="162D07"/>
                </a:solidFill>
                <a:latin typeface="Tahoma"/>
                <a:cs typeface="Tahoma"/>
              </a:rPr>
              <a:t> </a:t>
            </a:r>
            <a:r>
              <a:rPr sz="800" spc="30" dirty="0">
                <a:solidFill>
                  <a:srgbClr val="162D07"/>
                </a:solidFill>
                <a:latin typeface="Tahoma"/>
                <a:cs typeface="Tahoma"/>
              </a:rPr>
              <a:t>tools</a:t>
            </a:r>
            <a:r>
              <a:rPr sz="800" spc="-13" dirty="0">
                <a:solidFill>
                  <a:srgbClr val="162D07"/>
                </a:solidFill>
                <a:latin typeface="Tahoma"/>
                <a:cs typeface="Tahoma"/>
              </a:rPr>
              <a:t> </a:t>
            </a:r>
            <a:r>
              <a:rPr sz="800" dirty="0">
                <a:solidFill>
                  <a:srgbClr val="162D07"/>
                </a:solidFill>
                <a:latin typeface="Tahoma"/>
                <a:cs typeface="Tahoma"/>
              </a:rPr>
              <a:t>that</a:t>
            </a:r>
            <a:r>
              <a:rPr sz="800" spc="-10" dirty="0">
                <a:solidFill>
                  <a:srgbClr val="162D07"/>
                </a:solidFill>
                <a:latin typeface="Tahoma"/>
                <a:cs typeface="Tahoma"/>
              </a:rPr>
              <a:t> </a:t>
            </a:r>
            <a:r>
              <a:rPr sz="800" spc="33" dirty="0">
                <a:solidFill>
                  <a:srgbClr val="162D07"/>
                </a:solidFill>
                <a:latin typeface="Tahoma"/>
                <a:cs typeface="Tahoma"/>
              </a:rPr>
              <a:t>use</a:t>
            </a:r>
            <a:r>
              <a:rPr sz="800" spc="-13" dirty="0">
                <a:solidFill>
                  <a:srgbClr val="162D07"/>
                </a:solidFill>
                <a:latin typeface="Tahoma"/>
                <a:cs typeface="Tahoma"/>
              </a:rPr>
              <a:t> </a:t>
            </a:r>
            <a:r>
              <a:rPr sz="800" dirty="0">
                <a:solidFill>
                  <a:srgbClr val="162D07"/>
                </a:solidFill>
                <a:latin typeface="Tahoma"/>
                <a:cs typeface="Tahoma"/>
              </a:rPr>
              <a:t>local</a:t>
            </a:r>
            <a:r>
              <a:rPr sz="800" spc="-13" dirty="0">
                <a:solidFill>
                  <a:srgbClr val="162D07"/>
                </a:solidFill>
                <a:latin typeface="Tahoma"/>
                <a:cs typeface="Tahoma"/>
              </a:rPr>
              <a:t> </a:t>
            </a:r>
            <a:r>
              <a:rPr sz="800" spc="30" dirty="0">
                <a:solidFill>
                  <a:srgbClr val="162D07"/>
                </a:solidFill>
                <a:latin typeface="Tahoma"/>
                <a:cs typeface="Tahoma"/>
              </a:rPr>
              <a:t>environmental</a:t>
            </a:r>
            <a:r>
              <a:rPr sz="800" spc="-10" dirty="0">
                <a:solidFill>
                  <a:srgbClr val="162D07"/>
                </a:solidFill>
                <a:latin typeface="Tahoma"/>
                <a:cs typeface="Tahoma"/>
              </a:rPr>
              <a:t> </a:t>
            </a:r>
            <a:r>
              <a:rPr sz="800" spc="25" dirty="0">
                <a:solidFill>
                  <a:srgbClr val="162D07"/>
                </a:solidFill>
                <a:latin typeface="Tahoma"/>
                <a:cs typeface="Tahoma"/>
              </a:rPr>
              <a:t>data</a:t>
            </a:r>
            <a:r>
              <a:rPr sz="800" spc="-13" dirty="0">
                <a:solidFill>
                  <a:srgbClr val="162D07"/>
                </a:solidFill>
                <a:latin typeface="Tahoma"/>
                <a:cs typeface="Tahoma"/>
              </a:rPr>
              <a:t> </a:t>
            </a:r>
            <a:r>
              <a:rPr sz="800" spc="28" dirty="0">
                <a:solidFill>
                  <a:srgbClr val="162D07"/>
                </a:solidFill>
                <a:latin typeface="Tahoma"/>
                <a:cs typeface="Tahoma"/>
              </a:rPr>
              <a:t>to</a:t>
            </a:r>
            <a:r>
              <a:rPr sz="800" spc="-13" dirty="0">
                <a:solidFill>
                  <a:srgbClr val="162D07"/>
                </a:solidFill>
                <a:latin typeface="Tahoma"/>
                <a:cs typeface="Tahoma"/>
              </a:rPr>
              <a:t> </a:t>
            </a:r>
            <a:r>
              <a:rPr sz="800" dirty="0">
                <a:solidFill>
                  <a:srgbClr val="162D07"/>
                </a:solidFill>
                <a:latin typeface="Tahoma"/>
                <a:cs typeface="Tahoma"/>
              </a:rPr>
              <a:t>identify</a:t>
            </a:r>
            <a:r>
              <a:rPr sz="800" spc="-13" dirty="0">
                <a:solidFill>
                  <a:srgbClr val="162D07"/>
                </a:solidFill>
                <a:latin typeface="Tahoma"/>
                <a:cs typeface="Tahoma"/>
              </a:rPr>
              <a:t> </a:t>
            </a:r>
            <a:r>
              <a:rPr sz="800" spc="25" dirty="0">
                <a:solidFill>
                  <a:srgbClr val="162D07"/>
                </a:solidFill>
                <a:latin typeface="Tahoma"/>
                <a:cs typeface="Tahoma"/>
              </a:rPr>
              <a:t>and </a:t>
            </a:r>
            <a:r>
              <a:rPr sz="800" dirty="0">
                <a:solidFill>
                  <a:srgbClr val="162D07"/>
                </a:solidFill>
                <a:latin typeface="Tahoma"/>
                <a:cs typeface="Tahoma"/>
              </a:rPr>
              <a:t>target</a:t>
            </a:r>
            <a:r>
              <a:rPr sz="800" spc="53" dirty="0">
                <a:solidFill>
                  <a:srgbClr val="162D07"/>
                </a:solidFill>
                <a:latin typeface="Tahoma"/>
                <a:cs typeface="Tahoma"/>
              </a:rPr>
              <a:t> </a:t>
            </a:r>
            <a:r>
              <a:rPr sz="800" spc="30" dirty="0">
                <a:solidFill>
                  <a:srgbClr val="162D07"/>
                </a:solidFill>
                <a:latin typeface="Tahoma"/>
                <a:cs typeface="Tahoma"/>
              </a:rPr>
              <a:t>nature</a:t>
            </a:r>
            <a:r>
              <a:rPr sz="800" spc="55" dirty="0">
                <a:solidFill>
                  <a:srgbClr val="162D07"/>
                </a:solidFill>
                <a:latin typeface="Tahoma"/>
                <a:cs typeface="Tahoma"/>
              </a:rPr>
              <a:t> </a:t>
            </a:r>
            <a:r>
              <a:rPr sz="800" dirty="0">
                <a:solidFill>
                  <a:srgbClr val="162D07"/>
                </a:solidFill>
                <a:latin typeface="Tahoma"/>
                <a:cs typeface="Tahoma"/>
              </a:rPr>
              <a:t>recovery</a:t>
            </a:r>
            <a:r>
              <a:rPr sz="800" spc="53" dirty="0">
                <a:solidFill>
                  <a:srgbClr val="162D07"/>
                </a:solidFill>
                <a:latin typeface="Tahoma"/>
                <a:cs typeface="Tahoma"/>
              </a:rPr>
              <a:t> </a:t>
            </a:r>
            <a:r>
              <a:rPr sz="800" spc="23" dirty="0">
                <a:solidFill>
                  <a:srgbClr val="162D07"/>
                </a:solidFill>
                <a:latin typeface="Tahoma"/>
                <a:cs typeface="Tahoma"/>
              </a:rPr>
              <a:t>opportunities.</a:t>
            </a:r>
            <a:endParaRPr sz="800">
              <a:latin typeface="Tahoma"/>
              <a:cs typeface="Tahoma"/>
            </a:endParaRPr>
          </a:p>
        </p:txBody>
      </p:sp>
      <p:sp>
        <p:nvSpPr>
          <p:cNvPr id="19" name="object 19"/>
          <p:cNvSpPr txBox="1"/>
          <p:nvPr/>
        </p:nvSpPr>
        <p:spPr>
          <a:xfrm>
            <a:off x="5365857" y="3265004"/>
            <a:ext cx="1044575"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marL="345758">
              <a:lnSpc>
                <a:spcPct val="100000"/>
              </a:lnSpc>
            </a:pPr>
            <a:r>
              <a:rPr sz="800" spc="-15" dirty="0">
                <a:solidFill>
                  <a:srgbClr val="162D07"/>
                </a:solidFill>
                <a:latin typeface="Tahoma"/>
                <a:cs typeface="Tahoma"/>
              </a:rPr>
              <a:t>2,</a:t>
            </a:r>
            <a:r>
              <a:rPr sz="800" spc="-40" dirty="0">
                <a:solidFill>
                  <a:srgbClr val="162D07"/>
                </a:solidFill>
                <a:latin typeface="Tahoma"/>
                <a:cs typeface="Tahoma"/>
              </a:rPr>
              <a:t> </a:t>
            </a:r>
            <a:r>
              <a:rPr sz="800" dirty="0">
                <a:solidFill>
                  <a:srgbClr val="162D07"/>
                </a:solidFill>
                <a:latin typeface="Tahoma"/>
                <a:cs typeface="Tahoma"/>
              </a:rPr>
              <a:t>3</a:t>
            </a:r>
            <a:r>
              <a:rPr sz="800" spc="-38" dirty="0">
                <a:solidFill>
                  <a:srgbClr val="162D07"/>
                </a:solidFill>
                <a:latin typeface="Tahoma"/>
                <a:cs typeface="Tahoma"/>
              </a:rPr>
              <a:t> </a:t>
            </a:r>
            <a:r>
              <a:rPr sz="800" spc="43" dirty="0">
                <a:solidFill>
                  <a:srgbClr val="162D07"/>
                </a:solidFill>
                <a:latin typeface="Tahoma"/>
                <a:cs typeface="Tahoma"/>
              </a:rPr>
              <a:t>&amp;</a:t>
            </a:r>
            <a:r>
              <a:rPr sz="800" spc="-38"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20" name="object 20"/>
          <p:cNvSpPr txBox="1"/>
          <p:nvPr/>
        </p:nvSpPr>
        <p:spPr>
          <a:xfrm>
            <a:off x="6505432" y="3265004"/>
            <a:ext cx="996632"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21" name="object 21"/>
          <p:cNvSpPr txBox="1"/>
          <p:nvPr/>
        </p:nvSpPr>
        <p:spPr>
          <a:xfrm>
            <a:off x="7597260" y="3265004"/>
            <a:ext cx="1032510"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22" name="object 22"/>
          <p:cNvSpPr txBox="1"/>
          <p:nvPr/>
        </p:nvSpPr>
        <p:spPr>
          <a:xfrm>
            <a:off x="514350" y="3887501"/>
            <a:ext cx="4756468" cy="384080"/>
          </a:xfrm>
          <a:prstGeom prst="rect">
            <a:avLst/>
          </a:prstGeom>
          <a:solidFill>
            <a:srgbClr val="64C42C"/>
          </a:solidFill>
        </p:spPr>
        <p:txBody>
          <a:bodyPr vert="horz" wrap="square" lIns="0" tIns="29845" rIns="0" bIns="0" rtlCol="0">
            <a:spAutoFit/>
          </a:bodyPr>
          <a:lstStyle/>
          <a:p>
            <a:pPr>
              <a:lnSpc>
                <a:spcPct val="100000"/>
              </a:lnSpc>
              <a:spcBef>
                <a:spcPts val="235"/>
              </a:spcBef>
            </a:pPr>
            <a:endParaRPr sz="800">
              <a:latin typeface="Times New Roman"/>
              <a:cs typeface="Times New Roman"/>
            </a:endParaRPr>
          </a:p>
          <a:p>
            <a:pPr marL="1612583" marR="189230" indent="-1419225">
              <a:lnSpc>
                <a:spcPts val="900"/>
              </a:lnSpc>
            </a:pPr>
            <a:r>
              <a:rPr sz="800" spc="-5" dirty="0">
                <a:solidFill>
                  <a:srgbClr val="162D07"/>
                </a:solidFill>
                <a:latin typeface="Tahoma"/>
                <a:cs typeface="Tahoma"/>
              </a:rPr>
              <a:t>5.3.</a:t>
            </a:r>
            <a:r>
              <a:rPr sz="800" spc="3" dirty="0">
                <a:solidFill>
                  <a:srgbClr val="162D07"/>
                </a:solidFill>
                <a:latin typeface="Tahoma"/>
                <a:cs typeface="Tahoma"/>
              </a:rPr>
              <a:t> </a:t>
            </a:r>
            <a:r>
              <a:rPr sz="800" spc="28" dirty="0">
                <a:solidFill>
                  <a:srgbClr val="162D07"/>
                </a:solidFill>
                <a:latin typeface="Tahoma"/>
                <a:cs typeface="Tahoma"/>
              </a:rPr>
              <a:t>Ensure</a:t>
            </a:r>
            <a:r>
              <a:rPr sz="800" spc="3" dirty="0">
                <a:solidFill>
                  <a:srgbClr val="162D07"/>
                </a:solidFill>
                <a:latin typeface="Tahoma"/>
                <a:cs typeface="Tahoma"/>
              </a:rPr>
              <a:t> </a:t>
            </a:r>
            <a:r>
              <a:rPr sz="800" dirty="0">
                <a:solidFill>
                  <a:srgbClr val="162D07"/>
                </a:solidFill>
                <a:latin typeface="Tahoma"/>
                <a:cs typeface="Tahoma"/>
              </a:rPr>
              <a:t>that</a:t>
            </a:r>
            <a:r>
              <a:rPr sz="800" spc="5" dirty="0">
                <a:solidFill>
                  <a:srgbClr val="162D07"/>
                </a:solidFill>
                <a:latin typeface="Tahoma"/>
                <a:cs typeface="Tahoma"/>
              </a:rPr>
              <a:t> </a:t>
            </a:r>
            <a:r>
              <a:rPr sz="800" spc="30" dirty="0">
                <a:solidFill>
                  <a:srgbClr val="162D07"/>
                </a:solidFill>
                <a:latin typeface="Tahoma"/>
                <a:cs typeface="Tahoma"/>
              </a:rPr>
              <a:t>the</a:t>
            </a:r>
            <a:r>
              <a:rPr sz="800" spc="3" dirty="0">
                <a:solidFill>
                  <a:srgbClr val="162D07"/>
                </a:solidFill>
                <a:latin typeface="Tahoma"/>
                <a:cs typeface="Tahoma"/>
              </a:rPr>
              <a:t> </a:t>
            </a:r>
            <a:r>
              <a:rPr sz="800" dirty="0">
                <a:solidFill>
                  <a:srgbClr val="162D07"/>
                </a:solidFill>
                <a:latin typeface="Tahoma"/>
                <a:cs typeface="Tahoma"/>
              </a:rPr>
              <a:t>Swansea</a:t>
            </a:r>
            <a:r>
              <a:rPr sz="800" spc="5" dirty="0">
                <a:solidFill>
                  <a:srgbClr val="162D07"/>
                </a:solidFill>
                <a:latin typeface="Tahoma"/>
                <a:cs typeface="Tahoma"/>
              </a:rPr>
              <a:t> </a:t>
            </a:r>
            <a:r>
              <a:rPr sz="800" spc="40" dirty="0">
                <a:solidFill>
                  <a:srgbClr val="162D07"/>
                </a:solidFill>
                <a:latin typeface="Tahoma"/>
                <a:cs typeface="Tahoma"/>
              </a:rPr>
              <a:t>LNP</a:t>
            </a:r>
            <a:r>
              <a:rPr sz="800" spc="3" dirty="0">
                <a:solidFill>
                  <a:srgbClr val="162D07"/>
                </a:solidFill>
                <a:latin typeface="Tahoma"/>
                <a:cs typeface="Tahoma"/>
              </a:rPr>
              <a:t> </a:t>
            </a:r>
            <a:r>
              <a:rPr sz="800" spc="33" dirty="0">
                <a:solidFill>
                  <a:srgbClr val="162D07"/>
                </a:solidFill>
                <a:latin typeface="Tahoma"/>
                <a:cs typeface="Tahoma"/>
              </a:rPr>
              <a:t>has</a:t>
            </a:r>
            <a:r>
              <a:rPr sz="800" spc="5" dirty="0">
                <a:solidFill>
                  <a:srgbClr val="162D07"/>
                </a:solidFill>
                <a:latin typeface="Tahoma"/>
                <a:cs typeface="Tahoma"/>
              </a:rPr>
              <a:t> </a:t>
            </a:r>
            <a:r>
              <a:rPr sz="800" spc="40" dirty="0">
                <a:solidFill>
                  <a:srgbClr val="162D07"/>
                </a:solidFill>
                <a:latin typeface="Tahoma"/>
                <a:cs typeface="Tahoma"/>
              </a:rPr>
              <a:t>broad</a:t>
            </a:r>
            <a:r>
              <a:rPr sz="800" spc="3" dirty="0">
                <a:solidFill>
                  <a:srgbClr val="162D07"/>
                </a:solidFill>
                <a:latin typeface="Tahoma"/>
                <a:cs typeface="Tahoma"/>
              </a:rPr>
              <a:t> </a:t>
            </a:r>
            <a:r>
              <a:rPr sz="800" spc="38" dirty="0">
                <a:solidFill>
                  <a:srgbClr val="162D07"/>
                </a:solidFill>
                <a:latin typeface="Tahoma"/>
                <a:cs typeface="Tahoma"/>
              </a:rPr>
              <a:t>and</a:t>
            </a:r>
            <a:r>
              <a:rPr sz="800" spc="3" dirty="0">
                <a:solidFill>
                  <a:srgbClr val="162D07"/>
                </a:solidFill>
                <a:latin typeface="Tahoma"/>
                <a:cs typeface="Tahoma"/>
              </a:rPr>
              <a:t> </a:t>
            </a:r>
            <a:r>
              <a:rPr sz="800" dirty="0">
                <a:solidFill>
                  <a:srgbClr val="162D07"/>
                </a:solidFill>
                <a:latin typeface="Tahoma"/>
                <a:cs typeface="Tahoma"/>
              </a:rPr>
              <a:t>wide-ranging</a:t>
            </a:r>
            <a:r>
              <a:rPr sz="800" spc="5" dirty="0">
                <a:solidFill>
                  <a:srgbClr val="162D07"/>
                </a:solidFill>
                <a:latin typeface="Tahoma"/>
                <a:cs typeface="Tahoma"/>
              </a:rPr>
              <a:t> </a:t>
            </a:r>
            <a:r>
              <a:rPr sz="800" dirty="0">
                <a:solidFill>
                  <a:srgbClr val="162D07"/>
                </a:solidFill>
                <a:latin typeface="Tahoma"/>
                <a:cs typeface="Tahoma"/>
              </a:rPr>
              <a:t>skills</a:t>
            </a:r>
            <a:r>
              <a:rPr sz="800" spc="3" dirty="0">
                <a:solidFill>
                  <a:srgbClr val="162D07"/>
                </a:solidFill>
                <a:latin typeface="Tahoma"/>
                <a:cs typeface="Tahoma"/>
              </a:rPr>
              <a:t> </a:t>
            </a:r>
            <a:r>
              <a:rPr sz="800" spc="38" dirty="0">
                <a:solidFill>
                  <a:srgbClr val="162D07"/>
                </a:solidFill>
                <a:latin typeface="Tahoma"/>
                <a:cs typeface="Tahoma"/>
              </a:rPr>
              <a:t>and</a:t>
            </a:r>
            <a:r>
              <a:rPr sz="800" spc="5" dirty="0">
                <a:solidFill>
                  <a:srgbClr val="162D07"/>
                </a:solidFill>
                <a:latin typeface="Tahoma"/>
                <a:cs typeface="Tahoma"/>
              </a:rPr>
              <a:t> </a:t>
            </a:r>
            <a:r>
              <a:rPr sz="800" spc="28" dirty="0">
                <a:solidFill>
                  <a:srgbClr val="162D07"/>
                </a:solidFill>
                <a:latin typeface="Tahoma"/>
                <a:cs typeface="Tahoma"/>
              </a:rPr>
              <a:t>expertise</a:t>
            </a:r>
            <a:r>
              <a:rPr sz="800" spc="3" dirty="0">
                <a:solidFill>
                  <a:srgbClr val="162D07"/>
                </a:solidFill>
                <a:latin typeface="Tahoma"/>
                <a:cs typeface="Tahoma"/>
              </a:rPr>
              <a:t> </a:t>
            </a:r>
            <a:r>
              <a:rPr sz="800" spc="33" dirty="0">
                <a:solidFill>
                  <a:srgbClr val="162D07"/>
                </a:solidFill>
                <a:latin typeface="Tahoma"/>
                <a:cs typeface="Tahoma"/>
              </a:rPr>
              <a:t>needed</a:t>
            </a:r>
            <a:r>
              <a:rPr sz="800" spc="5" dirty="0">
                <a:solidFill>
                  <a:srgbClr val="162D07"/>
                </a:solidFill>
                <a:latin typeface="Tahoma"/>
                <a:cs typeface="Tahoma"/>
              </a:rPr>
              <a:t> </a:t>
            </a:r>
            <a:r>
              <a:rPr sz="800" spc="15" dirty="0">
                <a:solidFill>
                  <a:srgbClr val="162D07"/>
                </a:solidFill>
                <a:latin typeface="Tahoma"/>
                <a:cs typeface="Tahoma"/>
              </a:rPr>
              <a:t>to </a:t>
            </a:r>
            <a:r>
              <a:rPr sz="800" spc="25" dirty="0">
                <a:solidFill>
                  <a:srgbClr val="162D07"/>
                </a:solidFill>
                <a:latin typeface="Tahoma"/>
                <a:cs typeface="Tahoma"/>
              </a:rPr>
              <a:t>deliver</a:t>
            </a:r>
            <a:r>
              <a:rPr sz="800" spc="23" dirty="0">
                <a:solidFill>
                  <a:srgbClr val="162D07"/>
                </a:solidFill>
                <a:latin typeface="Tahoma"/>
                <a:cs typeface="Tahoma"/>
              </a:rPr>
              <a:t> </a:t>
            </a:r>
            <a:r>
              <a:rPr sz="800" spc="30" dirty="0">
                <a:solidFill>
                  <a:srgbClr val="162D07"/>
                </a:solidFill>
                <a:latin typeface="Tahoma"/>
                <a:cs typeface="Tahoma"/>
              </a:rPr>
              <a:t>nature</a:t>
            </a:r>
            <a:r>
              <a:rPr sz="800" spc="23" dirty="0">
                <a:solidFill>
                  <a:srgbClr val="162D07"/>
                </a:solidFill>
                <a:latin typeface="Tahoma"/>
                <a:cs typeface="Tahoma"/>
              </a:rPr>
              <a:t> </a:t>
            </a:r>
            <a:r>
              <a:rPr sz="800" dirty="0">
                <a:solidFill>
                  <a:srgbClr val="162D07"/>
                </a:solidFill>
                <a:latin typeface="Tahoma"/>
                <a:cs typeface="Tahoma"/>
              </a:rPr>
              <a:t>recovery</a:t>
            </a:r>
            <a:r>
              <a:rPr sz="800" spc="23" dirty="0">
                <a:solidFill>
                  <a:srgbClr val="162D07"/>
                </a:solidFill>
                <a:latin typeface="Tahoma"/>
                <a:cs typeface="Tahoma"/>
              </a:rPr>
              <a:t> </a:t>
            </a:r>
            <a:r>
              <a:rPr sz="800" spc="-5" dirty="0">
                <a:solidFill>
                  <a:srgbClr val="162D07"/>
                </a:solidFill>
                <a:latin typeface="Tahoma"/>
                <a:cs typeface="Tahoma"/>
              </a:rPr>
              <a:t>projects.</a:t>
            </a:r>
            <a:endParaRPr sz="800">
              <a:latin typeface="Tahoma"/>
              <a:cs typeface="Tahoma"/>
            </a:endParaRPr>
          </a:p>
        </p:txBody>
      </p:sp>
      <p:sp>
        <p:nvSpPr>
          <p:cNvPr id="23" name="object 23"/>
          <p:cNvSpPr txBox="1"/>
          <p:nvPr/>
        </p:nvSpPr>
        <p:spPr>
          <a:xfrm>
            <a:off x="5365857" y="3887501"/>
            <a:ext cx="1044575"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marL="345758">
              <a:lnSpc>
                <a:spcPct val="100000"/>
              </a:lnSpc>
            </a:pPr>
            <a:r>
              <a:rPr sz="800" spc="-15" dirty="0">
                <a:solidFill>
                  <a:srgbClr val="162D07"/>
                </a:solidFill>
                <a:latin typeface="Tahoma"/>
                <a:cs typeface="Tahoma"/>
              </a:rPr>
              <a:t>2,</a:t>
            </a:r>
            <a:r>
              <a:rPr sz="800" spc="-40" dirty="0">
                <a:solidFill>
                  <a:srgbClr val="162D07"/>
                </a:solidFill>
                <a:latin typeface="Tahoma"/>
                <a:cs typeface="Tahoma"/>
              </a:rPr>
              <a:t> </a:t>
            </a:r>
            <a:r>
              <a:rPr sz="800" dirty="0">
                <a:solidFill>
                  <a:srgbClr val="162D07"/>
                </a:solidFill>
                <a:latin typeface="Tahoma"/>
                <a:cs typeface="Tahoma"/>
              </a:rPr>
              <a:t>3</a:t>
            </a:r>
            <a:r>
              <a:rPr sz="800" spc="-38" dirty="0">
                <a:solidFill>
                  <a:srgbClr val="162D07"/>
                </a:solidFill>
                <a:latin typeface="Tahoma"/>
                <a:cs typeface="Tahoma"/>
              </a:rPr>
              <a:t> </a:t>
            </a:r>
            <a:r>
              <a:rPr sz="800" spc="43" dirty="0">
                <a:solidFill>
                  <a:srgbClr val="162D07"/>
                </a:solidFill>
                <a:latin typeface="Tahoma"/>
                <a:cs typeface="Tahoma"/>
              </a:rPr>
              <a:t>&amp;</a:t>
            </a:r>
            <a:r>
              <a:rPr sz="800" spc="-38" dirty="0">
                <a:solidFill>
                  <a:srgbClr val="162D07"/>
                </a:solidFill>
                <a:latin typeface="Tahoma"/>
                <a:cs typeface="Tahoma"/>
              </a:rPr>
              <a:t> </a:t>
            </a:r>
            <a:r>
              <a:rPr sz="800" spc="-25" dirty="0">
                <a:solidFill>
                  <a:srgbClr val="162D07"/>
                </a:solidFill>
                <a:latin typeface="Tahoma"/>
                <a:cs typeface="Tahoma"/>
              </a:rPr>
              <a:t>4</a:t>
            </a:r>
            <a:endParaRPr sz="800">
              <a:latin typeface="Tahoma"/>
              <a:cs typeface="Tahoma"/>
            </a:endParaRPr>
          </a:p>
        </p:txBody>
      </p:sp>
      <p:sp>
        <p:nvSpPr>
          <p:cNvPr id="24" name="object 24"/>
          <p:cNvSpPr txBox="1"/>
          <p:nvPr/>
        </p:nvSpPr>
        <p:spPr>
          <a:xfrm>
            <a:off x="6505432" y="3887501"/>
            <a:ext cx="996632"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25" name="object 25"/>
          <p:cNvSpPr txBox="1"/>
          <p:nvPr/>
        </p:nvSpPr>
        <p:spPr>
          <a:xfrm>
            <a:off x="7597260" y="3887501"/>
            <a:ext cx="1032510"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26" name="object 26"/>
          <p:cNvSpPr/>
          <p:nvPr/>
        </p:nvSpPr>
        <p:spPr>
          <a:xfrm>
            <a:off x="6505434" y="1496582"/>
            <a:ext cx="996632" cy="989965"/>
          </a:xfrm>
          <a:custGeom>
            <a:avLst/>
            <a:gdLst/>
            <a:ahLst/>
            <a:cxnLst/>
            <a:rect l="l" t="t" r="r" b="b"/>
            <a:pathLst>
              <a:path w="1993265" h="1979929">
                <a:moveTo>
                  <a:pt x="1988391" y="0"/>
                </a:moveTo>
                <a:lnTo>
                  <a:pt x="1988391" y="1974742"/>
                </a:lnTo>
              </a:path>
              <a:path w="1993265" h="1979929">
                <a:moveTo>
                  <a:pt x="0" y="1979504"/>
                </a:moveTo>
                <a:lnTo>
                  <a:pt x="1993153" y="1979504"/>
                </a:lnTo>
              </a:path>
            </a:pathLst>
          </a:custGeom>
          <a:ln w="9525">
            <a:solidFill>
              <a:srgbClr val="162D07"/>
            </a:solidFill>
          </a:ln>
        </p:spPr>
        <p:txBody>
          <a:bodyPr wrap="square" lIns="0" tIns="0" rIns="0" bIns="0" rtlCol="0"/>
          <a:lstStyle/>
          <a:p>
            <a:endParaRPr/>
          </a:p>
        </p:txBody>
      </p:sp>
      <p:sp>
        <p:nvSpPr>
          <p:cNvPr id="27" name="object 27"/>
          <p:cNvSpPr txBox="1"/>
          <p:nvPr/>
        </p:nvSpPr>
        <p:spPr>
          <a:xfrm>
            <a:off x="8693241" y="964801"/>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sp>
        <p:nvSpPr>
          <p:cNvPr id="28" name="object 28"/>
          <p:cNvSpPr txBox="1">
            <a:spLocks noGrp="1"/>
          </p:cNvSpPr>
          <p:nvPr>
            <p:ph type="sldNum" sz="quarter" idx="7"/>
          </p:nvPr>
        </p:nvSpPr>
        <p:spPr>
          <a:prstGeom prst="rect">
            <a:avLst/>
          </a:prstGeom>
        </p:spPr>
        <p:txBody>
          <a:bodyPr vert="horz" wrap="square" lIns="0" tIns="13335" rIns="0" bIns="0" rtlCol="0">
            <a:spAutoFit/>
          </a:bodyPr>
          <a:lstStyle/>
          <a:p>
            <a:pPr marL="19050">
              <a:lnSpc>
                <a:spcPct val="100000"/>
              </a:lnSpc>
              <a:spcBef>
                <a:spcPts val="105"/>
              </a:spcBef>
            </a:pPr>
            <a:r>
              <a:rPr spc="-13" dirty="0"/>
              <a:t>29</a:t>
            </a:r>
          </a:p>
        </p:txBody>
      </p:sp>
    </p:spTree>
    <p:extLst>
      <p:ext uri="{BB962C8B-B14F-4D97-AF65-F5344CB8AC3E}">
        <p14:creationId xmlns:p14="http://schemas.microsoft.com/office/powerpoint/2010/main" val="7564588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857250"/>
            <a:ext cx="9144000" cy="5143500"/>
          </a:xfrm>
          <a:prstGeom prst="rect">
            <a:avLst/>
          </a:prstGeom>
        </p:spPr>
      </p:pic>
      <p:sp>
        <p:nvSpPr>
          <p:cNvPr id="3" name="object 3"/>
          <p:cNvSpPr/>
          <p:nvPr/>
        </p:nvSpPr>
        <p:spPr>
          <a:xfrm>
            <a:off x="0" y="857250"/>
            <a:ext cx="9144000" cy="51435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solidFill>
            <a:srgbClr val="162D07">
              <a:alpha val="73999"/>
            </a:srgbClr>
          </a:solidFill>
        </p:spPr>
        <p:txBody>
          <a:bodyPr wrap="square" lIns="0" tIns="0" rIns="0" bIns="0" rtlCol="0"/>
          <a:lstStyle/>
          <a:p>
            <a:endParaRPr/>
          </a:p>
        </p:txBody>
      </p:sp>
      <p:sp>
        <p:nvSpPr>
          <p:cNvPr id="4" name="object 4"/>
          <p:cNvSpPr/>
          <p:nvPr/>
        </p:nvSpPr>
        <p:spPr>
          <a:xfrm>
            <a:off x="0" y="4402201"/>
            <a:ext cx="1497648" cy="1598613"/>
          </a:xfrm>
          <a:custGeom>
            <a:avLst/>
            <a:gdLst/>
            <a:ahLst/>
            <a:cxnLst/>
            <a:rect l="l" t="t" r="r" b="b"/>
            <a:pathLst>
              <a:path w="2995295" h="3197225">
                <a:moveTo>
                  <a:pt x="2130742" y="2130475"/>
                </a:moveTo>
                <a:lnTo>
                  <a:pt x="2129879" y="2082520"/>
                </a:lnTo>
                <a:lnTo>
                  <a:pt x="2127313" y="2035009"/>
                </a:lnTo>
                <a:lnTo>
                  <a:pt x="2123071" y="1987969"/>
                </a:lnTo>
                <a:lnTo>
                  <a:pt x="2117179" y="1941410"/>
                </a:lnTo>
                <a:lnTo>
                  <a:pt x="2109673" y="1895373"/>
                </a:lnTo>
                <a:lnTo>
                  <a:pt x="2100580" y="1849894"/>
                </a:lnTo>
                <a:lnTo>
                  <a:pt x="2089924" y="1805000"/>
                </a:lnTo>
                <a:lnTo>
                  <a:pt x="2077745" y="1760715"/>
                </a:lnTo>
                <a:lnTo>
                  <a:pt x="2064067" y="1717078"/>
                </a:lnTo>
                <a:lnTo>
                  <a:pt x="2048916" y="1674114"/>
                </a:lnTo>
                <a:lnTo>
                  <a:pt x="2032330" y="1631835"/>
                </a:lnTo>
                <a:lnTo>
                  <a:pt x="2014334" y="1590294"/>
                </a:lnTo>
                <a:lnTo>
                  <a:pt x="1994954" y="1549514"/>
                </a:lnTo>
                <a:lnTo>
                  <a:pt x="1974227" y="1509534"/>
                </a:lnTo>
                <a:lnTo>
                  <a:pt x="1952180" y="1470355"/>
                </a:lnTo>
                <a:lnTo>
                  <a:pt x="1928837" y="1432039"/>
                </a:lnTo>
                <a:lnTo>
                  <a:pt x="1904225" y="1394587"/>
                </a:lnTo>
                <a:lnTo>
                  <a:pt x="1878393" y="1358049"/>
                </a:lnTo>
                <a:lnTo>
                  <a:pt x="1851355" y="1322451"/>
                </a:lnTo>
                <a:lnTo>
                  <a:pt x="1823148" y="1287818"/>
                </a:lnTo>
                <a:lnTo>
                  <a:pt x="1793786" y="1254175"/>
                </a:lnTo>
                <a:lnTo>
                  <a:pt x="1763318" y="1221574"/>
                </a:lnTo>
                <a:lnTo>
                  <a:pt x="1731759" y="1190015"/>
                </a:lnTo>
                <a:lnTo>
                  <a:pt x="1699145" y="1159548"/>
                </a:lnTo>
                <a:lnTo>
                  <a:pt x="1665503" y="1130185"/>
                </a:lnTo>
                <a:lnTo>
                  <a:pt x="1630870" y="1101979"/>
                </a:lnTo>
                <a:lnTo>
                  <a:pt x="1595272" y="1074928"/>
                </a:lnTo>
                <a:lnTo>
                  <a:pt x="1558734" y="1049096"/>
                </a:lnTo>
                <a:lnTo>
                  <a:pt x="1521294" y="1024496"/>
                </a:lnTo>
                <a:lnTo>
                  <a:pt x="1482966" y="1001153"/>
                </a:lnTo>
                <a:lnTo>
                  <a:pt x="1443799" y="979106"/>
                </a:lnTo>
                <a:lnTo>
                  <a:pt x="1403807" y="958380"/>
                </a:lnTo>
                <a:lnTo>
                  <a:pt x="1363027" y="938999"/>
                </a:lnTo>
                <a:lnTo>
                  <a:pt x="1321485" y="921004"/>
                </a:lnTo>
                <a:lnTo>
                  <a:pt x="1279220" y="904417"/>
                </a:lnTo>
                <a:lnTo>
                  <a:pt x="1236243" y="889266"/>
                </a:lnTo>
                <a:lnTo>
                  <a:pt x="1192606" y="875588"/>
                </a:lnTo>
                <a:lnTo>
                  <a:pt x="1148321" y="863409"/>
                </a:lnTo>
                <a:lnTo>
                  <a:pt x="1103426" y="852754"/>
                </a:lnTo>
                <a:lnTo>
                  <a:pt x="1057948" y="843661"/>
                </a:lnTo>
                <a:lnTo>
                  <a:pt x="1011923" y="836155"/>
                </a:lnTo>
                <a:lnTo>
                  <a:pt x="965365" y="830262"/>
                </a:lnTo>
                <a:lnTo>
                  <a:pt x="918311" y="826020"/>
                </a:lnTo>
                <a:lnTo>
                  <a:pt x="870800" y="823455"/>
                </a:lnTo>
                <a:lnTo>
                  <a:pt x="822858" y="822591"/>
                </a:lnTo>
                <a:lnTo>
                  <a:pt x="774903" y="823455"/>
                </a:lnTo>
                <a:lnTo>
                  <a:pt x="727392" y="826020"/>
                </a:lnTo>
                <a:lnTo>
                  <a:pt x="680351" y="830262"/>
                </a:lnTo>
                <a:lnTo>
                  <a:pt x="633793" y="836155"/>
                </a:lnTo>
                <a:lnTo>
                  <a:pt x="587768" y="843661"/>
                </a:lnTo>
                <a:lnTo>
                  <a:pt x="542290" y="852754"/>
                </a:lnTo>
                <a:lnTo>
                  <a:pt x="497382" y="863409"/>
                </a:lnTo>
                <a:lnTo>
                  <a:pt x="453110" y="875588"/>
                </a:lnTo>
                <a:lnTo>
                  <a:pt x="409460" y="889266"/>
                </a:lnTo>
                <a:lnTo>
                  <a:pt x="366496" y="904417"/>
                </a:lnTo>
                <a:lnTo>
                  <a:pt x="324218" y="921004"/>
                </a:lnTo>
                <a:lnTo>
                  <a:pt x="282689" y="938999"/>
                </a:lnTo>
                <a:lnTo>
                  <a:pt x="241909" y="958380"/>
                </a:lnTo>
                <a:lnTo>
                  <a:pt x="201917" y="979106"/>
                </a:lnTo>
                <a:lnTo>
                  <a:pt x="162737" y="1001153"/>
                </a:lnTo>
                <a:lnTo>
                  <a:pt x="124421" y="1024496"/>
                </a:lnTo>
                <a:lnTo>
                  <a:pt x="86969" y="1049096"/>
                </a:lnTo>
                <a:lnTo>
                  <a:pt x="50431" y="1074928"/>
                </a:lnTo>
                <a:lnTo>
                  <a:pt x="14833" y="1101979"/>
                </a:lnTo>
                <a:lnTo>
                  <a:pt x="0" y="1114069"/>
                </a:lnTo>
                <a:lnTo>
                  <a:pt x="0" y="3146882"/>
                </a:lnTo>
                <a:lnTo>
                  <a:pt x="14833" y="3158972"/>
                </a:lnTo>
                <a:lnTo>
                  <a:pt x="50431" y="3186011"/>
                </a:lnTo>
                <a:lnTo>
                  <a:pt x="66128" y="3197110"/>
                </a:lnTo>
                <a:lnTo>
                  <a:pt x="1579587" y="3197110"/>
                </a:lnTo>
                <a:lnTo>
                  <a:pt x="1630870" y="3158972"/>
                </a:lnTo>
                <a:lnTo>
                  <a:pt x="1665503" y="3130753"/>
                </a:lnTo>
                <a:lnTo>
                  <a:pt x="1699145" y="3101403"/>
                </a:lnTo>
                <a:lnTo>
                  <a:pt x="1731759" y="3070936"/>
                </a:lnTo>
                <a:lnTo>
                  <a:pt x="1763318" y="3039376"/>
                </a:lnTo>
                <a:lnTo>
                  <a:pt x="1793786" y="3006763"/>
                </a:lnTo>
                <a:lnTo>
                  <a:pt x="1823148" y="2973120"/>
                </a:lnTo>
                <a:lnTo>
                  <a:pt x="1851355" y="2938488"/>
                </a:lnTo>
                <a:lnTo>
                  <a:pt x="1878393" y="2902889"/>
                </a:lnTo>
                <a:lnTo>
                  <a:pt x="1904225" y="2866352"/>
                </a:lnTo>
                <a:lnTo>
                  <a:pt x="1928837" y="2828912"/>
                </a:lnTo>
                <a:lnTo>
                  <a:pt x="1952180" y="2790583"/>
                </a:lnTo>
                <a:lnTo>
                  <a:pt x="1974227" y="2751417"/>
                </a:lnTo>
                <a:lnTo>
                  <a:pt x="1994954" y="2711424"/>
                </a:lnTo>
                <a:lnTo>
                  <a:pt x="2014334" y="2670645"/>
                </a:lnTo>
                <a:lnTo>
                  <a:pt x="2032330" y="2629103"/>
                </a:lnTo>
                <a:lnTo>
                  <a:pt x="2048916" y="2586837"/>
                </a:lnTo>
                <a:lnTo>
                  <a:pt x="2064067" y="2543860"/>
                </a:lnTo>
                <a:lnTo>
                  <a:pt x="2077745" y="2500223"/>
                </a:lnTo>
                <a:lnTo>
                  <a:pt x="2089924" y="2455938"/>
                </a:lnTo>
                <a:lnTo>
                  <a:pt x="2100580" y="2411044"/>
                </a:lnTo>
                <a:lnTo>
                  <a:pt x="2109673" y="2365565"/>
                </a:lnTo>
                <a:lnTo>
                  <a:pt x="2117179" y="2319540"/>
                </a:lnTo>
                <a:lnTo>
                  <a:pt x="2123071" y="2272982"/>
                </a:lnTo>
                <a:lnTo>
                  <a:pt x="2127313" y="2225929"/>
                </a:lnTo>
                <a:lnTo>
                  <a:pt x="2129879" y="2178418"/>
                </a:lnTo>
                <a:lnTo>
                  <a:pt x="2130742" y="2130475"/>
                </a:lnTo>
                <a:close/>
              </a:path>
              <a:path w="2995295" h="3197225">
                <a:moveTo>
                  <a:pt x="2994977" y="576516"/>
                </a:moveTo>
                <a:lnTo>
                  <a:pt x="2993059" y="529234"/>
                </a:lnTo>
                <a:lnTo>
                  <a:pt x="2987433" y="483006"/>
                </a:lnTo>
                <a:lnTo>
                  <a:pt x="2978213" y="437972"/>
                </a:lnTo>
                <a:lnTo>
                  <a:pt x="2965577" y="394296"/>
                </a:lnTo>
                <a:lnTo>
                  <a:pt x="2949664" y="352107"/>
                </a:lnTo>
                <a:lnTo>
                  <a:pt x="2930626" y="311569"/>
                </a:lnTo>
                <a:lnTo>
                  <a:pt x="2908604" y="272834"/>
                </a:lnTo>
                <a:lnTo>
                  <a:pt x="2883738" y="236029"/>
                </a:lnTo>
                <a:lnTo>
                  <a:pt x="2856192" y="201333"/>
                </a:lnTo>
                <a:lnTo>
                  <a:pt x="2826118" y="168859"/>
                </a:lnTo>
                <a:lnTo>
                  <a:pt x="2793657" y="138785"/>
                </a:lnTo>
                <a:lnTo>
                  <a:pt x="2758948" y="111239"/>
                </a:lnTo>
                <a:lnTo>
                  <a:pt x="2722143" y="86385"/>
                </a:lnTo>
                <a:lnTo>
                  <a:pt x="2683408" y="64350"/>
                </a:lnTo>
                <a:lnTo>
                  <a:pt x="2642870" y="45313"/>
                </a:lnTo>
                <a:lnTo>
                  <a:pt x="2600693" y="29400"/>
                </a:lnTo>
                <a:lnTo>
                  <a:pt x="2557005" y="16764"/>
                </a:lnTo>
                <a:lnTo>
                  <a:pt x="2511983" y="7556"/>
                </a:lnTo>
                <a:lnTo>
                  <a:pt x="2465743" y="1917"/>
                </a:lnTo>
                <a:lnTo>
                  <a:pt x="2418461" y="0"/>
                </a:lnTo>
                <a:lnTo>
                  <a:pt x="2371179" y="1917"/>
                </a:lnTo>
                <a:lnTo>
                  <a:pt x="2324951" y="7556"/>
                </a:lnTo>
                <a:lnTo>
                  <a:pt x="2279929" y="16764"/>
                </a:lnTo>
                <a:lnTo>
                  <a:pt x="2236241" y="29400"/>
                </a:lnTo>
                <a:lnTo>
                  <a:pt x="2194064" y="45313"/>
                </a:lnTo>
                <a:lnTo>
                  <a:pt x="2153526" y="64350"/>
                </a:lnTo>
                <a:lnTo>
                  <a:pt x="2114791" y="86385"/>
                </a:lnTo>
                <a:lnTo>
                  <a:pt x="2077986" y="111239"/>
                </a:lnTo>
                <a:lnTo>
                  <a:pt x="2043277" y="138785"/>
                </a:lnTo>
                <a:lnTo>
                  <a:pt x="2010816" y="168859"/>
                </a:lnTo>
                <a:lnTo>
                  <a:pt x="1980730" y="201333"/>
                </a:lnTo>
                <a:lnTo>
                  <a:pt x="1953196" y="236029"/>
                </a:lnTo>
                <a:lnTo>
                  <a:pt x="1928329" y="272834"/>
                </a:lnTo>
                <a:lnTo>
                  <a:pt x="1906308" y="311569"/>
                </a:lnTo>
                <a:lnTo>
                  <a:pt x="1887258" y="352107"/>
                </a:lnTo>
                <a:lnTo>
                  <a:pt x="1871345" y="394296"/>
                </a:lnTo>
                <a:lnTo>
                  <a:pt x="1858708" y="437972"/>
                </a:lnTo>
                <a:lnTo>
                  <a:pt x="1849501" y="483006"/>
                </a:lnTo>
                <a:lnTo>
                  <a:pt x="1843874" y="529234"/>
                </a:lnTo>
                <a:lnTo>
                  <a:pt x="1841957" y="576516"/>
                </a:lnTo>
                <a:lnTo>
                  <a:pt x="1843874" y="623798"/>
                </a:lnTo>
                <a:lnTo>
                  <a:pt x="1849501" y="670026"/>
                </a:lnTo>
                <a:lnTo>
                  <a:pt x="1858708" y="715060"/>
                </a:lnTo>
                <a:lnTo>
                  <a:pt x="1871345" y="758736"/>
                </a:lnTo>
                <a:lnTo>
                  <a:pt x="1887258" y="800912"/>
                </a:lnTo>
                <a:lnTo>
                  <a:pt x="1906308" y="841451"/>
                </a:lnTo>
                <a:lnTo>
                  <a:pt x="1928329" y="880198"/>
                </a:lnTo>
                <a:lnTo>
                  <a:pt x="1953196" y="916990"/>
                </a:lnTo>
                <a:lnTo>
                  <a:pt x="1980730" y="951699"/>
                </a:lnTo>
                <a:lnTo>
                  <a:pt x="2010816" y="984161"/>
                </a:lnTo>
                <a:lnTo>
                  <a:pt x="2043277" y="1014247"/>
                </a:lnTo>
                <a:lnTo>
                  <a:pt x="2077986" y="1041793"/>
                </a:lnTo>
                <a:lnTo>
                  <a:pt x="2114791" y="1066647"/>
                </a:lnTo>
                <a:lnTo>
                  <a:pt x="2153526" y="1088669"/>
                </a:lnTo>
                <a:lnTo>
                  <a:pt x="2194064" y="1107719"/>
                </a:lnTo>
                <a:lnTo>
                  <a:pt x="2236241" y="1123632"/>
                </a:lnTo>
                <a:lnTo>
                  <a:pt x="2279929" y="1136269"/>
                </a:lnTo>
                <a:lnTo>
                  <a:pt x="2324951" y="1145476"/>
                </a:lnTo>
                <a:lnTo>
                  <a:pt x="2371179" y="1151115"/>
                </a:lnTo>
                <a:lnTo>
                  <a:pt x="2418461" y="1153020"/>
                </a:lnTo>
                <a:lnTo>
                  <a:pt x="2465743" y="1151115"/>
                </a:lnTo>
                <a:lnTo>
                  <a:pt x="2511983" y="1145476"/>
                </a:lnTo>
                <a:lnTo>
                  <a:pt x="2557005" y="1136269"/>
                </a:lnTo>
                <a:lnTo>
                  <a:pt x="2600693" y="1123632"/>
                </a:lnTo>
                <a:lnTo>
                  <a:pt x="2642870" y="1107719"/>
                </a:lnTo>
                <a:lnTo>
                  <a:pt x="2683408" y="1088669"/>
                </a:lnTo>
                <a:lnTo>
                  <a:pt x="2722143" y="1066647"/>
                </a:lnTo>
                <a:lnTo>
                  <a:pt x="2758948" y="1041793"/>
                </a:lnTo>
                <a:lnTo>
                  <a:pt x="2793657" y="1014247"/>
                </a:lnTo>
                <a:lnTo>
                  <a:pt x="2826118" y="984161"/>
                </a:lnTo>
                <a:lnTo>
                  <a:pt x="2856192" y="951699"/>
                </a:lnTo>
                <a:lnTo>
                  <a:pt x="2883738" y="916990"/>
                </a:lnTo>
                <a:lnTo>
                  <a:pt x="2908604" y="880198"/>
                </a:lnTo>
                <a:lnTo>
                  <a:pt x="2930626" y="841451"/>
                </a:lnTo>
                <a:lnTo>
                  <a:pt x="2949664" y="800912"/>
                </a:lnTo>
                <a:lnTo>
                  <a:pt x="2965577" y="758736"/>
                </a:lnTo>
                <a:lnTo>
                  <a:pt x="2978213" y="715060"/>
                </a:lnTo>
                <a:lnTo>
                  <a:pt x="2987433" y="670026"/>
                </a:lnTo>
                <a:lnTo>
                  <a:pt x="2993059" y="623798"/>
                </a:lnTo>
                <a:lnTo>
                  <a:pt x="2994977" y="576516"/>
                </a:lnTo>
                <a:close/>
              </a:path>
            </a:pathLst>
          </a:custGeom>
          <a:solidFill>
            <a:srgbClr val="5EDB12">
              <a:alpha val="8999"/>
            </a:srgbClr>
          </a:solidFill>
        </p:spPr>
        <p:txBody>
          <a:bodyPr wrap="square" lIns="0" tIns="0" rIns="0" bIns="0" rtlCol="0"/>
          <a:lstStyle/>
          <a:p>
            <a:endParaRPr/>
          </a:p>
        </p:txBody>
      </p:sp>
      <p:sp>
        <p:nvSpPr>
          <p:cNvPr id="5" name="object 5"/>
          <p:cNvSpPr/>
          <p:nvPr/>
        </p:nvSpPr>
        <p:spPr>
          <a:xfrm>
            <a:off x="8078569" y="857250"/>
            <a:ext cx="1065530" cy="858203"/>
          </a:xfrm>
          <a:custGeom>
            <a:avLst/>
            <a:gdLst/>
            <a:ahLst/>
            <a:cxnLst/>
            <a:rect l="l" t="t" r="r" b="b"/>
            <a:pathLst>
              <a:path w="2131059" h="1716405">
                <a:moveTo>
                  <a:pt x="64974" y="0"/>
                </a:moveTo>
                <a:lnTo>
                  <a:pt x="2130862" y="0"/>
                </a:lnTo>
                <a:lnTo>
                  <a:pt x="2130862" y="1424277"/>
                </a:lnTo>
                <a:lnTo>
                  <a:pt x="2080304" y="1463502"/>
                </a:lnTo>
                <a:lnTo>
                  <a:pt x="2043766" y="1489338"/>
                </a:lnTo>
                <a:lnTo>
                  <a:pt x="2006321" y="1513941"/>
                </a:lnTo>
                <a:lnTo>
                  <a:pt x="1967998" y="1537283"/>
                </a:lnTo>
                <a:lnTo>
                  <a:pt x="1928827" y="1559332"/>
                </a:lnTo>
                <a:lnTo>
                  <a:pt x="1888836" y="1580061"/>
                </a:lnTo>
                <a:lnTo>
                  <a:pt x="1848057" y="1599438"/>
                </a:lnTo>
                <a:lnTo>
                  <a:pt x="1806517" y="1617435"/>
                </a:lnTo>
                <a:lnTo>
                  <a:pt x="1764247" y="1634022"/>
                </a:lnTo>
                <a:lnTo>
                  <a:pt x="1721277" y="1649170"/>
                </a:lnTo>
                <a:lnTo>
                  <a:pt x="1677635" y="1662849"/>
                </a:lnTo>
                <a:lnTo>
                  <a:pt x="1633351" y="1675029"/>
                </a:lnTo>
                <a:lnTo>
                  <a:pt x="1588456" y="1685681"/>
                </a:lnTo>
                <a:lnTo>
                  <a:pt x="1542978" y="1694775"/>
                </a:lnTo>
                <a:lnTo>
                  <a:pt x="1496947" y="1702282"/>
                </a:lnTo>
                <a:lnTo>
                  <a:pt x="1450392" y="1708172"/>
                </a:lnTo>
                <a:lnTo>
                  <a:pt x="1403344" y="1712416"/>
                </a:lnTo>
                <a:lnTo>
                  <a:pt x="1355832" y="1714984"/>
                </a:lnTo>
                <a:lnTo>
                  <a:pt x="1307884" y="1715847"/>
                </a:lnTo>
                <a:lnTo>
                  <a:pt x="1259937" y="1714984"/>
                </a:lnTo>
                <a:lnTo>
                  <a:pt x="1212424" y="1712416"/>
                </a:lnTo>
                <a:lnTo>
                  <a:pt x="1165376" y="1708172"/>
                </a:lnTo>
                <a:lnTo>
                  <a:pt x="1118821" y="1702282"/>
                </a:lnTo>
                <a:lnTo>
                  <a:pt x="1072790" y="1694775"/>
                </a:lnTo>
                <a:lnTo>
                  <a:pt x="1027312" y="1685681"/>
                </a:lnTo>
                <a:lnTo>
                  <a:pt x="982417" y="1675029"/>
                </a:lnTo>
                <a:lnTo>
                  <a:pt x="938133" y="1662849"/>
                </a:lnTo>
                <a:lnTo>
                  <a:pt x="894492" y="1649170"/>
                </a:lnTo>
                <a:lnTo>
                  <a:pt x="851521" y="1634022"/>
                </a:lnTo>
                <a:lnTo>
                  <a:pt x="809251" y="1617435"/>
                </a:lnTo>
                <a:lnTo>
                  <a:pt x="767712" y="1599438"/>
                </a:lnTo>
                <a:lnTo>
                  <a:pt x="726932" y="1580061"/>
                </a:lnTo>
                <a:lnTo>
                  <a:pt x="686941" y="1559332"/>
                </a:lnTo>
                <a:lnTo>
                  <a:pt x="647770" y="1537283"/>
                </a:lnTo>
                <a:lnTo>
                  <a:pt x="609447" y="1513941"/>
                </a:lnTo>
                <a:lnTo>
                  <a:pt x="572002" y="1489338"/>
                </a:lnTo>
                <a:lnTo>
                  <a:pt x="535465" y="1463502"/>
                </a:lnTo>
                <a:lnTo>
                  <a:pt x="499864" y="1436462"/>
                </a:lnTo>
                <a:lnTo>
                  <a:pt x="465231" y="1408249"/>
                </a:lnTo>
                <a:lnTo>
                  <a:pt x="431594" y="1378893"/>
                </a:lnTo>
                <a:lnTo>
                  <a:pt x="398982" y="1348421"/>
                </a:lnTo>
                <a:lnTo>
                  <a:pt x="367426" y="1316865"/>
                </a:lnTo>
                <a:lnTo>
                  <a:pt x="336955" y="1284254"/>
                </a:lnTo>
                <a:lnTo>
                  <a:pt x="307598" y="1250617"/>
                </a:lnTo>
                <a:lnTo>
                  <a:pt x="279385" y="1215983"/>
                </a:lnTo>
                <a:lnTo>
                  <a:pt x="252346" y="1180383"/>
                </a:lnTo>
                <a:lnTo>
                  <a:pt x="226509" y="1143846"/>
                </a:lnTo>
                <a:lnTo>
                  <a:pt x="201906" y="1106401"/>
                </a:lnTo>
                <a:lnTo>
                  <a:pt x="178564" y="1068078"/>
                </a:lnTo>
                <a:lnTo>
                  <a:pt x="156515" y="1028906"/>
                </a:lnTo>
                <a:lnTo>
                  <a:pt x="135786" y="988916"/>
                </a:lnTo>
                <a:lnTo>
                  <a:pt x="116409" y="948136"/>
                </a:lnTo>
                <a:lnTo>
                  <a:pt x="98411" y="906596"/>
                </a:lnTo>
                <a:lnTo>
                  <a:pt x="81824" y="864326"/>
                </a:lnTo>
                <a:lnTo>
                  <a:pt x="66676" y="821356"/>
                </a:lnTo>
                <a:lnTo>
                  <a:pt x="52998" y="777714"/>
                </a:lnTo>
                <a:lnTo>
                  <a:pt x="40818" y="733430"/>
                </a:lnTo>
                <a:lnTo>
                  <a:pt x="30166" y="688535"/>
                </a:lnTo>
                <a:lnTo>
                  <a:pt x="21071" y="643057"/>
                </a:lnTo>
                <a:lnTo>
                  <a:pt x="13564" y="597026"/>
                </a:lnTo>
                <a:lnTo>
                  <a:pt x="7674" y="550471"/>
                </a:lnTo>
                <a:lnTo>
                  <a:pt x="3430" y="503423"/>
                </a:lnTo>
                <a:lnTo>
                  <a:pt x="862" y="455910"/>
                </a:lnTo>
                <a:lnTo>
                  <a:pt x="0" y="407962"/>
                </a:lnTo>
                <a:lnTo>
                  <a:pt x="862" y="360015"/>
                </a:lnTo>
                <a:lnTo>
                  <a:pt x="3430" y="312502"/>
                </a:lnTo>
                <a:lnTo>
                  <a:pt x="7674" y="265454"/>
                </a:lnTo>
                <a:lnTo>
                  <a:pt x="13564" y="218899"/>
                </a:lnTo>
                <a:lnTo>
                  <a:pt x="21071" y="172868"/>
                </a:lnTo>
                <a:lnTo>
                  <a:pt x="30166" y="127390"/>
                </a:lnTo>
                <a:lnTo>
                  <a:pt x="40818" y="82495"/>
                </a:lnTo>
                <a:lnTo>
                  <a:pt x="52998" y="38211"/>
                </a:lnTo>
                <a:lnTo>
                  <a:pt x="64974" y="0"/>
                </a:lnTo>
                <a:close/>
              </a:path>
            </a:pathLst>
          </a:custGeom>
          <a:solidFill>
            <a:srgbClr val="5EDB12">
              <a:alpha val="8999"/>
            </a:srgbClr>
          </a:solidFill>
        </p:spPr>
        <p:txBody>
          <a:bodyPr wrap="square" lIns="0" tIns="0" rIns="0" bIns="0" rtlCol="0"/>
          <a:lstStyle/>
          <a:p>
            <a:endParaRPr/>
          </a:p>
        </p:txBody>
      </p:sp>
      <p:sp>
        <p:nvSpPr>
          <p:cNvPr id="6" name="object 6"/>
          <p:cNvSpPr/>
          <p:nvPr/>
        </p:nvSpPr>
        <p:spPr>
          <a:xfrm>
            <a:off x="514350" y="1488795"/>
            <a:ext cx="4756468" cy="992188"/>
          </a:xfrm>
          <a:custGeom>
            <a:avLst/>
            <a:gdLst/>
            <a:ahLst/>
            <a:cxnLst/>
            <a:rect l="l" t="t" r="r" b="b"/>
            <a:pathLst>
              <a:path w="9512935" h="1984375">
                <a:moveTo>
                  <a:pt x="9512513" y="1984267"/>
                </a:moveTo>
                <a:lnTo>
                  <a:pt x="0" y="1984267"/>
                </a:lnTo>
                <a:lnTo>
                  <a:pt x="0" y="0"/>
                </a:lnTo>
                <a:lnTo>
                  <a:pt x="9512513" y="0"/>
                </a:lnTo>
                <a:lnTo>
                  <a:pt x="9512513" y="1984267"/>
                </a:lnTo>
                <a:close/>
              </a:path>
            </a:pathLst>
          </a:custGeom>
          <a:solidFill>
            <a:srgbClr val="162D07"/>
          </a:solidFill>
        </p:spPr>
        <p:txBody>
          <a:bodyPr wrap="square" lIns="0" tIns="0" rIns="0" bIns="0" rtlCol="0"/>
          <a:lstStyle/>
          <a:p>
            <a:endParaRPr/>
          </a:p>
        </p:txBody>
      </p:sp>
      <p:sp>
        <p:nvSpPr>
          <p:cNvPr id="7" name="object 7"/>
          <p:cNvSpPr/>
          <p:nvPr/>
        </p:nvSpPr>
        <p:spPr>
          <a:xfrm>
            <a:off x="5365857" y="1488795"/>
            <a:ext cx="1044575" cy="992188"/>
          </a:xfrm>
          <a:custGeom>
            <a:avLst/>
            <a:gdLst/>
            <a:ahLst/>
            <a:cxnLst/>
            <a:rect l="l" t="t" r="r" b="b"/>
            <a:pathLst>
              <a:path w="2089150" h="1984375">
                <a:moveTo>
                  <a:pt x="2088651" y="1984267"/>
                </a:moveTo>
                <a:lnTo>
                  <a:pt x="0" y="1984267"/>
                </a:lnTo>
                <a:lnTo>
                  <a:pt x="0" y="0"/>
                </a:lnTo>
                <a:lnTo>
                  <a:pt x="2088651" y="0"/>
                </a:lnTo>
                <a:lnTo>
                  <a:pt x="2088651" y="1984267"/>
                </a:lnTo>
                <a:close/>
              </a:path>
            </a:pathLst>
          </a:custGeom>
          <a:solidFill>
            <a:srgbClr val="162D07"/>
          </a:solidFill>
        </p:spPr>
        <p:txBody>
          <a:bodyPr wrap="square" lIns="0" tIns="0" rIns="0" bIns="0" rtlCol="0"/>
          <a:lstStyle/>
          <a:p>
            <a:endParaRPr/>
          </a:p>
        </p:txBody>
      </p:sp>
      <p:sp>
        <p:nvSpPr>
          <p:cNvPr id="8" name="object 8"/>
          <p:cNvSpPr/>
          <p:nvPr/>
        </p:nvSpPr>
        <p:spPr>
          <a:xfrm>
            <a:off x="6505432" y="1488795"/>
            <a:ext cx="996632" cy="992188"/>
          </a:xfrm>
          <a:custGeom>
            <a:avLst/>
            <a:gdLst/>
            <a:ahLst/>
            <a:cxnLst/>
            <a:rect l="l" t="t" r="r" b="b"/>
            <a:pathLst>
              <a:path w="1993265" h="1984375">
                <a:moveTo>
                  <a:pt x="1993153" y="1984267"/>
                </a:moveTo>
                <a:lnTo>
                  <a:pt x="0" y="1984267"/>
                </a:lnTo>
                <a:lnTo>
                  <a:pt x="0" y="0"/>
                </a:lnTo>
                <a:lnTo>
                  <a:pt x="1993153" y="0"/>
                </a:lnTo>
                <a:lnTo>
                  <a:pt x="1993153" y="1984267"/>
                </a:lnTo>
                <a:close/>
              </a:path>
            </a:pathLst>
          </a:custGeom>
          <a:solidFill>
            <a:srgbClr val="162D07"/>
          </a:solidFill>
        </p:spPr>
        <p:txBody>
          <a:bodyPr wrap="square" lIns="0" tIns="0" rIns="0" bIns="0" rtlCol="0"/>
          <a:lstStyle/>
          <a:p>
            <a:endParaRPr/>
          </a:p>
        </p:txBody>
      </p:sp>
      <p:sp>
        <p:nvSpPr>
          <p:cNvPr id="9" name="object 9"/>
          <p:cNvSpPr/>
          <p:nvPr/>
        </p:nvSpPr>
        <p:spPr>
          <a:xfrm>
            <a:off x="7597260" y="1488795"/>
            <a:ext cx="1032510" cy="992188"/>
          </a:xfrm>
          <a:custGeom>
            <a:avLst/>
            <a:gdLst/>
            <a:ahLst/>
            <a:cxnLst/>
            <a:rect l="l" t="t" r="r" b="b"/>
            <a:pathLst>
              <a:path w="2065019" h="1984375">
                <a:moveTo>
                  <a:pt x="2064781" y="1984267"/>
                </a:moveTo>
                <a:lnTo>
                  <a:pt x="0" y="1984267"/>
                </a:lnTo>
                <a:lnTo>
                  <a:pt x="0" y="0"/>
                </a:lnTo>
                <a:lnTo>
                  <a:pt x="2064781" y="0"/>
                </a:lnTo>
                <a:lnTo>
                  <a:pt x="2064781" y="1984267"/>
                </a:lnTo>
                <a:close/>
              </a:path>
            </a:pathLst>
          </a:custGeom>
          <a:solidFill>
            <a:srgbClr val="162D07"/>
          </a:solidFill>
        </p:spPr>
        <p:txBody>
          <a:bodyPr wrap="square" lIns="0" tIns="0" rIns="0" bIns="0" rtlCol="0"/>
          <a:lstStyle/>
          <a:p>
            <a:endParaRPr/>
          </a:p>
        </p:txBody>
      </p:sp>
      <p:sp>
        <p:nvSpPr>
          <p:cNvPr id="10" name="object 10"/>
          <p:cNvSpPr txBox="1"/>
          <p:nvPr/>
        </p:nvSpPr>
        <p:spPr>
          <a:xfrm>
            <a:off x="1062982" y="1852348"/>
            <a:ext cx="3659505" cy="237244"/>
          </a:xfrm>
          <a:prstGeom prst="rect">
            <a:avLst/>
          </a:prstGeom>
        </p:spPr>
        <p:txBody>
          <a:bodyPr vert="horz" wrap="square" lIns="0" tIns="6350" rIns="0" bIns="0" rtlCol="0">
            <a:spAutoFit/>
          </a:bodyPr>
          <a:lstStyle/>
          <a:p>
            <a:pPr algn="ctr">
              <a:lnSpc>
                <a:spcPts val="930"/>
              </a:lnSpc>
              <a:spcBef>
                <a:spcPts val="50"/>
              </a:spcBef>
            </a:pPr>
            <a:r>
              <a:rPr sz="800" spc="-70" dirty="0">
                <a:solidFill>
                  <a:srgbClr val="FFFFFF"/>
                </a:solidFill>
                <a:latin typeface="Arial Black"/>
                <a:cs typeface="Arial Black"/>
              </a:rPr>
              <a:t>Swansea</a:t>
            </a:r>
            <a:r>
              <a:rPr sz="800" spc="-48" dirty="0">
                <a:solidFill>
                  <a:srgbClr val="FFFFFF"/>
                </a:solidFill>
                <a:latin typeface="Arial Black"/>
                <a:cs typeface="Arial Black"/>
              </a:rPr>
              <a:t> </a:t>
            </a:r>
            <a:r>
              <a:rPr sz="800" spc="-75" dirty="0">
                <a:solidFill>
                  <a:srgbClr val="FFFFFF"/>
                </a:solidFill>
                <a:latin typeface="Arial Black"/>
                <a:cs typeface="Arial Black"/>
              </a:rPr>
              <a:t>LNRAP</a:t>
            </a:r>
            <a:r>
              <a:rPr sz="800" spc="-45" dirty="0">
                <a:solidFill>
                  <a:srgbClr val="FFFFFF"/>
                </a:solidFill>
                <a:latin typeface="Arial Black"/>
                <a:cs typeface="Arial Black"/>
              </a:rPr>
              <a:t> </a:t>
            </a:r>
            <a:r>
              <a:rPr sz="800" spc="-50" dirty="0">
                <a:solidFill>
                  <a:srgbClr val="FFFFFF"/>
                </a:solidFill>
                <a:latin typeface="Arial Black"/>
                <a:cs typeface="Arial Black"/>
              </a:rPr>
              <a:t>Action</a:t>
            </a:r>
            <a:r>
              <a:rPr sz="800" spc="-45" dirty="0">
                <a:solidFill>
                  <a:srgbClr val="FFFFFF"/>
                </a:solidFill>
                <a:latin typeface="Arial Black"/>
                <a:cs typeface="Arial Black"/>
              </a:rPr>
              <a:t> </a:t>
            </a:r>
            <a:r>
              <a:rPr sz="800" spc="-5" dirty="0">
                <a:solidFill>
                  <a:srgbClr val="FFFFFF"/>
                </a:solidFill>
                <a:latin typeface="Arial Black"/>
                <a:cs typeface="Arial Black"/>
              </a:rPr>
              <a:t>Themes</a:t>
            </a:r>
            <a:endParaRPr sz="800">
              <a:latin typeface="Arial Black"/>
              <a:cs typeface="Arial Black"/>
            </a:endParaRPr>
          </a:p>
          <a:p>
            <a:pPr algn="ctr">
              <a:lnSpc>
                <a:spcPts val="930"/>
              </a:lnSpc>
            </a:pPr>
            <a:r>
              <a:rPr sz="800" dirty="0">
                <a:solidFill>
                  <a:srgbClr val="FFFFFF"/>
                </a:solidFill>
                <a:latin typeface="Tahoma"/>
                <a:cs typeface="Tahoma"/>
              </a:rPr>
              <a:t>For Objective </a:t>
            </a:r>
            <a:r>
              <a:rPr sz="800" spc="-28" dirty="0">
                <a:solidFill>
                  <a:srgbClr val="FFFFFF"/>
                </a:solidFill>
                <a:latin typeface="Tahoma"/>
                <a:cs typeface="Tahoma"/>
              </a:rPr>
              <a:t>6:</a:t>
            </a:r>
            <a:r>
              <a:rPr sz="800" dirty="0">
                <a:solidFill>
                  <a:srgbClr val="FFFFFF"/>
                </a:solidFill>
                <a:latin typeface="Tahoma"/>
                <a:cs typeface="Tahoma"/>
              </a:rPr>
              <a:t> </a:t>
            </a:r>
            <a:r>
              <a:rPr sz="800" spc="30" dirty="0">
                <a:solidFill>
                  <a:srgbClr val="FFFFFF"/>
                </a:solidFill>
                <a:latin typeface="Tahoma"/>
                <a:cs typeface="Tahoma"/>
              </a:rPr>
              <a:t>Put</a:t>
            </a:r>
            <a:r>
              <a:rPr sz="800" dirty="0">
                <a:solidFill>
                  <a:srgbClr val="FFFFFF"/>
                </a:solidFill>
                <a:latin typeface="Tahoma"/>
                <a:cs typeface="Tahoma"/>
              </a:rPr>
              <a:t> </a:t>
            </a:r>
            <a:r>
              <a:rPr sz="800" spc="30" dirty="0">
                <a:solidFill>
                  <a:srgbClr val="FFFFFF"/>
                </a:solidFill>
                <a:latin typeface="Tahoma"/>
                <a:cs typeface="Tahoma"/>
              </a:rPr>
              <a:t>in</a:t>
            </a:r>
            <a:r>
              <a:rPr sz="800" spc="3" dirty="0">
                <a:solidFill>
                  <a:srgbClr val="FFFFFF"/>
                </a:solidFill>
                <a:latin typeface="Tahoma"/>
                <a:cs typeface="Tahoma"/>
              </a:rPr>
              <a:t> </a:t>
            </a:r>
            <a:r>
              <a:rPr sz="800" spc="25" dirty="0">
                <a:solidFill>
                  <a:srgbClr val="FFFFFF"/>
                </a:solidFill>
                <a:latin typeface="Tahoma"/>
                <a:cs typeface="Tahoma"/>
              </a:rPr>
              <a:t>place</a:t>
            </a:r>
            <a:r>
              <a:rPr sz="800" dirty="0">
                <a:solidFill>
                  <a:srgbClr val="FFFFFF"/>
                </a:solidFill>
                <a:latin typeface="Tahoma"/>
                <a:cs typeface="Tahoma"/>
              </a:rPr>
              <a:t> </a:t>
            </a:r>
            <a:r>
              <a:rPr sz="800" spc="25" dirty="0">
                <a:solidFill>
                  <a:srgbClr val="FFFFFF"/>
                </a:solidFill>
                <a:latin typeface="Tahoma"/>
                <a:cs typeface="Tahoma"/>
              </a:rPr>
              <a:t>a</a:t>
            </a:r>
            <a:r>
              <a:rPr sz="800" dirty="0">
                <a:solidFill>
                  <a:srgbClr val="FFFFFF"/>
                </a:solidFill>
                <a:latin typeface="Tahoma"/>
                <a:cs typeface="Tahoma"/>
              </a:rPr>
              <a:t> </a:t>
            </a:r>
            <a:r>
              <a:rPr sz="800" spc="33" dirty="0">
                <a:solidFill>
                  <a:srgbClr val="FFFFFF"/>
                </a:solidFill>
                <a:latin typeface="Tahoma"/>
                <a:cs typeface="Tahoma"/>
              </a:rPr>
              <a:t>framework</a:t>
            </a:r>
            <a:r>
              <a:rPr sz="800" dirty="0">
                <a:solidFill>
                  <a:srgbClr val="FFFFFF"/>
                </a:solidFill>
                <a:latin typeface="Tahoma"/>
                <a:cs typeface="Tahoma"/>
              </a:rPr>
              <a:t> </a:t>
            </a:r>
            <a:r>
              <a:rPr sz="800" spc="28" dirty="0">
                <a:solidFill>
                  <a:srgbClr val="FFFFFF"/>
                </a:solidFill>
                <a:latin typeface="Tahoma"/>
                <a:cs typeface="Tahoma"/>
              </a:rPr>
              <a:t>of</a:t>
            </a:r>
            <a:r>
              <a:rPr sz="800" spc="3" dirty="0">
                <a:solidFill>
                  <a:srgbClr val="FFFFFF"/>
                </a:solidFill>
                <a:latin typeface="Tahoma"/>
                <a:cs typeface="Tahoma"/>
              </a:rPr>
              <a:t> </a:t>
            </a:r>
            <a:r>
              <a:rPr sz="800" dirty="0">
                <a:solidFill>
                  <a:srgbClr val="FFFFFF"/>
                </a:solidFill>
                <a:latin typeface="Tahoma"/>
                <a:cs typeface="Tahoma"/>
              </a:rPr>
              <a:t>governance </a:t>
            </a:r>
            <a:r>
              <a:rPr sz="800" spc="38" dirty="0">
                <a:solidFill>
                  <a:srgbClr val="FFFFFF"/>
                </a:solidFill>
                <a:latin typeface="Tahoma"/>
                <a:cs typeface="Tahoma"/>
              </a:rPr>
              <a:t>and</a:t>
            </a:r>
            <a:r>
              <a:rPr sz="800" dirty="0">
                <a:solidFill>
                  <a:srgbClr val="FFFFFF"/>
                </a:solidFill>
                <a:latin typeface="Tahoma"/>
                <a:cs typeface="Tahoma"/>
              </a:rPr>
              <a:t> </a:t>
            </a:r>
            <a:r>
              <a:rPr sz="800" spc="35" dirty="0">
                <a:solidFill>
                  <a:srgbClr val="FFFFFF"/>
                </a:solidFill>
                <a:latin typeface="Tahoma"/>
                <a:cs typeface="Tahoma"/>
              </a:rPr>
              <a:t>support</a:t>
            </a:r>
            <a:r>
              <a:rPr sz="800" dirty="0">
                <a:solidFill>
                  <a:srgbClr val="FFFFFF"/>
                </a:solidFill>
                <a:latin typeface="Tahoma"/>
                <a:cs typeface="Tahoma"/>
              </a:rPr>
              <a:t> </a:t>
            </a:r>
            <a:r>
              <a:rPr sz="800" spc="-5" dirty="0">
                <a:solidFill>
                  <a:srgbClr val="FFFFFF"/>
                </a:solidFill>
                <a:latin typeface="Tahoma"/>
                <a:cs typeface="Tahoma"/>
              </a:rPr>
              <a:t>delivery</a:t>
            </a:r>
            <a:endParaRPr sz="800">
              <a:latin typeface="Tahoma"/>
              <a:cs typeface="Tahoma"/>
            </a:endParaRPr>
          </a:p>
        </p:txBody>
      </p:sp>
      <p:sp>
        <p:nvSpPr>
          <p:cNvPr id="11" name="object 11"/>
          <p:cNvSpPr txBox="1"/>
          <p:nvPr/>
        </p:nvSpPr>
        <p:spPr>
          <a:xfrm>
            <a:off x="5467928" y="1795198"/>
            <a:ext cx="840423" cy="363220"/>
          </a:xfrm>
          <a:prstGeom prst="rect">
            <a:avLst/>
          </a:prstGeom>
        </p:spPr>
        <p:txBody>
          <a:bodyPr vert="horz" wrap="square" lIns="0" tIns="16510" rIns="0" bIns="0" rtlCol="0">
            <a:spAutoFit/>
          </a:bodyPr>
          <a:lstStyle/>
          <a:p>
            <a:pPr marL="6350" marR="2540" indent="-318" algn="ctr">
              <a:lnSpc>
                <a:spcPts val="900"/>
              </a:lnSpc>
              <a:spcBef>
                <a:spcPts val="130"/>
              </a:spcBef>
            </a:pPr>
            <a:r>
              <a:rPr sz="800" spc="-70" dirty="0">
                <a:solidFill>
                  <a:srgbClr val="FFFFFF"/>
                </a:solidFill>
                <a:latin typeface="Arial Black"/>
                <a:cs typeface="Arial Black"/>
              </a:rPr>
              <a:t>NRAP</a:t>
            </a:r>
            <a:r>
              <a:rPr sz="800" spc="-57" dirty="0">
                <a:solidFill>
                  <a:srgbClr val="FFFFFF"/>
                </a:solidFill>
                <a:latin typeface="Arial Black"/>
                <a:cs typeface="Arial Black"/>
              </a:rPr>
              <a:t> </a:t>
            </a:r>
            <a:r>
              <a:rPr sz="800" spc="-13" dirty="0">
                <a:solidFill>
                  <a:srgbClr val="FFFFFF"/>
                </a:solidFill>
                <a:latin typeface="Arial Black"/>
                <a:cs typeface="Arial Black"/>
              </a:rPr>
              <a:t>for</a:t>
            </a:r>
            <a:r>
              <a:rPr sz="800" spc="-57" dirty="0">
                <a:solidFill>
                  <a:srgbClr val="FFFFFF"/>
                </a:solidFill>
                <a:latin typeface="Arial Black"/>
                <a:cs typeface="Arial Black"/>
              </a:rPr>
              <a:t> </a:t>
            </a:r>
            <a:r>
              <a:rPr sz="800" spc="-5" dirty="0">
                <a:solidFill>
                  <a:srgbClr val="FFFFFF"/>
                </a:solidFill>
                <a:latin typeface="Arial Black"/>
                <a:cs typeface="Arial Black"/>
              </a:rPr>
              <a:t>Wales </a:t>
            </a:r>
            <a:r>
              <a:rPr sz="800" spc="-55" dirty="0">
                <a:solidFill>
                  <a:srgbClr val="FFFFFF"/>
                </a:solidFill>
                <a:latin typeface="Arial Black"/>
                <a:cs typeface="Arial Black"/>
              </a:rPr>
              <a:t>Theme </a:t>
            </a:r>
            <a:r>
              <a:rPr sz="800" spc="-23" dirty="0">
                <a:solidFill>
                  <a:srgbClr val="FFFFFF"/>
                </a:solidFill>
                <a:latin typeface="Arial Black"/>
                <a:cs typeface="Arial Black"/>
              </a:rPr>
              <a:t>of</a:t>
            </a:r>
            <a:r>
              <a:rPr sz="800" spc="-55" dirty="0">
                <a:solidFill>
                  <a:srgbClr val="FFFFFF"/>
                </a:solidFill>
                <a:latin typeface="Arial Black"/>
                <a:cs typeface="Arial Black"/>
              </a:rPr>
              <a:t> </a:t>
            </a:r>
            <a:r>
              <a:rPr sz="800" spc="-48" dirty="0">
                <a:solidFill>
                  <a:srgbClr val="FFFFFF"/>
                </a:solidFill>
                <a:latin typeface="Arial Black"/>
                <a:cs typeface="Arial Black"/>
              </a:rPr>
              <a:t>Action </a:t>
            </a:r>
            <a:r>
              <a:rPr sz="800" spc="-5" dirty="0">
                <a:solidFill>
                  <a:srgbClr val="FFFFFF"/>
                </a:solidFill>
                <a:latin typeface="Arial Black"/>
                <a:cs typeface="Arial Black"/>
              </a:rPr>
              <a:t>Addressed</a:t>
            </a:r>
            <a:endParaRPr sz="800">
              <a:latin typeface="Arial Black"/>
              <a:cs typeface="Arial Black"/>
            </a:endParaRPr>
          </a:p>
        </p:txBody>
      </p:sp>
      <p:sp>
        <p:nvSpPr>
          <p:cNvPr id="12" name="object 12"/>
          <p:cNvSpPr txBox="1"/>
          <p:nvPr/>
        </p:nvSpPr>
        <p:spPr>
          <a:xfrm>
            <a:off x="6594931" y="1738048"/>
            <a:ext cx="813118" cy="477520"/>
          </a:xfrm>
          <a:prstGeom prst="rect">
            <a:avLst/>
          </a:prstGeom>
        </p:spPr>
        <p:txBody>
          <a:bodyPr vert="horz" wrap="square" lIns="0" tIns="16510" rIns="0" bIns="0" rtlCol="0">
            <a:spAutoFit/>
          </a:bodyPr>
          <a:lstStyle/>
          <a:p>
            <a:pPr marL="6350" marR="2540" indent="-318" algn="ctr">
              <a:lnSpc>
                <a:spcPts val="900"/>
              </a:lnSpc>
              <a:spcBef>
                <a:spcPts val="130"/>
              </a:spcBef>
            </a:pPr>
            <a:r>
              <a:rPr sz="800" spc="-43" dirty="0">
                <a:solidFill>
                  <a:srgbClr val="FFFFFF"/>
                </a:solidFill>
                <a:latin typeface="Arial Black"/>
                <a:cs typeface="Arial Black"/>
              </a:rPr>
              <a:t>South</a:t>
            </a:r>
            <a:r>
              <a:rPr sz="800" spc="-50" dirty="0">
                <a:solidFill>
                  <a:srgbClr val="FFFFFF"/>
                </a:solidFill>
                <a:latin typeface="Arial Black"/>
                <a:cs typeface="Arial Black"/>
              </a:rPr>
              <a:t> </a:t>
            </a:r>
            <a:r>
              <a:rPr sz="800" spc="-10" dirty="0">
                <a:solidFill>
                  <a:srgbClr val="FFFFFF"/>
                </a:solidFill>
                <a:latin typeface="Arial Black"/>
                <a:cs typeface="Arial Black"/>
              </a:rPr>
              <a:t>West </a:t>
            </a:r>
            <a:r>
              <a:rPr sz="800" spc="-48" dirty="0">
                <a:solidFill>
                  <a:srgbClr val="FFFFFF"/>
                </a:solidFill>
                <a:latin typeface="Arial Black"/>
                <a:cs typeface="Arial Black"/>
              </a:rPr>
              <a:t>Area</a:t>
            </a:r>
            <a:r>
              <a:rPr sz="800" spc="-55" dirty="0">
                <a:solidFill>
                  <a:srgbClr val="FFFFFF"/>
                </a:solidFill>
                <a:latin typeface="Arial Black"/>
                <a:cs typeface="Arial Black"/>
              </a:rPr>
              <a:t> </a:t>
            </a:r>
            <a:r>
              <a:rPr sz="800" spc="-43" dirty="0">
                <a:solidFill>
                  <a:srgbClr val="FFFFFF"/>
                </a:solidFill>
                <a:latin typeface="Arial Black"/>
                <a:cs typeface="Arial Black"/>
              </a:rPr>
              <a:t>Statement </a:t>
            </a:r>
            <a:r>
              <a:rPr sz="800" spc="-5" dirty="0">
                <a:solidFill>
                  <a:srgbClr val="FFFFFF"/>
                </a:solidFill>
                <a:latin typeface="Arial Black"/>
                <a:cs typeface="Arial Black"/>
              </a:rPr>
              <a:t>Theme Addressed</a:t>
            </a:r>
            <a:endParaRPr sz="800">
              <a:latin typeface="Arial Black"/>
              <a:cs typeface="Arial Black"/>
            </a:endParaRPr>
          </a:p>
        </p:txBody>
      </p:sp>
      <p:sp>
        <p:nvSpPr>
          <p:cNvPr id="13" name="object 13"/>
          <p:cNvSpPr txBox="1"/>
          <p:nvPr/>
        </p:nvSpPr>
        <p:spPr>
          <a:xfrm>
            <a:off x="7794582" y="1738048"/>
            <a:ext cx="637858" cy="477520"/>
          </a:xfrm>
          <a:prstGeom prst="rect">
            <a:avLst/>
          </a:prstGeom>
        </p:spPr>
        <p:txBody>
          <a:bodyPr vert="horz" wrap="square" lIns="0" tIns="16510" rIns="0" bIns="0" rtlCol="0">
            <a:spAutoFit/>
          </a:bodyPr>
          <a:lstStyle/>
          <a:p>
            <a:pPr marL="6350" marR="2540" algn="ctr">
              <a:lnSpc>
                <a:spcPts val="900"/>
              </a:lnSpc>
              <a:spcBef>
                <a:spcPts val="130"/>
              </a:spcBef>
            </a:pPr>
            <a:r>
              <a:rPr sz="800" spc="-28" dirty="0">
                <a:solidFill>
                  <a:srgbClr val="FFFFFF"/>
                </a:solidFill>
                <a:latin typeface="Arial Black"/>
                <a:cs typeface="Arial Black"/>
              </a:rPr>
              <a:t>Marine</a:t>
            </a:r>
            <a:r>
              <a:rPr sz="800" spc="-45" dirty="0">
                <a:solidFill>
                  <a:srgbClr val="FFFFFF"/>
                </a:solidFill>
                <a:latin typeface="Arial Black"/>
                <a:cs typeface="Arial Black"/>
              </a:rPr>
              <a:t> </a:t>
            </a:r>
            <a:r>
              <a:rPr sz="800" spc="-48" dirty="0">
                <a:solidFill>
                  <a:srgbClr val="FFFFFF"/>
                </a:solidFill>
                <a:latin typeface="Arial Black"/>
                <a:cs typeface="Arial Black"/>
              </a:rPr>
              <a:t>Area </a:t>
            </a:r>
            <a:r>
              <a:rPr sz="800" spc="-5" dirty="0">
                <a:solidFill>
                  <a:srgbClr val="FFFFFF"/>
                </a:solidFill>
                <a:latin typeface="Arial Black"/>
                <a:cs typeface="Arial Black"/>
              </a:rPr>
              <a:t>Statement Theme Addressed</a:t>
            </a:r>
            <a:endParaRPr sz="800">
              <a:latin typeface="Arial Black"/>
              <a:cs typeface="Arial Black"/>
            </a:endParaRPr>
          </a:p>
        </p:txBody>
      </p:sp>
      <p:sp>
        <p:nvSpPr>
          <p:cNvPr id="14" name="object 14"/>
          <p:cNvSpPr txBox="1"/>
          <p:nvPr/>
        </p:nvSpPr>
        <p:spPr>
          <a:xfrm>
            <a:off x="514350" y="2576179"/>
            <a:ext cx="4756468" cy="384080"/>
          </a:xfrm>
          <a:prstGeom prst="rect">
            <a:avLst/>
          </a:prstGeom>
          <a:solidFill>
            <a:srgbClr val="64C42C"/>
          </a:solidFill>
        </p:spPr>
        <p:txBody>
          <a:bodyPr vert="horz" wrap="square" lIns="0" tIns="29845" rIns="0" bIns="0" rtlCol="0">
            <a:spAutoFit/>
          </a:bodyPr>
          <a:lstStyle/>
          <a:p>
            <a:pPr>
              <a:lnSpc>
                <a:spcPct val="100000"/>
              </a:lnSpc>
              <a:spcBef>
                <a:spcPts val="235"/>
              </a:spcBef>
            </a:pPr>
            <a:endParaRPr sz="800">
              <a:latin typeface="Times New Roman"/>
              <a:cs typeface="Times New Roman"/>
            </a:endParaRPr>
          </a:p>
          <a:p>
            <a:pPr marL="601663" marR="287338" indent="-310515">
              <a:lnSpc>
                <a:spcPts val="900"/>
              </a:lnSpc>
            </a:pPr>
            <a:r>
              <a:rPr sz="800" spc="-5" dirty="0">
                <a:solidFill>
                  <a:srgbClr val="162D07"/>
                </a:solidFill>
                <a:latin typeface="Tahoma"/>
                <a:cs typeface="Tahoma"/>
              </a:rPr>
              <a:t>6.1.</a:t>
            </a:r>
            <a:r>
              <a:rPr sz="800" spc="-10" dirty="0">
                <a:solidFill>
                  <a:srgbClr val="162D07"/>
                </a:solidFill>
                <a:latin typeface="Tahoma"/>
                <a:cs typeface="Tahoma"/>
              </a:rPr>
              <a:t> </a:t>
            </a:r>
            <a:r>
              <a:rPr sz="800" spc="30" dirty="0">
                <a:solidFill>
                  <a:srgbClr val="162D07"/>
                </a:solidFill>
                <a:latin typeface="Tahoma"/>
                <a:cs typeface="Tahoma"/>
              </a:rPr>
              <a:t>Continue</a:t>
            </a:r>
            <a:r>
              <a:rPr sz="800" spc="-10" dirty="0">
                <a:solidFill>
                  <a:srgbClr val="162D07"/>
                </a:solidFill>
                <a:latin typeface="Tahoma"/>
                <a:cs typeface="Tahoma"/>
              </a:rPr>
              <a:t> </a:t>
            </a:r>
            <a:r>
              <a:rPr sz="800" spc="28" dirty="0">
                <a:solidFill>
                  <a:srgbClr val="162D07"/>
                </a:solidFill>
                <a:latin typeface="Tahoma"/>
                <a:cs typeface="Tahoma"/>
              </a:rPr>
              <a:t>to</a:t>
            </a:r>
            <a:r>
              <a:rPr sz="800" spc="-10" dirty="0">
                <a:solidFill>
                  <a:srgbClr val="162D07"/>
                </a:solidFill>
                <a:latin typeface="Tahoma"/>
                <a:cs typeface="Tahoma"/>
              </a:rPr>
              <a:t> </a:t>
            </a:r>
            <a:r>
              <a:rPr sz="800" spc="28" dirty="0">
                <a:solidFill>
                  <a:srgbClr val="162D07"/>
                </a:solidFill>
                <a:latin typeface="Tahoma"/>
                <a:cs typeface="Tahoma"/>
              </a:rPr>
              <a:t>provide</a:t>
            </a:r>
            <a:r>
              <a:rPr sz="800" spc="-10" dirty="0">
                <a:solidFill>
                  <a:srgbClr val="162D07"/>
                </a:solidFill>
                <a:latin typeface="Tahoma"/>
                <a:cs typeface="Tahoma"/>
              </a:rPr>
              <a:t> </a:t>
            </a:r>
            <a:r>
              <a:rPr sz="800" spc="25" dirty="0">
                <a:solidFill>
                  <a:srgbClr val="162D07"/>
                </a:solidFill>
                <a:latin typeface="Tahoma"/>
                <a:cs typeface="Tahoma"/>
              </a:rPr>
              <a:t>a</a:t>
            </a:r>
            <a:r>
              <a:rPr sz="800" spc="-10" dirty="0">
                <a:solidFill>
                  <a:srgbClr val="162D07"/>
                </a:solidFill>
                <a:latin typeface="Tahoma"/>
                <a:cs typeface="Tahoma"/>
              </a:rPr>
              <a:t> </a:t>
            </a:r>
            <a:r>
              <a:rPr sz="800" spc="25" dirty="0">
                <a:solidFill>
                  <a:srgbClr val="162D07"/>
                </a:solidFill>
                <a:latin typeface="Tahoma"/>
                <a:cs typeface="Tahoma"/>
              </a:rPr>
              <a:t>strong</a:t>
            </a:r>
            <a:r>
              <a:rPr sz="800" spc="-10" dirty="0">
                <a:solidFill>
                  <a:srgbClr val="162D07"/>
                </a:solidFill>
                <a:latin typeface="Tahoma"/>
                <a:cs typeface="Tahoma"/>
              </a:rPr>
              <a:t> </a:t>
            </a:r>
            <a:r>
              <a:rPr sz="800" spc="38" dirty="0">
                <a:solidFill>
                  <a:srgbClr val="162D07"/>
                </a:solidFill>
                <a:latin typeface="Tahoma"/>
                <a:cs typeface="Tahoma"/>
              </a:rPr>
              <a:t>and</a:t>
            </a:r>
            <a:r>
              <a:rPr sz="800" spc="-10" dirty="0">
                <a:solidFill>
                  <a:srgbClr val="162D07"/>
                </a:solidFill>
                <a:latin typeface="Tahoma"/>
                <a:cs typeface="Tahoma"/>
              </a:rPr>
              <a:t> </a:t>
            </a:r>
            <a:r>
              <a:rPr sz="800" dirty="0">
                <a:solidFill>
                  <a:srgbClr val="162D07"/>
                </a:solidFill>
                <a:latin typeface="Tahoma"/>
                <a:cs typeface="Tahoma"/>
              </a:rPr>
              <a:t>active</a:t>
            </a:r>
            <a:r>
              <a:rPr sz="800" spc="-10" dirty="0">
                <a:solidFill>
                  <a:srgbClr val="162D07"/>
                </a:solidFill>
                <a:latin typeface="Tahoma"/>
                <a:cs typeface="Tahoma"/>
              </a:rPr>
              <a:t> </a:t>
            </a:r>
            <a:r>
              <a:rPr sz="800" dirty="0">
                <a:solidFill>
                  <a:srgbClr val="162D07"/>
                </a:solidFill>
                <a:latin typeface="Tahoma"/>
                <a:cs typeface="Tahoma"/>
              </a:rPr>
              <a:t>local</a:t>
            </a:r>
            <a:r>
              <a:rPr sz="800" spc="-10" dirty="0">
                <a:solidFill>
                  <a:srgbClr val="162D07"/>
                </a:solidFill>
                <a:latin typeface="Tahoma"/>
                <a:cs typeface="Tahoma"/>
              </a:rPr>
              <a:t> </a:t>
            </a:r>
            <a:r>
              <a:rPr sz="800" spc="33" dirty="0">
                <a:solidFill>
                  <a:srgbClr val="162D07"/>
                </a:solidFill>
                <a:latin typeface="Tahoma"/>
                <a:cs typeface="Tahoma"/>
              </a:rPr>
              <a:t>partnership</a:t>
            </a:r>
            <a:r>
              <a:rPr sz="800" spc="-10" dirty="0">
                <a:solidFill>
                  <a:srgbClr val="162D07"/>
                </a:solidFill>
                <a:latin typeface="Tahoma"/>
                <a:cs typeface="Tahoma"/>
              </a:rPr>
              <a:t> </a:t>
            </a:r>
            <a:r>
              <a:rPr sz="800" dirty="0">
                <a:solidFill>
                  <a:srgbClr val="162D07"/>
                </a:solidFill>
                <a:latin typeface="Tahoma"/>
                <a:cs typeface="Tahoma"/>
              </a:rPr>
              <a:t>(Swansea</a:t>
            </a:r>
            <a:r>
              <a:rPr sz="800" spc="-10" dirty="0">
                <a:solidFill>
                  <a:srgbClr val="162D07"/>
                </a:solidFill>
                <a:latin typeface="Tahoma"/>
                <a:cs typeface="Tahoma"/>
              </a:rPr>
              <a:t> </a:t>
            </a:r>
            <a:r>
              <a:rPr sz="800" dirty="0">
                <a:solidFill>
                  <a:srgbClr val="162D07"/>
                </a:solidFill>
                <a:latin typeface="Tahoma"/>
                <a:cs typeface="Tahoma"/>
              </a:rPr>
              <a:t>LNP)</a:t>
            </a:r>
            <a:r>
              <a:rPr sz="800" spc="-8" dirty="0">
                <a:solidFill>
                  <a:srgbClr val="162D07"/>
                </a:solidFill>
                <a:latin typeface="Tahoma"/>
                <a:cs typeface="Tahoma"/>
              </a:rPr>
              <a:t> </a:t>
            </a:r>
            <a:r>
              <a:rPr sz="800" spc="28" dirty="0">
                <a:solidFill>
                  <a:srgbClr val="162D07"/>
                </a:solidFill>
                <a:latin typeface="Tahoma"/>
                <a:cs typeface="Tahoma"/>
              </a:rPr>
              <a:t>to</a:t>
            </a:r>
            <a:r>
              <a:rPr sz="800" spc="-10" dirty="0">
                <a:solidFill>
                  <a:srgbClr val="162D07"/>
                </a:solidFill>
                <a:latin typeface="Tahoma"/>
                <a:cs typeface="Tahoma"/>
              </a:rPr>
              <a:t> </a:t>
            </a:r>
            <a:r>
              <a:rPr sz="800" dirty="0">
                <a:solidFill>
                  <a:srgbClr val="162D07"/>
                </a:solidFill>
                <a:latin typeface="Tahoma"/>
                <a:cs typeface="Tahoma"/>
              </a:rPr>
              <a:t>act</a:t>
            </a:r>
            <a:r>
              <a:rPr sz="800" spc="-10" dirty="0">
                <a:solidFill>
                  <a:srgbClr val="162D07"/>
                </a:solidFill>
                <a:latin typeface="Tahoma"/>
                <a:cs typeface="Tahoma"/>
              </a:rPr>
              <a:t> </a:t>
            </a:r>
            <a:r>
              <a:rPr sz="800" dirty="0">
                <a:solidFill>
                  <a:srgbClr val="162D07"/>
                </a:solidFill>
                <a:latin typeface="Tahoma"/>
                <a:cs typeface="Tahoma"/>
              </a:rPr>
              <a:t>as</a:t>
            </a:r>
            <a:r>
              <a:rPr sz="800" spc="-10" dirty="0">
                <a:solidFill>
                  <a:srgbClr val="162D07"/>
                </a:solidFill>
                <a:latin typeface="Tahoma"/>
                <a:cs typeface="Tahoma"/>
              </a:rPr>
              <a:t> </a:t>
            </a:r>
            <a:r>
              <a:rPr sz="800" spc="20" dirty="0">
                <a:solidFill>
                  <a:srgbClr val="162D07"/>
                </a:solidFill>
                <a:latin typeface="Tahoma"/>
                <a:cs typeface="Tahoma"/>
              </a:rPr>
              <a:t>an </a:t>
            </a:r>
            <a:r>
              <a:rPr sz="800" spc="5" dirty="0">
                <a:solidFill>
                  <a:srgbClr val="162D07"/>
                </a:solidFill>
                <a:latin typeface="Tahoma"/>
                <a:cs typeface="Tahoma"/>
              </a:rPr>
              <a:t>interface</a:t>
            </a:r>
            <a:r>
              <a:rPr sz="800" spc="8" dirty="0">
                <a:solidFill>
                  <a:srgbClr val="162D07"/>
                </a:solidFill>
                <a:latin typeface="Tahoma"/>
                <a:cs typeface="Tahoma"/>
              </a:rPr>
              <a:t> </a:t>
            </a:r>
            <a:r>
              <a:rPr sz="800" spc="30" dirty="0">
                <a:solidFill>
                  <a:srgbClr val="162D07"/>
                </a:solidFill>
                <a:latin typeface="Tahoma"/>
                <a:cs typeface="Tahoma"/>
              </a:rPr>
              <a:t>between</a:t>
            </a:r>
            <a:r>
              <a:rPr sz="800" spc="10" dirty="0">
                <a:solidFill>
                  <a:srgbClr val="162D07"/>
                </a:solidFill>
                <a:latin typeface="Tahoma"/>
                <a:cs typeface="Tahoma"/>
              </a:rPr>
              <a:t> </a:t>
            </a:r>
            <a:r>
              <a:rPr sz="800" spc="5" dirty="0">
                <a:solidFill>
                  <a:srgbClr val="162D07"/>
                </a:solidFill>
                <a:latin typeface="Tahoma"/>
                <a:cs typeface="Tahoma"/>
              </a:rPr>
              <a:t>local</a:t>
            </a:r>
            <a:r>
              <a:rPr sz="800" spc="10" dirty="0">
                <a:solidFill>
                  <a:srgbClr val="162D07"/>
                </a:solidFill>
                <a:latin typeface="Tahoma"/>
                <a:cs typeface="Tahoma"/>
              </a:rPr>
              <a:t> </a:t>
            </a:r>
            <a:r>
              <a:rPr sz="800" spc="5" dirty="0">
                <a:solidFill>
                  <a:srgbClr val="162D07"/>
                </a:solidFill>
                <a:latin typeface="Tahoma"/>
                <a:cs typeface="Tahoma"/>
              </a:rPr>
              <a:t>delivery</a:t>
            </a:r>
            <a:r>
              <a:rPr sz="800" spc="10" dirty="0">
                <a:solidFill>
                  <a:srgbClr val="162D07"/>
                </a:solidFill>
                <a:latin typeface="Tahoma"/>
                <a:cs typeface="Tahoma"/>
              </a:rPr>
              <a:t> </a:t>
            </a:r>
            <a:r>
              <a:rPr sz="800" spc="33" dirty="0">
                <a:solidFill>
                  <a:srgbClr val="162D07"/>
                </a:solidFill>
                <a:latin typeface="Tahoma"/>
                <a:cs typeface="Tahoma"/>
              </a:rPr>
              <a:t>partners</a:t>
            </a:r>
            <a:r>
              <a:rPr sz="800" spc="10" dirty="0">
                <a:solidFill>
                  <a:srgbClr val="162D07"/>
                </a:solidFill>
                <a:latin typeface="Tahoma"/>
                <a:cs typeface="Tahoma"/>
              </a:rPr>
              <a:t> </a:t>
            </a:r>
            <a:r>
              <a:rPr sz="800" spc="38" dirty="0">
                <a:solidFill>
                  <a:srgbClr val="162D07"/>
                </a:solidFill>
                <a:latin typeface="Tahoma"/>
                <a:cs typeface="Tahoma"/>
              </a:rPr>
              <a:t>and</a:t>
            </a:r>
            <a:r>
              <a:rPr sz="800" spc="10" dirty="0">
                <a:solidFill>
                  <a:srgbClr val="162D07"/>
                </a:solidFill>
                <a:latin typeface="Tahoma"/>
                <a:cs typeface="Tahoma"/>
              </a:rPr>
              <a:t> </a:t>
            </a:r>
            <a:r>
              <a:rPr sz="800" spc="30" dirty="0">
                <a:solidFill>
                  <a:srgbClr val="162D07"/>
                </a:solidFill>
                <a:latin typeface="Tahoma"/>
                <a:cs typeface="Tahoma"/>
              </a:rPr>
              <a:t>the</a:t>
            </a:r>
            <a:r>
              <a:rPr sz="800" spc="10" dirty="0">
                <a:solidFill>
                  <a:srgbClr val="162D07"/>
                </a:solidFill>
                <a:latin typeface="Tahoma"/>
                <a:cs typeface="Tahoma"/>
              </a:rPr>
              <a:t> </a:t>
            </a:r>
            <a:r>
              <a:rPr sz="800" spc="25" dirty="0">
                <a:solidFill>
                  <a:srgbClr val="162D07"/>
                </a:solidFill>
                <a:latin typeface="Tahoma"/>
                <a:cs typeface="Tahoma"/>
              </a:rPr>
              <a:t>Welsh</a:t>
            </a:r>
            <a:r>
              <a:rPr sz="800" spc="10" dirty="0">
                <a:solidFill>
                  <a:srgbClr val="162D07"/>
                </a:solidFill>
                <a:latin typeface="Tahoma"/>
                <a:cs typeface="Tahoma"/>
              </a:rPr>
              <a:t> </a:t>
            </a:r>
            <a:r>
              <a:rPr sz="800" spc="20" dirty="0">
                <a:solidFill>
                  <a:srgbClr val="162D07"/>
                </a:solidFill>
                <a:latin typeface="Tahoma"/>
                <a:cs typeface="Tahoma"/>
              </a:rPr>
              <a:t>Government/NRW.</a:t>
            </a:r>
            <a:endParaRPr sz="800">
              <a:latin typeface="Tahoma"/>
              <a:cs typeface="Tahoma"/>
            </a:endParaRPr>
          </a:p>
        </p:txBody>
      </p:sp>
      <p:sp>
        <p:nvSpPr>
          <p:cNvPr id="15" name="object 15"/>
          <p:cNvSpPr txBox="1"/>
          <p:nvPr/>
        </p:nvSpPr>
        <p:spPr>
          <a:xfrm>
            <a:off x="5365857" y="2576179"/>
            <a:ext cx="1044575"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5</a:t>
            </a:r>
            <a:endParaRPr sz="800">
              <a:latin typeface="Tahoma"/>
              <a:cs typeface="Tahoma"/>
            </a:endParaRPr>
          </a:p>
        </p:txBody>
      </p:sp>
      <p:sp>
        <p:nvSpPr>
          <p:cNvPr id="16" name="object 16"/>
          <p:cNvSpPr txBox="1"/>
          <p:nvPr/>
        </p:nvSpPr>
        <p:spPr>
          <a:xfrm>
            <a:off x="6505432" y="2576179"/>
            <a:ext cx="996632"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17" name="object 17"/>
          <p:cNvSpPr txBox="1"/>
          <p:nvPr/>
        </p:nvSpPr>
        <p:spPr>
          <a:xfrm>
            <a:off x="7597260" y="2576179"/>
            <a:ext cx="1032510"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18" name="object 18"/>
          <p:cNvSpPr txBox="1"/>
          <p:nvPr/>
        </p:nvSpPr>
        <p:spPr>
          <a:xfrm>
            <a:off x="514350" y="3198676"/>
            <a:ext cx="4756468"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marL="529590">
              <a:lnSpc>
                <a:spcPct val="100000"/>
              </a:lnSpc>
            </a:pPr>
            <a:r>
              <a:rPr sz="800" spc="-5" dirty="0">
                <a:solidFill>
                  <a:srgbClr val="162D07"/>
                </a:solidFill>
                <a:latin typeface="Tahoma"/>
                <a:cs typeface="Tahoma"/>
              </a:rPr>
              <a:t>6.2.</a:t>
            </a:r>
            <a:r>
              <a:rPr sz="800" spc="-25" dirty="0">
                <a:solidFill>
                  <a:srgbClr val="162D07"/>
                </a:solidFill>
                <a:latin typeface="Tahoma"/>
                <a:cs typeface="Tahoma"/>
              </a:rPr>
              <a:t> </a:t>
            </a:r>
            <a:r>
              <a:rPr sz="800" spc="33" dirty="0">
                <a:solidFill>
                  <a:srgbClr val="162D07"/>
                </a:solidFill>
                <a:latin typeface="Tahoma"/>
                <a:cs typeface="Tahoma"/>
              </a:rPr>
              <a:t>Embed</a:t>
            </a:r>
            <a:r>
              <a:rPr sz="800" spc="-25" dirty="0">
                <a:solidFill>
                  <a:srgbClr val="162D07"/>
                </a:solidFill>
                <a:latin typeface="Tahoma"/>
                <a:cs typeface="Tahoma"/>
              </a:rPr>
              <a:t> </a:t>
            </a:r>
            <a:r>
              <a:rPr sz="800" spc="30" dirty="0">
                <a:solidFill>
                  <a:srgbClr val="162D07"/>
                </a:solidFill>
                <a:latin typeface="Tahoma"/>
                <a:cs typeface="Tahoma"/>
              </a:rPr>
              <a:t>the</a:t>
            </a:r>
            <a:r>
              <a:rPr sz="800" spc="-25" dirty="0">
                <a:solidFill>
                  <a:srgbClr val="162D07"/>
                </a:solidFill>
                <a:latin typeface="Tahoma"/>
                <a:cs typeface="Tahoma"/>
              </a:rPr>
              <a:t> </a:t>
            </a:r>
            <a:r>
              <a:rPr sz="800" dirty="0">
                <a:solidFill>
                  <a:srgbClr val="162D07"/>
                </a:solidFill>
                <a:latin typeface="Tahoma"/>
                <a:cs typeface="Tahoma"/>
              </a:rPr>
              <a:t>Swansea</a:t>
            </a:r>
            <a:r>
              <a:rPr sz="800" spc="-25" dirty="0">
                <a:solidFill>
                  <a:srgbClr val="162D07"/>
                </a:solidFill>
                <a:latin typeface="Tahoma"/>
                <a:cs typeface="Tahoma"/>
              </a:rPr>
              <a:t> </a:t>
            </a:r>
            <a:r>
              <a:rPr sz="800" spc="28" dirty="0">
                <a:solidFill>
                  <a:srgbClr val="162D07"/>
                </a:solidFill>
                <a:latin typeface="Tahoma"/>
                <a:cs typeface="Tahoma"/>
              </a:rPr>
              <a:t>LNRAP</a:t>
            </a:r>
            <a:r>
              <a:rPr sz="800" spc="-25" dirty="0">
                <a:solidFill>
                  <a:srgbClr val="162D07"/>
                </a:solidFill>
                <a:latin typeface="Tahoma"/>
                <a:cs typeface="Tahoma"/>
              </a:rPr>
              <a:t> </a:t>
            </a:r>
            <a:r>
              <a:rPr sz="800" spc="28" dirty="0">
                <a:solidFill>
                  <a:srgbClr val="162D07"/>
                </a:solidFill>
                <a:latin typeface="Tahoma"/>
                <a:cs typeface="Tahoma"/>
              </a:rPr>
              <a:t>within</a:t>
            </a:r>
            <a:r>
              <a:rPr sz="800" spc="200" dirty="0">
                <a:solidFill>
                  <a:srgbClr val="162D07"/>
                </a:solidFill>
                <a:latin typeface="Tahoma"/>
                <a:cs typeface="Tahoma"/>
              </a:rPr>
              <a:t> </a:t>
            </a:r>
            <a:r>
              <a:rPr sz="800" spc="33" dirty="0">
                <a:solidFill>
                  <a:srgbClr val="162D07"/>
                </a:solidFill>
                <a:latin typeface="Tahoma"/>
                <a:cs typeface="Tahoma"/>
              </a:rPr>
              <a:t>partner</a:t>
            </a:r>
            <a:r>
              <a:rPr sz="800" spc="-25" dirty="0">
                <a:solidFill>
                  <a:srgbClr val="162D07"/>
                </a:solidFill>
                <a:latin typeface="Tahoma"/>
                <a:cs typeface="Tahoma"/>
              </a:rPr>
              <a:t> </a:t>
            </a:r>
            <a:r>
              <a:rPr sz="800" spc="28" dirty="0">
                <a:solidFill>
                  <a:srgbClr val="162D07"/>
                </a:solidFill>
                <a:latin typeface="Tahoma"/>
                <a:cs typeface="Tahoma"/>
              </a:rPr>
              <a:t>organisations</a:t>
            </a:r>
            <a:r>
              <a:rPr sz="800" spc="-25" dirty="0">
                <a:solidFill>
                  <a:srgbClr val="162D07"/>
                </a:solidFill>
                <a:latin typeface="Tahoma"/>
                <a:cs typeface="Tahoma"/>
              </a:rPr>
              <a:t> </a:t>
            </a:r>
            <a:r>
              <a:rPr sz="800" spc="28" dirty="0">
                <a:solidFill>
                  <a:srgbClr val="162D07"/>
                </a:solidFill>
                <a:latin typeface="Tahoma"/>
                <a:cs typeface="Tahoma"/>
              </a:rPr>
              <a:t>to</a:t>
            </a:r>
            <a:r>
              <a:rPr sz="800" spc="-25" dirty="0">
                <a:solidFill>
                  <a:srgbClr val="162D07"/>
                </a:solidFill>
                <a:latin typeface="Tahoma"/>
                <a:cs typeface="Tahoma"/>
              </a:rPr>
              <a:t> </a:t>
            </a:r>
            <a:r>
              <a:rPr sz="800" spc="25" dirty="0">
                <a:solidFill>
                  <a:srgbClr val="162D07"/>
                </a:solidFill>
                <a:latin typeface="Tahoma"/>
                <a:cs typeface="Tahoma"/>
              </a:rPr>
              <a:t>guide</a:t>
            </a:r>
            <a:r>
              <a:rPr sz="800" spc="-23" dirty="0">
                <a:solidFill>
                  <a:srgbClr val="162D07"/>
                </a:solidFill>
                <a:latin typeface="Tahoma"/>
                <a:cs typeface="Tahoma"/>
              </a:rPr>
              <a:t> </a:t>
            </a:r>
            <a:r>
              <a:rPr sz="800" spc="-5" dirty="0">
                <a:solidFill>
                  <a:srgbClr val="162D07"/>
                </a:solidFill>
                <a:latin typeface="Tahoma"/>
                <a:cs typeface="Tahoma"/>
              </a:rPr>
              <a:t>actions.</a:t>
            </a:r>
            <a:endParaRPr sz="800">
              <a:latin typeface="Tahoma"/>
              <a:cs typeface="Tahoma"/>
            </a:endParaRPr>
          </a:p>
        </p:txBody>
      </p:sp>
      <p:sp>
        <p:nvSpPr>
          <p:cNvPr id="19" name="object 19"/>
          <p:cNvSpPr txBox="1"/>
          <p:nvPr/>
        </p:nvSpPr>
        <p:spPr>
          <a:xfrm>
            <a:off x="5365857" y="3198676"/>
            <a:ext cx="1044575"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5</a:t>
            </a:r>
            <a:endParaRPr sz="800">
              <a:latin typeface="Tahoma"/>
              <a:cs typeface="Tahoma"/>
            </a:endParaRPr>
          </a:p>
        </p:txBody>
      </p:sp>
      <p:sp>
        <p:nvSpPr>
          <p:cNvPr id="20" name="object 20"/>
          <p:cNvSpPr txBox="1"/>
          <p:nvPr/>
        </p:nvSpPr>
        <p:spPr>
          <a:xfrm>
            <a:off x="6505432" y="3198676"/>
            <a:ext cx="996632"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21" name="object 21"/>
          <p:cNvSpPr txBox="1"/>
          <p:nvPr/>
        </p:nvSpPr>
        <p:spPr>
          <a:xfrm>
            <a:off x="7597260" y="3198676"/>
            <a:ext cx="1032510" cy="323807"/>
          </a:xfrm>
          <a:prstGeom prst="rect">
            <a:avLst/>
          </a:prstGeom>
          <a:solidFill>
            <a:srgbClr val="64C42C"/>
          </a:solidFill>
        </p:spPr>
        <p:txBody>
          <a:bodyPr vert="horz" wrap="square" lIns="0" tIns="76835" rIns="0" bIns="0" rtlCol="0">
            <a:spAutoFit/>
          </a:bodyPr>
          <a:lstStyle/>
          <a:p>
            <a:pPr>
              <a:lnSpc>
                <a:spcPct val="100000"/>
              </a:lnSpc>
              <a:spcBef>
                <a:spcPts val="605"/>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22" name="object 22"/>
          <p:cNvSpPr txBox="1"/>
          <p:nvPr/>
        </p:nvSpPr>
        <p:spPr>
          <a:xfrm>
            <a:off x="514350" y="3821178"/>
            <a:ext cx="4756468" cy="360035"/>
          </a:xfrm>
          <a:prstGeom prst="rect">
            <a:avLst/>
          </a:prstGeom>
          <a:solidFill>
            <a:srgbClr val="64C42C"/>
          </a:solidFill>
        </p:spPr>
        <p:txBody>
          <a:bodyPr vert="horz" wrap="square" lIns="0" tIns="6033" rIns="0" bIns="0" rtlCol="0">
            <a:spAutoFit/>
          </a:bodyPr>
          <a:lstStyle/>
          <a:p>
            <a:pPr>
              <a:lnSpc>
                <a:spcPct val="100000"/>
              </a:lnSpc>
              <a:spcBef>
                <a:spcPts val="48"/>
              </a:spcBef>
            </a:pPr>
            <a:endParaRPr sz="800">
              <a:latin typeface="Times New Roman"/>
              <a:cs typeface="Times New Roman"/>
            </a:endParaRPr>
          </a:p>
          <a:p>
            <a:pPr marL="498475" marR="237490" indent="-256858">
              <a:lnSpc>
                <a:spcPts val="900"/>
              </a:lnSpc>
            </a:pPr>
            <a:r>
              <a:rPr sz="800" spc="-5" dirty="0">
                <a:solidFill>
                  <a:srgbClr val="162D07"/>
                </a:solidFill>
                <a:latin typeface="Tahoma"/>
                <a:cs typeface="Tahoma"/>
              </a:rPr>
              <a:t>6.3.</a:t>
            </a:r>
            <a:r>
              <a:rPr sz="800" spc="8" dirty="0">
                <a:solidFill>
                  <a:srgbClr val="162D07"/>
                </a:solidFill>
                <a:latin typeface="Tahoma"/>
                <a:cs typeface="Tahoma"/>
              </a:rPr>
              <a:t> </a:t>
            </a:r>
            <a:r>
              <a:rPr sz="800" dirty="0">
                <a:solidFill>
                  <a:srgbClr val="162D07"/>
                </a:solidFill>
                <a:latin typeface="Tahoma"/>
                <a:cs typeface="Tahoma"/>
              </a:rPr>
              <a:t>Encourage</a:t>
            </a:r>
            <a:r>
              <a:rPr sz="800" spc="13" dirty="0">
                <a:solidFill>
                  <a:srgbClr val="162D07"/>
                </a:solidFill>
                <a:latin typeface="Tahoma"/>
                <a:cs typeface="Tahoma"/>
              </a:rPr>
              <a:t> </a:t>
            </a:r>
            <a:r>
              <a:rPr sz="800" spc="23" dirty="0">
                <a:solidFill>
                  <a:srgbClr val="162D07"/>
                </a:solidFill>
                <a:latin typeface="Tahoma"/>
                <a:cs typeface="Tahoma"/>
              </a:rPr>
              <a:t>collaborative</a:t>
            </a:r>
            <a:r>
              <a:rPr sz="800" spc="13" dirty="0">
                <a:solidFill>
                  <a:srgbClr val="162D07"/>
                </a:solidFill>
                <a:latin typeface="Tahoma"/>
                <a:cs typeface="Tahoma"/>
              </a:rPr>
              <a:t> </a:t>
            </a:r>
            <a:r>
              <a:rPr sz="800" dirty="0">
                <a:solidFill>
                  <a:srgbClr val="162D07"/>
                </a:solidFill>
                <a:latin typeface="Tahoma"/>
                <a:cs typeface="Tahoma"/>
              </a:rPr>
              <a:t>action</a:t>
            </a:r>
            <a:r>
              <a:rPr sz="800" spc="15" dirty="0">
                <a:solidFill>
                  <a:srgbClr val="162D07"/>
                </a:solidFill>
                <a:latin typeface="Tahoma"/>
                <a:cs typeface="Tahoma"/>
              </a:rPr>
              <a:t> </a:t>
            </a:r>
            <a:r>
              <a:rPr sz="800" spc="30" dirty="0">
                <a:solidFill>
                  <a:srgbClr val="162D07"/>
                </a:solidFill>
                <a:latin typeface="Tahoma"/>
                <a:cs typeface="Tahoma"/>
              </a:rPr>
              <a:t>in</a:t>
            </a:r>
            <a:r>
              <a:rPr sz="800" spc="13" dirty="0">
                <a:solidFill>
                  <a:srgbClr val="162D07"/>
                </a:solidFill>
                <a:latin typeface="Tahoma"/>
                <a:cs typeface="Tahoma"/>
              </a:rPr>
              <a:t> </a:t>
            </a:r>
            <a:r>
              <a:rPr sz="800" spc="30" dirty="0">
                <a:solidFill>
                  <a:srgbClr val="162D07"/>
                </a:solidFill>
                <a:latin typeface="Tahoma"/>
                <a:cs typeface="Tahoma"/>
              </a:rPr>
              <a:t>the</a:t>
            </a:r>
            <a:r>
              <a:rPr sz="800" spc="13" dirty="0">
                <a:solidFill>
                  <a:srgbClr val="162D07"/>
                </a:solidFill>
                <a:latin typeface="Tahoma"/>
                <a:cs typeface="Tahoma"/>
              </a:rPr>
              <a:t> </a:t>
            </a:r>
            <a:r>
              <a:rPr sz="800" dirty="0">
                <a:solidFill>
                  <a:srgbClr val="162D07"/>
                </a:solidFill>
                <a:latin typeface="Tahoma"/>
                <a:cs typeface="Tahoma"/>
              </a:rPr>
              <a:t>delivery</a:t>
            </a:r>
            <a:r>
              <a:rPr sz="800" spc="13" dirty="0">
                <a:solidFill>
                  <a:srgbClr val="162D07"/>
                </a:solidFill>
                <a:latin typeface="Tahoma"/>
                <a:cs typeface="Tahoma"/>
              </a:rPr>
              <a:t> </a:t>
            </a:r>
            <a:r>
              <a:rPr sz="800" spc="28" dirty="0">
                <a:solidFill>
                  <a:srgbClr val="162D07"/>
                </a:solidFill>
                <a:latin typeface="Tahoma"/>
                <a:cs typeface="Tahoma"/>
              </a:rPr>
              <a:t>of</a:t>
            </a:r>
            <a:r>
              <a:rPr sz="800" spc="15" dirty="0">
                <a:solidFill>
                  <a:srgbClr val="162D07"/>
                </a:solidFill>
                <a:latin typeface="Tahoma"/>
                <a:cs typeface="Tahoma"/>
              </a:rPr>
              <a:t> </a:t>
            </a:r>
            <a:r>
              <a:rPr sz="800" spc="30" dirty="0">
                <a:solidFill>
                  <a:srgbClr val="162D07"/>
                </a:solidFill>
                <a:latin typeface="Tahoma"/>
                <a:cs typeface="Tahoma"/>
              </a:rPr>
              <a:t>the</a:t>
            </a:r>
            <a:r>
              <a:rPr sz="800" spc="13" dirty="0">
                <a:solidFill>
                  <a:srgbClr val="162D07"/>
                </a:solidFill>
                <a:latin typeface="Tahoma"/>
                <a:cs typeface="Tahoma"/>
              </a:rPr>
              <a:t> </a:t>
            </a:r>
            <a:r>
              <a:rPr sz="800" spc="23" dirty="0">
                <a:solidFill>
                  <a:srgbClr val="162D07"/>
                </a:solidFill>
                <a:latin typeface="Tahoma"/>
                <a:cs typeface="Tahoma"/>
              </a:rPr>
              <a:t>Swansea</a:t>
            </a:r>
            <a:r>
              <a:rPr sz="800" spc="13" dirty="0">
                <a:solidFill>
                  <a:srgbClr val="162D07"/>
                </a:solidFill>
                <a:latin typeface="Tahoma"/>
                <a:cs typeface="Tahoma"/>
              </a:rPr>
              <a:t> </a:t>
            </a:r>
            <a:r>
              <a:rPr sz="800" dirty="0">
                <a:solidFill>
                  <a:srgbClr val="162D07"/>
                </a:solidFill>
                <a:latin typeface="Tahoma"/>
                <a:cs typeface="Tahoma"/>
              </a:rPr>
              <a:t>LNRAP,</a:t>
            </a:r>
            <a:r>
              <a:rPr sz="800" spc="13" dirty="0">
                <a:solidFill>
                  <a:srgbClr val="162D07"/>
                </a:solidFill>
                <a:latin typeface="Tahoma"/>
                <a:cs typeface="Tahoma"/>
              </a:rPr>
              <a:t> </a:t>
            </a:r>
            <a:r>
              <a:rPr sz="800" spc="28" dirty="0">
                <a:solidFill>
                  <a:srgbClr val="162D07"/>
                </a:solidFill>
                <a:latin typeface="Tahoma"/>
                <a:cs typeface="Tahoma"/>
              </a:rPr>
              <a:t>including</a:t>
            </a:r>
            <a:r>
              <a:rPr sz="800" spc="15" dirty="0">
                <a:solidFill>
                  <a:srgbClr val="162D07"/>
                </a:solidFill>
                <a:latin typeface="Tahoma"/>
                <a:cs typeface="Tahoma"/>
              </a:rPr>
              <a:t> </a:t>
            </a:r>
            <a:r>
              <a:rPr sz="800" spc="-5" dirty="0">
                <a:solidFill>
                  <a:srgbClr val="162D07"/>
                </a:solidFill>
                <a:latin typeface="Tahoma"/>
                <a:cs typeface="Tahoma"/>
              </a:rPr>
              <a:t>project </a:t>
            </a:r>
            <a:r>
              <a:rPr sz="800" spc="10" dirty="0">
                <a:solidFill>
                  <a:srgbClr val="162D07"/>
                </a:solidFill>
                <a:latin typeface="Tahoma"/>
                <a:cs typeface="Tahoma"/>
              </a:rPr>
              <a:t>development,</a:t>
            </a:r>
            <a:r>
              <a:rPr sz="800" spc="-5" dirty="0">
                <a:solidFill>
                  <a:srgbClr val="162D07"/>
                </a:solidFill>
                <a:latin typeface="Tahoma"/>
                <a:cs typeface="Tahoma"/>
              </a:rPr>
              <a:t> </a:t>
            </a:r>
            <a:r>
              <a:rPr sz="800" spc="10" dirty="0">
                <a:solidFill>
                  <a:srgbClr val="162D07"/>
                </a:solidFill>
                <a:latin typeface="Tahoma"/>
                <a:cs typeface="Tahoma"/>
              </a:rPr>
              <a:t>funding,</a:t>
            </a:r>
            <a:r>
              <a:rPr sz="800" spc="-5" dirty="0">
                <a:solidFill>
                  <a:srgbClr val="162D07"/>
                </a:solidFill>
                <a:latin typeface="Tahoma"/>
                <a:cs typeface="Tahoma"/>
              </a:rPr>
              <a:t> </a:t>
            </a:r>
            <a:r>
              <a:rPr sz="800" spc="38" dirty="0">
                <a:solidFill>
                  <a:srgbClr val="162D07"/>
                </a:solidFill>
                <a:latin typeface="Tahoma"/>
                <a:cs typeface="Tahoma"/>
              </a:rPr>
              <a:t>and</a:t>
            </a:r>
            <a:r>
              <a:rPr sz="800" spc="-5" dirty="0">
                <a:solidFill>
                  <a:srgbClr val="162D07"/>
                </a:solidFill>
                <a:latin typeface="Tahoma"/>
                <a:cs typeface="Tahoma"/>
              </a:rPr>
              <a:t> </a:t>
            </a:r>
            <a:r>
              <a:rPr sz="800" spc="25" dirty="0">
                <a:solidFill>
                  <a:srgbClr val="162D07"/>
                </a:solidFill>
                <a:latin typeface="Tahoma"/>
                <a:cs typeface="Tahoma"/>
              </a:rPr>
              <a:t>participation</a:t>
            </a:r>
            <a:r>
              <a:rPr sz="800" spc="-3" dirty="0">
                <a:solidFill>
                  <a:srgbClr val="162D07"/>
                </a:solidFill>
                <a:latin typeface="Tahoma"/>
                <a:cs typeface="Tahoma"/>
              </a:rPr>
              <a:t> </a:t>
            </a:r>
            <a:r>
              <a:rPr sz="800" spc="30" dirty="0">
                <a:solidFill>
                  <a:srgbClr val="162D07"/>
                </a:solidFill>
                <a:latin typeface="Tahoma"/>
                <a:cs typeface="Tahoma"/>
              </a:rPr>
              <a:t>in</a:t>
            </a:r>
            <a:r>
              <a:rPr sz="800" spc="-5" dirty="0">
                <a:solidFill>
                  <a:srgbClr val="162D07"/>
                </a:solidFill>
                <a:latin typeface="Tahoma"/>
                <a:cs typeface="Tahoma"/>
              </a:rPr>
              <a:t> </a:t>
            </a:r>
            <a:r>
              <a:rPr sz="800" spc="30" dirty="0">
                <a:solidFill>
                  <a:srgbClr val="162D07"/>
                </a:solidFill>
                <a:latin typeface="Tahoma"/>
                <a:cs typeface="Tahoma"/>
              </a:rPr>
              <a:t>landscape</a:t>
            </a:r>
            <a:r>
              <a:rPr sz="800" spc="-5" dirty="0">
                <a:solidFill>
                  <a:srgbClr val="162D07"/>
                </a:solidFill>
                <a:latin typeface="Tahoma"/>
                <a:cs typeface="Tahoma"/>
              </a:rPr>
              <a:t> </a:t>
            </a:r>
            <a:r>
              <a:rPr sz="800" spc="10" dirty="0">
                <a:solidFill>
                  <a:srgbClr val="162D07"/>
                </a:solidFill>
                <a:latin typeface="Tahoma"/>
                <a:cs typeface="Tahoma"/>
              </a:rPr>
              <a:t>scale</a:t>
            </a:r>
            <a:r>
              <a:rPr sz="800" spc="-3" dirty="0">
                <a:solidFill>
                  <a:srgbClr val="162D07"/>
                </a:solidFill>
                <a:latin typeface="Tahoma"/>
                <a:cs typeface="Tahoma"/>
              </a:rPr>
              <a:t> </a:t>
            </a:r>
            <a:r>
              <a:rPr sz="800" spc="38" dirty="0">
                <a:solidFill>
                  <a:srgbClr val="162D07"/>
                </a:solidFill>
                <a:latin typeface="Tahoma"/>
                <a:cs typeface="Tahoma"/>
              </a:rPr>
              <a:t>or</a:t>
            </a:r>
            <a:r>
              <a:rPr sz="800" spc="-5" dirty="0">
                <a:solidFill>
                  <a:srgbClr val="162D07"/>
                </a:solidFill>
                <a:latin typeface="Tahoma"/>
                <a:cs typeface="Tahoma"/>
              </a:rPr>
              <a:t> </a:t>
            </a:r>
            <a:r>
              <a:rPr sz="800" spc="28" dirty="0">
                <a:solidFill>
                  <a:srgbClr val="162D07"/>
                </a:solidFill>
                <a:latin typeface="Tahoma"/>
                <a:cs typeface="Tahoma"/>
              </a:rPr>
              <a:t>national</a:t>
            </a:r>
            <a:r>
              <a:rPr sz="800" spc="-5" dirty="0">
                <a:solidFill>
                  <a:srgbClr val="162D07"/>
                </a:solidFill>
                <a:latin typeface="Tahoma"/>
                <a:cs typeface="Tahoma"/>
              </a:rPr>
              <a:t> projects.</a:t>
            </a:r>
            <a:endParaRPr sz="800">
              <a:latin typeface="Tahoma"/>
              <a:cs typeface="Tahoma"/>
            </a:endParaRPr>
          </a:p>
        </p:txBody>
      </p:sp>
      <p:sp>
        <p:nvSpPr>
          <p:cNvPr id="23" name="object 23"/>
          <p:cNvSpPr txBox="1"/>
          <p:nvPr/>
        </p:nvSpPr>
        <p:spPr>
          <a:xfrm>
            <a:off x="5365857" y="3821178"/>
            <a:ext cx="1044575"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3</a:t>
            </a:r>
            <a:endParaRPr sz="800">
              <a:latin typeface="Tahoma"/>
              <a:cs typeface="Tahoma"/>
            </a:endParaRPr>
          </a:p>
        </p:txBody>
      </p:sp>
      <p:sp>
        <p:nvSpPr>
          <p:cNvPr id="24" name="object 24"/>
          <p:cNvSpPr txBox="1"/>
          <p:nvPr/>
        </p:nvSpPr>
        <p:spPr>
          <a:xfrm>
            <a:off x="6505432" y="3821178"/>
            <a:ext cx="996632"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25" name="object 25"/>
          <p:cNvSpPr txBox="1"/>
          <p:nvPr/>
        </p:nvSpPr>
        <p:spPr>
          <a:xfrm>
            <a:off x="7597260" y="3821178"/>
            <a:ext cx="1032510" cy="357470"/>
          </a:xfrm>
          <a:prstGeom prst="rect">
            <a:avLst/>
          </a:prstGeom>
          <a:solidFill>
            <a:srgbClr val="64C42C"/>
          </a:solidFill>
        </p:spPr>
        <p:txBody>
          <a:bodyPr vert="horz" wrap="square" lIns="0" tIns="110173" rIns="0" bIns="0" rtlCol="0">
            <a:spAutoFit/>
          </a:bodyPr>
          <a:lstStyle/>
          <a:p>
            <a:pPr>
              <a:lnSpc>
                <a:spcPct val="100000"/>
              </a:lnSpc>
              <a:spcBef>
                <a:spcPts val="868"/>
              </a:spcBef>
            </a:pPr>
            <a:endParaRPr sz="800">
              <a:latin typeface="Times New Roman"/>
              <a:cs typeface="Times New Roman"/>
            </a:endParaRPr>
          </a:p>
          <a:p>
            <a:pPr algn="ctr">
              <a:lnSpc>
                <a:spcPct val="100000"/>
              </a:lnSpc>
            </a:pPr>
            <a:r>
              <a:rPr sz="800" spc="-25" dirty="0">
                <a:solidFill>
                  <a:srgbClr val="162D07"/>
                </a:solidFill>
                <a:latin typeface="Tahoma"/>
                <a:cs typeface="Tahoma"/>
              </a:rPr>
              <a:t>-</a:t>
            </a:r>
            <a:endParaRPr sz="800">
              <a:latin typeface="Tahoma"/>
              <a:cs typeface="Tahoma"/>
            </a:endParaRPr>
          </a:p>
        </p:txBody>
      </p:sp>
      <p:sp>
        <p:nvSpPr>
          <p:cNvPr id="26" name="object 26"/>
          <p:cNvSpPr/>
          <p:nvPr/>
        </p:nvSpPr>
        <p:spPr>
          <a:xfrm>
            <a:off x="6505434" y="1488795"/>
            <a:ext cx="996632" cy="989965"/>
          </a:xfrm>
          <a:custGeom>
            <a:avLst/>
            <a:gdLst/>
            <a:ahLst/>
            <a:cxnLst/>
            <a:rect l="l" t="t" r="r" b="b"/>
            <a:pathLst>
              <a:path w="1993265" h="1979930">
                <a:moveTo>
                  <a:pt x="1988391" y="0"/>
                </a:moveTo>
                <a:lnTo>
                  <a:pt x="1988391" y="1974742"/>
                </a:lnTo>
              </a:path>
              <a:path w="1993265" h="1979930">
                <a:moveTo>
                  <a:pt x="0" y="1979504"/>
                </a:moveTo>
                <a:lnTo>
                  <a:pt x="1993153" y="1979504"/>
                </a:lnTo>
              </a:path>
            </a:pathLst>
          </a:custGeom>
          <a:ln w="9525">
            <a:solidFill>
              <a:srgbClr val="162D07"/>
            </a:solidFill>
          </a:ln>
        </p:spPr>
        <p:txBody>
          <a:bodyPr wrap="square" lIns="0" tIns="0" rIns="0" bIns="0" rtlCol="0"/>
          <a:lstStyle/>
          <a:p>
            <a:endParaRPr/>
          </a:p>
        </p:txBody>
      </p:sp>
      <p:sp>
        <p:nvSpPr>
          <p:cNvPr id="27" name="object 27"/>
          <p:cNvSpPr txBox="1"/>
          <p:nvPr/>
        </p:nvSpPr>
        <p:spPr>
          <a:xfrm>
            <a:off x="8693241" y="964802"/>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sp>
        <p:nvSpPr>
          <p:cNvPr id="28" name="object 28"/>
          <p:cNvSpPr txBox="1">
            <a:spLocks noGrp="1"/>
          </p:cNvSpPr>
          <p:nvPr>
            <p:ph type="sldNum" sz="quarter" idx="7"/>
          </p:nvPr>
        </p:nvSpPr>
        <p:spPr>
          <a:prstGeom prst="rect">
            <a:avLst/>
          </a:prstGeom>
        </p:spPr>
        <p:txBody>
          <a:bodyPr vert="horz" wrap="square" lIns="0" tIns="13335" rIns="0" bIns="0" rtlCol="0">
            <a:spAutoFit/>
          </a:bodyPr>
          <a:lstStyle/>
          <a:p>
            <a:pPr marL="19050">
              <a:lnSpc>
                <a:spcPct val="100000"/>
              </a:lnSpc>
              <a:spcBef>
                <a:spcPts val="105"/>
              </a:spcBef>
            </a:pPr>
            <a:r>
              <a:rPr spc="-13" dirty="0"/>
              <a:t>33</a:t>
            </a:r>
          </a:p>
        </p:txBody>
      </p:sp>
    </p:spTree>
    <p:extLst>
      <p:ext uri="{BB962C8B-B14F-4D97-AF65-F5344CB8AC3E}">
        <p14:creationId xmlns:p14="http://schemas.microsoft.com/office/powerpoint/2010/main" val="13854488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3466634" y="857250"/>
            <a:ext cx="5677535" cy="4362768"/>
            <a:chOff x="6933267" y="0"/>
            <a:chExt cx="11355070" cy="8725535"/>
          </a:xfrm>
        </p:grpSpPr>
        <p:pic>
          <p:nvPicPr>
            <p:cNvPr id="3" name="object 3"/>
            <p:cNvPicPr/>
            <p:nvPr/>
          </p:nvPicPr>
          <p:blipFill>
            <a:blip r:embed="rId2" cstate="print"/>
            <a:stretch>
              <a:fillRect/>
            </a:stretch>
          </p:blipFill>
          <p:spPr>
            <a:xfrm>
              <a:off x="7326865" y="0"/>
              <a:ext cx="10961133" cy="7907766"/>
            </a:xfrm>
            <a:prstGeom prst="rect">
              <a:avLst/>
            </a:prstGeom>
          </p:spPr>
        </p:pic>
        <p:sp>
          <p:nvSpPr>
            <p:cNvPr id="4" name="object 4"/>
            <p:cNvSpPr/>
            <p:nvPr/>
          </p:nvSpPr>
          <p:spPr>
            <a:xfrm>
              <a:off x="6933260" y="1177797"/>
              <a:ext cx="6649720" cy="7547609"/>
            </a:xfrm>
            <a:custGeom>
              <a:avLst/>
              <a:gdLst/>
              <a:ahLst/>
              <a:cxnLst/>
              <a:rect l="l" t="t" r="r" b="b"/>
              <a:pathLst>
                <a:path w="6649719" h="7547609">
                  <a:moveTo>
                    <a:pt x="621296" y="310654"/>
                  </a:moveTo>
                  <a:lnTo>
                    <a:pt x="617931" y="264744"/>
                  </a:lnTo>
                  <a:lnTo>
                    <a:pt x="608152" y="220929"/>
                  </a:lnTo>
                  <a:lnTo>
                    <a:pt x="592429" y="179692"/>
                  </a:lnTo>
                  <a:lnTo>
                    <a:pt x="571258" y="141503"/>
                  </a:lnTo>
                  <a:lnTo>
                    <a:pt x="545109" y="106845"/>
                  </a:lnTo>
                  <a:lnTo>
                    <a:pt x="514464" y="76200"/>
                  </a:lnTo>
                  <a:lnTo>
                    <a:pt x="479806" y="50050"/>
                  </a:lnTo>
                  <a:lnTo>
                    <a:pt x="441617" y="28879"/>
                  </a:lnTo>
                  <a:lnTo>
                    <a:pt x="400367" y="13157"/>
                  </a:lnTo>
                  <a:lnTo>
                    <a:pt x="356552" y="3365"/>
                  </a:lnTo>
                  <a:lnTo>
                    <a:pt x="310654" y="0"/>
                  </a:lnTo>
                  <a:lnTo>
                    <a:pt x="264744" y="3365"/>
                  </a:lnTo>
                  <a:lnTo>
                    <a:pt x="220929" y="13157"/>
                  </a:lnTo>
                  <a:lnTo>
                    <a:pt x="179692" y="28879"/>
                  </a:lnTo>
                  <a:lnTo>
                    <a:pt x="141503" y="50050"/>
                  </a:lnTo>
                  <a:lnTo>
                    <a:pt x="106845" y="76200"/>
                  </a:lnTo>
                  <a:lnTo>
                    <a:pt x="76200" y="106845"/>
                  </a:lnTo>
                  <a:lnTo>
                    <a:pt x="50050" y="141503"/>
                  </a:lnTo>
                  <a:lnTo>
                    <a:pt x="28879" y="179692"/>
                  </a:lnTo>
                  <a:lnTo>
                    <a:pt x="13157" y="220929"/>
                  </a:lnTo>
                  <a:lnTo>
                    <a:pt x="3365" y="264744"/>
                  </a:lnTo>
                  <a:lnTo>
                    <a:pt x="0" y="310654"/>
                  </a:lnTo>
                  <a:lnTo>
                    <a:pt x="3365" y="356552"/>
                  </a:lnTo>
                  <a:lnTo>
                    <a:pt x="13157" y="400367"/>
                  </a:lnTo>
                  <a:lnTo>
                    <a:pt x="28879" y="441617"/>
                  </a:lnTo>
                  <a:lnTo>
                    <a:pt x="50050" y="479806"/>
                  </a:lnTo>
                  <a:lnTo>
                    <a:pt x="76200" y="514464"/>
                  </a:lnTo>
                  <a:lnTo>
                    <a:pt x="106845" y="545109"/>
                  </a:lnTo>
                  <a:lnTo>
                    <a:pt x="141503" y="571258"/>
                  </a:lnTo>
                  <a:lnTo>
                    <a:pt x="179692" y="592429"/>
                  </a:lnTo>
                  <a:lnTo>
                    <a:pt x="220929" y="608152"/>
                  </a:lnTo>
                  <a:lnTo>
                    <a:pt x="264744" y="617931"/>
                  </a:lnTo>
                  <a:lnTo>
                    <a:pt x="310654" y="621296"/>
                  </a:lnTo>
                  <a:lnTo>
                    <a:pt x="356552" y="617931"/>
                  </a:lnTo>
                  <a:lnTo>
                    <a:pt x="400367" y="608152"/>
                  </a:lnTo>
                  <a:lnTo>
                    <a:pt x="441617" y="592429"/>
                  </a:lnTo>
                  <a:lnTo>
                    <a:pt x="479806" y="571258"/>
                  </a:lnTo>
                  <a:lnTo>
                    <a:pt x="514464" y="545109"/>
                  </a:lnTo>
                  <a:lnTo>
                    <a:pt x="545109" y="514464"/>
                  </a:lnTo>
                  <a:lnTo>
                    <a:pt x="571258" y="479806"/>
                  </a:lnTo>
                  <a:lnTo>
                    <a:pt x="592429" y="441617"/>
                  </a:lnTo>
                  <a:lnTo>
                    <a:pt x="608152" y="400367"/>
                  </a:lnTo>
                  <a:lnTo>
                    <a:pt x="617931" y="356552"/>
                  </a:lnTo>
                  <a:lnTo>
                    <a:pt x="621296" y="310654"/>
                  </a:lnTo>
                  <a:close/>
                </a:path>
                <a:path w="6649719" h="7547609">
                  <a:moveTo>
                    <a:pt x="6649377" y="6970750"/>
                  </a:moveTo>
                  <a:lnTo>
                    <a:pt x="6647472" y="6923468"/>
                  </a:lnTo>
                  <a:lnTo>
                    <a:pt x="6641833" y="6877240"/>
                  </a:lnTo>
                  <a:lnTo>
                    <a:pt x="6632626" y="6832219"/>
                  </a:lnTo>
                  <a:lnTo>
                    <a:pt x="6619989" y="6788531"/>
                  </a:lnTo>
                  <a:lnTo>
                    <a:pt x="6604076" y="6746354"/>
                  </a:lnTo>
                  <a:lnTo>
                    <a:pt x="6585026" y="6705816"/>
                  </a:lnTo>
                  <a:lnTo>
                    <a:pt x="6563004" y="6667081"/>
                  </a:lnTo>
                  <a:lnTo>
                    <a:pt x="6538150" y="6630276"/>
                  </a:lnTo>
                  <a:lnTo>
                    <a:pt x="6510604" y="6595567"/>
                  </a:lnTo>
                  <a:lnTo>
                    <a:pt x="6480518" y="6563106"/>
                  </a:lnTo>
                  <a:lnTo>
                    <a:pt x="6448057" y="6533020"/>
                  </a:lnTo>
                  <a:lnTo>
                    <a:pt x="6413347" y="6505486"/>
                  </a:lnTo>
                  <a:lnTo>
                    <a:pt x="6376556" y="6480619"/>
                  </a:lnTo>
                  <a:lnTo>
                    <a:pt x="6337808" y="6458598"/>
                  </a:lnTo>
                  <a:lnTo>
                    <a:pt x="6297269" y="6439548"/>
                  </a:lnTo>
                  <a:lnTo>
                    <a:pt x="6255093" y="6423634"/>
                  </a:lnTo>
                  <a:lnTo>
                    <a:pt x="6211417" y="6410998"/>
                  </a:lnTo>
                  <a:lnTo>
                    <a:pt x="6166383" y="6401790"/>
                  </a:lnTo>
                  <a:lnTo>
                    <a:pt x="6120155" y="6396164"/>
                  </a:lnTo>
                  <a:lnTo>
                    <a:pt x="6072873" y="6394247"/>
                  </a:lnTo>
                  <a:lnTo>
                    <a:pt x="6025591" y="6396164"/>
                  </a:lnTo>
                  <a:lnTo>
                    <a:pt x="5979363" y="6401790"/>
                  </a:lnTo>
                  <a:lnTo>
                    <a:pt x="5934329" y="6410998"/>
                  </a:lnTo>
                  <a:lnTo>
                    <a:pt x="5890653" y="6423634"/>
                  </a:lnTo>
                  <a:lnTo>
                    <a:pt x="5848464" y="6439548"/>
                  </a:lnTo>
                  <a:lnTo>
                    <a:pt x="5807926" y="6458598"/>
                  </a:lnTo>
                  <a:lnTo>
                    <a:pt x="5769191" y="6480619"/>
                  </a:lnTo>
                  <a:lnTo>
                    <a:pt x="5732386" y="6505486"/>
                  </a:lnTo>
                  <a:lnTo>
                    <a:pt x="5697690" y="6533020"/>
                  </a:lnTo>
                  <a:lnTo>
                    <a:pt x="5665216" y="6563106"/>
                  </a:lnTo>
                  <a:lnTo>
                    <a:pt x="5635142" y="6595567"/>
                  </a:lnTo>
                  <a:lnTo>
                    <a:pt x="5607596" y="6630276"/>
                  </a:lnTo>
                  <a:lnTo>
                    <a:pt x="5582742" y="6667081"/>
                  </a:lnTo>
                  <a:lnTo>
                    <a:pt x="5560707" y="6705816"/>
                  </a:lnTo>
                  <a:lnTo>
                    <a:pt x="5541670" y="6746354"/>
                  </a:lnTo>
                  <a:lnTo>
                    <a:pt x="5525757" y="6788531"/>
                  </a:lnTo>
                  <a:lnTo>
                    <a:pt x="5513121" y="6832219"/>
                  </a:lnTo>
                  <a:lnTo>
                    <a:pt x="5503913" y="6877240"/>
                  </a:lnTo>
                  <a:lnTo>
                    <a:pt x="5498274" y="6923468"/>
                  </a:lnTo>
                  <a:lnTo>
                    <a:pt x="5496357" y="6970750"/>
                  </a:lnTo>
                  <a:lnTo>
                    <a:pt x="5498274" y="7018033"/>
                  </a:lnTo>
                  <a:lnTo>
                    <a:pt x="5503913" y="7064273"/>
                  </a:lnTo>
                  <a:lnTo>
                    <a:pt x="5513121" y="7109295"/>
                  </a:lnTo>
                  <a:lnTo>
                    <a:pt x="5525757" y="7152983"/>
                  </a:lnTo>
                  <a:lnTo>
                    <a:pt x="5541670" y="7195159"/>
                  </a:lnTo>
                  <a:lnTo>
                    <a:pt x="5560707" y="7235698"/>
                  </a:lnTo>
                  <a:lnTo>
                    <a:pt x="5582742" y="7274433"/>
                  </a:lnTo>
                  <a:lnTo>
                    <a:pt x="5607596" y="7311237"/>
                  </a:lnTo>
                  <a:lnTo>
                    <a:pt x="5635142" y="7345947"/>
                  </a:lnTo>
                  <a:lnTo>
                    <a:pt x="5665216" y="7378408"/>
                  </a:lnTo>
                  <a:lnTo>
                    <a:pt x="5697690" y="7408494"/>
                  </a:lnTo>
                  <a:lnTo>
                    <a:pt x="5732386" y="7436028"/>
                  </a:lnTo>
                  <a:lnTo>
                    <a:pt x="5769191" y="7460894"/>
                  </a:lnTo>
                  <a:lnTo>
                    <a:pt x="5807926" y="7482916"/>
                  </a:lnTo>
                  <a:lnTo>
                    <a:pt x="5848464" y="7501953"/>
                  </a:lnTo>
                  <a:lnTo>
                    <a:pt x="5890653" y="7517879"/>
                  </a:lnTo>
                  <a:lnTo>
                    <a:pt x="5934329" y="7530503"/>
                  </a:lnTo>
                  <a:lnTo>
                    <a:pt x="5979363" y="7539723"/>
                  </a:lnTo>
                  <a:lnTo>
                    <a:pt x="6025591" y="7545349"/>
                  </a:lnTo>
                  <a:lnTo>
                    <a:pt x="6072873" y="7547267"/>
                  </a:lnTo>
                  <a:lnTo>
                    <a:pt x="6120155" y="7545349"/>
                  </a:lnTo>
                  <a:lnTo>
                    <a:pt x="6166383" y="7539723"/>
                  </a:lnTo>
                  <a:lnTo>
                    <a:pt x="6211417" y="7530503"/>
                  </a:lnTo>
                  <a:lnTo>
                    <a:pt x="6255093" y="7517879"/>
                  </a:lnTo>
                  <a:lnTo>
                    <a:pt x="6297269" y="7501953"/>
                  </a:lnTo>
                  <a:lnTo>
                    <a:pt x="6337808" y="7482916"/>
                  </a:lnTo>
                  <a:lnTo>
                    <a:pt x="6376556" y="7460894"/>
                  </a:lnTo>
                  <a:lnTo>
                    <a:pt x="6413347" y="7436028"/>
                  </a:lnTo>
                  <a:lnTo>
                    <a:pt x="6448057" y="7408494"/>
                  </a:lnTo>
                  <a:lnTo>
                    <a:pt x="6480518" y="7378408"/>
                  </a:lnTo>
                  <a:lnTo>
                    <a:pt x="6510604" y="7345947"/>
                  </a:lnTo>
                  <a:lnTo>
                    <a:pt x="6538150" y="7311237"/>
                  </a:lnTo>
                  <a:lnTo>
                    <a:pt x="6563004" y="7274433"/>
                  </a:lnTo>
                  <a:lnTo>
                    <a:pt x="6585026" y="7235698"/>
                  </a:lnTo>
                  <a:lnTo>
                    <a:pt x="6604076" y="7195159"/>
                  </a:lnTo>
                  <a:lnTo>
                    <a:pt x="6619989" y="7152983"/>
                  </a:lnTo>
                  <a:lnTo>
                    <a:pt x="6632626" y="7109295"/>
                  </a:lnTo>
                  <a:lnTo>
                    <a:pt x="6641833" y="7064273"/>
                  </a:lnTo>
                  <a:lnTo>
                    <a:pt x="6647472" y="7018033"/>
                  </a:lnTo>
                  <a:lnTo>
                    <a:pt x="6649377" y="6970750"/>
                  </a:lnTo>
                  <a:close/>
                </a:path>
              </a:pathLst>
            </a:custGeom>
            <a:solidFill>
              <a:srgbClr val="5EDB12">
                <a:alpha val="69999"/>
              </a:srgbClr>
            </a:solidFill>
          </p:spPr>
          <p:txBody>
            <a:bodyPr wrap="square" lIns="0" tIns="0" rIns="0" bIns="0" rtlCol="0"/>
            <a:lstStyle/>
            <a:p>
              <a:endParaRPr/>
            </a:p>
          </p:txBody>
        </p:sp>
        <p:sp>
          <p:nvSpPr>
            <p:cNvPr id="5" name="object 5"/>
            <p:cNvSpPr/>
            <p:nvPr/>
          </p:nvSpPr>
          <p:spPr>
            <a:xfrm>
              <a:off x="12765972" y="1874337"/>
              <a:ext cx="3272790" cy="2437130"/>
            </a:xfrm>
            <a:custGeom>
              <a:avLst/>
              <a:gdLst/>
              <a:ahLst/>
              <a:cxnLst/>
              <a:rect l="l" t="t" r="r" b="b"/>
              <a:pathLst>
                <a:path w="3272790" h="2437129">
                  <a:moveTo>
                    <a:pt x="3272409" y="2436516"/>
                  </a:moveTo>
                  <a:lnTo>
                    <a:pt x="0" y="0"/>
                  </a:lnTo>
                </a:path>
              </a:pathLst>
            </a:custGeom>
            <a:ln w="38100">
              <a:solidFill>
                <a:srgbClr val="FFFFFF"/>
              </a:solidFill>
            </a:ln>
          </p:spPr>
          <p:txBody>
            <a:bodyPr wrap="square" lIns="0" tIns="0" rIns="0" bIns="0" rtlCol="0"/>
            <a:lstStyle/>
            <a:p>
              <a:endParaRPr/>
            </a:p>
          </p:txBody>
        </p:sp>
        <p:pic>
          <p:nvPicPr>
            <p:cNvPr id="6" name="object 6"/>
            <p:cNvPicPr/>
            <p:nvPr/>
          </p:nvPicPr>
          <p:blipFill>
            <a:blip r:embed="rId3" cstate="print"/>
            <a:stretch>
              <a:fillRect/>
            </a:stretch>
          </p:blipFill>
          <p:spPr>
            <a:xfrm>
              <a:off x="16016262" y="4275073"/>
              <a:ext cx="151197" cy="151197"/>
            </a:xfrm>
            <a:prstGeom prst="rect">
              <a:avLst/>
            </a:prstGeom>
          </p:spPr>
        </p:pic>
        <p:sp>
          <p:nvSpPr>
            <p:cNvPr id="7" name="object 7"/>
            <p:cNvSpPr/>
            <p:nvPr/>
          </p:nvSpPr>
          <p:spPr>
            <a:xfrm>
              <a:off x="11896040" y="857237"/>
              <a:ext cx="1153160" cy="1153160"/>
            </a:xfrm>
            <a:custGeom>
              <a:avLst/>
              <a:gdLst/>
              <a:ahLst/>
              <a:cxnLst/>
              <a:rect l="l" t="t" r="r" b="b"/>
              <a:pathLst>
                <a:path w="1153159" h="1153160">
                  <a:moveTo>
                    <a:pt x="576507" y="0"/>
                  </a:moveTo>
                  <a:lnTo>
                    <a:pt x="623790" y="1911"/>
                  </a:lnTo>
                  <a:lnTo>
                    <a:pt x="670020" y="7545"/>
                  </a:lnTo>
                  <a:lnTo>
                    <a:pt x="715049" y="16754"/>
                  </a:lnTo>
                  <a:lnTo>
                    <a:pt x="758729" y="29390"/>
                  </a:lnTo>
                  <a:lnTo>
                    <a:pt x="800911" y="45304"/>
                  </a:lnTo>
                  <a:lnTo>
                    <a:pt x="841446" y="64348"/>
                  </a:lnTo>
                  <a:lnTo>
                    <a:pt x="880187" y="86373"/>
                  </a:lnTo>
                  <a:lnTo>
                    <a:pt x="916986" y="111232"/>
                  </a:lnTo>
                  <a:lnTo>
                    <a:pt x="951693" y="138775"/>
                  </a:lnTo>
                  <a:lnTo>
                    <a:pt x="984160" y="168855"/>
                  </a:lnTo>
                  <a:lnTo>
                    <a:pt x="1014240" y="201322"/>
                  </a:lnTo>
                  <a:lnTo>
                    <a:pt x="1041783" y="236029"/>
                  </a:lnTo>
                  <a:lnTo>
                    <a:pt x="1066641" y="272827"/>
                  </a:lnTo>
                  <a:lnTo>
                    <a:pt x="1088667" y="311569"/>
                  </a:lnTo>
                  <a:lnTo>
                    <a:pt x="1107711" y="352104"/>
                  </a:lnTo>
                  <a:lnTo>
                    <a:pt x="1123625" y="394286"/>
                  </a:lnTo>
                  <a:lnTo>
                    <a:pt x="1136260" y="437966"/>
                  </a:lnTo>
                  <a:lnTo>
                    <a:pt x="1145470" y="482995"/>
                  </a:lnTo>
                  <a:lnTo>
                    <a:pt x="1151104" y="529225"/>
                  </a:lnTo>
                  <a:lnTo>
                    <a:pt x="1153015" y="576507"/>
                  </a:lnTo>
                  <a:lnTo>
                    <a:pt x="1151104" y="623790"/>
                  </a:lnTo>
                  <a:lnTo>
                    <a:pt x="1145470" y="670020"/>
                  </a:lnTo>
                  <a:lnTo>
                    <a:pt x="1136260" y="715049"/>
                  </a:lnTo>
                  <a:lnTo>
                    <a:pt x="1123625" y="758729"/>
                  </a:lnTo>
                  <a:lnTo>
                    <a:pt x="1107711" y="800911"/>
                  </a:lnTo>
                  <a:lnTo>
                    <a:pt x="1088667" y="841446"/>
                  </a:lnTo>
                  <a:lnTo>
                    <a:pt x="1066641" y="880187"/>
                  </a:lnTo>
                  <a:lnTo>
                    <a:pt x="1041783" y="916986"/>
                  </a:lnTo>
                  <a:lnTo>
                    <a:pt x="1014240" y="951693"/>
                  </a:lnTo>
                  <a:lnTo>
                    <a:pt x="984160" y="984160"/>
                  </a:lnTo>
                  <a:lnTo>
                    <a:pt x="951693" y="1014240"/>
                  </a:lnTo>
                  <a:lnTo>
                    <a:pt x="916986" y="1041783"/>
                  </a:lnTo>
                  <a:lnTo>
                    <a:pt x="880187" y="1066641"/>
                  </a:lnTo>
                  <a:lnTo>
                    <a:pt x="841446" y="1088667"/>
                  </a:lnTo>
                  <a:lnTo>
                    <a:pt x="800911" y="1107711"/>
                  </a:lnTo>
                  <a:lnTo>
                    <a:pt x="758729" y="1123625"/>
                  </a:lnTo>
                  <a:lnTo>
                    <a:pt x="715049" y="1136260"/>
                  </a:lnTo>
                  <a:lnTo>
                    <a:pt x="670020" y="1145470"/>
                  </a:lnTo>
                  <a:lnTo>
                    <a:pt x="623790" y="1151104"/>
                  </a:lnTo>
                  <a:lnTo>
                    <a:pt x="576507" y="1153015"/>
                  </a:lnTo>
                  <a:lnTo>
                    <a:pt x="529225" y="1151104"/>
                  </a:lnTo>
                  <a:lnTo>
                    <a:pt x="482995" y="1145470"/>
                  </a:lnTo>
                  <a:lnTo>
                    <a:pt x="437966" y="1136260"/>
                  </a:lnTo>
                  <a:lnTo>
                    <a:pt x="394286" y="1123625"/>
                  </a:lnTo>
                  <a:lnTo>
                    <a:pt x="352104" y="1107711"/>
                  </a:lnTo>
                  <a:lnTo>
                    <a:pt x="311569" y="1088667"/>
                  </a:lnTo>
                  <a:lnTo>
                    <a:pt x="272827" y="1066641"/>
                  </a:lnTo>
                  <a:lnTo>
                    <a:pt x="236029" y="1041783"/>
                  </a:lnTo>
                  <a:lnTo>
                    <a:pt x="201322" y="1014240"/>
                  </a:lnTo>
                  <a:lnTo>
                    <a:pt x="168855" y="984160"/>
                  </a:lnTo>
                  <a:lnTo>
                    <a:pt x="138775" y="951693"/>
                  </a:lnTo>
                  <a:lnTo>
                    <a:pt x="111232" y="916986"/>
                  </a:lnTo>
                  <a:lnTo>
                    <a:pt x="86373" y="880187"/>
                  </a:lnTo>
                  <a:lnTo>
                    <a:pt x="64348" y="841446"/>
                  </a:lnTo>
                  <a:lnTo>
                    <a:pt x="45304" y="800911"/>
                  </a:lnTo>
                  <a:lnTo>
                    <a:pt x="29390" y="758729"/>
                  </a:lnTo>
                  <a:lnTo>
                    <a:pt x="16754" y="715049"/>
                  </a:lnTo>
                  <a:lnTo>
                    <a:pt x="7545" y="670020"/>
                  </a:lnTo>
                  <a:lnTo>
                    <a:pt x="1911" y="623790"/>
                  </a:lnTo>
                  <a:lnTo>
                    <a:pt x="0" y="576507"/>
                  </a:lnTo>
                  <a:lnTo>
                    <a:pt x="1911" y="529225"/>
                  </a:lnTo>
                  <a:lnTo>
                    <a:pt x="7545" y="482995"/>
                  </a:lnTo>
                  <a:lnTo>
                    <a:pt x="16754" y="437966"/>
                  </a:lnTo>
                  <a:lnTo>
                    <a:pt x="29390" y="394286"/>
                  </a:lnTo>
                  <a:lnTo>
                    <a:pt x="45304" y="352104"/>
                  </a:lnTo>
                  <a:lnTo>
                    <a:pt x="64348" y="311569"/>
                  </a:lnTo>
                  <a:lnTo>
                    <a:pt x="86373" y="272827"/>
                  </a:lnTo>
                  <a:lnTo>
                    <a:pt x="111232" y="236029"/>
                  </a:lnTo>
                  <a:lnTo>
                    <a:pt x="138775" y="201322"/>
                  </a:lnTo>
                  <a:lnTo>
                    <a:pt x="168855" y="168855"/>
                  </a:lnTo>
                  <a:lnTo>
                    <a:pt x="201322" y="138775"/>
                  </a:lnTo>
                  <a:lnTo>
                    <a:pt x="236029" y="111232"/>
                  </a:lnTo>
                  <a:lnTo>
                    <a:pt x="272827" y="86373"/>
                  </a:lnTo>
                  <a:lnTo>
                    <a:pt x="311569" y="64348"/>
                  </a:lnTo>
                  <a:lnTo>
                    <a:pt x="352104" y="45304"/>
                  </a:lnTo>
                  <a:lnTo>
                    <a:pt x="394286" y="29390"/>
                  </a:lnTo>
                  <a:lnTo>
                    <a:pt x="437966" y="16754"/>
                  </a:lnTo>
                  <a:lnTo>
                    <a:pt x="482995" y="7545"/>
                  </a:lnTo>
                  <a:lnTo>
                    <a:pt x="529225" y="1911"/>
                  </a:lnTo>
                  <a:lnTo>
                    <a:pt x="576507" y="0"/>
                  </a:lnTo>
                  <a:close/>
                </a:path>
              </a:pathLst>
            </a:custGeom>
            <a:solidFill>
              <a:srgbClr val="5EDB12">
                <a:alpha val="69999"/>
              </a:srgbClr>
            </a:solidFill>
          </p:spPr>
          <p:txBody>
            <a:bodyPr wrap="square" lIns="0" tIns="0" rIns="0" bIns="0" rtlCol="0"/>
            <a:lstStyle/>
            <a:p>
              <a:endParaRPr/>
            </a:p>
          </p:txBody>
        </p:sp>
      </p:grpSp>
      <p:sp>
        <p:nvSpPr>
          <p:cNvPr id="8" name="object 8"/>
          <p:cNvSpPr txBox="1">
            <a:spLocks noGrp="1"/>
          </p:cNvSpPr>
          <p:nvPr>
            <p:ph type="title"/>
          </p:nvPr>
        </p:nvSpPr>
        <p:spPr>
          <a:xfrm>
            <a:off x="773828" y="1299129"/>
            <a:ext cx="2077720" cy="898525"/>
          </a:xfrm>
          <a:prstGeom prst="rect">
            <a:avLst/>
          </a:prstGeom>
        </p:spPr>
        <p:txBody>
          <a:bodyPr vert="horz" wrap="square" lIns="0" tIns="6033" rIns="0" bIns="0" rtlCol="0">
            <a:spAutoFit/>
          </a:bodyPr>
          <a:lstStyle/>
          <a:p>
            <a:pPr marL="6350" marR="2540">
              <a:lnSpc>
                <a:spcPct val="116300"/>
              </a:lnSpc>
              <a:spcBef>
                <a:spcPts val="48"/>
              </a:spcBef>
            </a:pPr>
            <a:r>
              <a:rPr spc="398" dirty="0">
                <a:latin typeface="Calibri"/>
                <a:cs typeface="Calibri"/>
              </a:rPr>
              <a:t>ECOSYSTEM </a:t>
            </a:r>
            <a:r>
              <a:rPr spc="388" dirty="0">
                <a:latin typeface="Calibri"/>
                <a:cs typeface="Calibri"/>
              </a:rPr>
              <a:t>RESILIENCE</a:t>
            </a:r>
          </a:p>
        </p:txBody>
      </p:sp>
      <p:sp>
        <p:nvSpPr>
          <p:cNvPr id="9" name="object 9"/>
          <p:cNvSpPr/>
          <p:nvPr/>
        </p:nvSpPr>
        <p:spPr>
          <a:xfrm>
            <a:off x="780178" y="2782133"/>
            <a:ext cx="5715" cy="9525"/>
          </a:xfrm>
          <a:custGeom>
            <a:avLst/>
            <a:gdLst/>
            <a:ahLst/>
            <a:cxnLst/>
            <a:rect l="l" t="t" r="r" b="b"/>
            <a:pathLst>
              <a:path w="11430" h="19050">
                <a:moveTo>
                  <a:pt x="11140" y="19050"/>
                </a:moveTo>
                <a:lnTo>
                  <a:pt x="0" y="19050"/>
                </a:lnTo>
                <a:lnTo>
                  <a:pt x="0" y="0"/>
                </a:lnTo>
                <a:lnTo>
                  <a:pt x="11140" y="0"/>
                </a:lnTo>
                <a:lnTo>
                  <a:pt x="11140" y="19050"/>
                </a:lnTo>
                <a:close/>
              </a:path>
            </a:pathLst>
          </a:custGeom>
          <a:solidFill>
            <a:srgbClr val="FFFFFF"/>
          </a:solidFill>
        </p:spPr>
        <p:txBody>
          <a:bodyPr wrap="square" lIns="0" tIns="0" rIns="0" bIns="0" rtlCol="0"/>
          <a:lstStyle/>
          <a:p>
            <a:endParaRPr/>
          </a:p>
        </p:txBody>
      </p:sp>
      <p:sp>
        <p:nvSpPr>
          <p:cNvPr id="10" name="object 10"/>
          <p:cNvSpPr/>
          <p:nvPr/>
        </p:nvSpPr>
        <p:spPr>
          <a:xfrm>
            <a:off x="1290682" y="2782133"/>
            <a:ext cx="5715" cy="9525"/>
          </a:xfrm>
          <a:custGeom>
            <a:avLst/>
            <a:gdLst/>
            <a:ahLst/>
            <a:cxnLst/>
            <a:rect l="l" t="t" r="r" b="b"/>
            <a:pathLst>
              <a:path w="11430" h="19050">
                <a:moveTo>
                  <a:pt x="11113" y="19050"/>
                </a:moveTo>
                <a:lnTo>
                  <a:pt x="0" y="19050"/>
                </a:lnTo>
                <a:lnTo>
                  <a:pt x="0" y="0"/>
                </a:lnTo>
                <a:lnTo>
                  <a:pt x="11113" y="0"/>
                </a:lnTo>
                <a:lnTo>
                  <a:pt x="11113" y="19050"/>
                </a:lnTo>
                <a:close/>
              </a:path>
            </a:pathLst>
          </a:custGeom>
          <a:solidFill>
            <a:srgbClr val="FFFFFF"/>
          </a:solidFill>
        </p:spPr>
        <p:txBody>
          <a:bodyPr wrap="square" lIns="0" tIns="0" rIns="0" bIns="0" rtlCol="0"/>
          <a:lstStyle/>
          <a:p>
            <a:endParaRPr/>
          </a:p>
        </p:txBody>
      </p:sp>
      <p:sp>
        <p:nvSpPr>
          <p:cNvPr id="11" name="object 11"/>
          <p:cNvSpPr txBox="1"/>
          <p:nvPr/>
        </p:nvSpPr>
        <p:spPr>
          <a:xfrm>
            <a:off x="773828" y="2138029"/>
            <a:ext cx="2629535" cy="2180590"/>
          </a:xfrm>
          <a:prstGeom prst="rect">
            <a:avLst/>
          </a:prstGeom>
        </p:spPr>
        <p:txBody>
          <a:bodyPr vert="horz" wrap="square" lIns="0" tIns="70485" rIns="0" bIns="0" rtlCol="0">
            <a:spAutoFit/>
          </a:bodyPr>
          <a:lstStyle/>
          <a:p>
            <a:pPr marL="6350" algn="just">
              <a:lnSpc>
                <a:spcPct val="100000"/>
              </a:lnSpc>
              <a:spcBef>
                <a:spcPts val="555"/>
              </a:spcBef>
            </a:pPr>
            <a:r>
              <a:rPr sz="800" spc="-83" dirty="0">
                <a:solidFill>
                  <a:srgbClr val="5EDB12"/>
                </a:solidFill>
                <a:latin typeface="Tahoma"/>
                <a:cs typeface="Tahoma"/>
              </a:rPr>
              <a:t>I</a:t>
            </a:r>
            <a:r>
              <a:rPr sz="800" spc="-53" dirty="0">
                <a:solidFill>
                  <a:srgbClr val="5EDB12"/>
                </a:solidFill>
                <a:latin typeface="Tahoma"/>
                <a:cs typeface="Tahoma"/>
              </a:rPr>
              <a:t> </a:t>
            </a:r>
            <a:r>
              <a:rPr sz="800" spc="68" dirty="0">
                <a:solidFill>
                  <a:srgbClr val="5EDB12"/>
                </a:solidFill>
                <a:latin typeface="Tahoma"/>
                <a:cs typeface="Tahoma"/>
              </a:rPr>
              <a:t>N</a:t>
            </a:r>
            <a:r>
              <a:rPr sz="800" spc="55" dirty="0">
                <a:solidFill>
                  <a:srgbClr val="5EDB12"/>
                </a:solidFill>
                <a:latin typeface="Tahoma"/>
                <a:cs typeface="Tahoma"/>
              </a:rPr>
              <a:t>  </a:t>
            </a:r>
            <a:r>
              <a:rPr sz="800" spc="-10" dirty="0">
                <a:solidFill>
                  <a:srgbClr val="5EDB12"/>
                </a:solidFill>
                <a:latin typeface="Tahoma"/>
                <a:cs typeface="Tahoma"/>
              </a:rPr>
              <a:t>S</a:t>
            </a:r>
            <a:r>
              <a:rPr sz="800" spc="-53" dirty="0">
                <a:solidFill>
                  <a:srgbClr val="5EDB12"/>
                </a:solidFill>
                <a:latin typeface="Tahoma"/>
                <a:cs typeface="Tahoma"/>
              </a:rPr>
              <a:t> </a:t>
            </a:r>
            <a:r>
              <a:rPr sz="800" dirty="0">
                <a:solidFill>
                  <a:srgbClr val="5EDB12"/>
                </a:solidFill>
                <a:latin typeface="Tahoma"/>
                <a:cs typeface="Tahoma"/>
              </a:rPr>
              <a:t>W</a:t>
            </a:r>
            <a:r>
              <a:rPr sz="800" spc="-53" dirty="0">
                <a:solidFill>
                  <a:srgbClr val="5EDB12"/>
                </a:solidFill>
                <a:latin typeface="Tahoma"/>
                <a:cs typeface="Tahoma"/>
              </a:rPr>
              <a:t> </a:t>
            </a:r>
            <a:r>
              <a:rPr sz="800" dirty="0">
                <a:solidFill>
                  <a:srgbClr val="5EDB12"/>
                </a:solidFill>
                <a:latin typeface="Tahoma"/>
                <a:cs typeface="Tahoma"/>
              </a:rPr>
              <a:t>A</a:t>
            </a:r>
            <a:r>
              <a:rPr sz="800" spc="-53" dirty="0">
                <a:solidFill>
                  <a:srgbClr val="5EDB12"/>
                </a:solidFill>
                <a:latin typeface="Tahoma"/>
                <a:cs typeface="Tahoma"/>
              </a:rPr>
              <a:t> </a:t>
            </a:r>
            <a:r>
              <a:rPr sz="800" spc="68" dirty="0">
                <a:solidFill>
                  <a:srgbClr val="5EDB12"/>
                </a:solidFill>
                <a:latin typeface="Tahoma"/>
                <a:cs typeface="Tahoma"/>
              </a:rPr>
              <a:t>N</a:t>
            </a:r>
            <a:r>
              <a:rPr sz="800" spc="-50" dirty="0">
                <a:solidFill>
                  <a:srgbClr val="5EDB12"/>
                </a:solidFill>
                <a:latin typeface="Tahoma"/>
                <a:cs typeface="Tahoma"/>
              </a:rPr>
              <a:t> </a:t>
            </a:r>
            <a:r>
              <a:rPr sz="800" spc="-10" dirty="0">
                <a:solidFill>
                  <a:srgbClr val="5EDB12"/>
                </a:solidFill>
                <a:latin typeface="Tahoma"/>
                <a:cs typeface="Tahoma"/>
              </a:rPr>
              <a:t>S</a:t>
            </a:r>
            <a:r>
              <a:rPr sz="800" spc="-53" dirty="0">
                <a:solidFill>
                  <a:srgbClr val="5EDB12"/>
                </a:solidFill>
                <a:latin typeface="Tahoma"/>
                <a:cs typeface="Tahoma"/>
              </a:rPr>
              <a:t> </a:t>
            </a:r>
            <a:r>
              <a:rPr sz="800" spc="-10" dirty="0">
                <a:solidFill>
                  <a:srgbClr val="5EDB12"/>
                </a:solidFill>
                <a:latin typeface="Tahoma"/>
                <a:cs typeface="Tahoma"/>
              </a:rPr>
              <a:t>E</a:t>
            </a:r>
            <a:r>
              <a:rPr sz="800" spc="-53" dirty="0">
                <a:solidFill>
                  <a:srgbClr val="5EDB12"/>
                </a:solidFill>
                <a:latin typeface="Tahoma"/>
                <a:cs typeface="Tahoma"/>
              </a:rPr>
              <a:t> </a:t>
            </a:r>
            <a:r>
              <a:rPr sz="800" spc="-30" dirty="0">
                <a:solidFill>
                  <a:srgbClr val="5EDB12"/>
                </a:solidFill>
                <a:latin typeface="Tahoma"/>
                <a:cs typeface="Tahoma"/>
              </a:rPr>
              <a:t>A</a:t>
            </a:r>
            <a:endParaRPr sz="800">
              <a:latin typeface="Tahoma"/>
              <a:cs typeface="Tahoma"/>
            </a:endParaRPr>
          </a:p>
          <a:p>
            <a:pPr marL="6350" marR="2540" algn="just">
              <a:lnSpc>
                <a:spcPct val="113300"/>
              </a:lnSpc>
              <a:spcBef>
                <a:spcPts val="378"/>
              </a:spcBef>
            </a:pPr>
            <a:r>
              <a:rPr sz="800" dirty="0">
                <a:solidFill>
                  <a:srgbClr val="FFFFFF"/>
                </a:solidFill>
                <a:latin typeface="Tahoma"/>
                <a:cs typeface="Tahoma"/>
              </a:rPr>
              <a:t>The</a:t>
            </a:r>
            <a:r>
              <a:rPr sz="800" spc="70" dirty="0">
                <a:solidFill>
                  <a:srgbClr val="FFFFFF"/>
                </a:solidFill>
                <a:latin typeface="Tahoma"/>
                <a:cs typeface="Tahoma"/>
              </a:rPr>
              <a:t> </a:t>
            </a:r>
            <a:r>
              <a:rPr sz="800" u="heavy" spc="23" dirty="0">
                <a:solidFill>
                  <a:srgbClr val="FFFFFF"/>
                </a:solidFill>
                <a:uFill>
                  <a:solidFill>
                    <a:srgbClr val="FFFFFF"/>
                  </a:solidFill>
                </a:uFill>
                <a:latin typeface="Tahoma"/>
                <a:cs typeface="Tahoma"/>
                <a:hlinkClick r:id="rId4"/>
              </a:rPr>
              <a:t>Swansea</a:t>
            </a:r>
            <a:r>
              <a:rPr sz="800" u="heavy" spc="70" dirty="0">
                <a:solidFill>
                  <a:srgbClr val="FFFFFF"/>
                </a:solidFill>
                <a:uFill>
                  <a:solidFill>
                    <a:srgbClr val="FFFFFF"/>
                  </a:solidFill>
                </a:uFill>
                <a:latin typeface="Tahoma"/>
                <a:cs typeface="Tahoma"/>
                <a:hlinkClick r:id="rId4"/>
              </a:rPr>
              <a:t> </a:t>
            </a:r>
            <a:r>
              <a:rPr sz="800" u="heavy" dirty="0">
                <a:solidFill>
                  <a:srgbClr val="FFFFFF"/>
                </a:solidFill>
                <a:uFill>
                  <a:solidFill>
                    <a:srgbClr val="FFFFFF"/>
                  </a:solidFill>
                </a:uFill>
                <a:latin typeface="Tahoma"/>
                <a:cs typeface="Tahoma"/>
                <a:hlinkClick r:id="rId4"/>
              </a:rPr>
              <a:t>Eco</a:t>
            </a:r>
            <a:r>
              <a:rPr sz="800" u="none" dirty="0">
                <a:solidFill>
                  <a:srgbClr val="FFFFFF"/>
                </a:solidFill>
                <a:latin typeface="Tahoma"/>
                <a:cs typeface="Tahoma"/>
                <a:hlinkClick r:id="rId4"/>
              </a:rPr>
              <a:t>sy</a:t>
            </a:r>
            <a:r>
              <a:rPr sz="800" u="heavy" dirty="0">
                <a:solidFill>
                  <a:srgbClr val="FFFFFF"/>
                </a:solidFill>
                <a:uFill>
                  <a:solidFill>
                    <a:srgbClr val="FFFFFF"/>
                  </a:solidFill>
                </a:uFill>
                <a:latin typeface="Tahoma"/>
                <a:cs typeface="Tahoma"/>
                <a:hlinkClick r:id="rId4"/>
              </a:rPr>
              <a:t>stem</a:t>
            </a:r>
            <a:r>
              <a:rPr sz="800" u="heavy" spc="73" dirty="0">
                <a:solidFill>
                  <a:srgbClr val="FFFFFF"/>
                </a:solidFill>
                <a:uFill>
                  <a:solidFill>
                    <a:srgbClr val="FFFFFF"/>
                  </a:solidFill>
                </a:uFill>
                <a:latin typeface="Tahoma"/>
                <a:cs typeface="Tahoma"/>
                <a:hlinkClick r:id="rId4"/>
              </a:rPr>
              <a:t> </a:t>
            </a:r>
            <a:r>
              <a:rPr sz="800" u="heavy" dirty="0">
                <a:solidFill>
                  <a:srgbClr val="FFFFFF"/>
                </a:solidFill>
                <a:uFill>
                  <a:solidFill>
                    <a:srgbClr val="FFFFFF"/>
                  </a:solidFill>
                </a:uFill>
                <a:latin typeface="Tahoma"/>
                <a:cs typeface="Tahoma"/>
                <a:hlinkClick r:id="rId4"/>
              </a:rPr>
              <a:t>Resilience</a:t>
            </a:r>
            <a:r>
              <a:rPr sz="800" u="heavy" spc="70" dirty="0">
                <a:solidFill>
                  <a:srgbClr val="FFFFFF"/>
                </a:solidFill>
                <a:uFill>
                  <a:solidFill>
                    <a:srgbClr val="FFFFFF"/>
                  </a:solidFill>
                </a:uFill>
                <a:latin typeface="Tahoma"/>
                <a:cs typeface="Tahoma"/>
                <a:hlinkClick r:id="rId4"/>
              </a:rPr>
              <a:t> </a:t>
            </a:r>
            <a:r>
              <a:rPr sz="800" u="heavy" spc="30" dirty="0">
                <a:solidFill>
                  <a:srgbClr val="FFFFFF"/>
                </a:solidFill>
                <a:uFill>
                  <a:solidFill>
                    <a:srgbClr val="FFFFFF"/>
                  </a:solidFill>
                </a:uFill>
                <a:latin typeface="Tahoma"/>
                <a:cs typeface="Tahoma"/>
                <a:hlinkClick r:id="rId4"/>
              </a:rPr>
              <a:t>report</a:t>
            </a:r>
            <a:r>
              <a:rPr sz="800" u="none" spc="70" dirty="0">
                <a:solidFill>
                  <a:srgbClr val="FFFFFF"/>
                </a:solidFill>
                <a:latin typeface="Tahoma"/>
                <a:cs typeface="Tahoma"/>
              </a:rPr>
              <a:t> </a:t>
            </a:r>
            <a:r>
              <a:rPr sz="800" u="none" spc="35" dirty="0">
                <a:solidFill>
                  <a:srgbClr val="FFFFFF"/>
                </a:solidFill>
                <a:latin typeface="Tahoma"/>
                <a:cs typeface="Tahoma"/>
              </a:rPr>
              <a:t>produced</a:t>
            </a:r>
            <a:r>
              <a:rPr sz="800" u="none" spc="73" dirty="0">
                <a:solidFill>
                  <a:srgbClr val="FFFFFF"/>
                </a:solidFill>
                <a:latin typeface="Tahoma"/>
                <a:cs typeface="Tahoma"/>
              </a:rPr>
              <a:t> </a:t>
            </a:r>
            <a:r>
              <a:rPr sz="800" u="none" spc="-13" dirty="0">
                <a:solidFill>
                  <a:srgbClr val="FFFFFF"/>
                </a:solidFill>
                <a:latin typeface="Tahoma"/>
                <a:cs typeface="Tahoma"/>
              </a:rPr>
              <a:t>by </a:t>
            </a:r>
            <a:r>
              <a:rPr sz="800" u="none" spc="30" dirty="0">
                <a:solidFill>
                  <a:srgbClr val="FFFFFF"/>
                </a:solidFill>
                <a:latin typeface="Tahoma"/>
                <a:cs typeface="Tahoma"/>
              </a:rPr>
              <a:t>the</a:t>
            </a:r>
            <a:r>
              <a:rPr sz="800" u="none" spc="73" dirty="0">
                <a:solidFill>
                  <a:srgbClr val="FFFFFF"/>
                </a:solidFill>
                <a:latin typeface="Tahoma"/>
                <a:cs typeface="Tahoma"/>
              </a:rPr>
              <a:t>  </a:t>
            </a:r>
            <a:r>
              <a:rPr sz="800" u="heavy" spc="28" dirty="0">
                <a:solidFill>
                  <a:srgbClr val="FFFFFF"/>
                </a:solidFill>
                <a:uFill>
                  <a:solidFill>
                    <a:srgbClr val="FFFFFF"/>
                  </a:solidFill>
                </a:uFill>
                <a:latin typeface="Tahoma"/>
                <a:cs typeface="Tahoma"/>
                <a:hlinkClick r:id="rId5"/>
              </a:rPr>
              <a:t>South</a:t>
            </a:r>
            <a:r>
              <a:rPr sz="800" u="heavy" spc="75" dirty="0">
                <a:solidFill>
                  <a:srgbClr val="FFFFFF"/>
                </a:solidFill>
                <a:uFill>
                  <a:solidFill>
                    <a:srgbClr val="FFFFFF"/>
                  </a:solidFill>
                </a:uFill>
                <a:latin typeface="Tahoma"/>
                <a:cs typeface="Tahoma"/>
                <a:hlinkClick r:id="rId5"/>
              </a:rPr>
              <a:t>  </a:t>
            </a:r>
            <a:r>
              <a:rPr sz="800" u="heavy" dirty="0">
                <a:solidFill>
                  <a:srgbClr val="FFFFFF"/>
                </a:solidFill>
                <a:uFill>
                  <a:solidFill>
                    <a:srgbClr val="FFFFFF"/>
                  </a:solidFill>
                </a:uFill>
                <a:latin typeface="Tahoma"/>
                <a:cs typeface="Tahoma"/>
                <a:hlinkClick r:id="rId5"/>
              </a:rPr>
              <a:t>East</a:t>
            </a:r>
            <a:r>
              <a:rPr sz="800" u="heavy" spc="75" dirty="0">
                <a:solidFill>
                  <a:srgbClr val="FFFFFF"/>
                </a:solidFill>
                <a:uFill>
                  <a:solidFill>
                    <a:srgbClr val="FFFFFF"/>
                  </a:solidFill>
                </a:uFill>
                <a:latin typeface="Tahoma"/>
                <a:cs typeface="Tahoma"/>
                <a:hlinkClick r:id="rId5"/>
              </a:rPr>
              <a:t>  </a:t>
            </a:r>
            <a:r>
              <a:rPr sz="800" u="heavy" dirty="0">
                <a:solidFill>
                  <a:srgbClr val="FFFFFF"/>
                </a:solidFill>
                <a:uFill>
                  <a:solidFill>
                    <a:srgbClr val="FFFFFF"/>
                  </a:solidFill>
                </a:uFill>
                <a:latin typeface="Tahoma"/>
                <a:cs typeface="Tahoma"/>
                <a:hlinkClick r:id="rId5"/>
              </a:rPr>
              <a:t>Wales</a:t>
            </a:r>
            <a:r>
              <a:rPr sz="800" u="heavy" spc="75" dirty="0">
                <a:solidFill>
                  <a:srgbClr val="FFFFFF"/>
                </a:solidFill>
                <a:uFill>
                  <a:solidFill>
                    <a:srgbClr val="FFFFFF"/>
                  </a:solidFill>
                </a:uFill>
                <a:latin typeface="Tahoma"/>
                <a:cs typeface="Tahoma"/>
                <a:hlinkClick r:id="rId5"/>
              </a:rPr>
              <a:t>  </a:t>
            </a:r>
            <a:r>
              <a:rPr sz="800" u="heavy" dirty="0">
                <a:solidFill>
                  <a:srgbClr val="FFFFFF"/>
                </a:solidFill>
                <a:uFill>
                  <a:solidFill>
                    <a:srgbClr val="FFFFFF"/>
                  </a:solidFill>
                </a:uFill>
                <a:latin typeface="Tahoma"/>
                <a:cs typeface="Tahoma"/>
                <a:hlinkClick r:id="rId5"/>
              </a:rPr>
              <a:t>Biodiversit</a:t>
            </a:r>
            <a:r>
              <a:rPr sz="800" u="none" dirty="0">
                <a:solidFill>
                  <a:srgbClr val="FFFFFF"/>
                </a:solidFill>
                <a:latin typeface="Tahoma"/>
                <a:cs typeface="Tahoma"/>
                <a:hlinkClick r:id="rId5"/>
              </a:rPr>
              <a:t>y</a:t>
            </a:r>
            <a:r>
              <a:rPr sz="800" u="heavy" spc="170" dirty="0">
                <a:solidFill>
                  <a:srgbClr val="FFFFFF"/>
                </a:solidFill>
                <a:uFill>
                  <a:solidFill>
                    <a:srgbClr val="FFFFFF"/>
                  </a:solidFill>
                </a:uFill>
                <a:latin typeface="Tahoma"/>
                <a:cs typeface="Tahoma"/>
                <a:hlinkClick r:id="rId5"/>
              </a:rPr>
              <a:t>  </a:t>
            </a:r>
            <a:r>
              <a:rPr sz="800" u="heavy" spc="25" dirty="0">
                <a:solidFill>
                  <a:srgbClr val="FFFFFF"/>
                </a:solidFill>
                <a:uFill>
                  <a:solidFill>
                    <a:srgbClr val="FFFFFF"/>
                  </a:solidFill>
                </a:uFill>
                <a:latin typeface="Tahoma"/>
                <a:cs typeface="Tahoma"/>
                <a:hlinkClick r:id="rId5"/>
              </a:rPr>
              <a:t>Records</a:t>
            </a:r>
            <a:r>
              <a:rPr sz="800" u="heavy" spc="75" dirty="0">
                <a:solidFill>
                  <a:srgbClr val="FFFFFF"/>
                </a:solidFill>
                <a:uFill>
                  <a:solidFill>
                    <a:srgbClr val="FFFFFF"/>
                  </a:solidFill>
                </a:uFill>
                <a:latin typeface="Tahoma"/>
                <a:cs typeface="Tahoma"/>
                <a:hlinkClick r:id="rId5"/>
              </a:rPr>
              <a:t>  </a:t>
            </a:r>
            <a:r>
              <a:rPr sz="800" u="heavy" spc="-5" dirty="0">
                <a:solidFill>
                  <a:srgbClr val="FFFFFF"/>
                </a:solidFill>
                <a:uFill>
                  <a:solidFill>
                    <a:srgbClr val="FFFFFF"/>
                  </a:solidFill>
                </a:uFill>
                <a:latin typeface="Tahoma"/>
                <a:cs typeface="Tahoma"/>
                <a:hlinkClick r:id="rId5"/>
              </a:rPr>
              <a:t>Centre</a:t>
            </a:r>
            <a:r>
              <a:rPr sz="800" u="none" spc="-5" dirty="0">
                <a:solidFill>
                  <a:srgbClr val="FFFFFF"/>
                </a:solidFill>
                <a:latin typeface="Tahoma"/>
                <a:cs typeface="Tahoma"/>
              </a:rPr>
              <a:t> </a:t>
            </a:r>
            <a:r>
              <a:rPr sz="800" u="none" dirty="0">
                <a:solidFill>
                  <a:srgbClr val="FFFFFF"/>
                </a:solidFill>
                <a:latin typeface="Tahoma"/>
                <a:cs typeface="Tahoma"/>
                <a:hlinkClick r:id="rId5"/>
              </a:rPr>
              <a:t>(</a:t>
            </a:r>
            <a:r>
              <a:rPr sz="800" u="heavy" dirty="0">
                <a:solidFill>
                  <a:srgbClr val="FFFFFF"/>
                </a:solidFill>
                <a:uFill>
                  <a:solidFill>
                    <a:srgbClr val="FFFFFF"/>
                  </a:solidFill>
                </a:uFill>
                <a:latin typeface="Tahoma"/>
                <a:cs typeface="Tahoma"/>
                <a:hlinkClick r:id="rId5"/>
              </a:rPr>
              <a:t>SEWBReC</a:t>
            </a:r>
            <a:r>
              <a:rPr sz="800" u="none" dirty="0">
                <a:solidFill>
                  <a:srgbClr val="FFFFFF"/>
                </a:solidFill>
                <a:latin typeface="Tahoma"/>
                <a:cs typeface="Tahoma"/>
                <a:hlinkClick r:id="rId5"/>
              </a:rPr>
              <a:t>)</a:t>
            </a:r>
            <a:r>
              <a:rPr sz="800" u="none" spc="60" dirty="0">
                <a:solidFill>
                  <a:srgbClr val="FFFFFF"/>
                </a:solidFill>
                <a:latin typeface="Tahoma"/>
                <a:cs typeface="Tahoma"/>
              </a:rPr>
              <a:t> </a:t>
            </a:r>
            <a:r>
              <a:rPr sz="800" u="none" spc="30" dirty="0">
                <a:solidFill>
                  <a:srgbClr val="FFFFFF"/>
                </a:solidFill>
                <a:latin typeface="Tahoma"/>
                <a:cs typeface="Tahoma"/>
              </a:rPr>
              <a:t>in</a:t>
            </a:r>
            <a:r>
              <a:rPr sz="800" u="none" spc="63" dirty="0">
                <a:solidFill>
                  <a:srgbClr val="FFFFFF"/>
                </a:solidFill>
                <a:latin typeface="Tahoma"/>
                <a:cs typeface="Tahoma"/>
              </a:rPr>
              <a:t> </a:t>
            </a:r>
            <a:r>
              <a:rPr sz="800" u="none" dirty="0">
                <a:solidFill>
                  <a:srgbClr val="FFFFFF"/>
                </a:solidFill>
                <a:latin typeface="Tahoma"/>
                <a:cs typeface="Tahoma"/>
              </a:rPr>
              <a:t>2022,</a:t>
            </a:r>
            <a:r>
              <a:rPr sz="800" u="none" spc="63" dirty="0">
                <a:solidFill>
                  <a:srgbClr val="FFFFFF"/>
                </a:solidFill>
                <a:latin typeface="Tahoma"/>
                <a:cs typeface="Tahoma"/>
              </a:rPr>
              <a:t> </a:t>
            </a:r>
            <a:r>
              <a:rPr sz="800" u="none" spc="38" dirty="0">
                <a:solidFill>
                  <a:srgbClr val="FFFFFF"/>
                </a:solidFill>
                <a:latin typeface="Tahoma"/>
                <a:cs typeface="Tahoma"/>
              </a:rPr>
              <a:t>maps</a:t>
            </a:r>
            <a:r>
              <a:rPr sz="800" u="none" spc="63" dirty="0">
                <a:solidFill>
                  <a:srgbClr val="FFFFFF"/>
                </a:solidFill>
                <a:latin typeface="Tahoma"/>
                <a:cs typeface="Tahoma"/>
              </a:rPr>
              <a:t> </a:t>
            </a:r>
            <a:r>
              <a:rPr sz="800" u="heavy" spc="25" dirty="0">
                <a:solidFill>
                  <a:srgbClr val="FFFFFF"/>
                </a:solidFill>
                <a:uFill>
                  <a:solidFill>
                    <a:srgbClr val="FFFFFF"/>
                  </a:solidFill>
                </a:uFill>
                <a:latin typeface="Tahoma"/>
                <a:cs typeface="Tahoma"/>
                <a:hlinkClick r:id="rId6" action="ppaction://hlinksldjump"/>
              </a:rPr>
              <a:t>eco</a:t>
            </a:r>
            <a:r>
              <a:rPr sz="800" u="none" spc="25" dirty="0">
                <a:solidFill>
                  <a:srgbClr val="FFFFFF"/>
                </a:solidFill>
                <a:latin typeface="Tahoma"/>
                <a:cs typeface="Tahoma"/>
                <a:hlinkClick r:id="rId6" action="ppaction://hlinksldjump"/>
              </a:rPr>
              <a:t>sy</a:t>
            </a:r>
            <a:r>
              <a:rPr sz="800" u="heavy" spc="25" dirty="0">
                <a:solidFill>
                  <a:srgbClr val="FFFFFF"/>
                </a:solidFill>
                <a:uFill>
                  <a:solidFill>
                    <a:srgbClr val="FFFFFF"/>
                  </a:solidFill>
                </a:uFill>
                <a:latin typeface="Tahoma"/>
                <a:cs typeface="Tahoma"/>
                <a:hlinkClick r:id="rId6" action="ppaction://hlinksldjump"/>
              </a:rPr>
              <a:t>stem</a:t>
            </a:r>
            <a:r>
              <a:rPr sz="800" u="heavy" spc="60" dirty="0">
                <a:solidFill>
                  <a:srgbClr val="FFFFFF"/>
                </a:solidFill>
                <a:uFill>
                  <a:solidFill>
                    <a:srgbClr val="FFFFFF"/>
                  </a:solidFill>
                </a:uFill>
                <a:latin typeface="Tahoma"/>
                <a:cs typeface="Tahoma"/>
                <a:hlinkClick r:id="rId6" action="ppaction://hlinksldjump"/>
              </a:rPr>
              <a:t> </a:t>
            </a:r>
            <a:r>
              <a:rPr sz="800" u="heavy" spc="25" dirty="0">
                <a:solidFill>
                  <a:srgbClr val="FFFFFF"/>
                </a:solidFill>
                <a:uFill>
                  <a:solidFill>
                    <a:srgbClr val="FFFFFF"/>
                  </a:solidFill>
                </a:uFill>
                <a:latin typeface="Tahoma"/>
                <a:cs typeface="Tahoma"/>
                <a:hlinkClick r:id="rId6" action="ppaction://hlinksldjump"/>
              </a:rPr>
              <a:t>resilience</a:t>
            </a:r>
            <a:r>
              <a:rPr sz="800" u="none" spc="63" dirty="0">
                <a:solidFill>
                  <a:srgbClr val="FFFFFF"/>
                </a:solidFill>
                <a:latin typeface="Tahoma"/>
                <a:cs typeface="Tahoma"/>
              </a:rPr>
              <a:t> </a:t>
            </a:r>
            <a:r>
              <a:rPr sz="800" u="none" spc="20" dirty="0">
                <a:solidFill>
                  <a:srgbClr val="FFFFFF"/>
                </a:solidFill>
                <a:latin typeface="Tahoma"/>
                <a:cs typeface="Tahoma"/>
              </a:rPr>
              <a:t>across </a:t>
            </a:r>
            <a:r>
              <a:rPr sz="800" u="none" spc="30" dirty="0">
                <a:solidFill>
                  <a:srgbClr val="FFFFFF"/>
                </a:solidFill>
                <a:latin typeface="Tahoma"/>
                <a:cs typeface="Tahoma"/>
              </a:rPr>
              <a:t>the</a:t>
            </a:r>
            <a:r>
              <a:rPr sz="800" u="none" spc="130" dirty="0">
                <a:solidFill>
                  <a:srgbClr val="FFFFFF"/>
                </a:solidFill>
                <a:latin typeface="Tahoma"/>
                <a:cs typeface="Tahoma"/>
              </a:rPr>
              <a:t> </a:t>
            </a:r>
            <a:r>
              <a:rPr sz="800" u="none" spc="25" dirty="0">
                <a:solidFill>
                  <a:srgbClr val="FFFFFF"/>
                </a:solidFill>
                <a:latin typeface="Tahoma"/>
                <a:cs typeface="Tahoma"/>
              </a:rPr>
              <a:t>entire</a:t>
            </a:r>
            <a:r>
              <a:rPr sz="800" u="none" spc="133" dirty="0">
                <a:solidFill>
                  <a:srgbClr val="FFFFFF"/>
                </a:solidFill>
                <a:latin typeface="Tahoma"/>
                <a:cs typeface="Tahoma"/>
              </a:rPr>
              <a:t> </a:t>
            </a:r>
            <a:r>
              <a:rPr sz="800" u="none" spc="28" dirty="0">
                <a:solidFill>
                  <a:srgbClr val="FFFFFF"/>
                </a:solidFill>
                <a:latin typeface="Tahoma"/>
                <a:cs typeface="Tahoma"/>
              </a:rPr>
              <a:t>county</a:t>
            </a:r>
            <a:r>
              <a:rPr sz="800" u="none" spc="130" dirty="0">
                <a:solidFill>
                  <a:srgbClr val="FFFFFF"/>
                </a:solidFill>
                <a:latin typeface="Tahoma"/>
                <a:cs typeface="Tahoma"/>
              </a:rPr>
              <a:t> </a:t>
            </a:r>
            <a:r>
              <a:rPr sz="800" u="none" spc="28" dirty="0">
                <a:solidFill>
                  <a:srgbClr val="FFFFFF"/>
                </a:solidFill>
                <a:latin typeface="Tahoma"/>
                <a:cs typeface="Tahoma"/>
              </a:rPr>
              <a:t>of</a:t>
            </a:r>
            <a:r>
              <a:rPr sz="800" u="none" spc="133" dirty="0">
                <a:solidFill>
                  <a:srgbClr val="FFFFFF"/>
                </a:solidFill>
                <a:latin typeface="Tahoma"/>
                <a:cs typeface="Tahoma"/>
              </a:rPr>
              <a:t> </a:t>
            </a:r>
            <a:r>
              <a:rPr sz="800" u="none" dirty="0">
                <a:solidFill>
                  <a:srgbClr val="FFFFFF"/>
                </a:solidFill>
                <a:latin typeface="Tahoma"/>
                <a:cs typeface="Tahoma"/>
              </a:rPr>
              <a:t>Swansea,</a:t>
            </a:r>
            <a:r>
              <a:rPr sz="800" u="none" spc="130" dirty="0">
                <a:solidFill>
                  <a:srgbClr val="FFFFFF"/>
                </a:solidFill>
                <a:latin typeface="Tahoma"/>
                <a:cs typeface="Tahoma"/>
              </a:rPr>
              <a:t> </a:t>
            </a:r>
            <a:r>
              <a:rPr sz="800" u="none" dirty="0">
                <a:solidFill>
                  <a:srgbClr val="FFFFFF"/>
                </a:solidFill>
                <a:latin typeface="Tahoma"/>
                <a:cs typeface="Tahoma"/>
              </a:rPr>
              <a:t>taking</a:t>
            </a:r>
            <a:r>
              <a:rPr sz="800" u="none" spc="133" dirty="0">
                <a:solidFill>
                  <a:srgbClr val="FFFFFF"/>
                </a:solidFill>
                <a:latin typeface="Tahoma"/>
                <a:cs typeface="Tahoma"/>
              </a:rPr>
              <a:t> </a:t>
            </a:r>
            <a:r>
              <a:rPr sz="800" u="none" spc="28" dirty="0">
                <a:solidFill>
                  <a:srgbClr val="FFFFFF"/>
                </a:solidFill>
                <a:latin typeface="Tahoma"/>
                <a:cs typeface="Tahoma"/>
              </a:rPr>
              <a:t>into</a:t>
            </a:r>
            <a:r>
              <a:rPr sz="800" u="none" spc="130" dirty="0">
                <a:solidFill>
                  <a:srgbClr val="FFFFFF"/>
                </a:solidFill>
                <a:latin typeface="Tahoma"/>
                <a:cs typeface="Tahoma"/>
              </a:rPr>
              <a:t> </a:t>
            </a:r>
            <a:r>
              <a:rPr sz="800" u="none" spc="28" dirty="0">
                <a:solidFill>
                  <a:srgbClr val="FFFFFF"/>
                </a:solidFill>
                <a:latin typeface="Tahoma"/>
                <a:cs typeface="Tahoma"/>
              </a:rPr>
              <a:t>account</a:t>
            </a:r>
            <a:r>
              <a:rPr sz="800" u="none" spc="133" dirty="0">
                <a:solidFill>
                  <a:srgbClr val="FFFFFF"/>
                </a:solidFill>
                <a:latin typeface="Tahoma"/>
                <a:cs typeface="Tahoma"/>
              </a:rPr>
              <a:t> </a:t>
            </a:r>
            <a:r>
              <a:rPr sz="800" u="none" spc="-13" dirty="0">
                <a:solidFill>
                  <a:srgbClr val="FFFFFF"/>
                </a:solidFill>
                <a:latin typeface="Tahoma"/>
                <a:cs typeface="Tahoma"/>
              </a:rPr>
              <a:t>11 </a:t>
            </a:r>
            <a:r>
              <a:rPr sz="800" u="none" spc="25" dirty="0">
                <a:solidFill>
                  <a:srgbClr val="FFFFFF"/>
                </a:solidFill>
                <a:latin typeface="Tahoma"/>
                <a:cs typeface="Tahoma"/>
              </a:rPr>
              <a:t>different</a:t>
            </a:r>
            <a:r>
              <a:rPr sz="800" u="none" spc="170" dirty="0">
                <a:solidFill>
                  <a:srgbClr val="FFFFFF"/>
                </a:solidFill>
                <a:latin typeface="Tahoma"/>
                <a:cs typeface="Tahoma"/>
              </a:rPr>
              <a:t> </a:t>
            </a:r>
            <a:r>
              <a:rPr sz="800" u="none" dirty="0">
                <a:solidFill>
                  <a:srgbClr val="FFFFFF"/>
                </a:solidFill>
                <a:latin typeface="Tahoma"/>
                <a:cs typeface="Tahoma"/>
              </a:rPr>
              <a:t>factors.</a:t>
            </a:r>
            <a:r>
              <a:rPr sz="800" u="none" spc="170" dirty="0">
                <a:solidFill>
                  <a:srgbClr val="FFFFFF"/>
                </a:solidFill>
                <a:latin typeface="Tahoma"/>
                <a:cs typeface="Tahoma"/>
              </a:rPr>
              <a:t> </a:t>
            </a:r>
            <a:r>
              <a:rPr sz="800" u="none" spc="25" dirty="0">
                <a:solidFill>
                  <a:srgbClr val="FFFFFF"/>
                </a:solidFill>
                <a:latin typeface="Tahoma"/>
                <a:cs typeface="Tahoma"/>
              </a:rPr>
              <a:t>While</a:t>
            </a:r>
            <a:r>
              <a:rPr sz="800" u="none" spc="170" dirty="0">
                <a:solidFill>
                  <a:srgbClr val="FFFFFF"/>
                </a:solidFill>
                <a:latin typeface="Tahoma"/>
                <a:cs typeface="Tahoma"/>
              </a:rPr>
              <a:t> </a:t>
            </a:r>
            <a:r>
              <a:rPr sz="800" u="none" dirty="0">
                <a:solidFill>
                  <a:srgbClr val="FFFFFF"/>
                </a:solidFill>
                <a:latin typeface="Tahoma"/>
                <a:cs typeface="Tahoma"/>
              </a:rPr>
              <a:t>ecosystem</a:t>
            </a:r>
            <a:r>
              <a:rPr sz="800" u="none" spc="170" dirty="0">
                <a:solidFill>
                  <a:srgbClr val="FFFFFF"/>
                </a:solidFill>
                <a:latin typeface="Tahoma"/>
                <a:cs typeface="Tahoma"/>
              </a:rPr>
              <a:t> </a:t>
            </a:r>
            <a:r>
              <a:rPr sz="800" u="none" spc="25" dirty="0">
                <a:solidFill>
                  <a:srgbClr val="FFFFFF"/>
                </a:solidFill>
                <a:latin typeface="Tahoma"/>
                <a:cs typeface="Tahoma"/>
              </a:rPr>
              <a:t>resilience</a:t>
            </a:r>
            <a:r>
              <a:rPr sz="800" u="none" spc="170" dirty="0">
                <a:solidFill>
                  <a:srgbClr val="FFFFFF"/>
                </a:solidFill>
                <a:latin typeface="Tahoma"/>
                <a:cs typeface="Tahoma"/>
              </a:rPr>
              <a:t> </a:t>
            </a:r>
            <a:r>
              <a:rPr sz="800" u="none" spc="28" dirty="0">
                <a:solidFill>
                  <a:srgbClr val="FFFFFF"/>
                </a:solidFill>
                <a:latin typeface="Tahoma"/>
                <a:cs typeface="Tahoma"/>
              </a:rPr>
              <a:t>mapping </a:t>
            </a:r>
            <a:r>
              <a:rPr sz="800" u="none" dirty="0">
                <a:solidFill>
                  <a:srgbClr val="FFFFFF"/>
                </a:solidFill>
                <a:latin typeface="Tahoma"/>
                <a:cs typeface="Tahoma"/>
              </a:rPr>
              <a:t>is</a:t>
            </a:r>
            <a:r>
              <a:rPr sz="800" u="none" spc="143" dirty="0">
                <a:solidFill>
                  <a:srgbClr val="FFFFFF"/>
                </a:solidFill>
                <a:latin typeface="Tahoma"/>
                <a:cs typeface="Tahoma"/>
              </a:rPr>
              <a:t> </a:t>
            </a:r>
            <a:r>
              <a:rPr sz="800" u="none" dirty="0">
                <a:solidFill>
                  <a:srgbClr val="FFFFFF"/>
                </a:solidFill>
                <a:latin typeface="Tahoma"/>
                <a:cs typeface="Tahoma"/>
              </a:rPr>
              <a:t>still</a:t>
            </a:r>
            <a:r>
              <a:rPr sz="800" u="none" spc="143" dirty="0">
                <a:solidFill>
                  <a:srgbClr val="FFFFFF"/>
                </a:solidFill>
                <a:latin typeface="Tahoma"/>
                <a:cs typeface="Tahoma"/>
              </a:rPr>
              <a:t> </a:t>
            </a:r>
            <a:r>
              <a:rPr sz="800" u="none" spc="30" dirty="0">
                <a:solidFill>
                  <a:srgbClr val="FFFFFF"/>
                </a:solidFill>
                <a:latin typeface="Tahoma"/>
                <a:cs typeface="Tahoma"/>
              </a:rPr>
              <a:t>in</a:t>
            </a:r>
            <a:r>
              <a:rPr sz="800" u="none" spc="143" dirty="0">
                <a:solidFill>
                  <a:srgbClr val="FFFFFF"/>
                </a:solidFill>
                <a:latin typeface="Tahoma"/>
                <a:cs typeface="Tahoma"/>
              </a:rPr>
              <a:t> </a:t>
            </a:r>
            <a:r>
              <a:rPr sz="800" u="none" dirty="0">
                <a:solidFill>
                  <a:srgbClr val="FFFFFF"/>
                </a:solidFill>
                <a:latin typeface="Tahoma"/>
                <a:cs typeface="Tahoma"/>
              </a:rPr>
              <a:t>its</a:t>
            </a:r>
            <a:r>
              <a:rPr sz="800" u="none" spc="143" dirty="0">
                <a:solidFill>
                  <a:srgbClr val="FFFFFF"/>
                </a:solidFill>
                <a:latin typeface="Tahoma"/>
                <a:cs typeface="Tahoma"/>
              </a:rPr>
              <a:t> </a:t>
            </a:r>
            <a:r>
              <a:rPr sz="800" u="none" dirty="0">
                <a:solidFill>
                  <a:srgbClr val="FFFFFF"/>
                </a:solidFill>
                <a:latin typeface="Tahoma"/>
                <a:cs typeface="Tahoma"/>
              </a:rPr>
              <a:t>infancy</a:t>
            </a:r>
            <a:r>
              <a:rPr sz="800" u="none" spc="143" dirty="0">
                <a:solidFill>
                  <a:srgbClr val="FFFFFF"/>
                </a:solidFill>
                <a:latin typeface="Tahoma"/>
                <a:cs typeface="Tahoma"/>
              </a:rPr>
              <a:t> </a:t>
            </a:r>
            <a:r>
              <a:rPr sz="800" u="none" spc="30" dirty="0">
                <a:solidFill>
                  <a:srgbClr val="FFFFFF"/>
                </a:solidFill>
                <a:latin typeface="Tahoma"/>
                <a:cs typeface="Tahoma"/>
              </a:rPr>
              <a:t>the</a:t>
            </a:r>
            <a:r>
              <a:rPr sz="800" u="none" spc="143" dirty="0">
                <a:solidFill>
                  <a:srgbClr val="FFFFFF"/>
                </a:solidFill>
                <a:latin typeface="Tahoma"/>
                <a:cs typeface="Tahoma"/>
              </a:rPr>
              <a:t> </a:t>
            </a:r>
            <a:r>
              <a:rPr sz="800" u="none" spc="33" dirty="0">
                <a:solidFill>
                  <a:srgbClr val="FFFFFF"/>
                </a:solidFill>
                <a:latin typeface="Tahoma"/>
                <a:cs typeface="Tahoma"/>
              </a:rPr>
              <a:t>output</a:t>
            </a:r>
            <a:r>
              <a:rPr sz="800" u="none" spc="143" dirty="0">
                <a:solidFill>
                  <a:srgbClr val="FFFFFF"/>
                </a:solidFill>
                <a:latin typeface="Tahoma"/>
                <a:cs typeface="Tahoma"/>
              </a:rPr>
              <a:t> </a:t>
            </a:r>
            <a:r>
              <a:rPr sz="800" u="none" dirty="0">
                <a:solidFill>
                  <a:srgbClr val="FFFFFF"/>
                </a:solidFill>
                <a:latin typeface="Tahoma"/>
                <a:cs typeface="Tahoma"/>
              </a:rPr>
              <a:t>is</a:t>
            </a:r>
            <a:r>
              <a:rPr sz="800" u="none" spc="143" dirty="0">
                <a:solidFill>
                  <a:srgbClr val="FFFFFF"/>
                </a:solidFill>
                <a:latin typeface="Tahoma"/>
                <a:cs typeface="Tahoma"/>
              </a:rPr>
              <a:t> </a:t>
            </a:r>
            <a:r>
              <a:rPr sz="800" u="none" spc="28" dirty="0">
                <a:solidFill>
                  <a:srgbClr val="FFFFFF"/>
                </a:solidFill>
                <a:latin typeface="Tahoma"/>
                <a:cs typeface="Tahoma"/>
              </a:rPr>
              <a:t>useful</a:t>
            </a:r>
            <a:r>
              <a:rPr sz="800" u="none" spc="143" dirty="0">
                <a:solidFill>
                  <a:srgbClr val="FFFFFF"/>
                </a:solidFill>
                <a:latin typeface="Tahoma"/>
                <a:cs typeface="Tahoma"/>
              </a:rPr>
              <a:t> </a:t>
            </a:r>
            <a:r>
              <a:rPr sz="800" u="none" spc="20" dirty="0">
                <a:solidFill>
                  <a:srgbClr val="FFFFFF"/>
                </a:solidFill>
                <a:latin typeface="Tahoma"/>
                <a:cs typeface="Tahoma"/>
              </a:rPr>
              <a:t>nevertheless </a:t>
            </a:r>
            <a:r>
              <a:rPr sz="800" u="none" spc="38" dirty="0">
                <a:solidFill>
                  <a:srgbClr val="FFFFFF"/>
                </a:solidFill>
                <a:latin typeface="Tahoma"/>
                <a:cs typeface="Tahoma"/>
              </a:rPr>
              <a:t>and</a:t>
            </a:r>
            <a:r>
              <a:rPr sz="800" u="none" spc="127" dirty="0">
                <a:solidFill>
                  <a:srgbClr val="FFFFFF"/>
                </a:solidFill>
                <a:latin typeface="Tahoma"/>
                <a:cs typeface="Tahoma"/>
              </a:rPr>
              <a:t> </a:t>
            </a:r>
            <a:r>
              <a:rPr sz="800" u="none" dirty="0">
                <a:solidFill>
                  <a:srgbClr val="FFFFFF"/>
                </a:solidFill>
                <a:latin typeface="Tahoma"/>
                <a:cs typeface="Tahoma"/>
              </a:rPr>
              <a:t>indicates</a:t>
            </a:r>
            <a:r>
              <a:rPr sz="800" u="none" spc="127" dirty="0">
                <a:solidFill>
                  <a:srgbClr val="FFFFFF"/>
                </a:solidFill>
                <a:latin typeface="Tahoma"/>
                <a:cs typeface="Tahoma"/>
              </a:rPr>
              <a:t> </a:t>
            </a:r>
            <a:r>
              <a:rPr sz="800" u="none" spc="25" dirty="0">
                <a:solidFill>
                  <a:srgbClr val="FFFFFF"/>
                </a:solidFill>
                <a:latin typeface="Tahoma"/>
                <a:cs typeface="Tahoma"/>
              </a:rPr>
              <a:t>areas</a:t>
            </a:r>
            <a:r>
              <a:rPr sz="800" u="none" spc="127" dirty="0">
                <a:solidFill>
                  <a:srgbClr val="FFFFFF"/>
                </a:solidFill>
                <a:latin typeface="Tahoma"/>
                <a:cs typeface="Tahoma"/>
              </a:rPr>
              <a:t> </a:t>
            </a:r>
            <a:r>
              <a:rPr sz="800" u="none" spc="28" dirty="0">
                <a:solidFill>
                  <a:srgbClr val="FFFFFF"/>
                </a:solidFill>
                <a:latin typeface="Tahoma"/>
                <a:cs typeface="Tahoma"/>
              </a:rPr>
              <a:t>of</a:t>
            </a:r>
            <a:r>
              <a:rPr sz="800" u="none" spc="127" dirty="0">
                <a:solidFill>
                  <a:srgbClr val="FFFFFF"/>
                </a:solidFill>
                <a:latin typeface="Tahoma"/>
                <a:cs typeface="Tahoma"/>
              </a:rPr>
              <a:t> </a:t>
            </a:r>
            <a:r>
              <a:rPr sz="800" u="none" dirty="0">
                <a:solidFill>
                  <a:srgbClr val="FFFFFF"/>
                </a:solidFill>
                <a:latin typeface="Arial Black"/>
                <a:cs typeface="Arial Black"/>
              </a:rPr>
              <a:t>higher</a:t>
            </a:r>
            <a:r>
              <a:rPr sz="800" u="none" spc="110" dirty="0">
                <a:solidFill>
                  <a:srgbClr val="FFFFFF"/>
                </a:solidFill>
                <a:latin typeface="Arial Black"/>
                <a:cs typeface="Arial Black"/>
              </a:rPr>
              <a:t> </a:t>
            </a:r>
            <a:r>
              <a:rPr sz="800" u="none" dirty="0">
                <a:solidFill>
                  <a:srgbClr val="FFFFFF"/>
                </a:solidFill>
                <a:latin typeface="Arial Black"/>
                <a:cs typeface="Arial Black"/>
              </a:rPr>
              <a:t>(darker</a:t>
            </a:r>
            <a:r>
              <a:rPr sz="800" u="none" spc="110" dirty="0">
                <a:solidFill>
                  <a:srgbClr val="FFFFFF"/>
                </a:solidFill>
                <a:latin typeface="Arial Black"/>
                <a:cs typeface="Arial Black"/>
              </a:rPr>
              <a:t> </a:t>
            </a:r>
            <a:r>
              <a:rPr sz="800" u="none" spc="-25" dirty="0">
                <a:solidFill>
                  <a:srgbClr val="FFFFFF"/>
                </a:solidFill>
                <a:latin typeface="Arial Black"/>
                <a:cs typeface="Arial Black"/>
              </a:rPr>
              <a:t>shades)</a:t>
            </a:r>
            <a:r>
              <a:rPr sz="800" u="none" spc="110" dirty="0">
                <a:solidFill>
                  <a:srgbClr val="FFFFFF"/>
                </a:solidFill>
                <a:latin typeface="Arial Black"/>
                <a:cs typeface="Arial Black"/>
              </a:rPr>
              <a:t> </a:t>
            </a:r>
            <a:r>
              <a:rPr sz="800" u="none" spc="25" dirty="0">
                <a:solidFill>
                  <a:srgbClr val="FFFFFF"/>
                </a:solidFill>
                <a:latin typeface="Tahoma"/>
                <a:cs typeface="Tahoma"/>
              </a:rPr>
              <a:t>and </a:t>
            </a:r>
            <a:r>
              <a:rPr sz="800" u="none" spc="-43" dirty="0">
                <a:solidFill>
                  <a:srgbClr val="FFFFFF"/>
                </a:solidFill>
                <a:latin typeface="Arial Black"/>
                <a:cs typeface="Arial Black"/>
              </a:rPr>
              <a:t>lower </a:t>
            </a:r>
            <a:r>
              <a:rPr sz="800" u="none" spc="-35" dirty="0">
                <a:solidFill>
                  <a:srgbClr val="FFFFFF"/>
                </a:solidFill>
                <a:latin typeface="Arial Black"/>
                <a:cs typeface="Arial Black"/>
              </a:rPr>
              <a:t>(lighter</a:t>
            </a:r>
            <a:r>
              <a:rPr sz="800" u="none" spc="-40" dirty="0">
                <a:solidFill>
                  <a:srgbClr val="FFFFFF"/>
                </a:solidFill>
                <a:latin typeface="Arial Black"/>
                <a:cs typeface="Arial Black"/>
              </a:rPr>
              <a:t> </a:t>
            </a:r>
            <a:r>
              <a:rPr sz="800" u="none" spc="-57" dirty="0">
                <a:solidFill>
                  <a:srgbClr val="FFFFFF"/>
                </a:solidFill>
                <a:latin typeface="Arial Black"/>
                <a:cs typeface="Arial Black"/>
              </a:rPr>
              <a:t>shades)</a:t>
            </a:r>
            <a:r>
              <a:rPr sz="800" u="none" spc="-40" dirty="0">
                <a:solidFill>
                  <a:srgbClr val="FFFFFF"/>
                </a:solidFill>
                <a:latin typeface="Arial Black"/>
                <a:cs typeface="Arial Black"/>
              </a:rPr>
              <a:t> </a:t>
            </a:r>
            <a:r>
              <a:rPr sz="800" u="none" spc="25" dirty="0">
                <a:solidFill>
                  <a:srgbClr val="FFFFFF"/>
                </a:solidFill>
                <a:latin typeface="Tahoma"/>
                <a:cs typeface="Tahoma"/>
              </a:rPr>
              <a:t>resilience</a:t>
            </a:r>
            <a:r>
              <a:rPr sz="800" u="none" spc="-25" dirty="0">
                <a:solidFill>
                  <a:srgbClr val="FFFFFF"/>
                </a:solidFill>
                <a:latin typeface="Tahoma"/>
                <a:cs typeface="Tahoma"/>
              </a:rPr>
              <a:t> </a:t>
            </a:r>
            <a:r>
              <a:rPr sz="800" u="none" spc="30" dirty="0">
                <a:solidFill>
                  <a:srgbClr val="FFFFFF"/>
                </a:solidFill>
                <a:latin typeface="Tahoma"/>
                <a:cs typeface="Tahoma"/>
              </a:rPr>
              <a:t>throughout</a:t>
            </a:r>
            <a:r>
              <a:rPr sz="800" u="none" spc="-23" dirty="0">
                <a:solidFill>
                  <a:srgbClr val="FFFFFF"/>
                </a:solidFill>
                <a:latin typeface="Tahoma"/>
                <a:cs typeface="Tahoma"/>
              </a:rPr>
              <a:t> </a:t>
            </a:r>
            <a:r>
              <a:rPr sz="800" u="none" spc="-5" dirty="0">
                <a:solidFill>
                  <a:srgbClr val="FFFFFF"/>
                </a:solidFill>
                <a:latin typeface="Tahoma"/>
                <a:cs typeface="Tahoma"/>
              </a:rPr>
              <a:t>Swansea.</a:t>
            </a:r>
            <a:endParaRPr sz="800">
              <a:latin typeface="Tahoma"/>
              <a:cs typeface="Tahoma"/>
            </a:endParaRPr>
          </a:p>
          <a:p>
            <a:pPr>
              <a:lnSpc>
                <a:spcPct val="100000"/>
              </a:lnSpc>
              <a:spcBef>
                <a:spcPts val="123"/>
              </a:spcBef>
            </a:pPr>
            <a:endParaRPr sz="800">
              <a:latin typeface="Tahoma"/>
              <a:cs typeface="Tahoma"/>
            </a:endParaRPr>
          </a:p>
          <a:p>
            <a:pPr marL="6350" marR="2540" algn="just">
              <a:lnSpc>
                <a:spcPct val="113300"/>
              </a:lnSpc>
            </a:pPr>
            <a:r>
              <a:rPr sz="800" dirty="0">
                <a:solidFill>
                  <a:srgbClr val="FFFFFF"/>
                </a:solidFill>
                <a:latin typeface="Tahoma"/>
                <a:cs typeface="Tahoma"/>
              </a:rPr>
              <a:t>It</a:t>
            </a:r>
            <a:r>
              <a:rPr sz="800" spc="208" dirty="0">
                <a:solidFill>
                  <a:srgbClr val="FFFFFF"/>
                </a:solidFill>
                <a:latin typeface="Tahoma"/>
                <a:cs typeface="Tahoma"/>
              </a:rPr>
              <a:t> </a:t>
            </a:r>
            <a:r>
              <a:rPr sz="800" dirty="0">
                <a:solidFill>
                  <a:srgbClr val="FFFFFF"/>
                </a:solidFill>
                <a:latin typeface="Tahoma"/>
                <a:cs typeface="Tahoma"/>
              </a:rPr>
              <a:t>indicates</a:t>
            </a:r>
            <a:r>
              <a:rPr sz="800" spc="208" dirty="0">
                <a:solidFill>
                  <a:srgbClr val="FFFFFF"/>
                </a:solidFill>
                <a:latin typeface="Tahoma"/>
                <a:cs typeface="Tahoma"/>
              </a:rPr>
              <a:t> </a:t>
            </a:r>
            <a:r>
              <a:rPr sz="800" dirty="0">
                <a:solidFill>
                  <a:srgbClr val="FFFFFF"/>
                </a:solidFill>
                <a:latin typeface="Tahoma"/>
                <a:cs typeface="Tahoma"/>
              </a:rPr>
              <a:t>that</a:t>
            </a:r>
            <a:r>
              <a:rPr sz="800" spc="210" dirty="0">
                <a:solidFill>
                  <a:srgbClr val="FFFFFF"/>
                </a:solidFill>
                <a:latin typeface="Tahoma"/>
                <a:cs typeface="Tahoma"/>
              </a:rPr>
              <a:t> </a:t>
            </a:r>
            <a:r>
              <a:rPr sz="800" spc="30" dirty="0">
                <a:solidFill>
                  <a:srgbClr val="FFFFFF"/>
                </a:solidFill>
                <a:latin typeface="Tahoma"/>
                <a:cs typeface="Tahoma"/>
              </a:rPr>
              <a:t>the</a:t>
            </a:r>
            <a:r>
              <a:rPr sz="800" spc="208" dirty="0">
                <a:solidFill>
                  <a:srgbClr val="FFFFFF"/>
                </a:solidFill>
                <a:latin typeface="Tahoma"/>
                <a:cs typeface="Tahoma"/>
              </a:rPr>
              <a:t> </a:t>
            </a:r>
            <a:r>
              <a:rPr sz="800" dirty="0">
                <a:solidFill>
                  <a:srgbClr val="FFFFFF"/>
                </a:solidFill>
                <a:latin typeface="Tahoma"/>
                <a:cs typeface="Tahoma"/>
              </a:rPr>
              <a:t>majority</a:t>
            </a:r>
            <a:r>
              <a:rPr sz="800" spc="210" dirty="0">
                <a:solidFill>
                  <a:srgbClr val="FFFFFF"/>
                </a:solidFill>
                <a:latin typeface="Tahoma"/>
                <a:cs typeface="Tahoma"/>
              </a:rPr>
              <a:t> </a:t>
            </a:r>
            <a:r>
              <a:rPr sz="800" spc="28" dirty="0">
                <a:solidFill>
                  <a:srgbClr val="FFFFFF"/>
                </a:solidFill>
                <a:latin typeface="Tahoma"/>
                <a:cs typeface="Tahoma"/>
              </a:rPr>
              <a:t>of</a:t>
            </a:r>
            <a:r>
              <a:rPr sz="800" spc="208" dirty="0">
                <a:solidFill>
                  <a:srgbClr val="FFFFFF"/>
                </a:solidFill>
                <a:latin typeface="Tahoma"/>
                <a:cs typeface="Tahoma"/>
              </a:rPr>
              <a:t> </a:t>
            </a:r>
            <a:r>
              <a:rPr sz="800" dirty="0">
                <a:solidFill>
                  <a:srgbClr val="FFFFFF"/>
                </a:solidFill>
                <a:latin typeface="Tahoma"/>
                <a:cs typeface="Tahoma"/>
              </a:rPr>
              <a:t>Swansea</a:t>
            </a:r>
            <a:r>
              <a:rPr sz="800" spc="210" dirty="0">
                <a:solidFill>
                  <a:srgbClr val="FFFFFF"/>
                </a:solidFill>
                <a:latin typeface="Tahoma"/>
                <a:cs typeface="Tahoma"/>
              </a:rPr>
              <a:t> </a:t>
            </a:r>
            <a:r>
              <a:rPr sz="800" dirty="0">
                <a:solidFill>
                  <a:srgbClr val="FFFFFF"/>
                </a:solidFill>
                <a:latin typeface="Tahoma"/>
                <a:cs typeface="Tahoma"/>
              </a:rPr>
              <a:t>is</a:t>
            </a:r>
            <a:r>
              <a:rPr sz="800" spc="208" dirty="0">
                <a:solidFill>
                  <a:srgbClr val="FFFFFF"/>
                </a:solidFill>
                <a:latin typeface="Tahoma"/>
                <a:cs typeface="Tahoma"/>
              </a:rPr>
              <a:t> </a:t>
            </a:r>
            <a:r>
              <a:rPr sz="800" spc="28" dirty="0">
                <a:solidFill>
                  <a:srgbClr val="FFFFFF"/>
                </a:solidFill>
                <a:latin typeface="Tahoma"/>
                <a:cs typeface="Tahoma"/>
              </a:rPr>
              <a:t>of</a:t>
            </a:r>
            <a:r>
              <a:rPr sz="800" spc="210" dirty="0">
                <a:solidFill>
                  <a:srgbClr val="FFFFFF"/>
                </a:solidFill>
                <a:latin typeface="Tahoma"/>
                <a:cs typeface="Tahoma"/>
              </a:rPr>
              <a:t> </a:t>
            </a:r>
            <a:r>
              <a:rPr sz="800" spc="25" dirty="0">
                <a:solidFill>
                  <a:srgbClr val="FFFFFF"/>
                </a:solidFill>
                <a:latin typeface="Tahoma"/>
                <a:cs typeface="Tahoma"/>
              </a:rPr>
              <a:t>lower </a:t>
            </a:r>
            <a:r>
              <a:rPr sz="800" dirty="0">
                <a:solidFill>
                  <a:srgbClr val="FFFFFF"/>
                </a:solidFill>
                <a:latin typeface="Tahoma"/>
                <a:cs typeface="Tahoma"/>
              </a:rPr>
              <a:t>resilience.</a:t>
            </a:r>
            <a:r>
              <a:rPr sz="800" spc="213" dirty="0">
                <a:solidFill>
                  <a:srgbClr val="FFFFFF"/>
                </a:solidFill>
                <a:latin typeface="Tahoma"/>
                <a:cs typeface="Tahoma"/>
              </a:rPr>
              <a:t> </a:t>
            </a:r>
            <a:r>
              <a:rPr sz="800" dirty="0">
                <a:solidFill>
                  <a:srgbClr val="FFFFFF"/>
                </a:solidFill>
                <a:latin typeface="Tahoma"/>
                <a:cs typeface="Tahoma"/>
              </a:rPr>
              <a:t>Predictably</a:t>
            </a:r>
            <a:r>
              <a:rPr sz="800" spc="215" dirty="0">
                <a:solidFill>
                  <a:srgbClr val="FFFFFF"/>
                </a:solidFill>
                <a:latin typeface="Tahoma"/>
                <a:cs typeface="Tahoma"/>
              </a:rPr>
              <a:t> </a:t>
            </a:r>
            <a:r>
              <a:rPr sz="800" spc="30" dirty="0">
                <a:solidFill>
                  <a:srgbClr val="FFFFFF"/>
                </a:solidFill>
                <a:latin typeface="Tahoma"/>
                <a:cs typeface="Tahoma"/>
              </a:rPr>
              <a:t>the</a:t>
            </a:r>
            <a:r>
              <a:rPr sz="800" spc="213" dirty="0">
                <a:solidFill>
                  <a:srgbClr val="FFFFFF"/>
                </a:solidFill>
                <a:latin typeface="Tahoma"/>
                <a:cs typeface="Tahoma"/>
              </a:rPr>
              <a:t> </a:t>
            </a:r>
            <a:r>
              <a:rPr sz="800" spc="25" dirty="0">
                <a:solidFill>
                  <a:srgbClr val="FFFFFF"/>
                </a:solidFill>
                <a:latin typeface="Tahoma"/>
                <a:cs typeface="Tahoma"/>
              </a:rPr>
              <a:t>lowest</a:t>
            </a:r>
            <a:r>
              <a:rPr sz="800" spc="215" dirty="0">
                <a:solidFill>
                  <a:srgbClr val="FFFFFF"/>
                </a:solidFill>
                <a:latin typeface="Tahoma"/>
                <a:cs typeface="Tahoma"/>
              </a:rPr>
              <a:t> </a:t>
            </a:r>
            <a:r>
              <a:rPr sz="800" dirty="0">
                <a:solidFill>
                  <a:srgbClr val="FFFFFF"/>
                </a:solidFill>
                <a:latin typeface="Tahoma"/>
                <a:cs typeface="Tahoma"/>
              </a:rPr>
              <a:t>ecosystem</a:t>
            </a:r>
            <a:r>
              <a:rPr sz="800" spc="215" dirty="0">
                <a:solidFill>
                  <a:srgbClr val="FFFFFF"/>
                </a:solidFill>
                <a:latin typeface="Tahoma"/>
                <a:cs typeface="Tahoma"/>
              </a:rPr>
              <a:t> </a:t>
            </a:r>
            <a:r>
              <a:rPr sz="800" spc="20" dirty="0">
                <a:solidFill>
                  <a:srgbClr val="FFFFFF"/>
                </a:solidFill>
                <a:latin typeface="Tahoma"/>
                <a:cs typeface="Tahoma"/>
              </a:rPr>
              <a:t>resilience </a:t>
            </a:r>
            <a:r>
              <a:rPr sz="800" dirty="0">
                <a:solidFill>
                  <a:srgbClr val="FFFFFF"/>
                </a:solidFill>
                <a:latin typeface="Tahoma"/>
                <a:cs typeface="Tahoma"/>
              </a:rPr>
              <a:t>is</a:t>
            </a:r>
            <a:r>
              <a:rPr sz="800" spc="95" dirty="0">
                <a:solidFill>
                  <a:srgbClr val="FFFFFF"/>
                </a:solidFill>
                <a:latin typeface="Tahoma"/>
                <a:cs typeface="Tahoma"/>
              </a:rPr>
              <a:t> </a:t>
            </a:r>
            <a:r>
              <a:rPr sz="800" spc="28" dirty="0">
                <a:solidFill>
                  <a:srgbClr val="FFFFFF"/>
                </a:solidFill>
                <a:latin typeface="Tahoma"/>
                <a:cs typeface="Tahoma"/>
              </a:rPr>
              <a:t>indicated</a:t>
            </a:r>
            <a:r>
              <a:rPr sz="800" spc="98" dirty="0">
                <a:solidFill>
                  <a:srgbClr val="FFFFFF"/>
                </a:solidFill>
                <a:latin typeface="Tahoma"/>
                <a:cs typeface="Tahoma"/>
              </a:rPr>
              <a:t> </a:t>
            </a:r>
            <a:r>
              <a:rPr sz="800" spc="40" dirty="0">
                <a:solidFill>
                  <a:srgbClr val="FFFFFF"/>
                </a:solidFill>
                <a:latin typeface="Tahoma"/>
                <a:cs typeface="Tahoma"/>
              </a:rPr>
              <a:t>around</a:t>
            </a:r>
            <a:r>
              <a:rPr sz="800" spc="95" dirty="0">
                <a:solidFill>
                  <a:srgbClr val="FFFFFF"/>
                </a:solidFill>
                <a:latin typeface="Tahoma"/>
                <a:cs typeface="Tahoma"/>
              </a:rPr>
              <a:t> </a:t>
            </a:r>
            <a:r>
              <a:rPr sz="800" spc="30" dirty="0">
                <a:solidFill>
                  <a:srgbClr val="FFFFFF"/>
                </a:solidFill>
                <a:latin typeface="Tahoma"/>
                <a:cs typeface="Tahoma"/>
              </a:rPr>
              <a:t>the</a:t>
            </a:r>
            <a:r>
              <a:rPr sz="800" spc="98" dirty="0">
                <a:solidFill>
                  <a:srgbClr val="FFFFFF"/>
                </a:solidFill>
                <a:latin typeface="Tahoma"/>
                <a:cs typeface="Tahoma"/>
              </a:rPr>
              <a:t> </a:t>
            </a:r>
            <a:r>
              <a:rPr sz="800" dirty="0">
                <a:solidFill>
                  <a:srgbClr val="FFFFFF"/>
                </a:solidFill>
                <a:latin typeface="Tahoma"/>
                <a:cs typeface="Tahoma"/>
              </a:rPr>
              <a:t>city</a:t>
            </a:r>
            <a:r>
              <a:rPr sz="800" spc="98" dirty="0">
                <a:solidFill>
                  <a:srgbClr val="FFFFFF"/>
                </a:solidFill>
                <a:latin typeface="Tahoma"/>
                <a:cs typeface="Tahoma"/>
              </a:rPr>
              <a:t> </a:t>
            </a:r>
            <a:r>
              <a:rPr sz="800" spc="25" dirty="0">
                <a:solidFill>
                  <a:srgbClr val="FFFFFF"/>
                </a:solidFill>
                <a:latin typeface="Tahoma"/>
                <a:cs typeface="Tahoma"/>
              </a:rPr>
              <a:t>centre</a:t>
            </a:r>
            <a:r>
              <a:rPr sz="800" spc="95" dirty="0">
                <a:solidFill>
                  <a:srgbClr val="FFFFFF"/>
                </a:solidFill>
                <a:latin typeface="Tahoma"/>
                <a:cs typeface="Tahoma"/>
              </a:rPr>
              <a:t> </a:t>
            </a:r>
            <a:r>
              <a:rPr sz="800" spc="28" dirty="0">
                <a:solidFill>
                  <a:srgbClr val="FFFFFF"/>
                </a:solidFill>
                <a:latin typeface="Tahoma"/>
                <a:cs typeface="Tahoma"/>
              </a:rPr>
              <a:t>while</a:t>
            </a:r>
            <a:r>
              <a:rPr sz="800" spc="98" dirty="0">
                <a:solidFill>
                  <a:srgbClr val="FFFFFF"/>
                </a:solidFill>
                <a:latin typeface="Tahoma"/>
                <a:cs typeface="Tahoma"/>
              </a:rPr>
              <a:t> </a:t>
            </a:r>
            <a:r>
              <a:rPr sz="800" spc="30" dirty="0">
                <a:solidFill>
                  <a:srgbClr val="FFFFFF"/>
                </a:solidFill>
                <a:latin typeface="Tahoma"/>
                <a:cs typeface="Tahoma"/>
              </a:rPr>
              <a:t>the</a:t>
            </a:r>
            <a:r>
              <a:rPr sz="800" spc="98" dirty="0">
                <a:solidFill>
                  <a:srgbClr val="FFFFFF"/>
                </a:solidFill>
                <a:latin typeface="Tahoma"/>
                <a:cs typeface="Tahoma"/>
              </a:rPr>
              <a:t> </a:t>
            </a:r>
            <a:r>
              <a:rPr sz="800" spc="25" dirty="0">
                <a:solidFill>
                  <a:srgbClr val="FFFFFF"/>
                </a:solidFill>
                <a:latin typeface="Tahoma"/>
                <a:cs typeface="Tahoma"/>
              </a:rPr>
              <a:t>areas</a:t>
            </a:r>
            <a:r>
              <a:rPr sz="800" spc="95" dirty="0">
                <a:solidFill>
                  <a:srgbClr val="FFFFFF"/>
                </a:solidFill>
                <a:latin typeface="Tahoma"/>
                <a:cs typeface="Tahoma"/>
              </a:rPr>
              <a:t> </a:t>
            </a:r>
            <a:r>
              <a:rPr sz="800" spc="15" dirty="0">
                <a:solidFill>
                  <a:srgbClr val="FFFFFF"/>
                </a:solidFill>
                <a:latin typeface="Tahoma"/>
                <a:cs typeface="Tahoma"/>
              </a:rPr>
              <a:t>of </a:t>
            </a:r>
            <a:r>
              <a:rPr sz="800" spc="25" dirty="0">
                <a:solidFill>
                  <a:srgbClr val="FFFFFF"/>
                </a:solidFill>
                <a:latin typeface="Tahoma"/>
                <a:cs typeface="Tahoma"/>
              </a:rPr>
              <a:t>highest</a:t>
            </a:r>
            <a:r>
              <a:rPr sz="800" spc="123" dirty="0">
                <a:solidFill>
                  <a:srgbClr val="FFFFFF"/>
                </a:solidFill>
                <a:latin typeface="Tahoma"/>
                <a:cs typeface="Tahoma"/>
              </a:rPr>
              <a:t> </a:t>
            </a:r>
            <a:r>
              <a:rPr sz="800" dirty="0">
                <a:solidFill>
                  <a:srgbClr val="FFFFFF"/>
                </a:solidFill>
                <a:latin typeface="Tahoma"/>
                <a:cs typeface="Tahoma"/>
              </a:rPr>
              <a:t>ecosystem</a:t>
            </a:r>
            <a:r>
              <a:rPr sz="800" spc="123" dirty="0">
                <a:solidFill>
                  <a:srgbClr val="FFFFFF"/>
                </a:solidFill>
                <a:latin typeface="Tahoma"/>
                <a:cs typeface="Tahoma"/>
              </a:rPr>
              <a:t> </a:t>
            </a:r>
            <a:r>
              <a:rPr sz="800" spc="25" dirty="0">
                <a:solidFill>
                  <a:srgbClr val="FFFFFF"/>
                </a:solidFill>
                <a:latin typeface="Tahoma"/>
                <a:cs typeface="Tahoma"/>
              </a:rPr>
              <a:t>resilience</a:t>
            </a:r>
            <a:r>
              <a:rPr sz="800" spc="125" dirty="0">
                <a:solidFill>
                  <a:srgbClr val="FFFFFF"/>
                </a:solidFill>
                <a:latin typeface="Tahoma"/>
                <a:cs typeface="Tahoma"/>
              </a:rPr>
              <a:t> </a:t>
            </a:r>
            <a:r>
              <a:rPr sz="800" spc="30" dirty="0">
                <a:solidFill>
                  <a:srgbClr val="FFFFFF"/>
                </a:solidFill>
                <a:latin typeface="Tahoma"/>
                <a:cs typeface="Tahoma"/>
              </a:rPr>
              <a:t>tend</a:t>
            </a:r>
            <a:r>
              <a:rPr sz="800" spc="123" dirty="0">
                <a:solidFill>
                  <a:srgbClr val="FFFFFF"/>
                </a:solidFill>
                <a:latin typeface="Tahoma"/>
                <a:cs typeface="Tahoma"/>
              </a:rPr>
              <a:t> </a:t>
            </a:r>
            <a:r>
              <a:rPr sz="800" spc="28" dirty="0">
                <a:solidFill>
                  <a:srgbClr val="FFFFFF"/>
                </a:solidFill>
                <a:latin typeface="Tahoma"/>
                <a:cs typeface="Tahoma"/>
              </a:rPr>
              <a:t>to</a:t>
            </a:r>
            <a:r>
              <a:rPr sz="800" spc="125" dirty="0">
                <a:solidFill>
                  <a:srgbClr val="FFFFFF"/>
                </a:solidFill>
                <a:latin typeface="Tahoma"/>
                <a:cs typeface="Tahoma"/>
              </a:rPr>
              <a:t> </a:t>
            </a:r>
            <a:r>
              <a:rPr sz="800" spc="35" dirty="0">
                <a:solidFill>
                  <a:srgbClr val="FFFFFF"/>
                </a:solidFill>
                <a:latin typeface="Tahoma"/>
                <a:cs typeface="Tahoma"/>
              </a:rPr>
              <a:t>correspond</a:t>
            </a:r>
            <a:r>
              <a:rPr sz="800" spc="123" dirty="0">
                <a:solidFill>
                  <a:srgbClr val="FFFFFF"/>
                </a:solidFill>
                <a:latin typeface="Tahoma"/>
                <a:cs typeface="Tahoma"/>
              </a:rPr>
              <a:t> </a:t>
            </a:r>
            <a:r>
              <a:rPr sz="800" spc="15" dirty="0">
                <a:solidFill>
                  <a:srgbClr val="FFFFFF"/>
                </a:solidFill>
                <a:latin typeface="Tahoma"/>
                <a:cs typeface="Tahoma"/>
              </a:rPr>
              <a:t>with </a:t>
            </a:r>
            <a:r>
              <a:rPr sz="800" dirty="0">
                <a:solidFill>
                  <a:srgbClr val="FFFFFF"/>
                </a:solidFill>
                <a:latin typeface="Tahoma"/>
                <a:cs typeface="Tahoma"/>
              </a:rPr>
              <a:t>existing</a:t>
            </a:r>
            <a:r>
              <a:rPr sz="800" spc="48" dirty="0">
                <a:solidFill>
                  <a:srgbClr val="FFFFFF"/>
                </a:solidFill>
                <a:latin typeface="Tahoma"/>
                <a:cs typeface="Tahoma"/>
              </a:rPr>
              <a:t> </a:t>
            </a:r>
            <a:r>
              <a:rPr sz="800" spc="28" dirty="0">
                <a:solidFill>
                  <a:srgbClr val="FFFFFF"/>
                </a:solidFill>
                <a:latin typeface="Tahoma"/>
                <a:cs typeface="Tahoma"/>
              </a:rPr>
              <a:t>protected</a:t>
            </a:r>
            <a:r>
              <a:rPr sz="800" spc="48" dirty="0">
                <a:solidFill>
                  <a:srgbClr val="FFFFFF"/>
                </a:solidFill>
                <a:latin typeface="Tahoma"/>
                <a:cs typeface="Tahoma"/>
              </a:rPr>
              <a:t> </a:t>
            </a:r>
            <a:r>
              <a:rPr sz="800" spc="-5" dirty="0">
                <a:solidFill>
                  <a:srgbClr val="FFFFFF"/>
                </a:solidFill>
                <a:latin typeface="Tahoma"/>
                <a:cs typeface="Tahoma"/>
              </a:rPr>
              <a:t>sites.</a:t>
            </a:r>
            <a:endParaRPr sz="800">
              <a:latin typeface="Tahoma"/>
              <a:cs typeface="Tahoma"/>
            </a:endParaRPr>
          </a:p>
        </p:txBody>
      </p:sp>
      <p:sp>
        <p:nvSpPr>
          <p:cNvPr id="12" name="object 12"/>
          <p:cNvSpPr txBox="1"/>
          <p:nvPr/>
        </p:nvSpPr>
        <p:spPr>
          <a:xfrm>
            <a:off x="773828" y="4443924"/>
            <a:ext cx="2629535" cy="565150"/>
          </a:xfrm>
          <a:prstGeom prst="rect">
            <a:avLst/>
          </a:prstGeom>
        </p:spPr>
        <p:txBody>
          <a:bodyPr vert="horz" wrap="square" lIns="0" tIns="6350" rIns="0" bIns="0" rtlCol="0">
            <a:spAutoFit/>
          </a:bodyPr>
          <a:lstStyle/>
          <a:p>
            <a:pPr marL="6350" marR="2540" algn="just">
              <a:lnSpc>
                <a:spcPct val="113300"/>
              </a:lnSpc>
              <a:spcBef>
                <a:spcPts val="50"/>
              </a:spcBef>
            </a:pPr>
            <a:r>
              <a:rPr sz="800" dirty="0">
                <a:solidFill>
                  <a:srgbClr val="FFFFFF"/>
                </a:solidFill>
                <a:latin typeface="Tahoma"/>
                <a:cs typeface="Tahoma"/>
              </a:rPr>
              <a:t>It</a:t>
            </a:r>
            <a:r>
              <a:rPr sz="800" spc="173" dirty="0">
                <a:solidFill>
                  <a:srgbClr val="FFFFFF"/>
                </a:solidFill>
                <a:latin typeface="Tahoma"/>
                <a:cs typeface="Tahoma"/>
              </a:rPr>
              <a:t> </a:t>
            </a:r>
            <a:r>
              <a:rPr sz="800" dirty="0">
                <a:solidFill>
                  <a:srgbClr val="FFFFFF"/>
                </a:solidFill>
                <a:latin typeface="Tahoma"/>
                <a:cs typeface="Tahoma"/>
              </a:rPr>
              <a:t>is</a:t>
            </a:r>
            <a:r>
              <a:rPr sz="800" spc="175" dirty="0">
                <a:solidFill>
                  <a:srgbClr val="FFFFFF"/>
                </a:solidFill>
                <a:latin typeface="Tahoma"/>
                <a:cs typeface="Tahoma"/>
              </a:rPr>
              <a:t> </a:t>
            </a:r>
            <a:r>
              <a:rPr sz="800" spc="33" dirty="0">
                <a:solidFill>
                  <a:srgbClr val="FFFFFF"/>
                </a:solidFill>
                <a:latin typeface="Tahoma"/>
                <a:cs typeface="Tahoma"/>
              </a:rPr>
              <a:t>important</a:t>
            </a:r>
            <a:r>
              <a:rPr sz="800" spc="175" dirty="0">
                <a:solidFill>
                  <a:srgbClr val="FFFFFF"/>
                </a:solidFill>
                <a:latin typeface="Tahoma"/>
                <a:cs typeface="Tahoma"/>
              </a:rPr>
              <a:t> </a:t>
            </a:r>
            <a:r>
              <a:rPr sz="800" dirty="0">
                <a:solidFill>
                  <a:srgbClr val="FFFFFF"/>
                </a:solidFill>
                <a:latin typeface="Tahoma"/>
                <a:cs typeface="Tahoma"/>
              </a:rPr>
              <a:t>that</a:t>
            </a:r>
            <a:r>
              <a:rPr sz="800" spc="175" dirty="0">
                <a:solidFill>
                  <a:srgbClr val="FFFFFF"/>
                </a:solidFill>
                <a:latin typeface="Tahoma"/>
                <a:cs typeface="Tahoma"/>
              </a:rPr>
              <a:t> </a:t>
            </a:r>
            <a:r>
              <a:rPr sz="800" dirty="0">
                <a:solidFill>
                  <a:srgbClr val="FFFFFF"/>
                </a:solidFill>
                <a:latin typeface="Tahoma"/>
                <a:cs typeface="Tahoma"/>
              </a:rPr>
              <a:t>ecosystem</a:t>
            </a:r>
            <a:r>
              <a:rPr sz="800" spc="175" dirty="0">
                <a:solidFill>
                  <a:srgbClr val="FFFFFF"/>
                </a:solidFill>
                <a:latin typeface="Tahoma"/>
                <a:cs typeface="Tahoma"/>
              </a:rPr>
              <a:t> </a:t>
            </a:r>
            <a:r>
              <a:rPr sz="800" spc="25" dirty="0">
                <a:solidFill>
                  <a:srgbClr val="FFFFFF"/>
                </a:solidFill>
                <a:latin typeface="Tahoma"/>
                <a:cs typeface="Tahoma"/>
              </a:rPr>
              <a:t>resilience</a:t>
            </a:r>
            <a:r>
              <a:rPr sz="800" spc="173" dirty="0">
                <a:solidFill>
                  <a:srgbClr val="FFFFFF"/>
                </a:solidFill>
                <a:latin typeface="Tahoma"/>
                <a:cs typeface="Tahoma"/>
              </a:rPr>
              <a:t> </a:t>
            </a:r>
            <a:r>
              <a:rPr sz="800" dirty="0">
                <a:solidFill>
                  <a:srgbClr val="FFFFFF"/>
                </a:solidFill>
                <a:latin typeface="Tahoma"/>
                <a:cs typeface="Tahoma"/>
              </a:rPr>
              <a:t>is</a:t>
            </a:r>
            <a:r>
              <a:rPr sz="800" spc="175" dirty="0">
                <a:solidFill>
                  <a:srgbClr val="FFFFFF"/>
                </a:solidFill>
                <a:latin typeface="Tahoma"/>
                <a:cs typeface="Tahoma"/>
              </a:rPr>
              <a:t> </a:t>
            </a:r>
            <a:r>
              <a:rPr sz="800" spc="30" dirty="0">
                <a:solidFill>
                  <a:srgbClr val="FFFFFF"/>
                </a:solidFill>
                <a:latin typeface="Tahoma"/>
                <a:cs typeface="Tahoma"/>
              </a:rPr>
              <a:t>improved </a:t>
            </a:r>
            <a:r>
              <a:rPr sz="800" spc="25" dirty="0">
                <a:solidFill>
                  <a:srgbClr val="FFFFFF"/>
                </a:solidFill>
                <a:latin typeface="Tahoma"/>
                <a:cs typeface="Tahoma"/>
              </a:rPr>
              <a:t>across</a:t>
            </a:r>
            <a:r>
              <a:rPr sz="800" spc="23" dirty="0">
                <a:solidFill>
                  <a:srgbClr val="FFFFFF"/>
                </a:solidFill>
                <a:latin typeface="Tahoma"/>
                <a:cs typeface="Tahoma"/>
              </a:rPr>
              <a:t> </a:t>
            </a:r>
            <a:r>
              <a:rPr sz="800" spc="30" dirty="0">
                <a:solidFill>
                  <a:srgbClr val="FFFFFF"/>
                </a:solidFill>
                <a:latin typeface="Tahoma"/>
                <a:cs typeface="Tahoma"/>
              </a:rPr>
              <a:t>the</a:t>
            </a:r>
            <a:r>
              <a:rPr sz="800" spc="25" dirty="0">
                <a:solidFill>
                  <a:srgbClr val="FFFFFF"/>
                </a:solidFill>
                <a:latin typeface="Tahoma"/>
                <a:cs typeface="Tahoma"/>
              </a:rPr>
              <a:t> </a:t>
            </a:r>
            <a:r>
              <a:rPr sz="800" spc="28" dirty="0">
                <a:solidFill>
                  <a:srgbClr val="FFFFFF"/>
                </a:solidFill>
                <a:latin typeface="Tahoma"/>
                <a:cs typeface="Tahoma"/>
              </a:rPr>
              <a:t>county</a:t>
            </a:r>
            <a:r>
              <a:rPr sz="800" spc="25" dirty="0">
                <a:solidFill>
                  <a:srgbClr val="FFFFFF"/>
                </a:solidFill>
                <a:latin typeface="Tahoma"/>
                <a:cs typeface="Tahoma"/>
              </a:rPr>
              <a:t> </a:t>
            </a:r>
            <a:r>
              <a:rPr sz="800" spc="38" dirty="0">
                <a:solidFill>
                  <a:srgbClr val="FFFFFF"/>
                </a:solidFill>
                <a:latin typeface="Tahoma"/>
                <a:cs typeface="Tahoma"/>
              </a:rPr>
              <a:t>and</a:t>
            </a:r>
            <a:r>
              <a:rPr sz="800" spc="25" dirty="0">
                <a:solidFill>
                  <a:srgbClr val="FFFFFF"/>
                </a:solidFill>
                <a:latin typeface="Tahoma"/>
                <a:cs typeface="Tahoma"/>
              </a:rPr>
              <a:t> </a:t>
            </a:r>
            <a:r>
              <a:rPr sz="800" dirty="0">
                <a:solidFill>
                  <a:srgbClr val="FFFFFF"/>
                </a:solidFill>
                <a:latin typeface="Tahoma"/>
                <a:cs typeface="Tahoma"/>
              </a:rPr>
              <a:t>that</a:t>
            </a:r>
            <a:r>
              <a:rPr sz="800" spc="25" dirty="0">
                <a:solidFill>
                  <a:srgbClr val="FFFFFF"/>
                </a:solidFill>
                <a:latin typeface="Tahoma"/>
                <a:cs typeface="Tahoma"/>
              </a:rPr>
              <a:t> areas </a:t>
            </a:r>
            <a:r>
              <a:rPr sz="800" spc="28" dirty="0">
                <a:solidFill>
                  <a:srgbClr val="FFFFFF"/>
                </a:solidFill>
                <a:latin typeface="Tahoma"/>
                <a:cs typeface="Tahoma"/>
              </a:rPr>
              <a:t>of</a:t>
            </a:r>
            <a:r>
              <a:rPr sz="800" spc="25" dirty="0">
                <a:solidFill>
                  <a:srgbClr val="FFFFFF"/>
                </a:solidFill>
                <a:latin typeface="Tahoma"/>
                <a:cs typeface="Tahoma"/>
              </a:rPr>
              <a:t> high resilience </a:t>
            </a:r>
            <a:r>
              <a:rPr sz="800" spc="18" dirty="0">
                <a:solidFill>
                  <a:srgbClr val="FFFFFF"/>
                </a:solidFill>
                <a:latin typeface="Tahoma"/>
                <a:cs typeface="Tahoma"/>
              </a:rPr>
              <a:t>are </a:t>
            </a:r>
            <a:r>
              <a:rPr sz="800" spc="28" dirty="0">
                <a:solidFill>
                  <a:srgbClr val="FFFFFF"/>
                </a:solidFill>
                <a:latin typeface="Tahoma"/>
                <a:cs typeface="Tahoma"/>
              </a:rPr>
              <a:t>connected</a:t>
            </a:r>
            <a:r>
              <a:rPr sz="800" spc="90" dirty="0">
                <a:solidFill>
                  <a:srgbClr val="FFFFFF"/>
                </a:solidFill>
                <a:latin typeface="Tahoma"/>
                <a:cs typeface="Tahoma"/>
              </a:rPr>
              <a:t> </a:t>
            </a:r>
            <a:r>
              <a:rPr sz="800" spc="28" dirty="0">
                <a:solidFill>
                  <a:srgbClr val="FFFFFF"/>
                </a:solidFill>
                <a:latin typeface="Tahoma"/>
                <a:cs typeface="Tahoma"/>
              </a:rPr>
              <a:t>to</a:t>
            </a:r>
            <a:r>
              <a:rPr sz="800" spc="90" dirty="0">
                <a:solidFill>
                  <a:srgbClr val="FFFFFF"/>
                </a:solidFill>
                <a:latin typeface="Tahoma"/>
                <a:cs typeface="Tahoma"/>
              </a:rPr>
              <a:t> </a:t>
            </a:r>
            <a:r>
              <a:rPr sz="800" spc="28" dirty="0">
                <a:solidFill>
                  <a:srgbClr val="FFFFFF"/>
                </a:solidFill>
                <a:latin typeface="Tahoma"/>
                <a:cs typeface="Tahoma"/>
              </a:rPr>
              <a:t>provide</a:t>
            </a:r>
            <a:r>
              <a:rPr sz="800" spc="90" dirty="0">
                <a:solidFill>
                  <a:srgbClr val="FFFFFF"/>
                </a:solidFill>
                <a:latin typeface="Tahoma"/>
                <a:cs typeface="Tahoma"/>
              </a:rPr>
              <a:t> </a:t>
            </a:r>
            <a:r>
              <a:rPr sz="800" dirty="0">
                <a:solidFill>
                  <a:srgbClr val="FFFFFF"/>
                </a:solidFill>
                <a:latin typeface="Tahoma"/>
                <a:cs typeface="Tahoma"/>
              </a:rPr>
              <a:t>essential</a:t>
            </a:r>
            <a:r>
              <a:rPr sz="800" spc="90" dirty="0">
                <a:solidFill>
                  <a:srgbClr val="FFFFFF"/>
                </a:solidFill>
                <a:latin typeface="Tahoma"/>
                <a:cs typeface="Tahoma"/>
              </a:rPr>
              <a:t> </a:t>
            </a:r>
            <a:r>
              <a:rPr sz="800" dirty="0">
                <a:solidFill>
                  <a:srgbClr val="FFFFFF"/>
                </a:solidFill>
                <a:latin typeface="Tahoma"/>
                <a:cs typeface="Tahoma"/>
              </a:rPr>
              <a:t>services</a:t>
            </a:r>
            <a:r>
              <a:rPr sz="800" spc="90" dirty="0">
                <a:solidFill>
                  <a:srgbClr val="FFFFFF"/>
                </a:solidFill>
                <a:latin typeface="Tahoma"/>
                <a:cs typeface="Tahoma"/>
              </a:rPr>
              <a:t> </a:t>
            </a:r>
            <a:r>
              <a:rPr sz="800" spc="33" dirty="0">
                <a:solidFill>
                  <a:srgbClr val="FFFFFF"/>
                </a:solidFill>
                <a:latin typeface="Tahoma"/>
                <a:cs typeface="Tahoma"/>
              </a:rPr>
              <a:t>for</a:t>
            </a:r>
            <a:r>
              <a:rPr sz="800" spc="90" dirty="0">
                <a:solidFill>
                  <a:srgbClr val="FFFFFF"/>
                </a:solidFill>
                <a:latin typeface="Tahoma"/>
                <a:cs typeface="Tahoma"/>
              </a:rPr>
              <a:t> </a:t>
            </a:r>
            <a:r>
              <a:rPr sz="800" spc="30" dirty="0">
                <a:solidFill>
                  <a:srgbClr val="FFFFFF"/>
                </a:solidFill>
                <a:latin typeface="Tahoma"/>
                <a:cs typeface="Tahoma"/>
              </a:rPr>
              <a:t>the</a:t>
            </a:r>
            <a:r>
              <a:rPr sz="800" spc="90" dirty="0">
                <a:solidFill>
                  <a:srgbClr val="FFFFFF"/>
                </a:solidFill>
                <a:latin typeface="Tahoma"/>
                <a:cs typeface="Tahoma"/>
              </a:rPr>
              <a:t> </a:t>
            </a:r>
            <a:r>
              <a:rPr sz="800" spc="30" dirty="0">
                <a:solidFill>
                  <a:srgbClr val="FFFFFF"/>
                </a:solidFill>
                <a:latin typeface="Tahoma"/>
                <a:cs typeface="Tahoma"/>
              </a:rPr>
              <a:t>people </a:t>
            </a:r>
            <a:r>
              <a:rPr sz="800" spc="28" dirty="0">
                <a:solidFill>
                  <a:srgbClr val="FFFFFF"/>
                </a:solidFill>
                <a:latin typeface="Tahoma"/>
                <a:cs typeface="Tahoma"/>
              </a:rPr>
              <a:t>of</a:t>
            </a:r>
            <a:r>
              <a:rPr sz="800" spc="-43" dirty="0">
                <a:solidFill>
                  <a:srgbClr val="FFFFFF"/>
                </a:solidFill>
                <a:latin typeface="Tahoma"/>
                <a:cs typeface="Tahoma"/>
              </a:rPr>
              <a:t> </a:t>
            </a:r>
            <a:r>
              <a:rPr sz="800" spc="-5" dirty="0">
                <a:solidFill>
                  <a:srgbClr val="FFFFFF"/>
                </a:solidFill>
                <a:latin typeface="Tahoma"/>
                <a:cs typeface="Tahoma"/>
              </a:rPr>
              <a:t>Swansea.</a:t>
            </a:r>
            <a:endParaRPr sz="800">
              <a:latin typeface="Tahoma"/>
              <a:cs typeface="Tahoma"/>
            </a:endParaRPr>
          </a:p>
        </p:txBody>
      </p:sp>
      <p:sp>
        <p:nvSpPr>
          <p:cNvPr id="13" name="object 13"/>
          <p:cNvSpPr txBox="1"/>
          <p:nvPr/>
        </p:nvSpPr>
        <p:spPr>
          <a:xfrm>
            <a:off x="5985551" y="1416663"/>
            <a:ext cx="501650" cy="276935"/>
          </a:xfrm>
          <a:prstGeom prst="rect">
            <a:avLst/>
          </a:prstGeom>
        </p:spPr>
        <p:txBody>
          <a:bodyPr vert="horz" wrap="square" lIns="0" tIns="6350" rIns="0" bIns="0" rtlCol="0">
            <a:spAutoFit/>
          </a:bodyPr>
          <a:lstStyle/>
          <a:p>
            <a:pPr marL="6350" marR="2540" indent="87630">
              <a:lnSpc>
                <a:spcPct val="113300"/>
              </a:lnSpc>
              <a:spcBef>
                <a:spcPts val="50"/>
              </a:spcBef>
            </a:pPr>
            <a:r>
              <a:rPr sz="800" spc="-5" dirty="0">
                <a:solidFill>
                  <a:srgbClr val="162D07"/>
                </a:solidFill>
                <a:latin typeface="Arial Black"/>
                <a:cs typeface="Arial Black"/>
              </a:rPr>
              <a:t>Lower </a:t>
            </a:r>
            <a:r>
              <a:rPr sz="800" spc="-53" dirty="0">
                <a:solidFill>
                  <a:srgbClr val="162D07"/>
                </a:solidFill>
                <a:latin typeface="Arial Black"/>
                <a:cs typeface="Arial Black"/>
              </a:rPr>
              <a:t>resilience</a:t>
            </a:r>
            <a:endParaRPr sz="800">
              <a:latin typeface="Arial Black"/>
              <a:cs typeface="Arial Black"/>
            </a:endParaRPr>
          </a:p>
        </p:txBody>
      </p:sp>
      <p:sp>
        <p:nvSpPr>
          <p:cNvPr id="14" name="object 14"/>
          <p:cNvSpPr/>
          <p:nvPr/>
        </p:nvSpPr>
        <p:spPr>
          <a:xfrm>
            <a:off x="4975075" y="1639076"/>
            <a:ext cx="576580" cy="576580"/>
          </a:xfrm>
          <a:custGeom>
            <a:avLst/>
            <a:gdLst/>
            <a:ahLst/>
            <a:cxnLst/>
            <a:rect l="l" t="t" r="r" b="b"/>
            <a:pathLst>
              <a:path w="1153159" h="1153160">
                <a:moveTo>
                  <a:pt x="576507" y="0"/>
                </a:moveTo>
                <a:lnTo>
                  <a:pt x="623790" y="1911"/>
                </a:lnTo>
                <a:lnTo>
                  <a:pt x="670020" y="7545"/>
                </a:lnTo>
                <a:lnTo>
                  <a:pt x="715049" y="16754"/>
                </a:lnTo>
                <a:lnTo>
                  <a:pt x="758729" y="29390"/>
                </a:lnTo>
                <a:lnTo>
                  <a:pt x="800911" y="45304"/>
                </a:lnTo>
                <a:lnTo>
                  <a:pt x="841446" y="64348"/>
                </a:lnTo>
                <a:lnTo>
                  <a:pt x="880187" y="86373"/>
                </a:lnTo>
                <a:lnTo>
                  <a:pt x="916986" y="111232"/>
                </a:lnTo>
                <a:lnTo>
                  <a:pt x="951693" y="138775"/>
                </a:lnTo>
                <a:lnTo>
                  <a:pt x="984160" y="168855"/>
                </a:lnTo>
                <a:lnTo>
                  <a:pt x="1014240" y="201322"/>
                </a:lnTo>
                <a:lnTo>
                  <a:pt x="1041783" y="236029"/>
                </a:lnTo>
                <a:lnTo>
                  <a:pt x="1066641" y="272827"/>
                </a:lnTo>
                <a:lnTo>
                  <a:pt x="1088667" y="311569"/>
                </a:lnTo>
                <a:lnTo>
                  <a:pt x="1107711" y="352104"/>
                </a:lnTo>
                <a:lnTo>
                  <a:pt x="1123625" y="394286"/>
                </a:lnTo>
                <a:lnTo>
                  <a:pt x="1136260" y="437966"/>
                </a:lnTo>
                <a:lnTo>
                  <a:pt x="1145470" y="482995"/>
                </a:lnTo>
                <a:lnTo>
                  <a:pt x="1151104" y="529225"/>
                </a:lnTo>
                <a:lnTo>
                  <a:pt x="1153015" y="576507"/>
                </a:lnTo>
                <a:lnTo>
                  <a:pt x="1151104" y="623790"/>
                </a:lnTo>
                <a:lnTo>
                  <a:pt x="1145470" y="670020"/>
                </a:lnTo>
                <a:lnTo>
                  <a:pt x="1136260" y="715049"/>
                </a:lnTo>
                <a:lnTo>
                  <a:pt x="1123625" y="758729"/>
                </a:lnTo>
                <a:lnTo>
                  <a:pt x="1107711" y="800911"/>
                </a:lnTo>
                <a:lnTo>
                  <a:pt x="1088667" y="841446"/>
                </a:lnTo>
                <a:lnTo>
                  <a:pt x="1066641" y="880187"/>
                </a:lnTo>
                <a:lnTo>
                  <a:pt x="1041783" y="916986"/>
                </a:lnTo>
                <a:lnTo>
                  <a:pt x="1014240" y="951693"/>
                </a:lnTo>
                <a:lnTo>
                  <a:pt x="984160" y="984160"/>
                </a:lnTo>
                <a:lnTo>
                  <a:pt x="951693" y="1014240"/>
                </a:lnTo>
                <a:lnTo>
                  <a:pt x="916986" y="1041783"/>
                </a:lnTo>
                <a:lnTo>
                  <a:pt x="880187" y="1066641"/>
                </a:lnTo>
                <a:lnTo>
                  <a:pt x="841446" y="1088667"/>
                </a:lnTo>
                <a:lnTo>
                  <a:pt x="800911" y="1107711"/>
                </a:lnTo>
                <a:lnTo>
                  <a:pt x="758729" y="1123625"/>
                </a:lnTo>
                <a:lnTo>
                  <a:pt x="715049" y="1136260"/>
                </a:lnTo>
                <a:lnTo>
                  <a:pt x="670020" y="1145470"/>
                </a:lnTo>
                <a:lnTo>
                  <a:pt x="623790" y="1151104"/>
                </a:lnTo>
                <a:lnTo>
                  <a:pt x="576507" y="1153015"/>
                </a:lnTo>
                <a:lnTo>
                  <a:pt x="529225" y="1151104"/>
                </a:lnTo>
                <a:lnTo>
                  <a:pt x="482995" y="1145470"/>
                </a:lnTo>
                <a:lnTo>
                  <a:pt x="437966" y="1136260"/>
                </a:lnTo>
                <a:lnTo>
                  <a:pt x="394286" y="1123625"/>
                </a:lnTo>
                <a:lnTo>
                  <a:pt x="352104" y="1107711"/>
                </a:lnTo>
                <a:lnTo>
                  <a:pt x="311569" y="1088667"/>
                </a:lnTo>
                <a:lnTo>
                  <a:pt x="272827" y="1066641"/>
                </a:lnTo>
                <a:lnTo>
                  <a:pt x="236029" y="1041783"/>
                </a:lnTo>
                <a:lnTo>
                  <a:pt x="201322" y="1014240"/>
                </a:lnTo>
                <a:lnTo>
                  <a:pt x="168855" y="984160"/>
                </a:lnTo>
                <a:lnTo>
                  <a:pt x="138775" y="951693"/>
                </a:lnTo>
                <a:lnTo>
                  <a:pt x="111232" y="916986"/>
                </a:lnTo>
                <a:lnTo>
                  <a:pt x="86373" y="880187"/>
                </a:lnTo>
                <a:lnTo>
                  <a:pt x="64348" y="841446"/>
                </a:lnTo>
                <a:lnTo>
                  <a:pt x="45304" y="800911"/>
                </a:lnTo>
                <a:lnTo>
                  <a:pt x="29390" y="758729"/>
                </a:lnTo>
                <a:lnTo>
                  <a:pt x="16754" y="715049"/>
                </a:lnTo>
                <a:lnTo>
                  <a:pt x="7545" y="670020"/>
                </a:lnTo>
                <a:lnTo>
                  <a:pt x="1911" y="623790"/>
                </a:lnTo>
                <a:lnTo>
                  <a:pt x="0" y="576507"/>
                </a:lnTo>
                <a:lnTo>
                  <a:pt x="1911" y="529225"/>
                </a:lnTo>
                <a:lnTo>
                  <a:pt x="7545" y="482995"/>
                </a:lnTo>
                <a:lnTo>
                  <a:pt x="16754" y="437966"/>
                </a:lnTo>
                <a:lnTo>
                  <a:pt x="29390" y="394286"/>
                </a:lnTo>
                <a:lnTo>
                  <a:pt x="45304" y="352104"/>
                </a:lnTo>
                <a:lnTo>
                  <a:pt x="64348" y="311569"/>
                </a:lnTo>
                <a:lnTo>
                  <a:pt x="86373" y="272827"/>
                </a:lnTo>
                <a:lnTo>
                  <a:pt x="111232" y="236029"/>
                </a:lnTo>
                <a:lnTo>
                  <a:pt x="138775" y="201322"/>
                </a:lnTo>
                <a:lnTo>
                  <a:pt x="168855" y="168855"/>
                </a:lnTo>
                <a:lnTo>
                  <a:pt x="201322" y="138775"/>
                </a:lnTo>
                <a:lnTo>
                  <a:pt x="236029" y="111232"/>
                </a:lnTo>
                <a:lnTo>
                  <a:pt x="272827" y="86373"/>
                </a:lnTo>
                <a:lnTo>
                  <a:pt x="311569" y="64348"/>
                </a:lnTo>
                <a:lnTo>
                  <a:pt x="352104" y="45304"/>
                </a:lnTo>
                <a:lnTo>
                  <a:pt x="394286" y="29390"/>
                </a:lnTo>
                <a:lnTo>
                  <a:pt x="437966" y="16754"/>
                </a:lnTo>
                <a:lnTo>
                  <a:pt x="482995" y="7545"/>
                </a:lnTo>
                <a:lnTo>
                  <a:pt x="529225" y="1911"/>
                </a:lnTo>
                <a:lnTo>
                  <a:pt x="576507" y="0"/>
                </a:lnTo>
                <a:close/>
              </a:path>
            </a:pathLst>
          </a:custGeom>
          <a:solidFill>
            <a:srgbClr val="5EDB12">
              <a:alpha val="69999"/>
            </a:srgbClr>
          </a:solidFill>
        </p:spPr>
        <p:txBody>
          <a:bodyPr wrap="square" lIns="0" tIns="0" rIns="0" bIns="0" rtlCol="0"/>
          <a:lstStyle/>
          <a:p>
            <a:endParaRPr/>
          </a:p>
        </p:txBody>
      </p:sp>
      <p:sp>
        <p:nvSpPr>
          <p:cNvPr id="15" name="object 15"/>
          <p:cNvSpPr txBox="1"/>
          <p:nvPr/>
        </p:nvSpPr>
        <p:spPr>
          <a:xfrm>
            <a:off x="5012604" y="1769869"/>
            <a:ext cx="501650" cy="276935"/>
          </a:xfrm>
          <a:prstGeom prst="rect">
            <a:avLst/>
          </a:prstGeom>
        </p:spPr>
        <p:txBody>
          <a:bodyPr vert="horz" wrap="square" lIns="0" tIns="6350" rIns="0" bIns="0" rtlCol="0">
            <a:spAutoFit/>
          </a:bodyPr>
          <a:lstStyle/>
          <a:p>
            <a:pPr marL="6350" marR="2540" indent="74613">
              <a:lnSpc>
                <a:spcPct val="113300"/>
              </a:lnSpc>
              <a:spcBef>
                <a:spcPts val="50"/>
              </a:spcBef>
            </a:pPr>
            <a:r>
              <a:rPr sz="800" spc="-5" dirty="0">
                <a:solidFill>
                  <a:srgbClr val="162D07"/>
                </a:solidFill>
                <a:latin typeface="Arial Black"/>
                <a:cs typeface="Arial Black"/>
              </a:rPr>
              <a:t>Higher </a:t>
            </a:r>
            <a:r>
              <a:rPr sz="800" spc="-53" dirty="0">
                <a:solidFill>
                  <a:srgbClr val="162D07"/>
                </a:solidFill>
                <a:latin typeface="Arial Black"/>
                <a:cs typeface="Arial Black"/>
              </a:rPr>
              <a:t>resilience</a:t>
            </a:r>
            <a:endParaRPr sz="800">
              <a:latin typeface="Arial Black"/>
              <a:cs typeface="Arial Black"/>
            </a:endParaRPr>
          </a:p>
        </p:txBody>
      </p:sp>
      <p:grpSp>
        <p:nvGrpSpPr>
          <p:cNvPr id="16" name="object 16"/>
          <p:cNvGrpSpPr/>
          <p:nvPr/>
        </p:nvGrpSpPr>
        <p:grpSpPr>
          <a:xfrm>
            <a:off x="4891415" y="2206070"/>
            <a:ext cx="381635" cy="887413"/>
            <a:chOff x="9782829" y="2697639"/>
            <a:chExt cx="763270" cy="1774825"/>
          </a:xfrm>
        </p:grpSpPr>
        <p:sp>
          <p:nvSpPr>
            <p:cNvPr id="17" name="object 17"/>
            <p:cNvSpPr/>
            <p:nvPr/>
          </p:nvSpPr>
          <p:spPr>
            <a:xfrm>
              <a:off x="9883663" y="2716689"/>
              <a:ext cx="643255" cy="1617980"/>
            </a:xfrm>
            <a:custGeom>
              <a:avLst/>
              <a:gdLst/>
              <a:ahLst/>
              <a:cxnLst/>
              <a:rect l="l" t="t" r="r" b="b"/>
              <a:pathLst>
                <a:path w="643254" h="1617979">
                  <a:moveTo>
                    <a:pt x="0" y="1617470"/>
                  </a:moveTo>
                  <a:lnTo>
                    <a:pt x="643018" y="0"/>
                  </a:lnTo>
                </a:path>
              </a:pathLst>
            </a:custGeom>
            <a:ln w="38100">
              <a:solidFill>
                <a:srgbClr val="FFFFFF"/>
              </a:solidFill>
            </a:ln>
          </p:spPr>
          <p:txBody>
            <a:bodyPr wrap="square" lIns="0" tIns="0" rIns="0" bIns="0" rtlCol="0"/>
            <a:lstStyle/>
            <a:p>
              <a:endParaRPr/>
            </a:p>
          </p:txBody>
        </p:sp>
        <p:pic>
          <p:nvPicPr>
            <p:cNvPr id="18" name="object 18"/>
            <p:cNvPicPr/>
            <p:nvPr/>
          </p:nvPicPr>
          <p:blipFill>
            <a:blip r:embed="rId7" cstate="print"/>
            <a:stretch>
              <a:fillRect/>
            </a:stretch>
          </p:blipFill>
          <p:spPr>
            <a:xfrm>
              <a:off x="9782829" y="4319916"/>
              <a:ext cx="152405" cy="152405"/>
            </a:xfrm>
            <a:prstGeom prst="rect">
              <a:avLst/>
            </a:prstGeom>
          </p:spPr>
        </p:pic>
      </p:grpSp>
      <p:sp>
        <p:nvSpPr>
          <p:cNvPr id="19" name="object 19"/>
          <p:cNvSpPr txBox="1"/>
          <p:nvPr/>
        </p:nvSpPr>
        <p:spPr>
          <a:xfrm>
            <a:off x="6896481" y="4938321"/>
            <a:ext cx="2159000" cy="114134"/>
          </a:xfrm>
          <a:prstGeom prst="rect">
            <a:avLst/>
          </a:prstGeom>
        </p:spPr>
        <p:txBody>
          <a:bodyPr vert="horz" wrap="square" lIns="0" tIns="6350" rIns="0" bIns="0" rtlCol="0">
            <a:spAutoFit/>
          </a:bodyPr>
          <a:lstStyle/>
          <a:p>
            <a:pPr marL="6350">
              <a:lnSpc>
                <a:spcPct val="100000"/>
              </a:lnSpc>
              <a:spcBef>
                <a:spcPts val="50"/>
              </a:spcBef>
            </a:pPr>
            <a:r>
              <a:rPr sz="700" dirty="0">
                <a:solidFill>
                  <a:srgbClr val="5EDB12"/>
                </a:solidFill>
                <a:latin typeface="Tahoma"/>
                <a:cs typeface="Tahoma"/>
              </a:rPr>
              <a:t>Data</a:t>
            </a:r>
            <a:r>
              <a:rPr sz="700" spc="65" dirty="0">
                <a:solidFill>
                  <a:srgbClr val="5EDB12"/>
                </a:solidFill>
                <a:latin typeface="Tahoma"/>
                <a:cs typeface="Tahoma"/>
              </a:rPr>
              <a:t> </a:t>
            </a:r>
            <a:r>
              <a:rPr sz="700" dirty="0">
                <a:solidFill>
                  <a:srgbClr val="5EDB12"/>
                </a:solidFill>
                <a:latin typeface="Tahoma"/>
                <a:cs typeface="Tahoma"/>
              </a:rPr>
              <a:t>@</a:t>
            </a:r>
            <a:r>
              <a:rPr sz="700" spc="68" dirty="0">
                <a:solidFill>
                  <a:srgbClr val="5EDB12"/>
                </a:solidFill>
                <a:latin typeface="Tahoma"/>
                <a:cs typeface="Tahoma"/>
              </a:rPr>
              <a:t> </a:t>
            </a:r>
            <a:r>
              <a:rPr sz="700" dirty="0">
                <a:solidFill>
                  <a:srgbClr val="5EDB12"/>
                </a:solidFill>
                <a:latin typeface="Tahoma"/>
                <a:cs typeface="Tahoma"/>
              </a:rPr>
              <a:t>SEWBReC</a:t>
            </a:r>
            <a:r>
              <a:rPr sz="700" spc="68" dirty="0">
                <a:solidFill>
                  <a:srgbClr val="5EDB12"/>
                </a:solidFill>
                <a:latin typeface="Tahoma"/>
                <a:cs typeface="Tahoma"/>
              </a:rPr>
              <a:t> </a:t>
            </a:r>
            <a:r>
              <a:rPr sz="700" dirty="0">
                <a:solidFill>
                  <a:srgbClr val="5EDB12"/>
                </a:solidFill>
                <a:latin typeface="Tahoma"/>
                <a:cs typeface="Tahoma"/>
              </a:rPr>
              <a:t>Ecosystem</a:t>
            </a:r>
            <a:r>
              <a:rPr sz="700" spc="65" dirty="0">
                <a:solidFill>
                  <a:srgbClr val="5EDB12"/>
                </a:solidFill>
                <a:latin typeface="Tahoma"/>
                <a:cs typeface="Tahoma"/>
              </a:rPr>
              <a:t> </a:t>
            </a:r>
            <a:r>
              <a:rPr sz="700" dirty="0">
                <a:solidFill>
                  <a:srgbClr val="5EDB12"/>
                </a:solidFill>
                <a:latin typeface="Tahoma"/>
                <a:cs typeface="Tahoma"/>
              </a:rPr>
              <a:t>Resilience</a:t>
            </a:r>
            <a:r>
              <a:rPr sz="700" spc="68" dirty="0">
                <a:solidFill>
                  <a:srgbClr val="5EDB12"/>
                </a:solidFill>
                <a:latin typeface="Tahoma"/>
                <a:cs typeface="Tahoma"/>
              </a:rPr>
              <a:t> </a:t>
            </a:r>
            <a:r>
              <a:rPr sz="700" dirty="0">
                <a:solidFill>
                  <a:srgbClr val="5EDB12"/>
                </a:solidFill>
                <a:latin typeface="Tahoma"/>
                <a:cs typeface="Tahoma"/>
              </a:rPr>
              <a:t>Report</a:t>
            </a:r>
            <a:r>
              <a:rPr sz="700" spc="68" dirty="0">
                <a:solidFill>
                  <a:srgbClr val="5EDB12"/>
                </a:solidFill>
                <a:latin typeface="Tahoma"/>
                <a:cs typeface="Tahoma"/>
              </a:rPr>
              <a:t> </a:t>
            </a:r>
            <a:r>
              <a:rPr sz="700" spc="-10" dirty="0">
                <a:solidFill>
                  <a:srgbClr val="5EDB12"/>
                </a:solidFill>
                <a:latin typeface="Tahoma"/>
                <a:cs typeface="Tahoma"/>
              </a:rPr>
              <a:t>2022</a:t>
            </a:r>
            <a:endParaRPr sz="700">
              <a:latin typeface="Tahoma"/>
              <a:cs typeface="Tahoma"/>
            </a:endParaRPr>
          </a:p>
        </p:txBody>
      </p:sp>
      <p:sp>
        <p:nvSpPr>
          <p:cNvPr id="21" name="object 21"/>
          <p:cNvSpPr txBox="1">
            <a:spLocks noGrp="1"/>
          </p:cNvSpPr>
          <p:nvPr>
            <p:ph type="sldNum" sz="quarter" idx="7"/>
          </p:nvPr>
        </p:nvSpPr>
        <p:spPr>
          <a:prstGeom prst="rect">
            <a:avLst/>
          </a:prstGeom>
        </p:spPr>
        <p:txBody>
          <a:bodyPr vert="horz" wrap="square" lIns="0" tIns="13335" rIns="0" bIns="0" rtlCol="0">
            <a:spAutoFit/>
          </a:bodyPr>
          <a:lstStyle/>
          <a:p>
            <a:pPr marL="19050">
              <a:lnSpc>
                <a:spcPct val="100000"/>
              </a:lnSpc>
              <a:spcBef>
                <a:spcPts val="105"/>
              </a:spcBef>
            </a:pPr>
            <a:r>
              <a:rPr spc="-25" dirty="0"/>
              <a:t>6</a:t>
            </a:r>
          </a:p>
        </p:txBody>
      </p:sp>
      <p:sp>
        <p:nvSpPr>
          <p:cNvPr id="20" name="object 20"/>
          <p:cNvSpPr txBox="1"/>
          <p:nvPr/>
        </p:nvSpPr>
        <p:spPr>
          <a:xfrm>
            <a:off x="8693243" y="964801"/>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99AAB5"/>
                </a:solidFill>
                <a:latin typeface="Tahoma"/>
                <a:cs typeface="Tahoma"/>
              </a:rPr>
              <a:t>V</a:t>
            </a:r>
            <a:r>
              <a:rPr sz="575" spc="140" dirty="0">
                <a:solidFill>
                  <a:srgbClr val="99AAB5"/>
                </a:solidFill>
                <a:latin typeface="Tahoma"/>
                <a:cs typeface="Tahoma"/>
              </a:rPr>
              <a:t> </a:t>
            </a:r>
            <a:r>
              <a:rPr sz="575" dirty="0">
                <a:solidFill>
                  <a:srgbClr val="99AAB5"/>
                </a:solidFill>
                <a:latin typeface="Tahoma"/>
                <a:cs typeface="Tahoma"/>
              </a:rPr>
              <a:t>1</a:t>
            </a:r>
            <a:r>
              <a:rPr sz="575" spc="143" dirty="0">
                <a:solidFill>
                  <a:srgbClr val="99AAB5"/>
                </a:solidFill>
                <a:latin typeface="Tahoma"/>
                <a:cs typeface="Tahoma"/>
              </a:rPr>
              <a:t> </a:t>
            </a:r>
            <a:r>
              <a:rPr sz="575" dirty="0">
                <a:solidFill>
                  <a:srgbClr val="99AAB5"/>
                </a:solidFill>
                <a:latin typeface="Tahoma"/>
                <a:cs typeface="Tahoma"/>
              </a:rPr>
              <a:t>.</a:t>
            </a:r>
            <a:r>
              <a:rPr sz="575" spc="143" dirty="0">
                <a:solidFill>
                  <a:srgbClr val="99AAB5"/>
                </a:solidFill>
                <a:latin typeface="Tahoma"/>
                <a:cs typeface="Tahoma"/>
              </a:rPr>
              <a:t> </a:t>
            </a:r>
            <a:r>
              <a:rPr sz="575" spc="-25" dirty="0">
                <a:solidFill>
                  <a:srgbClr val="99AAB5"/>
                </a:solidFill>
                <a:latin typeface="Tahoma"/>
                <a:cs typeface="Tahoma"/>
              </a:rPr>
              <a:t>0</a:t>
            </a:r>
            <a:endParaRPr sz="575">
              <a:latin typeface="Tahoma"/>
              <a:cs typeface="Tahoma"/>
            </a:endParaRPr>
          </a:p>
        </p:txBody>
      </p:sp>
    </p:spTree>
    <p:extLst>
      <p:ext uri="{BB962C8B-B14F-4D97-AF65-F5344CB8AC3E}">
        <p14:creationId xmlns:p14="http://schemas.microsoft.com/office/powerpoint/2010/main" val="6779906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394565" y="1570487"/>
            <a:ext cx="8749665" cy="4418648"/>
            <a:chOff x="789130" y="1426473"/>
            <a:chExt cx="17499330" cy="8837295"/>
          </a:xfrm>
        </p:grpSpPr>
        <p:pic>
          <p:nvPicPr>
            <p:cNvPr id="3" name="object 3"/>
            <p:cNvPicPr/>
            <p:nvPr/>
          </p:nvPicPr>
          <p:blipFill>
            <a:blip r:embed="rId2" cstate="print"/>
            <a:stretch>
              <a:fillRect/>
            </a:stretch>
          </p:blipFill>
          <p:spPr>
            <a:xfrm>
              <a:off x="1220624" y="1824567"/>
              <a:ext cx="11925298" cy="8439148"/>
            </a:xfrm>
            <a:prstGeom prst="rect">
              <a:avLst/>
            </a:prstGeom>
          </p:spPr>
        </p:pic>
        <p:sp>
          <p:nvSpPr>
            <p:cNvPr id="4" name="object 4"/>
            <p:cNvSpPr/>
            <p:nvPr/>
          </p:nvSpPr>
          <p:spPr>
            <a:xfrm>
              <a:off x="12121744" y="2929079"/>
              <a:ext cx="6166485" cy="6071870"/>
            </a:xfrm>
            <a:custGeom>
              <a:avLst/>
              <a:gdLst/>
              <a:ahLst/>
              <a:cxnLst/>
              <a:rect l="l" t="t" r="r" b="b"/>
              <a:pathLst>
                <a:path w="6166484" h="6071870">
                  <a:moveTo>
                    <a:pt x="5680481" y="6071429"/>
                  </a:moveTo>
                  <a:lnTo>
                    <a:pt x="485774" y="6071429"/>
                  </a:lnTo>
                  <a:lnTo>
                    <a:pt x="437762" y="6069052"/>
                  </a:lnTo>
                  <a:lnTo>
                    <a:pt x="390562" y="6062009"/>
                  </a:lnTo>
                  <a:lnTo>
                    <a:pt x="344494" y="6050432"/>
                  </a:lnTo>
                  <a:lnTo>
                    <a:pt x="299877" y="6034452"/>
                  </a:lnTo>
                  <a:lnTo>
                    <a:pt x="257028" y="6014202"/>
                  </a:lnTo>
                  <a:lnTo>
                    <a:pt x="216267" y="5989814"/>
                  </a:lnTo>
                  <a:lnTo>
                    <a:pt x="177912" y="5961418"/>
                  </a:lnTo>
                  <a:lnTo>
                    <a:pt x="142280" y="5929149"/>
                  </a:lnTo>
                  <a:lnTo>
                    <a:pt x="110010" y="5893517"/>
                  </a:lnTo>
                  <a:lnTo>
                    <a:pt x="81615" y="5855162"/>
                  </a:lnTo>
                  <a:lnTo>
                    <a:pt x="57227" y="5814400"/>
                  </a:lnTo>
                  <a:lnTo>
                    <a:pt x="36977" y="5771552"/>
                  </a:lnTo>
                  <a:lnTo>
                    <a:pt x="20997" y="5726934"/>
                  </a:lnTo>
                  <a:lnTo>
                    <a:pt x="9420" y="5680867"/>
                  </a:lnTo>
                  <a:lnTo>
                    <a:pt x="2377" y="5633667"/>
                  </a:lnTo>
                  <a:lnTo>
                    <a:pt x="0" y="5585654"/>
                  </a:lnTo>
                  <a:lnTo>
                    <a:pt x="0" y="485774"/>
                  </a:lnTo>
                  <a:lnTo>
                    <a:pt x="2377" y="437761"/>
                  </a:lnTo>
                  <a:lnTo>
                    <a:pt x="9420" y="390562"/>
                  </a:lnTo>
                  <a:lnTo>
                    <a:pt x="20997" y="344494"/>
                  </a:lnTo>
                  <a:lnTo>
                    <a:pt x="36977" y="299876"/>
                  </a:lnTo>
                  <a:lnTo>
                    <a:pt x="57227" y="257027"/>
                  </a:lnTo>
                  <a:lnTo>
                    <a:pt x="81615" y="216266"/>
                  </a:lnTo>
                  <a:lnTo>
                    <a:pt x="110010" y="177911"/>
                  </a:lnTo>
                  <a:lnTo>
                    <a:pt x="142280" y="142280"/>
                  </a:lnTo>
                  <a:lnTo>
                    <a:pt x="177912" y="110010"/>
                  </a:lnTo>
                  <a:lnTo>
                    <a:pt x="216267" y="81615"/>
                  </a:lnTo>
                  <a:lnTo>
                    <a:pt x="257028" y="57227"/>
                  </a:lnTo>
                  <a:lnTo>
                    <a:pt x="299877" y="36977"/>
                  </a:lnTo>
                  <a:lnTo>
                    <a:pt x="344494" y="20997"/>
                  </a:lnTo>
                  <a:lnTo>
                    <a:pt x="390562" y="9420"/>
                  </a:lnTo>
                  <a:lnTo>
                    <a:pt x="437762" y="2377"/>
                  </a:lnTo>
                  <a:lnTo>
                    <a:pt x="485774" y="0"/>
                  </a:lnTo>
                  <a:lnTo>
                    <a:pt x="5680481" y="0"/>
                  </a:lnTo>
                  <a:lnTo>
                    <a:pt x="5728494" y="2377"/>
                  </a:lnTo>
                  <a:lnTo>
                    <a:pt x="5775693" y="9420"/>
                  </a:lnTo>
                  <a:lnTo>
                    <a:pt x="5821761" y="20997"/>
                  </a:lnTo>
                  <a:lnTo>
                    <a:pt x="5866378" y="36977"/>
                  </a:lnTo>
                  <a:lnTo>
                    <a:pt x="5909227" y="57227"/>
                  </a:lnTo>
                  <a:lnTo>
                    <a:pt x="5949988" y="81615"/>
                  </a:lnTo>
                  <a:lnTo>
                    <a:pt x="5988344" y="110010"/>
                  </a:lnTo>
                  <a:lnTo>
                    <a:pt x="6023975" y="142280"/>
                  </a:lnTo>
                  <a:lnTo>
                    <a:pt x="6056245" y="177911"/>
                  </a:lnTo>
                  <a:lnTo>
                    <a:pt x="6084640" y="216266"/>
                  </a:lnTo>
                  <a:lnTo>
                    <a:pt x="6109029" y="257027"/>
                  </a:lnTo>
                  <a:lnTo>
                    <a:pt x="6129279" y="299876"/>
                  </a:lnTo>
                  <a:lnTo>
                    <a:pt x="6145258" y="344494"/>
                  </a:lnTo>
                  <a:lnTo>
                    <a:pt x="6156836" y="390562"/>
                  </a:lnTo>
                  <a:lnTo>
                    <a:pt x="6163879" y="437761"/>
                  </a:lnTo>
                  <a:lnTo>
                    <a:pt x="6166256" y="485774"/>
                  </a:lnTo>
                  <a:lnTo>
                    <a:pt x="6166256" y="5585654"/>
                  </a:lnTo>
                  <a:lnTo>
                    <a:pt x="6163879" y="5633667"/>
                  </a:lnTo>
                  <a:lnTo>
                    <a:pt x="6156836" y="5680867"/>
                  </a:lnTo>
                  <a:lnTo>
                    <a:pt x="6145258" y="5726934"/>
                  </a:lnTo>
                  <a:lnTo>
                    <a:pt x="6129279" y="5771552"/>
                  </a:lnTo>
                  <a:lnTo>
                    <a:pt x="6109029" y="5814400"/>
                  </a:lnTo>
                  <a:lnTo>
                    <a:pt x="6084640" y="5855162"/>
                  </a:lnTo>
                  <a:lnTo>
                    <a:pt x="6056245" y="5893517"/>
                  </a:lnTo>
                  <a:lnTo>
                    <a:pt x="6023975" y="5929149"/>
                  </a:lnTo>
                  <a:lnTo>
                    <a:pt x="5988344" y="5961418"/>
                  </a:lnTo>
                  <a:lnTo>
                    <a:pt x="5949988" y="5989814"/>
                  </a:lnTo>
                  <a:lnTo>
                    <a:pt x="5909227" y="6014202"/>
                  </a:lnTo>
                  <a:lnTo>
                    <a:pt x="5866378" y="6034452"/>
                  </a:lnTo>
                  <a:lnTo>
                    <a:pt x="5821761" y="6050432"/>
                  </a:lnTo>
                  <a:lnTo>
                    <a:pt x="5775693" y="6062009"/>
                  </a:lnTo>
                  <a:lnTo>
                    <a:pt x="5728494" y="6069052"/>
                  </a:lnTo>
                  <a:lnTo>
                    <a:pt x="5680481" y="6071429"/>
                  </a:lnTo>
                  <a:close/>
                </a:path>
              </a:pathLst>
            </a:custGeom>
            <a:solidFill>
              <a:srgbClr val="5EDB12">
                <a:alpha val="94999"/>
              </a:srgbClr>
            </a:solidFill>
          </p:spPr>
          <p:txBody>
            <a:bodyPr wrap="square" lIns="0" tIns="0" rIns="0" bIns="0" rtlCol="0"/>
            <a:lstStyle/>
            <a:p>
              <a:endParaRPr/>
            </a:p>
          </p:txBody>
        </p:sp>
        <p:sp>
          <p:nvSpPr>
            <p:cNvPr id="5" name="object 5"/>
            <p:cNvSpPr/>
            <p:nvPr/>
          </p:nvSpPr>
          <p:spPr>
            <a:xfrm>
              <a:off x="789127" y="1426476"/>
              <a:ext cx="6541770" cy="8218805"/>
            </a:xfrm>
            <a:custGeom>
              <a:avLst/>
              <a:gdLst/>
              <a:ahLst/>
              <a:cxnLst/>
              <a:rect l="l" t="t" r="r" b="b"/>
              <a:pathLst>
                <a:path w="6541770" h="8218805">
                  <a:moveTo>
                    <a:pt x="1153007" y="7642060"/>
                  </a:moveTo>
                  <a:lnTo>
                    <a:pt x="1151102" y="7594778"/>
                  </a:lnTo>
                  <a:lnTo>
                    <a:pt x="1145463" y="7548550"/>
                  </a:lnTo>
                  <a:lnTo>
                    <a:pt x="1136256" y="7503515"/>
                  </a:lnTo>
                  <a:lnTo>
                    <a:pt x="1123619" y="7459840"/>
                  </a:lnTo>
                  <a:lnTo>
                    <a:pt x="1107706" y="7417651"/>
                  </a:lnTo>
                  <a:lnTo>
                    <a:pt x="1088669" y="7377125"/>
                  </a:lnTo>
                  <a:lnTo>
                    <a:pt x="1066634" y="7338377"/>
                  </a:lnTo>
                  <a:lnTo>
                    <a:pt x="1041781" y="7301585"/>
                  </a:lnTo>
                  <a:lnTo>
                    <a:pt x="1014234" y="7266876"/>
                  </a:lnTo>
                  <a:lnTo>
                    <a:pt x="984161" y="7234402"/>
                  </a:lnTo>
                  <a:lnTo>
                    <a:pt x="951687" y="7204329"/>
                  </a:lnTo>
                  <a:lnTo>
                    <a:pt x="916978" y="7176783"/>
                  </a:lnTo>
                  <a:lnTo>
                    <a:pt x="880186" y="7151929"/>
                  </a:lnTo>
                  <a:lnTo>
                    <a:pt x="841438" y="7129894"/>
                  </a:lnTo>
                  <a:lnTo>
                    <a:pt x="800912" y="7110857"/>
                  </a:lnTo>
                  <a:lnTo>
                    <a:pt x="758723" y="7094944"/>
                  </a:lnTo>
                  <a:lnTo>
                    <a:pt x="715048" y="7082307"/>
                  </a:lnTo>
                  <a:lnTo>
                    <a:pt x="670013" y="7073100"/>
                  </a:lnTo>
                  <a:lnTo>
                    <a:pt x="623785" y="7067461"/>
                  </a:lnTo>
                  <a:lnTo>
                    <a:pt x="576503" y="7065556"/>
                  </a:lnTo>
                  <a:lnTo>
                    <a:pt x="529221" y="7067461"/>
                  </a:lnTo>
                  <a:lnTo>
                    <a:pt x="482993" y="7073100"/>
                  </a:lnTo>
                  <a:lnTo>
                    <a:pt x="437959" y="7082307"/>
                  </a:lnTo>
                  <a:lnTo>
                    <a:pt x="394284" y="7094944"/>
                  </a:lnTo>
                  <a:lnTo>
                    <a:pt x="352107" y="7110857"/>
                  </a:lnTo>
                  <a:lnTo>
                    <a:pt x="311569" y="7129894"/>
                  </a:lnTo>
                  <a:lnTo>
                    <a:pt x="272821" y="7151929"/>
                  </a:lnTo>
                  <a:lnTo>
                    <a:pt x="236029" y="7176783"/>
                  </a:lnTo>
                  <a:lnTo>
                    <a:pt x="201320" y="7204329"/>
                  </a:lnTo>
                  <a:lnTo>
                    <a:pt x="168846" y="7234402"/>
                  </a:lnTo>
                  <a:lnTo>
                    <a:pt x="138772" y="7266876"/>
                  </a:lnTo>
                  <a:lnTo>
                    <a:pt x="111226" y="7301585"/>
                  </a:lnTo>
                  <a:lnTo>
                    <a:pt x="86372" y="7338377"/>
                  </a:lnTo>
                  <a:lnTo>
                    <a:pt x="64350" y="7377125"/>
                  </a:lnTo>
                  <a:lnTo>
                    <a:pt x="45300" y="7417651"/>
                  </a:lnTo>
                  <a:lnTo>
                    <a:pt x="29387" y="7459840"/>
                  </a:lnTo>
                  <a:lnTo>
                    <a:pt x="16751" y="7503515"/>
                  </a:lnTo>
                  <a:lnTo>
                    <a:pt x="7543" y="7548550"/>
                  </a:lnTo>
                  <a:lnTo>
                    <a:pt x="1905" y="7594778"/>
                  </a:lnTo>
                  <a:lnTo>
                    <a:pt x="0" y="7642060"/>
                  </a:lnTo>
                  <a:lnTo>
                    <a:pt x="1905" y="7689342"/>
                  </a:lnTo>
                  <a:lnTo>
                    <a:pt x="7543" y="7735570"/>
                  </a:lnTo>
                  <a:lnTo>
                    <a:pt x="16751" y="7780604"/>
                  </a:lnTo>
                  <a:lnTo>
                    <a:pt x="29387" y="7824279"/>
                  </a:lnTo>
                  <a:lnTo>
                    <a:pt x="45300" y="7866456"/>
                  </a:lnTo>
                  <a:lnTo>
                    <a:pt x="64350" y="7906994"/>
                  </a:lnTo>
                  <a:lnTo>
                    <a:pt x="86372" y="7945742"/>
                  </a:lnTo>
                  <a:lnTo>
                    <a:pt x="111226" y="7982534"/>
                  </a:lnTo>
                  <a:lnTo>
                    <a:pt x="138772" y="8017243"/>
                  </a:lnTo>
                  <a:lnTo>
                    <a:pt x="168846" y="8049717"/>
                  </a:lnTo>
                  <a:lnTo>
                    <a:pt x="201320" y="8079791"/>
                  </a:lnTo>
                  <a:lnTo>
                    <a:pt x="236029" y="8107337"/>
                  </a:lnTo>
                  <a:lnTo>
                    <a:pt x="272821" y="8132191"/>
                  </a:lnTo>
                  <a:lnTo>
                    <a:pt x="311569" y="8154213"/>
                  </a:lnTo>
                  <a:lnTo>
                    <a:pt x="352107" y="8173263"/>
                  </a:lnTo>
                  <a:lnTo>
                    <a:pt x="394284" y="8189176"/>
                  </a:lnTo>
                  <a:lnTo>
                    <a:pt x="437959" y="8201812"/>
                  </a:lnTo>
                  <a:lnTo>
                    <a:pt x="482993" y="8211020"/>
                  </a:lnTo>
                  <a:lnTo>
                    <a:pt x="529221" y="8216659"/>
                  </a:lnTo>
                  <a:lnTo>
                    <a:pt x="576503" y="8218564"/>
                  </a:lnTo>
                  <a:lnTo>
                    <a:pt x="623785" y="8216659"/>
                  </a:lnTo>
                  <a:lnTo>
                    <a:pt x="670013" y="8211020"/>
                  </a:lnTo>
                  <a:lnTo>
                    <a:pt x="715048" y="8201812"/>
                  </a:lnTo>
                  <a:lnTo>
                    <a:pt x="758723" y="8189176"/>
                  </a:lnTo>
                  <a:lnTo>
                    <a:pt x="800912" y="8173263"/>
                  </a:lnTo>
                  <a:lnTo>
                    <a:pt x="841438" y="8154213"/>
                  </a:lnTo>
                  <a:lnTo>
                    <a:pt x="880186" y="8132191"/>
                  </a:lnTo>
                  <a:lnTo>
                    <a:pt x="916978" y="8107337"/>
                  </a:lnTo>
                  <a:lnTo>
                    <a:pt x="951687" y="8079791"/>
                  </a:lnTo>
                  <a:lnTo>
                    <a:pt x="984161" y="8049717"/>
                  </a:lnTo>
                  <a:lnTo>
                    <a:pt x="1014234" y="8017243"/>
                  </a:lnTo>
                  <a:lnTo>
                    <a:pt x="1041781" y="7982534"/>
                  </a:lnTo>
                  <a:lnTo>
                    <a:pt x="1066634" y="7945742"/>
                  </a:lnTo>
                  <a:lnTo>
                    <a:pt x="1088669" y="7906994"/>
                  </a:lnTo>
                  <a:lnTo>
                    <a:pt x="1107706" y="7866456"/>
                  </a:lnTo>
                  <a:lnTo>
                    <a:pt x="1123619" y="7824279"/>
                  </a:lnTo>
                  <a:lnTo>
                    <a:pt x="1136256" y="7780604"/>
                  </a:lnTo>
                  <a:lnTo>
                    <a:pt x="1145463" y="7735570"/>
                  </a:lnTo>
                  <a:lnTo>
                    <a:pt x="1151102" y="7689342"/>
                  </a:lnTo>
                  <a:lnTo>
                    <a:pt x="1153007" y="7642060"/>
                  </a:lnTo>
                  <a:close/>
                </a:path>
                <a:path w="6541770" h="8218805">
                  <a:moveTo>
                    <a:pt x="6541211" y="310654"/>
                  </a:moveTo>
                  <a:lnTo>
                    <a:pt x="6537846" y="264744"/>
                  </a:lnTo>
                  <a:lnTo>
                    <a:pt x="6528067" y="220929"/>
                  </a:lnTo>
                  <a:lnTo>
                    <a:pt x="6512344" y="179692"/>
                  </a:lnTo>
                  <a:lnTo>
                    <a:pt x="6491173" y="141503"/>
                  </a:lnTo>
                  <a:lnTo>
                    <a:pt x="6465011" y="106845"/>
                  </a:lnTo>
                  <a:lnTo>
                    <a:pt x="6434379" y="76200"/>
                  </a:lnTo>
                  <a:lnTo>
                    <a:pt x="6399720" y="50050"/>
                  </a:lnTo>
                  <a:lnTo>
                    <a:pt x="6361531" y="28879"/>
                  </a:lnTo>
                  <a:lnTo>
                    <a:pt x="6320282" y="13157"/>
                  </a:lnTo>
                  <a:lnTo>
                    <a:pt x="6276467" y="3365"/>
                  </a:lnTo>
                  <a:lnTo>
                    <a:pt x="6230569" y="0"/>
                  </a:lnTo>
                  <a:lnTo>
                    <a:pt x="6184658" y="3365"/>
                  </a:lnTo>
                  <a:lnTo>
                    <a:pt x="6140843" y="13157"/>
                  </a:lnTo>
                  <a:lnTo>
                    <a:pt x="6099607" y="28879"/>
                  </a:lnTo>
                  <a:lnTo>
                    <a:pt x="6061418" y="50050"/>
                  </a:lnTo>
                  <a:lnTo>
                    <a:pt x="6026759" y="76200"/>
                  </a:lnTo>
                  <a:lnTo>
                    <a:pt x="5996114" y="106845"/>
                  </a:lnTo>
                  <a:lnTo>
                    <a:pt x="5969965" y="141503"/>
                  </a:lnTo>
                  <a:lnTo>
                    <a:pt x="5948781" y="179692"/>
                  </a:lnTo>
                  <a:lnTo>
                    <a:pt x="5933071" y="220929"/>
                  </a:lnTo>
                  <a:lnTo>
                    <a:pt x="5923280" y="264744"/>
                  </a:lnTo>
                  <a:lnTo>
                    <a:pt x="5919914" y="310654"/>
                  </a:lnTo>
                  <a:lnTo>
                    <a:pt x="5923280" y="356565"/>
                  </a:lnTo>
                  <a:lnTo>
                    <a:pt x="5933071" y="400380"/>
                  </a:lnTo>
                  <a:lnTo>
                    <a:pt x="5948781" y="441617"/>
                  </a:lnTo>
                  <a:lnTo>
                    <a:pt x="5969965" y="479806"/>
                  </a:lnTo>
                  <a:lnTo>
                    <a:pt x="5996114" y="514464"/>
                  </a:lnTo>
                  <a:lnTo>
                    <a:pt x="6026759" y="545109"/>
                  </a:lnTo>
                  <a:lnTo>
                    <a:pt x="6061418" y="571258"/>
                  </a:lnTo>
                  <a:lnTo>
                    <a:pt x="6099607" y="592429"/>
                  </a:lnTo>
                  <a:lnTo>
                    <a:pt x="6140843" y="608152"/>
                  </a:lnTo>
                  <a:lnTo>
                    <a:pt x="6184658" y="617931"/>
                  </a:lnTo>
                  <a:lnTo>
                    <a:pt x="6230569" y="621309"/>
                  </a:lnTo>
                  <a:lnTo>
                    <a:pt x="6276467" y="617931"/>
                  </a:lnTo>
                  <a:lnTo>
                    <a:pt x="6320282" y="608152"/>
                  </a:lnTo>
                  <a:lnTo>
                    <a:pt x="6361531" y="592429"/>
                  </a:lnTo>
                  <a:lnTo>
                    <a:pt x="6399720" y="571258"/>
                  </a:lnTo>
                  <a:lnTo>
                    <a:pt x="6434379" y="545109"/>
                  </a:lnTo>
                  <a:lnTo>
                    <a:pt x="6465011" y="514464"/>
                  </a:lnTo>
                  <a:lnTo>
                    <a:pt x="6491173" y="479806"/>
                  </a:lnTo>
                  <a:lnTo>
                    <a:pt x="6512344" y="441617"/>
                  </a:lnTo>
                  <a:lnTo>
                    <a:pt x="6528067" y="400380"/>
                  </a:lnTo>
                  <a:lnTo>
                    <a:pt x="6537846" y="356565"/>
                  </a:lnTo>
                  <a:lnTo>
                    <a:pt x="6541211" y="310654"/>
                  </a:lnTo>
                  <a:close/>
                </a:path>
              </a:pathLst>
            </a:custGeom>
            <a:solidFill>
              <a:srgbClr val="5EDB12">
                <a:alpha val="69999"/>
              </a:srgbClr>
            </a:solidFill>
          </p:spPr>
          <p:txBody>
            <a:bodyPr wrap="square" lIns="0" tIns="0" rIns="0" bIns="0" rtlCol="0"/>
            <a:lstStyle/>
            <a:p>
              <a:endParaRPr/>
            </a:p>
          </p:txBody>
        </p:sp>
      </p:grpSp>
      <p:sp>
        <p:nvSpPr>
          <p:cNvPr id="6" name="object 6"/>
          <p:cNvSpPr txBox="1">
            <a:spLocks noGrp="1"/>
          </p:cNvSpPr>
          <p:nvPr>
            <p:ph type="title"/>
          </p:nvPr>
        </p:nvSpPr>
        <p:spPr>
          <a:xfrm>
            <a:off x="6287561" y="2719160"/>
            <a:ext cx="946150" cy="393700"/>
          </a:xfrm>
          <a:prstGeom prst="rect">
            <a:avLst/>
          </a:prstGeom>
        </p:spPr>
        <p:txBody>
          <a:bodyPr vert="horz" wrap="square" lIns="0" tIns="6350" rIns="0" bIns="0" rtlCol="0">
            <a:spAutoFit/>
          </a:bodyPr>
          <a:lstStyle/>
          <a:p>
            <a:pPr marL="6350">
              <a:lnSpc>
                <a:spcPct val="100000"/>
              </a:lnSpc>
              <a:spcBef>
                <a:spcPts val="50"/>
              </a:spcBef>
            </a:pPr>
            <a:r>
              <a:rPr spc="355" dirty="0">
                <a:solidFill>
                  <a:srgbClr val="162D07"/>
                </a:solidFill>
                <a:latin typeface="Calibri"/>
                <a:cs typeface="Calibri"/>
              </a:rPr>
              <a:t>SITES</a:t>
            </a:r>
          </a:p>
        </p:txBody>
      </p:sp>
      <p:sp>
        <p:nvSpPr>
          <p:cNvPr id="7" name="object 7"/>
          <p:cNvSpPr txBox="1"/>
          <p:nvPr/>
        </p:nvSpPr>
        <p:spPr>
          <a:xfrm>
            <a:off x="6287561" y="2610242"/>
            <a:ext cx="542608" cy="134620"/>
          </a:xfrm>
          <a:prstGeom prst="rect">
            <a:avLst/>
          </a:prstGeom>
        </p:spPr>
        <p:txBody>
          <a:bodyPr vert="horz" wrap="square" lIns="0" tIns="6350" rIns="0" bIns="0" rtlCol="0">
            <a:spAutoFit/>
          </a:bodyPr>
          <a:lstStyle/>
          <a:p>
            <a:pPr marL="6350">
              <a:lnSpc>
                <a:spcPct val="100000"/>
              </a:lnSpc>
              <a:spcBef>
                <a:spcPts val="50"/>
              </a:spcBef>
            </a:pPr>
            <a:r>
              <a:rPr sz="800" spc="-10" dirty="0">
                <a:solidFill>
                  <a:srgbClr val="162D07"/>
                </a:solidFill>
                <a:latin typeface="Tahoma"/>
                <a:cs typeface="Tahoma"/>
              </a:rPr>
              <a:t>S</a:t>
            </a:r>
            <a:r>
              <a:rPr sz="800" spc="-50" dirty="0">
                <a:solidFill>
                  <a:srgbClr val="162D07"/>
                </a:solidFill>
                <a:latin typeface="Tahoma"/>
                <a:cs typeface="Tahoma"/>
              </a:rPr>
              <a:t> </a:t>
            </a:r>
            <a:r>
              <a:rPr sz="800" spc="35" dirty="0">
                <a:solidFill>
                  <a:srgbClr val="162D07"/>
                </a:solidFill>
                <a:latin typeface="Tahoma"/>
                <a:cs typeface="Tahoma"/>
              </a:rPr>
              <a:t>P</a:t>
            </a:r>
            <a:r>
              <a:rPr sz="800" spc="-50" dirty="0">
                <a:solidFill>
                  <a:srgbClr val="162D07"/>
                </a:solidFill>
                <a:latin typeface="Tahoma"/>
                <a:cs typeface="Tahoma"/>
              </a:rPr>
              <a:t> </a:t>
            </a:r>
            <a:r>
              <a:rPr sz="800" spc="-10" dirty="0">
                <a:solidFill>
                  <a:srgbClr val="162D07"/>
                </a:solidFill>
                <a:latin typeface="Tahoma"/>
                <a:cs typeface="Tahoma"/>
              </a:rPr>
              <a:t>E</a:t>
            </a:r>
            <a:r>
              <a:rPr sz="800" spc="-48" dirty="0">
                <a:solidFill>
                  <a:srgbClr val="162D07"/>
                </a:solidFill>
                <a:latin typeface="Tahoma"/>
                <a:cs typeface="Tahoma"/>
              </a:rPr>
              <a:t> </a:t>
            </a:r>
            <a:r>
              <a:rPr sz="800" dirty="0">
                <a:solidFill>
                  <a:srgbClr val="162D07"/>
                </a:solidFill>
                <a:latin typeface="Tahoma"/>
                <a:cs typeface="Tahoma"/>
              </a:rPr>
              <a:t>C</a:t>
            </a:r>
            <a:r>
              <a:rPr sz="800" spc="-50" dirty="0">
                <a:solidFill>
                  <a:srgbClr val="162D07"/>
                </a:solidFill>
                <a:latin typeface="Tahoma"/>
                <a:cs typeface="Tahoma"/>
              </a:rPr>
              <a:t> </a:t>
            </a:r>
            <a:r>
              <a:rPr sz="800" spc="-83" dirty="0">
                <a:solidFill>
                  <a:srgbClr val="162D07"/>
                </a:solidFill>
                <a:latin typeface="Tahoma"/>
                <a:cs typeface="Tahoma"/>
              </a:rPr>
              <a:t>I</a:t>
            </a:r>
            <a:r>
              <a:rPr sz="800" spc="-50" dirty="0">
                <a:solidFill>
                  <a:srgbClr val="162D07"/>
                </a:solidFill>
                <a:latin typeface="Tahoma"/>
                <a:cs typeface="Tahoma"/>
              </a:rPr>
              <a:t> </a:t>
            </a:r>
            <a:r>
              <a:rPr sz="800" dirty="0">
                <a:solidFill>
                  <a:srgbClr val="162D07"/>
                </a:solidFill>
                <a:latin typeface="Tahoma"/>
                <a:cs typeface="Tahoma"/>
              </a:rPr>
              <a:t>A</a:t>
            </a:r>
            <a:r>
              <a:rPr sz="800" spc="-48" dirty="0">
                <a:solidFill>
                  <a:srgbClr val="162D07"/>
                </a:solidFill>
                <a:latin typeface="Tahoma"/>
                <a:cs typeface="Tahoma"/>
              </a:rPr>
              <a:t> </a:t>
            </a:r>
            <a:r>
              <a:rPr sz="800" spc="-25" dirty="0">
                <a:solidFill>
                  <a:srgbClr val="162D07"/>
                </a:solidFill>
                <a:latin typeface="Tahoma"/>
                <a:cs typeface="Tahoma"/>
              </a:rPr>
              <a:t>L</a:t>
            </a:r>
            <a:endParaRPr sz="800">
              <a:latin typeface="Tahoma"/>
              <a:cs typeface="Tahoma"/>
            </a:endParaRPr>
          </a:p>
        </p:txBody>
      </p:sp>
      <p:sp>
        <p:nvSpPr>
          <p:cNvPr id="8" name="object 8"/>
          <p:cNvSpPr txBox="1"/>
          <p:nvPr/>
        </p:nvSpPr>
        <p:spPr>
          <a:xfrm>
            <a:off x="6270906" y="3091235"/>
            <a:ext cx="2521585" cy="549253"/>
          </a:xfrm>
          <a:prstGeom prst="rect">
            <a:avLst/>
          </a:prstGeom>
        </p:spPr>
        <p:txBody>
          <a:bodyPr vert="horz" wrap="square" lIns="0" tIns="6350" rIns="0" bIns="0" rtlCol="0">
            <a:spAutoFit/>
          </a:bodyPr>
          <a:lstStyle/>
          <a:p>
            <a:pPr marL="6350" marR="2540">
              <a:lnSpc>
                <a:spcPct val="113300"/>
              </a:lnSpc>
              <a:spcBef>
                <a:spcPts val="50"/>
              </a:spcBef>
            </a:pPr>
            <a:r>
              <a:rPr sz="800" dirty="0">
                <a:solidFill>
                  <a:srgbClr val="162D07"/>
                </a:solidFill>
                <a:latin typeface="Tahoma"/>
                <a:cs typeface="Tahoma"/>
              </a:rPr>
              <a:t>There</a:t>
            </a:r>
            <a:r>
              <a:rPr sz="800" spc="13" dirty="0">
                <a:solidFill>
                  <a:srgbClr val="162D07"/>
                </a:solidFill>
                <a:latin typeface="Tahoma"/>
                <a:cs typeface="Tahoma"/>
              </a:rPr>
              <a:t> </a:t>
            </a:r>
            <a:r>
              <a:rPr sz="800" spc="30" dirty="0">
                <a:solidFill>
                  <a:srgbClr val="162D07"/>
                </a:solidFill>
                <a:latin typeface="Tahoma"/>
                <a:cs typeface="Tahoma"/>
              </a:rPr>
              <a:t>are</a:t>
            </a:r>
            <a:r>
              <a:rPr sz="800" spc="13" dirty="0">
                <a:solidFill>
                  <a:srgbClr val="162D07"/>
                </a:solidFill>
                <a:latin typeface="Tahoma"/>
                <a:cs typeface="Tahoma"/>
              </a:rPr>
              <a:t> </a:t>
            </a:r>
            <a:r>
              <a:rPr sz="800" spc="33" dirty="0">
                <a:solidFill>
                  <a:srgbClr val="162D07"/>
                </a:solidFill>
                <a:latin typeface="Tahoma"/>
                <a:cs typeface="Tahoma"/>
              </a:rPr>
              <a:t>many</a:t>
            </a:r>
            <a:r>
              <a:rPr sz="800" spc="13" dirty="0">
                <a:solidFill>
                  <a:srgbClr val="162D07"/>
                </a:solidFill>
                <a:latin typeface="Tahoma"/>
                <a:cs typeface="Tahoma"/>
              </a:rPr>
              <a:t> </a:t>
            </a:r>
            <a:r>
              <a:rPr sz="800" dirty="0">
                <a:solidFill>
                  <a:srgbClr val="162D07"/>
                </a:solidFill>
                <a:latin typeface="Tahoma"/>
                <a:cs typeface="Tahoma"/>
              </a:rPr>
              <a:t>special</a:t>
            </a:r>
            <a:r>
              <a:rPr sz="800" spc="13" dirty="0">
                <a:solidFill>
                  <a:srgbClr val="162D07"/>
                </a:solidFill>
                <a:latin typeface="Tahoma"/>
                <a:cs typeface="Tahoma"/>
              </a:rPr>
              <a:t> </a:t>
            </a:r>
            <a:r>
              <a:rPr sz="800" dirty="0">
                <a:solidFill>
                  <a:srgbClr val="162D07"/>
                </a:solidFill>
                <a:latin typeface="Tahoma"/>
                <a:cs typeface="Tahoma"/>
              </a:rPr>
              <a:t>sites</a:t>
            </a:r>
            <a:r>
              <a:rPr sz="800" spc="13" dirty="0">
                <a:solidFill>
                  <a:srgbClr val="162D07"/>
                </a:solidFill>
                <a:latin typeface="Tahoma"/>
                <a:cs typeface="Tahoma"/>
              </a:rPr>
              <a:t> </a:t>
            </a:r>
            <a:r>
              <a:rPr sz="800" spc="33" dirty="0">
                <a:solidFill>
                  <a:srgbClr val="162D07"/>
                </a:solidFill>
                <a:latin typeface="Tahoma"/>
                <a:cs typeface="Tahoma"/>
              </a:rPr>
              <a:t>for</a:t>
            </a:r>
            <a:r>
              <a:rPr sz="800" spc="13" dirty="0">
                <a:solidFill>
                  <a:srgbClr val="162D07"/>
                </a:solidFill>
                <a:latin typeface="Tahoma"/>
                <a:cs typeface="Tahoma"/>
              </a:rPr>
              <a:t> </a:t>
            </a:r>
            <a:r>
              <a:rPr sz="800" spc="30" dirty="0">
                <a:solidFill>
                  <a:srgbClr val="162D07"/>
                </a:solidFill>
                <a:latin typeface="Tahoma"/>
                <a:cs typeface="Tahoma"/>
              </a:rPr>
              <a:t>nature</a:t>
            </a:r>
            <a:r>
              <a:rPr sz="800" spc="13" dirty="0">
                <a:solidFill>
                  <a:srgbClr val="162D07"/>
                </a:solidFill>
                <a:latin typeface="Tahoma"/>
                <a:cs typeface="Tahoma"/>
              </a:rPr>
              <a:t> </a:t>
            </a:r>
            <a:r>
              <a:rPr sz="800" spc="35" dirty="0">
                <a:solidFill>
                  <a:srgbClr val="162D07"/>
                </a:solidFill>
                <a:latin typeface="Tahoma"/>
                <a:cs typeface="Tahoma"/>
              </a:rPr>
              <a:t>around </a:t>
            </a:r>
            <a:r>
              <a:rPr sz="800" dirty="0">
                <a:solidFill>
                  <a:srgbClr val="162D07"/>
                </a:solidFill>
                <a:latin typeface="Tahoma"/>
                <a:cs typeface="Tahoma"/>
              </a:rPr>
              <a:t>Swansea,</a:t>
            </a:r>
            <a:r>
              <a:rPr sz="800" spc="-3" dirty="0">
                <a:solidFill>
                  <a:srgbClr val="162D07"/>
                </a:solidFill>
                <a:latin typeface="Tahoma"/>
                <a:cs typeface="Tahoma"/>
              </a:rPr>
              <a:t> </a:t>
            </a:r>
            <a:r>
              <a:rPr sz="800" spc="40" dirty="0">
                <a:solidFill>
                  <a:srgbClr val="162D07"/>
                </a:solidFill>
                <a:latin typeface="Tahoma"/>
                <a:cs typeface="Tahoma"/>
              </a:rPr>
              <a:t>some</a:t>
            </a:r>
            <a:r>
              <a:rPr sz="800" spc="-3" dirty="0">
                <a:solidFill>
                  <a:srgbClr val="162D07"/>
                </a:solidFill>
                <a:latin typeface="Tahoma"/>
                <a:cs typeface="Tahoma"/>
              </a:rPr>
              <a:t> </a:t>
            </a:r>
            <a:r>
              <a:rPr sz="800" spc="28" dirty="0">
                <a:solidFill>
                  <a:srgbClr val="162D07"/>
                </a:solidFill>
                <a:latin typeface="Tahoma"/>
                <a:cs typeface="Tahoma"/>
              </a:rPr>
              <a:t>protected</a:t>
            </a:r>
            <a:r>
              <a:rPr sz="800" spc="-3" dirty="0">
                <a:solidFill>
                  <a:srgbClr val="162D07"/>
                </a:solidFill>
                <a:latin typeface="Tahoma"/>
                <a:cs typeface="Tahoma"/>
              </a:rPr>
              <a:t> </a:t>
            </a:r>
            <a:r>
              <a:rPr sz="800" dirty="0">
                <a:solidFill>
                  <a:srgbClr val="162D07"/>
                </a:solidFill>
                <a:latin typeface="Tahoma"/>
                <a:cs typeface="Tahoma"/>
              </a:rPr>
              <a:t>by</a:t>
            </a:r>
            <a:r>
              <a:rPr sz="800" spc="-3" dirty="0">
                <a:solidFill>
                  <a:srgbClr val="162D07"/>
                </a:solidFill>
                <a:latin typeface="Tahoma"/>
                <a:cs typeface="Tahoma"/>
              </a:rPr>
              <a:t> </a:t>
            </a:r>
            <a:r>
              <a:rPr sz="800" dirty="0">
                <a:solidFill>
                  <a:srgbClr val="162D07"/>
                </a:solidFill>
                <a:latin typeface="Tahoma"/>
                <a:cs typeface="Tahoma"/>
              </a:rPr>
              <a:t>law</a:t>
            </a:r>
            <a:r>
              <a:rPr sz="800" spc="-3" dirty="0">
                <a:solidFill>
                  <a:srgbClr val="162D07"/>
                </a:solidFill>
                <a:latin typeface="Tahoma"/>
                <a:cs typeface="Tahoma"/>
              </a:rPr>
              <a:t> </a:t>
            </a:r>
            <a:r>
              <a:rPr sz="800" spc="38" dirty="0">
                <a:solidFill>
                  <a:srgbClr val="162D07"/>
                </a:solidFill>
                <a:latin typeface="Tahoma"/>
                <a:cs typeface="Tahoma"/>
              </a:rPr>
              <a:t>and</a:t>
            </a:r>
            <a:r>
              <a:rPr sz="800" dirty="0">
                <a:solidFill>
                  <a:srgbClr val="162D07"/>
                </a:solidFill>
                <a:latin typeface="Tahoma"/>
                <a:cs typeface="Tahoma"/>
              </a:rPr>
              <a:t> </a:t>
            </a:r>
            <a:r>
              <a:rPr sz="800" spc="33" dirty="0">
                <a:solidFill>
                  <a:srgbClr val="162D07"/>
                </a:solidFill>
                <a:latin typeface="Tahoma"/>
                <a:cs typeface="Tahoma"/>
              </a:rPr>
              <a:t>others</a:t>
            </a:r>
            <a:r>
              <a:rPr sz="800" spc="-3" dirty="0">
                <a:solidFill>
                  <a:srgbClr val="162D07"/>
                </a:solidFill>
                <a:latin typeface="Tahoma"/>
                <a:cs typeface="Tahoma"/>
              </a:rPr>
              <a:t> </a:t>
            </a:r>
            <a:r>
              <a:rPr sz="800" dirty="0">
                <a:solidFill>
                  <a:srgbClr val="162D07"/>
                </a:solidFill>
                <a:latin typeface="Tahoma"/>
                <a:cs typeface="Tahoma"/>
              </a:rPr>
              <a:t>not.</a:t>
            </a:r>
            <a:r>
              <a:rPr sz="800" spc="-3" dirty="0">
                <a:solidFill>
                  <a:srgbClr val="162D07"/>
                </a:solidFill>
                <a:latin typeface="Tahoma"/>
                <a:cs typeface="Tahoma"/>
              </a:rPr>
              <a:t> </a:t>
            </a:r>
            <a:r>
              <a:rPr lang="en-GB" sz="800" spc="28" dirty="0">
                <a:solidFill>
                  <a:srgbClr val="162D07"/>
                </a:solidFill>
                <a:latin typeface="Tahoma"/>
                <a:cs typeface="Tahoma"/>
              </a:rPr>
              <a:t>If y</a:t>
            </a:r>
            <a:r>
              <a:rPr sz="800" spc="28" dirty="0" err="1">
                <a:solidFill>
                  <a:srgbClr val="162D07"/>
                </a:solidFill>
                <a:latin typeface="Tahoma"/>
                <a:cs typeface="Tahoma"/>
              </a:rPr>
              <a:t>ou</a:t>
            </a:r>
            <a:r>
              <a:rPr sz="800" spc="-30" dirty="0">
                <a:solidFill>
                  <a:srgbClr val="162D07"/>
                </a:solidFill>
                <a:latin typeface="Tahoma"/>
                <a:cs typeface="Tahoma"/>
              </a:rPr>
              <a:t> </a:t>
            </a:r>
            <a:r>
              <a:rPr sz="800" spc="25" dirty="0">
                <a:solidFill>
                  <a:srgbClr val="162D07"/>
                </a:solidFill>
                <a:latin typeface="Tahoma"/>
                <a:cs typeface="Tahoma"/>
              </a:rPr>
              <a:t>want</a:t>
            </a:r>
            <a:r>
              <a:rPr sz="800" spc="-33" dirty="0">
                <a:solidFill>
                  <a:srgbClr val="162D07"/>
                </a:solidFill>
                <a:latin typeface="Tahoma"/>
                <a:cs typeface="Tahoma"/>
              </a:rPr>
              <a:t> </a:t>
            </a:r>
            <a:r>
              <a:rPr sz="800" spc="28" dirty="0">
                <a:solidFill>
                  <a:srgbClr val="162D07"/>
                </a:solidFill>
                <a:latin typeface="Tahoma"/>
                <a:cs typeface="Tahoma"/>
              </a:rPr>
              <a:t>to</a:t>
            </a:r>
            <a:r>
              <a:rPr sz="800" spc="-30" dirty="0">
                <a:solidFill>
                  <a:srgbClr val="162D07"/>
                </a:solidFill>
                <a:latin typeface="Tahoma"/>
                <a:cs typeface="Tahoma"/>
              </a:rPr>
              <a:t> </a:t>
            </a:r>
            <a:r>
              <a:rPr sz="800" spc="28" dirty="0">
                <a:solidFill>
                  <a:srgbClr val="162D07"/>
                </a:solidFill>
                <a:latin typeface="Tahoma"/>
                <a:cs typeface="Tahoma"/>
              </a:rPr>
              <a:t>find</a:t>
            </a:r>
            <a:r>
              <a:rPr sz="800" spc="-30" dirty="0">
                <a:solidFill>
                  <a:srgbClr val="162D07"/>
                </a:solidFill>
                <a:latin typeface="Tahoma"/>
                <a:cs typeface="Tahoma"/>
              </a:rPr>
              <a:t> </a:t>
            </a:r>
            <a:r>
              <a:rPr sz="800" spc="45" dirty="0">
                <a:solidFill>
                  <a:srgbClr val="162D07"/>
                </a:solidFill>
                <a:latin typeface="Tahoma"/>
                <a:cs typeface="Tahoma"/>
              </a:rPr>
              <a:t>more</a:t>
            </a:r>
            <a:r>
              <a:rPr sz="800" spc="-33" dirty="0">
                <a:solidFill>
                  <a:srgbClr val="162D07"/>
                </a:solidFill>
                <a:latin typeface="Tahoma"/>
                <a:cs typeface="Tahoma"/>
              </a:rPr>
              <a:t> </a:t>
            </a:r>
            <a:r>
              <a:rPr sz="800" spc="30" dirty="0">
                <a:solidFill>
                  <a:srgbClr val="162D07"/>
                </a:solidFill>
                <a:latin typeface="Tahoma"/>
                <a:cs typeface="Tahoma"/>
              </a:rPr>
              <a:t>then</a:t>
            </a:r>
            <a:r>
              <a:rPr sz="800" spc="-30" dirty="0">
                <a:solidFill>
                  <a:srgbClr val="162D07"/>
                </a:solidFill>
                <a:latin typeface="Tahoma"/>
                <a:cs typeface="Tahoma"/>
              </a:rPr>
              <a:t> </a:t>
            </a:r>
            <a:r>
              <a:rPr sz="800" dirty="0">
                <a:solidFill>
                  <a:srgbClr val="162D07"/>
                </a:solidFill>
                <a:latin typeface="Tahoma"/>
                <a:cs typeface="Tahoma"/>
              </a:rPr>
              <a:t>try</a:t>
            </a:r>
            <a:r>
              <a:rPr sz="800" spc="-30" dirty="0">
                <a:solidFill>
                  <a:srgbClr val="162D07"/>
                </a:solidFill>
                <a:latin typeface="Tahoma"/>
                <a:cs typeface="Tahoma"/>
              </a:rPr>
              <a:t> </a:t>
            </a:r>
            <a:r>
              <a:rPr sz="800" spc="40" dirty="0">
                <a:solidFill>
                  <a:srgbClr val="162D07"/>
                </a:solidFill>
                <a:latin typeface="Tahoma"/>
                <a:cs typeface="Tahoma"/>
              </a:rPr>
              <a:t>some</a:t>
            </a:r>
            <a:r>
              <a:rPr sz="800" spc="-33" dirty="0">
                <a:solidFill>
                  <a:srgbClr val="162D07"/>
                </a:solidFill>
                <a:latin typeface="Tahoma"/>
                <a:cs typeface="Tahoma"/>
              </a:rPr>
              <a:t> </a:t>
            </a:r>
            <a:r>
              <a:rPr sz="800" spc="28" dirty="0">
                <a:solidFill>
                  <a:srgbClr val="162D07"/>
                </a:solidFill>
                <a:latin typeface="Tahoma"/>
                <a:cs typeface="Tahoma"/>
              </a:rPr>
              <a:t>of</a:t>
            </a:r>
            <a:r>
              <a:rPr sz="800" spc="-30" dirty="0">
                <a:solidFill>
                  <a:srgbClr val="162D07"/>
                </a:solidFill>
                <a:latin typeface="Tahoma"/>
                <a:cs typeface="Tahoma"/>
              </a:rPr>
              <a:t> </a:t>
            </a:r>
            <a:r>
              <a:rPr sz="800" spc="18" dirty="0">
                <a:solidFill>
                  <a:srgbClr val="162D07"/>
                </a:solidFill>
                <a:latin typeface="Tahoma"/>
                <a:cs typeface="Tahoma"/>
              </a:rPr>
              <a:t>the </a:t>
            </a:r>
            <a:r>
              <a:rPr sz="800" spc="30" dirty="0">
                <a:solidFill>
                  <a:srgbClr val="162D07"/>
                </a:solidFill>
                <a:latin typeface="Tahoma"/>
                <a:cs typeface="Tahoma"/>
              </a:rPr>
              <a:t>resources</a:t>
            </a:r>
            <a:r>
              <a:rPr sz="800" spc="-43" dirty="0">
                <a:solidFill>
                  <a:srgbClr val="162D07"/>
                </a:solidFill>
                <a:latin typeface="Tahoma"/>
                <a:cs typeface="Tahoma"/>
              </a:rPr>
              <a:t> </a:t>
            </a:r>
            <a:r>
              <a:rPr sz="800" spc="-5" dirty="0">
                <a:solidFill>
                  <a:srgbClr val="162D07"/>
                </a:solidFill>
                <a:latin typeface="Tahoma"/>
                <a:cs typeface="Tahoma"/>
              </a:rPr>
              <a:t>below.</a:t>
            </a:r>
            <a:endParaRPr sz="800" dirty="0">
              <a:latin typeface="Tahoma"/>
              <a:cs typeface="Tahoma"/>
            </a:endParaRPr>
          </a:p>
        </p:txBody>
      </p:sp>
      <p:grpSp>
        <p:nvGrpSpPr>
          <p:cNvPr id="9" name="object 9"/>
          <p:cNvGrpSpPr/>
          <p:nvPr/>
        </p:nvGrpSpPr>
        <p:grpSpPr>
          <a:xfrm>
            <a:off x="6348696" y="3996431"/>
            <a:ext cx="1524635" cy="1000125"/>
            <a:chOff x="12697391" y="6278361"/>
            <a:chExt cx="3049270" cy="2000250"/>
          </a:xfrm>
        </p:grpSpPr>
        <p:pic>
          <p:nvPicPr>
            <p:cNvPr id="10" name="object 10"/>
            <p:cNvPicPr/>
            <p:nvPr/>
          </p:nvPicPr>
          <p:blipFill>
            <a:blip r:embed="rId3" cstate="print"/>
            <a:stretch>
              <a:fillRect/>
            </a:stretch>
          </p:blipFill>
          <p:spPr>
            <a:xfrm>
              <a:off x="12697391" y="6278361"/>
              <a:ext cx="66675" cy="66675"/>
            </a:xfrm>
            <a:prstGeom prst="rect">
              <a:avLst/>
            </a:prstGeom>
          </p:spPr>
        </p:pic>
        <p:pic>
          <p:nvPicPr>
            <p:cNvPr id="11" name="object 11"/>
            <p:cNvPicPr/>
            <p:nvPr/>
          </p:nvPicPr>
          <p:blipFill>
            <a:blip r:embed="rId3" cstate="print"/>
            <a:stretch>
              <a:fillRect/>
            </a:stretch>
          </p:blipFill>
          <p:spPr>
            <a:xfrm>
              <a:off x="12697391" y="6830811"/>
              <a:ext cx="66675" cy="66675"/>
            </a:xfrm>
            <a:prstGeom prst="rect">
              <a:avLst/>
            </a:prstGeom>
          </p:spPr>
        </p:pic>
        <p:pic>
          <p:nvPicPr>
            <p:cNvPr id="12" name="object 12"/>
            <p:cNvPicPr/>
            <p:nvPr/>
          </p:nvPicPr>
          <p:blipFill>
            <a:blip r:embed="rId3" cstate="print"/>
            <a:stretch>
              <a:fillRect/>
            </a:stretch>
          </p:blipFill>
          <p:spPr>
            <a:xfrm>
              <a:off x="12697391" y="7107036"/>
              <a:ext cx="66675" cy="66674"/>
            </a:xfrm>
            <a:prstGeom prst="rect">
              <a:avLst/>
            </a:prstGeom>
          </p:spPr>
        </p:pic>
        <p:sp>
          <p:nvSpPr>
            <p:cNvPr id="13" name="object 13"/>
            <p:cNvSpPr/>
            <p:nvPr/>
          </p:nvSpPr>
          <p:spPr>
            <a:xfrm>
              <a:off x="15735419" y="7497561"/>
              <a:ext cx="11430" cy="19050"/>
            </a:xfrm>
            <a:custGeom>
              <a:avLst/>
              <a:gdLst/>
              <a:ahLst/>
              <a:cxnLst/>
              <a:rect l="l" t="t" r="r" b="b"/>
              <a:pathLst>
                <a:path w="11430" h="19050">
                  <a:moveTo>
                    <a:pt x="11164" y="19050"/>
                  </a:moveTo>
                  <a:lnTo>
                    <a:pt x="0" y="19050"/>
                  </a:lnTo>
                  <a:lnTo>
                    <a:pt x="0" y="0"/>
                  </a:lnTo>
                  <a:lnTo>
                    <a:pt x="11164" y="0"/>
                  </a:lnTo>
                  <a:lnTo>
                    <a:pt x="11164" y="19050"/>
                  </a:lnTo>
                  <a:close/>
                </a:path>
              </a:pathLst>
            </a:custGeom>
            <a:solidFill>
              <a:srgbClr val="162D07"/>
            </a:solidFill>
          </p:spPr>
          <p:txBody>
            <a:bodyPr wrap="square" lIns="0" tIns="0" rIns="0" bIns="0" rtlCol="0"/>
            <a:lstStyle/>
            <a:p>
              <a:endParaRPr/>
            </a:p>
          </p:txBody>
        </p:sp>
        <p:pic>
          <p:nvPicPr>
            <p:cNvPr id="14" name="object 14"/>
            <p:cNvPicPr/>
            <p:nvPr/>
          </p:nvPicPr>
          <p:blipFill>
            <a:blip r:embed="rId3" cstate="print"/>
            <a:stretch>
              <a:fillRect/>
            </a:stretch>
          </p:blipFill>
          <p:spPr>
            <a:xfrm>
              <a:off x="12697391" y="7659486"/>
              <a:ext cx="66675" cy="66675"/>
            </a:xfrm>
            <a:prstGeom prst="rect">
              <a:avLst/>
            </a:prstGeom>
          </p:spPr>
        </p:pic>
        <p:pic>
          <p:nvPicPr>
            <p:cNvPr id="15" name="object 15"/>
            <p:cNvPicPr/>
            <p:nvPr/>
          </p:nvPicPr>
          <p:blipFill>
            <a:blip r:embed="rId3" cstate="print"/>
            <a:stretch>
              <a:fillRect/>
            </a:stretch>
          </p:blipFill>
          <p:spPr>
            <a:xfrm>
              <a:off x="12697391" y="8211936"/>
              <a:ext cx="66675" cy="66675"/>
            </a:xfrm>
            <a:prstGeom prst="rect">
              <a:avLst/>
            </a:prstGeom>
          </p:spPr>
        </p:pic>
      </p:grpSp>
      <p:sp>
        <p:nvSpPr>
          <p:cNvPr id="16" name="object 16"/>
          <p:cNvSpPr txBox="1"/>
          <p:nvPr/>
        </p:nvSpPr>
        <p:spPr>
          <a:xfrm>
            <a:off x="6443623" y="3919910"/>
            <a:ext cx="2423478" cy="1117600"/>
          </a:xfrm>
          <a:prstGeom prst="rect">
            <a:avLst/>
          </a:prstGeom>
        </p:spPr>
        <p:txBody>
          <a:bodyPr vert="horz" wrap="square" lIns="0" tIns="6350" rIns="0" bIns="0" rtlCol="0">
            <a:spAutoFit/>
          </a:bodyPr>
          <a:lstStyle/>
          <a:p>
            <a:pPr marL="6350" marR="148590">
              <a:lnSpc>
                <a:spcPct val="113300"/>
              </a:lnSpc>
              <a:spcBef>
                <a:spcPts val="50"/>
              </a:spcBef>
            </a:pPr>
            <a:r>
              <a:rPr sz="800" u="heavy" spc="-13" dirty="0">
                <a:solidFill>
                  <a:srgbClr val="162D07"/>
                </a:solidFill>
                <a:uFill>
                  <a:solidFill>
                    <a:srgbClr val="162D07"/>
                  </a:solidFill>
                </a:uFill>
                <a:latin typeface="Tahoma"/>
                <a:cs typeface="Tahoma"/>
                <a:hlinkClick r:id="rId4"/>
              </a:rPr>
              <a:t>A-</a:t>
            </a:r>
            <a:r>
              <a:rPr sz="800" u="heavy" dirty="0">
                <a:solidFill>
                  <a:srgbClr val="162D07"/>
                </a:solidFill>
                <a:uFill>
                  <a:solidFill>
                    <a:srgbClr val="162D07"/>
                  </a:solidFill>
                </a:uFill>
                <a:latin typeface="Tahoma"/>
                <a:cs typeface="Tahoma"/>
                <a:hlinkClick r:id="rId4"/>
              </a:rPr>
              <a:t>Z</a:t>
            </a:r>
            <a:r>
              <a:rPr sz="800" u="heavy" spc="-25" dirty="0">
                <a:solidFill>
                  <a:srgbClr val="162D07"/>
                </a:solidFill>
                <a:uFill>
                  <a:solidFill>
                    <a:srgbClr val="162D07"/>
                  </a:solidFill>
                </a:uFill>
                <a:latin typeface="Tahoma"/>
                <a:cs typeface="Tahoma"/>
                <a:hlinkClick r:id="rId4"/>
              </a:rPr>
              <a:t> </a:t>
            </a:r>
            <a:r>
              <a:rPr sz="800" u="heavy" dirty="0">
                <a:solidFill>
                  <a:srgbClr val="162D07"/>
                </a:solidFill>
                <a:uFill>
                  <a:solidFill>
                    <a:srgbClr val="162D07"/>
                  </a:solidFill>
                </a:uFill>
                <a:latin typeface="Tahoma"/>
                <a:cs typeface="Tahoma"/>
                <a:hlinkClick r:id="rId4"/>
              </a:rPr>
              <a:t>parks</a:t>
            </a:r>
            <a:r>
              <a:rPr sz="800" u="none" dirty="0">
                <a:solidFill>
                  <a:srgbClr val="162D07"/>
                </a:solidFill>
                <a:latin typeface="Tahoma"/>
                <a:cs typeface="Tahoma"/>
                <a:hlinkClick r:id="rId4"/>
              </a:rPr>
              <a:t>,</a:t>
            </a:r>
            <a:r>
              <a:rPr sz="800" u="heavy" spc="123" dirty="0">
                <a:solidFill>
                  <a:srgbClr val="162D07"/>
                </a:solidFill>
                <a:uFill>
                  <a:solidFill>
                    <a:srgbClr val="162D07"/>
                  </a:solidFill>
                </a:uFill>
                <a:latin typeface="Tahoma"/>
                <a:cs typeface="Tahoma"/>
                <a:hlinkClick r:id="rId4"/>
              </a:rPr>
              <a:t> </a:t>
            </a:r>
            <a:r>
              <a:rPr sz="800" u="heavy" spc="30" dirty="0">
                <a:solidFill>
                  <a:srgbClr val="162D07"/>
                </a:solidFill>
                <a:uFill>
                  <a:solidFill>
                    <a:srgbClr val="162D07"/>
                  </a:solidFill>
                </a:uFill>
                <a:latin typeface="Tahoma"/>
                <a:cs typeface="Tahoma"/>
                <a:hlinkClick r:id="rId4"/>
              </a:rPr>
              <a:t>nature</a:t>
            </a:r>
            <a:r>
              <a:rPr sz="800" u="heavy" spc="-8" dirty="0">
                <a:solidFill>
                  <a:srgbClr val="162D07"/>
                </a:solidFill>
                <a:uFill>
                  <a:solidFill>
                    <a:srgbClr val="162D07"/>
                  </a:solidFill>
                </a:uFill>
                <a:latin typeface="Tahoma"/>
                <a:cs typeface="Tahoma"/>
                <a:hlinkClick r:id="rId4"/>
              </a:rPr>
              <a:t> </a:t>
            </a:r>
            <a:r>
              <a:rPr sz="800" u="heavy" spc="25" dirty="0">
                <a:solidFill>
                  <a:srgbClr val="162D07"/>
                </a:solidFill>
                <a:uFill>
                  <a:solidFill>
                    <a:srgbClr val="162D07"/>
                  </a:solidFill>
                </a:uFill>
                <a:latin typeface="Tahoma"/>
                <a:cs typeface="Tahoma"/>
                <a:hlinkClick r:id="rId4"/>
              </a:rPr>
              <a:t>reserves</a:t>
            </a:r>
            <a:r>
              <a:rPr sz="800" u="heavy" spc="-8" dirty="0">
                <a:solidFill>
                  <a:srgbClr val="162D07"/>
                </a:solidFill>
                <a:uFill>
                  <a:solidFill>
                    <a:srgbClr val="162D07"/>
                  </a:solidFill>
                </a:uFill>
                <a:latin typeface="Tahoma"/>
                <a:cs typeface="Tahoma"/>
                <a:hlinkClick r:id="rId4"/>
              </a:rPr>
              <a:t> </a:t>
            </a:r>
            <a:r>
              <a:rPr sz="800" u="heavy" spc="38" dirty="0">
                <a:solidFill>
                  <a:srgbClr val="162D07"/>
                </a:solidFill>
                <a:uFill>
                  <a:solidFill>
                    <a:srgbClr val="162D07"/>
                  </a:solidFill>
                </a:uFill>
                <a:latin typeface="Tahoma"/>
                <a:cs typeface="Tahoma"/>
                <a:hlinkClick r:id="rId4"/>
              </a:rPr>
              <a:t>and</a:t>
            </a:r>
            <a:r>
              <a:rPr sz="800" u="heavy" spc="-8" dirty="0">
                <a:solidFill>
                  <a:srgbClr val="162D07"/>
                </a:solidFill>
                <a:uFill>
                  <a:solidFill>
                    <a:srgbClr val="162D07"/>
                  </a:solidFill>
                </a:uFill>
                <a:latin typeface="Tahoma"/>
                <a:cs typeface="Tahoma"/>
                <a:hlinkClick r:id="rId4"/>
              </a:rPr>
              <a:t> </a:t>
            </a:r>
            <a:r>
              <a:rPr sz="800" u="heavy" spc="35" dirty="0">
                <a:solidFill>
                  <a:srgbClr val="162D07"/>
                </a:solidFill>
                <a:uFill>
                  <a:solidFill>
                    <a:srgbClr val="162D07"/>
                  </a:solidFill>
                </a:uFill>
                <a:latin typeface="Tahoma"/>
                <a:cs typeface="Tahoma"/>
                <a:hlinkClick r:id="rId4"/>
              </a:rPr>
              <a:t>outdoor</a:t>
            </a:r>
            <a:r>
              <a:rPr sz="800" u="heavy" spc="-10" dirty="0">
                <a:solidFill>
                  <a:srgbClr val="162D07"/>
                </a:solidFill>
                <a:uFill>
                  <a:solidFill>
                    <a:srgbClr val="162D07"/>
                  </a:solidFill>
                </a:uFill>
                <a:latin typeface="Tahoma"/>
                <a:cs typeface="Tahoma"/>
                <a:hlinkClick r:id="rId4"/>
              </a:rPr>
              <a:t> </a:t>
            </a:r>
            <a:r>
              <a:rPr sz="800" u="heavy" dirty="0">
                <a:solidFill>
                  <a:srgbClr val="162D07"/>
                </a:solidFill>
                <a:uFill>
                  <a:solidFill>
                    <a:srgbClr val="162D07"/>
                  </a:solidFill>
                </a:uFill>
                <a:latin typeface="Tahoma"/>
                <a:cs typeface="Tahoma"/>
                <a:hlinkClick r:id="rId4"/>
              </a:rPr>
              <a:t>spaces</a:t>
            </a:r>
            <a:r>
              <a:rPr sz="800" u="heavy" spc="-8" dirty="0">
                <a:solidFill>
                  <a:srgbClr val="162D07"/>
                </a:solidFill>
                <a:uFill>
                  <a:solidFill>
                    <a:srgbClr val="162D07"/>
                  </a:solidFill>
                </a:uFill>
                <a:latin typeface="Tahoma"/>
                <a:cs typeface="Tahoma"/>
                <a:hlinkClick r:id="rId4"/>
              </a:rPr>
              <a:t> </a:t>
            </a:r>
            <a:r>
              <a:rPr sz="800" u="heavy" spc="-155" dirty="0">
                <a:solidFill>
                  <a:srgbClr val="162D07"/>
                </a:solidFill>
                <a:uFill>
                  <a:solidFill>
                    <a:srgbClr val="162D07"/>
                  </a:solidFill>
                </a:uFill>
                <a:latin typeface="Tahoma"/>
                <a:cs typeface="Tahoma"/>
                <a:hlinkClick r:id="rId4"/>
              </a:rPr>
              <a:t>-</a:t>
            </a:r>
            <a:r>
              <a:rPr sz="800" u="none" spc="-33" dirty="0">
                <a:solidFill>
                  <a:srgbClr val="162D07"/>
                </a:solidFill>
                <a:latin typeface="Tahoma"/>
                <a:cs typeface="Tahoma"/>
              </a:rPr>
              <a:t> </a:t>
            </a:r>
            <a:r>
              <a:rPr sz="800" u="heavy" spc="-5" dirty="0">
                <a:solidFill>
                  <a:srgbClr val="162D07"/>
                </a:solidFill>
                <a:uFill>
                  <a:solidFill>
                    <a:srgbClr val="162D07"/>
                  </a:solidFill>
                </a:uFill>
                <a:latin typeface="Tahoma"/>
                <a:cs typeface="Tahoma"/>
                <a:hlinkClick r:id="rId4"/>
              </a:rPr>
              <a:t>Swansea</a:t>
            </a:r>
            <a:endParaRPr sz="800">
              <a:latin typeface="Tahoma"/>
              <a:cs typeface="Tahoma"/>
            </a:endParaRPr>
          </a:p>
          <a:p>
            <a:pPr marL="6350">
              <a:lnSpc>
                <a:spcPct val="100000"/>
              </a:lnSpc>
              <a:spcBef>
                <a:spcPts val="127"/>
              </a:spcBef>
            </a:pPr>
            <a:r>
              <a:rPr sz="800" u="heavy" dirty="0">
                <a:solidFill>
                  <a:srgbClr val="162D07"/>
                </a:solidFill>
                <a:uFill>
                  <a:solidFill>
                    <a:srgbClr val="162D07"/>
                  </a:solidFill>
                </a:uFill>
                <a:latin typeface="Tahoma"/>
                <a:cs typeface="Tahoma"/>
                <a:hlinkClick r:id="rId5"/>
              </a:rPr>
              <a:t>Wales</a:t>
            </a:r>
            <a:r>
              <a:rPr sz="800" u="heavy" spc="-10" dirty="0">
                <a:solidFill>
                  <a:srgbClr val="162D07"/>
                </a:solidFill>
                <a:uFill>
                  <a:solidFill>
                    <a:srgbClr val="162D07"/>
                  </a:solidFill>
                </a:uFill>
                <a:latin typeface="Tahoma"/>
                <a:cs typeface="Tahoma"/>
                <a:hlinkClick r:id="rId5"/>
              </a:rPr>
              <a:t> </a:t>
            </a:r>
            <a:r>
              <a:rPr sz="800" u="heavy" dirty="0">
                <a:solidFill>
                  <a:srgbClr val="162D07"/>
                </a:solidFill>
                <a:uFill>
                  <a:solidFill>
                    <a:srgbClr val="162D07"/>
                  </a:solidFill>
                </a:uFill>
                <a:latin typeface="Tahoma"/>
                <a:cs typeface="Tahoma"/>
                <a:hlinkClick r:id="rId5"/>
              </a:rPr>
              <a:t>|</a:t>
            </a:r>
            <a:r>
              <a:rPr sz="800" u="heavy" spc="28" dirty="0">
                <a:solidFill>
                  <a:srgbClr val="162D07"/>
                </a:solidFill>
                <a:uFill>
                  <a:solidFill>
                    <a:srgbClr val="162D07"/>
                  </a:solidFill>
                </a:uFill>
                <a:latin typeface="Tahoma"/>
                <a:cs typeface="Tahoma"/>
                <a:hlinkClick r:id="rId5"/>
              </a:rPr>
              <a:t>  </a:t>
            </a:r>
            <a:r>
              <a:rPr sz="800" u="heavy" spc="30" dirty="0">
                <a:solidFill>
                  <a:srgbClr val="162D07"/>
                </a:solidFill>
                <a:uFill>
                  <a:solidFill>
                    <a:srgbClr val="162D07"/>
                  </a:solidFill>
                </a:uFill>
                <a:latin typeface="Tahoma"/>
                <a:cs typeface="Tahoma"/>
                <a:hlinkClick r:id="rId5"/>
              </a:rPr>
              <a:t>National</a:t>
            </a:r>
            <a:r>
              <a:rPr sz="800" u="heavy" spc="-8" dirty="0">
                <a:solidFill>
                  <a:srgbClr val="162D07"/>
                </a:solidFill>
                <a:uFill>
                  <a:solidFill>
                    <a:srgbClr val="162D07"/>
                  </a:solidFill>
                </a:uFill>
                <a:latin typeface="Tahoma"/>
                <a:cs typeface="Tahoma"/>
                <a:hlinkClick r:id="rId5"/>
              </a:rPr>
              <a:t> </a:t>
            </a:r>
            <a:r>
              <a:rPr sz="800" u="heavy" spc="-5" dirty="0">
                <a:solidFill>
                  <a:srgbClr val="162D07"/>
                </a:solidFill>
                <a:uFill>
                  <a:solidFill>
                    <a:srgbClr val="162D07"/>
                  </a:solidFill>
                </a:uFill>
                <a:latin typeface="Tahoma"/>
                <a:cs typeface="Tahoma"/>
                <a:hlinkClick r:id="rId5"/>
              </a:rPr>
              <a:t>Trust</a:t>
            </a:r>
            <a:endParaRPr sz="800">
              <a:latin typeface="Tahoma"/>
              <a:cs typeface="Tahoma"/>
            </a:endParaRPr>
          </a:p>
          <a:p>
            <a:pPr marL="6350" marR="68263">
              <a:lnSpc>
                <a:spcPct val="113300"/>
              </a:lnSpc>
            </a:pPr>
            <a:r>
              <a:rPr sz="800" u="heavy" spc="35" dirty="0">
                <a:solidFill>
                  <a:srgbClr val="162D07"/>
                </a:solidFill>
                <a:uFill>
                  <a:solidFill>
                    <a:srgbClr val="162D07"/>
                  </a:solidFill>
                </a:uFill>
                <a:latin typeface="Tahoma"/>
                <a:cs typeface="Tahoma"/>
                <a:hlinkClick r:id="rId6"/>
              </a:rPr>
              <a:t>Nature</a:t>
            </a:r>
            <a:r>
              <a:rPr sz="800" u="heavy" spc="13" dirty="0">
                <a:solidFill>
                  <a:srgbClr val="162D07"/>
                </a:solidFill>
                <a:uFill>
                  <a:solidFill>
                    <a:srgbClr val="162D07"/>
                  </a:solidFill>
                </a:uFill>
                <a:latin typeface="Tahoma"/>
                <a:cs typeface="Tahoma"/>
                <a:hlinkClick r:id="rId6"/>
              </a:rPr>
              <a:t> </a:t>
            </a:r>
            <a:r>
              <a:rPr sz="800" u="heavy" dirty="0">
                <a:solidFill>
                  <a:srgbClr val="162D07"/>
                </a:solidFill>
                <a:uFill>
                  <a:solidFill>
                    <a:srgbClr val="162D07"/>
                  </a:solidFill>
                </a:uFill>
                <a:latin typeface="Tahoma"/>
                <a:cs typeface="Tahoma"/>
                <a:hlinkClick r:id="rId6"/>
              </a:rPr>
              <a:t>Reserves</a:t>
            </a:r>
            <a:r>
              <a:rPr sz="800" u="heavy" spc="15" dirty="0">
                <a:solidFill>
                  <a:srgbClr val="162D07"/>
                </a:solidFill>
                <a:uFill>
                  <a:solidFill>
                    <a:srgbClr val="162D07"/>
                  </a:solidFill>
                </a:uFill>
                <a:latin typeface="Tahoma"/>
                <a:cs typeface="Tahoma"/>
                <a:hlinkClick r:id="rId6"/>
              </a:rPr>
              <a:t> </a:t>
            </a:r>
            <a:r>
              <a:rPr sz="800" u="heavy" dirty="0">
                <a:solidFill>
                  <a:srgbClr val="162D07"/>
                </a:solidFill>
                <a:uFill>
                  <a:solidFill>
                    <a:srgbClr val="162D07"/>
                  </a:solidFill>
                </a:uFill>
                <a:latin typeface="Tahoma"/>
                <a:cs typeface="Tahoma"/>
                <a:hlinkClick r:id="rId6"/>
              </a:rPr>
              <a:t>|</a:t>
            </a:r>
            <a:r>
              <a:rPr sz="800" u="heavy" spc="53" dirty="0">
                <a:solidFill>
                  <a:srgbClr val="162D07"/>
                </a:solidFill>
                <a:uFill>
                  <a:solidFill>
                    <a:srgbClr val="162D07"/>
                  </a:solidFill>
                </a:uFill>
                <a:latin typeface="Tahoma"/>
                <a:cs typeface="Tahoma"/>
                <a:hlinkClick r:id="rId6"/>
              </a:rPr>
              <a:t>  </a:t>
            </a:r>
            <a:r>
              <a:rPr sz="800" u="heavy" dirty="0">
                <a:solidFill>
                  <a:srgbClr val="162D07"/>
                </a:solidFill>
                <a:uFill>
                  <a:solidFill>
                    <a:srgbClr val="162D07"/>
                  </a:solidFill>
                </a:uFill>
                <a:latin typeface="Tahoma"/>
                <a:cs typeface="Tahoma"/>
                <a:hlinkClick r:id="rId6"/>
              </a:rPr>
              <a:t>The</a:t>
            </a:r>
            <a:r>
              <a:rPr sz="800" u="heavy" spc="18" dirty="0">
                <a:solidFill>
                  <a:srgbClr val="162D07"/>
                </a:solidFill>
                <a:uFill>
                  <a:solidFill>
                    <a:srgbClr val="162D07"/>
                  </a:solidFill>
                </a:uFill>
                <a:latin typeface="Tahoma"/>
                <a:cs typeface="Tahoma"/>
                <a:hlinkClick r:id="rId6"/>
              </a:rPr>
              <a:t> </a:t>
            </a:r>
            <a:r>
              <a:rPr sz="800" u="heavy" dirty="0">
                <a:solidFill>
                  <a:srgbClr val="162D07"/>
                </a:solidFill>
                <a:uFill>
                  <a:solidFill>
                    <a:srgbClr val="162D07"/>
                  </a:solidFill>
                </a:uFill>
                <a:latin typeface="Tahoma"/>
                <a:cs typeface="Tahoma"/>
                <a:hlinkClick r:id="rId6"/>
              </a:rPr>
              <a:t>Wildlife</a:t>
            </a:r>
            <a:r>
              <a:rPr sz="800" u="heavy" spc="15" dirty="0">
                <a:solidFill>
                  <a:srgbClr val="162D07"/>
                </a:solidFill>
                <a:uFill>
                  <a:solidFill>
                    <a:srgbClr val="162D07"/>
                  </a:solidFill>
                </a:uFill>
                <a:latin typeface="Tahoma"/>
                <a:cs typeface="Tahoma"/>
                <a:hlinkClick r:id="rId6"/>
              </a:rPr>
              <a:t> </a:t>
            </a:r>
            <a:r>
              <a:rPr sz="800" u="heavy" dirty="0">
                <a:solidFill>
                  <a:srgbClr val="162D07"/>
                </a:solidFill>
                <a:uFill>
                  <a:solidFill>
                    <a:srgbClr val="162D07"/>
                  </a:solidFill>
                </a:uFill>
                <a:latin typeface="Tahoma"/>
                <a:cs typeface="Tahoma"/>
                <a:hlinkClick r:id="rId6"/>
              </a:rPr>
              <a:t>Trust</a:t>
            </a:r>
            <a:r>
              <a:rPr sz="800" u="heavy" spc="13" dirty="0">
                <a:solidFill>
                  <a:srgbClr val="162D07"/>
                </a:solidFill>
                <a:uFill>
                  <a:solidFill>
                    <a:srgbClr val="162D07"/>
                  </a:solidFill>
                </a:uFill>
                <a:latin typeface="Tahoma"/>
                <a:cs typeface="Tahoma"/>
                <a:hlinkClick r:id="rId6"/>
              </a:rPr>
              <a:t> </a:t>
            </a:r>
            <a:r>
              <a:rPr sz="800" u="heavy" spc="28" dirty="0">
                <a:solidFill>
                  <a:srgbClr val="162D07"/>
                </a:solidFill>
                <a:uFill>
                  <a:solidFill>
                    <a:srgbClr val="162D07"/>
                  </a:solidFill>
                </a:uFill>
                <a:latin typeface="Tahoma"/>
                <a:cs typeface="Tahoma"/>
                <a:hlinkClick r:id="rId6"/>
              </a:rPr>
              <a:t>of</a:t>
            </a:r>
            <a:r>
              <a:rPr sz="800" u="heavy" spc="15" dirty="0">
                <a:solidFill>
                  <a:srgbClr val="162D07"/>
                </a:solidFill>
                <a:uFill>
                  <a:solidFill>
                    <a:srgbClr val="162D07"/>
                  </a:solidFill>
                </a:uFill>
                <a:latin typeface="Tahoma"/>
                <a:cs typeface="Tahoma"/>
                <a:hlinkClick r:id="rId6"/>
              </a:rPr>
              <a:t> </a:t>
            </a:r>
            <a:r>
              <a:rPr sz="800" u="heavy" spc="28" dirty="0">
                <a:solidFill>
                  <a:srgbClr val="162D07"/>
                </a:solidFill>
                <a:uFill>
                  <a:solidFill>
                    <a:srgbClr val="162D07"/>
                  </a:solidFill>
                </a:uFill>
                <a:latin typeface="Tahoma"/>
                <a:cs typeface="Tahoma"/>
                <a:hlinkClick r:id="rId6"/>
              </a:rPr>
              <a:t>South</a:t>
            </a:r>
            <a:r>
              <a:rPr sz="800" u="heavy" spc="15" dirty="0">
                <a:solidFill>
                  <a:srgbClr val="162D07"/>
                </a:solidFill>
                <a:uFill>
                  <a:solidFill>
                    <a:srgbClr val="162D07"/>
                  </a:solidFill>
                </a:uFill>
                <a:latin typeface="Tahoma"/>
                <a:cs typeface="Tahoma"/>
                <a:hlinkClick r:id="rId6"/>
              </a:rPr>
              <a:t> </a:t>
            </a:r>
            <a:r>
              <a:rPr sz="800" u="heavy" spc="-13" dirty="0">
                <a:solidFill>
                  <a:srgbClr val="162D07"/>
                </a:solidFill>
                <a:uFill>
                  <a:solidFill>
                    <a:srgbClr val="162D07"/>
                  </a:solidFill>
                </a:uFill>
                <a:latin typeface="Tahoma"/>
                <a:cs typeface="Tahoma"/>
                <a:hlinkClick r:id="rId6"/>
              </a:rPr>
              <a:t>and</a:t>
            </a:r>
            <a:r>
              <a:rPr sz="800" u="none" spc="-13" dirty="0">
                <a:solidFill>
                  <a:srgbClr val="162D07"/>
                </a:solidFill>
                <a:latin typeface="Tahoma"/>
                <a:cs typeface="Tahoma"/>
              </a:rPr>
              <a:t> </a:t>
            </a:r>
            <a:r>
              <a:rPr sz="800" u="heavy" dirty="0">
                <a:solidFill>
                  <a:srgbClr val="162D07"/>
                </a:solidFill>
                <a:uFill>
                  <a:solidFill>
                    <a:srgbClr val="162D07"/>
                  </a:solidFill>
                </a:uFill>
                <a:latin typeface="Tahoma"/>
                <a:cs typeface="Tahoma"/>
                <a:hlinkClick r:id="rId6"/>
              </a:rPr>
              <a:t>West</a:t>
            </a:r>
            <a:r>
              <a:rPr sz="800" u="heavy" spc="55" dirty="0">
                <a:solidFill>
                  <a:srgbClr val="162D07"/>
                </a:solidFill>
                <a:uFill>
                  <a:solidFill>
                    <a:srgbClr val="162D07"/>
                  </a:solidFill>
                </a:uFill>
                <a:latin typeface="Tahoma"/>
                <a:cs typeface="Tahoma"/>
                <a:hlinkClick r:id="rId6"/>
              </a:rPr>
              <a:t> </a:t>
            </a:r>
            <a:r>
              <a:rPr sz="800" u="heavy" dirty="0">
                <a:solidFill>
                  <a:srgbClr val="162D07"/>
                </a:solidFill>
                <a:uFill>
                  <a:solidFill>
                    <a:srgbClr val="162D07"/>
                  </a:solidFill>
                </a:uFill>
                <a:latin typeface="Tahoma"/>
                <a:cs typeface="Tahoma"/>
                <a:hlinkClick r:id="rId6"/>
              </a:rPr>
              <a:t>Wales</a:t>
            </a:r>
            <a:r>
              <a:rPr sz="800" u="heavy" spc="57" dirty="0">
                <a:solidFill>
                  <a:srgbClr val="162D07"/>
                </a:solidFill>
                <a:uFill>
                  <a:solidFill>
                    <a:srgbClr val="162D07"/>
                  </a:solidFill>
                </a:uFill>
                <a:latin typeface="Tahoma"/>
                <a:cs typeface="Tahoma"/>
                <a:hlinkClick r:id="rId6"/>
              </a:rPr>
              <a:t> </a:t>
            </a:r>
            <a:r>
              <a:rPr sz="800" u="none" spc="-5" dirty="0">
                <a:solidFill>
                  <a:srgbClr val="162D07"/>
                </a:solidFill>
                <a:latin typeface="Tahoma"/>
                <a:cs typeface="Tahoma"/>
                <a:hlinkClick r:id="rId6"/>
              </a:rPr>
              <a:t>(</a:t>
            </a:r>
            <a:r>
              <a:rPr sz="800" u="heavy" spc="-5" dirty="0">
                <a:solidFill>
                  <a:srgbClr val="162D07"/>
                </a:solidFill>
                <a:uFill>
                  <a:solidFill>
                    <a:srgbClr val="162D07"/>
                  </a:solidFill>
                </a:uFill>
                <a:latin typeface="Tahoma"/>
                <a:cs typeface="Tahoma"/>
                <a:hlinkClick r:id="rId6"/>
              </a:rPr>
              <a:t>welshwildlife.or</a:t>
            </a:r>
            <a:r>
              <a:rPr sz="800" u="none" spc="-5" dirty="0">
                <a:solidFill>
                  <a:srgbClr val="162D07"/>
                </a:solidFill>
                <a:latin typeface="Tahoma"/>
                <a:cs typeface="Tahoma"/>
                <a:hlinkClick r:id="rId6"/>
              </a:rPr>
              <a:t>g)</a:t>
            </a:r>
            <a:endParaRPr sz="800">
              <a:latin typeface="Tahoma"/>
              <a:cs typeface="Tahoma"/>
            </a:endParaRPr>
          </a:p>
          <a:p>
            <a:pPr marL="6350" marR="2540">
              <a:lnSpc>
                <a:spcPct val="113300"/>
              </a:lnSpc>
            </a:pPr>
            <a:r>
              <a:rPr sz="800" u="heavy" spc="35" dirty="0">
                <a:solidFill>
                  <a:srgbClr val="162D07"/>
                </a:solidFill>
                <a:uFill>
                  <a:solidFill>
                    <a:srgbClr val="162D07"/>
                  </a:solidFill>
                </a:uFill>
                <a:latin typeface="Tahoma"/>
                <a:cs typeface="Tahoma"/>
                <a:hlinkClick r:id="rId7"/>
              </a:rPr>
              <a:t>Nature</a:t>
            </a:r>
            <a:r>
              <a:rPr sz="800" u="heavy" spc="-5" dirty="0">
                <a:solidFill>
                  <a:srgbClr val="162D07"/>
                </a:solidFill>
                <a:uFill>
                  <a:solidFill>
                    <a:srgbClr val="162D07"/>
                  </a:solidFill>
                </a:uFill>
                <a:latin typeface="Tahoma"/>
                <a:cs typeface="Tahoma"/>
                <a:hlinkClick r:id="rId7"/>
              </a:rPr>
              <a:t> </a:t>
            </a:r>
            <a:r>
              <a:rPr sz="800" u="heavy" dirty="0">
                <a:solidFill>
                  <a:srgbClr val="162D07"/>
                </a:solidFill>
                <a:uFill>
                  <a:solidFill>
                    <a:srgbClr val="162D07"/>
                  </a:solidFill>
                </a:uFill>
                <a:latin typeface="Tahoma"/>
                <a:cs typeface="Tahoma"/>
                <a:hlinkClick r:id="rId7"/>
              </a:rPr>
              <a:t>Reserves</a:t>
            </a:r>
            <a:r>
              <a:rPr sz="800" u="heavy" spc="-5" dirty="0">
                <a:solidFill>
                  <a:srgbClr val="162D07"/>
                </a:solidFill>
                <a:uFill>
                  <a:solidFill>
                    <a:srgbClr val="162D07"/>
                  </a:solidFill>
                </a:uFill>
                <a:latin typeface="Tahoma"/>
                <a:cs typeface="Tahoma"/>
                <a:hlinkClick r:id="rId7"/>
              </a:rPr>
              <a:t> </a:t>
            </a:r>
            <a:r>
              <a:rPr sz="800" u="heavy" spc="35" dirty="0">
                <a:solidFill>
                  <a:srgbClr val="162D07"/>
                </a:solidFill>
                <a:uFill>
                  <a:solidFill>
                    <a:srgbClr val="162D07"/>
                  </a:solidFill>
                </a:uFill>
                <a:latin typeface="Tahoma"/>
                <a:cs typeface="Tahoma"/>
                <a:hlinkClick r:id="rId7"/>
              </a:rPr>
              <a:t>UK</a:t>
            </a:r>
            <a:r>
              <a:rPr sz="800" u="heavy" spc="-5" dirty="0">
                <a:solidFill>
                  <a:srgbClr val="162D07"/>
                </a:solidFill>
                <a:uFill>
                  <a:solidFill>
                    <a:srgbClr val="162D07"/>
                  </a:solidFill>
                </a:uFill>
                <a:latin typeface="Tahoma"/>
                <a:cs typeface="Tahoma"/>
                <a:hlinkClick r:id="rId7"/>
              </a:rPr>
              <a:t> </a:t>
            </a:r>
            <a:r>
              <a:rPr sz="800" u="heavy" dirty="0">
                <a:solidFill>
                  <a:srgbClr val="162D07"/>
                </a:solidFill>
                <a:uFill>
                  <a:solidFill>
                    <a:srgbClr val="162D07"/>
                  </a:solidFill>
                </a:uFill>
                <a:latin typeface="Tahoma"/>
                <a:cs typeface="Tahoma"/>
                <a:hlinkClick r:id="rId7"/>
              </a:rPr>
              <a:t>|</a:t>
            </a:r>
            <a:r>
              <a:rPr sz="800" u="heavy" spc="30" dirty="0">
                <a:solidFill>
                  <a:srgbClr val="162D07"/>
                </a:solidFill>
                <a:uFill>
                  <a:solidFill>
                    <a:srgbClr val="162D07"/>
                  </a:solidFill>
                </a:uFill>
                <a:latin typeface="Tahoma"/>
                <a:cs typeface="Tahoma"/>
                <a:hlinkClick r:id="rId7"/>
              </a:rPr>
              <a:t>  </a:t>
            </a:r>
            <a:r>
              <a:rPr sz="800" u="heavy" spc="35" dirty="0">
                <a:solidFill>
                  <a:srgbClr val="162D07"/>
                </a:solidFill>
                <a:uFill>
                  <a:solidFill>
                    <a:srgbClr val="162D07"/>
                  </a:solidFill>
                </a:uFill>
                <a:latin typeface="Tahoma"/>
                <a:cs typeface="Tahoma"/>
                <a:hlinkClick r:id="rId7"/>
              </a:rPr>
              <a:t>Nature</a:t>
            </a:r>
            <a:r>
              <a:rPr sz="800" u="heavy" spc="-3" dirty="0">
                <a:solidFill>
                  <a:srgbClr val="162D07"/>
                </a:solidFill>
                <a:uFill>
                  <a:solidFill>
                    <a:srgbClr val="162D07"/>
                  </a:solidFill>
                </a:uFill>
                <a:latin typeface="Tahoma"/>
                <a:cs typeface="Tahoma"/>
                <a:hlinkClick r:id="rId7"/>
              </a:rPr>
              <a:t> </a:t>
            </a:r>
            <a:r>
              <a:rPr sz="800" u="heavy" dirty="0">
                <a:solidFill>
                  <a:srgbClr val="162D07"/>
                </a:solidFill>
                <a:uFill>
                  <a:solidFill>
                    <a:srgbClr val="162D07"/>
                  </a:solidFill>
                </a:uFill>
                <a:latin typeface="Tahoma"/>
                <a:cs typeface="Tahoma"/>
                <a:hlinkClick r:id="rId7"/>
              </a:rPr>
              <a:t>Walks</a:t>
            </a:r>
            <a:r>
              <a:rPr sz="800" u="heavy" spc="-5" dirty="0">
                <a:solidFill>
                  <a:srgbClr val="162D07"/>
                </a:solidFill>
                <a:uFill>
                  <a:solidFill>
                    <a:srgbClr val="162D07"/>
                  </a:solidFill>
                </a:uFill>
                <a:latin typeface="Tahoma"/>
                <a:cs typeface="Tahoma"/>
                <a:hlinkClick r:id="rId7"/>
              </a:rPr>
              <a:t> </a:t>
            </a:r>
            <a:r>
              <a:rPr sz="800" u="heavy" spc="40" dirty="0">
                <a:solidFill>
                  <a:srgbClr val="162D07"/>
                </a:solidFill>
                <a:uFill>
                  <a:solidFill>
                    <a:srgbClr val="162D07"/>
                  </a:solidFill>
                </a:uFill>
                <a:latin typeface="Tahoma"/>
                <a:cs typeface="Tahoma"/>
                <a:hlinkClick r:id="rId7"/>
              </a:rPr>
              <a:t>Near</a:t>
            </a:r>
            <a:r>
              <a:rPr sz="800" u="heavy" spc="-5" dirty="0">
                <a:solidFill>
                  <a:srgbClr val="162D07"/>
                </a:solidFill>
                <a:uFill>
                  <a:solidFill>
                    <a:srgbClr val="162D07"/>
                  </a:solidFill>
                </a:uFill>
                <a:latin typeface="Tahoma"/>
                <a:cs typeface="Tahoma"/>
                <a:hlinkClick r:id="rId7"/>
              </a:rPr>
              <a:t> </a:t>
            </a:r>
            <a:r>
              <a:rPr sz="800" u="heavy" dirty="0">
                <a:solidFill>
                  <a:srgbClr val="162D07"/>
                </a:solidFill>
                <a:uFill>
                  <a:solidFill>
                    <a:srgbClr val="162D07"/>
                  </a:solidFill>
                </a:uFill>
                <a:latin typeface="Tahoma"/>
                <a:cs typeface="Tahoma"/>
                <a:hlinkClick r:id="rId7"/>
              </a:rPr>
              <a:t>You</a:t>
            </a:r>
            <a:r>
              <a:rPr sz="800" u="heavy" spc="-5" dirty="0">
                <a:solidFill>
                  <a:srgbClr val="162D07"/>
                </a:solidFill>
                <a:uFill>
                  <a:solidFill>
                    <a:srgbClr val="162D07"/>
                  </a:solidFill>
                </a:uFill>
                <a:latin typeface="Tahoma"/>
                <a:cs typeface="Tahoma"/>
                <a:hlinkClick r:id="rId7"/>
              </a:rPr>
              <a:t> </a:t>
            </a:r>
            <a:r>
              <a:rPr sz="800" u="heavy" spc="-40" dirty="0">
                <a:solidFill>
                  <a:srgbClr val="162D07"/>
                </a:solidFill>
                <a:uFill>
                  <a:solidFill>
                    <a:srgbClr val="162D07"/>
                  </a:solidFill>
                </a:uFill>
                <a:latin typeface="Tahoma"/>
                <a:cs typeface="Tahoma"/>
                <a:hlinkClick r:id="rId7"/>
              </a:rPr>
              <a:t>-</a:t>
            </a:r>
            <a:r>
              <a:rPr sz="800" u="heavy" spc="-3" dirty="0">
                <a:solidFill>
                  <a:srgbClr val="162D07"/>
                </a:solidFill>
                <a:uFill>
                  <a:solidFill>
                    <a:srgbClr val="162D07"/>
                  </a:solidFill>
                </a:uFill>
                <a:latin typeface="Tahoma"/>
                <a:cs typeface="Tahoma"/>
                <a:hlinkClick r:id="rId7"/>
              </a:rPr>
              <a:t> </a:t>
            </a:r>
            <a:r>
              <a:rPr sz="800" u="heavy" spc="-25" dirty="0">
                <a:solidFill>
                  <a:srgbClr val="162D07"/>
                </a:solidFill>
                <a:uFill>
                  <a:solidFill>
                    <a:srgbClr val="162D07"/>
                  </a:solidFill>
                </a:uFill>
                <a:latin typeface="Tahoma"/>
                <a:cs typeface="Tahoma"/>
                <a:hlinkClick r:id="rId7"/>
              </a:rPr>
              <a:t>The</a:t>
            </a:r>
            <a:r>
              <a:rPr sz="800" u="none" spc="-25" dirty="0">
                <a:solidFill>
                  <a:srgbClr val="162D07"/>
                </a:solidFill>
                <a:latin typeface="Tahoma"/>
                <a:cs typeface="Tahoma"/>
              </a:rPr>
              <a:t> </a:t>
            </a:r>
            <a:r>
              <a:rPr sz="800" u="heavy" spc="-10" dirty="0">
                <a:solidFill>
                  <a:srgbClr val="162D07"/>
                </a:solidFill>
                <a:uFill>
                  <a:solidFill>
                    <a:srgbClr val="162D07"/>
                  </a:solidFill>
                </a:uFill>
                <a:latin typeface="Tahoma"/>
                <a:cs typeface="Tahoma"/>
                <a:hlinkClick r:id="rId7"/>
              </a:rPr>
              <a:t>RSPB</a:t>
            </a:r>
            <a:endParaRPr sz="800">
              <a:latin typeface="Tahoma"/>
              <a:cs typeface="Tahoma"/>
            </a:endParaRPr>
          </a:p>
          <a:p>
            <a:pPr marL="6350">
              <a:lnSpc>
                <a:spcPct val="100000"/>
              </a:lnSpc>
              <a:spcBef>
                <a:spcPts val="125"/>
              </a:spcBef>
            </a:pPr>
            <a:r>
              <a:rPr sz="800" u="heavy" spc="33" dirty="0">
                <a:solidFill>
                  <a:srgbClr val="162D07"/>
                </a:solidFill>
                <a:uFill>
                  <a:solidFill>
                    <a:srgbClr val="162D07"/>
                  </a:solidFill>
                </a:uFill>
                <a:latin typeface="Tahoma"/>
                <a:cs typeface="Tahoma"/>
                <a:hlinkClick r:id="rId8"/>
              </a:rPr>
              <a:t>Natural</a:t>
            </a:r>
            <a:r>
              <a:rPr sz="800" u="heavy" spc="-10" dirty="0">
                <a:solidFill>
                  <a:srgbClr val="162D07"/>
                </a:solidFill>
                <a:uFill>
                  <a:solidFill>
                    <a:srgbClr val="162D07"/>
                  </a:solidFill>
                </a:uFill>
                <a:latin typeface="Tahoma"/>
                <a:cs typeface="Tahoma"/>
                <a:hlinkClick r:id="rId8"/>
              </a:rPr>
              <a:t> </a:t>
            </a:r>
            <a:r>
              <a:rPr sz="800" u="heavy" spc="28" dirty="0">
                <a:solidFill>
                  <a:srgbClr val="162D07"/>
                </a:solidFill>
                <a:uFill>
                  <a:solidFill>
                    <a:srgbClr val="162D07"/>
                  </a:solidFill>
                </a:uFill>
                <a:latin typeface="Tahoma"/>
                <a:cs typeface="Tahoma"/>
                <a:hlinkClick r:id="rId8"/>
              </a:rPr>
              <a:t>Resources</a:t>
            </a:r>
            <a:r>
              <a:rPr sz="800" u="heavy" spc="-10" dirty="0">
                <a:solidFill>
                  <a:srgbClr val="162D07"/>
                </a:solidFill>
                <a:uFill>
                  <a:solidFill>
                    <a:srgbClr val="162D07"/>
                  </a:solidFill>
                </a:uFill>
                <a:latin typeface="Tahoma"/>
                <a:cs typeface="Tahoma"/>
                <a:hlinkClick r:id="rId8"/>
              </a:rPr>
              <a:t> </a:t>
            </a:r>
            <a:r>
              <a:rPr sz="800" u="heavy" dirty="0">
                <a:solidFill>
                  <a:srgbClr val="162D07"/>
                </a:solidFill>
                <a:uFill>
                  <a:solidFill>
                    <a:srgbClr val="162D07"/>
                  </a:solidFill>
                </a:uFill>
                <a:latin typeface="Tahoma"/>
                <a:cs typeface="Tahoma"/>
                <a:hlinkClick r:id="rId8"/>
              </a:rPr>
              <a:t>Wales</a:t>
            </a:r>
            <a:r>
              <a:rPr sz="800" u="heavy" spc="-10" dirty="0">
                <a:solidFill>
                  <a:srgbClr val="162D07"/>
                </a:solidFill>
                <a:uFill>
                  <a:solidFill>
                    <a:srgbClr val="162D07"/>
                  </a:solidFill>
                </a:uFill>
                <a:latin typeface="Tahoma"/>
                <a:cs typeface="Tahoma"/>
                <a:hlinkClick r:id="rId8"/>
              </a:rPr>
              <a:t> </a:t>
            </a:r>
            <a:r>
              <a:rPr sz="800" u="heavy" dirty="0">
                <a:solidFill>
                  <a:srgbClr val="162D07"/>
                </a:solidFill>
                <a:uFill>
                  <a:solidFill>
                    <a:srgbClr val="162D07"/>
                  </a:solidFill>
                </a:uFill>
                <a:latin typeface="Tahoma"/>
                <a:cs typeface="Tahoma"/>
                <a:hlinkClick r:id="rId8"/>
              </a:rPr>
              <a:t>/</a:t>
            </a:r>
            <a:r>
              <a:rPr sz="800" u="heavy" spc="-10" dirty="0">
                <a:solidFill>
                  <a:srgbClr val="162D07"/>
                </a:solidFill>
                <a:uFill>
                  <a:solidFill>
                    <a:srgbClr val="162D07"/>
                  </a:solidFill>
                </a:uFill>
                <a:latin typeface="Tahoma"/>
                <a:cs typeface="Tahoma"/>
                <a:hlinkClick r:id="rId8"/>
              </a:rPr>
              <a:t> </a:t>
            </a:r>
            <a:r>
              <a:rPr sz="800" u="heavy" spc="28" dirty="0">
                <a:solidFill>
                  <a:srgbClr val="162D07"/>
                </a:solidFill>
                <a:uFill>
                  <a:solidFill>
                    <a:srgbClr val="162D07"/>
                  </a:solidFill>
                </a:uFill>
                <a:latin typeface="Tahoma"/>
                <a:cs typeface="Tahoma"/>
                <a:hlinkClick r:id="rId8"/>
              </a:rPr>
              <a:t>South</a:t>
            </a:r>
            <a:r>
              <a:rPr sz="800" u="heavy" spc="-10" dirty="0">
                <a:solidFill>
                  <a:srgbClr val="162D07"/>
                </a:solidFill>
                <a:uFill>
                  <a:solidFill>
                    <a:srgbClr val="162D07"/>
                  </a:solidFill>
                </a:uFill>
                <a:latin typeface="Tahoma"/>
                <a:cs typeface="Tahoma"/>
                <a:hlinkClick r:id="rId8"/>
              </a:rPr>
              <a:t> </a:t>
            </a:r>
            <a:r>
              <a:rPr sz="800" u="heavy" dirty="0">
                <a:solidFill>
                  <a:srgbClr val="162D07"/>
                </a:solidFill>
                <a:uFill>
                  <a:solidFill>
                    <a:srgbClr val="162D07"/>
                  </a:solidFill>
                </a:uFill>
                <a:latin typeface="Tahoma"/>
                <a:cs typeface="Tahoma"/>
                <a:hlinkClick r:id="rId8"/>
              </a:rPr>
              <a:t>West</a:t>
            </a:r>
            <a:r>
              <a:rPr sz="800" u="heavy" spc="-10" dirty="0">
                <a:solidFill>
                  <a:srgbClr val="162D07"/>
                </a:solidFill>
                <a:uFill>
                  <a:solidFill>
                    <a:srgbClr val="162D07"/>
                  </a:solidFill>
                </a:uFill>
                <a:latin typeface="Tahoma"/>
                <a:cs typeface="Tahoma"/>
                <a:hlinkClick r:id="rId8"/>
              </a:rPr>
              <a:t> </a:t>
            </a:r>
            <a:r>
              <a:rPr sz="800" u="heavy" spc="-5" dirty="0">
                <a:solidFill>
                  <a:srgbClr val="162D07"/>
                </a:solidFill>
                <a:uFill>
                  <a:solidFill>
                    <a:srgbClr val="162D07"/>
                  </a:solidFill>
                </a:uFill>
                <a:latin typeface="Tahoma"/>
                <a:cs typeface="Tahoma"/>
                <a:hlinkClick r:id="rId8"/>
              </a:rPr>
              <a:t>Wales</a:t>
            </a:r>
            <a:endParaRPr sz="800">
              <a:latin typeface="Tahoma"/>
              <a:cs typeface="Tahoma"/>
            </a:endParaRPr>
          </a:p>
        </p:txBody>
      </p:sp>
      <p:sp>
        <p:nvSpPr>
          <p:cNvPr id="19" name="object 19"/>
          <p:cNvSpPr txBox="1">
            <a:spLocks noGrp="1"/>
          </p:cNvSpPr>
          <p:nvPr>
            <p:ph type="sldNum" sz="quarter" idx="7"/>
          </p:nvPr>
        </p:nvSpPr>
        <p:spPr>
          <a:prstGeom prst="rect">
            <a:avLst/>
          </a:prstGeom>
        </p:spPr>
        <p:txBody>
          <a:bodyPr vert="horz" wrap="square" lIns="0" tIns="13335" rIns="0" bIns="0" rtlCol="0">
            <a:spAutoFit/>
          </a:bodyPr>
          <a:lstStyle/>
          <a:p>
            <a:pPr marL="19050">
              <a:lnSpc>
                <a:spcPct val="100000"/>
              </a:lnSpc>
              <a:spcBef>
                <a:spcPts val="105"/>
              </a:spcBef>
            </a:pPr>
            <a:r>
              <a:rPr spc="-13" dirty="0"/>
              <a:t>49</a:t>
            </a:r>
          </a:p>
        </p:txBody>
      </p:sp>
      <p:sp>
        <p:nvSpPr>
          <p:cNvPr id="17" name="object 17"/>
          <p:cNvSpPr txBox="1"/>
          <p:nvPr/>
        </p:nvSpPr>
        <p:spPr>
          <a:xfrm>
            <a:off x="4856144" y="4883526"/>
            <a:ext cx="484505" cy="106439"/>
          </a:xfrm>
          <a:prstGeom prst="rect">
            <a:avLst/>
          </a:prstGeom>
        </p:spPr>
        <p:txBody>
          <a:bodyPr vert="horz" wrap="square" lIns="0" tIns="6350" rIns="0" bIns="0" rtlCol="0">
            <a:spAutoFit/>
          </a:bodyPr>
          <a:lstStyle/>
          <a:p>
            <a:pPr marL="6350">
              <a:lnSpc>
                <a:spcPct val="100000"/>
              </a:lnSpc>
              <a:spcBef>
                <a:spcPts val="50"/>
              </a:spcBef>
            </a:pPr>
            <a:r>
              <a:rPr sz="650" dirty="0">
                <a:solidFill>
                  <a:srgbClr val="162D07"/>
                </a:solidFill>
                <a:latin typeface="Tahoma"/>
                <a:cs typeface="Tahoma"/>
              </a:rPr>
              <a:t>Special</a:t>
            </a:r>
            <a:r>
              <a:rPr sz="650" spc="65" dirty="0">
                <a:solidFill>
                  <a:srgbClr val="162D07"/>
                </a:solidFill>
                <a:latin typeface="Tahoma"/>
                <a:cs typeface="Tahoma"/>
              </a:rPr>
              <a:t> </a:t>
            </a:r>
            <a:r>
              <a:rPr sz="650" spc="-10" dirty="0">
                <a:solidFill>
                  <a:srgbClr val="162D07"/>
                </a:solidFill>
                <a:latin typeface="Tahoma"/>
                <a:cs typeface="Tahoma"/>
              </a:rPr>
              <a:t>Sites</a:t>
            </a:r>
            <a:endParaRPr sz="650">
              <a:latin typeface="Tahoma"/>
              <a:cs typeface="Tahoma"/>
            </a:endParaRPr>
          </a:p>
        </p:txBody>
      </p:sp>
      <p:sp>
        <p:nvSpPr>
          <p:cNvPr id="18" name="object 18"/>
          <p:cNvSpPr txBox="1"/>
          <p:nvPr/>
        </p:nvSpPr>
        <p:spPr>
          <a:xfrm>
            <a:off x="8693243" y="964798"/>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spTree>
    <p:extLst>
      <p:ext uri="{BB962C8B-B14F-4D97-AF65-F5344CB8AC3E}">
        <p14:creationId xmlns:p14="http://schemas.microsoft.com/office/powerpoint/2010/main" val="33911185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413012" y="1138236"/>
            <a:ext cx="8731250" cy="4857750"/>
            <a:chOff x="826023" y="561972"/>
            <a:chExt cx="17462500" cy="9715500"/>
          </a:xfrm>
        </p:grpSpPr>
        <p:pic>
          <p:nvPicPr>
            <p:cNvPr id="3" name="object 3"/>
            <p:cNvPicPr/>
            <p:nvPr/>
          </p:nvPicPr>
          <p:blipFill>
            <a:blip r:embed="rId2" cstate="print"/>
            <a:stretch>
              <a:fillRect/>
            </a:stretch>
          </p:blipFill>
          <p:spPr>
            <a:xfrm>
              <a:off x="1263137" y="1933207"/>
              <a:ext cx="11801473" cy="8343898"/>
            </a:xfrm>
            <a:prstGeom prst="rect">
              <a:avLst/>
            </a:prstGeom>
          </p:spPr>
        </p:pic>
        <p:sp>
          <p:nvSpPr>
            <p:cNvPr id="4" name="object 4"/>
            <p:cNvSpPr/>
            <p:nvPr/>
          </p:nvSpPr>
          <p:spPr>
            <a:xfrm>
              <a:off x="826020" y="561974"/>
              <a:ext cx="17462500" cy="9337675"/>
            </a:xfrm>
            <a:custGeom>
              <a:avLst/>
              <a:gdLst/>
              <a:ahLst/>
              <a:cxnLst/>
              <a:rect l="l" t="t" r="r" b="b"/>
              <a:pathLst>
                <a:path w="17462500" h="9337675">
                  <a:moveTo>
                    <a:pt x="6676580" y="1310347"/>
                  </a:moveTo>
                  <a:lnTo>
                    <a:pt x="6674205" y="1262329"/>
                  </a:lnTo>
                  <a:lnTo>
                    <a:pt x="6667170" y="1215136"/>
                  </a:lnTo>
                  <a:lnTo>
                    <a:pt x="6655587" y="1169060"/>
                  </a:lnTo>
                  <a:lnTo>
                    <a:pt x="6639611" y="1124445"/>
                  </a:lnTo>
                  <a:lnTo>
                    <a:pt x="6619354" y="1081595"/>
                  </a:lnTo>
                  <a:lnTo>
                    <a:pt x="6594970" y="1040841"/>
                  </a:lnTo>
                  <a:lnTo>
                    <a:pt x="6566573" y="1002487"/>
                  </a:lnTo>
                  <a:lnTo>
                    <a:pt x="6534302" y="966851"/>
                  </a:lnTo>
                  <a:lnTo>
                    <a:pt x="6498679" y="934580"/>
                  </a:lnTo>
                  <a:lnTo>
                    <a:pt x="6460312" y="906183"/>
                  </a:lnTo>
                  <a:lnTo>
                    <a:pt x="6419558" y="881799"/>
                  </a:lnTo>
                  <a:lnTo>
                    <a:pt x="6376708" y="861542"/>
                  </a:lnTo>
                  <a:lnTo>
                    <a:pt x="6332093" y="845566"/>
                  </a:lnTo>
                  <a:lnTo>
                    <a:pt x="6286017" y="833996"/>
                  </a:lnTo>
                  <a:lnTo>
                    <a:pt x="6238824" y="826947"/>
                  </a:lnTo>
                  <a:lnTo>
                    <a:pt x="6190805" y="824572"/>
                  </a:lnTo>
                  <a:lnTo>
                    <a:pt x="485775" y="824572"/>
                  </a:lnTo>
                  <a:lnTo>
                    <a:pt x="437756" y="826947"/>
                  </a:lnTo>
                  <a:lnTo>
                    <a:pt x="390563" y="833996"/>
                  </a:lnTo>
                  <a:lnTo>
                    <a:pt x="344487" y="845566"/>
                  </a:lnTo>
                  <a:lnTo>
                    <a:pt x="299872" y="861542"/>
                  </a:lnTo>
                  <a:lnTo>
                    <a:pt x="257022" y="881799"/>
                  </a:lnTo>
                  <a:lnTo>
                    <a:pt x="216268" y="906183"/>
                  </a:lnTo>
                  <a:lnTo>
                    <a:pt x="177914" y="934580"/>
                  </a:lnTo>
                  <a:lnTo>
                    <a:pt x="142278" y="966851"/>
                  </a:lnTo>
                  <a:lnTo>
                    <a:pt x="110007" y="1002487"/>
                  </a:lnTo>
                  <a:lnTo>
                    <a:pt x="81610" y="1040841"/>
                  </a:lnTo>
                  <a:lnTo>
                    <a:pt x="57226" y="1081595"/>
                  </a:lnTo>
                  <a:lnTo>
                    <a:pt x="36969" y="1124445"/>
                  </a:lnTo>
                  <a:lnTo>
                    <a:pt x="20993" y="1169060"/>
                  </a:lnTo>
                  <a:lnTo>
                    <a:pt x="9410" y="1215136"/>
                  </a:lnTo>
                  <a:lnTo>
                    <a:pt x="2374" y="1262329"/>
                  </a:lnTo>
                  <a:lnTo>
                    <a:pt x="0" y="1310347"/>
                  </a:lnTo>
                  <a:lnTo>
                    <a:pt x="0" y="3993146"/>
                  </a:lnTo>
                  <a:lnTo>
                    <a:pt x="2374" y="4041152"/>
                  </a:lnTo>
                  <a:lnTo>
                    <a:pt x="9410" y="4088358"/>
                  </a:lnTo>
                  <a:lnTo>
                    <a:pt x="20993" y="4134421"/>
                  </a:lnTo>
                  <a:lnTo>
                    <a:pt x="36969" y="4179036"/>
                  </a:lnTo>
                  <a:lnTo>
                    <a:pt x="57226" y="4221886"/>
                  </a:lnTo>
                  <a:lnTo>
                    <a:pt x="81610" y="4262653"/>
                  </a:lnTo>
                  <a:lnTo>
                    <a:pt x="110007" y="4301007"/>
                  </a:lnTo>
                  <a:lnTo>
                    <a:pt x="142278" y="4336643"/>
                  </a:lnTo>
                  <a:lnTo>
                    <a:pt x="177914" y="4368914"/>
                  </a:lnTo>
                  <a:lnTo>
                    <a:pt x="216268" y="4397299"/>
                  </a:lnTo>
                  <a:lnTo>
                    <a:pt x="257022" y="4421695"/>
                  </a:lnTo>
                  <a:lnTo>
                    <a:pt x="299872" y="4441939"/>
                  </a:lnTo>
                  <a:lnTo>
                    <a:pt x="344487" y="4457916"/>
                  </a:lnTo>
                  <a:lnTo>
                    <a:pt x="390563" y="4469498"/>
                  </a:lnTo>
                  <a:lnTo>
                    <a:pt x="437756" y="4476534"/>
                  </a:lnTo>
                  <a:lnTo>
                    <a:pt x="485775" y="4478921"/>
                  </a:lnTo>
                  <a:lnTo>
                    <a:pt x="6190805" y="4478921"/>
                  </a:lnTo>
                  <a:lnTo>
                    <a:pt x="6238824" y="4476534"/>
                  </a:lnTo>
                  <a:lnTo>
                    <a:pt x="6286017" y="4469498"/>
                  </a:lnTo>
                  <a:lnTo>
                    <a:pt x="6332093" y="4457916"/>
                  </a:lnTo>
                  <a:lnTo>
                    <a:pt x="6376708" y="4441939"/>
                  </a:lnTo>
                  <a:lnTo>
                    <a:pt x="6419558" y="4421695"/>
                  </a:lnTo>
                  <a:lnTo>
                    <a:pt x="6460312" y="4397299"/>
                  </a:lnTo>
                  <a:lnTo>
                    <a:pt x="6498679" y="4368914"/>
                  </a:lnTo>
                  <a:lnTo>
                    <a:pt x="6534302" y="4336643"/>
                  </a:lnTo>
                  <a:lnTo>
                    <a:pt x="6566573" y="4301007"/>
                  </a:lnTo>
                  <a:lnTo>
                    <a:pt x="6594970" y="4262653"/>
                  </a:lnTo>
                  <a:lnTo>
                    <a:pt x="6619354" y="4221886"/>
                  </a:lnTo>
                  <a:lnTo>
                    <a:pt x="6639611" y="4179036"/>
                  </a:lnTo>
                  <a:lnTo>
                    <a:pt x="6655587" y="4134421"/>
                  </a:lnTo>
                  <a:lnTo>
                    <a:pt x="6667170" y="4088358"/>
                  </a:lnTo>
                  <a:lnTo>
                    <a:pt x="6674205" y="4041152"/>
                  </a:lnTo>
                  <a:lnTo>
                    <a:pt x="6676580" y="3993146"/>
                  </a:lnTo>
                  <a:lnTo>
                    <a:pt x="6676580" y="1310347"/>
                  </a:lnTo>
                  <a:close/>
                </a:path>
                <a:path w="17462500" h="9337675">
                  <a:moveTo>
                    <a:pt x="17314520" y="7129348"/>
                  </a:moveTo>
                  <a:lnTo>
                    <a:pt x="17312145" y="7081329"/>
                  </a:lnTo>
                  <a:lnTo>
                    <a:pt x="17305109" y="7034136"/>
                  </a:lnTo>
                  <a:lnTo>
                    <a:pt x="17293527" y="6988073"/>
                  </a:lnTo>
                  <a:lnTo>
                    <a:pt x="17277550" y="6943445"/>
                  </a:lnTo>
                  <a:lnTo>
                    <a:pt x="17257294" y="6900596"/>
                  </a:lnTo>
                  <a:lnTo>
                    <a:pt x="17232910" y="6859841"/>
                  </a:lnTo>
                  <a:lnTo>
                    <a:pt x="17204513" y="6821487"/>
                  </a:lnTo>
                  <a:lnTo>
                    <a:pt x="17172242" y="6785851"/>
                  </a:lnTo>
                  <a:lnTo>
                    <a:pt x="17136618" y="6753580"/>
                  </a:lnTo>
                  <a:lnTo>
                    <a:pt x="17098264" y="6725183"/>
                  </a:lnTo>
                  <a:lnTo>
                    <a:pt x="17057497" y="6700799"/>
                  </a:lnTo>
                  <a:lnTo>
                    <a:pt x="17014648" y="6680555"/>
                  </a:lnTo>
                  <a:lnTo>
                    <a:pt x="16970032" y="6664566"/>
                  </a:lnTo>
                  <a:lnTo>
                    <a:pt x="16923957" y="6652996"/>
                  </a:lnTo>
                  <a:lnTo>
                    <a:pt x="16876764" y="6645948"/>
                  </a:lnTo>
                  <a:lnTo>
                    <a:pt x="16828745" y="6643573"/>
                  </a:lnTo>
                  <a:lnTo>
                    <a:pt x="11295939" y="6643573"/>
                  </a:lnTo>
                  <a:lnTo>
                    <a:pt x="11247920" y="6645948"/>
                  </a:lnTo>
                  <a:lnTo>
                    <a:pt x="11200727" y="6652996"/>
                  </a:lnTo>
                  <a:lnTo>
                    <a:pt x="11154651" y="6664566"/>
                  </a:lnTo>
                  <a:lnTo>
                    <a:pt x="11110036" y="6680555"/>
                  </a:lnTo>
                  <a:lnTo>
                    <a:pt x="11067186" y="6700799"/>
                  </a:lnTo>
                  <a:lnTo>
                    <a:pt x="11026432" y="6725183"/>
                  </a:lnTo>
                  <a:lnTo>
                    <a:pt x="10988078" y="6753580"/>
                  </a:lnTo>
                  <a:lnTo>
                    <a:pt x="10952442" y="6785851"/>
                  </a:lnTo>
                  <a:lnTo>
                    <a:pt x="10920171" y="6821487"/>
                  </a:lnTo>
                  <a:lnTo>
                    <a:pt x="10891774" y="6859841"/>
                  </a:lnTo>
                  <a:lnTo>
                    <a:pt x="10867390" y="6900596"/>
                  </a:lnTo>
                  <a:lnTo>
                    <a:pt x="10847134" y="6943445"/>
                  </a:lnTo>
                  <a:lnTo>
                    <a:pt x="10831157" y="6988073"/>
                  </a:lnTo>
                  <a:lnTo>
                    <a:pt x="10819587" y="7034136"/>
                  </a:lnTo>
                  <a:lnTo>
                    <a:pt x="10812539" y="7081329"/>
                  </a:lnTo>
                  <a:lnTo>
                    <a:pt x="10810164" y="7129348"/>
                  </a:lnTo>
                  <a:lnTo>
                    <a:pt x="10810164" y="8851494"/>
                  </a:lnTo>
                  <a:lnTo>
                    <a:pt x="10812539" y="8899512"/>
                  </a:lnTo>
                  <a:lnTo>
                    <a:pt x="10819587" y="8946705"/>
                  </a:lnTo>
                  <a:lnTo>
                    <a:pt x="10831157" y="8992781"/>
                  </a:lnTo>
                  <a:lnTo>
                    <a:pt x="10847134" y="9037396"/>
                  </a:lnTo>
                  <a:lnTo>
                    <a:pt x="10867390" y="9080246"/>
                  </a:lnTo>
                  <a:lnTo>
                    <a:pt x="10891774" y="9121000"/>
                  </a:lnTo>
                  <a:lnTo>
                    <a:pt x="10920171" y="9159367"/>
                  </a:lnTo>
                  <a:lnTo>
                    <a:pt x="10952442" y="9194990"/>
                  </a:lnTo>
                  <a:lnTo>
                    <a:pt x="10988078" y="9227261"/>
                  </a:lnTo>
                  <a:lnTo>
                    <a:pt x="11026432" y="9255658"/>
                  </a:lnTo>
                  <a:lnTo>
                    <a:pt x="11067186" y="9280042"/>
                  </a:lnTo>
                  <a:lnTo>
                    <a:pt x="11110036" y="9300299"/>
                  </a:lnTo>
                  <a:lnTo>
                    <a:pt x="11154651" y="9316275"/>
                  </a:lnTo>
                  <a:lnTo>
                    <a:pt x="11200727" y="9327858"/>
                  </a:lnTo>
                  <a:lnTo>
                    <a:pt x="11247920" y="9334894"/>
                  </a:lnTo>
                  <a:lnTo>
                    <a:pt x="11295939" y="9337269"/>
                  </a:lnTo>
                  <a:lnTo>
                    <a:pt x="16828745" y="9337269"/>
                  </a:lnTo>
                  <a:lnTo>
                    <a:pt x="16876764" y="9334894"/>
                  </a:lnTo>
                  <a:lnTo>
                    <a:pt x="16923957" y="9327858"/>
                  </a:lnTo>
                  <a:lnTo>
                    <a:pt x="16970032" y="9316275"/>
                  </a:lnTo>
                  <a:lnTo>
                    <a:pt x="17014648" y="9300299"/>
                  </a:lnTo>
                  <a:lnTo>
                    <a:pt x="17057497" y="9280042"/>
                  </a:lnTo>
                  <a:lnTo>
                    <a:pt x="17098264" y="9255658"/>
                  </a:lnTo>
                  <a:lnTo>
                    <a:pt x="17136618" y="9227261"/>
                  </a:lnTo>
                  <a:lnTo>
                    <a:pt x="17172242" y="9194990"/>
                  </a:lnTo>
                  <a:lnTo>
                    <a:pt x="17204513" y="9159367"/>
                  </a:lnTo>
                  <a:lnTo>
                    <a:pt x="17232910" y="9121000"/>
                  </a:lnTo>
                  <a:lnTo>
                    <a:pt x="17257294" y="9080246"/>
                  </a:lnTo>
                  <a:lnTo>
                    <a:pt x="17277550" y="9037396"/>
                  </a:lnTo>
                  <a:lnTo>
                    <a:pt x="17293527" y="8992781"/>
                  </a:lnTo>
                  <a:lnTo>
                    <a:pt x="17305109" y="8946705"/>
                  </a:lnTo>
                  <a:lnTo>
                    <a:pt x="17312145" y="8899512"/>
                  </a:lnTo>
                  <a:lnTo>
                    <a:pt x="17314520" y="8851494"/>
                  </a:lnTo>
                  <a:lnTo>
                    <a:pt x="17314520" y="7129348"/>
                  </a:lnTo>
                  <a:close/>
                </a:path>
                <a:path w="17462500" h="9337675">
                  <a:moveTo>
                    <a:pt x="17461980" y="354025"/>
                  </a:moveTo>
                  <a:lnTo>
                    <a:pt x="17443603" y="299885"/>
                  </a:lnTo>
                  <a:lnTo>
                    <a:pt x="17423346" y="257035"/>
                  </a:lnTo>
                  <a:lnTo>
                    <a:pt x="17398962" y="216268"/>
                  </a:lnTo>
                  <a:lnTo>
                    <a:pt x="17370565" y="177914"/>
                  </a:lnTo>
                  <a:lnTo>
                    <a:pt x="17338294" y="142278"/>
                  </a:lnTo>
                  <a:lnTo>
                    <a:pt x="17302671" y="110020"/>
                  </a:lnTo>
                  <a:lnTo>
                    <a:pt x="17264317" y="81622"/>
                  </a:lnTo>
                  <a:lnTo>
                    <a:pt x="17223550" y="57226"/>
                  </a:lnTo>
                  <a:lnTo>
                    <a:pt x="17180700" y="36982"/>
                  </a:lnTo>
                  <a:lnTo>
                    <a:pt x="17136085" y="21005"/>
                  </a:lnTo>
                  <a:lnTo>
                    <a:pt x="17090022" y="9423"/>
                  </a:lnTo>
                  <a:lnTo>
                    <a:pt x="17042816" y="2374"/>
                  </a:lnTo>
                  <a:lnTo>
                    <a:pt x="16994797" y="0"/>
                  </a:lnTo>
                  <a:lnTo>
                    <a:pt x="12326468" y="0"/>
                  </a:lnTo>
                  <a:lnTo>
                    <a:pt x="12278449" y="2374"/>
                  </a:lnTo>
                  <a:lnTo>
                    <a:pt x="12231243" y="9423"/>
                  </a:lnTo>
                  <a:lnTo>
                    <a:pt x="12185180" y="21005"/>
                  </a:lnTo>
                  <a:lnTo>
                    <a:pt x="12140565" y="36982"/>
                  </a:lnTo>
                  <a:lnTo>
                    <a:pt x="12097715" y="57226"/>
                  </a:lnTo>
                  <a:lnTo>
                    <a:pt x="12056948" y="81622"/>
                  </a:lnTo>
                  <a:lnTo>
                    <a:pt x="12018594" y="110020"/>
                  </a:lnTo>
                  <a:lnTo>
                    <a:pt x="11982971" y="142278"/>
                  </a:lnTo>
                  <a:lnTo>
                    <a:pt x="11950700" y="177914"/>
                  </a:lnTo>
                  <a:lnTo>
                    <a:pt x="11922303" y="216268"/>
                  </a:lnTo>
                  <a:lnTo>
                    <a:pt x="11897919" y="257035"/>
                  </a:lnTo>
                  <a:lnTo>
                    <a:pt x="11877662" y="299885"/>
                  </a:lnTo>
                  <a:lnTo>
                    <a:pt x="11861686" y="344500"/>
                  </a:lnTo>
                  <a:lnTo>
                    <a:pt x="11850103" y="390563"/>
                  </a:lnTo>
                  <a:lnTo>
                    <a:pt x="11843068" y="437769"/>
                  </a:lnTo>
                  <a:lnTo>
                    <a:pt x="11840693" y="485775"/>
                  </a:lnTo>
                  <a:lnTo>
                    <a:pt x="11840693" y="5719648"/>
                  </a:lnTo>
                  <a:lnTo>
                    <a:pt x="11843068" y="5767654"/>
                  </a:lnTo>
                  <a:lnTo>
                    <a:pt x="11850103" y="5814860"/>
                  </a:lnTo>
                  <a:lnTo>
                    <a:pt x="11861686" y="5860923"/>
                  </a:lnTo>
                  <a:lnTo>
                    <a:pt x="11877662" y="5905551"/>
                  </a:lnTo>
                  <a:lnTo>
                    <a:pt x="11897919" y="5948388"/>
                  </a:lnTo>
                  <a:lnTo>
                    <a:pt x="11922303" y="5989155"/>
                  </a:lnTo>
                  <a:lnTo>
                    <a:pt x="11950700" y="6027509"/>
                  </a:lnTo>
                  <a:lnTo>
                    <a:pt x="11982971" y="6063145"/>
                  </a:lnTo>
                  <a:lnTo>
                    <a:pt x="12018594" y="6095416"/>
                  </a:lnTo>
                  <a:lnTo>
                    <a:pt x="12056948" y="6123800"/>
                  </a:lnTo>
                  <a:lnTo>
                    <a:pt x="12097715" y="6148197"/>
                  </a:lnTo>
                  <a:lnTo>
                    <a:pt x="12140565" y="6168441"/>
                  </a:lnTo>
                  <a:lnTo>
                    <a:pt x="12185180" y="6184417"/>
                  </a:lnTo>
                  <a:lnTo>
                    <a:pt x="12231243" y="6196000"/>
                  </a:lnTo>
                  <a:lnTo>
                    <a:pt x="12278449" y="6203048"/>
                  </a:lnTo>
                  <a:lnTo>
                    <a:pt x="12326468" y="6205423"/>
                  </a:lnTo>
                  <a:lnTo>
                    <a:pt x="16994797" y="6205423"/>
                  </a:lnTo>
                  <a:lnTo>
                    <a:pt x="17042816" y="6203048"/>
                  </a:lnTo>
                  <a:lnTo>
                    <a:pt x="17090022" y="6196000"/>
                  </a:lnTo>
                  <a:lnTo>
                    <a:pt x="17136085" y="6184417"/>
                  </a:lnTo>
                  <a:lnTo>
                    <a:pt x="17180700" y="6168441"/>
                  </a:lnTo>
                  <a:lnTo>
                    <a:pt x="17223550" y="6148197"/>
                  </a:lnTo>
                  <a:lnTo>
                    <a:pt x="17264317" y="6123800"/>
                  </a:lnTo>
                  <a:lnTo>
                    <a:pt x="17302671" y="6095416"/>
                  </a:lnTo>
                  <a:lnTo>
                    <a:pt x="17338294" y="6063145"/>
                  </a:lnTo>
                  <a:lnTo>
                    <a:pt x="17370565" y="6027509"/>
                  </a:lnTo>
                  <a:lnTo>
                    <a:pt x="17398962" y="5989155"/>
                  </a:lnTo>
                  <a:lnTo>
                    <a:pt x="17423346" y="5948388"/>
                  </a:lnTo>
                  <a:lnTo>
                    <a:pt x="17443603" y="5905551"/>
                  </a:lnTo>
                  <a:lnTo>
                    <a:pt x="17459579" y="5860923"/>
                  </a:lnTo>
                  <a:lnTo>
                    <a:pt x="17461980" y="5851398"/>
                  </a:lnTo>
                  <a:lnTo>
                    <a:pt x="17461980" y="354025"/>
                  </a:lnTo>
                  <a:close/>
                </a:path>
              </a:pathLst>
            </a:custGeom>
            <a:solidFill>
              <a:srgbClr val="5EDB12">
                <a:alpha val="94999"/>
              </a:srgbClr>
            </a:solidFill>
          </p:spPr>
          <p:txBody>
            <a:bodyPr wrap="square" lIns="0" tIns="0" rIns="0" bIns="0" rtlCol="0"/>
            <a:lstStyle/>
            <a:p>
              <a:endParaRPr/>
            </a:p>
          </p:txBody>
        </p:sp>
        <p:pic>
          <p:nvPicPr>
            <p:cNvPr id="5" name="object 5"/>
            <p:cNvPicPr/>
            <p:nvPr/>
          </p:nvPicPr>
          <p:blipFill>
            <a:blip r:embed="rId3" cstate="print"/>
            <a:stretch>
              <a:fillRect/>
            </a:stretch>
          </p:blipFill>
          <p:spPr>
            <a:xfrm>
              <a:off x="12856239" y="867494"/>
              <a:ext cx="1152523" cy="695324"/>
            </a:xfrm>
            <a:prstGeom prst="rect">
              <a:avLst/>
            </a:prstGeom>
          </p:spPr>
        </p:pic>
        <p:pic>
          <p:nvPicPr>
            <p:cNvPr id="6" name="object 6"/>
            <p:cNvPicPr/>
            <p:nvPr/>
          </p:nvPicPr>
          <p:blipFill>
            <a:blip r:embed="rId4" cstate="print"/>
            <a:stretch>
              <a:fillRect/>
            </a:stretch>
          </p:blipFill>
          <p:spPr>
            <a:xfrm>
              <a:off x="12883015" y="1868796"/>
              <a:ext cx="1085848" cy="628649"/>
            </a:xfrm>
            <a:prstGeom prst="rect">
              <a:avLst/>
            </a:prstGeom>
          </p:spPr>
        </p:pic>
        <p:pic>
          <p:nvPicPr>
            <p:cNvPr id="7" name="object 7"/>
            <p:cNvPicPr/>
            <p:nvPr/>
          </p:nvPicPr>
          <p:blipFill>
            <a:blip r:embed="rId5" cstate="print"/>
            <a:stretch>
              <a:fillRect/>
            </a:stretch>
          </p:blipFill>
          <p:spPr>
            <a:xfrm>
              <a:off x="12913124" y="3845426"/>
              <a:ext cx="1066798" cy="609598"/>
            </a:xfrm>
            <a:prstGeom prst="rect">
              <a:avLst/>
            </a:prstGeom>
          </p:spPr>
        </p:pic>
        <p:pic>
          <p:nvPicPr>
            <p:cNvPr id="8" name="object 8"/>
            <p:cNvPicPr/>
            <p:nvPr/>
          </p:nvPicPr>
          <p:blipFill>
            <a:blip r:embed="rId6" cstate="print"/>
            <a:stretch>
              <a:fillRect/>
            </a:stretch>
          </p:blipFill>
          <p:spPr>
            <a:xfrm>
              <a:off x="12092105" y="7364062"/>
              <a:ext cx="3114674" cy="2381249"/>
            </a:xfrm>
            <a:prstGeom prst="rect">
              <a:avLst/>
            </a:prstGeom>
          </p:spPr>
        </p:pic>
        <p:pic>
          <p:nvPicPr>
            <p:cNvPr id="9" name="object 9"/>
            <p:cNvPicPr/>
            <p:nvPr/>
          </p:nvPicPr>
          <p:blipFill>
            <a:blip r:embed="rId7" cstate="print"/>
            <a:stretch>
              <a:fillRect/>
            </a:stretch>
          </p:blipFill>
          <p:spPr>
            <a:xfrm>
              <a:off x="12851717" y="5789724"/>
              <a:ext cx="1104899" cy="638174"/>
            </a:xfrm>
            <a:prstGeom prst="rect">
              <a:avLst/>
            </a:prstGeom>
          </p:spPr>
        </p:pic>
        <p:pic>
          <p:nvPicPr>
            <p:cNvPr id="10" name="object 10"/>
            <p:cNvPicPr/>
            <p:nvPr/>
          </p:nvPicPr>
          <p:blipFill>
            <a:blip r:embed="rId8" cstate="print"/>
            <a:stretch>
              <a:fillRect/>
            </a:stretch>
          </p:blipFill>
          <p:spPr>
            <a:xfrm>
              <a:off x="12883015" y="4817892"/>
              <a:ext cx="1066798" cy="609598"/>
            </a:xfrm>
            <a:prstGeom prst="rect">
              <a:avLst/>
            </a:prstGeom>
          </p:spPr>
        </p:pic>
        <p:pic>
          <p:nvPicPr>
            <p:cNvPr id="11" name="object 11"/>
            <p:cNvPicPr/>
            <p:nvPr/>
          </p:nvPicPr>
          <p:blipFill>
            <a:blip r:embed="rId9" cstate="print"/>
            <a:stretch>
              <a:fillRect/>
            </a:stretch>
          </p:blipFill>
          <p:spPr>
            <a:xfrm>
              <a:off x="12913124" y="2858110"/>
              <a:ext cx="1057273" cy="609599"/>
            </a:xfrm>
            <a:prstGeom prst="rect">
              <a:avLst/>
            </a:prstGeom>
          </p:spPr>
        </p:pic>
        <p:sp>
          <p:nvSpPr>
            <p:cNvPr id="12" name="object 12"/>
            <p:cNvSpPr/>
            <p:nvPr/>
          </p:nvSpPr>
          <p:spPr>
            <a:xfrm>
              <a:off x="14904560" y="3227732"/>
              <a:ext cx="1868170" cy="19050"/>
            </a:xfrm>
            <a:custGeom>
              <a:avLst/>
              <a:gdLst/>
              <a:ahLst/>
              <a:cxnLst/>
              <a:rect l="l" t="t" r="r" b="b"/>
              <a:pathLst>
                <a:path w="1868169" h="19050">
                  <a:moveTo>
                    <a:pt x="1867795" y="19050"/>
                  </a:moveTo>
                  <a:lnTo>
                    <a:pt x="0" y="19050"/>
                  </a:lnTo>
                  <a:lnTo>
                    <a:pt x="0" y="0"/>
                  </a:lnTo>
                  <a:lnTo>
                    <a:pt x="1867795" y="0"/>
                  </a:lnTo>
                  <a:lnTo>
                    <a:pt x="1867795" y="19050"/>
                  </a:lnTo>
                  <a:close/>
                </a:path>
              </a:pathLst>
            </a:custGeom>
            <a:solidFill>
              <a:srgbClr val="162D07"/>
            </a:solidFill>
          </p:spPr>
          <p:txBody>
            <a:bodyPr wrap="square" lIns="0" tIns="0" rIns="0" bIns="0" rtlCol="0"/>
            <a:lstStyle/>
            <a:p>
              <a:endParaRPr/>
            </a:p>
          </p:txBody>
        </p:sp>
      </p:grpSp>
      <p:sp>
        <p:nvSpPr>
          <p:cNvPr id="13" name="object 13"/>
          <p:cNvSpPr txBox="1"/>
          <p:nvPr/>
        </p:nvSpPr>
        <p:spPr>
          <a:xfrm>
            <a:off x="7445930" y="2357849"/>
            <a:ext cx="923290" cy="123752"/>
          </a:xfrm>
          <a:prstGeom prst="rect">
            <a:avLst/>
          </a:prstGeom>
        </p:spPr>
        <p:txBody>
          <a:bodyPr vert="horz" wrap="square" lIns="0" tIns="8255" rIns="0" bIns="0" rtlCol="0">
            <a:spAutoFit/>
          </a:bodyPr>
          <a:lstStyle/>
          <a:p>
            <a:pPr marL="6350">
              <a:lnSpc>
                <a:spcPct val="100000"/>
              </a:lnSpc>
              <a:spcBef>
                <a:spcPts val="65"/>
              </a:spcBef>
              <a:tabLst>
                <a:tab pos="580708" algn="l"/>
              </a:tabLst>
            </a:pPr>
            <a:r>
              <a:rPr sz="750" dirty="0">
                <a:solidFill>
                  <a:srgbClr val="162D07"/>
                </a:solidFill>
                <a:latin typeface="Tahoma"/>
                <a:cs typeface="Tahoma"/>
                <a:hlinkClick r:id="rId10"/>
              </a:rPr>
              <a:t>R</a:t>
            </a:r>
            <a:r>
              <a:rPr sz="750" spc="-50" dirty="0">
                <a:solidFill>
                  <a:srgbClr val="162D07"/>
                </a:solidFill>
                <a:latin typeface="Tahoma"/>
                <a:cs typeface="Tahoma"/>
                <a:hlinkClick r:id="rId10"/>
              </a:rPr>
              <a:t> </a:t>
            </a:r>
            <a:r>
              <a:rPr sz="750" spc="30" dirty="0">
                <a:solidFill>
                  <a:srgbClr val="162D07"/>
                </a:solidFill>
                <a:latin typeface="Tahoma"/>
                <a:cs typeface="Tahoma"/>
                <a:hlinkClick r:id="rId10"/>
              </a:rPr>
              <a:t>A</a:t>
            </a:r>
            <a:r>
              <a:rPr sz="750" spc="-48" dirty="0">
                <a:solidFill>
                  <a:srgbClr val="162D07"/>
                </a:solidFill>
                <a:latin typeface="Tahoma"/>
                <a:cs typeface="Tahoma"/>
                <a:hlinkClick r:id="rId10"/>
              </a:rPr>
              <a:t> </a:t>
            </a:r>
            <a:r>
              <a:rPr sz="750" spc="115" dirty="0">
                <a:solidFill>
                  <a:srgbClr val="162D07"/>
                </a:solidFill>
                <a:latin typeface="Tahoma"/>
                <a:cs typeface="Tahoma"/>
                <a:hlinkClick r:id="rId10"/>
              </a:rPr>
              <a:t>M</a:t>
            </a:r>
            <a:r>
              <a:rPr sz="750" spc="-50" dirty="0">
                <a:solidFill>
                  <a:srgbClr val="162D07"/>
                </a:solidFill>
                <a:latin typeface="Tahoma"/>
                <a:cs typeface="Tahoma"/>
                <a:hlinkClick r:id="rId10"/>
              </a:rPr>
              <a:t> </a:t>
            </a:r>
            <a:r>
              <a:rPr sz="750" dirty="0">
                <a:solidFill>
                  <a:srgbClr val="162D07"/>
                </a:solidFill>
                <a:latin typeface="Tahoma"/>
                <a:cs typeface="Tahoma"/>
                <a:hlinkClick r:id="rId10"/>
              </a:rPr>
              <a:t>S</a:t>
            </a:r>
            <a:r>
              <a:rPr sz="750" spc="-48" dirty="0">
                <a:solidFill>
                  <a:srgbClr val="162D07"/>
                </a:solidFill>
                <a:latin typeface="Tahoma"/>
                <a:cs typeface="Tahoma"/>
                <a:hlinkClick r:id="rId10"/>
              </a:rPr>
              <a:t> </a:t>
            </a:r>
            <a:r>
              <a:rPr sz="750" spc="30" dirty="0">
                <a:solidFill>
                  <a:srgbClr val="162D07"/>
                </a:solidFill>
                <a:latin typeface="Tahoma"/>
                <a:cs typeface="Tahoma"/>
                <a:hlinkClick r:id="rId10"/>
              </a:rPr>
              <a:t>A</a:t>
            </a:r>
            <a:r>
              <a:rPr sz="750" spc="-48" dirty="0">
                <a:solidFill>
                  <a:srgbClr val="162D07"/>
                </a:solidFill>
                <a:latin typeface="Tahoma"/>
                <a:cs typeface="Tahoma"/>
                <a:hlinkClick r:id="rId10"/>
              </a:rPr>
              <a:t> </a:t>
            </a:r>
            <a:r>
              <a:rPr sz="750" spc="-25" dirty="0">
                <a:solidFill>
                  <a:srgbClr val="162D07"/>
                </a:solidFill>
                <a:latin typeface="Tahoma"/>
                <a:cs typeface="Tahoma"/>
                <a:hlinkClick r:id="rId10"/>
              </a:rPr>
              <a:t>R</a:t>
            </a:r>
            <a:r>
              <a:rPr sz="750" dirty="0">
                <a:solidFill>
                  <a:srgbClr val="162D07"/>
                </a:solidFill>
                <a:latin typeface="Tahoma"/>
                <a:cs typeface="Tahoma"/>
                <a:hlinkClick r:id="rId10"/>
              </a:rPr>
              <a:t>	S</a:t>
            </a:r>
            <a:r>
              <a:rPr sz="750" spc="-50" dirty="0">
                <a:solidFill>
                  <a:srgbClr val="162D07"/>
                </a:solidFill>
                <a:latin typeface="Tahoma"/>
                <a:cs typeface="Tahoma"/>
                <a:hlinkClick r:id="rId10"/>
              </a:rPr>
              <a:t> </a:t>
            </a:r>
            <a:r>
              <a:rPr sz="750" spc="-68" dirty="0">
                <a:solidFill>
                  <a:srgbClr val="162D07"/>
                </a:solidFill>
                <a:latin typeface="Tahoma"/>
                <a:cs typeface="Tahoma"/>
                <a:hlinkClick r:id="rId10"/>
              </a:rPr>
              <a:t>I</a:t>
            </a:r>
            <a:r>
              <a:rPr sz="750" spc="-48" dirty="0">
                <a:solidFill>
                  <a:srgbClr val="162D07"/>
                </a:solidFill>
                <a:latin typeface="Tahoma"/>
                <a:cs typeface="Tahoma"/>
                <a:hlinkClick r:id="rId10"/>
              </a:rPr>
              <a:t> </a:t>
            </a:r>
            <a:r>
              <a:rPr sz="750" spc="-20" dirty="0">
                <a:solidFill>
                  <a:srgbClr val="162D07"/>
                </a:solidFill>
                <a:latin typeface="Tahoma"/>
                <a:cs typeface="Tahoma"/>
                <a:hlinkClick r:id="rId10"/>
              </a:rPr>
              <a:t>T</a:t>
            </a:r>
            <a:r>
              <a:rPr sz="750" spc="-48" dirty="0">
                <a:solidFill>
                  <a:srgbClr val="162D07"/>
                </a:solidFill>
                <a:latin typeface="Tahoma"/>
                <a:cs typeface="Tahoma"/>
                <a:hlinkClick r:id="rId10"/>
              </a:rPr>
              <a:t> </a:t>
            </a:r>
            <a:r>
              <a:rPr sz="750" dirty="0">
                <a:solidFill>
                  <a:srgbClr val="162D07"/>
                </a:solidFill>
                <a:latin typeface="Tahoma"/>
                <a:cs typeface="Tahoma"/>
                <a:hlinkClick r:id="rId10"/>
              </a:rPr>
              <a:t>E</a:t>
            </a:r>
            <a:r>
              <a:rPr sz="750" spc="-50" dirty="0">
                <a:solidFill>
                  <a:srgbClr val="162D07"/>
                </a:solidFill>
                <a:latin typeface="Tahoma"/>
                <a:cs typeface="Tahoma"/>
                <a:hlinkClick r:id="rId10"/>
              </a:rPr>
              <a:t> </a:t>
            </a:r>
            <a:r>
              <a:rPr sz="750" spc="-25" dirty="0">
                <a:solidFill>
                  <a:srgbClr val="162D07"/>
                </a:solidFill>
                <a:latin typeface="Tahoma"/>
                <a:cs typeface="Tahoma"/>
                <a:hlinkClick r:id="rId10"/>
              </a:rPr>
              <a:t>S</a:t>
            </a:r>
            <a:endParaRPr sz="750">
              <a:latin typeface="Tahoma"/>
              <a:cs typeface="Tahoma"/>
            </a:endParaRPr>
          </a:p>
        </p:txBody>
      </p:sp>
      <p:sp>
        <p:nvSpPr>
          <p:cNvPr id="14" name="object 14"/>
          <p:cNvSpPr txBox="1"/>
          <p:nvPr/>
        </p:nvSpPr>
        <p:spPr>
          <a:xfrm>
            <a:off x="7445192" y="3744823"/>
            <a:ext cx="1079183" cy="279400"/>
          </a:xfrm>
          <a:prstGeom prst="rect">
            <a:avLst/>
          </a:prstGeom>
        </p:spPr>
        <p:txBody>
          <a:bodyPr vert="horz" wrap="square" lIns="0" tIns="24765" rIns="0" bIns="0" rtlCol="0">
            <a:spAutoFit/>
          </a:bodyPr>
          <a:lstStyle/>
          <a:p>
            <a:pPr marL="6350">
              <a:lnSpc>
                <a:spcPct val="100000"/>
              </a:lnSpc>
              <a:spcBef>
                <a:spcPts val="195"/>
              </a:spcBef>
              <a:tabLst>
                <a:tab pos="472122" algn="l"/>
              </a:tabLst>
            </a:pPr>
            <a:r>
              <a:rPr sz="750" u="heavy" dirty="0">
                <a:solidFill>
                  <a:srgbClr val="162D07"/>
                </a:solidFill>
                <a:uFill>
                  <a:solidFill>
                    <a:srgbClr val="162D07"/>
                  </a:solidFill>
                </a:uFill>
                <a:latin typeface="Tahoma"/>
                <a:cs typeface="Tahoma"/>
                <a:hlinkClick r:id="rId11"/>
              </a:rPr>
              <a:t>L</a:t>
            </a:r>
            <a:r>
              <a:rPr sz="750" u="heavy" spc="-45" dirty="0">
                <a:solidFill>
                  <a:srgbClr val="162D07"/>
                </a:solidFill>
                <a:uFill>
                  <a:solidFill>
                    <a:srgbClr val="162D07"/>
                  </a:solidFill>
                </a:uFill>
                <a:latin typeface="Tahoma"/>
                <a:cs typeface="Tahoma"/>
                <a:hlinkClick r:id="rId11"/>
              </a:rPr>
              <a:t> </a:t>
            </a:r>
            <a:r>
              <a:rPr sz="750" u="heavy" spc="63" dirty="0">
                <a:solidFill>
                  <a:srgbClr val="162D07"/>
                </a:solidFill>
                <a:uFill>
                  <a:solidFill>
                    <a:srgbClr val="162D07"/>
                  </a:solidFill>
                </a:uFill>
                <a:latin typeface="Tahoma"/>
                <a:cs typeface="Tahoma"/>
                <a:hlinkClick r:id="rId11"/>
              </a:rPr>
              <a:t>O</a:t>
            </a:r>
            <a:r>
              <a:rPr sz="750" u="heavy" spc="-43" dirty="0">
                <a:solidFill>
                  <a:srgbClr val="162D07"/>
                </a:solidFill>
                <a:uFill>
                  <a:solidFill>
                    <a:srgbClr val="162D07"/>
                  </a:solidFill>
                </a:uFill>
                <a:latin typeface="Tahoma"/>
                <a:cs typeface="Tahoma"/>
                <a:hlinkClick r:id="rId11"/>
              </a:rPr>
              <a:t> </a:t>
            </a:r>
            <a:r>
              <a:rPr sz="750" u="heavy" spc="30" dirty="0">
                <a:solidFill>
                  <a:srgbClr val="162D07"/>
                </a:solidFill>
                <a:uFill>
                  <a:solidFill>
                    <a:srgbClr val="162D07"/>
                  </a:solidFill>
                </a:uFill>
                <a:latin typeface="Tahoma"/>
                <a:cs typeface="Tahoma"/>
                <a:hlinkClick r:id="rId11"/>
              </a:rPr>
              <a:t>C</a:t>
            </a:r>
            <a:r>
              <a:rPr sz="750" u="heavy" spc="-43" dirty="0">
                <a:solidFill>
                  <a:srgbClr val="162D07"/>
                </a:solidFill>
                <a:uFill>
                  <a:solidFill>
                    <a:srgbClr val="162D07"/>
                  </a:solidFill>
                </a:uFill>
                <a:latin typeface="Tahoma"/>
                <a:cs typeface="Tahoma"/>
                <a:hlinkClick r:id="rId11"/>
              </a:rPr>
              <a:t> </a:t>
            </a:r>
            <a:r>
              <a:rPr sz="750" u="heavy" spc="30" dirty="0">
                <a:solidFill>
                  <a:srgbClr val="162D07"/>
                </a:solidFill>
                <a:uFill>
                  <a:solidFill>
                    <a:srgbClr val="162D07"/>
                  </a:solidFill>
                </a:uFill>
                <a:latin typeface="Tahoma"/>
                <a:cs typeface="Tahoma"/>
                <a:hlinkClick r:id="rId11"/>
              </a:rPr>
              <a:t>A</a:t>
            </a:r>
            <a:r>
              <a:rPr sz="750" u="heavy" spc="-45" dirty="0">
                <a:solidFill>
                  <a:srgbClr val="162D07"/>
                </a:solidFill>
                <a:uFill>
                  <a:solidFill>
                    <a:srgbClr val="162D07"/>
                  </a:solidFill>
                </a:uFill>
                <a:latin typeface="Tahoma"/>
                <a:cs typeface="Tahoma"/>
                <a:hlinkClick r:id="rId11"/>
              </a:rPr>
              <a:t> </a:t>
            </a:r>
            <a:r>
              <a:rPr sz="750" u="heavy" spc="-25" dirty="0">
                <a:solidFill>
                  <a:srgbClr val="162D07"/>
                </a:solidFill>
                <a:uFill>
                  <a:solidFill>
                    <a:srgbClr val="162D07"/>
                  </a:solidFill>
                </a:uFill>
                <a:latin typeface="Tahoma"/>
                <a:cs typeface="Tahoma"/>
                <a:hlinkClick r:id="rId11"/>
              </a:rPr>
              <a:t>L</a:t>
            </a:r>
            <a:r>
              <a:rPr sz="750" u="heavy" dirty="0">
                <a:solidFill>
                  <a:srgbClr val="162D07"/>
                </a:solidFill>
                <a:uFill>
                  <a:solidFill>
                    <a:srgbClr val="162D07"/>
                  </a:solidFill>
                </a:uFill>
                <a:latin typeface="Tahoma"/>
                <a:cs typeface="Tahoma"/>
                <a:hlinkClick r:id="rId11"/>
              </a:rPr>
              <a:t>	</a:t>
            </a:r>
            <a:r>
              <a:rPr sz="750" u="heavy" spc="75" dirty="0">
                <a:solidFill>
                  <a:srgbClr val="162D07"/>
                </a:solidFill>
                <a:uFill>
                  <a:solidFill>
                    <a:srgbClr val="162D07"/>
                  </a:solidFill>
                </a:uFill>
                <a:latin typeface="Tahoma"/>
                <a:cs typeface="Tahoma"/>
                <a:hlinkClick r:id="rId11"/>
              </a:rPr>
              <a:t>N</a:t>
            </a:r>
            <a:r>
              <a:rPr sz="750" u="heavy" spc="-48" dirty="0">
                <a:solidFill>
                  <a:srgbClr val="162D07"/>
                </a:solidFill>
                <a:uFill>
                  <a:solidFill>
                    <a:srgbClr val="162D07"/>
                  </a:solidFill>
                </a:uFill>
                <a:latin typeface="Tahoma"/>
                <a:cs typeface="Tahoma"/>
                <a:hlinkClick r:id="rId11"/>
              </a:rPr>
              <a:t> </a:t>
            </a:r>
            <a:r>
              <a:rPr sz="750" u="heavy" spc="30" dirty="0">
                <a:solidFill>
                  <a:srgbClr val="162D07"/>
                </a:solidFill>
                <a:uFill>
                  <a:solidFill>
                    <a:srgbClr val="162D07"/>
                  </a:solidFill>
                </a:uFill>
                <a:latin typeface="Tahoma"/>
                <a:cs typeface="Tahoma"/>
                <a:hlinkClick r:id="rId11"/>
              </a:rPr>
              <a:t>A</a:t>
            </a:r>
            <a:r>
              <a:rPr sz="750" u="heavy" spc="-48" dirty="0">
                <a:solidFill>
                  <a:srgbClr val="162D07"/>
                </a:solidFill>
                <a:uFill>
                  <a:solidFill>
                    <a:srgbClr val="162D07"/>
                  </a:solidFill>
                </a:uFill>
                <a:latin typeface="Tahoma"/>
                <a:cs typeface="Tahoma"/>
                <a:hlinkClick r:id="rId11"/>
              </a:rPr>
              <a:t> </a:t>
            </a:r>
            <a:r>
              <a:rPr sz="750" u="heavy" spc="-20" dirty="0">
                <a:solidFill>
                  <a:srgbClr val="162D07"/>
                </a:solidFill>
                <a:uFill>
                  <a:solidFill>
                    <a:srgbClr val="162D07"/>
                  </a:solidFill>
                </a:uFill>
                <a:latin typeface="Tahoma"/>
                <a:cs typeface="Tahoma"/>
                <a:hlinkClick r:id="rId11"/>
              </a:rPr>
              <a:t>T</a:t>
            </a:r>
            <a:r>
              <a:rPr sz="750" u="heavy" spc="-48" dirty="0">
                <a:solidFill>
                  <a:srgbClr val="162D07"/>
                </a:solidFill>
                <a:uFill>
                  <a:solidFill>
                    <a:srgbClr val="162D07"/>
                  </a:solidFill>
                </a:uFill>
                <a:latin typeface="Tahoma"/>
                <a:cs typeface="Tahoma"/>
                <a:hlinkClick r:id="rId11"/>
              </a:rPr>
              <a:t> </a:t>
            </a:r>
            <a:r>
              <a:rPr sz="750" u="heavy" spc="63" dirty="0">
                <a:solidFill>
                  <a:srgbClr val="162D07"/>
                </a:solidFill>
                <a:uFill>
                  <a:solidFill>
                    <a:srgbClr val="162D07"/>
                  </a:solidFill>
                </a:uFill>
                <a:latin typeface="Tahoma"/>
                <a:cs typeface="Tahoma"/>
                <a:hlinkClick r:id="rId11"/>
              </a:rPr>
              <a:t>U</a:t>
            </a:r>
            <a:r>
              <a:rPr sz="750" u="heavy" spc="-48"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R</a:t>
            </a:r>
            <a:r>
              <a:rPr sz="750" u="heavy" spc="-48" dirty="0">
                <a:solidFill>
                  <a:srgbClr val="162D07"/>
                </a:solidFill>
                <a:uFill>
                  <a:solidFill>
                    <a:srgbClr val="162D07"/>
                  </a:solidFill>
                </a:uFill>
                <a:latin typeface="Tahoma"/>
                <a:cs typeface="Tahoma"/>
                <a:hlinkClick r:id="rId11"/>
              </a:rPr>
              <a:t> </a:t>
            </a:r>
            <a:r>
              <a:rPr sz="750" u="heavy" spc="-25" dirty="0">
                <a:solidFill>
                  <a:srgbClr val="162D07"/>
                </a:solidFill>
                <a:uFill>
                  <a:solidFill>
                    <a:srgbClr val="162D07"/>
                  </a:solidFill>
                </a:uFill>
                <a:latin typeface="Tahoma"/>
                <a:cs typeface="Tahoma"/>
                <a:hlinkClick r:id="rId11"/>
              </a:rPr>
              <a:t>E</a:t>
            </a:r>
            <a:endParaRPr sz="750">
              <a:latin typeface="Tahoma"/>
              <a:cs typeface="Tahoma"/>
            </a:endParaRPr>
          </a:p>
          <a:p>
            <a:pPr marL="6350">
              <a:lnSpc>
                <a:spcPct val="100000"/>
              </a:lnSpc>
              <a:spcBef>
                <a:spcPts val="150"/>
              </a:spcBef>
              <a:tabLst>
                <a:tab pos="690245" algn="l"/>
              </a:tabLst>
            </a:pPr>
            <a:r>
              <a:rPr sz="750" u="heavy" dirty="0">
                <a:solidFill>
                  <a:srgbClr val="162D07"/>
                </a:solidFill>
                <a:uFill>
                  <a:solidFill>
                    <a:srgbClr val="162D07"/>
                  </a:solidFill>
                </a:uFill>
                <a:latin typeface="Tahoma"/>
                <a:cs typeface="Tahoma"/>
                <a:hlinkClick r:id="rId11"/>
              </a:rPr>
              <a:t>R</a:t>
            </a:r>
            <a:r>
              <a:rPr sz="750" u="heavy" spc="-45"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E</a:t>
            </a:r>
            <a:r>
              <a:rPr sz="750" u="heavy" spc="-45"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S</a:t>
            </a:r>
            <a:r>
              <a:rPr sz="750" u="heavy" spc="-45"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E</a:t>
            </a:r>
            <a:r>
              <a:rPr sz="750" u="heavy" spc="-45"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R</a:t>
            </a:r>
            <a:r>
              <a:rPr sz="750" u="heavy" spc="-45"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V</a:t>
            </a:r>
            <a:r>
              <a:rPr sz="750" u="heavy" spc="-45"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E</a:t>
            </a:r>
            <a:r>
              <a:rPr sz="750" u="heavy" spc="-45" dirty="0">
                <a:solidFill>
                  <a:srgbClr val="162D07"/>
                </a:solidFill>
                <a:uFill>
                  <a:solidFill>
                    <a:srgbClr val="162D07"/>
                  </a:solidFill>
                </a:uFill>
                <a:latin typeface="Tahoma"/>
                <a:cs typeface="Tahoma"/>
                <a:hlinkClick r:id="rId11"/>
              </a:rPr>
              <a:t> </a:t>
            </a:r>
            <a:r>
              <a:rPr sz="750" u="heavy" spc="-25" dirty="0">
                <a:solidFill>
                  <a:srgbClr val="162D07"/>
                </a:solidFill>
                <a:uFill>
                  <a:solidFill>
                    <a:srgbClr val="162D07"/>
                  </a:solidFill>
                </a:uFill>
                <a:latin typeface="Tahoma"/>
                <a:cs typeface="Tahoma"/>
                <a:hlinkClick r:id="rId11"/>
              </a:rPr>
              <a:t>S</a:t>
            </a:r>
            <a:r>
              <a:rPr sz="750" u="heavy" dirty="0">
                <a:solidFill>
                  <a:srgbClr val="162D07"/>
                </a:solidFill>
                <a:uFill>
                  <a:solidFill>
                    <a:srgbClr val="162D07"/>
                  </a:solidFill>
                </a:uFill>
                <a:latin typeface="Tahoma"/>
                <a:cs typeface="Tahoma"/>
                <a:hlinkClick r:id="rId11"/>
              </a:rPr>
              <a:t>	</a:t>
            </a:r>
            <a:r>
              <a:rPr sz="750" u="none" dirty="0">
                <a:solidFill>
                  <a:srgbClr val="162D07"/>
                </a:solidFill>
                <a:latin typeface="Tahoma"/>
                <a:cs typeface="Tahoma"/>
                <a:hlinkClick r:id="rId11"/>
              </a:rPr>
              <a:t>(</a:t>
            </a:r>
            <a:r>
              <a:rPr sz="750" u="heavy" spc="-43"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L</a:t>
            </a:r>
            <a:r>
              <a:rPr sz="750" u="heavy" spc="-45" dirty="0">
                <a:solidFill>
                  <a:srgbClr val="162D07"/>
                </a:solidFill>
                <a:uFill>
                  <a:solidFill>
                    <a:srgbClr val="162D07"/>
                  </a:solidFill>
                </a:uFill>
                <a:latin typeface="Tahoma"/>
                <a:cs typeface="Tahoma"/>
                <a:hlinkClick r:id="rId11"/>
              </a:rPr>
              <a:t> </a:t>
            </a:r>
            <a:r>
              <a:rPr sz="750" u="heavy" spc="75" dirty="0">
                <a:solidFill>
                  <a:srgbClr val="162D07"/>
                </a:solidFill>
                <a:uFill>
                  <a:solidFill>
                    <a:srgbClr val="162D07"/>
                  </a:solidFill>
                </a:uFill>
                <a:latin typeface="Tahoma"/>
                <a:cs typeface="Tahoma"/>
                <a:hlinkClick r:id="rId11"/>
              </a:rPr>
              <a:t>N</a:t>
            </a:r>
            <a:r>
              <a:rPr sz="750" u="heavy" spc="-45"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R</a:t>
            </a:r>
            <a:r>
              <a:rPr sz="750" u="none" spc="-43" dirty="0">
                <a:solidFill>
                  <a:srgbClr val="162D07"/>
                </a:solidFill>
                <a:latin typeface="Tahoma"/>
                <a:cs typeface="Tahoma"/>
                <a:hlinkClick r:id="rId11"/>
              </a:rPr>
              <a:t> </a:t>
            </a:r>
            <a:r>
              <a:rPr sz="750" u="none" spc="-25" dirty="0">
                <a:solidFill>
                  <a:srgbClr val="162D07"/>
                </a:solidFill>
                <a:latin typeface="Tahoma"/>
                <a:cs typeface="Tahoma"/>
                <a:hlinkClick r:id="rId11"/>
              </a:rPr>
              <a:t>)</a:t>
            </a:r>
            <a:r>
              <a:rPr sz="750" u="heavy" spc="250" dirty="0">
                <a:solidFill>
                  <a:srgbClr val="162D07"/>
                </a:solidFill>
                <a:uFill>
                  <a:solidFill>
                    <a:srgbClr val="162D07"/>
                  </a:solidFill>
                </a:uFill>
                <a:latin typeface="Times New Roman"/>
                <a:cs typeface="Times New Roman"/>
              </a:rPr>
              <a:t> </a:t>
            </a:r>
            <a:endParaRPr sz="750">
              <a:latin typeface="Times New Roman"/>
              <a:cs typeface="Times New Roman"/>
            </a:endParaRPr>
          </a:p>
        </p:txBody>
      </p:sp>
      <p:sp>
        <p:nvSpPr>
          <p:cNvPr id="15" name="object 15"/>
          <p:cNvSpPr txBox="1"/>
          <p:nvPr/>
        </p:nvSpPr>
        <p:spPr>
          <a:xfrm>
            <a:off x="7045289" y="1443578"/>
            <a:ext cx="1864995" cy="2637155"/>
          </a:xfrm>
          <a:prstGeom prst="rect">
            <a:avLst/>
          </a:prstGeom>
        </p:spPr>
        <p:txBody>
          <a:bodyPr vert="horz" wrap="square" lIns="0" tIns="0" rIns="0" bIns="0" rtlCol="0">
            <a:spAutoFit/>
          </a:bodyPr>
          <a:lstStyle/>
          <a:p>
            <a:pPr marL="25400">
              <a:lnSpc>
                <a:spcPts val="1393"/>
              </a:lnSpc>
              <a:tabLst>
                <a:tab pos="406083" algn="l"/>
                <a:tab pos="925195" algn="l"/>
                <a:tab pos="1443038" algn="l"/>
              </a:tabLst>
            </a:pPr>
            <a:r>
              <a:rPr sz="2200" spc="-217" dirty="0">
                <a:solidFill>
                  <a:srgbClr val="162D07"/>
                </a:solidFill>
                <a:latin typeface="Arial Black"/>
                <a:cs typeface="Arial Black"/>
              </a:rPr>
              <a:t>7</a:t>
            </a:r>
            <a:r>
              <a:rPr sz="2200" dirty="0">
                <a:solidFill>
                  <a:srgbClr val="162D07"/>
                </a:solidFill>
                <a:latin typeface="Arial Black"/>
                <a:cs typeface="Arial Black"/>
              </a:rPr>
              <a:t>	</a:t>
            </a:r>
            <a:r>
              <a:rPr sz="1125" u="heavy" spc="-686" baseline="1851" dirty="0">
                <a:solidFill>
                  <a:srgbClr val="162D07"/>
                </a:solidFill>
                <a:uFill>
                  <a:solidFill>
                    <a:srgbClr val="162D07"/>
                  </a:solidFill>
                </a:uFill>
                <a:latin typeface="Tahoma"/>
                <a:cs typeface="Tahoma"/>
                <a:hlinkClick r:id="rId12"/>
              </a:rPr>
              <a:t>C</a:t>
            </a:r>
            <a:r>
              <a:rPr sz="1125" u="heavy" spc="-4" baseline="79629" dirty="0">
                <a:solidFill>
                  <a:srgbClr val="162D07"/>
                </a:solidFill>
                <a:uFill>
                  <a:solidFill>
                    <a:srgbClr val="162D07"/>
                  </a:solidFill>
                </a:uFill>
                <a:latin typeface="Tahoma"/>
                <a:cs typeface="Tahoma"/>
                <a:hlinkClick r:id="rId12"/>
              </a:rPr>
              <a:t>S</a:t>
            </a:r>
            <a:r>
              <a:rPr sz="1125" u="heavy" spc="-71" baseline="79629" dirty="0">
                <a:solidFill>
                  <a:srgbClr val="162D07"/>
                </a:solidFill>
                <a:uFill>
                  <a:solidFill>
                    <a:srgbClr val="162D07"/>
                  </a:solidFill>
                </a:uFill>
                <a:latin typeface="Tahoma"/>
                <a:cs typeface="Tahoma"/>
                <a:hlinkClick r:id="rId12"/>
              </a:rPr>
              <a:t> </a:t>
            </a:r>
            <a:r>
              <a:rPr sz="1125" u="heavy" spc="-514" baseline="79629" dirty="0">
                <a:solidFill>
                  <a:srgbClr val="162D07"/>
                </a:solidFill>
                <a:uFill>
                  <a:solidFill>
                    <a:srgbClr val="162D07"/>
                  </a:solidFill>
                </a:uFill>
                <a:latin typeface="Tahoma"/>
                <a:cs typeface="Tahoma"/>
                <a:hlinkClick r:id="rId12"/>
              </a:rPr>
              <a:t>P</a:t>
            </a:r>
            <a:r>
              <a:rPr sz="1125" u="heavy" spc="8" baseline="1851" dirty="0">
                <a:solidFill>
                  <a:srgbClr val="162D07"/>
                </a:solidFill>
                <a:uFill>
                  <a:solidFill>
                    <a:srgbClr val="162D07"/>
                  </a:solidFill>
                </a:uFill>
                <a:latin typeface="Tahoma"/>
                <a:cs typeface="Tahoma"/>
                <a:hlinkClick r:id="rId12"/>
              </a:rPr>
              <a:t>O</a:t>
            </a:r>
            <a:r>
              <a:rPr sz="1125" u="heavy" spc="-315" baseline="79629" dirty="0">
                <a:solidFill>
                  <a:srgbClr val="162D07"/>
                </a:solidFill>
                <a:uFill>
                  <a:solidFill>
                    <a:srgbClr val="162D07"/>
                  </a:solidFill>
                </a:uFill>
                <a:latin typeface="Tahoma"/>
                <a:cs typeface="Tahoma"/>
                <a:hlinkClick r:id="rId12"/>
              </a:rPr>
              <a:t>E</a:t>
            </a:r>
            <a:r>
              <a:rPr sz="1125" u="heavy" spc="-191" baseline="1851" dirty="0">
                <a:solidFill>
                  <a:srgbClr val="162D07"/>
                </a:solidFill>
                <a:uFill>
                  <a:solidFill>
                    <a:srgbClr val="162D07"/>
                  </a:solidFill>
                </a:uFill>
                <a:latin typeface="Tahoma"/>
                <a:cs typeface="Tahoma"/>
                <a:hlinkClick r:id="rId12"/>
              </a:rPr>
              <a:t>N</a:t>
            </a:r>
            <a:r>
              <a:rPr sz="1125" u="heavy" spc="-161" baseline="79629" dirty="0">
                <a:solidFill>
                  <a:srgbClr val="162D07"/>
                </a:solidFill>
                <a:uFill>
                  <a:solidFill>
                    <a:srgbClr val="162D07"/>
                  </a:solidFill>
                </a:uFill>
                <a:latin typeface="Tahoma"/>
                <a:cs typeface="Tahoma"/>
                <a:hlinkClick r:id="rId12"/>
              </a:rPr>
              <a:t>C</a:t>
            </a:r>
            <a:r>
              <a:rPr sz="1125" u="heavy" spc="-124" baseline="1851" dirty="0">
                <a:solidFill>
                  <a:srgbClr val="162D07"/>
                </a:solidFill>
                <a:uFill>
                  <a:solidFill>
                    <a:srgbClr val="162D07"/>
                  </a:solidFill>
                </a:uFill>
                <a:latin typeface="Tahoma"/>
                <a:cs typeface="Tahoma"/>
                <a:hlinkClick r:id="rId12"/>
              </a:rPr>
              <a:t>S</a:t>
            </a:r>
            <a:r>
              <a:rPr sz="1125" u="heavy" spc="139" baseline="79629" dirty="0">
                <a:solidFill>
                  <a:srgbClr val="162D07"/>
                </a:solidFill>
                <a:uFill>
                  <a:solidFill>
                    <a:srgbClr val="162D07"/>
                  </a:solidFill>
                </a:uFill>
                <a:latin typeface="Tahoma"/>
                <a:cs typeface="Tahoma"/>
                <a:hlinkClick r:id="rId12"/>
              </a:rPr>
              <a:t>I</a:t>
            </a:r>
            <a:r>
              <a:rPr sz="1125" u="heavy" spc="-439" baseline="1851" dirty="0">
                <a:solidFill>
                  <a:srgbClr val="162D07"/>
                </a:solidFill>
                <a:uFill>
                  <a:solidFill>
                    <a:srgbClr val="162D07"/>
                  </a:solidFill>
                </a:uFill>
                <a:latin typeface="Tahoma"/>
                <a:cs typeface="Tahoma"/>
                <a:hlinkClick r:id="rId12"/>
              </a:rPr>
              <a:t>E</a:t>
            </a:r>
            <a:r>
              <a:rPr sz="1125" u="heavy" spc="49" baseline="79629" dirty="0">
                <a:solidFill>
                  <a:srgbClr val="162D07"/>
                </a:solidFill>
                <a:uFill>
                  <a:solidFill>
                    <a:srgbClr val="162D07"/>
                  </a:solidFill>
                </a:uFill>
                <a:latin typeface="Tahoma"/>
                <a:cs typeface="Tahoma"/>
                <a:hlinkClick r:id="rId12"/>
              </a:rPr>
              <a:t>A</a:t>
            </a:r>
            <a:r>
              <a:rPr sz="1125" u="heavy" spc="-420" baseline="1851" dirty="0">
                <a:solidFill>
                  <a:srgbClr val="162D07"/>
                </a:solidFill>
                <a:uFill>
                  <a:solidFill>
                    <a:srgbClr val="162D07"/>
                  </a:solidFill>
                </a:uFill>
                <a:latin typeface="Tahoma"/>
                <a:cs typeface="Tahoma"/>
                <a:hlinkClick r:id="rId12"/>
              </a:rPr>
              <a:t>R</a:t>
            </a:r>
            <a:r>
              <a:rPr sz="1125" u="heavy" spc="30" baseline="79629" dirty="0">
                <a:solidFill>
                  <a:srgbClr val="162D07"/>
                </a:solidFill>
                <a:uFill>
                  <a:solidFill>
                    <a:srgbClr val="162D07"/>
                  </a:solidFill>
                </a:uFill>
                <a:latin typeface="Tahoma"/>
                <a:cs typeface="Tahoma"/>
                <a:hlinkClick r:id="rId12"/>
              </a:rPr>
              <a:t>L</a:t>
            </a:r>
            <a:r>
              <a:rPr sz="1125" u="heavy" baseline="79629" dirty="0">
                <a:solidFill>
                  <a:srgbClr val="162D07"/>
                </a:solidFill>
                <a:uFill>
                  <a:solidFill>
                    <a:srgbClr val="162D07"/>
                  </a:solidFill>
                </a:uFill>
                <a:latin typeface="Tahoma"/>
                <a:cs typeface="Tahoma"/>
              </a:rPr>
              <a:t>	</a:t>
            </a:r>
            <a:r>
              <a:rPr sz="1125" u="heavy" spc="22" baseline="1851" dirty="0">
                <a:solidFill>
                  <a:srgbClr val="162D07"/>
                </a:solidFill>
                <a:uFill>
                  <a:solidFill>
                    <a:srgbClr val="162D07"/>
                  </a:solidFill>
                </a:uFill>
                <a:latin typeface="Tahoma"/>
                <a:cs typeface="Tahoma"/>
                <a:hlinkClick r:id="rId12"/>
              </a:rPr>
              <a:t>V</a:t>
            </a:r>
            <a:r>
              <a:rPr sz="1125" u="heavy" spc="-461" baseline="79629" dirty="0">
                <a:solidFill>
                  <a:srgbClr val="162D07"/>
                </a:solidFill>
                <a:uFill>
                  <a:solidFill>
                    <a:srgbClr val="162D07"/>
                  </a:solidFill>
                </a:uFill>
                <a:latin typeface="Tahoma"/>
                <a:cs typeface="Tahoma"/>
                <a:hlinkClick r:id="rId12"/>
              </a:rPr>
              <a:t>A</a:t>
            </a:r>
            <a:r>
              <a:rPr sz="1125" u="heavy" spc="22" baseline="1851" dirty="0">
                <a:solidFill>
                  <a:srgbClr val="162D07"/>
                </a:solidFill>
                <a:uFill>
                  <a:solidFill>
                    <a:srgbClr val="162D07"/>
                  </a:solidFill>
                </a:uFill>
                <a:latin typeface="Tahoma"/>
                <a:cs typeface="Tahoma"/>
                <a:hlinkClick r:id="rId12"/>
              </a:rPr>
              <a:t>A</a:t>
            </a:r>
            <a:r>
              <a:rPr sz="1125" u="heavy" spc="-468" baseline="79629" dirty="0">
                <a:solidFill>
                  <a:srgbClr val="162D07"/>
                </a:solidFill>
                <a:uFill>
                  <a:solidFill>
                    <a:srgbClr val="162D07"/>
                  </a:solidFill>
                </a:uFill>
                <a:latin typeface="Tahoma"/>
                <a:cs typeface="Tahoma"/>
                <a:hlinkClick r:id="rId12"/>
              </a:rPr>
              <a:t>R</a:t>
            </a:r>
            <a:r>
              <a:rPr sz="1125" u="heavy" spc="98" baseline="1851" dirty="0">
                <a:solidFill>
                  <a:srgbClr val="162D07"/>
                </a:solidFill>
                <a:uFill>
                  <a:solidFill>
                    <a:srgbClr val="162D07"/>
                  </a:solidFill>
                </a:uFill>
                <a:latin typeface="Tahoma"/>
                <a:cs typeface="Tahoma"/>
                <a:hlinkClick r:id="rId12"/>
              </a:rPr>
              <a:t>T</a:t>
            </a:r>
            <a:r>
              <a:rPr sz="1125" u="heavy" spc="120" baseline="79629" dirty="0">
                <a:solidFill>
                  <a:srgbClr val="162D07"/>
                </a:solidFill>
                <a:uFill>
                  <a:solidFill>
                    <a:srgbClr val="162D07"/>
                  </a:solidFill>
                </a:uFill>
                <a:latin typeface="Tahoma"/>
                <a:cs typeface="Tahoma"/>
                <a:hlinkClick r:id="rId12"/>
              </a:rPr>
              <a:t>E</a:t>
            </a:r>
            <a:r>
              <a:rPr sz="1125" u="heavy" spc="-1346" baseline="1851" dirty="0">
                <a:solidFill>
                  <a:srgbClr val="162D07"/>
                </a:solidFill>
                <a:uFill>
                  <a:solidFill>
                    <a:srgbClr val="162D07"/>
                  </a:solidFill>
                </a:uFill>
                <a:latin typeface="Tahoma"/>
                <a:cs typeface="Tahoma"/>
                <a:hlinkClick r:id="rId12"/>
              </a:rPr>
              <a:t>O</a:t>
            </a:r>
            <a:r>
              <a:rPr sz="1125" u="heavy" spc="-8" baseline="1851" dirty="0">
                <a:solidFill>
                  <a:srgbClr val="162D07"/>
                </a:solidFill>
                <a:uFill>
                  <a:solidFill>
                    <a:srgbClr val="162D07"/>
                  </a:solidFill>
                </a:uFill>
                <a:latin typeface="Tahoma"/>
                <a:cs typeface="Tahoma"/>
                <a:hlinkClick r:id="rId12"/>
              </a:rPr>
              <a:t>I</a:t>
            </a:r>
            <a:r>
              <a:rPr sz="1125" u="heavy" spc="-71" baseline="1851" dirty="0">
                <a:solidFill>
                  <a:srgbClr val="162D07"/>
                </a:solidFill>
                <a:uFill>
                  <a:solidFill>
                    <a:srgbClr val="162D07"/>
                  </a:solidFill>
                </a:uFill>
                <a:latin typeface="Tahoma"/>
                <a:cs typeface="Tahoma"/>
              </a:rPr>
              <a:t> </a:t>
            </a:r>
            <a:r>
              <a:rPr sz="1125" u="none" spc="-206" baseline="1851" dirty="0">
                <a:solidFill>
                  <a:srgbClr val="162D07"/>
                </a:solidFill>
                <a:latin typeface="Tahoma"/>
                <a:cs typeface="Tahoma"/>
                <a:hlinkClick r:id="rId12"/>
              </a:rPr>
              <a:t> </a:t>
            </a:r>
            <a:r>
              <a:rPr sz="1125" u="heavy" spc="45" baseline="79629" dirty="0">
                <a:solidFill>
                  <a:srgbClr val="162D07"/>
                </a:solidFill>
                <a:uFill>
                  <a:solidFill>
                    <a:srgbClr val="162D07"/>
                  </a:solidFill>
                </a:uFill>
                <a:latin typeface="Tahoma"/>
                <a:cs typeface="Tahoma"/>
                <a:hlinkClick r:id="rId12"/>
              </a:rPr>
              <a:t>A</a:t>
            </a:r>
            <a:r>
              <a:rPr sz="1125" u="heavy" spc="-71" baseline="79629" dirty="0">
                <a:solidFill>
                  <a:srgbClr val="162D07"/>
                </a:solidFill>
                <a:uFill>
                  <a:solidFill>
                    <a:srgbClr val="162D07"/>
                  </a:solidFill>
                </a:uFill>
                <a:latin typeface="Tahoma"/>
                <a:cs typeface="Tahoma"/>
                <a:hlinkClick r:id="rId12"/>
              </a:rPr>
              <a:t> </a:t>
            </a:r>
            <a:r>
              <a:rPr sz="1125" u="heavy" spc="-578" baseline="79629" dirty="0">
                <a:solidFill>
                  <a:srgbClr val="162D07"/>
                </a:solidFill>
                <a:uFill>
                  <a:solidFill>
                    <a:srgbClr val="162D07"/>
                  </a:solidFill>
                </a:uFill>
                <a:latin typeface="Tahoma"/>
                <a:cs typeface="Tahoma"/>
                <a:hlinkClick r:id="rId12"/>
              </a:rPr>
              <a:t>S</a:t>
            </a:r>
            <a:r>
              <a:rPr sz="1125" u="heavy" spc="38" baseline="1851" dirty="0">
                <a:solidFill>
                  <a:srgbClr val="162D07"/>
                </a:solidFill>
                <a:uFill>
                  <a:solidFill>
                    <a:srgbClr val="162D07"/>
                  </a:solidFill>
                </a:uFill>
                <a:latin typeface="Tahoma"/>
                <a:cs typeface="Tahoma"/>
                <a:hlinkClick r:id="rId12"/>
              </a:rPr>
              <a:t>N</a:t>
            </a:r>
            <a:r>
              <a:rPr sz="1125" u="heavy" baseline="1851" dirty="0">
                <a:solidFill>
                  <a:srgbClr val="162D07"/>
                </a:solidFill>
                <a:uFill>
                  <a:solidFill>
                    <a:srgbClr val="162D07"/>
                  </a:solidFill>
                </a:uFill>
                <a:latin typeface="Tahoma"/>
                <a:cs typeface="Tahoma"/>
              </a:rPr>
              <a:t>	</a:t>
            </a:r>
            <a:r>
              <a:rPr sz="1125" u="heavy" spc="64" baseline="79629" dirty="0">
                <a:solidFill>
                  <a:srgbClr val="162D07"/>
                </a:solidFill>
                <a:uFill>
                  <a:solidFill>
                    <a:srgbClr val="162D07"/>
                  </a:solidFill>
                </a:uFill>
                <a:latin typeface="Tahoma"/>
                <a:cs typeface="Tahoma"/>
                <a:hlinkClick r:id="rId12"/>
              </a:rPr>
              <a:t>O</a:t>
            </a:r>
            <a:r>
              <a:rPr sz="1125" u="heavy" spc="-739" baseline="1851" dirty="0">
                <a:solidFill>
                  <a:srgbClr val="162D07"/>
                </a:solidFill>
                <a:uFill>
                  <a:solidFill>
                    <a:srgbClr val="162D07"/>
                  </a:solidFill>
                </a:uFill>
                <a:latin typeface="Tahoma"/>
                <a:cs typeface="Tahoma"/>
                <a:hlinkClick r:id="rId12"/>
              </a:rPr>
              <a:t>S</a:t>
            </a:r>
            <a:r>
              <a:rPr sz="1125" u="heavy" spc="-356" baseline="1851" dirty="0">
                <a:solidFill>
                  <a:srgbClr val="162D07"/>
                </a:solidFill>
                <a:uFill>
                  <a:solidFill>
                    <a:srgbClr val="162D07"/>
                  </a:solidFill>
                </a:uFill>
                <a:latin typeface="Tahoma"/>
                <a:cs typeface="Tahoma"/>
                <a:hlinkClick r:id="rId12"/>
              </a:rPr>
              <a:t> </a:t>
            </a:r>
            <a:r>
              <a:rPr sz="1125" u="none" baseline="1851" dirty="0">
                <a:solidFill>
                  <a:srgbClr val="162D07"/>
                </a:solidFill>
                <a:latin typeface="Tahoma"/>
                <a:cs typeface="Tahoma"/>
                <a:hlinkClick r:id="rId12"/>
              </a:rPr>
              <a:t>(</a:t>
            </a:r>
            <a:r>
              <a:rPr sz="1125" u="none" spc="213" baseline="1851" dirty="0">
                <a:solidFill>
                  <a:srgbClr val="162D07"/>
                </a:solidFill>
                <a:latin typeface="Tahoma"/>
                <a:cs typeface="Tahoma"/>
              </a:rPr>
              <a:t> </a:t>
            </a:r>
            <a:r>
              <a:rPr sz="1125" u="heavy" baseline="79629" dirty="0">
                <a:solidFill>
                  <a:srgbClr val="162D07"/>
                </a:solidFill>
                <a:uFill>
                  <a:solidFill>
                    <a:srgbClr val="162D07"/>
                  </a:solidFill>
                </a:uFill>
                <a:latin typeface="Tahoma"/>
                <a:cs typeface="Tahoma"/>
                <a:hlinkClick r:id="rId12"/>
              </a:rPr>
              <a:t>F</a:t>
            </a:r>
            <a:r>
              <a:rPr sz="1125" u="heavy" baseline="1851" dirty="0">
                <a:solidFill>
                  <a:srgbClr val="162D07"/>
                </a:solidFill>
                <a:uFill>
                  <a:solidFill>
                    <a:srgbClr val="162D07"/>
                  </a:solidFill>
                </a:uFill>
                <a:latin typeface="Tahoma"/>
                <a:cs typeface="Tahoma"/>
                <a:hlinkClick r:id="rId12"/>
              </a:rPr>
              <a:t>A</a:t>
            </a:r>
            <a:r>
              <a:rPr sz="1125" u="heavy" spc="-83" baseline="1851" dirty="0">
                <a:solidFill>
                  <a:srgbClr val="162D07"/>
                </a:solidFill>
                <a:uFill>
                  <a:solidFill>
                    <a:srgbClr val="162D07"/>
                  </a:solidFill>
                </a:uFill>
                <a:latin typeface="Tahoma"/>
                <a:cs typeface="Tahoma"/>
                <a:hlinkClick r:id="rId12"/>
              </a:rPr>
              <a:t> </a:t>
            </a:r>
            <a:r>
              <a:rPr sz="1125" u="heavy" spc="45" baseline="1851" dirty="0">
                <a:solidFill>
                  <a:srgbClr val="162D07"/>
                </a:solidFill>
                <a:uFill>
                  <a:solidFill>
                    <a:srgbClr val="162D07"/>
                  </a:solidFill>
                </a:uFill>
                <a:latin typeface="Tahoma"/>
                <a:cs typeface="Tahoma"/>
                <a:hlinkClick r:id="rId12"/>
              </a:rPr>
              <a:t>C</a:t>
            </a:r>
            <a:r>
              <a:rPr sz="1125" u="none" spc="-83" baseline="1851" dirty="0">
                <a:solidFill>
                  <a:srgbClr val="162D07"/>
                </a:solidFill>
                <a:latin typeface="Tahoma"/>
                <a:cs typeface="Tahoma"/>
                <a:hlinkClick r:id="rId12"/>
              </a:rPr>
              <a:t> </a:t>
            </a:r>
            <a:r>
              <a:rPr sz="1125" u="none" spc="-38" baseline="1851" dirty="0">
                <a:solidFill>
                  <a:srgbClr val="162D07"/>
                </a:solidFill>
                <a:latin typeface="Tahoma"/>
                <a:cs typeface="Tahoma"/>
                <a:hlinkClick r:id="rId12"/>
              </a:rPr>
              <a:t>)</a:t>
            </a:r>
            <a:r>
              <a:rPr sz="1125" u="heavy" spc="334" baseline="1851" dirty="0">
                <a:solidFill>
                  <a:srgbClr val="162D07"/>
                </a:solidFill>
                <a:uFill>
                  <a:solidFill>
                    <a:srgbClr val="162D07"/>
                  </a:solidFill>
                </a:uFill>
                <a:latin typeface="Times New Roman"/>
                <a:cs typeface="Times New Roman"/>
              </a:rPr>
              <a:t> </a:t>
            </a:r>
            <a:endParaRPr sz="1125" baseline="1851">
              <a:latin typeface="Times New Roman"/>
              <a:cs typeface="Times New Roman"/>
            </a:endParaRPr>
          </a:p>
          <a:p>
            <a:pPr marL="25400">
              <a:lnSpc>
                <a:spcPct val="100000"/>
              </a:lnSpc>
              <a:spcBef>
                <a:spcPts val="100"/>
              </a:spcBef>
              <a:tabLst>
                <a:tab pos="406083" algn="l"/>
                <a:tab pos="985838" algn="l"/>
              </a:tabLst>
            </a:pPr>
            <a:r>
              <a:rPr sz="3300" spc="-326" baseline="-27146" dirty="0">
                <a:solidFill>
                  <a:srgbClr val="162D07"/>
                </a:solidFill>
                <a:latin typeface="Arial Black"/>
                <a:cs typeface="Arial Black"/>
              </a:rPr>
              <a:t>2</a:t>
            </a:r>
            <a:r>
              <a:rPr sz="3300" baseline="-27146" dirty="0">
                <a:solidFill>
                  <a:srgbClr val="162D07"/>
                </a:solidFill>
                <a:latin typeface="Arial Black"/>
                <a:cs typeface="Arial Black"/>
              </a:rPr>
              <a:t>	</a:t>
            </a:r>
            <a:r>
              <a:rPr sz="1125" u="heavy" spc="-686" baseline="-77777" dirty="0">
                <a:solidFill>
                  <a:srgbClr val="162D07"/>
                </a:solidFill>
                <a:uFill>
                  <a:solidFill>
                    <a:srgbClr val="162D07"/>
                  </a:solidFill>
                </a:uFill>
                <a:latin typeface="Tahoma"/>
                <a:cs typeface="Tahoma"/>
                <a:hlinkClick r:id="rId13"/>
              </a:rPr>
              <a:t>A</a:t>
            </a:r>
            <a:r>
              <a:rPr sz="750" u="heavy" dirty="0">
                <a:solidFill>
                  <a:srgbClr val="162D07"/>
                </a:solidFill>
                <a:uFill>
                  <a:solidFill>
                    <a:srgbClr val="162D07"/>
                  </a:solidFill>
                </a:uFill>
                <a:latin typeface="Tahoma"/>
                <a:cs typeface="Tahoma"/>
                <a:hlinkClick r:id="rId13"/>
              </a:rPr>
              <a:t>S</a:t>
            </a:r>
            <a:r>
              <a:rPr sz="750" u="heavy" spc="-55" dirty="0">
                <a:solidFill>
                  <a:srgbClr val="162D07"/>
                </a:solidFill>
                <a:uFill>
                  <a:solidFill>
                    <a:srgbClr val="162D07"/>
                  </a:solidFill>
                </a:uFill>
                <a:latin typeface="Tahoma"/>
                <a:cs typeface="Tahoma"/>
                <a:hlinkClick r:id="rId13"/>
              </a:rPr>
              <a:t> </a:t>
            </a:r>
            <a:r>
              <a:rPr sz="750" u="heavy" spc="-353" dirty="0">
                <a:solidFill>
                  <a:srgbClr val="162D07"/>
                </a:solidFill>
                <a:uFill>
                  <a:solidFill>
                    <a:srgbClr val="162D07"/>
                  </a:solidFill>
                </a:uFill>
                <a:latin typeface="Tahoma"/>
                <a:cs typeface="Tahoma"/>
                <a:hlinkClick r:id="rId13"/>
              </a:rPr>
              <a:t>P</a:t>
            </a:r>
            <a:r>
              <a:rPr sz="1125" u="heavy" spc="11" baseline="-77777" dirty="0">
                <a:solidFill>
                  <a:srgbClr val="162D07"/>
                </a:solidFill>
                <a:uFill>
                  <a:solidFill>
                    <a:srgbClr val="162D07"/>
                  </a:solidFill>
                </a:uFill>
                <a:latin typeface="Tahoma"/>
                <a:cs typeface="Tahoma"/>
                <a:hlinkClick r:id="rId13"/>
              </a:rPr>
              <a:t>R</a:t>
            </a:r>
            <a:r>
              <a:rPr sz="1125" u="heavy" spc="-71" baseline="-77777" dirty="0">
                <a:solidFill>
                  <a:srgbClr val="162D07"/>
                </a:solidFill>
                <a:uFill>
                  <a:solidFill>
                    <a:srgbClr val="162D07"/>
                  </a:solidFill>
                </a:uFill>
                <a:latin typeface="Tahoma"/>
                <a:cs typeface="Tahoma"/>
              </a:rPr>
              <a:t> </a:t>
            </a:r>
            <a:r>
              <a:rPr sz="750" u="heavy" spc="-345" dirty="0">
                <a:solidFill>
                  <a:srgbClr val="162D07"/>
                </a:solidFill>
                <a:uFill>
                  <a:solidFill>
                    <a:srgbClr val="162D07"/>
                  </a:solidFill>
                </a:uFill>
                <a:latin typeface="Tahoma"/>
                <a:cs typeface="Tahoma"/>
                <a:hlinkClick r:id="rId13"/>
              </a:rPr>
              <a:t>E</a:t>
            </a:r>
            <a:r>
              <a:rPr sz="1125" u="heavy" spc="4" baseline="-77777" dirty="0">
                <a:solidFill>
                  <a:srgbClr val="162D07"/>
                </a:solidFill>
                <a:uFill>
                  <a:solidFill>
                    <a:srgbClr val="162D07"/>
                  </a:solidFill>
                </a:uFill>
                <a:latin typeface="Tahoma"/>
                <a:cs typeface="Tahoma"/>
                <a:hlinkClick r:id="rId13"/>
              </a:rPr>
              <a:t>E</a:t>
            </a:r>
            <a:r>
              <a:rPr sz="1125" u="heavy" spc="-71" baseline="-77777" dirty="0">
                <a:solidFill>
                  <a:srgbClr val="162D07"/>
                </a:solidFill>
                <a:uFill>
                  <a:solidFill>
                    <a:srgbClr val="162D07"/>
                  </a:solidFill>
                </a:uFill>
                <a:latin typeface="Tahoma"/>
                <a:cs typeface="Tahoma"/>
              </a:rPr>
              <a:t> </a:t>
            </a:r>
            <a:r>
              <a:rPr sz="750" u="heavy" spc="-368" dirty="0">
                <a:solidFill>
                  <a:srgbClr val="162D07"/>
                </a:solidFill>
                <a:uFill>
                  <a:solidFill>
                    <a:srgbClr val="162D07"/>
                  </a:solidFill>
                </a:uFill>
                <a:latin typeface="Tahoma"/>
                <a:cs typeface="Tahoma"/>
                <a:hlinkClick r:id="rId13"/>
              </a:rPr>
              <a:t>C</a:t>
            </a:r>
            <a:r>
              <a:rPr sz="1125" u="heavy" spc="22" baseline="-77777" dirty="0">
                <a:solidFill>
                  <a:srgbClr val="162D07"/>
                </a:solidFill>
                <a:uFill>
                  <a:solidFill>
                    <a:srgbClr val="162D07"/>
                  </a:solidFill>
                </a:uFill>
                <a:latin typeface="Tahoma"/>
                <a:cs typeface="Tahoma"/>
                <a:hlinkClick r:id="rId13"/>
              </a:rPr>
              <a:t>A</a:t>
            </a:r>
            <a:r>
              <a:rPr sz="1125" u="heavy" spc="-71" baseline="-77777" dirty="0">
                <a:solidFill>
                  <a:srgbClr val="162D07"/>
                </a:solidFill>
                <a:uFill>
                  <a:solidFill>
                    <a:srgbClr val="162D07"/>
                  </a:solidFill>
                </a:uFill>
                <a:latin typeface="Tahoma"/>
                <a:cs typeface="Tahoma"/>
              </a:rPr>
              <a:t> </a:t>
            </a:r>
            <a:r>
              <a:rPr sz="750" u="heavy" spc="-93" dirty="0">
                <a:solidFill>
                  <a:srgbClr val="162D07"/>
                </a:solidFill>
                <a:uFill>
                  <a:solidFill>
                    <a:srgbClr val="162D07"/>
                  </a:solidFill>
                </a:uFill>
                <a:latin typeface="Tahoma"/>
                <a:cs typeface="Tahoma"/>
                <a:hlinkClick r:id="rId13"/>
              </a:rPr>
              <a:t>I</a:t>
            </a:r>
            <a:r>
              <a:rPr sz="1125" u="heavy" spc="-139" baseline="-77777" dirty="0">
                <a:solidFill>
                  <a:srgbClr val="162D07"/>
                </a:solidFill>
                <a:uFill>
                  <a:solidFill>
                    <a:srgbClr val="162D07"/>
                  </a:solidFill>
                </a:uFill>
                <a:latin typeface="Tahoma"/>
                <a:cs typeface="Tahoma"/>
                <a:hlinkClick r:id="rId13"/>
              </a:rPr>
              <a:t>S</a:t>
            </a:r>
            <a:r>
              <a:rPr sz="750" u="heavy" spc="-93" dirty="0">
                <a:solidFill>
                  <a:srgbClr val="162D07"/>
                </a:solidFill>
                <a:uFill>
                  <a:solidFill>
                    <a:srgbClr val="162D07"/>
                  </a:solidFill>
                </a:uFill>
                <a:latin typeface="Tahoma"/>
                <a:cs typeface="Tahoma"/>
                <a:hlinkClick r:id="rId13"/>
              </a:rPr>
              <a:t>A</a:t>
            </a:r>
            <a:r>
              <a:rPr sz="750" u="heavy" spc="-50" dirty="0">
                <a:solidFill>
                  <a:srgbClr val="162D07"/>
                </a:solidFill>
                <a:uFill>
                  <a:solidFill>
                    <a:srgbClr val="162D07"/>
                  </a:solidFill>
                </a:uFill>
                <a:latin typeface="Tahoma"/>
                <a:cs typeface="Tahoma"/>
              </a:rPr>
              <a:t> </a:t>
            </a:r>
            <a:r>
              <a:rPr sz="1125" u="none" spc="-360" baseline="-77777" dirty="0">
                <a:solidFill>
                  <a:srgbClr val="162D07"/>
                </a:solidFill>
                <a:latin typeface="Tahoma"/>
                <a:cs typeface="Tahoma"/>
                <a:hlinkClick r:id="rId13"/>
              </a:rPr>
              <a:t>(</a:t>
            </a:r>
            <a:r>
              <a:rPr sz="750" u="heavy" spc="65" dirty="0">
                <a:solidFill>
                  <a:srgbClr val="162D07"/>
                </a:solidFill>
                <a:uFill>
                  <a:solidFill>
                    <a:srgbClr val="162D07"/>
                  </a:solidFill>
                </a:uFill>
                <a:latin typeface="Tahoma"/>
                <a:cs typeface="Tahoma"/>
                <a:hlinkClick r:id="rId13"/>
              </a:rPr>
              <a:t>L</a:t>
            </a:r>
            <a:r>
              <a:rPr sz="1125" u="heavy" spc="-750" baseline="-77777" dirty="0">
                <a:solidFill>
                  <a:srgbClr val="162D07"/>
                </a:solidFill>
                <a:uFill>
                  <a:solidFill>
                    <a:srgbClr val="162D07"/>
                  </a:solidFill>
                </a:uFill>
                <a:latin typeface="Tahoma"/>
                <a:cs typeface="Tahoma"/>
                <a:hlinkClick r:id="rId13"/>
              </a:rPr>
              <a:t>S</a:t>
            </a:r>
            <a:r>
              <a:rPr sz="1125" u="heavy" spc="8" baseline="-77777" dirty="0">
                <a:solidFill>
                  <a:srgbClr val="162D07"/>
                </a:solidFill>
                <a:uFill>
                  <a:solidFill>
                    <a:srgbClr val="162D07"/>
                  </a:solidFill>
                </a:uFill>
                <a:latin typeface="Tahoma"/>
                <a:cs typeface="Tahoma"/>
                <a:hlinkClick r:id="rId13"/>
              </a:rPr>
              <a:t> </a:t>
            </a:r>
            <a:r>
              <a:rPr sz="1125" u="none" baseline="-77777" dirty="0">
                <a:solidFill>
                  <a:srgbClr val="162D07"/>
                </a:solidFill>
                <a:latin typeface="Tahoma"/>
                <a:cs typeface="Tahoma"/>
              </a:rPr>
              <a:t>	</a:t>
            </a:r>
            <a:r>
              <a:rPr sz="750" u="heavy" spc="-348" dirty="0">
                <a:solidFill>
                  <a:srgbClr val="162D07"/>
                </a:solidFill>
                <a:uFill>
                  <a:solidFill>
                    <a:srgbClr val="162D07"/>
                  </a:solidFill>
                </a:uFill>
                <a:latin typeface="Tahoma"/>
                <a:cs typeface="Tahoma"/>
                <a:hlinkClick r:id="rId13"/>
              </a:rPr>
              <a:t>P</a:t>
            </a:r>
            <a:r>
              <a:rPr sz="1125" u="heavy" spc="38" baseline="-77777" dirty="0">
                <a:solidFill>
                  <a:srgbClr val="162D07"/>
                </a:solidFill>
                <a:uFill>
                  <a:solidFill>
                    <a:srgbClr val="162D07"/>
                  </a:solidFill>
                </a:uFill>
                <a:latin typeface="Tahoma"/>
                <a:cs typeface="Tahoma"/>
                <a:hlinkClick r:id="rId13"/>
              </a:rPr>
              <a:t>P</a:t>
            </a:r>
            <a:r>
              <a:rPr sz="1125" u="heavy" spc="-75" baseline="-77777" dirty="0">
                <a:solidFill>
                  <a:srgbClr val="162D07"/>
                </a:solidFill>
                <a:uFill>
                  <a:solidFill>
                    <a:srgbClr val="162D07"/>
                  </a:solidFill>
                </a:uFill>
                <a:latin typeface="Tahoma"/>
                <a:cs typeface="Tahoma"/>
              </a:rPr>
              <a:t> </a:t>
            </a:r>
            <a:r>
              <a:rPr sz="750" u="heavy" spc="-405" dirty="0">
                <a:solidFill>
                  <a:srgbClr val="162D07"/>
                </a:solidFill>
                <a:uFill>
                  <a:solidFill>
                    <a:srgbClr val="162D07"/>
                  </a:solidFill>
                </a:uFill>
                <a:latin typeface="Tahoma"/>
                <a:cs typeface="Tahoma"/>
                <a:hlinkClick r:id="rId13"/>
              </a:rPr>
              <a:t>R</a:t>
            </a:r>
            <a:r>
              <a:rPr sz="1125" u="heavy" spc="19" baseline="-77777" dirty="0">
                <a:solidFill>
                  <a:srgbClr val="162D07"/>
                </a:solidFill>
                <a:uFill>
                  <a:solidFill>
                    <a:srgbClr val="162D07"/>
                  </a:solidFill>
                </a:uFill>
                <a:latin typeface="Tahoma"/>
                <a:cs typeface="Tahoma"/>
                <a:hlinkClick r:id="rId13"/>
              </a:rPr>
              <a:t>A</a:t>
            </a:r>
            <a:r>
              <a:rPr sz="1125" u="none" spc="-169" baseline="-77777" dirty="0">
                <a:solidFill>
                  <a:srgbClr val="162D07"/>
                </a:solidFill>
                <a:latin typeface="Tahoma"/>
                <a:cs typeface="Tahoma"/>
              </a:rPr>
              <a:t> </a:t>
            </a:r>
            <a:r>
              <a:rPr sz="750" u="heavy" spc="-293" dirty="0">
                <a:solidFill>
                  <a:srgbClr val="162D07"/>
                </a:solidFill>
                <a:uFill>
                  <a:solidFill>
                    <a:srgbClr val="162D07"/>
                  </a:solidFill>
                </a:uFill>
                <a:latin typeface="Tahoma"/>
                <a:cs typeface="Tahoma"/>
                <a:hlinkClick r:id="rId13"/>
              </a:rPr>
              <a:t>O</a:t>
            </a:r>
            <a:r>
              <a:rPr sz="1125" u="heavy" spc="-281" baseline="-77777" dirty="0">
                <a:solidFill>
                  <a:srgbClr val="162D07"/>
                </a:solidFill>
                <a:uFill>
                  <a:solidFill>
                    <a:srgbClr val="162D07"/>
                  </a:solidFill>
                </a:uFill>
                <a:latin typeface="Times New Roman"/>
                <a:cs typeface="Times New Roman"/>
              </a:rPr>
              <a:t> </a:t>
            </a:r>
            <a:r>
              <a:rPr sz="1125" u="none" baseline="-77777" dirty="0">
                <a:solidFill>
                  <a:srgbClr val="162D07"/>
                </a:solidFill>
                <a:latin typeface="Tahoma"/>
                <a:cs typeface="Tahoma"/>
                <a:hlinkClick r:id="rId13"/>
              </a:rPr>
              <a:t>)</a:t>
            </a:r>
            <a:r>
              <a:rPr sz="1125" u="none" spc="349" baseline="-77777" dirty="0">
                <a:solidFill>
                  <a:srgbClr val="162D07"/>
                </a:solidFill>
                <a:latin typeface="Tahoma"/>
                <a:cs typeface="Tahoma"/>
              </a:rPr>
              <a:t> </a:t>
            </a:r>
            <a:r>
              <a:rPr sz="750" u="heavy" spc="-20" dirty="0">
                <a:solidFill>
                  <a:srgbClr val="162D07"/>
                </a:solidFill>
                <a:uFill>
                  <a:solidFill>
                    <a:srgbClr val="162D07"/>
                  </a:solidFill>
                </a:uFill>
                <a:latin typeface="Tahoma"/>
                <a:cs typeface="Tahoma"/>
                <a:hlinkClick r:id="rId13"/>
              </a:rPr>
              <a:t>T</a:t>
            </a:r>
            <a:r>
              <a:rPr sz="750" u="heavy" spc="-50" dirty="0">
                <a:solidFill>
                  <a:srgbClr val="162D07"/>
                </a:solidFill>
                <a:uFill>
                  <a:solidFill>
                    <a:srgbClr val="162D07"/>
                  </a:solidFill>
                </a:uFill>
                <a:latin typeface="Tahoma"/>
                <a:cs typeface="Tahoma"/>
                <a:hlinkClick r:id="rId13"/>
              </a:rPr>
              <a:t> </a:t>
            </a:r>
            <a:r>
              <a:rPr sz="750" u="heavy" dirty="0">
                <a:solidFill>
                  <a:srgbClr val="162D07"/>
                </a:solidFill>
                <a:uFill>
                  <a:solidFill>
                    <a:srgbClr val="162D07"/>
                  </a:solidFill>
                </a:uFill>
                <a:latin typeface="Tahoma"/>
                <a:cs typeface="Tahoma"/>
                <a:hlinkClick r:id="rId13"/>
              </a:rPr>
              <a:t>E</a:t>
            </a:r>
            <a:r>
              <a:rPr sz="750" u="heavy" spc="-55" dirty="0">
                <a:solidFill>
                  <a:srgbClr val="162D07"/>
                </a:solidFill>
                <a:uFill>
                  <a:solidFill>
                    <a:srgbClr val="162D07"/>
                  </a:solidFill>
                </a:uFill>
                <a:latin typeface="Tahoma"/>
                <a:cs typeface="Tahoma"/>
                <a:hlinkClick r:id="rId13"/>
              </a:rPr>
              <a:t> </a:t>
            </a:r>
            <a:r>
              <a:rPr sz="750" u="heavy" spc="30" dirty="0">
                <a:solidFill>
                  <a:srgbClr val="162D07"/>
                </a:solidFill>
                <a:uFill>
                  <a:solidFill>
                    <a:srgbClr val="162D07"/>
                  </a:solidFill>
                </a:uFill>
                <a:latin typeface="Tahoma"/>
                <a:cs typeface="Tahoma"/>
                <a:hlinkClick r:id="rId13"/>
              </a:rPr>
              <a:t>C</a:t>
            </a:r>
            <a:r>
              <a:rPr sz="750" u="heavy" spc="-53" dirty="0">
                <a:solidFill>
                  <a:srgbClr val="162D07"/>
                </a:solidFill>
                <a:uFill>
                  <a:solidFill>
                    <a:srgbClr val="162D07"/>
                  </a:solidFill>
                </a:uFill>
                <a:latin typeface="Tahoma"/>
                <a:cs typeface="Tahoma"/>
                <a:hlinkClick r:id="rId13"/>
              </a:rPr>
              <a:t> </a:t>
            </a:r>
            <a:r>
              <a:rPr sz="750" u="heavy" spc="-20" dirty="0">
                <a:solidFill>
                  <a:srgbClr val="162D07"/>
                </a:solidFill>
                <a:uFill>
                  <a:solidFill>
                    <a:srgbClr val="162D07"/>
                  </a:solidFill>
                </a:uFill>
                <a:latin typeface="Tahoma"/>
                <a:cs typeface="Tahoma"/>
                <a:hlinkClick r:id="rId13"/>
              </a:rPr>
              <a:t>T</a:t>
            </a:r>
            <a:r>
              <a:rPr sz="750" u="heavy" spc="-50" dirty="0">
                <a:solidFill>
                  <a:srgbClr val="162D07"/>
                </a:solidFill>
                <a:uFill>
                  <a:solidFill>
                    <a:srgbClr val="162D07"/>
                  </a:solidFill>
                </a:uFill>
                <a:latin typeface="Tahoma"/>
                <a:cs typeface="Tahoma"/>
                <a:hlinkClick r:id="rId13"/>
              </a:rPr>
              <a:t> </a:t>
            </a:r>
            <a:r>
              <a:rPr sz="750" u="heavy" spc="-68" dirty="0">
                <a:solidFill>
                  <a:srgbClr val="162D07"/>
                </a:solidFill>
                <a:uFill>
                  <a:solidFill>
                    <a:srgbClr val="162D07"/>
                  </a:solidFill>
                </a:uFill>
                <a:latin typeface="Tahoma"/>
                <a:cs typeface="Tahoma"/>
                <a:hlinkClick r:id="rId13"/>
              </a:rPr>
              <a:t>I</a:t>
            </a:r>
            <a:r>
              <a:rPr sz="750" u="heavy" spc="-50" dirty="0">
                <a:solidFill>
                  <a:srgbClr val="162D07"/>
                </a:solidFill>
                <a:uFill>
                  <a:solidFill>
                    <a:srgbClr val="162D07"/>
                  </a:solidFill>
                </a:uFill>
                <a:latin typeface="Tahoma"/>
                <a:cs typeface="Tahoma"/>
                <a:hlinkClick r:id="rId13"/>
              </a:rPr>
              <a:t> </a:t>
            </a:r>
            <a:r>
              <a:rPr sz="750" u="heavy" spc="63" dirty="0">
                <a:solidFill>
                  <a:srgbClr val="162D07"/>
                </a:solidFill>
                <a:uFill>
                  <a:solidFill>
                    <a:srgbClr val="162D07"/>
                  </a:solidFill>
                </a:uFill>
                <a:latin typeface="Tahoma"/>
                <a:cs typeface="Tahoma"/>
                <a:hlinkClick r:id="rId13"/>
              </a:rPr>
              <a:t>O</a:t>
            </a:r>
            <a:r>
              <a:rPr sz="750" u="heavy" spc="-55" dirty="0">
                <a:solidFill>
                  <a:srgbClr val="162D07"/>
                </a:solidFill>
                <a:uFill>
                  <a:solidFill>
                    <a:srgbClr val="162D07"/>
                  </a:solidFill>
                </a:uFill>
                <a:latin typeface="Tahoma"/>
                <a:cs typeface="Tahoma"/>
                <a:hlinkClick r:id="rId13"/>
              </a:rPr>
              <a:t> </a:t>
            </a:r>
            <a:r>
              <a:rPr sz="750" u="heavy" spc="50" dirty="0">
                <a:solidFill>
                  <a:srgbClr val="162D07"/>
                </a:solidFill>
                <a:uFill>
                  <a:solidFill>
                    <a:srgbClr val="162D07"/>
                  </a:solidFill>
                </a:uFill>
                <a:latin typeface="Tahoma"/>
                <a:cs typeface="Tahoma"/>
                <a:hlinkClick r:id="rId13"/>
              </a:rPr>
              <a:t>N</a:t>
            </a:r>
            <a:endParaRPr sz="750">
              <a:latin typeface="Tahoma"/>
              <a:cs typeface="Tahoma"/>
            </a:endParaRPr>
          </a:p>
          <a:p>
            <a:pPr>
              <a:lnSpc>
                <a:spcPct val="100000"/>
              </a:lnSpc>
            </a:pPr>
            <a:endParaRPr sz="750">
              <a:latin typeface="Tahoma"/>
              <a:cs typeface="Tahoma"/>
            </a:endParaRPr>
          </a:p>
          <a:p>
            <a:pPr>
              <a:lnSpc>
                <a:spcPct val="100000"/>
              </a:lnSpc>
              <a:spcBef>
                <a:spcPts val="413"/>
              </a:spcBef>
            </a:pPr>
            <a:endParaRPr sz="750">
              <a:latin typeface="Tahoma"/>
              <a:cs typeface="Tahoma"/>
            </a:endParaRPr>
          </a:p>
          <a:p>
            <a:pPr marL="25400">
              <a:lnSpc>
                <a:spcPct val="100000"/>
              </a:lnSpc>
              <a:spcBef>
                <a:spcPts val="3"/>
              </a:spcBef>
            </a:pPr>
            <a:r>
              <a:rPr sz="2200" spc="-217" dirty="0">
                <a:solidFill>
                  <a:srgbClr val="162D07"/>
                </a:solidFill>
                <a:latin typeface="Arial Black"/>
                <a:cs typeface="Arial Black"/>
              </a:rPr>
              <a:t>2</a:t>
            </a:r>
            <a:endParaRPr sz="2200">
              <a:latin typeface="Arial Black"/>
              <a:cs typeface="Arial Black"/>
            </a:endParaRPr>
          </a:p>
          <a:p>
            <a:pPr marL="25400">
              <a:lnSpc>
                <a:spcPct val="100000"/>
              </a:lnSpc>
              <a:spcBef>
                <a:spcPts val="1333"/>
              </a:spcBef>
            </a:pPr>
            <a:r>
              <a:rPr sz="2200" spc="-205" dirty="0">
                <a:solidFill>
                  <a:srgbClr val="162D07"/>
                </a:solidFill>
                <a:latin typeface="Arial Black"/>
                <a:cs typeface="Arial Black"/>
              </a:rPr>
              <a:t>28</a:t>
            </a:r>
            <a:endParaRPr sz="2200">
              <a:latin typeface="Arial Black"/>
              <a:cs typeface="Arial Black"/>
            </a:endParaRPr>
          </a:p>
          <a:p>
            <a:pPr marL="25400">
              <a:lnSpc>
                <a:spcPct val="100000"/>
              </a:lnSpc>
              <a:spcBef>
                <a:spcPts val="1118"/>
              </a:spcBef>
            </a:pPr>
            <a:r>
              <a:rPr sz="2200" spc="-217" dirty="0">
                <a:solidFill>
                  <a:srgbClr val="162D07"/>
                </a:solidFill>
                <a:latin typeface="Arial Black"/>
                <a:cs typeface="Arial Black"/>
              </a:rPr>
              <a:t>4</a:t>
            </a:r>
            <a:endParaRPr sz="2200">
              <a:latin typeface="Arial Black"/>
              <a:cs typeface="Arial Black"/>
            </a:endParaRPr>
          </a:p>
          <a:p>
            <a:pPr marL="36513">
              <a:lnSpc>
                <a:spcPct val="100000"/>
              </a:lnSpc>
              <a:spcBef>
                <a:spcPts val="1348"/>
              </a:spcBef>
            </a:pPr>
            <a:r>
              <a:rPr sz="2200" spc="-217" dirty="0">
                <a:solidFill>
                  <a:srgbClr val="162D07"/>
                </a:solidFill>
                <a:latin typeface="Arial Black"/>
                <a:cs typeface="Arial Black"/>
              </a:rPr>
              <a:t>6</a:t>
            </a:r>
            <a:endParaRPr sz="2200">
              <a:latin typeface="Arial Black"/>
              <a:cs typeface="Arial Black"/>
            </a:endParaRPr>
          </a:p>
        </p:txBody>
      </p:sp>
      <p:sp>
        <p:nvSpPr>
          <p:cNvPr id="16" name="object 16"/>
          <p:cNvSpPr/>
          <p:nvPr/>
        </p:nvSpPr>
        <p:spPr>
          <a:xfrm>
            <a:off x="7452280" y="3200334"/>
            <a:ext cx="5715" cy="9525"/>
          </a:xfrm>
          <a:custGeom>
            <a:avLst/>
            <a:gdLst/>
            <a:ahLst/>
            <a:cxnLst/>
            <a:rect l="l" t="t" r="r" b="b"/>
            <a:pathLst>
              <a:path w="11430" h="19050">
                <a:moveTo>
                  <a:pt x="11381" y="19050"/>
                </a:moveTo>
                <a:lnTo>
                  <a:pt x="0" y="19050"/>
                </a:lnTo>
                <a:lnTo>
                  <a:pt x="0" y="0"/>
                </a:lnTo>
                <a:lnTo>
                  <a:pt x="11381" y="0"/>
                </a:lnTo>
                <a:lnTo>
                  <a:pt x="11381" y="19050"/>
                </a:lnTo>
                <a:close/>
              </a:path>
            </a:pathLst>
          </a:custGeom>
          <a:solidFill>
            <a:srgbClr val="162D07"/>
          </a:solidFill>
        </p:spPr>
        <p:txBody>
          <a:bodyPr wrap="square" lIns="0" tIns="0" rIns="0" bIns="0" rtlCol="0"/>
          <a:lstStyle/>
          <a:p>
            <a:endParaRPr/>
          </a:p>
        </p:txBody>
      </p:sp>
      <p:sp>
        <p:nvSpPr>
          <p:cNvPr id="17" name="object 17"/>
          <p:cNvSpPr txBox="1"/>
          <p:nvPr/>
        </p:nvSpPr>
        <p:spPr>
          <a:xfrm>
            <a:off x="7445193" y="2670538"/>
            <a:ext cx="1634173" cy="866140"/>
          </a:xfrm>
          <a:prstGeom prst="rect">
            <a:avLst/>
          </a:prstGeom>
        </p:spPr>
        <p:txBody>
          <a:bodyPr vert="horz" wrap="square" lIns="0" tIns="5715" rIns="0" bIns="0" rtlCol="0">
            <a:spAutoFit/>
          </a:bodyPr>
          <a:lstStyle/>
          <a:p>
            <a:pPr marL="6985" marR="2540">
              <a:lnSpc>
                <a:spcPct val="116700"/>
              </a:lnSpc>
              <a:spcBef>
                <a:spcPts val="45"/>
              </a:spcBef>
              <a:tabLst>
                <a:tab pos="414972" algn="l"/>
                <a:tab pos="636588" algn="l"/>
                <a:tab pos="854075" algn="l"/>
                <a:tab pos="1138238" algn="l"/>
              </a:tabLst>
            </a:pPr>
            <a:r>
              <a:rPr sz="750" u="heavy" spc="48" dirty="0">
                <a:solidFill>
                  <a:srgbClr val="162D07"/>
                </a:solidFill>
                <a:uFill>
                  <a:solidFill>
                    <a:srgbClr val="162D07"/>
                  </a:solidFill>
                </a:uFill>
                <a:latin typeface="Tahoma"/>
                <a:cs typeface="Tahoma"/>
                <a:hlinkClick r:id="rId14"/>
              </a:rPr>
              <a:t>B</a:t>
            </a:r>
            <a:r>
              <a:rPr sz="750" u="heavy" spc="-48" dirty="0">
                <a:solidFill>
                  <a:srgbClr val="162D07"/>
                </a:solidFill>
                <a:uFill>
                  <a:solidFill>
                    <a:srgbClr val="162D07"/>
                  </a:solidFill>
                </a:uFill>
                <a:latin typeface="Tahoma"/>
                <a:cs typeface="Tahoma"/>
                <a:hlinkClick r:id="rId14"/>
              </a:rPr>
              <a:t> </a:t>
            </a:r>
            <a:r>
              <a:rPr sz="750" u="heavy" spc="-68" dirty="0">
                <a:solidFill>
                  <a:srgbClr val="162D07"/>
                </a:solidFill>
                <a:uFill>
                  <a:solidFill>
                    <a:srgbClr val="162D07"/>
                  </a:solidFill>
                </a:uFill>
                <a:latin typeface="Tahoma"/>
                <a:cs typeface="Tahoma"/>
                <a:hlinkClick r:id="rId14"/>
              </a:rPr>
              <a:t>I</a:t>
            </a:r>
            <a:r>
              <a:rPr sz="750" u="heavy" spc="-48" dirty="0">
                <a:solidFill>
                  <a:srgbClr val="162D07"/>
                </a:solidFill>
                <a:uFill>
                  <a:solidFill>
                    <a:srgbClr val="162D07"/>
                  </a:solidFill>
                </a:uFill>
                <a:latin typeface="Tahoma"/>
                <a:cs typeface="Tahoma"/>
                <a:hlinkClick r:id="rId14"/>
              </a:rPr>
              <a:t> </a:t>
            </a:r>
            <a:r>
              <a:rPr sz="750" u="heavy" spc="63" dirty="0">
                <a:solidFill>
                  <a:srgbClr val="162D07"/>
                </a:solidFill>
                <a:uFill>
                  <a:solidFill>
                    <a:srgbClr val="162D07"/>
                  </a:solidFill>
                </a:uFill>
                <a:latin typeface="Tahoma"/>
                <a:cs typeface="Tahoma"/>
                <a:hlinkClick r:id="rId14"/>
              </a:rPr>
              <a:t>O</a:t>
            </a:r>
            <a:r>
              <a:rPr sz="750" u="heavy" spc="-48"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L</a:t>
            </a:r>
            <a:r>
              <a:rPr sz="750" u="heavy" spc="-45" dirty="0">
                <a:solidFill>
                  <a:srgbClr val="162D07"/>
                </a:solidFill>
                <a:uFill>
                  <a:solidFill>
                    <a:srgbClr val="162D07"/>
                  </a:solidFill>
                </a:uFill>
                <a:latin typeface="Tahoma"/>
                <a:cs typeface="Tahoma"/>
                <a:hlinkClick r:id="rId14"/>
              </a:rPr>
              <a:t> </a:t>
            </a:r>
            <a:r>
              <a:rPr sz="750" u="heavy" spc="63" dirty="0">
                <a:solidFill>
                  <a:srgbClr val="162D07"/>
                </a:solidFill>
                <a:uFill>
                  <a:solidFill>
                    <a:srgbClr val="162D07"/>
                  </a:solidFill>
                </a:uFill>
                <a:latin typeface="Tahoma"/>
                <a:cs typeface="Tahoma"/>
                <a:hlinkClick r:id="rId14"/>
              </a:rPr>
              <a:t>O</a:t>
            </a:r>
            <a:r>
              <a:rPr sz="750" u="heavy" spc="-48" dirty="0">
                <a:solidFill>
                  <a:srgbClr val="162D07"/>
                </a:solidFill>
                <a:uFill>
                  <a:solidFill>
                    <a:srgbClr val="162D07"/>
                  </a:solidFill>
                </a:uFill>
                <a:latin typeface="Tahoma"/>
                <a:cs typeface="Tahoma"/>
                <a:hlinkClick r:id="rId14"/>
              </a:rPr>
              <a:t> </a:t>
            </a:r>
            <a:r>
              <a:rPr sz="750" u="heavy" spc="55" dirty="0">
                <a:solidFill>
                  <a:srgbClr val="162D07"/>
                </a:solidFill>
                <a:uFill>
                  <a:solidFill>
                    <a:srgbClr val="162D07"/>
                  </a:solidFill>
                </a:uFill>
                <a:latin typeface="Tahoma"/>
                <a:cs typeface="Tahoma"/>
                <a:hlinkClick r:id="rId14"/>
              </a:rPr>
              <a:t>G</a:t>
            </a:r>
            <a:r>
              <a:rPr sz="750" u="heavy" spc="-48" dirty="0">
                <a:solidFill>
                  <a:srgbClr val="162D07"/>
                </a:solidFill>
                <a:uFill>
                  <a:solidFill>
                    <a:srgbClr val="162D07"/>
                  </a:solidFill>
                </a:uFill>
                <a:latin typeface="Tahoma"/>
                <a:cs typeface="Tahoma"/>
                <a:hlinkClick r:id="rId14"/>
              </a:rPr>
              <a:t> </a:t>
            </a:r>
            <a:r>
              <a:rPr sz="750" u="heavy" spc="-68" dirty="0">
                <a:solidFill>
                  <a:srgbClr val="162D07"/>
                </a:solidFill>
                <a:uFill>
                  <a:solidFill>
                    <a:srgbClr val="162D07"/>
                  </a:solidFill>
                </a:uFill>
                <a:latin typeface="Tahoma"/>
                <a:cs typeface="Tahoma"/>
                <a:hlinkClick r:id="rId14"/>
              </a:rPr>
              <a:t>I</a:t>
            </a:r>
            <a:r>
              <a:rPr sz="750" u="heavy" spc="-45" dirty="0">
                <a:solidFill>
                  <a:srgbClr val="162D07"/>
                </a:solidFill>
                <a:uFill>
                  <a:solidFill>
                    <a:srgbClr val="162D07"/>
                  </a:solidFill>
                </a:uFill>
                <a:latin typeface="Tahoma"/>
                <a:cs typeface="Tahoma"/>
                <a:hlinkClick r:id="rId14"/>
              </a:rPr>
              <a:t> </a:t>
            </a:r>
            <a:r>
              <a:rPr sz="750" u="heavy" spc="30" dirty="0">
                <a:solidFill>
                  <a:srgbClr val="162D07"/>
                </a:solidFill>
                <a:uFill>
                  <a:solidFill>
                    <a:srgbClr val="162D07"/>
                  </a:solidFill>
                </a:uFill>
                <a:latin typeface="Tahoma"/>
                <a:cs typeface="Tahoma"/>
                <a:hlinkClick r:id="rId14"/>
              </a:rPr>
              <a:t>C</a:t>
            </a:r>
            <a:r>
              <a:rPr sz="750" u="heavy" spc="-48" dirty="0">
                <a:solidFill>
                  <a:srgbClr val="162D07"/>
                </a:solidFill>
                <a:uFill>
                  <a:solidFill>
                    <a:srgbClr val="162D07"/>
                  </a:solidFill>
                </a:uFill>
                <a:latin typeface="Tahoma"/>
                <a:cs typeface="Tahoma"/>
                <a:hlinkClick r:id="rId14"/>
              </a:rPr>
              <a:t> </a:t>
            </a:r>
            <a:r>
              <a:rPr sz="750" u="heavy" spc="30" dirty="0">
                <a:solidFill>
                  <a:srgbClr val="162D07"/>
                </a:solidFill>
                <a:uFill>
                  <a:solidFill>
                    <a:srgbClr val="162D07"/>
                  </a:solidFill>
                </a:uFill>
                <a:latin typeface="Tahoma"/>
                <a:cs typeface="Tahoma"/>
                <a:hlinkClick r:id="rId14"/>
              </a:rPr>
              <a:t>A</a:t>
            </a:r>
            <a:r>
              <a:rPr sz="750" u="heavy" spc="-48" dirty="0">
                <a:solidFill>
                  <a:srgbClr val="162D07"/>
                </a:solidFill>
                <a:uFill>
                  <a:solidFill>
                    <a:srgbClr val="162D07"/>
                  </a:solidFill>
                </a:uFill>
                <a:latin typeface="Tahoma"/>
                <a:cs typeface="Tahoma"/>
                <a:hlinkClick r:id="rId14"/>
              </a:rPr>
              <a:t> </a:t>
            </a:r>
            <a:r>
              <a:rPr sz="750" u="heavy" spc="-25" dirty="0">
                <a:solidFill>
                  <a:srgbClr val="162D07"/>
                </a:solidFill>
                <a:uFill>
                  <a:solidFill>
                    <a:srgbClr val="162D07"/>
                  </a:solidFill>
                </a:uFill>
                <a:latin typeface="Tahoma"/>
                <a:cs typeface="Tahoma"/>
                <a:hlinkClick r:id="rId14"/>
              </a:rPr>
              <a:t>L</a:t>
            </a:r>
            <a:r>
              <a:rPr sz="750" u="heavy" dirty="0">
                <a:solidFill>
                  <a:srgbClr val="162D07"/>
                </a:solidFill>
                <a:uFill>
                  <a:solidFill>
                    <a:srgbClr val="162D07"/>
                  </a:solidFill>
                </a:uFill>
                <a:latin typeface="Tahoma"/>
                <a:cs typeface="Tahoma"/>
                <a:hlinkClick r:id="rId14"/>
              </a:rPr>
              <a:t>	</a:t>
            </a:r>
            <a:r>
              <a:rPr sz="750" u="none" dirty="0">
                <a:solidFill>
                  <a:srgbClr val="162D07"/>
                </a:solidFill>
                <a:latin typeface="Tahoma"/>
                <a:cs typeface="Tahoma"/>
                <a:hlinkClick r:id="rId14"/>
              </a:rPr>
              <a:t>(</a:t>
            </a:r>
            <a:r>
              <a:rPr sz="750" u="heavy" spc="-40" dirty="0">
                <a:solidFill>
                  <a:srgbClr val="162D07"/>
                </a:solidFill>
                <a:uFill>
                  <a:solidFill>
                    <a:srgbClr val="162D07"/>
                  </a:solidFill>
                </a:uFill>
                <a:latin typeface="Tahoma"/>
                <a:cs typeface="Tahoma"/>
                <a:hlinkClick r:id="rId14"/>
              </a:rPr>
              <a:t> </a:t>
            </a:r>
            <a:r>
              <a:rPr sz="750" u="heavy" spc="63" dirty="0">
                <a:solidFill>
                  <a:srgbClr val="162D07"/>
                </a:solidFill>
                <a:uFill>
                  <a:solidFill>
                    <a:srgbClr val="162D07"/>
                  </a:solidFill>
                </a:uFill>
                <a:latin typeface="Tahoma"/>
                <a:cs typeface="Tahoma"/>
                <a:hlinkClick r:id="rId14"/>
              </a:rPr>
              <a:t>O</a:t>
            </a:r>
            <a:r>
              <a:rPr sz="750" u="heavy" spc="-55" dirty="0">
                <a:solidFill>
                  <a:srgbClr val="162D07"/>
                </a:solidFill>
                <a:uFill>
                  <a:solidFill>
                    <a:srgbClr val="162D07"/>
                  </a:solidFill>
                </a:uFill>
                <a:latin typeface="Tahoma"/>
                <a:cs typeface="Tahoma"/>
                <a:hlinkClick r:id="rId14"/>
              </a:rPr>
              <a:t> </a:t>
            </a:r>
            <a:r>
              <a:rPr sz="750" u="heavy" spc="-25" dirty="0">
                <a:solidFill>
                  <a:srgbClr val="162D07"/>
                </a:solidFill>
                <a:uFill>
                  <a:solidFill>
                    <a:srgbClr val="162D07"/>
                  </a:solidFill>
                </a:uFill>
                <a:latin typeface="Tahoma"/>
                <a:cs typeface="Tahoma"/>
                <a:hlinkClick r:id="rId14"/>
              </a:rPr>
              <a:t>R</a:t>
            </a:r>
            <a:r>
              <a:rPr sz="750" u="heavy" dirty="0">
                <a:solidFill>
                  <a:srgbClr val="162D07"/>
                </a:solidFill>
                <a:uFill>
                  <a:solidFill>
                    <a:srgbClr val="162D07"/>
                  </a:solidFill>
                </a:uFill>
                <a:latin typeface="Tahoma"/>
                <a:cs typeface="Tahoma"/>
                <a:hlinkClick r:id="rId14"/>
              </a:rPr>
              <a:t>	</a:t>
            </a:r>
            <a:r>
              <a:rPr sz="750" u="heavy" spc="115" dirty="0">
                <a:solidFill>
                  <a:srgbClr val="162D07"/>
                </a:solidFill>
                <a:uFill>
                  <a:solidFill>
                    <a:srgbClr val="162D07"/>
                  </a:solidFill>
                </a:uFill>
                <a:latin typeface="Tahoma"/>
                <a:cs typeface="Tahoma"/>
                <a:hlinkClick r:id="rId14"/>
              </a:rPr>
              <a:t>M</a:t>
            </a:r>
            <a:r>
              <a:rPr sz="750" u="heavy" spc="-60" dirty="0">
                <a:solidFill>
                  <a:srgbClr val="162D07"/>
                </a:solidFill>
                <a:uFill>
                  <a:solidFill>
                    <a:srgbClr val="162D07"/>
                  </a:solidFill>
                </a:uFill>
                <a:latin typeface="Tahoma"/>
                <a:cs typeface="Tahoma"/>
                <a:hlinkClick r:id="rId14"/>
              </a:rPr>
              <a:t> </a:t>
            </a:r>
            <a:r>
              <a:rPr sz="750" u="heavy" spc="-68" dirty="0">
                <a:solidFill>
                  <a:srgbClr val="162D07"/>
                </a:solidFill>
                <a:uFill>
                  <a:solidFill>
                    <a:srgbClr val="162D07"/>
                  </a:solidFill>
                </a:uFill>
                <a:latin typeface="Tahoma"/>
                <a:cs typeface="Tahoma"/>
                <a:hlinkClick r:id="rId14"/>
              </a:rPr>
              <a:t>I</a:t>
            </a:r>
            <a:r>
              <a:rPr sz="750" u="heavy" spc="-50"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X</a:t>
            </a:r>
            <a:r>
              <a:rPr sz="750" u="heavy" spc="-60"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E</a:t>
            </a:r>
            <a:r>
              <a:rPr sz="750" u="heavy" spc="-60" dirty="0">
                <a:solidFill>
                  <a:srgbClr val="162D07"/>
                </a:solidFill>
                <a:uFill>
                  <a:solidFill>
                    <a:srgbClr val="162D07"/>
                  </a:solidFill>
                </a:uFill>
                <a:latin typeface="Tahoma"/>
                <a:cs typeface="Tahoma"/>
                <a:hlinkClick r:id="rId14"/>
              </a:rPr>
              <a:t> </a:t>
            </a:r>
            <a:r>
              <a:rPr sz="750" u="heavy" spc="50" dirty="0">
                <a:solidFill>
                  <a:srgbClr val="162D07"/>
                </a:solidFill>
                <a:uFill>
                  <a:solidFill>
                    <a:srgbClr val="162D07"/>
                  </a:solidFill>
                </a:uFill>
                <a:latin typeface="Tahoma"/>
                <a:cs typeface="Tahoma"/>
                <a:hlinkClick r:id="rId14"/>
              </a:rPr>
              <a:t>D</a:t>
            </a:r>
            <a:r>
              <a:rPr sz="750" u="none" spc="-57" dirty="0">
                <a:solidFill>
                  <a:srgbClr val="162D07"/>
                </a:solidFill>
                <a:latin typeface="Tahoma"/>
                <a:cs typeface="Tahoma"/>
                <a:hlinkClick r:id="rId14"/>
              </a:rPr>
              <a:t> </a:t>
            </a:r>
            <a:r>
              <a:rPr sz="750" u="none" dirty="0">
                <a:solidFill>
                  <a:srgbClr val="162D07"/>
                </a:solidFill>
                <a:latin typeface="Tahoma"/>
                <a:cs typeface="Tahoma"/>
                <a:hlinkClick r:id="rId14"/>
              </a:rPr>
              <a:t>)</a:t>
            </a:r>
            <a:r>
              <a:rPr sz="750" u="heavy" spc="123" dirty="0">
                <a:solidFill>
                  <a:srgbClr val="162D07"/>
                </a:solidFill>
                <a:uFill>
                  <a:solidFill>
                    <a:srgbClr val="162D07"/>
                  </a:solidFill>
                </a:uFill>
                <a:latin typeface="Times New Roman"/>
                <a:cs typeface="Times New Roman"/>
              </a:rPr>
              <a:t> </a:t>
            </a:r>
            <a:r>
              <a:rPr sz="750" u="none" spc="123" dirty="0">
                <a:solidFill>
                  <a:srgbClr val="162D07"/>
                </a:solidFill>
                <a:latin typeface="Times New Roman"/>
                <a:cs typeface="Times New Roman"/>
              </a:rPr>
              <a:t> </a:t>
            </a:r>
            <a:r>
              <a:rPr sz="750" u="heavy" dirty="0">
                <a:solidFill>
                  <a:srgbClr val="162D07"/>
                </a:solidFill>
                <a:uFill>
                  <a:solidFill>
                    <a:srgbClr val="162D07"/>
                  </a:solidFill>
                </a:uFill>
                <a:latin typeface="Tahoma"/>
                <a:cs typeface="Tahoma"/>
                <a:hlinkClick r:id="rId14"/>
              </a:rPr>
              <a:t>S</a:t>
            </a:r>
            <a:r>
              <a:rPr sz="750" u="heavy" spc="-50" dirty="0">
                <a:solidFill>
                  <a:srgbClr val="162D07"/>
                </a:solidFill>
                <a:uFill>
                  <a:solidFill>
                    <a:srgbClr val="162D07"/>
                  </a:solidFill>
                </a:uFill>
                <a:latin typeface="Tahoma"/>
                <a:cs typeface="Tahoma"/>
                <a:hlinkClick r:id="rId14"/>
              </a:rPr>
              <a:t> </a:t>
            </a:r>
            <a:r>
              <a:rPr sz="750" u="heavy" spc="-68" dirty="0">
                <a:solidFill>
                  <a:srgbClr val="162D07"/>
                </a:solidFill>
                <a:uFill>
                  <a:solidFill>
                    <a:srgbClr val="162D07"/>
                  </a:solidFill>
                </a:uFill>
                <a:latin typeface="Tahoma"/>
                <a:cs typeface="Tahoma"/>
                <a:hlinkClick r:id="rId14"/>
              </a:rPr>
              <a:t>I</a:t>
            </a:r>
            <a:r>
              <a:rPr sz="750" u="heavy" spc="-48" dirty="0">
                <a:solidFill>
                  <a:srgbClr val="162D07"/>
                </a:solidFill>
                <a:uFill>
                  <a:solidFill>
                    <a:srgbClr val="162D07"/>
                  </a:solidFill>
                </a:uFill>
                <a:latin typeface="Tahoma"/>
                <a:cs typeface="Tahoma"/>
                <a:hlinkClick r:id="rId14"/>
              </a:rPr>
              <a:t> </a:t>
            </a:r>
            <a:r>
              <a:rPr sz="750" u="heavy" spc="-20" dirty="0">
                <a:solidFill>
                  <a:srgbClr val="162D07"/>
                </a:solidFill>
                <a:uFill>
                  <a:solidFill>
                    <a:srgbClr val="162D07"/>
                  </a:solidFill>
                </a:uFill>
                <a:latin typeface="Tahoma"/>
                <a:cs typeface="Tahoma"/>
                <a:hlinkClick r:id="rId14"/>
              </a:rPr>
              <a:t>T</a:t>
            </a:r>
            <a:r>
              <a:rPr sz="750" u="heavy" spc="-48"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E</a:t>
            </a:r>
            <a:r>
              <a:rPr sz="750" u="heavy" spc="-50" dirty="0">
                <a:solidFill>
                  <a:srgbClr val="162D07"/>
                </a:solidFill>
                <a:uFill>
                  <a:solidFill>
                    <a:srgbClr val="162D07"/>
                  </a:solidFill>
                </a:uFill>
                <a:latin typeface="Tahoma"/>
                <a:cs typeface="Tahoma"/>
                <a:hlinkClick r:id="rId14"/>
              </a:rPr>
              <a:t> </a:t>
            </a:r>
            <a:r>
              <a:rPr sz="750" u="heavy" spc="-25" dirty="0">
                <a:solidFill>
                  <a:srgbClr val="162D07"/>
                </a:solidFill>
                <a:uFill>
                  <a:solidFill>
                    <a:srgbClr val="162D07"/>
                  </a:solidFill>
                </a:uFill>
                <a:latin typeface="Tahoma"/>
                <a:cs typeface="Tahoma"/>
                <a:hlinkClick r:id="rId14"/>
              </a:rPr>
              <a:t>S</a:t>
            </a:r>
            <a:r>
              <a:rPr sz="750" u="heavy" dirty="0">
                <a:solidFill>
                  <a:srgbClr val="162D07"/>
                </a:solidFill>
                <a:uFill>
                  <a:solidFill>
                    <a:srgbClr val="162D07"/>
                  </a:solidFill>
                </a:uFill>
                <a:latin typeface="Tahoma"/>
                <a:cs typeface="Tahoma"/>
                <a:hlinkClick r:id="rId14"/>
              </a:rPr>
              <a:t>	</a:t>
            </a:r>
            <a:r>
              <a:rPr sz="750" u="heavy" spc="63" dirty="0">
                <a:solidFill>
                  <a:srgbClr val="162D07"/>
                </a:solidFill>
                <a:uFill>
                  <a:solidFill>
                    <a:srgbClr val="162D07"/>
                  </a:solidFill>
                </a:uFill>
                <a:latin typeface="Tahoma"/>
                <a:cs typeface="Tahoma"/>
                <a:hlinkClick r:id="rId14"/>
              </a:rPr>
              <a:t>O</a:t>
            </a:r>
            <a:r>
              <a:rPr sz="750" u="heavy" spc="-50" dirty="0">
                <a:solidFill>
                  <a:srgbClr val="162D07"/>
                </a:solidFill>
                <a:uFill>
                  <a:solidFill>
                    <a:srgbClr val="162D07"/>
                  </a:solidFill>
                </a:uFill>
                <a:latin typeface="Tahoma"/>
                <a:cs typeface="Tahoma"/>
                <a:hlinkClick r:id="rId14"/>
              </a:rPr>
              <a:t> </a:t>
            </a:r>
            <a:r>
              <a:rPr sz="750" u="heavy" spc="-25" dirty="0">
                <a:solidFill>
                  <a:srgbClr val="162D07"/>
                </a:solidFill>
                <a:uFill>
                  <a:solidFill>
                    <a:srgbClr val="162D07"/>
                  </a:solidFill>
                </a:uFill>
                <a:latin typeface="Tahoma"/>
                <a:cs typeface="Tahoma"/>
                <a:hlinkClick r:id="rId14"/>
              </a:rPr>
              <a:t>F</a:t>
            </a:r>
            <a:r>
              <a:rPr sz="750" u="heavy" dirty="0">
                <a:solidFill>
                  <a:srgbClr val="162D07"/>
                </a:solidFill>
                <a:uFill>
                  <a:solidFill>
                    <a:srgbClr val="162D07"/>
                  </a:solidFill>
                </a:uFill>
                <a:latin typeface="Tahoma"/>
                <a:cs typeface="Tahoma"/>
                <a:hlinkClick r:id="rId14"/>
              </a:rPr>
              <a:t>	S</a:t>
            </a:r>
            <a:r>
              <a:rPr sz="750" u="heavy" spc="-50" dirty="0">
                <a:solidFill>
                  <a:srgbClr val="162D07"/>
                </a:solidFill>
                <a:uFill>
                  <a:solidFill>
                    <a:srgbClr val="162D07"/>
                  </a:solidFill>
                </a:uFill>
                <a:latin typeface="Tahoma"/>
                <a:cs typeface="Tahoma"/>
                <a:hlinkClick r:id="rId14"/>
              </a:rPr>
              <a:t> </a:t>
            </a:r>
            <a:r>
              <a:rPr sz="750" u="heavy" spc="45" dirty="0">
                <a:solidFill>
                  <a:srgbClr val="162D07"/>
                </a:solidFill>
                <a:uFill>
                  <a:solidFill>
                    <a:srgbClr val="162D07"/>
                  </a:solidFill>
                </a:uFill>
                <a:latin typeface="Tahoma"/>
                <a:cs typeface="Tahoma"/>
                <a:hlinkClick r:id="rId14"/>
              </a:rPr>
              <a:t>P</a:t>
            </a:r>
            <a:r>
              <a:rPr sz="750" u="heavy" spc="-48"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E</a:t>
            </a:r>
            <a:r>
              <a:rPr sz="750" u="heavy" spc="-50" dirty="0">
                <a:solidFill>
                  <a:srgbClr val="162D07"/>
                </a:solidFill>
                <a:uFill>
                  <a:solidFill>
                    <a:srgbClr val="162D07"/>
                  </a:solidFill>
                </a:uFill>
                <a:latin typeface="Tahoma"/>
                <a:cs typeface="Tahoma"/>
                <a:hlinkClick r:id="rId14"/>
              </a:rPr>
              <a:t> </a:t>
            </a:r>
            <a:r>
              <a:rPr sz="750" u="heavy" spc="30" dirty="0">
                <a:solidFill>
                  <a:srgbClr val="162D07"/>
                </a:solidFill>
                <a:uFill>
                  <a:solidFill>
                    <a:srgbClr val="162D07"/>
                  </a:solidFill>
                </a:uFill>
                <a:latin typeface="Tahoma"/>
                <a:cs typeface="Tahoma"/>
                <a:hlinkClick r:id="rId14"/>
              </a:rPr>
              <a:t>C</a:t>
            </a:r>
            <a:r>
              <a:rPr sz="750" u="heavy" spc="-48" dirty="0">
                <a:solidFill>
                  <a:srgbClr val="162D07"/>
                </a:solidFill>
                <a:uFill>
                  <a:solidFill>
                    <a:srgbClr val="162D07"/>
                  </a:solidFill>
                </a:uFill>
                <a:latin typeface="Tahoma"/>
                <a:cs typeface="Tahoma"/>
                <a:hlinkClick r:id="rId14"/>
              </a:rPr>
              <a:t> </a:t>
            </a:r>
            <a:r>
              <a:rPr sz="750" u="heavy" spc="-68" dirty="0">
                <a:solidFill>
                  <a:srgbClr val="162D07"/>
                </a:solidFill>
                <a:uFill>
                  <a:solidFill>
                    <a:srgbClr val="162D07"/>
                  </a:solidFill>
                </a:uFill>
                <a:latin typeface="Tahoma"/>
                <a:cs typeface="Tahoma"/>
                <a:hlinkClick r:id="rId14"/>
              </a:rPr>
              <a:t>I</a:t>
            </a:r>
            <a:r>
              <a:rPr sz="750" u="heavy" spc="-50" dirty="0">
                <a:solidFill>
                  <a:srgbClr val="162D07"/>
                </a:solidFill>
                <a:uFill>
                  <a:solidFill>
                    <a:srgbClr val="162D07"/>
                  </a:solidFill>
                </a:uFill>
                <a:latin typeface="Tahoma"/>
                <a:cs typeface="Tahoma"/>
                <a:hlinkClick r:id="rId14"/>
              </a:rPr>
              <a:t> </a:t>
            </a:r>
            <a:r>
              <a:rPr sz="750" u="heavy" spc="30" dirty="0">
                <a:solidFill>
                  <a:srgbClr val="162D07"/>
                </a:solidFill>
                <a:uFill>
                  <a:solidFill>
                    <a:srgbClr val="162D07"/>
                  </a:solidFill>
                </a:uFill>
                <a:latin typeface="Tahoma"/>
                <a:cs typeface="Tahoma"/>
                <a:hlinkClick r:id="rId14"/>
              </a:rPr>
              <a:t>A</a:t>
            </a:r>
            <a:r>
              <a:rPr sz="750" u="heavy" spc="-48" dirty="0">
                <a:solidFill>
                  <a:srgbClr val="162D07"/>
                </a:solidFill>
                <a:uFill>
                  <a:solidFill>
                    <a:srgbClr val="162D07"/>
                  </a:solidFill>
                </a:uFill>
                <a:latin typeface="Tahoma"/>
                <a:cs typeface="Tahoma"/>
                <a:hlinkClick r:id="rId14"/>
              </a:rPr>
              <a:t> </a:t>
            </a:r>
            <a:r>
              <a:rPr sz="750" u="heavy" spc="-25" dirty="0">
                <a:solidFill>
                  <a:srgbClr val="162D07"/>
                </a:solidFill>
                <a:uFill>
                  <a:solidFill>
                    <a:srgbClr val="162D07"/>
                  </a:solidFill>
                </a:uFill>
                <a:latin typeface="Tahoma"/>
                <a:cs typeface="Tahoma"/>
                <a:hlinkClick r:id="rId14"/>
              </a:rPr>
              <a:t>L</a:t>
            </a:r>
            <a:endParaRPr sz="750">
              <a:latin typeface="Tahoma"/>
              <a:cs typeface="Tahoma"/>
            </a:endParaRPr>
          </a:p>
          <a:p>
            <a:pPr marL="6985" marR="255905">
              <a:lnSpc>
                <a:spcPct val="116700"/>
              </a:lnSpc>
              <a:tabLst>
                <a:tab pos="779780" algn="l"/>
              </a:tabLst>
            </a:pPr>
            <a:r>
              <a:rPr sz="750" u="heavy" dirty="0">
                <a:solidFill>
                  <a:srgbClr val="162D07"/>
                </a:solidFill>
                <a:uFill>
                  <a:solidFill>
                    <a:srgbClr val="162D07"/>
                  </a:solidFill>
                </a:uFill>
                <a:latin typeface="Tahoma"/>
                <a:cs typeface="Tahoma"/>
                <a:hlinkClick r:id="rId14"/>
              </a:rPr>
              <a:t>S</a:t>
            </a:r>
            <a:r>
              <a:rPr sz="750" u="heavy" spc="-50" dirty="0">
                <a:solidFill>
                  <a:srgbClr val="162D07"/>
                </a:solidFill>
                <a:uFill>
                  <a:solidFill>
                    <a:srgbClr val="162D07"/>
                  </a:solidFill>
                </a:uFill>
                <a:latin typeface="Tahoma"/>
                <a:cs typeface="Tahoma"/>
                <a:hlinkClick r:id="rId14"/>
              </a:rPr>
              <a:t> </a:t>
            </a:r>
            <a:r>
              <a:rPr sz="750" u="heavy" spc="30" dirty="0">
                <a:solidFill>
                  <a:srgbClr val="162D07"/>
                </a:solidFill>
                <a:uFill>
                  <a:solidFill>
                    <a:srgbClr val="162D07"/>
                  </a:solidFill>
                </a:uFill>
                <a:latin typeface="Tahoma"/>
                <a:cs typeface="Tahoma"/>
                <a:hlinkClick r:id="rId14"/>
              </a:rPr>
              <a:t>C</a:t>
            </a:r>
            <a:r>
              <a:rPr sz="750" u="heavy" spc="-50" dirty="0">
                <a:solidFill>
                  <a:srgbClr val="162D07"/>
                </a:solidFill>
                <a:uFill>
                  <a:solidFill>
                    <a:srgbClr val="162D07"/>
                  </a:solidFill>
                </a:uFill>
                <a:latin typeface="Tahoma"/>
                <a:cs typeface="Tahoma"/>
                <a:hlinkClick r:id="rId14"/>
              </a:rPr>
              <a:t> </a:t>
            </a:r>
            <a:r>
              <a:rPr sz="750" u="heavy" spc="-68" dirty="0">
                <a:solidFill>
                  <a:srgbClr val="162D07"/>
                </a:solidFill>
                <a:uFill>
                  <a:solidFill>
                    <a:srgbClr val="162D07"/>
                  </a:solidFill>
                </a:uFill>
                <a:latin typeface="Tahoma"/>
                <a:cs typeface="Tahoma"/>
                <a:hlinkClick r:id="rId14"/>
              </a:rPr>
              <a:t>I</a:t>
            </a:r>
            <a:r>
              <a:rPr sz="750" u="heavy" spc="-48"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E</a:t>
            </a:r>
            <a:r>
              <a:rPr sz="750" u="heavy" spc="-50" dirty="0">
                <a:solidFill>
                  <a:srgbClr val="162D07"/>
                </a:solidFill>
                <a:uFill>
                  <a:solidFill>
                    <a:srgbClr val="162D07"/>
                  </a:solidFill>
                </a:uFill>
                <a:latin typeface="Tahoma"/>
                <a:cs typeface="Tahoma"/>
                <a:hlinkClick r:id="rId14"/>
              </a:rPr>
              <a:t> </a:t>
            </a:r>
            <a:r>
              <a:rPr sz="750" u="heavy" spc="75" dirty="0">
                <a:solidFill>
                  <a:srgbClr val="162D07"/>
                </a:solidFill>
                <a:uFill>
                  <a:solidFill>
                    <a:srgbClr val="162D07"/>
                  </a:solidFill>
                </a:uFill>
                <a:latin typeface="Tahoma"/>
                <a:cs typeface="Tahoma"/>
                <a:hlinkClick r:id="rId14"/>
              </a:rPr>
              <a:t>N</a:t>
            </a:r>
            <a:r>
              <a:rPr sz="750" u="heavy" spc="-50" dirty="0">
                <a:solidFill>
                  <a:srgbClr val="162D07"/>
                </a:solidFill>
                <a:uFill>
                  <a:solidFill>
                    <a:srgbClr val="162D07"/>
                  </a:solidFill>
                </a:uFill>
                <a:latin typeface="Tahoma"/>
                <a:cs typeface="Tahoma"/>
                <a:hlinkClick r:id="rId14"/>
              </a:rPr>
              <a:t> </a:t>
            </a:r>
            <a:r>
              <a:rPr sz="750" u="heavy" spc="-20" dirty="0">
                <a:solidFill>
                  <a:srgbClr val="162D07"/>
                </a:solidFill>
                <a:uFill>
                  <a:solidFill>
                    <a:srgbClr val="162D07"/>
                  </a:solidFill>
                </a:uFill>
                <a:latin typeface="Tahoma"/>
                <a:cs typeface="Tahoma"/>
                <a:hlinkClick r:id="rId14"/>
              </a:rPr>
              <a:t>T</a:t>
            </a:r>
            <a:r>
              <a:rPr sz="750" u="heavy" spc="-48" dirty="0">
                <a:solidFill>
                  <a:srgbClr val="162D07"/>
                </a:solidFill>
                <a:uFill>
                  <a:solidFill>
                    <a:srgbClr val="162D07"/>
                  </a:solidFill>
                </a:uFill>
                <a:latin typeface="Tahoma"/>
                <a:cs typeface="Tahoma"/>
                <a:hlinkClick r:id="rId14"/>
              </a:rPr>
              <a:t> </a:t>
            </a:r>
            <a:r>
              <a:rPr sz="750" u="heavy" spc="-68" dirty="0">
                <a:solidFill>
                  <a:srgbClr val="162D07"/>
                </a:solidFill>
                <a:uFill>
                  <a:solidFill>
                    <a:srgbClr val="162D07"/>
                  </a:solidFill>
                </a:uFill>
                <a:latin typeface="Tahoma"/>
                <a:cs typeface="Tahoma"/>
                <a:hlinkClick r:id="rId14"/>
              </a:rPr>
              <a:t>I</a:t>
            </a:r>
            <a:r>
              <a:rPr sz="750" u="heavy" spc="-50"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F</a:t>
            </a:r>
            <a:r>
              <a:rPr sz="750" u="heavy" spc="-50" dirty="0">
                <a:solidFill>
                  <a:srgbClr val="162D07"/>
                </a:solidFill>
                <a:uFill>
                  <a:solidFill>
                    <a:srgbClr val="162D07"/>
                  </a:solidFill>
                </a:uFill>
                <a:latin typeface="Tahoma"/>
                <a:cs typeface="Tahoma"/>
                <a:hlinkClick r:id="rId14"/>
              </a:rPr>
              <a:t> </a:t>
            </a:r>
            <a:r>
              <a:rPr sz="750" u="heavy" spc="-68" dirty="0">
                <a:solidFill>
                  <a:srgbClr val="162D07"/>
                </a:solidFill>
                <a:uFill>
                  <a:solidFill>
                    <a:srgbClr val="162D07"/>
                  </a:solidFill>
                </a:uFill>
                <a:latin typeface="Tahoma"/>
                <a:cs typeface="Tahoma"/>
                <a:hlinkClick r:id="rId14"/>
              </a:rPr>
              <a:t>I</a:t>
            </a:r>
            <a:r>
              <a:rPr sz="750" u="heavy" spc="-48" dirty="0">
                <a:solidFill>
                  <a:srgbClr val="162D07"/>
                </a:solidFill>
                <a:uFill>
                  <a:solidFill>
                    <a:srgbClr val="162D07"/>
                  </a:solidFill>
                </a:uFill>
                <a:latin typeface="Tahoma"/>
                <a:cs typeface="Tahoma"/>
                <a:hlinkClick r:id="rId14"/>
              </a:rPr>
              <a:t> </a:t>
            </a:r>
            <a:r>
              <a:rPr sz="750" u="heavy" spc="5" dirty="0">
                <a:solidFill>
                  <a:srgbClr val="162D07"/>
                </a:solidFill>
                <a:uFill>
                  <a:solidFill>
                    <a:srgbClr val="162D07"/>
                  </a:solidFill>
                </a:uFill>
                <a:latin typeface="Tahoma"/>
                <a:cs typeface="Tahoma"/>
                <a:hlinkClick r:id="rId14"/>
              </a:rPr>
              <a:t>C</a:t>
            </a:r>
            <a:r>
              <a:rPr sz="750" u="heavy" dirty="0">
                <a:solidFill>
                  <a:srgbClr val="162D07"/>
                </a:solidFill>
                <a:uFill>
                  <a:solidFill>
                    <a:srgbClr val="162D07"/>
                  </a:solidFill>
                </a:uFill>
                <a:latin typeface="Tahoma"/>
                <a:cs typeface="Tahoma"/>
                <a:hlinkClick r:id="rId14"/>
              </a:rPr>
              <a:t>	</a:t>
            </a:r>
            <a:r>
              <a:rPr sz="750" u="heavy" spc="-68" dirty="0">
                <a:solidFill>
                  <a:srgbClr val="162D07"/>
                </a:solidFill>
                <a:uFill>
                  <a:solidFill>
                    <a:srgbClr val="162D07"/>
                  </a:solidFill>
                </a:uFill>
                <a:latin typeface="Tahoma"/>
                <a:cs typeface="Tahoma"/>
                <a:hlinkClick r:id="rId14"/>
              </a:rPr>
              <a:t>I</a:t>
            </a:r>
            <a:r>
              <a:rPr sz="750" u="heavy" spc="-48" dirty="0">
                <a:solidFill>
                  <a:srgbClr val="162D07"/>
                </a:solidFill>
                <a:uFill>
                  <a:solidFill>
                    <a:srgbClr val="162D07"/>
                  </a:solidFill>
                </a:uFill>
                <a:latin typeface="Tahoma"/>
                <a:cs typeface="Tahoma"/>
                <a:hlinkClick r:id="rId14"/>
              </a:rPr>
              <a:t> </a:t>
            </a:r>
            <a:r>
              <a:rPr sz="750" u="heavy" spc="75" dirty="0">
                <a:solidFill>
                  <a:srgbClr val="162D07"/>
                </a:solidFill>
                <a:uFill>
                  <a:solidFill>
                    <a:srgbClr val="162D07"/>
                  </a:solidFill>
                </a:uFill>
                <a:latin typeface="Tahoma"/>
                <a:cs typeface="Tahoma"/>
                <a:hlinkClick r:id="rId14"/>
              </a:rPr>
              <a:t>N</a:t>
            </a:r>
            <a:r>
              <a:rPr sz="750" u="heavy" spc="-48" dirty="0">
                <a:solidFill>
                  <a:srgbClr val="162D07"/>
                </a:solidFill>
                <a:uFill>
                  <a:solidFill>
                    <a:srgbClr val="162D07"/>
                  </a:solidFill>
                </a:uFill>
                <a:latin typeface="Tahoma"/>
                <a:cs typeface="Tahoma"/>
                <a:hlinkClick r:id="rId14"/>
              </a:rPr>
              <a:t> </a:t>
            </a:r>
            <a:r>
              <a:rPr sz="750" u="heavy" spc="-20" dirty="0">
                <a:solidFill>
                  <a:srgbClr val="162D07"/>
                </a:solidFill>
                <a:uFill>
                  <a:solidFill>
                    <a:srgbClr val="162D07"/>
                  </a:solidFill>
                </a:uFill>
                <a:latin typeface="Tahoma"/>
                <a:cs typeface="Tahoma"/>
                <a:hlinkClick r:id="rId14"/>
              </a:rPr>
              <a:t>T</a:t>
            </a:r>
            <a:r>
              <a:rPr sz="750" u="heavy" spc="-48"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E</a:t>
            </a:r>
            <a:r>
              <a:rPr sz="750" u="heavy" spc="-48"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R</a:t>
            </a:r>
            <a:r>
              <a:rPr sz="750" u="heavy" spc="-48"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E</a:t>
            </a:r>
            <a:r>
              <a:rPr sz="750" u="heavy" spc="-48"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S</a:t>
            </a:r>
            <a:r>
              <a:rPr sz="750" u="heavy" spc="-45" dirty="0">
                <a:solidFill>
                  <a:srgbClr val="162D07"/>
                </a:solidFill>
                <a:uFill>
                  <a:solidFill>
                    <a:srgbClr val="162D07"/>
                  </a:solidFill>
                </a:uFill>
                <a:latin typeface="Tahoma"/>
                <a:cs typeface="Tahoma"/>
                <a:hlinkClick r:id="rId14"/>
              </a:rPr>
              <a:t> </a:t>
            </a:r>
            <a:r>
              <a:rPr sz="750" u="heavy" spc="-38" dirty="0">
                <a:solidFill>
                  <a:srgbClr val="162D07"/>
                </a:solidFill>
                <a:uFill>
                  <a:solidFill>
                    <a:srgbClr val="162D07"/>
                  </a:solidFill>
                </a:uFill>
                <a:latin typeface="Tahoma"/>
                <a:cs typeface="Tahoma"/>
                <a:hlinkClick r:id="rId14"/>
              </a:rPr>
              <a:t>T</a:t>
            </a:r>
            <a:r>
              <a:rPr sz="750" u="none" spc="-38" dirty="0">
                <a:solidFill>
                  <a:srgbClr val="162D07"/>
                </a:solidFill>
                <a:latin typeface="Tahoma"/>
                <a:cs typeface="Tahoma"/>
              </a:rPr>
              <a:t> </a:t>
            </a:r>
            <a:r>
              <a:rPr sz="750" u="none" spc="-15" dirty="0">
                <a:solidFill>
                  <a:srgbClr val="162D07"/>
                </a:solidFill>
                <a:latin typeface="Tahoma"/>
                <a:cs typeface="Tahoma"/>
                <a:hlinkClick r:id="rId14"/>
              </a:rPr>
              <a:t>(</a:t>
            </a:r>
            <a:r>
              <a:rPr sz="750" u="heavy" spc="-63"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S</a:t>
            </a:r>
            <a:r>
              <a:rPr sz="750" u="heavy" spc="-50"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S</a:t>
            </a:r>
            <a:r>
              <a:rPr sz="750" u="heavy" spc="-48" dirty="0">
                <a:solidFill>
                  <a:srgbClr val="162D07"/>
                </a:solidFill>
                <a:uFill>
                  <a:solidFill>
                    <a:srgbClr val="162D07"/>
                  </a:solidFill>
                </a:uFill>
                <a:latin typeface="Tahoma"/>
                <a:cs typeface="Tahoma"/>
                <a:hlinkClick r:id="rId14"/>
              </a:rPr>
              <a:t> </a:t>
            </a:r>
            <a:r>
              <a:rPr sz="750" u="heavy" dirty="0">
                <a:solidFill>
                  <a:srgbClr val="162D07"/>
                </a:solidFill>
                <a:uFill>
                  <a:solidFill>
                    <a:srgbClr val="162D07"/>
                  </a:solidFill>
                </a:uFill>
                <a:latin typeface="Tahoma"/>
                <a:cs typeface="Tahoma"/>
                <a:hlinkClick r:id="rId14"/>
              </a:rPr>
              <a:t>S</a:t>
            </a:r>
            <a:r>
              <a:rPr sz="750" u="heavy" spc="-50" dirty="0">
                <a:solidFill>
                  <a:srgbClr val="162D07"/>
                </a:solidFill>
                <a:uFill>
                  <a:solidFill>
                    <a:srgbClr val="162D07"/>
                  </a:solidFill>
                </a:uFill>
                <a:latin typeface="Tahoma"/>
                <a:cs typeface="Tahoma"/>
                <a:hlinkClick r:id="rId14"/>
              </a:rPr>
              <a:t> </a:t>
            </a:r>
            <a:r>
              <a:rPr sz="750" u="heavy" spc="-68" dirty="0">
                <a:solidFill>
                  <a:srgbClr val="162D07"/>
                </a:solidFill>
                <a:uFill>
                  <a:solidFill>
                    <a:srgbClr val="162D07"/>
                  </a:solidFill>
                </a:uFill>
                <a:latin typeface="Tahoma"/>
                <a:cs typeface="Tahoma"/>
                <a:hlinkClick r:id="rId14"/>
              </a:rPr>
              <a:t>I</a:t>
            </a:r>
            <a:r>
              <a:rPr sz="750" u="none" spc="-50" dirty="0">
                <a:solidFill>
                  <a:srgbClr val="162D07"/>
                </a:solidFill>
                <a:latin typeface="Tahoma"/>
                <a:cs typeface="Tahoma"/>
                <a:hlinkClick r:id="rId14"/>
              </a:rPr>
              <a:t> </a:t>
            </a:r>
            <a:r>
              <a:rPr sz="750" u="none" spc="-25" dirty="0">
                <a:solidFill>
                  <a:srgbClr val="162D07"/>
                </a:solidFill>
                <a:latin typeface="Tahoma"/>
                <a:cs typeface="Tahoma"/>
                <a:hlinkClick r:id="rId14"/>
              </a:rPr>
              <a:t>)</a:t>
            </a:r>
            <a:r>
              <a:rPr sz="750" u="heavy" spc="250" dirty="0">
                <a:solidFill>
                  <a:srgbClr val="162D07"/>
                </a:solidFill>
                <a:uFill>
                  <a:solidFill>
                    <a:srgbClr val="162D07"/>
                  </a:solidFill>
                </a:uFill>
                <a:latin typeface="Times New Roman"/>
                <a:cs typeface="Times New Roman"/>
              </a:rPr>
              <a:t> </a:t>
            </a:r>
            <a:endParaRPr sz="750">
              <a:latin typeface="Times New Roman"/>
              <a:cs typeface="Times New Roman"/>
            </a:endParaRPr>
          </a:p>
          <a:p>
            <a:pPr marL="6350" marR="418465">
              <a:lnSpc>
                <a:spcPct val="116700"/>
              </a:lnSpc>
              <a:spcBef>
                <a:spcPts val="418"/>
              </a:spcBef>
              <a:tabLst>
                <a:tab pos="690245" algn="l"/>
                <a:tab pos="720090" algn="l"/>
              </a:tabLst>
            </a:pPr>
            <a:r>
              <a:rPr sz="750" u="heavy" spc="75" dirty="0">
                <a:solidFill>
                  <a:srgbClr val="162D07"/>
                </a:solidFill>
                <a:uFill>
                  <a:solidFill>
                    <a:srgbClr val="162D07"/>
                  </a:solidFill>
                </a:uFill>
                <a:latin typeface="Tahoma"/>
                <a:cs typeface="Tahoma"/>
                <a:hlinkClick r:id="rId15"/>
              </a:rPr>
              <a:t>N</a:t>
            </a:r>
            <a:r>
              <a:rPr sz="750" u="heavy" spc="-50" dirty="0">
                <a:solidFill>
                  <a:srgbClr val="162D07"/>
                </a:solidFill>
                <a:uFill>
                  <a:solidFill>
                    <a:srgbClr val="162D07"/>
                  </a:solidFill>
                </a:uFill>
                <a:latin typeface="Tahoma"/>
                <a:cs typeface="Tahoma"/>
                <a:hlinkClick r:id="rId15"/>
              </a:rPr>
              <a:t> </a:t>
            </a:r>
            <a:r>
              <a:rPr sz="750" u="heavy" spc="30" dirty="0">
                <a:solidFill>
                  <a:srgbClr val="162D07"/>
                </a:solidFill>
                <a:uFill>
                  <a:solidFill>
                    <a:srgbClr val="162D07"/>
                  </a:solidFill>
                </a:uFill>
                <a:latin typeface="Tahoma"/>
                <a:cs typeface="Tahoma"/>
                <a:hlinkClick r:id="rId15"/>
              </a:rPr>
              <a:t>A</a:t>
            </a:r>
            <a:r>
              <a:rPr sz="750" u="heavy" spc="-50" dirty="0">
                <a:solidFill>
                  <a:srgbClr val="162D07"/>
                </a:solidFill>
                <a:uFill>
                  <a:solidFill>
                    <a:srgbClr val="162D07"/>
                  </a:solidFill>
                </a:uFill>
                <a:latin typeface="Tahoma"/>
                <a:cs typeface="Tahoma"/>
                <a:hlinkClick r:id="rId15"/>
              </a:rPr>
              <a:t> </a:t>
            </a:r>
            <a:r>
              <a:rPr sz="750" u="heavy" spc="-20" dirty="0">
                <a:solidFill>
                  <a:srgbClr val="162D07"/>
                </a:solidFill>
                <a:uFill>
                  <a:solidFill>
                    <a:srgbClr val="162D07"/>
                  </a:solidFill>
                </a:uFill>
                <a:latin typeface="Tahoma"/>
                <a:cs typeface="Tahoma"/>
                <a:hlinkClick r:id="rId15"/>
              </a:rPr>
              <a:t>T</a:t>
            </a:r>
            <a:r>
              <a:rPr sz="750" u="heavy" spc="-48" dirty="0">
                <a:solidFill>
                  <a:srgbClr val="162D07"/>
                </a:solidFill>
                <a:uFill>
                  <a:solidFill>
                    <a:srgbClr val="162D07"/>
                  </a:solidFill>
                </a:uFill>
                <a:latin typeface="Tahoma"/>
                <a:cs typeface="Tahoma"/>
                <a:hlinkClick r:id="rId15"/>
              </a:rPr>
              <a:t> </a:t>
            </a:r>
            <a:r>
              <a:rPr sz="750" u="heavy" spc="-68" dirty="0">
                <a:solidFill>
                  <a:srgbClr val="162D07"/>
                </a:solidFill>
                <a:uFill>
                  <a:solidFill>
                    <a:srgbClr val="162D07"/>
                  </a:solidFill>
                </a:uFill>
                <a:latin typeface="Tahoma"/>
                <a:cs typeface="Tahoma"/>
                <a:hlinkClick r:id="rId15"/>
              </a:rPr>
              <a:t>I</a:t>
            </a:r>
            <a:r>
              <a:rPr sz="750" u="heavy" spc="-50" dirty="0">
                <a:solidFill>
                  <a:srgbClr val="162D07"/>
                </a:solidFill>
                <a:uFill>
                  <a:solidFill>
                    <a:srgbClr val="162D07"/>
                  </a:solidFill>
                </a:uFill>
                <a:latin typeface="Tahoma"/>
                <a:cs typeface="Tahoma"/>
                <a:hlinkClick r:id="rId15"/>
              </a:rPr>
              <a:t> </a:t>
            </a:r>
            <a:r>
              <a:rPr sz="750" u="heavy" spc="63" dirty="0">
                <a:solidFill>
                  <a:srgbClr val="162D07"/>
                </a:solidFill>
                <a:uFill>
                  <a:solidFill>
                    <a:srgbClr val="162D07"/>
                  </a:solidFill>
                </a:uFill>
                <a:latin typeface="Tahoma"/>
                <a:cs typeface="Tahoma"/>
                <a:hlinkClick r:id="rId15"/>
              </a:rPr>
              <a:t>O</a:t>
            </a:r>
            <a:r>
              <a:rPr sz="750" u="heavy" spc="-50" dirty="0">
                <a:solidFill>
                  <a:srgbClr val="162D07"/>
                </a:solidFill>
                <a:uFill>
                  <a:solidFill>
                    <a:srgbClr val="162D07"/>
                  </a:solidFill>
                </a:uFill>
                <a:latin typeface="Tahoma"/>
                <a:cs typeface="Tahoma"/>
                <a:hlinkClick r:id="rId15"/>
              </a:rPr>
              <a:t> </a:t>
            </a:r>
            <a:r>
              <a:rPr sz="750" u="heavy" spc="75" dirty="0">
                <a:solidFill>
                  <a:srgbClr val="162D07"/>
                </a:solidFill>
                <a:uFill>
                  <a:solidFill>
                    <a:srgbClr val="162D07"/>
                  </a:solidFill>
                </a:uFill>
                <a:latin typeface="Tahoma"/>
                <a:cs typeface="Tahoma"/>
                <a:hlinkClick r:id="rId15"/>
              </a:rPr>
              <a:t>N</a:t>
            </a:r>
            <a:r>
              <a:rPr sz="750" u="heavy" spc="-48" dirty="0">
                <a:solidFill>
                  <a:srgbClr val="162D07"/>
                </a:solidFill>
                <a:uFill>
                  <a:solidFill>
                    <a:srgbClr val="162D07"/>
                  </a:solidFill>
                </a:uFill>
                <a:latin typeface="Tahoma"/>
                <a:cs typeface="Tahoma"/>
                <a:hlinkClick r:id="rId15"/>
              </a:rPr>
              <a:t> </a:t>
            </a:r>
            <a:r>
              <a:rPr sz="750" u="heavy" spc="30" dirty="0">
                <a:solidFill>
                  <a:srgbClr val="162D07"/>
                </a:solidFill>
                <a:uFill>
                  <a:solidFill>
                    <a:srgbClr val="162D07"/>
                  </a:solidFill>
                </a:uFill>
                <a:latin typeface="Tahoma"/>
                <a:cs typeface="Tahoma"/>
                <a:hlinkClick r:id="rId15"/>
              </a:rPr>
              <a:t>A</a:t>
            </a:r>
            <a:r>
              <a:rPr sz="750" u="heavy" spc="-50" dirty="0">
                <a:solidFill>
                  <a:srgbClr val="162D07"/>
                </a:solidFill>
                <a:uFill>
                  <a:solidFill>
                    <a:srgbClr val="162D07"/>
                  </a:solidFill>
                </a:uFill>
                <a:latin typeface="Tahoma"/>
                <a:cs typeface="Tahoma"/>
                <a:hlinkClick r:id="rId15"/>
              </a:rPr>
              <a:t> </a:t>
            </a:r>
            <a:r>
              <a:rPr sz="750" u="heavy" spc="-25" dirty="0">
                <a:solidFill>
                  <a:srgbClr val="162D07"/>
                </a:solidFill>
                <a:uFill>
                  <a:solidFill>
                    <a:srgbClr val="162D07"/>
                  </a:solidFill>
                </a:uFill>
                <a:latin typeface="Tahoma"/>
                <a:cs typeface="Tahoma"/>
                <a:hlinkClick r:id="rId15"/>
              </a:rPr>
              <a:t>L</a:t>
            </a:r>
            <a:r>
              <a:rPr sz="750" u="heavy" dirty="0">
                <a:solidFill>
                  <a:srgbClr val="162D07"/>
                </a:solidFill>
                <a:uFill>
                  <a:solidFill>
                    <a:srgbClr val="162D07"/>
                  </a:solidFill>
                </a:uFill>
                <a:latin typeface="Tahoma"/>
                <a:cs typeface="Tahoma"/>
                <a:hlinkClick r:id="rId15"/>
              </a:rPr>
              <a:t>		</a:t>
            </a:r>
            <a:r>
              <a:rPr sz="750" u="heavy" spc="75" dirty="0">
                <a:solidFill>
                  <a:srgbClr val="162D07"/>
                </a:solidFill>
                <a:uFill>
                  <a:solidFill>
                    <a:srgbClr val="162D07"/>
                  </a:solidFill>
                </a:uFill>
                <a:latin typeface="Tahoma"/>
                <a:cs typeface="Tahoma"/>
                <a:hlinkClick r:id="rId15"/>
              </a:rPr>
              <a:t>N</a:t>
            </a:r>
            <a:r>
              <a:rPr sz="750" u="heavy" spc="-48" dirty="0">
                <a:solidFill>
                  <a:srgbClr val="162D07"/>
                </a:solidFill>
                <a:uFill>
                  <a:solidFill>
                    <a:srgbClr val="162D07"/>
                  </a:solidFill>
                </a:uFill>
                <a:latin typeface="Tahoma"/>
                <a:cs typeface="Tahoma"/>
                <a:hlinkClick r:id="rId15"/>
              </a:rPr>
              <a:t> </a:t>
            </a:r>
            <a:r>
              <a:rPr sz="750" u="heavy" spc="30" dirty="0">
                <a:solidFill>
                  <a:srgbClr val="162D07"/>
                </a:solidFill>
                <a:uFill>
                  <a:solidFill>
                    <a:srgbClr val="162D07"/>
                  </a:solidFill>
                </a:uFill>
                <a:latin typeface="Tahoma"/>
                <a:cs typeface="Tahoma"/>
                <a:hlinkClick r:id="rId15"/>
              </a:rPr>
              <a:t>A</a:t>
            </a:r>
            <a:r>
              <a:rPr sz="750" u="heavy" spc="-48" dirty="0">
                <a:solidFill>
                  <a:srgbClr val="162D07"/>
                </a:solidFill>
                <a:uFill>
                  <a:solidFill>
                    <a:srgbClr val="162D07"/>
                  </a:solidFill>
                </a:uFill>
                <a:latin typeface="Tahoma"/>
                <a:cs typeface="Tahoma"/>
                <a:hlinkClick r:id="rId15"/>
              </a:rPr>
              <a:t> </a:t>
            </a:r>
            <a:r>
              <a:rPr sz="750" u="heavy" spc="-20" dirty="0">
                <a:solidFill>
                  <a:srgbClr val="162D07"/>
                </a:solidFill>
                <a:uFill>
                  <a:solidFill>
                    <a:srgbClr val="162D07"/>
                  </a:solidFill>
                </a:uFill>
                <a:latin typeface="Tahoma"/>
                <a:cs typeface="Tahoma"/>
                <a:hlinkClick r:id="rId15"/>
              </a:rPr>
              <a:t>T</a:t>
            </a:r>
            <a:r>
              <a:rPr sz="750" u="heavy" spc="-48" dirty="0">
                <a:solidFill>
                  <a:srgbClr val="162D07"/>
                </a:solidFill>
                <a:uFill>
                  <a:solidFill>
                    <a:srgbClr val="162D07"/>
                  </a:solidFill>
                </a:uFill>
                <a:latin typeface="Tahoma"/>
                <a:cs typeface="Tahoma"/>
                <a:hlinkClick r:id="rId15"/>
              </a:rPr>
              <a:t> </a:t>
            </a:r>
            <a:r>
              <a:rPr sz="750" u="heavy" spc="63" dirty="0">
                <a:solidFill>
                  <a:srgbClr val="162D07"/>
                </a:solidFill>
                <a:uFill>
                  <a:solidFill>
                    <a:srgbClr val="162D07"/>
                  </a:solidFill>
                </a:uFill>
                <a:latin typeface="Tahoma"/>
                <a:cs typeface="Tahoma"/>
                <a:hlinkClick r:id="rId15"/>
              </a:rPr>
              <a:t>U</a:t>
            </a:r>
            <a:r>
              <a:rPr sz="750" u="heavy" spc="-48" dirty="0">
                <a:solidFill>
                  <a:srgbClr val="162D07"/>
                </a:solidFill>
                <a:uFill>
                  <a:solidFill>
                    <a:srgbClr val="162D07"/>
                  </a:solidFill>
                </a:uFill>
                <a:latin typeface="Tahoma"/>
                <a:cs typeface="Tahoma"/>
                <a:hlinkClick r:id="rId15"/>
              </a:rPr>
              <a:t> </a:t>
            </a:r>
            <a:r>
              <a:rPr sz="750" u="heavy" dirty="0">
                <a:solidFill>
                  <a:srgbClr val="162D07"/>
                </a:solidFill>
                <a:uFill>
                  <a:solidFill>
                    <a:srgbClr val="162D07"/>
                  </a:solidFill>
                </a:uFill>
                <a:latin typeface="Tahoma"/>
                <a:cs typeface="Tahoma"/>
                <a:hlinkClick r:id="rId15"/>
              </a:rPr>
              <a:t>R</a:t>
            </a:r>
            <a:r>
              <a:rPr sz="750" u="heavy" spc="-48" dirty="0">
                <a:solidFill>
                  <a:srgbClr val="162D07"/>
                </a:solidFill>
                <a:uFill>
                  <a:solidFill>
                    <a:srgbClr val="162D07"/>
                  </a:solidFill>
                </a:uFill>
                <a:latin typeface="Tahoma"/>
                <a:cs typeface="Tahoma"/>
                <a:hlinkClick r:id="rId15"/>
              </a:rPr>
              <a:t> </a:t>
            </a:r>
            <a:r>
              <a:rPr sz="750" u="heavy" spc="-25" dirty="0">
                <a:solidFill>
                  <a:srgbClr val="162D07"/>
                </a:solidFill>
                <a:uFill>
                  <a:solidFill>
                    <a:srgbClr val="162D07"/>
                  </a:solidFill>
                </a:uFill>
                <a:latin typeface="Tahoma"/>
                <a:cs typeface="Tahoma"/>
                <a:hlinkClick r:id="rId15"/>
              </a:rPr>
              <a:t>E</a:t>
            </a:r>
            <a:r>
              <a:rPr sz="750" u="none" spc="-25" dirty="0">
                <a:solidFill>
                  <a:srgbClr val="162D07"/>
                </a:solidFill>
                <a:latin typeface="Tahoma"/>
                <a:cs typeface="Tahoma"/>
              </a:rPr>
              <a:t> </a:t>
            </a:r>
            <a:r>
              <a:rPr sz="750" u="heavy" dirty="0">
                <a:solidFill>
                  <a:srgbClr val="162D07"/>
                </a:solidFill>
                <a:uFill>
                  <a:solidFill>
                    <a:srgbClr val="162D07"/>
                  </a:solidFill>
                </a:uFill>
                <a:latin typeface="Tahoma"/>
                <a:cs typeface="Tahoma"/>
                <a:hlinkClick r:id="rId15"/>
              </a:rPr>
              <a:t>R</a:t>
            </a:r>
            <a:r>
              <a:rPr sz="750" u="heavy" spc="-45" dirty="0">
                <a:solidFill>
                  <a:srgbClr val="162D07"/>
                </a:solidFill>
                <a:uFill>
                  <a:solidFill>
                    <a:srgbClr val="162D07"/>
                  </a:solidFill>
                </a:uFill>
                <a:latin typeface="Tahoma"/>
                <a:cs typeface="Tahoma"/>
                <a:hlinkClick r:id="rId15"/>
              </a:rPr>
              <a:t> </a:t>
            </a:r>
            <a:r>
              <a:rPr sz="750" u="heavy" dirty="0">
                <a:solidFill>
                  <a:srgbClr val="162D07"/>
                </a:solidFill>
                <a:uFill>
                  <a:solidFill>
                    <a:srgbClr val="162D07"/>
                  </a:solidFill>
                </a:uFill>
                <a:latin typeface="Tahoma"/>
                <a:cs typeface="Tahoma"/>
                <a:hlinkClick r:id="rId15"/>
              </a:rPr>
              <a:t>E</a:t>
            </a:r>
            <a:r>
              <a:rPr sz="750" u="heavy" spc="-45" dirty="0">
                <a:solidFill>
                  <a:srgbClr val="162D07"/>
                </a:solidFill>
                <a:uFill>
                  <a:solidFill>
                    <a:srgbClr val="162D07"/>
                  </a:solidFill>
                </a:uFill>
                <a:latin typeface="Tahoma"/>
                <a:cs typeface="Tahoma"/>
                <a:hlinkClick r:id="rId15"/>
              </a:rPr>
              <a:t> </a:t>
            </a:r>
            <a:r>
              <a:rPr sz="750" u="heavy" dirty="0">
                <a:solidFill>
                  <a:srgbClr val="162D07"/>
                </a:solidFill>
                <a:uFill>
                  <a:solidFill>
                    <a:srgbClr val="162D07"/>
                  </a:solidFill>
                </a:uFill>
                <a:latin typeface="Tahoma"/>
                <a:cs typeface="Tahoma"/>
                <a:hlinkClick r:id="rId15"/>
              </a:rPr>
              <a:t>S</a:t>
            </a:r>
            <a:r>
              <a:rPr sz="750" u="heavy" spc="-45" dirty="0">
                <a:solidFill>
                  <a:srgbClr val="162D07"/>
                </a:solidFill>
                <a:uFill>
                  <a:solidFill>
                    <a:srgbClr val="162D07"/>
                  </a:solidFill>
                </a:uFill>
                <a:latin typeface="Tahoma"/>
                <a:cs typeface="Tahoma"/>
                <a:hlinkClick r:id="rId15"/>
              </a:rPr>
              <a:t> </a:t>
            </a:r>
            <a:r>
              <a:rPr sz="750" u="heavy" dirty="0">
                <a:solidFill>
                  <a:srgbClr val="162D07"/>
                </a:solidFill>
                <a:uFill>
                  <a:solidFill>
                    <a:srgbClr val="162D07"/>
                  </a:solidFill>
                </a:uFill>
                <a:latin typeface="Tahoma"/>
                <a:cs typeface="Tahoma"/>
                <a:hlinkClick r:id="rId15"/>
              </a:rPr>
              <a:t>E</a:t>
            </a:r>
            <a:r>
              <a:rPr sz="750" u="heavy" spc="-45" dirty="0">
                <a:solidFill>
                  <a:srgbClr val="162D07"/>
                </a:solidFill>
                <a:uFill>
                  <a:solidFill>
                    <a:srgbClr val="162D07"/>
                  </a:solidFill>
                </a:uFill>
                <a:latin typeface="Tahoma"/>
                <a:cs typeface="Tahoma"/>
                <a:hlinkClick r:id="rId15"/>
              </a:rPr>
              <a:t> </a:t>
            </a:r>
            <a:r>
              <a:rPr sz="750" u="heavy" dirty="0">
                <a:solidFill>
                  <a:srgbClr val="162D07"/>
                </a:solidFill>
                <a:uFill>
                  <a:solidFill>
                    <a:srgbClr val="162D07"/>
                  </a:solidFill>
                </a:uFill>
                <a:latin typeface="Tahoma"/>
                <a:cs typeface="Tahoma"/>
                <a:hlinkClick r:id="rId15"/>
              </a:rPr>
              <a:t>R</a:t>
            </a:r>
            <a:r>
              <a:rPr sz="750" u="heavy" spc="-45" dirty="0">
                <a:solidFill>
                  <a:srgbClr val="162D07"/>
                </a:solidFill>
                <a:uFill>
                  <a:solidFill>
                    <a:srgbClr val="162D07"/>
                  </a:solidFill>
                </a:uFill>
                <a:latin typeface="Tahoma"/>
                <a:cs typeface="Tahoma"/>
                <a:hlinkClick r:id="rId15"/>
              </a:rPr>
              <a:t> </a:t>
            </a:r>
            <a:r>
              <a:rPr sz="750" u="heavy" dirty="0">
                <a:solidFill>
                  <a:srgbClr val="162D07"/>
                </a:solidFill>
                <a:uFill>
                  <a:solidFill>
                    <a:srgbClr val="162D07"/>
                  </a:solidFill>
                </a:uFill>
                <a:latin typeface="Tahoma"/>
                <a:cs typeface="Tahoma"/>
                <a:hlinkClick r:id="rId15"/>
              </a:rPr>
              <a:t>V</a:t>
            </a:r>
            <a:r>
              <a:rPr sz="750" u="heavy" spc="-45" dirty="0">
                <a:solidFill>
                  <a:srgbClr val="162D07"/>
                </a:solidFill>
                <a:uFill>
                  <a:solidFill>
                    <a:srgbClr val="162D07"/>
                  </a:solidFill>
                </a:uFill>
                <a:latin typeface="Tahoma"/>
                <a:cs typeface="Tahoma"/>
                <a:hlinkClick r:id="rId15"/>
              </a:rPr>
              <a:t> </a:t>
            </a:r>
            <a:r>
              <a:rPr sz="750" u="heavy" dirty="0">
                <a:solidFill>
                  <a:srgbClr val="162D07"/>
                </a:solidFill>
                <a:uFill>
                  <a:solidFill>
                    <a:srgbClr val="162D07"/>
                  </a:solidFill>
                </a:uFill>
                <a:latin typeface="Tahoma"/>
                <a:cs typeface="Tahoma"/>
                <a:hlinkClick r:id="rId15"/>
              </a:rPr>
              <a:t>E</a:t>
            </a:r>
            <a:r>
              <a:rPr sz="750" u="heavy" spc="-45" dirty="0">
                <a:solidFill>
                  <a:srgbClr val="162D07"/>
                </a:solidFill>
                <a:uFill>
                  <a:solidFill>
                    <a:srgbClr val="162D07"/>
                  </a:solidFill>
                </a:uFill>
                <a:latin typeface="Tahoma"/>
                <a:cs typeface="Tahoma"/>
                <a:hlinkClick r:id="rId15"/>
              </a:rPr>
              <a:t> </a:t>
            </a:r>
            <a:r>
              <a:rPr sz="750" u="heavy" spc="-25" dirty="0">
                <a:solidFill>
                  <a:srgbClr val="162D07"/>
                </a:solidFill>
                <a:uFill>
                  <a:solidFill>
                    <a:srgbClr val="162D07"/>
                  </a:solidFill>
                </a:uFill>
                <a:latin typeface="Tahoma"/>
                <a:cs typeface="Tahoma"/>
                <a:hlinkClick r:id="rId15"/>
              </a:rPr>
              <a:t>S</a:t>
            </a:r>
            <a:r>
              <a:rPr sz="750" u="heavy" dirty="0">
                <a:solidFill>
                  <a:srgbClr val="162D07"/>
                </a:solidFill>
                <a:uFill>
                  <a:solidFill>
                    <a:srgbClr val="162D07"/>
                  </a:solidFill>
                </a:uFill>
                <a:latin typeface="Tahoma"/>
                <a:cs typeface="Tahoma"/>
                <a:hlinkClick r:id="rId15"/>
              </a:rPr>
              <a:t>	</a:t>
            </a:r>
            <a:r>
              <a:rPr sz="750" u="none" dirty="0">
                <a:solidFill>
                  <a:srgbClr val="162D07"/>
                </a:solidFill>
                <a:latin typeface="Tahoma"/>
                <a:cs typeface="Tahoma"/>
                <a:hlinkClick r:id="rId15"/>
              </a:rPr>
              <a:t>(</a:t>
            </a:r>
            <a:r>
              <a:rPr sz="750" u="heavy" spc="-28" dirty="0">
                <a:solidFill>
                  <a:srgbClr val="162D07"/>
                </a:solidFill>
                <a:uFill>
                  <a:solidFill>
                    <a:srgbClr val="162D07"/>
                  </a:solidFill>
                </a:uFill>
                <a:latin typeface="Tahoma"/>
                <a:cs typeface="Tahoma"/>
                <a:hlinkClick r:id="rId15"/>
              </a:rPr>
              <a:t> </a:t>
            </a:r>
            <a:r>
              <a:rPr sz="750" u="heavy" spc="75" dirty="0">
                <a:solidFill>
                  <a:srgbClr val="162D07"/>
                </a:solidFill>
                <a:uFill>
                  <a:solidFill>
                    <a:srgbClr val="162D07"/>
                  </a:solidFill>
                </a:uFill>
                <a:latin typeface="Tahoma"/>
                <a:cs typeface="Tahoma"/>
                <a:hlinkClick r:id="rId15"/>
              </a:rPr>
              <a:t>N</a:t>
            </a:r>
            <a:r>
              <a:rPr sz="750" u="heavy" spc="-50" dirty="0">
                <a:solidFill>
                  <a:srgbClr val="162D07"/>
                </a:solidFill>
                <a:uFill>
                  <a:solidFill>
                    <a:srgbClr val="162D07"/>
                  </a:solidFill>
                </a:uFill>
                <a:latin typeface="Tahoma"/>
                <a:cs typeface="Tahoma"/>
                <a:hlinkClick r:id="rId15"/>
              </a:rPr>
              <a:t> </a:t>
            </a:r>
            <a:r>
              <a:rPr sz="750" u="heavy" spc="75" dirty="0">
                <a:solidFill>
                  <a:srgbClr val="162D07"/>
                </a:solidFill>
                <a:uFill>
                  <a:solidFill>
                    <a:srgbClr val="162D07"/>
                  </a:solidFill>
                </a:uFill>
                <a:latin typeface="Tahoma"/>
                <a:cs typeface="Tahoma"/>
                <a:hlinkClick r:id="rId15"/>
              </a:rPr>
              <a:t>N</a:t>
            </a:r>
            <a:r>
              <a:rPr sz="750" u="heavy" spc="-50" dirty="0">
                <a:solidFill>
                  <a:srgbClr val="162D07"/>
                </a:solidFill>
                <a:uFill>
                  <a:solidFill>
                    <a:srgbClr val="162D07"/>
                  </a:solidFill>
                </a:uFill>
                <a:latin typeface="Tahoma"/>
                <a:cs typeface="Tahoma"/>
                <a:hlinkClick r:id="rId15"/>
              </a:rPr>
              <a:t> </a:t>
            </a:r>
            <a:r>
              <a:rPr sz="750" u="heavy" dirty="0">
                <a:solidFill>
                  <a:srgbClr val="162D07"/>
                </a:solidFill>
                <a:uFill>
                  <a:solidFill>
                    <a:srgbClr val="162D07"/>
                  </a:solidFill>
                </a:uFill>
                <a:latin typeface="Tahoma"/>
                <a:cs typeface="Tahoma"/>
                <a:hlinkClick r:id="rId15"/>
              </a:rPr>
              <a:t>R</a:t>
            </a:r>
            <a:r>
              <a:rPr sz="750" u="none" spc="-50" dirty="0">
                <a:solidFill>
                  <a:srgbClr val="162D07"/>
                </a:solidFill>
                <a:latin typeface="Tahoma"/>
                <a:cs typeface="Tahoma"/>
                <a:hlinkClick r:id="rId15"/>
              </a:rPr>
              <a:t> </a:t>
            </a:r>
            <a:r>
              <a:rPr sz="750" u="none" spc="-25" dirty="0">
                <a:solidFill>
                  <a:srgbClr val="162D07"/>
                </a:solidFill>
                <a:latin typeface="Tahoma"/>
                <a:cs typeface="Tahoma"/>
                <a:hlinkClick r:id="rId15"/>
              </a:rPr>
              <a:t>)</a:t>
            </a:r>
            <a:r>
              <a:rPr sz="750" u="heavy" spc="250" dirty="0">
                <a:solidFill>
                  <a:srgbClr val="162D07"/>
                </a:solidFill>
                <a:uFill>
                  <a:solidFill>
                    <a:srgbClr val="162D07"/>
                  </a:solidFill>
                </a:uFill>
                <a:latin typeface="Times New Roman"/>
                <a:cs typeface="Times New Roman"/>
              </a:rPr>
              <a:t> </a:t>
            </a:r>
            <a:endParaRPr sz="750">
              <a:latin typeface="Times New Roman"/>
              <a:cs typeface="Times New Roman"/>
            </a:endParaRPr>
          </a:p>
        </p:txBody>
      </p:sp>
      <p:sp>
        <p:nvSpPr>
          <p:cNvPr id="18" name="object 18"/>
          <p:cNvSpPr/>
          <p:nvPr/>
        </p:nvSpPr>
        <p:spPr>
          <a:xfrm>
            <a:off x="7719854" y="5556539"/>
            <a:ext cx="5715" cy="9525"/>
          </a:xfrm>
          <a:custGeom>
            <a:avLst/>
            <a:gdLst/>
            <a:ahLst/>
            <a:cxnLst/>
            <a:rect l="l" t="t" r="r" b="b"/>
            <a:pathLst>
              <a:path w="11430" h="19050">
                <a:moveTo>
                  <a:pt x="11379" y="19050"/>
                </a:moveTo>
                <a:lnTo>
                  <a:pt x="0" y="19050"/>
                </a:lnTo>
                <a:lnTo>
                  <a:pt x="0" y="0"/>
                </a:lnTo>
                <a:lnTo>
                  <a:pt x="11379" y="0"/>
                </a:lnTo>
                <a:lnTo>
                  <a:pt x="11379" y="19050"/>
                </a:lnTo>
                <a:close/>
              </a:path>
            </a:pathLst>
          </a:custGeom>
          <a:solidFill>
            <a:srgbClr val="162D07"/>
          </a:solidFill>
        </p:spPr>
        <p:txBody>
          <a:bodyPr wrap="square" lIns="0" tIns="0" rIns="0" bIns="0" rtlCol="0"/>
          <a:lstStyle/>
          <a:p>
            <a:endParaRPr/>
          </a:p>
        </p:txBody>
      </p:sp>
      <p:sp>
        <p:nvSpPr>
          <p:cNvPr id="19" name="object 19"/>
          <p:cNvSpPr txBox="1"/>
          <p:nvPr/>
        </p:nvSpPr>
        <p:spPr>
          <a:xfrm>
            <a:off x="560750" y="1686072"/>
            <a:ext cx="3038475" cy="1662378"/>
          </a:xfrm>
          <a:prstGeom prst="rect">
            <a:avLst/>
          </a:prstGeom>
        </p:spPr>
        <p:txBody>
          <a:bodyPr vert="horz" wrap="square" lIns="0" tIns="6350" rIns="0" bIns="0" rtlCol="0">
            <a:spAutoFit/>
          </a:bodyPr>
          <a:lstStyle/>
          <a:p>
            <a:pPr marL="6350" marR="2540" algn="just">
              <a:lnSpc>
                <a:spcPct val="113300"/>
              </a:lnSpc>
              <a:spcBef>
                <a:spcPts val="50"/>
              </a:spcBef>
            </a:pPr>
            <a:r>
              <a:rPr sz="800" spc="28" dirty="0">
                <a:solidFill>
                  <a:srgbClr val="162D07"/>
                </a:solidFill>
                <a:latin typeface="Tahoma"/>
                <a:cs typeface="Tahoma"/>
              </a:rPr>
              <a:t>Over</a:t>
            </a:r>
            <a:r>
              <a:rPr sz="800" spc="193" dirty="0">
                <a:solidFill>
                  <a:srgbClr val="162D07"/>
                </a:solidFill>
                <a:latin typeface="Tahoma"/>
                <a:cs typeface="Tahoma"/>
              </a:rPr>
              <a:t> </a:t>
            </a:r>
            <a:r>
              <a:rPr sz="800" dirty="0">
                <a:solidFill>
                  <a:srgbClr val="162D07"/>
                </a:solidFill>
                <a:latin typeface="Tahoma"/>
                <a:cs typeface="Tahoma"/>
              </a:rPr>
              <a:t>20%</a:t>
            </a:r>
            <a:r>
              <a:rPr sz="800" spc="193" dirty="0">
                <a:solidFill>
                  <a:srgbClr val="162D07"/>
                </a:solidFill>
                <a:latin typeface="Tahoma"/>
                <a:cs typeface="Tahoma"/>
              </a:rPr>
              <a:t> </a:t>
            </a:r>
            <a:r>
              <a:rPr sz="800" spc="28" dirty="0">
                <a:solidFill>
                  <a:srgbClr val="162D07"/>
                </a:solidFill>
                <a:latin typeface="Tahoma"/>
                <a:cs typeface="Tahoma"/>
              </a:rPr>
              <a:t>of</a:t>
            </a:r>
            <a:r>
              <a:rPr sz="800" spc="193" dirty="0">
                <a:solidFill>
                  <a:srgbClr val="162D07"/>
                </a:solidFill>
                <a:latin typeface="Tahoma"/>
                <a:cs typeface="Tahoma"/>
              </a:rPr>
              <a:t> </a:t>
            </a:r>
            <a:r>
              <a:rPr sz="800" spc="30" dirty="0">
                <a:solidFill>
                  <a:srgbClr val="162D07"/>
                </a:solidFill>
                <a:latin typeface="Tahoma"/>
                <a:cs typeface="Tahoma"/>
              </a:rPr>
              <a:t>the</a:t>
            </a:r>
            <a:r>
              <a:rPr sz="800" spc="193" dirty="0">
                <a:solidFill>
                  <a:srgbClr val="162D07"/>
                </a:solidFill>
                <a:latin typeface="Tahoma"/>
                <a:cs typeface="Tahoma"/>
              </a:rPr>
              <a:t> </a:t>
            </a:r>
            <a:r>
              <a:rPr sz="800" spc="25" dirty="0">
                <a:solidFill>
                  <a:srgbClr val="162D07"/>
                </a:solidFill>
                <a:latin typeface="Tahoma"/>
                <a:cs typeface="Tahoma"/>
              </a:rPr>
              <a:t>county's</a:t>
            </a:r>
            <a:r>
              <a:rPr sz="800" spc="193" dirty="0">
                <a:solidFill>
                  <a:srgbClr val="162D07"/>
                </a:solidFill>
                <a:latin typeface="Tahoma"/>
                <a:cs typeface="Tahoma"/>
              </a:rPr>
              <a:t> </a:t>
            </a:r>
            <a:r>
              <a:rPr sz="800" spc="33" dirty="0">
                <a:solidFill>
                  <a:srgbClr val="162D07"/>
                </a:solidFill>
                <a:latin typeface="Tahoma"/>
                <a:cs typeface="Tahoma"/>
              </a:rPr>
              <a:t>land</a:t>
            </a:r>
            <a:r>
              <a:rPr sz="800" spc="193" dirty="0">
                <a:solidFill>
                  <a:srgbClr val="162D07"/>
                </a:solidFill>
                <a:latin typeface="Tahoma"/>
                <a:cs typeface="Tahoma"/>
              </a:rPr>
              <a:t> </a:t>
            </a:r>
            <a:r>
              <a:rPr sz="800" spc="25" dirty="0">
                <a:solidFill>
                  <a:srgbClr val="162D07"/>
                </a:solidFill>
                <a:latin typeface="Tahoma"/>
                <a:cs typeface="Tahoma"/>
              </a:rPr>
              <a:t>area</a:t>
            </a:r>
            <a:r>
              <a:rPr sz="800" spc="195" dirty="0">
                <a:solidFill>
                  <a:srgbClr val="162D07"/>
                </a:solidFill>
                <a:latin typeface="Tahoma"/>
                <a:cs typeface="Tahoma"/>
              </a:rPr>
              <a:t> </a:t>
            </a:r>
            <a:r>
              <a:rPr sz="800" spc="38" dirty="0">
                <a:solidFill>
                  <a:srgbClr val="162D07"/>
                </a:solidFill>
                <a:latin typeface="Tahoma"/>
                <a:cs typeface="Tahoma"/>
              </a:rPr>
              <a:t>and</a:t>
            </a:r>
            <a:r>
              <a:rPr sz="800" spc="193" dirty="0">
                <a:solidFill>
                  <a:srgbClr val="162D07"/>
                </a:solidFill>
                <a:latin typeface="Tahoma"/>
                <a:cs typeface="Tahoma"/>
              </a:rPr>
              <a:t> </a:t>
            </a:r>
            <a:r>
              <a:rPr sz="800" spc="43" dirty="0">
                <a:solidFill>
                  <a:srgbClr val="162D07"/>
                </a:solidFill>
                <a:latin typeface="Tahoma"/>
                <a:cs typeface="Tahoma"/>
              </a:rPr>
              <a:t>much</a:t>
            </a:r>
            <a:r>
              <a:rPr sz="800" spc="193" dirty="0">
                <a:solidFill>
                  <a:srgbClr val="162D07"/>
                </a:solidFill>
                <a:latin typeface="Tahoma"/>
                <a:cs typeface="Tahoma"/>
              </a:rPr>
              <a:t> </a:t>
            </a:r>
            <a:r>
              <a:rPr sz="800" spc="28" dirty="0">
                <a:solidFill>
                  <a:srgbClr val="162D07"/>
                </a:solidFill>
                <a:latin typeface="Tahoma"/>
                <a:cs typeface="Tahoma"/>
              </a:rPr>
              <a:t>of</a:t>
            </a:r>
            <a:r>
              <a:rPr sz="800" spc="193" dirty="0">
                <a:solidFill>
                  <a:srgbClr val="162D07"/>
                </a:solidFill>
                <a:latin typeface="Tahoma"/>
                <a:cs typeface="Tahoma"/>
              </a:rPr>
              <a:t> </a:t>
            </a:r>
            <a:r>
              <a:rPr sz="800" spc="30" dirty="0">
                <a:solidFill>
                  <a:srgbClr val="162D07"/>
                </a:solidFill>
                <a:latin typeface="Tahoma"/>
                <a:cs typeface="Tahoma"/>
              </a:rPr>
              <a:t>the</a:t>
            </a:r>
            <a:r>
              <a:rPr sz="800" spc="193" dirty="0">
                <a:solidFill>
                  <a:srgbClr val="162D07"/>
                </a:solidFill>
                <a:latin typeface="Tahoma"/>
                <a:cs typeface="Tahoma"/>
              </a:rPr>
              <a:t> </a:t>
            </a:r>
            <a:r>
              <a:rPr sz="800" spc="-10" dirty="0">
                <a:solidFill>
                  <a:srgbClr val="162D07"/>
                </a:solidFill>
                <a:latin typeface="Tahoma"/>
                <a:cs typeface="Tahoma"/>
              </a:rPr>
              <a:t>seas </a:t>
            </a:r>
            <a:r>
              <a:rPr sz="800" spc="40" dirty="0">
                <a:solidFill>
                  <a:srgbClr val="162D07"/>
                </a:solidFill>
                <a:latin typeface="Tahoma"/>
                <a:cs typeface="Tahoma"/>
              </a:rPr>
              <a:t>around</a:t>
            </a:r>
            <a:r>
              <a:rPr sz="800" spc="10" dirty="0">
                <a:solidFill>
                  <a:srgbClr val="162D07"/>
                </a:solidFill>
                <a:latin typeface="Tahoma"/>
                <a:cs typeface="Tahoma"/>
              </a:rPr>
              <a:t>  </a:t>
            </a:r>
            <a:r>
              <a:rPr sz="800" dirty="0">
                <a:solidFill>
                  <a:srgbClr val="162D07"/>
                </a:solidFill>
                <a:latin typeface="Tahoma"/>
                <a:cs typeface="Tahoma"/>
              </a:rPr>
              <a:t>Swansea</a:t>
            </a:r>
            <a:r>
              <a:rPr sz="800" spc="13" dirty="0">
                <a:solidFill>
                  <a:srgbClr val="162D07"/>
                </a:solidFill>
                <a:latin typeface="Tahoma"/>
                <a:cs typeface="Tahoma"/>
              </a:rPr>
              <a:t>  </a:t>
            </a:r>
            <a:r>
              <a:rPr sz="800" spc="30" dirty="0">
                <a:solidFill>
                  <a:srgbClr val="162D07"/>
                </a:solidFill>
                <a:latin typeface="Tahoma"/>
                <a:cs typeface="Tahoma"/>
              </a:rPr>
              <a:t>are</a:t>
            </a:r>
            <a:r>
              <a:rPr sz="800" spc="13" dirty="0">
                <a:solidFill>
                  <a:srgbClr val="162D07"/>
                </a:solidFill>
                <a:latin typeface="Tahoma"/>
                <a:cs typeface="Tahoma"/>
              </a:rPr>
              <a:t>  </a:t>
            </a:r>
            <a:r>
              <a:rPr sz="800" spc="25" dirty="0">
                <a:solidFill>
                  <a:srgbClr val="162D07"/>
                </a:solidFill>
                <a:latin typeface="Tahoma"/>
                <a:cs typeface="Tahoma"/>
              </a:rPr>
              <a:t>designated</a:t>
            </a:r>
            <a:r>
              <a:rPr sz="800" spc="13" dirty="0">
                <a:solidFill>
                  <a:srgbClr val="162D07"/>
                </a:solidFill>
                <a:latin typeface="Tahoma"/>
                <a:cs typeface="Tahoma"/>
              </a:rPr>
              <a:t>  </a:t>
            </a:r>
            <a:r>
              <a:rPr sz="800" dirty="0">
                <a:solidFill>
                  <a:srgbClr val="162D07"/>
                </a:solidFill>
                <a:latin typeface="Tahoma"/>
                <a:cs typeface="Tahoma"/>
              </a:rPr>
              <a:t>as</a:t>
            </a:r>
            <a:r>
              <a:rPr sz="800" spc="10" dirty="0">
                <a:solidFill>
                  <a:srgbClr val="162D07"/>
                </a:solidFill>
                <a:latin typeface="Tahoma"/>
                <a:cs typeface="Tahoma"/>
              </a:rPr>
              <a:t>  </a:t>
            </a:r>
            <a:r>
              <a:rPr sz="800" u="heavy" spc="28" dirty="0">
                <a:solidFill>
                  <a:srgbClr val="162D07"/>
                </a:solidFill>
                <a:uFill>
                  <a:solidFill>
                    <a:srgbClr val="162D07"/>
                  </a:solidFill>
                </a:uFill>
                <a:latin typeface="Tahoma"/>
                <a:cs typeface="Tahoma"/>
                <a:hlinkClick r:id="rId16"/>
              </a:rPr>
              <a:t>protected</a:t>
            </a:r>
            <a:r>
              <a:rPr sz="800" u="heavy" spc="13" dirty="0">
                <a:solidFill>
                  <a:srgbClr val="162D07"/>
                </a:solidFill>
                <a:uFill>
                  <a:solidFill>
                    <a:srgbClr val="162D07"/>
                  </a:solidFill>
                </a:uFill>
                <a:latin typeface="Tahoma"/>
                <a:cs typeface="Tahoma"/>
                <a:hlinkClick r:id="rId16"/>
              </a:rPr>
              <a:t>  </a:t>
            </a:r>
            <a:r>
              <a:rPr sz="800" u="heavy" dirty="0">
                <a:solidFill>
                  <a:srgbClr val="162D07"/>
                </a:solidFill>
                <a:uFill>
                  <a:solidFill>
                    <a:srgbClr val="162D07"/>
                  </a:solidFill>
                </a:uFill>
                <a:latin typeface="Tahoma"/>
                <a:cs typeface="Tahoma"/>
                <a:hlinkClick r:id="rId16"/>
              </a:rPr>
              <a:t>sites</a:t>
            </a:r>
            <a:r>
              <a:rPr sz="800" u="heavy" spc="13" dirty="0">
                <a:solidFill>
                  <a:srgbClr val="162D07"/>
                </a:solidFill>
                <a:uFill>
                  <a:solidFill>
                    <a:srgbClr val="162D07"/>
                  </a:solidFill>
                </a:uFill>
                <a:latin typeface="Tahoma"/>
                <a:cs typeface="Tahoma"/>
                <a:hlinkClick r:id="rId16"/>
              </a:rPr>
              <a:t>  </a:t>
            </a:r>
            <a:r>
              <a:rPr sz="800" u="heavy" dirty="0">
                <a:solidFill>
                  <a:srgbClr val="162D07"/>
                </a:solidFill>
                <a:uFill>
                  <a:solidFill>
                    <a:srgbClr val="162D07"/>
                  </a:solidFill>
                </a:uFill>
                <a:latin typeface="Tahoma"/>
                <a:cs typeface="Tahoma"/>
                <a:hlinkClick r:id="rId16"/>
              </a:rPr>
              <a:t>b</a:t>
            </a:r>
            <a:r>
              <a:rPr sz="800" u="none" dirty="0">
                <a:solidFill>
                  <a:srgbClr val="162D07"/>
                </a:solidFill>
                <a:latin typeface="Tahoma"/>
                <a:cs typeface="Tahoma"/>
                <a:hlinkClick r:id="rId16"/>
              </a:rPr>
              <a:t>y</a:t>
            </a:r>
            <a:r>
              <a:rPr sz="800" u="heavy" spc="118" dirty="0">
                <a:solidFill>
                  <a:srgbClr val="162D07"/>
                </a:solidFill>
                <a:uFill>
                  <a:solidFill>
                    <a:srgbClr val="162D07"/>
                  </a:solidFill>
                </a:uFill>
                <a:latin typeface="Tahoma"/>
                <a:cs typeface="Tahoma"/>
                <a:hlinkClick r:id="rId16"/>
              </a:rPr>
              <a:t>  </a:t>
            </a:r>
            <a:r>
              <a:rPr sz="800" u="heavy" spc="-10" dirty="0">
                <a:solidFill>
                  <a:srgbClr val="162D07"/>
                </a:solidFill>
                <a:uFill>
                  <a:solidFill>
                    <a:srgbClr val="162D07"/>
                  </a:solidFill>
                </a:uFill>
                <a:latin typeface="Tahoma"/>
                <a:cs typeface="Tahoma"/>
                <a:hlinkClick r:id="rId16"/>
              </a:rPr>
              <a:t>law</a:t>
            </a:r>
            <a:r>
              <a:rPr sz="800" u="none" spc="-10" dirty="0">
                <a:solidFill>
                  <a:srgbClr val="162D07"/>
                </a:solidFill>
                <a:latin typeface="Tahoma"/>
                <a:cs typeface="Tahoma"/>
              </a:rPr>
              <a:t>. </a:t>
            </a:r>
            <a:r>
              <a:rPr sz="800" u="none" dirty="0">
                <a:solidFill>
                  <a:srgbClr val="162D07"/>
                </a:solidFill>
                <a:latin typeface="Tahoma"/>
                <a:cs typeface="Tahoma"/>
              </a:rPr>
              <a:t>These</a:t>
            </a:r>
            <a:r>
              <a:rPr sz="800" u="none" spc="45" dirty="0">
                <a:solidFill>
                  <a:srgbClr val="162D07"/>
                </a:solidFill>
                <a:latin typeface="Tahoma"/>
                <a:cs typeface="Tahoma"/>
              </a:rPr>
              <a:t> </a:t>
            </a:r>
            <a:r>
              <a:rPr sz="800" u="none" spc="30" dirty="0">
                <a:solidFill>
                  <a:srgbClr val="162D07"/>
                </a:solidFill>
                <a:latin typeface="Tahoma"/>
                <a:cs typeface="Tahoma"/>
              </a:rPr>
              <a:t>are</a:t>
            </a:r>
            <a:r>
              <a:rPr sz="800" u="none" spc="45" dirty="0">
                <a:solidFill>
                  <a:srgbClr val="162D07"/>
                </a:solidFill>
                <a:latin typeface="Tahoma"/>
                <a:cs typeface="Tahoma"/>
              </a:rPr>
              <a:t> </a:t>
            </a:r>
            <a:r>
              <a:rPr sz="800" u="none" spc="40" dirty="0">
                <a:solidFill>
                  <a:srgbClr val="162D07"/>
                </a:solidFill>
                <a:latin typeface="Tahoma"/>
                <a:cs typeface="Tahoma"/>
              </a:rPr>
              <a:t>some</a:t>
            </a:r>
            <a:r>
              <a:rPr sz="800" u="none" spc="45" dirty="0">
                <a:solidFill>
                  <a:srgbClr val="162D07"/>
                </a:solidFill>
                <a:latin typeface="Tahoma"/>
                <a:cs typeface="Tahoma"/>
              </a:rPr>
              <a:t> </a:t>
            </a:r>
            <a:r>
              <a:rPr sz="800" u="none" dirty="0">
                <a:solidFill>
                  <a:srgbClr val="162D07"/>
                </a:solidFill>
                <a:latin typeface="Tahoma"/>
                <a:cs typeface="Tahoma"/>
              </a:rPr>
              <a:t>(but</a:t>
            </a:r>
            <a:r>
              <a:rPr sz="800" u="none" spc="45" dirty="0">
                <a:solidFill>
                  <a:srgbClr val="162D07"/>
                </a:solidFill>
                <a:latin typeface="Tahoma"/>
                <a:cs typeface="Tahoma"/>
              </a:rPr>
              <a:t> </a:t>
            </a:r>
            <a:r>
              <a:rPr sz="800" u="none" spc="33" dirty="0">
                <a:solidFill>
                  <a:srgbClr val="162D07"/>
                </a:solidFill>
                <a:latin typeface="Tahoma"/>
                <a:cs typeface="Tahoma"/>
              </a:rPr>
              <a:t>not</a:t>
            </a:r>
            <a:r>
              <a:rPr sz="800" u="none" spc="45" dirty="0">
                <a:solidFill>
                  <a:srgbClr val="162D07"/>
                </a:solidFill>
                <a:latin typeface="Tahoma"/>
                <a:cs typeface="Tahoma"/>
              </a:rPr>
              <a:t> </a:t>
            </a:r>
            <a:r>
              <a:rPr sz="800" u="none" dirty="0">
                <a:solidFill>
                  <a:srgbClr val="162D07"/>
                </a:solidFill>
                <a:latin typeface="Tahoma"/>
                <a:cs typeface="Tahoma"/>
              </a:rPr>
              <a:t>all)</a:t>
            </a:r>
            <a:r>
              <a:rPr sz="800" u="none" spc="45" dirty="0">
                <a:solidFill>
                  <a:srgbClr val="162D07"/>
                </a:solidFill>
                <a:latin typeface="Tahoma"/>
                <a:cs typeface="Tahoma"/>
              </a:rPr>
              <a:t> </a:t>
            </a:r>
            <a:r>
              <a:rPr sz="800" u="none" spc="28" dirty="0">
                <a:solidFill>
                  <a:srgbClr val="162D07"/>
                </a:solidFill>
                <a:latin typeface="Tahoma"/>
                <a:cs typeface="Tahoma"/>
              </a:rPr>
              <a:t>of</a:t>
            </a:r>
            <a:r>
              <a:rPr sz="800" u="none" spc="45" dirty="0">
                <a:solidFill>
                  <a:srgbClr val="162D07"/>
                </a:solidFill>
                <a:latin typeface="Tahoma"/>
                <a:cs typeface="Tahoma"/>
              </a:rPr>
              <a:t> </a:t>
            </a:r>
            <a:r>
              <a:rPr sz="800" u="none" spc="30" dirty="0">
                <a:solidFill>
                  <a:srgbClr val="162D07"/>
                </a:solidFill>
                <a:latin typeface="Tahoma"/>
                <a:cs typeface="Tahoma"/>
              </a:rPr>
              <a:t>the</a:t>
            </a:r>
            <a:r>
              <a:rPr sz="800" u="none" spc="45" dirty="0">
                <a:solidFill>
                  <a:srgbClr val="162D07"/>
                </a:solidFill>
                <a:latin typeface="Tahoma"/>
                <a:cs typeface="Tahoma"/>
              </a:rPr>
              <a:t> </a:t>
            </a:r>
            <a:r>
              <a:rPr sz="800" u="none" spc="25" dirty="0">
                <a:solidFill>
                  <a:srgbClr val="162D07"/>
                </a:solidFill>
                <a:latin typeface="Tahoma"/>
                <a:cs typeface="Tahoma"/>
              </a:rPr>
              <a:t>best</a:t>
            </a:r>
            <a:r>
              <a:rPr sz="800" u="none" spc="45" dirty="0">
                <a:solidFill>
                  <a:srgbClr val="162D07"/>
                </a:solidFill>
                <a:latin typeface="Tahoma"/>
                <a:cs typeface="Tahoma"/>
              </a:rPr>
              <a:t> </a:t>
            </a:r>
            <a:r>
              <a:rPr sz="800" u="none" spc="33" dirty="0">
                <a:solidFill>
                  <a:srgbClr val="162D07"/>
                </a:solidFill>
                <a:latin typeface="Tahoma"/>
                <a:cs typeface="Tahoma"/>
              </a:rPr>
              <a:t>examples</a:t>
            </a:r>
            <a:r>
              <a:rPr sz="800" u="none" spc="45" dirty="0">
                <a:solidFill>
                  <a:srgbClr val="162D07"/>
                </a:solidFill>
                <a:latin typeface="Tahoma"/>
                <a:cs typeface="Tahoma"/>
              </a:rPr>
              <a:t> </a:t>
            </a:r>
            <a:r>
              <a:rPr sz="800" u="none" spc="28" dirty="0">
                <a:solidFill>
                  <a:srgbClr val="162D07"/>
                </a:solidFill>
                <a:latin typeface="Tahoma"/>
                <a:cs typeface="Tahoma"/>
              </a:rPr>
              <a:t>of</a:t>
            </a:r>
            <a:r>
              <a:rPr sz="800" u="none" spc="45" dirty="0">
                <a:solidFill>
                  <a:srgbClr val="162D07"/>
                </a:solidFill>
                <a:latin typeface="Tahoma"/>
                <a:cs typeface="Tahoma"/>
              </a:rPr>
              <a:t> </a:t>
            </a:r>
            <a:r>
              <a:rPr sz="800" u="none" spc="30" dirty="0">
                <a:solidFill>
                  <a:srgbClr val="162D07"/>
                </a:solidFill>
                <a:latin typeface="Tahoma"/>
                <a:cs typeface="Tahoma"/>
              </a:rPr>
              <a:t>nature</a:t>
            </a:r>
            <a:r>
              <a:rPr sz="800" u="none" spc="45" dirty="0">
                <a:solidFill>
                  <a:srgbClr val="162D07"/>
                </a:solidFill>
                <a:latin typeface="Tahoma"/>
                <a:cs typeface="Tahoma"/>
              </a:rPr>
              <a:t> </a:t>
            </a:r>
            <a:r>
              <a:rPr sz="800" u="none" spc="18" dirty="0">
                <a:solidFill>
                  <a:srgbClr val="162D07"/>
                </a:solidFill>
                <a:latin typeface="Tahoma"/>
                <a:cs typeface="Tahoma"/>
              </a:rPr>
              <a:t>in </a:t>
            </a:r>
            <a:r>
              <a:rPr sz="800" u="none" dirty="0">
                <a:solidFill>
                  <a:srgbClr val="162D07"/>
                </a:solidFill>
                <a:latin typeface="Tahoma"/>
                <a:cs typeface="Tahoma"/>
              </a:rPr>
              <a:t>Swansea.</a:t>
            </a:r>
            <a:r>
              <a:rPr sz="800" u="none" spc="145" dirty="0">
                <a:solidFill>
                  <a:srgbClr val="162D07"/>
                </a:solidFill>
                <a:latin typeface="Tahoma"/>
                <a:cs typeface="Tahoma"/>
              </a:rPr>
              <a:t>  </a:t>
            </a:r>
            <a:r>
              <a:rPr sz="800" u="none" dirty="0">
                <a:solidFill>
                  <a:srgbClr val="162D07"/>
                </a:solidFill>
                <a:latin typeface="Tahoma"/>
                <a:cs typeface="Tahoma"/>
              </a:rPr>
              <a:t>These</a:t>
            </a:r>
            <a:r>
              <a:rPr sz="800" u="none" spc="145" dirty="0">
                <a:solidFill>
                  <a:srgbClr val="162D07"/>
                </a:solidFill>
                <a:latin typeface="Tahoma"/>
                <a:cs typeface="Tahoma"/>
              </a:rPr>
              <a:t>  </a:t>
            </a:r>
            <a:r>
              <a:rPr sz="800" u="none" dirty="0">
                <a:solidFill>
                  <a:srgbClr val="162D07"/>
                </a:solidFill>
                <a:latin typeface="Tahoma"/>
                <a:cs typeface="Tahoma"/>
              </a:rPr>
              <a:t>sites</a:t>
            </a:r>
            <a:r>
              <a:rPr sz="800" u="none" spc="145" dirty="0">
                <a:solidFill>
                  <a:srgbClr val="162D07"/>
                </a:solidFill>
                <a:latin typeface="Tahoma"/>
                <a:cs typeface="Tahoma"/>
              </a:rPr>
              <a:t>  </a:t>
            </a:r>
            <a:r>
              <a:rPr sz="800" u="none" spc="30" dirty="0">
                <a:solidFill>
                  <a:srgbClr val="162D07"/>
                </a:solidFill>
                <a:latin typeface="Tahoma"/>
                <a:cs typeface="Tahoma"/>
              </a:rPr>
              <a:t>are</a:t>
            </a:r>
            <a:r>
              <a:rPr sz="800" u="none" spc="145" dirty="0">
                <a:solidFill>
                  <a:srgbClr val="162D07"/>
                </a:solidFill>
                <a:latin typeface="Tahoma"/>
                <a:cs typeface="Tahoma"/>
              </a:rPr>
              <a:t>  </a:t>
            </a:r>
            <a:r>
              <a:rPr sz="800" u="none" spc="33" dirty="0">
                <a:solidFill>
                  <a:srgbClr val="162D07"/>
                </a:solidFill>
                <a:latin typeface="Tahoma"/>
                <a:cs typeface="Tahoma"/>
              </a:rPr>
              <a:t>important</a:t>
            </a:r>
            <a:r>
              <a:rPr sz="800" u="none" spc="148" dirty="0">
                <a:solidFill>
                  <a:srgbClr val="162D07"/>
                </a:solidFill>
                <a:latin typeface="Tahoma"/>
                <a:cs typeface="Tahoma"/>
              </a:rPr>
              <a:t>  </a:t>
            </a:r>
            <a:r>
              <a:rPr sz="800" u="none" spc="33" dirty="0">
                <a:solidFill>
                  <a:srgbClr val="162D07"/>
                </a:solidFill>
                <a:latin typeface="Tahoma"/>
                <a:cs typeface="Tahoma"/>
              </a:rPr>
              <a:t>for</a:t>
            </a:r>
            <a:r>
              <a:rPr sz="800" u="none" spc="145" dirty="0">
                <a:solidFill>
                  <a:srgbClr val="162D07"/>
                </a:solidFill>
                <a:latin typeface="Tahoma"/>
                <a:cs typeface="Tahoma"/>
              </a:rPr>
              <a:t>  </a:t>
            </a:r>
            <a:r>
              <a:rPr sz="800" u="none" spc="30" dirty="0">
                <a:solidFill>
                  <a:srgbClr val="162D07"/>
                </a:solidFill>
                <a:latin typeface="Tahoma"/>
                <a:cs typeface="Tahoma"/>
              </a:rPr>
              <a:t>improving</a:t>
            </a:r>
            <a:r>
              <a:rPr sz="800" u="none" spc="145" dirty="0">
                <a:solidFill>
                  <a:srgbClr val="162D07"/>
                </a:solidFill>
                <a:latin typeface="Tahoma"/>
                <a:cs typeface="Tahoma"/>
              </a:rPr>
              <a:t>  </a:t>
            </a:r>
            <a:r>
              <a:rPr sz="800" u="none" spc="25" dirty="0">
                <a:solidFill>
                  <a:srgbClr val="162D07"/>
                </a:solidFill>
                <a:latin typeface="Tahoma"/>
                <a:cs typeface="Tahoma"/>
              </a:rPr>
              <a:t>and </a:t>
            </a:r>
            <a:r>
              <a:rPr sz="800" u="none" spc="28" dirty="0">
                <a:solidFill>
                  <a:srgbClr val="162D07"/>
                </a:solidFill>
                <a:latin typeface="Tahoma"/>
                <a:cs typeface="Tahoma"/>
              </a:rPr>
              <a:t>maintaining</a:t>
            </a:r>
            <a:r>
              <a:rPr sz="800" u="none" spc="163" dirty="0">
                <a:solidFill>
                  <a:srgbClr val="162D07"/>
                </a:solidFill>
                <a:latin typeface="Tahoma"/>
                <a:cs typeface="Tahoma"/>
              </a:rPr>
              <a:t> </a:t>
            </a:r>
            <a:r>
              <a:rPr sz="800" u="none" dirty="0">
                <a:solidFill>
                  <a:srgbClr val="162D07"/>
                </a:solidFill>
                <a:latin typeface="Tahoma"/>
                <a:cs typeface="Tahoma"/>
              </a:rPr>
              <a:t>ecosystem</a:t>
            </a:r>
            <a:r>
              <a:rPr sz="800" u="none" spc="163" dirty="0">
                <a:solidFill>
                  <a:srgbClr val="162D07"/>
                </a:solidFill>
                <a:latin typeface="Tahoma"/>
                <a:cs typeface="Tahoma"/>
              </a:rPr>
              <a:t> </a:t>
            </a:r>
            <a:r>
              <a:rPr sz="800" u="none" dirty="0">
                <a:solidFill>
                  <a:srgbClr val="162D07"/>
                </a:solidFill>
                <a:latin typeface="Tahoma"/>
                <a:cs typeface="Tahoma"/>
              </a:rPr>
              <a:t>resilience,</a:t>
            </a:r>
            <a:r>
              <a:rPr sz="800" u="none" spc="163" dirty="0">
                <a:solidFill>
                  <a:srgbClr val="162D07"/>
                </a:solidFill>
                <a:latin typeface="Tahoma"/>
                <a:cs typeface="Tahoma"/>
              </a:rPr>
              <a:t> </a:t>
            </a:r>
            <a:r>
              <a:rPr sz="800" u="none" spc="33" dirty="0">
                <a:solidFill>
                  <a:srgbClr val="162D07"/>
                </a:solidFill>
                <a:latin typeface="Tahoma"/>
                <a:cs typeface="Tahoma"/>
              </a:rPr>
              <a:t>but</a:t>
            </a:r>
            <a:r>
              <a:rPr sz="800" u="none" spc="165" dirty="0">
                <a:solidFill>
                  <a:srgbClr val="162D07"/>
                </a:solidFill>
                <a:latin typeface="Tahoma"/>
                <a:cs typeface="Tahoma"/>
              </a:rPr>
              <a:t> </a:t>
            </a:r>
            <a:r>
              <a:rPr sz="800" u="none" dirty="0">
                <a:solidFill>
                  <a:srgbClr val="162D07"/>
                </a:solidFill>
                <a:latin typeface="Tahoma"/>
                <a:cs typeface="Tahoma"/>
              </a:rPr>
              <a:t>they</a:t>
            </a:r>
            <a:r>
              <a:rPr sz="800" u="none" spc="163" dirty="0">
                <a:solidFill>
                  <a:srgbClr val="162D07"/>
                </a:solidFill>
                <a:latin typeface="Tahoma"/>
                <a:cs typeface="Tahoma"/>
              </a:rPr>
              <a:t> </a:t>
            </a:r>
            <a:r>
              <a:rPr sz="800" u="none" spc="43" dirty="0">
                <a:solidFill>
                  <a:srgbClr val="162D07"/>
                </a:solidFill>
                <a:latin typeface="Tahoma"/>
                <a:cs typeface="Tahoma"/>
              </a:rPr>
              <a:t>do</a:t>
            </a:r>
            <a:r>
              <a:rPr sz="800" u="none" spc="163" dirty="0">
                <a:solidFill>
                  <a:srgbClr val="162D07"/>
                </a:solidFill>
                <a:latin typeface="Tahoma"/>
                <a:cs typeface="Tahoma"/>
              </a:rPr>
              <a:t> </a:t>
            </a:r>
            <a:r>
              <a:rPr sz="800" u="none" spc="33" dirty="0">
                <a:solidFill>
                  <a:srgbClr val="162D07"/>
                </a:solidFill>
                <a:latin typeface="Tahoma"/>
                <a:cs typeface="Tahoma"/>
              </a:rPr>
              <a:t>not</a:t>
            </a:r>
            <a:r>
              <a:rPr sz="800" u="none" spc="165" dirty="0">
                <a:solidFill>
                  <a:srgbClr val="162D07"/>
                </a:solidFill>
                <a:latin typeface="Tahoma"/>
                <a:cs typeface="Tahoma"/>
              </a:rPr>
              <a:t> </a:t>
            </a:r>
            <a:r>
              <a:rPr sz="800" u="none" spc="28" dirty="0">
                <a:solidFill>
                  <a:srgbClr val="162D07"/>
                </a:solidFill>
                <a:latin typeface="Tahoma"/>
                <a:cs typeface="Tahoma"/>
              </a:rPr>
              <a:t>encompass </a:t>
            </a:r>
            <a:r>
              <a:rPr sz="800" u="none" dirty="0">
                <a:solidFill>
                  <a:srgbClr val="162D07"/>
                </a:solidFill>
                <a:latin typeface="Tahoma"/>
                <a:cs typeface="Tahoma"/>
              </a:rPr>
              <a:t>all</a:t>
            </a:r>
            <a:r>
              <a:rPr sz="800" u="none" spc="-3" dirty="0">
                <a:solidFill>
                  <a:srgbClr val="162D07"/>
                </a:solidFill>
                <a:latin typeface="Tahoma"/>
                <a:cs typeface="Tahoma"/>
              </a:rPr>
              <a:t> </a:t>
            </a:r>
            <a:r>
              <a:rPr sz="800" u="none" dirty="0">
                <a:solidFill>
                  <a:srgbClr val="162D07"/>
                </a:solidFill>
                <a:latin typeface="Tahoma"/>
                <a:cs typeface="Tahoma"/>
              </a:rPr>
              <a:t>that is </a:t>
            </a:r>
            <a:r>
              <a:rPr sz="800" u="none" spc="33" dirty="0">
                <a:solidFill>
                  <a:srgbClr val="162D07"/>
                </a:solidFill>
                <a:latin typeface="Tahoma"/>
                <a:cs typeface="Tahoma"/>
              </a:rPr>
              <a:t>important</a:t>
            </a:r>
            <a:r>
              <a:rPr sz="800" u="none" spc="-3" dirty="0">
                <a:solidFill>
                  <a:srgbClr val="162D07"/>
                </a:solidFill>
                <a:latin typeface="Tahoma"/>
                <a:cs typeface="Tahoma"/>
              </a:rPr>
              <a:t> </a:t>
            </a:r>
            <a:r>
              <a:rPr sz="800" u="none" spc="38" dirty="0">
                <a:solidFill>
                  <a:srgbClr val="162D07"/>
                </a:solidFill>
                <a:latin typeface="Tahoma"/>
                <a:cs typeface="Tahoma"/>
              </a:rPr>
              <a:t>and</a:t>
            </a:r>
            <a:r>
              <a:rPr sz="800" u="none" dirty="0">
                <a:solidFill>
                  <a:srgbClr val="162D07"/>
                </a:solidFill>
                <a:latin typeface="Tahoma"/>
                <a:cs typeface="Tahoma"/>
              </a:rPr>
              <a:t> </a:t>
            </a:r>
            <a:r>
              <a:rPr sz="800" u="none" spc="28" dirty="0">
                <a:solidFill>
                  <a:srgbClr val="162D07"/>
                </a:solidFill>
                <a:latin typeface="Tahoma"/>
                <a:cs typeface="Tahoma"/>
              </a:rPr>
              <a:t>irreplaceable</a:t>
            </a:r>
            <a:r>
              <a:rPr sz="800" u="none" dirty="0">
                <a:solidFill>
                  <a:srgbClr val="162D07"/>
                </a:solidFill>
                <a:latin typeface="Tahoma"/>
                <a:cs typeface="Tahoma"/>
              </a:rPr>
              <a:t> </a:t>
            </a:r>
            <a:r>
              <a:rPr sz="800" u="none" spc="30" dirty="0">
                <a:solidFill>
                  <a:srgbClr val="162D07"/>
                </a:solidFill>
                <a:latin typeface="Tahoma"/>
                <a:cs typeface="Tahoma"/>
              </a:rPr>
              <a:t>about</a:t>
            </a:r>
            <a:r>
              <a:rPr sz="800" u="none" spc="-3" dirty="0">
                <a:solidFill>
                  <a:srgbClr val="162D07"/>
                </a:solidFill>
                <a:latin typeface="Tahoma"/>
                <a:cs typeface="Tahoma"/>
              </a:rPr>
              <a:t> </a:t>
            </a:r>
            <a:r>
              <a:rPr sz="800" u="none" spc="30" dirty="0">
                <a:solidFill>
                  <a:srgbClr val="162D07"/>
                </a:solidFill>
                <a:latin typeface="Tahoma"/>
                <a:cs typeface="Tahoma"/>
              </a:rPr>
              <a:t>nature</a:t>
            </a:r>
            <a:r>
              <a:rPr sz="800" u="none" dirty="0">
                <a:solidFill>
                  <a:srgbClr val="162D07"/>
                </a:solidFill>
                <a:latin typeface="Tahoma"/>
                <a:cs typeface="Tahoma"/>
              </a:rPr>
              <a:t> </a:t>
            </a:r>
            <a:r>
              <a:rPr sz="800" u="none" spc="30" dirty="0">
                <a:solidFill>
                  <a:srgbClr val="162D07"/>
                </a:solidFill>
                <a:latin typeface="Tahoma"/>
                <a:cs typeface="Tahoma"/>
              </a:rPr>
              <a:t>in</a:t>
            </a:r>
            <a:r>
              <a:rPr sz="800" u="none" dirty="0">
                <a:solidFill>
                  <a:srgbClr val="162D07"/>
                </a:solidFill>
                <a:latin typeface="Tahoma"/>
                <a:cs typeface="Tahoma"/>
              </a:rPr>
              <a:t> </a:t>
            </a:r>
            <a:r>
              <a:rPr sz="800" u="none" spc="-5" dirty="0">
                <a:solidFill>
                  <a:srgbClr val="162D07"/>
                </a:solidFill>
                <a:latin typeface="Tahoma"/>
                <a:cs typeface="Tahoma"/>
              </a:rPr>
              <a:t>Swansea, </a:t>
            </a:r>
            <a:r>
              <a:rPr sz="800" u="none" spc="38" dirty="0">
                <a:solidFill>
                  <a:srgbClr val="162D07"/>
                </a:solidFill>
                <a:latin typeface="Tahoma"/>
                <a:cs typeface="Tahoma"/>
              </a:rPr>
              <a:t>and</a:t>
            </a:r>
            <a:r>
              <a:rPr sz="800" u="none" spc="98" dirty="0">
                <a:solidFill>
                  <a:srgbClr val="162D07"/>
                </a:solidFill>
                <a:latin typeface="Tahoma"/>
                <a:cs typeface="Tahoma"/>
              </a:rPr>
              <a:t> </a:t>
            </a:r>
            <a:r>
              <a:rPr sz="800" u="none" dirty="0">
                <a:solidFill>
                  <a:srgbClr val="162D07"/>
                </a:solidFill>
                <a:latin typeface="Tahoma"/>
                <a:cs typeface="Tahoma"/>
              </a:rPr>
              <a:t>they</a:t>
            </a:r>
            <a:r>
              <a:rPr sz="800" u="none" spc="100" dirty="0">
                <a:solidFill>
                  <a:srgbClr val="162D07"/>
                </a:solidFill>
                <a:latin typeface="Tahoma"/>
                <a:cs typeface="Tahoma"/>
              </a:rPr>
              <a:t> </a:t>
            </a:r>
            <a:r>
              <a:rPr sz="800" u="none" spc="30" dirty="0">
                <a:solidFill>
                  <a:srgbClr val="162D07"/>
                </a:solidFill>
                <a:latin typeface="Tahoma"/>
                <a:cs typeface="Tahoma"/>
              </a:rPr>
              <a:t>cannot</a:t>
            </a:r>
            <a:r>
              <a:rPr sz="800" u="none" spc="100" dirty="0">
                <a:solidFill>
                  <a:srgbClr val="162D07"/>
                </a:solidFill>
                <a:latin typeface="Tahoma"/>
                <a:cs typeface="Tahoma"/>
              </a:rPr>
              <a:t> </a:t>
            </a:r>
            <a:r>
              <a:rPr sz="800" u="none" spc="30" dirty="0">
                <a:solidFill>
                  <a:srgbClr val="162D07"/>
                </a:solidFill>
                <a:latin typeface="Tahoma"/>
                <a:cs typeface="Tahoma"/>
              </a:rPr>
              <a:t>maintain</a:t>
            </a:r>
            <a:r>
              <a:rPr sz="800" u="none" spc="100" dirty="0">
                <a:solidFill>
                  <a:srgbClr val="162D07"/>
                </a:solidFill>
                <a:latin typeface="Tahoma"/>
                <a:cs typeface="Tahoma"/>
              </a:rPr>
              <a:t> </a:t>
            </a:r>
            <a:r>
              <a:rPr sz="800" u="none" dirty="0">
                <a:solidFill>
                  <a:srgbClr val="162D07"/>
                </a:solidFill>
                <a:latin typeface="Tahoma"/>
                <a:cs typeface="Tahoma"/>
              </a:rPr>
              <a:t>ecosystem</a:t>
            </a:r>
            <a:r>
              <a:rPr sz="800" u="none" spc="100" dirty="0">
                <a:solidFill>
                  <a:srgbClr val="162D07"/>
                </a:solidFill>
                <a:latin typeface="Tahoma"/>
                <a:cs typeface="Tahoma"/>
              </a:rPr>
              <a:t> </a:t>
            </a:r>
            <a:r>
              <a:rPr sz="800" u="none" spc="25" dirty="0">
                <a:solidFill>
                  <a:srgbClr val="162D07"/>
                </a:solidFill>
                <a:latin typeface="Tahoma"/>
                <a:cs typeface="Tahoma"/>
              </a:rPr>
              <a:t>resilience</a:t>
            </a:r>
            <a:r>
              <a:rPr sz="800" u="none" spc="100" dirty="0">
                <a:solidFill>
                  <a:srgbClr val="162D07"/>
                </a:solidFill>
                <a:latin typeface="Tahoma"/>
                <a:cs typeface="Tahoma"/>
              </a:rPr>
              <a:t> </a:t>
            </a:r>
            <a:r>
              <a:rPr sz="800" u="none" dirty="0">
                <a:solidFill>
                  <a:srgbClr val="162D07"/>
                </a:solidFill>
                <a:latin typeface="Tahoma"/>
                <a:cs typeface="Tahoma"/>
              </a:rPr>
              <a:t>by</a:t>
            </a:r>
            <a:r>
              <a:rPr sz="800" u="none" spc="100" dirty="0">
                <a:solidFill>
                  <a:srgbClr val="162D07"/>
                </a:solidFill>
                <a:latin typeface="Tahoma"/>
                <a:cs typeface="Tahoma"/>
              </a:rPr>
              <a:t> </a:t>
            </a:r>
            <a:r>
              <a:rPr sz="800" u="none" spc="-5" dirty="0">
                <a:solidFill>
                  <a:srgbClr val="162D07"/>
                </a:solidFill>
                <a:latin typeface="Tahoma"/>
                <a:cs typeface="Tahoma"/>
              </a:rPr>
              <a:t>themselves. </a:t>
            </a:r>
            <a:r>
              <a:rPr sz="800" u="none" dirty="0">
                <a:solidFill>
                  <a:srgbClr val="162D07"/>
                </a:solidFill>
                <a:latin typeface="Tahoma"/>
                <a:cs typeface="Tahoma"/>
              </a:rPr>
              <a:t>Even</a:t>
            </a:r>
            <a:r>
              <a:rPr sz="800" u="none" spc="233" dirty="0">
                <a:solidFill>
                  <a:srgbClr val="162D07"/>
                </a:solidFill>
                <a:latin typeface="Tahoma"/>
                <a:cs typeface="Tahoma"/>
              </a:rPr>
              <a:t> </a:t>
            </a:r>
            <a:r>
              <a:rPr sz="800" u="none" spc="45" dirty="0">
                <a:solidFill>
                  <a:srgbClr val="162D07"/>
                </a:solidFill>
                <a:latin typeface="Tahoma"/>
                <a:cs typeface="Tahoma"/>
              </a:rPr>
              <a:t>common</a:t>
            </a:r>
            <a:r>
              <a:rPr sz="800" u="none" spc="233" dirty="0">
                <a:solidFill>
                  <a:srgbClr val="162D07"/>
                </a:solidFill>
                <a:latin typeface="Tahoma"/>
                <a:cs typeface="Tahoma"/>
              </a:rPr>
              <a:t> </a:t>
            </a:r>
            <a:r>
              <a:rPr sz="800" u="none" spc="25" dirty="0">
                <a:solidFill>
                  <a:srgbClr val="162D07"/>
                </a:solidFill>
                <a:latin typeface="Tahoma"/>
                <a:cs typeface="Tahoma"/>
              </a:rPr>
              <a:t>species</a:t>
            </a:r>
            <a:r>
              <a:rPr sz="800" u="none" spc="233" dirty="0">
                <a:solidFill>
                  <a:srgbClr val="162D07"/>
                </a:solidFill>
                <a:latin typeface="Tahoma"/>
                <a:cs typeface="Tahoma"/>
              </a:rPr>
              <a:t> </a:t>
            </a:r>
            <a:r>
              <a:rPr sz="800" u="none" spc="38" dirty="0">
                <a:solidFill>
                  <a:srgbClr val="162D07"/>
                </a:solidFill>
                <a:latin typeface="Tahoma"/>
                <a:cs typeface="Tahoma"/>
              </a:rPr>
              <a:t>and</a:t>
            </a:r>
            <a:r>
              <a:rPr sz="800" u="none" spc="233" dirty="0">
                <a:solidFill>
                  <a:srgbClr val="162D07"/>
                </a:solidFill>
                <a:latin typeface="Tahoma"/>
                <a:cs typeface="Tahoma"/>
              </a:rPr>
              <a:t> </a:t>
            </a:r>
            <a:r>
              <a:rPr sz="800" u="none" dirty="0">
                <a:solidFill>
                  <a:srgbClr val="162D07"/>
                </a:solidFill>
                <a:latin typeface="Tahoma"/>
                <a:cs typeface="Tahoma"/>
              </a:rPr>
              <a:t>habitats,</a:t>
            </a:r>
            <a:r>
              <a:rPr sz="800" u="none" spc="233" dirty="0">
                <a:solidFill>
                  <a:srgbClr val="162D07"/>
                </a:solidFill>
                <a:latin typeface="Tahoma"/>
                <a:cs typeface="Tahoma"/>
              </a:rPr>
              <a:t> </a:t>
            </a:r>
            <a:r>
              <a:rPr sz="800" u="none" spc="40" dirty="0">
                <a:solidFill>
                  <a:srgbClr val="162D07"/>
                </a:solidFill>
                <a:latin typeface="Tahoma"/>
                <a:cs typeface="Tahoma"/>
              </a:rPr>
              <a:t>urban</a:t>
            </a:r>
            <a:r>
              <a:rPr sz="800" u="none" spc="233" dirty="0">
                <a:solidFill>
                  <a:srgbClr val="162D07"/>
                </a:solidFill>
                <a:latin typeface="Tahoma"/>
                <a:cs typeface="Tahoma"/>
              </a:rPr>
              <a:t> </a:t>
            </a:r>
            <a:r>
              <a:rPr sz="800" u="none" dirty="0">
                <a:solidFill>
                  <a:srgbClr val="162D07"/>
                </a:solidFill>
                <a:latin typeface="Tahoma"/>
                <a:cs typeface="Tahoma"/>
              </a:rPr>
              <a:t>wildlife</a:t>
            </a:r>
            <a:r>
              <a:rPr sz="800" u="none" spc="233" dirty="0">
                <a:solidFill>
                  <a:srgbClr val="162D07"/>
                </a:solidFill>
                <a:latin typeface="Tahoma"/>
                <a:cs typeface="Tahoma"/>
              </a:rPr>
              <a:t> </a:t>
            </a:r>
            <a:r>
              <a:rPr sz="800" u="none" dirty="0">
                <a:solidFill>
                  <a:srgbClr val="162D07"/>
                </a:solidFill>
                <a:latin typeface="Tahoma"/>
                <a:cs typeface="Tahoma"/>
              </a:rPr>
              <a:t>sites</a:t>
            </a:r>
            <a:r>
              <a:rPr sz="800" u="none" spc="233" dirty="0">
                <a:solidFill>
                  <a:srgbClr val="162D07"/>
                </a:solidFill>
                <a:latin typeface="Tahoma"/>
                <a:cs typeface="Tahoma"/>
              </a:rPr>
              <a:t> </a:t>
            </a:r>
            <a:r>
              <a:rPr sz="800" u="none" spc="25" dirty="0">
                <a:solidFill>
                  <a:srgbClr val="162D07"/>
                </a:solidFill>
                <a:latin typeface="Tahoma"/>
                <a:cs typeface="Tahoma"/>
              </a:rPr>
              <a:t>and </a:t>
            </a:r>
            <a:r>
              <a:rPr sz="800" u="none" spc="28" dirty="0">
                <a:solidFill>
                  <a:srgbClr val="162D07"/>
                </a:solidFill>
                <a:latin typeface="Tahoma"/>
                <a:cs typeface="Tahoma"/>
              </a:rPr>
              <a:t>green</a:t>
            </a:r>
            <a:r>
              <a:rPr sz="800" u="none" spc="140" dirty="0">
                <a:solidFill>
                  <a:srgbClr val="162D07"/>
                </a:solidFill>
                <a:latin typeface="Tahoma"/>
                <a:cs typeface="Tahoma"/>
              </a:rPr>
              <a:t>  </a:t>
            </a:r>
            <a:r>
              <a:rPr sz="800" u="none" spc="28" dirty="0">
                <a:solidFill>
                  <a:srgbClr val="162D07"/>
                </a:solidFill>
                <a:latin typeface="Tahoma"/>
                <a:cs typeface="Tahoma"/>
              </a:rPr>
              <a:t>spaces</a:t>
            </a:r>
            <a:r>
              <a:rPr sz="800" u="none" spc="140" dirty="0">
                <a:solidFill>
                  <a:srgbClr val="162D07"/>
                </a:solidFill>
                <a:latin typeface="Tahoma"/>
                <a:cs typeface="Tahoma"/>
              </a:rPr>
              <a:t>  </a:t>
            </a:r>
            <a:r>
              <a:rPr sz="800" u="none" dirty="0">
                <a:solidFill>
                  <a:srgbClr val="162D07"/>
                </a:solidFill>
                <a:latin typeface="Tahoma"/>
                <a:cs typeface="Tahoma"/>
              </a:rPr>
              <a:t>(such</a:t>
            </a:r>
            <a:r>
              <a:rPr sz="800" u="none" spc="143" dirty="0">
                <a:solidFill>
                  <a:srgbClr val="162D07"/>
                </a:solidFill>
                <a:latin typeface="Tahoma"/>
                <a:cs typeface="Tahoma"/>
              </a:rPr>
              <a:t>  </a:t>
            </a:r>
            <a:r>
              <a:rPr sz="800" u="none" dirty="0">
                <a:solidFill>
                  <a:srgbClr val="162D07"/>
                </a:solidFill>
                <a:latin typeface="Tahoma"/>
                <a:cs typeface="Tahoma"/>
              </a:rPr>
              <a:t>as</a:t>
            </a:r>
            <a:r>
              <a:rPr sz="800" u="none" spc="140" dirty="0">
                <a:solidFill>
                  <a:srgbClr val="162D07"/>
                </a:solidFill>
                <a:latin typeface="Tahoma"/>
                <a:cs typeface="Tahoma"/>
              </a:rPr>
              <a:t>  </a:t>
            </a:r>
            <a:r>
              <a:rPr sz="800" u="none" dirty="0">
                <a:solidFill>
                  <a:srgbClr val="162D07"/>
                </a:solidFill>
                <a:latin typeface="Tahoma"/>
                <a:cs typeface="Tahoma"/>
              </a:rPr>
              <a:t>Sites</a:t>
            </a:r>
            <a:r>
              <a:rPr sz="800" u="none" spc="143" dirty="0">
                <a:solidFill>
                  <a:srgbClr val="162D07"/>
                </a:solidFill>
                <a:latin typeface="Tahoma"/>
                <a:cs typeface="Tahoma"/>
              </a:rPr>
              <a:t>  </a:t>
            </a:r>
            <a:r>
              <a:rPr sz="800" u="none" spc="28" dirty="0">
                <a:solidFill>
                  <a:srgbClr val="162D07"/>
                </a:solidFill>
                <a:latin typeface="Tahoma"/>
                <a:cs typeface="Tahoma"/>
              </a:rPr>
              <a:t>of</a:t>
            </a:r>
            <a:r>
              <a:rPr sz="800" u="none" spc="140" dirty="0">
                <a:solidFill>
                  <a:srgbClr val="162D07"/>
                </a:solidFill>
                <a:latin typeface="Tahoma"/>
                <a:cs typeface="Tahoma"/>
              </a:rPr>
              <a:t>  </a:t>
            </a:r>
            <a:r>
              <a:rPr sz="800" u="none" dirty="0">
                <a:solidFill>
                  <a:srgbClr val="162D07"/>
                </a:solidFill>
                <a:latin typeface="Tahoma"/>
                <a:cs typeface="Tahoma"/>
              </a:rPr>
              <a:t>Importance</a:t>
            </a:r>
            <a:r>
              <a:rPr sz="800" u="none" spc="140" dirty="0">
                <a:solidFill>
                  <a:srgbClr val="162D07"/>
                </a:solidFill>
                <a:latin typeface="Tahoma"/>
                <a:cs typeface="Tahoma"/>
              </a:rPr>
              <a:t>  </a:t>
            </a:r>
            <a:r>
              <a:rPr sz="800" u="none" spc="33" dirty="0">
                <a:solidFill>
                  <a:srgbClr val="162D07"/>
                </a:solidFill>
                <a:latin typeface="Tahoma"/>
                <a:cs typeface="Tahoma"/>
              </a:rPr>
              <a:t>for</a:t>
            </a:r>
            <a:r>
              <a:rPr sz="800" u="none" spc="143" dirty="0">
                <a:solidFill>
                  <a:srgbClr val="162D07"/>
                </a:solidFill>
                <a:latin typeface="Tahoma"/>
                <a:cs typeface="Tahoma"/>
              </a:rPr>
              <a:t>  </a:t>
            </a:r>
            <a:r>
              <a:rPr sz="800" u="none" spc="30" dirty="0">
                <a:solidFill>
                  <a:srgbClr val="162D07"/>
                </a:solidFill>
                <a:latin typeface="Tahoma"/>
                <a:cs typeface="Tahoma"/>
              </a:rPr>
              <a:t>Nature </a:t>
            </a:r>
            <a:r>
              <a:rPr sz="800" u="none" spc="25" dirty="0">
                <a:solidFill>
                  <a:srgbClr val="162D07"/>
                </a:solidFill>
                <a:latin typeface="Tahoma"/>
                <a:cs typeface="Tahoma"/>
              </a:rPr>
              <a:t>Conservation</a:t>
            </a:r>
            <a:r>
              <a:rPr sz="800" u="none" spc="90" dirty="0">
                <a:solidFill>
                  <a:srgbClr val="162D07"/>
                </a:solidFill>
                <a:latin typeface="Tahoma"/>
                <a:cs typeface="Tahoma"/>
              </a:rPr>
              <a:t>  </a:t>
            </a:r>
            <a:r>
              <a:rPr sz="800" u="none" dirty="0">
                <a:solidFill>
                  <a:srgbClr val="162D07"/>
                </a:solidFill>
                <a:latin typeface="Tahoma"/>
                <a:cs typeface="Tahoma"/>
              </a:rPr>
              <a:t>-</a:t>
            </a:r>
            <a:r>
              <a:rPr sz="800" u="none" spc="90" dirty="0">
                <a:solidFill>
                  <a:srgbClr val="162D07"/>
                </a:solidFill>
                <a:latin typeface="Tahoma"/>
                <a:cs typeface="Tahoma"/>
              </a:rPr>
              <a:t>  </a:t>
            </a:r>
            <a:r>
              <a:rPr sz="800" u="none" dirty="0">
                <a:solidFill>
                  <a:srgbClr val="162D07"/>
                </a:solidFill>
                <a:latin typeface="Tahoma"/>
                <a:cs typeface="Tahoma"/>
              </a:rPr>
              <a:t>SINCs)</a:t>
            </a:r>
            <a:r>
              <a:rPr sz="800" u="none" spc="90" dirty="0">
                <a:solidFill>
                  <a:srgbClr val="162D07"/>
                </a:solidFill>
                <a:latin typeface="Tahoma"/>
                <a:cs typeface="Tahoma"/>
              </a:rPr>
              <a:t>  </a:t>
            </a:r>
            <a:r>
              <a:rPr sz="800" u="none" spc="25" dirty="0">
                <a:solidFill>
                  <a:srgbClr val="162D07"/>
                </a:solidFill>
                <a:latin typeface="Tahoma"/>
                <a:cs typeface="Tahoma"/>
              </a:rPr>
              <a:t>across</a:t>
            </a:r>
            <a:r>
              <a:rPr sz="800" u="none" spc="90" dirty="0">
                <a:solidFill>
                  <a:srgbClr val="162D07"/>
                </a:solidFill>
                <a:latin typeface="Tahoma"/>
                <a:cs typeface="Tahoma"/>
              </a:rPr>
              <a:t>  </a:t>
            </a:r>
            <a:r>
              <a:rPr sz="800" u="none" dirty="0">
                <a:solidFill>
                  <a:srgbClr val="162D07"/>
                </a:solidFill>
                <a:latin typeface="Tahoma"/>
                <a:cs typeface="Tahoma"/>
              </a:rPr>
              <a:t>Swansea,</a:t>
            </a:r>
            <a:r>
              <a:rPr sz="800" u="none" spc="90" dirty="0">
                <a:solidFill>
                  <a:srgbClr val="162D07"/>
                </a:solidFill>
                <a:latin typeface="Tahoma"/>
                <a:cs typeface="Tahoma"/>
              </a:rPr>
              <a:t>  </a:t>
            </a:r>
            <a:r>
              <a:rPr sz="800" u="none" spc="30" dirty="0">
                <a:solidFill>
                  <a:srgbClr val="162D07"/>
                </a:solidFill>
                <a:latin typeface="Tahoma"/>
                <a:cs typeface="Tahoma"/>
              </a:rPr>
              <a:t>are</a:t>
            </a:r>
            <a:r>
              <a:rPr sz="800" u="none" spc="90" dirty="0">
                <a:solidFill>
                  <a:srgbClr val="162D07"/>
                </a:solidFill>
                <a:latin typeface="Tahoma"/>
                <a:cs typeface="Tahoma"/>
              </a:rPr>
              <a:t>  </a:t>
            </a:r>
            <a:r>
              <a:rPr sz="800" u="none" spc="33" dirty="0">
                <a:solidFill>
                  <a:srgbClr val="162D07"/>
                </a:solidFill>
                <a:latin typeface="Tahoma"/>
                <a:cs typeface="Tahoma"/>
              </a:rPr>
              <a:t>important</a:t>
            </a:r>
            <a:r>
              <a:rPr sz="800" u="none" spc="90" dirty="0">
                <a:solidFill>
                  <a:srgbClr val="162D07"/>
                </a:solidFill>
                <a:latin typeface="Tahoma"/>
                <a:cs typeface="Tahoma"/>
              </a:rPr>
              <a:t>  </a:t>
            </a:r>
            <a:r>
              <a:rPr sz="800" u="none" spc="18" dirty="0">
                <a:solidFill>
                  <a:srgbClr val="162D07"/>
                </a:solidFill>
                <a:latin typeface="Tahoma"/>
                <a:cs typeface="Tahoma"/>
              </a:rPr>
              <a:t>in </a:t>
            </a:r>
            <a:r>
              <a:rPr sz="800" u="none" spc="28" dirty="0">
                <a:solidFill>
                  <a:srgbClr val="162D07"/>
                </a:solidFill>
                <a:latin typeface="Tahoma"/>
                <a:cs typeface="Tahoma"/>
              </a:rPr>
              <a:t>maintaining</a:t>
            </a:r>
            <a:r>
              <a:rPr sz="800" u="none" spc="-18" dirty="0">
                <a:solidFill>
                  <a:srgbClr val="162D07"/>
                </a:solidFill>
                <a:latin typeface="Tahoma"/>
                <a:cs typeface="Tahoma"/>
              </a:rPr>
              <a:t> </a:t>
            </a:r>
            <a:r>
              <a:rPr sz="800" u="none" spc="30" dirty="0">
                <a:solidFill>
                  <a:srgbClr val="162D07"/>
                </a:solidFill>
                <a:latin typeface="Tahoma"/>
                <a:cs typeface="Tahoma"/>
              </a:rPr>
              <a:t>the</a:t>
            </a:r>
            <a:r>
              <a:rPr sz="800" u="none" spc="-18" dirty="0">
                <a:solidFill>
                  <a:srgbClr val="162D07"/>
                </a:solidFill>
                <a:latin typeface="Tahoma"/>
                <a:cs typeface="Tahoma"/>
              </a:rPr>
              <a:t> </a:t>
            </a:r>
            <a:r>
              <a:rPr sz="800" u="none" dirty="0">
                <a:solidFill>
                  <a:srgbClr val="162D07"/>
                </a:solidFill>
                <a:latin typeface="Tahoma"/>
                <a:cs typeface="Tahoma"/>
              </a:rPr>
              <a:t>quality</a:t>
            </a:r>
            <a:r>
              <a:rPr sz="800" u="none" spc="-18" dirty="0">
                <a:solidFill>
                  <a:srgbClr val="162D07"/>
                </a:solidFill>
                <a:latin typeface="Tahoma"/>
                <a:cs typeface="Tahoma"/>
              </a:rPr>
              <a:t> </a:t>
            </a:r>
            <a:r>
              <a:rPr sz="800" u="none" spc="38" dirty="0">
                <a:solidFill>
                  <a:srgbClr val="162D07"/>
                </a:solidFill>
                <a:latin typeface="Tahoma"/>
                <a:cs typeface="Tahoma"/>
              </a:rPr>
              <a:t>and</a:t>
            </a:r>
            <a:r>
              <a:rPr sz="800" u="none" spc="-15" dirty="0">
                <a:solidFill>
                  <a:srgbClr val="162D07"/>
                </a:solidFill>
                <a:latin typeface="Tahoma"/>
                <a:cs typeface="Tahoma"/>
              </a:rPr>
              <a:t> </a:t>
            </a:r>
            <a:r>
              <a:rPr sz="800" u="none" spc="25" dirty="0">
                <a:solidFill>
                  <a:srgbClr val="162D07"/>
                </a:solidFill>
                <a:latin typeface="Tahoma"/>
                <a:cs typeface="Tahoma"/>
              </a:rPr>
              <a:t>extent</a:t>
            </a:r>
            <a:r>
              <a:rPr sz="800" u="none" spc="-18" dirty="0">
                <a:solidFill>
                  <a:srgbClr val="162D07"/>
                </a:solidFill>
                <a:latin typeface="Tahoma"/>
                <a:cs typeface="Tahoma"/>
              </a:rPr>
              <a:t> </a:t>
            </a:r>
            <a:r>
              <a:rPr sz="800" u="none" spc="28" dirty="0">
                <a:solidFill>
                  <a:srgbClr val="162D07"/>
                </a:solidFill>
                <a:latin typeface="Tahoma"/>
                <a:cs typeface="Tahoma"/>
              </a:rPr>
              <a:t>of</a:t>
            </a:r>
            <a:r>
              <a:rPr sz="800" u="none" spc="-18" dirty="0">
                <a:solidFill>
                  <a:srgbClr val="162D07"/>
                </a:solidFill>
                <a:latin typeface="Tahoma"/>
                <a:cs typeface="Tahoma"/>
              </a:rPr>
              <a:t> </a:t>
            </a:r>
            <a:r>
              <a:rPr sz="800" u="none" spc="30" dirty="0">
                <a:solidFill>
                  <a:srgbClr val="162D07"/>
                </a:solidFill>
                <a:latin typeface="Tahoma"/>
                <a:cs typeface="Tahoma"/>
              </a:rPr>
              <a:t>nature</a:t>
            </a:r>
            <a:r>
              <a:rPr sz="800" u="none" spc="-18" dirty="0">
                <a:solidFill>
                  <a:srgbClr val="162D07"/>
                </a:solidFill>
                <a:latin typeface="Tahoma"/>
                <a:cs typeface="Tahoma"/>
              </a:rPr>
              <a:t> </a:t>
            </a:r>
            <a:r>
              <a:rPr sz="800" u="none" spc="30" dirty="0">
                <a:solidFill>
                  <a:srgbClr val="162D07"/>
                </a:solidFill>
                <a:latin typeface="Tahoma"/>
                <a:cs typeface="Tahoma"/>
              </a:rPr>
              <a:t>in</a:t>
            </a:r>
            <a:r>
              <a:rPr sz="800" u="none" spc="-15" dirty="0">
                <a:solidFill>
                  <a:srgbClr val="162D07"/>
                </a:solidFill>
                <a:latin typeface="Tahoma"/>
                <a:cs typeface="Tahoma"/>
              </a:rPr>
              <a:t> </a:t>
            </a:r>
            <a:r>
              <a:rPr sz="800" u="none" spc="-5" dirty="0">
                <a:solidFill>
                  <a:srgbClr val="162D07"/>
                </a:solidFill>
                <a:latin typeface="Tahoma"/>
                <a:cs typeface="Tahoma"/>
              </a:rPr>
              <a:t>Swansea.</a:t>
            </a:r>
            <a:endParaRPr sz="800">
              <a:latin typeface="Tahoma"/>
              <a:cs typeface="Tahoma"/>
            </a:endParaRPr>
          </a:p>
        </p:txBody>
      </p:sp>
      <p:sp>
        <p:nvSpPr>
          <p:cNvPr id="22" name="object 22"/>
          <p:cNvSpPr txBox="1">
            <a:spLocks noGrp="1"/>
          </p:cNvSpPr>
          <p:nvPr>
            <p:ph type="sldNum" sz="quarter" idx="7"/>
          </p:nvPr>
        </p:nvSpPr>
        <p:spPr>
          <a:prstGeom prst="rect">
            <a:avLst/>
          </a:prstGeom>
        </p:spPr>
        <p:txBody>
          <a:bodyPr vert="horz" wrap="square" lIns="0" tIns="13335" rIns="0" bIns="0" rtlCol="0">
            <a:spAutoFit/>
          </a:bodyPr>
          <a:lstStyle/>
          <a:p>
            <a:pPr marL="19050">
              <a:lnSpc>
                <a:spcPct val="100000"/>
              </a:lnSpc>
              <a:spcBef>
                <a:spcPts val="105"/>
              </a:spcBef>
            </a:pPr>
            <a:r>
              <a:rPr spc="-25" dirty="0"/>
              <a:t>5</a:t>
            </a:r>
          </a:p>
        </p:txBody>
      </p:sp>
      <p:sp>
        <p:nvSpPr>
          <p:cNvPr id="20" name="object 20"/>
          <p:cNvSpPr txBox="1"/>
          <p:nvPr/>
        </p:nvSpPr>
        <p:spPr>
          <a:xfrm>
            <a:off x="7659637" y="4329000"/>
            <a:ext cx="1197293" cy="1243965"/>
          </a:xfrm>
          <a:prstGeom prst="rect">
            <a:avLst/>
          </a:prstGeom>
        </p:spPr>
        <p:txBody>
          <a:bodyPr vert="horz" wrap="square" lIns="0" tIns="188278" rIns="0" bIns="0" rtlCol="0">
            <a:spAutoFit/>
          </a:bodyPr>
          <a:lstStyle/>
          <a:p>
            <a:pPr marL="6350">
              <a:lnSpc>
                <a:spcPct val="100000"/>
              </a:lnSpc>
              <a:spcBef>
                <a:spcPts val="1483"/>
              </a:spcBef>
            </a:pPr>
            <a:r>
              <a:rPr sz="2200" spc="-205" dirty="0">
                <a:latin typeface="Arial Black"/>
                <a:cs typeface="Arial Black"/>
              </a:rPr>
              <a:t>154</a:t>
            </a:r>
            <a:endParaRPr sz="2200">
              <a:latin typeface="Arial Black"/>
              <a:cs typeface="Arial Black"/>
            </a:endParaRPr>
          </a:p>
          <a:p>
            <a:pPr marL="60007">
              <a:lnSpc>
                <a:spcPct val="100000"/>
              </a:lnSpc>
              <a:spcBef>
                <a:spcPts val="518"/>
              </a:spcBef>
              <a:tabLst>
                <a:tab pos="467995" algn="l"/>
              </a:tabLst>
            </a:pPr>
            <a:r>
              <a:rPr sz="750" u="heavy" dirty="0">
                <a:solidFill>
                  <a:srgbClr val="162D07"/>
                </a:solidFill>
                <a:uFill>
                  <a:solidFill>
                    <a:srgbClr val="162D07"/>
                  </a:solidFill>
                </a:uFill>
                <a:latin typeface="Tahoma"/>
                <a:cs typeface="Tahoma"/>
                <a:hlinkClick r:id="rId11"/>
              </a:rPr>
              <a:t>S</a:t>
            </a:r>
            <a:r>
              <a:rPr sz="750" u="heavy" spc="-50" dirty="0">
                <a:solidFill>
                  <a:srgbClr val="162D07"/>
                </a:solidFill>
                <a:uFill>
                  <a:solidFill>
                    <a:srgbClr val="162D07"/>
                  </a:solidFill>
                </a:uFill>
                <a:latin typeface="Tahoma"/>
                <a:cs typeface="Tahoma"/>
                <a:hlinkClick r:id="rId11"/>
              </a:rPr>
              <a:t> </a:t>
            </a:r>
            <a:r>
              <a:rPr sz="750" u="heavy" spc="-68" dirty="0">
                <a:solidFill>
                  <a:srgbClr val="162D07"/>
                </a:solidFill>
                <a:uFill>
                  <a:solidFill>
                    <a:srgbClr val="162D07"/>
                  </a:solidFill>
                </a:uFill>
                <a:latin typeface="Tahoma"/>
                <a:cs typeface="Tahoma"/>
                <a:hlinkClick r:id="rId11"/>
              </a:rPr>
              <a:t>I</a:t>
            </a:r>
            <a:r>
              <a:rPr sz="750" u="heavy" spc="-48" dirty="0">
                <a:solidFill>
                  <a:srgbClr val="162D07"/>
                </a:solidFill>
                <a:uFill>
                  <a:solidFill>
                    <a:srgbClr val="162D07"/>
                  </a:solidFill>
                </a:uFill>
                <a:latin typeface="Tahoma"/>
                <a:cs typeface="Tahoma"/>
                <a:hlinkClick r:id="rId11"/>
              </a:rPr>
              <a:t> </a:t>
            </a:r>
            <a:r>
              <a:rPr sz="750" u="heavy" spc="-20" dirty="0">
                <a:solidFill>
                  <a:srgbClr val="162D07"/>
                </a:solidFill>
                <a:uFill>
                  <a:solidFill>
                    <a:srgbClr val="162D07"/>
                  </a:solidFill>
                </a:uFill>
                <a:latin typeface="Tahoma"/>
                <a:cs typeface="Tahoma"/>
                <a:hlinkClick r:id="rId11"/>
              </a:rPr>
              <a:t>T</a:t>
            </a:r>
            <a:r>
              <a:rPr sz="750" u="heavy" spc="-48"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E</a:t>
            </a:r>
            <a:r>
              <a:rPr sz="750" u="heavy" spc="-50" dirty="0">
                <a:solidFill>
                  <a:srgbClr val="162D07"/>
                </a:solidFill>
                <a:uFill>
                  <a:solidFill>
                    <a:srgbClr val="162D07"/>
                  </a:solidFill>
                </a:uFill>
                <a:latin typeface="Tahoma"/>
                <a:cs typeface="Tahoma"/>
                <a:hlinkClick r:id="rId11"/>
              </a:rPr>
              <a:t> </a:t>
            </a:r>
            <a:r>
              <a:rPr sz="750" u="heavy" spc="-25" dirty="0">
                <a:solidFill>
                  <a:srgbClr val="162D07"/>
                </a:solidFill>
                <a:uFill>
                  <a:solidFill>
                    <a:srgbClr val="162D07"/>
                  </a:solidFill>
                </a:uFill>
                <a:latin typeface="Tahoma"/>
                <a:cs typeface="Tahoma"/>
                <a:hlinkClick r:id="rId11"/>
              </a:rPr>
              <a:t>S</a:t>
            </a:r>
            <a:r>
              <a:rPr sz="750" u="heavy" dirty="0">
                <a:solidFill>
                  <a:srgbClr val="162D07"/>
                </a:solidFill>
                <a:uFill>
                  <a:solidFill>
                    <a:srgbClr val="162D07"/>
                  </a:solidFill>
                </a:uFill>
                <a:latin typeface="Tahoma"/>
                <a:cs typeface="Tahoma"/>
                <a:hlinkClick r:id="rId11"/>
              </a:rPr>
              <a:t>	</a:t>
            </a:r>
            <a:r>
              <a:rPr sz="750" u="heavy" spc="63" dirty="0">
                <a:solidFill>
                  <a:srgbClr val="162D07"/>
                </a:solidFill>
                <a:uFill>
                  <a:solidFill>
                    <a:srgbClr val="162D07"/>
                  </a:solidFill>
                </a:uFill>
                <a:latin typeface="Tahoma"/>
                <a:cs typeface="Tahoma"/>
                <a:hlinkClick r:id="rId11"/>
              </a:rPr>
              <a:t>O</a:t>
            </a:r>
            <a:r>
              <a:rPr sz="750" u="heavy" spc="-50" dirty="0">
                <a:solidFill>
                  <a:srgbClr val="162D07"/>
                </a:solidFill>
                <a:uFill>
                  <a:solidFill>
                    <a:srgbClr val="162D07"/>
                  </a:solidFill>
                </a:uFill>
                <a:latin typeface="Tahoma"/>
                <a:cs typeface="Tahoma"/>
                <a:hlinkClick r:id="rId11"/>
              </a:rPr>
              <a:t> </a:t>
            </a:r>
            <a:r>
              <a:rPr sz="750" u="heavy" spc="-25" dirty="0">
                <a:solidFill>
                  <a:srgbClr val="162D07"/>
                </a:solidFill>
                <a:uFill>
                  <a:solidFill>
                    <a:srgbClr val="162D07"/>
                  </a:solidFill>
                </a:uFill>
                <a:latin typeface="Tahoma"/>
                <a:cs typeface="Tahoma"/>
                <a:hlinkClick r:id="rId11"/>
              </a:rPr>
              <a:t>F</a:t>
            </a:r>
            <a:endParaRPr sz="750">
              <a:latin typeface="Tahoma"/>
              <a:cs typeface="Tahoma"/>
            </a:endParaRPr>
          </a:p>
          <a:p>
            <a:pPr marL="60007" marR="2540">
              <a:lnSpc>
                <a:spcPct val="116700"/>
              </a:lnSpc>
              <a:tabLst>
                <a:tab pos="957580" algn="l"/>
              </a:tabLst>
            </a:pPr>
            <a:r>
              <a:rPr sz="750" u="heavy" spc="-68" dirty="0">
                <a:solidFill>
                  <a:srgbClr val="162D07"/>
                </a:solidFill>
                <a:uFill>
                  <a:solidFill>
                    <a:srgbClr val="162D07"/>
                  </a:solidFill>
                </a:uFill>
                <a:latin typeface="Tahoma"/>
                <a:cs typeface="Tahoma"/>
                <a:hlinkClick r:id="rId11"/>
              </a:rPr>
              <a:t>I</a:t>
            </a:r>
            <a:r>
              <a:rPr sz="750" u="heavy" spc="-50" dirty="0">
                <a:solidFill>
                  <a:srgbClr val="162D07"/>
                </a:solidFill>
                <a:uFill>
                  <a:solidFill>
                    <a:srgbClr val="162D07"/>
                  </a:solidFill>
                </a:uFill>
                <a:latin typeface="Tahoma"/>
                <a:cs typeface="Tahoma"/>
                <a:hlinkClick r:id="rId11"/>
              </a:rPr>
              <a:t> </a:t>
            </a:r>
            <a:r>
              <a:rPr sz="750" u="heavy" spc="115" dirty="0">
                <a:solidFill>
                  <a:srgbClr val="162D07"/>
                </a:solidFill>
                <a:uFill>
                  <a:solidFill>
                    <a:srgbClr val="162D07"/>
                  </a:solidFill>
                </a:uFill>
                <a:latin typeface="Tahoma"/>
                <a:cs typeface="Tahoma"/>
                <a:hlinkClick r:id="rId11"/>
              </a:rPr>
              <a:t>M</a:t>
            </a:r>
            <a:r>
              <a:rPr sz="750" u="heavy" spc="-50" dirty="0">
                <a:solidFill>
                  <a:srgbClr val="162D07"/>
                </a:solidFill>
                <a:uFill>
                  <a:solidFill>
                    <a:srgbClr val="162D07"/>
                  </a:solidFill>
                </a:uFill>
                <a:latin typeface="Tahoma"/>
                <a:cs typeface="Tahoma"/>
                <a:hlinkClick r:id="rId11"/>
              </a:rPr>
              <a:t> </a:t>
            </a:r>
            <a:r>
              <a:rPr sz="750" u="heavy" spc="45" dirty="0">
                <a:solidFill>
                  <a:srgbClr val="162D07"/>
                </a:solidFill>
                <a:uFill>
                  <a:solidFill>
                    <a:srgbClr val="162D07"/>
                  </a:solidFill>
                </a:uFill>
                <a:latin typeface="Tahoma"/>
                <a:cs typeface="Tahoma"/>
                <a:hlinkClick r:id="rId11"/>
              </a:rPr>
              <a:t>P</a:t>
            </a:r>
            <a:r>
              <a:rPr sz="750" u="heavy" spc="-48" dirty="0">
                <a:solidFill>
                  <a:srgbClr val="162D07"/>
                </a:solidFill>
                <a:uFill>
                  <a:solidFill>
                    <a:srgbClr val="162D07"/>
                  </a:solidFill>
                </a:uFill>
                <a:latin typeface="Tahoma"/>
                <a:cs typeface="Tahoma"/>
                <a:hlinkClick r:id="rId11"/>
              </a:rPr>
              <a:t> </a:t>
            </a:r>
            <a:r>
              <a:rPr sz="750" u="heavy" spc="63" dirty="0">
                <a:solidFill>
                  <a:srgbClr val="162D07"/>
                </a:solidFill>
                <a:uFill>
                  <a:solidFill>
                    <a:srgbClr val="162D07"/>
                  </a:solidFill>
                </a:uFill>
                <a:latin typeface="Tahoma"/>
                <a:cs typeface="Tahoma"/>
                <a:hlinkClick r:id="rId11"/>
              </a:rPr>
              <a:t>O</a:t>
            </a:r>
            <a:r>
              <a:rPr sz="750" u="heavy" spc="-50"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R</a:t>
            </a:r>
            <a:r>
              <a:rPr sz="750" u="heavy" spc="-48" dirty="0">
                <a:solidFill>
                  <a:srgbClr val="162D07"/>
                </a:solidFill>
                <a:uFill>
                  <a:solidFill>
                    <a:srgbClr val="162D07"/>
                  </a:solidFill>
                </a:uFill>
                <a:latin typeface="Tahoma"/>
                <a:cs typeface="Tahoma"/>
                <a:hlinkClick r:id="rId11"/>
              </a:rPr>
              <a:t> </a:t>
            </a:r>
            <a:r>
              <a:rPr sz="750" u="heavy" spc="-20" dirty="0">
                <a:solidFill>
                  <a:srgbClr val="162D07"/>
                </a:solidFill>
                <a:uFill>
                  <a:solidFill>
                    <a:srgbClr val="162D07"/>
                  </a:solidFill>
                </a:uFill>
                <a:latin typeface="Tahoma"/>
                <a:cs typeface="Tahoma"/>
                <a:hlinkClick r:id="rId11"/>
              </a:rPr>
              <a:t>T</a:t>
            </a:r>
            <a:r>
              <a:rPr sz="750" u="heavy" spc="-48" dirty="0">
                <a:solidFill>
                  <a:srgbClr val="162D07"/>
                </a:solidFill>
                <a:uFill>
                  <a:solidFill>
                    <a:srgbClr val="162D07"/>
                  </a:solidFill>
                </a:uFill>
                <a:latin typeface="Tahoma"/>
                <a:cs typeface="Tahoma"/>
                <a:hlinkClick r:id="rId11"/>
              </a:rPr>
              <a:t> </a:t>
            </a:r>
            <a:r>
              <a:rPr sz="750" u="heavy" spc="30" dirty="0">
                <a:solidFill>
                  <a:srgbClr val="162D07"/>
                </a:solidFill>
                <a:uFill>
                  <a:solidFill>
                    <a:srgbClr val="162D07"/>
                  </a:solidFill>
                </a:uFill>
                <a:latin typeface="Tahoma"/>
                <a:cs typeface="Tahoma"/>
                <a:hlinkClick r:id="rId11"/>
              </a:rPr>
              <a:t>A</a:t>
            </a:r>
            <a:r>
              <a:rPr sz="750" u="heavy" spc="-48" dirty="0">
                <a:solidFill>
                  <a:srgbClr val="162D07"/>
                </a:solidFill>
                <a:uFill>
                  <a:solidFill>
                    <a:srgbClr val="162D07"/>
                  </a:solidFill>
                </a:uFill>
                <a:latin typeface="Tahoma"/>
                <a:cs typeface="Tahoma"/>
                <a:hlinkClick r:id="rId11"/>
              </a:rPr>
              <a:t> </a:t>
            </a:r>
            <a:r>
              <a:rPr sz="750" u="heavy" spc="75" dirty="0">
                <a:solidFill>
                  <a:srgbClr val="162D07"/>
                </a:solidFill>
                <a:uFill>
                  <a:solidFill>
                    <a:srgbClr val="162D07"/>
                  </a:solidFill>
                </a:uFill>
                <a:latin typeface="Tahoma"/>
                <a:cs typeface="Tahoma"/>
                <a:hlinkClick r:id="rId11"/>
              </a:rPr>
              <a:t>N</a:t>
            </a:r>
            <a:r>
              <a:rPr sz="750" u="heavy" spc="-50" dirty="0">
                <a:solidFill>
                  <a:srgbClr val="162D07"/>
                </a:solidFill>
                <a:uFill>
                  <a:solidFill>
                    <a:srgbClr val="162D07"/>
                  </a:solidFill>
                </a:uFill>
                <a:latin typeface="Tahoma"/>
                <a:cs typeface="Tahoma"/>
                <a:hlinkClick r:id="rId11"/>
              </a:rPr>
              <a:t> </a:t>
            </a:r>
            <a:r>
              <a:rPr sz="750" u="heavy" spc="30" dirty="0">
                <a:solidFill>
                  <a:srgbClr val="162D07"/>
                </a:solidFill>
                <a:uFill>
                  <a:solidFill>
                    <a:srgbClr val="162D07"/>
                  </a:solidFill>
                </a:uFill>
                <a:latin typeface="Tahoma"/>
                <a:cs typeface="Tahoma"/>
                <a:hlinkClick r:id="rId11"/>
              </a:rPr>
              <a:t>C</a:t>
            </a:r>
            <a:r>
              <a:rPr sz="750" u="heavy" spc="-48" dirty="0">
                <a:solidFill>
                  <a:srgbClr val="162D07"/>
                </a:solidFill>
                <a:uFill>
                  <a:solidFill>
                    <a:srgbClr val="162D07"/>
                  </a:solidFill>
                </a:uFill>
                <a:latin typeface="Tahoma"/>
                <a:cs typeface="Tahoma"/>
                <a:hlinkClick r:id="rId11"/>
              </a:rPr>
              <a:t> </a:t>
            </a:r>
            <a:r>
              <a:rPr sz="750" u="heavy" spc="-25" dirty="0">
                <a:solidFill>
                  <a:srgbClr val="162D07"/>
                </a:solidFill>
                <a:uFill>
                  <a:solidFill>
                    <a:srgbClr val="162D07"/>
                  </a:solidFill>
                </a:uFill>
                <a:latin typeface="Tahoma"/>
                <a:cs typeface="Tahoma"/>
                <a:hlinkClick r:id="rId11"/>
              </a:rPr>
              <a:t>E</a:t>
            </a:r>
            <a:r>
              <a:rPr sz="750" u="heavy" dirty="0">
                <a:solidFill>
                  <a:srgbClr val="162D07"/>
                </a:solidFill>
                <a:uFill>
                  <a:solidFill>
                    <a:srgbClr val="162D07"/>
                  </a:solidFill>
                </a:uFill>
                <a:latin typeface="Tahoma"/>
                <a:cs typeface="Tahoma"/>
                <a:hlinkClick r:id="rId11"/>
              </a:rPr>
              <a:t>	F</a:t>
            </a:r>
            <a:r>
              <a:rPr sz="750" u="heavy" spc="-50" dirty="0">
                <a:solidFill>
                  <a:srgbClr val="162D07"/>
                </a:solidFill>
                <a:uFill>
                  <a:solidFill>
                    <a:srgbClr val="162D07"/>
                  </a:solidFill>
                </a:uFill>
                <a:latin typeface="Tahoma"/>
                <a:cs typeface="Tahoma"/>
                <a:hlinkClick r:id="rId11"/>
              </a:rPr>
              <a:t> </a:t>
            </a:r>
            <a:r>
              <a:rPr sz="750" u="heavy" spc="63" dirty="0">
                <a:solidFill>
                  <a:srgbClr val="162D07"/>
                </a:solidFill>
                <a:uFill>
                  <a:solidFill>
                    <a:srgbClr val="162D07"/>
                  </a:solidFill>
                </a:uFill>
                <a:latin typeface="Tahoma"/>
                <a:cs typeface="Tahoma"/>
                <a:hlinkClick r:id="rId11"/>
              </a:rPr>
              <a:t>O</a:t>
            </a:r>
            <a:r>
              <a:rPr sz="750" u="heavy" spc="-50" dirty="0">
                <a:solidFill>
                  <a:srgbClr val="162D07"/>
                </a:solidFill>
                <a:uFill>
                  <a:solidFill>
                    <a:srgbClr val="162D07"/>
                  </a:solidFill>
                </a:uFill>
                <a:latin typeface="Tahoma"/>
                <a:cs typeface="Tahoma"/>
                <a:hlinkClick r:id="rId11"/>
              </a:rPr>
              <a:t> </a:t>
            </a:r>
            <a:r>
              <a:rPr sz="750" u="heavy" spc="-25" dirty="0">
                <a:solidFill>
                  <a:srgbClr val="162D07"/>
                </a:solidFill>
                <a:uFill>
                  <a:solidFill>
                    <a:srgbClr val="162D07"/>
                  </a:solidFill>
                </a:uFill>
                <a:latin typeface="Tahoma"/>
                <a:cs typeface="Tahoma"/>
                <a:hlinkClick r:id="rId11"/>
              </a:rPr>
              <a:t>R</a:t>
            </a:r>
            <a:r>
              <a:rPr sz="750" u="none" spc="-25" dirty="0">
                <a:solidFill>
                  <a:srgbClr val="162D07"/>
                </a:solidFill>
                <a:latin typeface="Tahoma"/>
                <a:cs typeface="Tahoma"/>
              </a:rPr>
              <a:t> </a:t>
            </a:r>
            <a:r>
              <a:rPr sz="750" u="heavy" spc="75" dirty="0">
                <a:solidFill>
                  <a:srgbClr val="162D07"/>
                </a:solidFill>
                <a:uFill>
                  <a:solidFill>
                    <a:srgbClr val="162D07"/>
                  </a:solidFill>
                </a:uFill>
                <a:latin typeface="Tahoma"/>
                <a:cs typeface="Tahoma"/>
                <a:hlinkClick r:id="rId11"/>
              </a:rPr>
              <a:t>N</a:t>
            </a:r>
            <a:r>
              <a:rPr sz="750" u="heavy" spc="-48" dirty="0">
                <a:solidFill>
                  <a:srgbClr val="162D07"/>
                </a:solidFill>
                <a:uFill>
                  <a:solidFill>
                    <a:srgbClr val="162D07"/>
                  </a:solidFill>
                </a:uFill>
                <a:latin typeface="Tahoma"/>
                <a:cs typeface="Tahoma"/>
                <a:hlinkClick r:id="rId11"/>
              </a:rPr>
              <a:t> </a:t>
            </a:r>
            <a:r>
              <a:rPr sz="750" u="heavy" spc="30" dirty="0">
                <a:solidFill>
                  <a:srgbClr val="162D07"/>
                </a:solidFill>
                <a:uFill>
                  <a:solidFill>
                    <a:srgbClr val="162D07"/>
                  </a:solidFill>
                </a:uFill>
                <a:latin typeface="Tahoma"/>
                <a:cs typeface="Tahoma"/>
                <a:hlinkClick r:id="rId11"/>
              </a:rPr>
              <a:t>A</a:t>
            </a:r>
            <a:r>
              <a:rPr sz="750" u="heavy" spc="-48" dirty="0">
                <a:solidFill>
                  <a:srgbClr val="162D07"/>
                </a:solidFill>
                <a:uFill>
                  <a:solidFill>
                    <a:srgbClr val="162D07"/>
                  </a:solidFill>
                </a:uFill>
                <a:latin typeface="Tahoma"/>
                <a:cs typeface="Tahoma"/>
                <a:hlinkClick r:id="rId11"/>
              </a:rPr>
              <a:t> </a:t>
            </a:r>
            <a:r>
              <a:rPr sz="750" u="heavy" spc="-20" dirty="0">
                <a:solidFill>
                  <a:srgbClr val="162D07"/>
                </a:solidFill>
                <a:uFill>
                  <a:solidFill>
                    <a:srgbClr val="162D07"/>
                  </a:solidFill>
                </a:uFill>
                <a:latin typeface="Tahoma"/>
                <a:cs typeface="Tahoma"/>
                <a:hlinkClick r:id="rId11"/>
              </a:rPr>
              <a:t>T</a:t>
            </a:r>
            <a:r>
              <a:rPr sz="750" u="heavy" spc="-48" dirty="0">
                <a:solidFill>
                  <a:srgbClr val="162D07"/>
                </a:solidFill>
                <a:uFill>
                  <a:solidFill>
                    <a:srgbClr val="162D07"/>
                  </a:solidFill>
                </a:uFill>
                <a:latin typeface="Tahoma"/>
                <a:cs typeface="Tahoma"/>
                <a:hlinkClick r:id="rId11"/>
              </a:rPr>
              <a:t> </a:t>
            </a:r>
            <a:r>
              <a:rPr sz="750" u="heavy" spc="63" dirty="0">
                <a:solidFill>
                  <a:srgbClr val="162D07"/>
                </a:solidFill>
                <a:uFill>
                  <a:solidFill>
                    <a:srgbClr val="162D07"/>
                  </a:solidFill>
                </a:uFill>
                <a:latin typeface="Tahoma"/>
                <a:cs typeface="Tahoma"/>
                <a:hlinkClick r:id="rId11"/>
              </a:rPr>
              <a:t>U</a:t>
            </a:r>
            <a:r>
              <a:rPr sz="750" u="heavy" spc="-48"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R</a:t>
            </a:r>
            <a:r>
              <a:rPr sz="750" u="heavy" spc="-48" dirty="0">
                <a:solidFill>
                  <a:srgbClr val="162D07"/>
                </a:solidFill>
                <a:uFill>
                  <a:solidFill>
                    <a:srgbClr val="162D07"/>
                  </a:solidFill>
                </a:uFill>
                <a:latin typeface="Tahoma"/>
                <a:cs typeface="Tahoma"/>
                <a:hlinkClick r:id="rId11"/>
              </a:rPr>
              <a:t> </a:t>
            </a:r>
            <a:r>
              <a:rPr sz="750" u="heavy" spc="-25" dirty="0">
                <a:solidFill>
                  <a:srgbClr val="162D07"/>
                </a:solidFill>
                <a:uFill>
                  <a:solidFill>
                    <a:srgbClr val="162D07"/>
                  </a:solidFill>
                </a:uFill>
                <a:latin typeface="Tahoma"/>
                <a:cs typeface="Tahoma"/>
                <a:hlinkClick r:id="rId11"/>
              </a:rPr>
              <a:t>E</a:t>
            </a:r>
            <a:endParaRPr sz="750">
              <a:latin typeface="Tahoma"/>
              <a:cs typeface="Tahoma"/>
            </a:endParaRPr>
          </a:p>
          <a:p>
            <a:pPr marL="60007" marR="146685">
              <a:lnSpc>
                <a:spcPct val="116700"/>
              </a:lnSpc>
            </a:pPr>
            <a:r>
              <a:rPr sz="750" u="heavy" spc="30" dirty="0">
                <a:solidFill>
                  <a:srgbClr val="162D07"/>
                </a:solidFill>
                <a:uFill>
                  <a:solidFill>
                    <a:srgbClr val="162D07"/>
                  </a:solidFill>
                </a:uFill>
                <a:latin typeface="Tahoma"/>
                <a:cs typeface="Tahoma"/>
                <a:hlinkClick r:id="rId11"/>
              </a:rPr>
              <a:t>C</a:t>
            </a:r>
            <a:r>
              <a:rPr sz="750" u="heavy" spc="-50" dirty="0">
                <a:solidFill>
                  <a:srgbClr val="162D07"/>
                </a:solidFill>
                <a:uFill>
                  <a:solidFill>
                    <a:srgbClr val="162D07"/>
                  </a:solidFill>
                </a:uFill>
                <a:latin typeface="Tahoma"/>
                <a:cs typeface="Tahoma"/>
                <a:hlinkClick r:id="rId11"/>
              </a:rPr>
              <a:t> </a:t>
            </a:r>
            <a:r>
              <a:rPr sz="750" u="heavy" spc="63" dirty="0">
                <a:solidFill>
                  <a:srgbClr val="162D07"/>
                </a:solidFill>
                <a:uFill>
                  <a:solidFill>
                    <a:srgbClr val="162D07"/>
                  </a:solidFill>
                </a:uFill>
                <a:latin typeface="Tahoma"/>
                <a:cs typeface="Tahoma"/>
                <a:hlinkClick r:id="rId11"/>
              </a:rPr>
              <a:t>O</a:t>
            </a:r>
            <a:r>
              <a:rPr sz="750" u="heavy" spc="-48" dirty="0">
                <a:solidFill>
                  <a:srgbClr val="162D07"/>
                </a:solidFill>
                <a:uFill>
                  <a:solidFill>
                    <a:srgbClr val="162D07"/>
                  </a:solidFill>
                </a:uFill>
                <a:latin typeface="Tahoma"/>
                <a:cs typeface="Tahoma"/>
                <a:hlinkClick r:id="rId11"/>
              </a:rPr>
              <a:t> </a:t>
            </a:r>
            <a:r>
              <a:rPr sz="750" u="heavy" spc="75" dirty="0">
                <a:solidFill>
                  <a:srgbClr val="162D07"/>
                </a:solidFill>
                <a:uFill>
                  <a:solidFill>
                    <a:srgbClr val="162D07"/>
                  </a:solidFill>
                </a:uFill>
                <a:latin typeface="Tahoma"/>
                <a:cs typeface="Tahoma"/>
                <a:hlinkClick r:id="rId11"/>
              </a:rPr>
              <a:t>N</a:t>
            </a:r>
            <a:r>
              <a:rPr sz="750" u="heavy" spc="-48"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S</a:t>
            </a:r>
            <a:r>
              <a:rPr sz="750" u="heavy" spc="-48"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E</a:t>
            </a:r>
            <a:r>
              <a:rPr sz="750" u="heavy" spc="-48"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R</a:t>
            </a:r>
            <a:r>
              <a:rPr sz="750" u="heavy" spc="-48"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V</a:t>
            </a:r>
            <a:r>
              <a:rPr sz="750" u="heavy" spc="-48" dirty="0">
                <a:solidFill>
                  <a:srgbClr val="162D07"/>
                </a:solidFill>
                <a:uFill>
                  <a:solidFill>
                    <a:srgbClr val="162D07"/>
                  </a:solidFill>
                </a:uFill>
                <a:latin typeface="Tahoma"/>
                <a:cs typeface="Tahoma"/>
                <a:hlinkClick r:id="rId11"/>
              </a:rPr>
              <a:t> </a:t>
            </a:r>
            <a:r>
              <a:rPr sz="750" u="heavy" spc="30" dirty="0">
                <a:solidFill>
                  <a:srgbClr val="162D07"/>
                </a:solidFill>
                <a:uFill>
                  <a:solidFill>
                    <a:srgbClr val="162D07"/>
                  </a:solidFill>
                </a:uFill>
                <a:latin typeface="Tahoma"/>
                <a:cs typeface="Tahoma"/>
                <a:hlinkClick r:id="rId11"/>
              </a:rPr>
              <a:t>A</a:t>
            </a:r>
            <a:r>
              <a:rPr sz="750" u="heavy" spc="-48" dirty="0">
                <a:solidFill>
                  <a:srgbClr val="162D07"/>
                </a:solidFill>
                <a:uFill>
                  <a:solidFill>
                    <a:srgbClr val="162D07"/>
                  </a:solidFill>
                </a:uFill>
                <a:latin typeface="Tahoma"/>
                <a:cs typeface="Tahoma"/>
                <a:hlinkClick r:id="rId11"/>
              </a:rPr>
              <a:t> </a:t>
            </a:r>
            <a:r>
              <a:rPr sz="750" u="heavy" spc="-20" dirty="0">
                <a:solidFill>
                  <a:srgbClr val="162D07"/>
                </a:solidFill>
                <a:uFill>
                  <a:solidFill>
                    <a:srgbClr val="162D07"/>
                  </a:solidFill>
                </a:uFill>
                <a:latin typeface="Tahoma"/>
                <a:cs typeface="Tahoma"/>
                <a:hlinkClick r:id="rId11"/>
              </a:rPr>
              <a:t>T</a:t>
            </a:r>
            <a:r>
              <a:rPr sz="750" u="heavy" spc="-48" dirty="0">
                <a:solidFill>
                  <a:srgbClr val="162D07"/>
                </a:solidFill>
                <a:uFill>
                  <a:solidFill>
                    <a:srgbClr val="162D07"/>
                  </a:solidFill>
                </a:uFill>
                <a:latin typeface="Tahoma"/>
                <a:cs typeface="Tahoma"/>
                <a:hlinkClick r:id="rId11"/>
              </a:rPr>
              <a:t> </a:t>
            </a:r>
            <a:r>
              <a:rPr sz="750" u="heavy" spc="-68" dirty="0">
                <a:solidFill>
                  <a:srgbClr val="162D07"/>
                </a:solidFill>
                <a:uFill>
                  <a:solidFill>
                    <a:srgbClr val="162D07"/>
                  </a:solidFill>
                </a:uFill>
                <a:latin typeface="Tahoma"/>
                <a:cs typeface="Tahoma"/>
                <a:hlinkClick r:id="rId11"/>
              </a:rPr>
              <a:t>I</a:t>
            </a:r>
            <a:r>
              <a:rPr sz="750" u="heavy" spc="-48" dirty="0">
                <a:solidFill>
                  <a:srgbClr val="162D07"/>
                </a:solidFill>
                <a:uFill>
                  <a:solidFill>
                    <a:srgbClr val="162D07"/>
                  </a:solidFill>
                </a:uFill>
                <a:latin typeface="Tahoma"/>
                <a:cs typeface="Tahoma"/>
                <a:hlinkClick r:id="rId11"/>
              </a:rPr>
              <a:t> </a:t>
            </a:r>
            <a:r>
              <a:rPr sz="750" u="heavy" spc="63" dirty="0">
                <a:solidFill>
                  <a:srgbClr val="162D07"/>
                </a:solidFill>
                <a:uFill>
                  <a:solidFill>
                    <a:srgbClr val="162D07"/>
                  </a:solidFill>
                </a:uFill>
                <a:latin typeface="Tahoma"/>
                <a:cs typeface="Tahoma"/>
                <a:hlinkClick r:id="rId11"/>
              </a:rPr>
              <a:t>O</a:t>
            </a:r>
            <a:r>
              <a:rPr sz="750" u="heavy" spc="-48"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N</a:t>
            </a:r>
            <a:r>
              <a:rPr sz="750" u="none" dirty="0">
                <a:solidFill>
                  <a:srgbClr val="162D07"/>
                </a:solidFill>
                <a:latin typeface="Tahoma"/>
                <a:cs typeface="Tahoma"/>
              </a:rPr>
              <a:t> </a:t>
            </a:r>
            <a:r>
              <a:rPr sz="750" u="none" spc="-15" dirty="0">
                <a:solidFill>
                  <a:srgbClr val="162D07"/>
                </a:solidFill>
                <a:latin typeface="Tahoma"/>
                <a:cs typeface="Tahoma"/>
                <a:hlinkClick r:id="rId11"/>
              </a:rPr>
              <a:t>(</a:t>
            </a:r>
            <a:r>
              <a:rPr sz="750" u="heavy" spc="-63" dirty="0">
                <a:solidFill>
                  <a:srgbClr val="162D07"/>
                </a:solidFill>
                <a:uFill>
                  <a:solidFill>
                    <a:srgbClr val="162D07"/>
                  </a:solidFill>
                </a:uFill>
                <a:latin typeface="Tahoma"/>
                <a:cs typeface="Tahoma"/>
                <a:hlinkClick r:id="rId11"/>
              </a:rPr>
              <a:t> </a:t>
            </a:r>
            <a:r>
              <a:rPr sz="750" u="heavy" dirty="0">
                <a:solidFill>
                  <a:srgbClr val="162D07"/>
                </a:solidFill>
                <a:uFill>
                  <a:solidFill>
                    <a:srgbClr val="162D07"/>
                  </a:solidFill>
                </a:uFill>
                <a:latin typeface="Tahoma"/>
                <a:cs typeface="Tahoma"/>
                <a:hlinkClick r:id="rId11"/>
              </a:rPr>
              <a:t>S</a:t>
            </a:r>
            <a:r>
              <a:rPr sz="750" u="heavy" spc="-50" dirty="0">
                <a:solidFill>
                  <a:srgbClr val="162D07"/>
                </a:solidFill>
                <a:uFill>
                  <a:solidFill>
                    <a:srgbClr val="162D07"/>
                  </a:solidFill>
                </a:uFill>
                <a:latin typeface="Tahoma"/>
                <a:cs typeface="Tahoma"/>
                <a:hlinkClick r:id="rId11"/>
              </a:rPr>
              <a:t> </a:t>
            </a:r>
            <a:r>
              <a:rPr sz="750" u="heavy" spc="-68" dirty="0">
                <a:solidFill>
                  <a:srgbClr val="162D07"/>
                </a:solidFill>
                <a:uFill>
                  <a:solidFill>
                    <a:srgbClr val="162D07"/>
                  </a:solidFill>
                </a:uFill>
                <a:latin typeface="Tahoma"/>
                <a:cs typeface="Tahoma"/>
                <a:hlinkClick r:id="rId11"/>
              </a:rPr>
              <a:t>I</a:t>
            </a:r>
            <a:r>
              <a:rPr sz="750" u="heavy" spc="-48" dirty="0">
                <a:solidFill>
                  <a:srgbClr val="162D07"/>
                </a:solidFill>
                <a:uFill>
                  <a:solidFill>
                    <a:srgbClr val="162D07"/>
                  </a:solidFill>
                </a:uFill>
                <a:latin typeface="Tahoma"/>
                <a:cs typeface="Tahoma"/>
                <a:hlinkClick r:id="rId11"/>
              </a:rPr>
              <a:t> </a:t>
            </a:r>
            <a:r>
              <a:rPr sz="750" u="heavy" spc="75" dirty="0">
                <a:solidFill>
                  <a:srgbClr val="162D07"/>
                </a:solidFill>
                <a:uFill>
                  <a:solidFill>
                    <a:srgbClr val="162D07"/>
                  </a:solidFill>
                </a:uFill>
                <a:latin typeface="Tahoma"/>
                <a:cs typeface="Tahoma"/>
                <a:hlinkClick r:id="rId11"/>
              </a:rPr>
              <a:t>N</a:t>
            </a:r>
            <a:r>
              <a:rPr sz="750" u="heavy" spc="-50" dirty="0">
                <a:solidFill>
                  <a:srgbClr val="162D07"/>
                </a:solidFill>
                <a:uFill>
                  <a:solidFill>
                    <a:srgbClr val="162D07"/>
                  </a:solidFill>
                </a:uFill>
                <a:latin typeface="Tahoma"/>
                <a:cs typeface="Tahoma"/>
                <a:hlinkClick r:id="rId11"/>
              </a:rPr>
              <a:t> </a:t>
            </a:r>
            <a:r>
              <a:rPr sz="750" u="heavy" spc="30" dirty="0">
                <a:solidFill>
                  <a:srgbClr val="162D07"/>
                </a:solidFill>
                <a:uFill>
                  <a:solidFill>
                    <a:srgbClr val="162D07"/>
                  </a:solidFill>
                </a:uFill>
                <a:latin typeface="Tahoma"/>
                <a:cs typeface="Tahoma"/>
                <a:hlinkClick r:id="rId11"/>
              </a:rPr>
              <a:t>C</a:t>
            </a:r>
            <a:r>
              <a:rPr sz="750" u="none" spc="-48" dirty="0">
                <a:solidFill>
                  <a:srgbClr val="162D07"/>
                </a:solidFill>
                <a:latin typeface="Tahoma"/>
                <a:cs typeface="Tahoma"/>
                <a:hlinkClick r:id="rId11"/>
              </a:rPr>
              <a:t> </a:t>
            </a:r>
            <a:r>
              <a:rPr sz="750" u="none" spc="-30" dirty="0">
                <a:solidFill>
                  <a:srgbClr val="162D07"/>
                </a:solidFill>
                <a:latin typeface="Tahoma"/>
                <a:cs typeface="Tahoma"/>
                <a:hlinkClick r:id="rId11"/>
              </a:rPr>
              <a:t>)</a:t>
            </a:r>
            <a:r>
              <a:rPr sz="750" u="heavy" spc="250" dirty="0">
                <a:solidFill>
                  <a:srgbClr val="162D07"/>
                </a:solidFill>
                <a:uFill>
                  <a:solidFill>
                    <a:srgbClr val="162D07"/>
                  </a:solidFill>
                </a:uFill>
                <a:latin typeface="Times New Roman"/>
                <a:cs typeface="Times New Roman"/>
              </a:rPr>
              <a:t> </a:t>
            </a:r>
            <a:endParaRPr sz="750">
              <a:latin typeface="Times New Roman"/>
              <a:cs typeface="Times New Roman"/>
            </a:endParaRPr>
          </a:p>
        </p:txBody>
      </p:sp>
      <p:sp>
        <p:nvSpPr>
          <p:cNvPr id="21" name="object 21"/>
          <p:cNvSpPr txBox="1"/>
          <p:nvPr/>
        </p:nvSpPr>
        <p:spPr>
          <a:xfrm>
            <a:off x="8693241" y="964801"/>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spTree>
    <p:extLst>
      <p:ext uri="{BB962C8B-B14F-4D97-AF65-F5344CB8AC3E}">
        <p14:creationId xmlns:p14="http://schemas.microsoft.com/office/powerpoint/2010/main" val="24941106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4524430" y="906854"/>
            <a:ext cx="4619570" cy="5092700"/>
          </a:xfrm>
          <a:prstGeom prst="rect">
            <a:avLst/>
          </a:prstGeom>
        </p:spPr>
      </p:pic>
      <p:sp>
        <p:nvSpPr>
          <p:cNvPr id="3" name="object 3"/>
          <p:cNvSpPr txBox="1"/>
          <p:nvPr/>
        </p:nvSpPr>
        <p:spPr>
          <a:xfrm>
            <a:off x="7647623" y="3104363"/>
            <a:ext cx="176530" cy="347980"/>
          </a:xfrm>
          <a:prstGeom prst="rect">
            <a:avLst/>
          </a:prstGeom>
        </p:spPr>
        <p:txBody>
          <a:bodyPr vert="horz" wrap="square" lIns="0" tIns="6033" rIns="0" bIns="0" rtlCol="0">
            <a:spAutoFit/>
          </a:bodyPr>
          <a:lstStyle/>
          <a:p>
            <a:pPr marL="6350">
              <a:lnSpc>
                <a:spcPct val="100000"/>
              </a:lnSpc>
              <a:spcBef>
                <a:spcPts val="48"/>
              </a:spcBef>
            </a:pPr>
            <a:r>
              <a:rPr sz="2200" spc="-217" dirty="0">
                <a:solidFill>
                  <a:srgbClr val="5EDB12"/>
                </a:solidFill>
                <a:latin typeface="Arial Black"/>
                <a:cs typeface="Arial Black"/>
              </a:rPr>
              <a:t>2</a:t>
            </a:r>
            <a:endParaRPr sz="2200">
              <a:latin typeface="Arial Black"/>
              <a:cs typeface="Arial Black"/>
            </a:endParaRPr>
          </a:p>
        </p:txBody>
      </p:sp>
      <p:sp>
        <p:nvSpPr>
          <p:cNvPr id="4" name="object 4"/>
          <p:cNvSpPr txBox="1"/>
          <p:nvPr/>
        </p:nvSpPr>
        <p:spPr>
          <a:xfrm>
            <a:off x="7874946" y="3147054"/>
            <a:ext cx="837248" cy="259815"/>
          </a:xfrm>
          <a:prstGeom prst="rect">
            <a:avLst/>
          </a:prstGeom>
        </p:spPr>
        <p:txBody>
          <a:bodyPr vert="horz" wrap="square" lIns="0" tIns="5715" rIns="0" bIns="0" rtlCol="0">
            <a:spAutoFit/>
          </a:bodyPr>
          <a:lstStyle/>
          <a:p>
            <a:pPr marL="6350" marR="2540">
              <a:lnSpc>
                <a:spcPct val="115900"/>
              </a:lnSpc>
              <a:spcBef>
                <a:spcPts val="45"/>
              </a:spcBef>
            </a:pPr>
            <a:r>
              <a:rPr sz="750" spc="-20" dirty="0">
                <a:solidFill>
                  <a:srgbClr val="5EDB12"/>
                </a:solidFill>
                <a:latin typeface="Tahoma"/>
                <a:cs typeface="Tahoma"/>
              </a:rPr>
              <a:t>T</a:t>
            </a:r>
            <a:r>
              <a:rPr sz="750" spc="-48" dirty="0">
                <a:solidFill>
                  <a:srgbClr val="5EDB12"/>
                </a:solidFill>
                <a:latin typeface="Tahoma"/>
                <a:cs typeface="Tahoma"/>
              </a:rPr>
              <a:t> </a:t>
            </a:r>
            <a:r>
              <a:rPr sz="750" dirty="0">
                <a:solidFill>
                  <a:srgbClr val="5EDB12"/>
                </a:solidFill>
                <a:latin typeface="Tahoma"/>
                <a:cs typeface="Tahoma"/>
              </a:rPr>
              <a:t>E</a:t>
            </a:r>
            <a:r>
              <a:rPr sz="750" spc="-45" dirty="0">
                <a:solidFill>
                  <a:srgbClr val="5EDB12"/>
                </a:solidFill>
                <a:latin typeface="Tahoma"/>
                <a:cs typeface="Tahoma"/>
              </a:rPr>
              <a:t> </a:t>
            </a:r>
            <a:r>
              <a:rPr sz="750" dirty="0">
                <a:solidFill>
                  <a:srgbClr val="5EDB12"/>
                </a:solidFill>
                <a:latin typeface="Tahoma"/>
                <a:cs typeface="Tahoma"/>
              </a:rPr>
              <a:t>R</a:t>
            </a:r>
            <a:r>
              <a:rPr sz="750" spc="-45" dirty="0">
                <a:solidFill>
                  <a:srgbClr val="5EDB12"/>
                </a:solidFill>
                <a:latin typeface="Tahoma"/>
                <a:cs typeface="Tahoma"/>
              </a:rPr>
              <a:t> </a:t>
            </a:r>
            <a:r>
              <a:rPr sz="750" dirty="0">
                <a:solidFill>
                  <a:srgbClr val="5EDB12"/>
                </a:solidFill>
                <a:latin typeface="Tahoma"/>
                <a:cs typeface="Tahoma"/>
              </a:rPr>
              <a:t>R</a:t>
            </a:r>
            <a:r>
              <a:rPr sz="750" spc="-48" dirty="0">
                <a:solidFill>
                  <a:srgbClr val="5EDB12"/>
                </a:solidFill>
                <a:latin typeface="Tahoma"/>
                <a:cs typeface="Tahoma"/>
              </a:rPr>
              <a:t> </a:t>
            </a:r>
            <a:r>
              <a:rPr sz="750" dirty="0">
                <a:solidFill>
                  <a:srgbClr val="5EDB12"/>
                </a:solidFill>
                <a:latin typeface="Tahoma"/>
                <a:cs typeface="Tahoma"/>
              </a:rPr>
              <a:t>E</a:t>
            </a:r>
            <a:r>
              <a:rPr sz="750" spc="-45" dirty="0">
                <a:solidFill>
                  <a:srgbClr val="5EDB12"/>
                </a:solidFill>
                <a:latin typeface="Tahoma"/>
                <a:cs typeface="Tahoma"/>
              </a:rPr>
              <a:t> </a:t>
            </a:r>
            <a:r>
              <a:rPr sz="750" dirty="0">
                <a:solidFill>
                  <a:srgbClr val="5EDB12"/>
                </a:solidFill>
                <a:latin typeface="Tahoma"/>
                <a:cs typeface="Tahoma"/>
              </a:rPr>
              <a:t>S</a:t>
            </a:r>
            <a:r>
              <a:rPr sz="750" spc="-45" dirty="0">
                <a:solidFill>
                  <a:srgbClr val="5EDB12"/>
                </a:solidFill>
                <a:latin typeface="Tahoma"/>
                <a:cs typeface="Tahoma"/>
              </a:rPr>
              <a:t> </a:t>
            </a:r>
            <a:r>
              <a:rPr sz="750" spc="-20" dirty="0">
                <a:solidFill>
                  <a:srgbClr val="5EDB12"/>
                </a:solidFill>
                <a:latin typeface="Tahoma"/>
                <a:cs typeface="Tahoma"/>
              </a:rPr>
              <a:t>T</a:t>
            </a:r>
            <a:r>
              <a:rPr sz="750" spc="-48" dirty="0">
                <a:solidFill>
                  <a:srgbClr val="5EDB12"/>
                </a:solidFill>
                <a:latin typeface="Tahoma"/>
                <a:cs typeface="Tahoma"/>
              </a:rPr>
              <a:t> </a:t>
            </a:r>
            <a:r>
              <a:rPr sz="750" dirty="0">
                <a:solidFill>
                  <a:srgbClr val="5EDB12"/>
                </a:solidFill>
                <a:latin typeface="Tahoma"/>
                <a:cs typeface="Tahoma"/>
              </a:rPr>
              <a:t>R</a:t>
            </a:r>
            <a:r>
              <a:rPr sz="750" spc="-45" dirty="0">
                <a:solidFill>
                  <a:srgbClr val="5EDB12"/>
                </a:solidFill>
                <a:latin typeface="Tahoma"/>
                <a:cs typeface="Tahoma"/>
              </a:rPr>
              <a:t> </a:t>
            </a:r>
            <a:r>
              <a:rPr sz="750" spc="-68" dirty="0">
                <a:solidFill>
                  <a:srgbClr val="5EDB12"/>
                </a:solidFill>
                <a:latin typeface="Tahoma"/>
                <a:cs typeface="Tahoma"/>
              </a:rPr>
              <a:t>I</a:t>
            </a:r>
            <a:r>
              <a:rPr sz="750" spc="-45" dirty="0">
                <a:solidFill>
                  <a:srgbClr val="5EDB12"/>
                </a:solidFill>
                <a:latin typeface="Tahoma"/>
                <a:cs typeface="Tahoma"/>
              </a:rPr>
              <a:t> </a:t>
            </a:r>
            <a:r>
              <a:rPr sz="750" spc="30" dirty="0">
                <a:solidFill>
                  <a:srgbClr val="5EDB12"/>
                </a:solidFill>
                <a:latin typeface="Tahoma"/>
                <a:cs typeface="Tahoma"/>
              </a:rPr>
              <a:t>A</a:t>
            </a:r>
            <a:r>
              <a:rPr sz="750" spc="-45" dirty="0">
                <a:solidFill>
                  <a:srgbClr val="5EDB12"/>
                </a:solidFill>
                <a:latin typeface="Tahoma"/>
                <a:cs typeface="Tahoma"/>
              </a:rPr>
              <a:t> </a:t>
            </a:r>
            <a:r>
              <a:rPr sz="750" spc="-25" dirty="0">
                <a:solidFill>
                  <a:srgbClr val="5EDB12"/>
                </a:solidFill>
                <a:latin typeface="Tahoma"/>
                <a:cs typeface="Tahoma"/>
              </a:rPr>
              <a:t>L </a:t>
            </a:r>
            <a:r>
              <a:rPr sz="750" spc="115" dirty="0">
                <a:solidFill>
                  <a:srgbClr val="5EDB12"/>
                </a:solidFill>
                <a:latin typeface="Tahoma"/>
                <a:cs typeface="Tahoma"/>
              </a:rPr>
              <a:t>M</a:t>
            </a:r>
            <a:r>
              <a:rPr sz="750" spc="-48" dirty="0">
                <a:solidFill>
                  <a:srgbClr val="5EDB12"/>
                </a:solidFill>
                <a:latin typeface="Tahoma"/>
                <a:cs typeface="Tahoma"/>
              </a:rPr>
              <a:t> </a:t>
            </a:r>
            <a:r>
              <a:rPr sz="750" spc="30" dirty="0">
                <a:solidFill>
                  <a:srgbClr val="5EDB12"/>
                </a:solidFill>
                <a:latin typeface="Tahoma"/>
                <a:cs typeface="Tahoma"/>
              </a:rPr>
              <a:t>A</a:t>
            </a:r>
            <a:r>
              <a:rPr sz="750" spc="-45" dirty="0">
                <a:solidFill>
                  <a:srgbClr val="5EDB12"/>
                </a:solidFill>
                <a:latin typeface="Tahoma"/>
                <a:cs typeface="Tahoma"/>
              </a:rPr>
              <a:t> </a:t>
            </a:r>
            <a:r>
              <a:rPr sz="750" spc="115" dirty="0">
                <a:solidFill>
                  <a:srgbClr val="5EDB12"/>
                </a:solidFill>
                <a:latin typeface="Tahoma"/>
                <a:cs typeface="Tahoma"/>
              </a:rPr>
              <a:t>M</a:t>
            </a:r>
            <a:r>
              <a:rPr sz="750" spc="-45" dirty="0">
                <a:solidFill>
                  <a:srgbClr val="5EDB12"/>
                </a:solidFill>
                <a:latin typeface="Tahoma"/>
                <a:cs typeface="Tahoma"/>
              </a:rPr>
              <a:t> </a:t>
            </a:r>
            <a:r>
              <a:rPr sz="750" spc="115" dirty="0">
                <a:solidFill>
                  <a:srgbClr val="5EDB12"/>
                </a:solidFill>
                <a:latin typeface="Tahoma"/>
                <a:cs typeface="Tahoma"/>
              </a:rPr>
              <a:t>M</a:t>
            </a:r>
            <a:r>
              <a:rPr sz="750" spc="-48" dirty="0">
                <a:solidFill>
                  <a:srgbClr val="5EDB12"/>
                </a:solidFill>
                <a:latin typeface="Tahoma"/>
                <a:cs typeface="Tahoma"/>
              </a:rPr>
              <a:t> </a:t>
            </a:r>
            <a:r>
              <a:rPr sz="750" spc="30" dirty="0">
                <a:solidFill>
                  <a:srgbClr val="5EDB12"/>
                </a:solidFill>
                <a:latin typeface="Tahoma"/>
                <a:cs typeface="Tahoma"/>
              </a:rPr>
              <a:t>A</a:t>
            </a:r>
            <a:r>
              <a:rPr sz="750" spc="-45" dirty="0">
                <a:solidFill>
                  <a:srgbClr val="5EDB12"/>
                </a:solidFill>
                <a:latin typeface="Tahoma"/>
                <a:cs typeface="Tahoma"/>
              </a:rPr>
              <a:t> </a:t>
            </a:r>
            <a:r>
              <a:rPr sz="750" dirty="0">
                <a:solidFill>
                  <a:srgbClr val="5EDB12"/>
                </a:solidFill>
                <a:latin typeface="Tahoma"/>
                <a:cs typeface="Tahoma"/>
              </a:rPr>
              <a:t>L</a:t>
            </a:r>
            <a:r>
              <a:rPr sz="750" spc="-45" dirty="0">
                <a:solidFill>
                  <a:srgbClr val="5EDB12"/>
                </a:solidFill>
                <a:latin typeface="Tahoma"/>
                <a:cs typeface="Tahoma"/>
              </a:rPr>
              <a:t> </a:t>
            </a:r>
            <a:r>
              <a:rPr sz="750" spc="-25" dirty="0">
                <a:solidFill>
                  <a:srgbClr val="5EDB12"/>
                </a:solidFill>
                <a:latin typeface="Tahoma"/>
                <a:cs typeface="Tahoma"/>
              </a:rPr>
              <a:t>S</a:t>
            </a:r>
            <a:endParaRPr sz="750">
              <a:latin typeface="Tahoma"/>
              <a:cs typeface="Tahoma"/>
            </a:endParaRPr>
          </a:p>
        </p:txBody>
      </p:sp>
      <p:sp>
        <p:nvSpPr>
          <p:cNvPr id="5" name="object 5"/>
          <p:cNvSpPr txBox="1"/>
          <p:nvPr/>
        </p:nvSpPr>
        <p:spPr>
          <a:xfrm>
            <a:off x="7671250" y="1501935"/>
            <a:ext cx="889635" cy="347980"/>
          </a:xfrm>
          <a:prstGeom prst="rect">
            <a:avLst/>
          </a:prstGeom>
        </p:spPr>
        <p:txBody>
          <a:bodyPr vert="horz" wrap="square" lIns="0" tIns="6033" rIns="0" bIns="0" rtlCol="0">
            <a:spAutoFit/>
          </a:bodyPr>
          <a:lstStyle/>
          <a:p>
            <a:pPr marL="6350">
              <a:lnSpc>
                <a:spcPct val="100000"/>
              </a:lnSpc>
              <a:spcBef>
                <a:spcPts val="48"/>
              </a:spcBef>
              <a:tabLst>
                <a:tab pos="609918" algn="l"/>
              </a:tabLst>
            </a:pPr>
            <a:r>
              <a:rPr sz="3300" spc="-289" baseline="-3156" dirty="0">
                <a:solidFill>
                  <a:srgbClr val="5EDB12"/>
                </a:solidFill>
                <a:latin typeface="Arial Black"/>
                <a:cs typeface="Arial Black"/>
              </a:rPr>
              <a:t>1</a:t>
            </a:r>
            <a:r>
              <a:rPr sz="3300" spc="-743" baseline="-3156" dirty="0">
                <a:solidFill>
                  <a:srgbClr val="5EDB12"/>
                </a:solidFill>
                <a:latin typeface="Arial Black"/>
                <a:cs typeface="Arial Black"/>
              </a:rPr>
              <a:t> </a:t>
            </a:r>
            <a:r>
              <a:rPr sz="750" spc="48" dirty="0">
                <a:solidFill>
                  <a:srgbClr val="5EDB12"/>
                </a:solidFill>
                <a:latin typeface="Tahoma"/>
                <a:cs typeface="Tahoma"/>
              </a:rPr>
              <a:t>B</a:t>
            </a:r>
            <a:r>
              <a:rPr sz="750" spc="-50" dirty="0">
                <a:solidFill>
                  <a:srgbClr val="5EDB12"/>
                </a:solidFill>
                <a:latin typeface="Tahoma"/>
                <a:cs typeface="Tahoma"/>
              </a:rPr>
              <a:t> </a:t>
            </a:r>
            <a:r>
              <a:rPr sz="750" spc="63" dirty="0">
                <a:solidFill>
                  <a:srgbClr val="5EDB12"/>
                </a:solidFill>
                <a:latin typeface="Tahoma"/>
                <a:cs typeface="Tahoma"/>
              </a:rPr>
              <a:t>O</a:t>
            </a:r>
            <a:r>
              <a:rPr sz="750" spc="-48" dirty="0">
                <a:solidFill>
                  <a:srgbClr val="5EDB12"/>
                </a:solidFill>
                <a:latin typeface="Tahoma"/>
                <a:cs typeface="Tahoma"/>
              </a:rPr>
              <a:t> </a:t>
            </a:r>
            <a:r>
              <a:rPr sz="750" spc="75" dirty="0">
                <a:solidFill>
                  <a:srgbClr val="5EDB12"/>
                </a:solidFill>
                <a:latin typeface="Tahoma"/>
                <a:cs typeface="Tahoma"/>
              </a:rPr>
              <a:t>N</a:t>
            </a:r>
            <a:r>
              <a:rPr sz="750" spc="-50" dirty="0">
                <a:solidFill>
                  <a:srgbClr val="5EDB12"/>
                </a:solidFill>
                <a:latin typeface="Tahoma"/>
                <a:cs typeface="Tahoma"/>
              </a:rPr>
              <a:t> </a:t>
            </a:r>
            <a:r>
              <a:rPr sz="750" spc="-25" dirty="0">
                <a:solidFill>
                  <a:srgbClr val="5EDB12"/>
                </a:solidFill>
                <a:latin typeface="Tahoma"/>
                <a:cs typeface="Tahoma"/>
              </a:rPr>
              <a:t>Y</a:t>
            </a:r>
            <a:r>
              <a:rPr sz="750" dirty="0">
                <a:solidFill>
                  <a:srgbClr val="5EDB12"/>
                </a:solidFill>
                <a:latin typeface="Tahoma"/>
                <a:cs typeface="Tahoma"/>
              </a:rPr>
              <a:t>	F</a:t>
            </a:r>
            <a:r>
              <a:rPr sz="750" spc="-50" dirty="0">
                <a:solidFill>
                  <a:srgbClr val="5EDB12"/>
                </a:solidFill>
                <a:latin typeface="Tahoma"/>
                <a:cs typeface="Tahoma"/>
              </a:rPr>
              <a:t> </a:t>
            </a:r>
            <a:r>
              <a:rPr sz="750" spc="-68" dirty="0">
                <a:solidFill>
                  <a:srgbClr val="5EDB12"/>
                </a:solidFill>
                <a:latin typeface="Tahoma"/>
                <a:cs typeface="Tahoma"/>
              </a:rPr>
              <a:t>I</a:t>
            </a:r>
            <a:r>
              <a:rPr sz="750" spc="-50" dirty="0">
                <a:solidFill>
                  <a:srgbClr val="5EDB12"/>
                </a:solidFill>
                <a:latin typeface="Tahoma"/>
                <a:cs typeface="Tahoma"/>
              </a:rPr>
              <a:t> </a:t>
            </a:r>
            <a:r>
              <a:rPr sz="750" dirty="0">
                <a:solidFill>
                  <a:srgbClr val="5EDB12"/>
                </a:solidFill>
                <a:latin typeface="Tahoma"/>
                <a:cs typeface="Tahoma"/>
              </a:rPr>
              <a:t>S</a:t>
            </a:r>
            <a:r>
              <a:rPr sz="750" spc="-50" dirty="0">
                <a:solidFill>
                  <a:srgbClr val="5EDB12"/>
                </a:solidFill>
                <a:latin typeface="Tahoma"/>
                <a:cs typeface="Tahoma"/>
              </a:rPr>
              <a:t> </a:t>
            </a:r>
            <a:r>
              <a:rPr sz="750" spc="30" dirty="0">
                <a:solidFill>
                  <a:srgbClr val="5EDB12"/>
                </a:solidFill>
                <a:latin typeface="Tahoma"/>
                <a:cs typeface="Tahoma"/>
              </a:rPr>
              <a:t>H</a:t>
            </a:r>
            <a:endParaRPr sz="750">
              <a:latin typeface="Tahoma"/>
              <a:cs typeface="Tahoma"/>
            </a:endParaRPr>
          </a:p>
        </p:txBody>
      </p:sp>
      <p:grpSp>
        <p:nvGrpSpPr>
          <p:cNvPr id="6" name="object 6"/>
          <p:cNvGrpSpPr/>
          <p:nvPr/>
        </p:nvGrpSpPr>
        <p:grpSpPr>
          <a:xfrm>
            <a:off x="7708323" y="2698278"/>
            <a:ext cx="398463" cy="305118"/>
            <a:chOff x="15416645" y="3682056"/>
            <a:chExt cx="796925" cy="610235"/>
          </a:xfrm>
        </p:grpSpPr>
        <p:pic>
          <p:nvPicPr>
            <p:cNvPr id="7" name="object 7"/>
            <p:cNvPicPr/>
            <p:nvPr/>
          </p:nvPicPr>
          <p:blipFill>
            <a:blip r:embed="rId3" cstate="print"/>
            <a:stretch>
              <a:fillRect/>
            </a:stretch>
          </p:blipFill>
          <p:spPr>
            <a:xfrm>
              <a:off x="16045237" y="3707515"/>
              <a:ext cx="167743" cy="259341"/>
            </a:xfrm>
            <a:prstGeom prst="rect">
              <a:avLst/>
            </a:prstGeom>
          </p:spPr>
        </p:pic>
        <p:pic>
          <p:nvPicPr>
            <p:cNvPr id="8" name="object 8"/>
            <p:cNvPicPr/>
            <p:nvPr/>
          </p:nvPicPr>
          <p:blipFill>
            <a:blip r:embed="rId4" cstate="print"/>
            <a:stretch>
              <a:fillRect/>
            </a:stretch>
          </p:blipFill>
          <p:spPr>
            <a:xfrm>
              <a:off x="15416645" y="3707527"/>
              <a:ext cx="167730" cy="259336"/>
            </a:xfrm>
            <a:prstGeom prst="rect">
              <a:avLst/>
            </a:prstGeom>
          </p:spPr>
        </p:pic>
        <p:pic>
          <p:nvPicPr>
            <p:cNvPr id="9" name="object 9"/>
            <p:cNvPicPr/>
            <p:nvPr/>
          </p:nvPicPr>
          <p:blipFill>
            <a:blip r:embed="rId5" cstate="print"/>
            <a:stretch>
              <a:fillRect/>
            </a:stretch>
          </p:blipFill>
          <p:spPr>
            <a:xfrm>
              <a:off x="15972541" y="3944662"/>
              <a:ext cx="11358" cy="645"/>
            </a:xfrm>
            <a:prstGeom prst="rect">
              <a:avLst/>
            </a:prstGeom>
          </p:spPr>
        </p:pic>
        <p:pic>
          <p:nvPicPr>
            <p:cNvPr id="10" name="object 10"/>
            <p:cNvPicPr/>
            <p:nvPr/>
          </p:nvPicPr>
          <p:blipFill>
            <a:blip r:embed="rId5" cstate="print"/>
            <a:stretch>
              <a:fillRect/>
            </a:stretch>
          </p:blipFill>
          <p:spPr>
            <a:xfrm>
              <a:off x="15645716" y="3944662"/>
              <a:ext cx="11361" cy="645"/>
            </a:xfrm>
            <a:prstGeom prst="rect">
              <a:avLst/>
            </a:prstGeom>
          </p:spPr>
        </p:pic>
        <p:pic>
          <p:nvPicPr>
            <p:cNvPr id="11" name="object 11"/>
            <p:cNvPicPr/>
            <p:nvPr/>
          </p:nvPicPr>
          <p:blipFill>
            <a:blip r:embed="rId6" cstate="print"/>
            <a:stretch>
              <a:fillRect/>
            </a:stretch>
          </p:blipFill>
          <p:spPr>
            <a:xfrm>
              <a:off x="15835355" y="3751629"/>
              <a:ext cx="275609" cy="239258"/>
            </a:xfrm>
            <a:prstGeom prst="rect">
              <a:avLst/>
            </a:prstGeom>
          </p:spPr>
        </p:pic>
        <p:pic>
          <p:nvPicPr>
            <p:cNvPr id="12" name="object 12"/>
            <p:cNvPicPr/>
            <p:nvPr/>
          </p:nvPicPr>
          <p:blipFill>
            <a:blip r:embed="rId7" cstate="print"/>
            <a:stretch>
              <a:fillRect/>
            </a:stretch>
          </p:blipFill>
          <p:spPr>
            <a:xfrm>
              <a:off x="15518657" y="3751631"/>
              <a:ext cx="275598" cy="239263"/>
            </a:xfrm>
            <a:prstGeom prst="rect">
              <a:avLst/>
            </a:prstGeom>
          </p:spPr>
        </p:pic>
        <p:pic>
          <p:nvPicPr>
            <p:cNvPr id="13" name="object 13"/>
            <p:cNvPicPr/>
            <p:nvPr/>
          </p:nvPicPr>
          <p:blipFill>
            <a:blip r:embed="rId8" cstate="print"/>
            <a:stretch>
              <a:fillRect/>
            </a:stretch>
          </p:blipFill>
          <p:spPr>
            <a:xfrm>
              <a:off x="15545644" y="3959558"/>
              <a:ext cx="64355" cy="64248"/>
            </a:xfrm>
            <a:prstGeom prst="rect">
              <a:avLst/>
            </a:prstGeom>
          </p:spPr>
        </p:pic>
        <p:pic>
          <p:nvPicPr>
            <p:cNvPr id="14" name="object 14"/>
            <p:cNvPicPr/>
            <p:nvPr/>
          </p:nvPicPr>
          <p:blipFill>
            <a:blip r:embed="rId9" cstate="print"/>
            <a:stretch>
              <a:fillRect/>
            </a:stretch>
          </p:blipFill>
          <p:spPr>
            <a:xfrm>
              <a:off x="15833378" y="3959552"/>
              <a:ext cx="250591" cy="97872"/>
            </a:xfrm>
            <a:prstGeom prst="rect">
              <a:avLst/>
            </a:prstGeom>
          </p:spPr>
        </p:pic>
        <p:pic>
          <p:nvPicPr>
            <p:cNvPr id="15" name="object 15"/>
            <p:cNvPicPr/>
            <p:nvPr/>
          </p:nvPicPr>
          <p:blipFill>
            <a:blip r:embed="rId10" cstate="print"/>
            <a:stretch>
              <a:fillRect/>
            </a:stretch>
          </p:blipFill>
          <p:spPr>
            <a:xfrm>
              <a:off x="15581771" y="3983652"/>
              <a:ext cx="214469" cy="73779"/>
            </a:xfrm>
            <a:prstGeom prst="rect">
              <a:avLst/>
            </a:prstGeom>
          </p:spPr>
        </p:pic>
        <p:pic>
          <p:nvPicPr>
            <p:cNvPr id="16" name="object 16"/>
            <p:cNvPicPr/>
            <p:nvPr/>
          </p:nvPicPr>
          <p:blipFill>
            <a:blip r:embed="rId11" cstate="print"/>
            <a:stretch>
              <a:fillRect/>
            </a:stretch>
          </p:blipFill>
          <p:spPr>
            <a:xfrm>
              <a:off x="15831403" y="3996518"/>
              <a:ext cx="245436" cy="167667"/>
            </a:xfrm>
            <a:prstGeom prst="rect">
              <a:avLst/>
            </a:prstGeom>
          </p:spPr>
        </p:pic>
        <p:pic>
          <p:nvPicPr>
            <p:cNvPr id="17" name="object 17"/>
            <p:cNvPicPr/>
            <p:nvPr/>
          </p:nvPicPr>
          <p:blipFill>
            <a:blip r:embed="rId12" cstate="print"/>
            <a:stretch>
              <a:fillRect/>
            </a:stretch>
          </p:blipFill>
          <p:spPr>
            <a:xfrm>
              <a:off x="15552788" y="3996519"/>
              <a:ext cx="245426" cy="167662"/>
            </a:xfrm>
            <a:prstGeom prst="rect">
              <a:avLst/>
            </a:prstGeom>
          </p:spPr>
        </p:pic>
        <p:pic>
          <p:nvPicPr>
            <p:cNvPr id="18" name="object 18"/>
            <p:cNvPicPr/>
            <p:nvPr/>
          </p:nvPicPr>
          <p:blipFill>
            <a:blip r:embed="rId13" cstate="print"/>
            <a:stretch>
              <a:fillRect/>
            </a:stretch>
          </p:blipFill>
          <p:spPr>
            <a:xfrm>
              <a:off x="15951912" y="4133079"/>
              <a:ext cx="119508" cy="118185"/>
            </a:xfrm>
            <a:prstGeom prst="rect">
              <a:avLst/>
            </a:prstGeom>
          </p:spPr>
        </p:pic>
        <p:pic>
          <p:nvPicPr>
            <p:cNvPr id="19" name="object 19"/>
            <p:cNvPicPr/>
            <p:nvPr/>
          </p:nvPicPr>
          <p:blipFill>
            <a:blip r:embed="rId14" cstate="print"/>
            <a:stretch>
              <a:fillRect/>
            </a:stretch>
          </p:blipFill>
          <p:spPr>
            <a:xfrm>
              <a:off x="15558208" y="4133072"/>
              <a:ext cx="119496" cy="118197"/>
            </a:xfrm>
            <a:prstGeom prst="rect">
              <a:avLst/>
            </a:prstGeom>
          </p:spPr>
        </p:pic>
        <p:pic>
          <p:nvPicPr>
            <p:cNvPr id="20" name="object 20"/>
            <p:cNvPicPr/>
            <p:nvPr/>
          </p:nvPicPr>
          <p:blipFill>
            <a:blip r:embed="rId15" cstate="print"/>
            <a:stretch>
              <a:fillRect/>
            </a:stretch>
          </p:blipFill>
          <p:spPr>
            <a:xfrm>
              <a:off x="15971192" y="4248679"/>
              <a:ext cx="25473" cy="42907"/>
            </a:xfrm>
            <a:prstGeom prst="rect">
              <a:avLst/>
            </a:prstGeom>
          </p:spPr>
        </p:pic>
        <p:pic>
          <p:nvPicPr>
            <p:cNvPr id="21" name="object 21"/>
            <p:cNvPicPr/>
            <p:nvPr/>
          </p:nvPicPr>
          <p:blipFill>
            <a:blip r:embed="rId16" cstate="print"/>
            <a:stretch>
              <a:fillRect/>
            </a:stretch>
          </p:blipFill>
          <p:spPr>
            <a:xfrm>
              <a:off x="15632958" y="4248669"/>
              <a:ext cx="25473" cy="42907"/>
            </a:xfrm>
            <a:prstGeom prst="rect">
              <a:avLst/>
            </a:prstGeom>
          </p:spPr>
        </p:pic>
        <p:pic>
          <p:nvPicPr>
            <p:cNvPr id="22" name="object 22"/>
            <p:cNvPicPr/>
            <p:nvPr/>
          </p:nvPicPr>
          <p:blipFill>
            <a:blip r:embed="rId17" cstate="print"/>
            <a:stretch>
              <a:fillRect/>
            </a:stretch>
          </p:blipFill>
          <p:spPr>
            <a:xfrm>
              <a:off x="15677878" y="4011499"/>
              <a:ext cx="128759" cy="280368"/>
            </a:xfrm>
            <a:prstGeom prst="rect">
              <a:avLst/>
            </a:prstGeom>
          </p:spPr>
        </p:pic>
        <p:pic>
          <p:nvPicPr>
            <p:cNvPr id="23" name="object 23"/>
            <p:cNvPicPr/>
            <p:nvPr/>
          </p:nvPicPr>
          <p:blipFill>
            <a:blip r:embed="rId18" cstate="print"/>
            <a:stretch>
              <a:fillRect/>
            </a:stretch>
          </p:blipFill>
          <p:spPr>
            <a:xfrm>
              <a:off x="15822978" y="4011499"/>
              <a:ext cx="128759" cy="280372"/>
            </a:xfrm>
            <a:prstGeom prst="rect">
              <a:avLst/>
            </a:prstGeom>
          </p:spPr>
        </p:pic>
        <p:sp>
          <p:nvSpPr>
            <p:cNvPr id="24" name="object 24"/>
            <p:cNvSpPr/>
            <p:nvPr/>
          </p:nvSpPr>
          <p:spPr>
            <a:xfrm>
              <a:off x="15730114" y="3682056"/>
              <a:ext cx="172720" cy="364490"/>
            </a:xfrm>
            <a:custGeom>
              <a:avLst/>
              <a:gdLst/>
              <a:ahLst/>
              <a:cxnLst/>
              <a:rect l="l" t="t" r="r" b="b"/>
              <a:pathLst>
                <a:path w="172719" h="364489">
                  <a:moveTo>
                    <a:pt x="87110" y="353060"/>
                  </a:moveTo>
                  <a:lnTo>
                    <a:pt x="84717" y="353060"/>
                  </a:lnTo>
                  <a:lnTo>
                    <a:pt x="84900" y="355600"/>
                  </a:lnTo>
                  <a:lnTo>
                    <a:pt x="84973" y="356870"/>
                  </a:lnTo>
                  <a:lnTo>
                    <a:pt x="85046" y="358140"/>
                  </a:lnTo>
                  <a:lnTo>
                    <a:pt x="85119" y="359410"/>
                  </a:lnTo>
                  <a:lnTo>
                    <a:pt x="85807" y="364490"/>
                  </a:lnTo>
                  <a:lnTo>
                    <a:pt x="86360" y="364490"/>
                  </a:lnTo>
                  <a:lnTo>
                    <a:pt x="86628" y="363220"/>
                  </a:lnTo>
                  <a:lnTo>
                    <a:pt x="86739" y="361950"/>
                  </a:lnTo>
                  <a:lnTo>
                    <a:pt x="86844" y="360680"/>
                  </a:lnTo>
                  <a:lnTo>
                    <a:pt x="86912" y="359410"/>
                  </a:lnTo>
                  <a:lnTo>
                    <a:pt x="86981" y="358140"/>
                  </a:lnTo>
                  <a:lnTo>
                    <a:pt x="87049" y="356870"/>
                  </a:lnTo>
                  <a:lnTo>
                    <a:pt x="87110" y="353060"/>
                  </a:lnTo>
                  <a:close/>
                </a:path>
                <a:path w="172719" h="364489">
                  <a:moveTo>
                    <a:pt x="19088" y="5080"/>
                  </a:moveTo>
                  <a:lnTo>
                    <a:pt x="12147" y="5080"/>
                  </a:lnTo>
                  <a:lnTo>
                    <a:pt x="14550" y="6350"/>
                  </a:lnTo>
                  <a:lnTo>
                    <a:pt x="18784" y="10160"/>
                  </a:lnTo>
                  <a:lnTo>
                    <a:pt x="20984" y="11430"/>
                  </a:lnTo>
                  <a:lnTo>
                    <a:pt x="21805" y="12700"/>
                  </a:lnTo>
                  <a:lnTo>
                    <a:pt x="23733" y="15240"/>
                  </a:lnTo>
                  <a:lnTo>
                    <a:pt x="24835" y="16510"/>
                  </a:lnTo>
                  <a:lnTo>
                    <a:pt x="25440" y="16510"/>
                  </a:lnTo>
                  <a:lnTo>
                    <a:pt x="26740" y="19050"/>
                  </a:lnTo>
                  <a:lnTo>
                    <a:pt x="28481" y="20320"/>
                  </a:lnTo>
                  <a:lnTo>
                    <a:pt x="30272" y="22860"/>
                  </a:lnTo>
                  <a:lnTo>
                    <a:pt x="30955" y="24130"/>
                  </a:lnTo>
                  <a:lnTo>
                    <a:pt x="33184" y="27940"/>
                  </a:lnTo>
                  <a:lnTo>
                    <a:pt x="49717" y="64770"/>
                  </a:lnTo>
                  <a:lnTo>
                    <a:pt x="51581" y="69850"/>
                  </a:lnTo>
                  <a:lnTo>
                    <a:pt x="52948" y="74930"/>
                  </a:lnTo>
                  <a:lnTo>
                    <a:pt x="53432" y="76200"/>
                  </a:lnTo>
                  <a:lnTo>
                    <a:pt x="56411" y="86360"/>
                  </a:lnTo>
                  <a:lnTo>
                    <a:pt x="61206" y="104140"/>
                  </a:lnTo>
                  <a:lnTo>
                    <a:pt x="61597" y="106680"/>
                  </a:lnTo>
                  <a:lnTo>
                    <a:pt x="62626" y="110490"/>
                  </a:lnTo>
                  <a:lnTo>
                    <a:pt x="63367" y="114300"/>
                  </a:lnTo>
                  <a:lnTo>
                    <a:pt x="64913" y="120650"/>
                  </a:lnTo>
                  <a:lnTo>
                    <a:pt x="66237" y="128270"/>
                  </a:lnTo>
                  <a:lnTo>
                    <a:pt x="67109" y="132080"/>
                  </a:lnTo>
                  <a:lnTo>
                    <a:pt x="69269" y="144780"/>
                  </a:lnTo>
                  <a:lnTo>
                    <a:pt x="69601" y="146050"/>
                  </a:lnTo>
                  <a:lnTo>
                    <a:pt x="69896" y="148590"/>
                  </a:lnTo>
                  <a:lnTo>
                    <a:pt x="70769" y="153670"/>
                  </a:lnTo>
                  <a:lnTo>
                    <a:pt x="72052" y="162560"/>
                  </a:lnTo>
                  <a:lnTo>
                    <a:pt x="73985" y="176530"/>
                  </a:lnTo>
                  <a:lnTo>
                    <a:pt x="74502" y="181610"/>
                  </a:lnTo>
                  <a:lnTo>
                    <a:pt x="75533" y="190500"/>
                  </a:lnTo>
                  <a:lnTo>
                    <a:pt x="75894" y="195580"/>
                  </a:lnTo>
                  <a:lnTo>
                    <a:pt x="76066" y="196850"/>
                  </a:lnTo>
                  <a:lnTo>
                    <a:pt x="76605" y="201930"/>
                  </a:lnTo>
                  <a:lnTo>
                    <a:pt x="77764" y="215900"/>
                  </a:lnTo>
                  <a:lnTo>
                    <a:pt x="77870" y="217170"/>
                  </a:lnTo>
                  <a:lnTo>
                    <a:pt x="78005" y="219710"/>
                  </a:lnTo>
                  <a:lnTo>
                    <a:pt x="78607" y="227330"/>
                  </a:lnTo>
                  <a:lnTo>
                    <a:pt x="78872" y="232410"/>
                  </a:lnTo>
                  <a:lnTo>
                    <a:pt x="78939" y="233680"/>
                  </a:lnTo>
                  <a:lnTo>
                    <a:pt x="79530" y="242570"/>
                  </a:lnTo>
                  <a:lnTo>
                    <a:pt x="80039" y="251460"/>
                  </a:lnTo>
                  <a:lnTo>
                    <a:pt x="80121" y="254000"/>
                  </a:lnTo>
                  <a:lnTo>
                    <a:pt x="80834" y="267970"/>
                  </a:lnTo>
                  <a:lnTo>
                    <a:pt x="80899" y="269240"/>
                  </a:lnTo>
                  <a:lnTo>
                    <a:pt x="80963" y="270510"/>
                  </a:lnTo>
                  <a:lnTo>
                    <a:pt x="81063" y="273050"/>
                  </a:lnTo>
                  <a:lnTo>
                    <a:pt x="81184" y="275590"/>
                  </a:lnTo>
                  <a:lnTo>
                    <a:pt x="81275" y="276860"/>
                  </a:lnTo>
                  <a:lnTo>
                    <a:pt x="81374" y="279400"/>
                  </a:lnTo>
                  <a:lnTo>
                    <a:pt x="81443" y="280670"/>
                  </a:lnTo>
                  <a:lnTo>
                    <a:pt x="81560" y="283210"/>
                  </a:lnTo>
                  <a:lnTo>
                    <a:pt x="81648" y="285750"/>
                  </a:lnTo>
                  <a:lnTo>
                    <a:pt x="81766" y="288290"/>
                  </a:lnTo>
                  <a:lnTo>
                    <a:pt x="81851" y="289560"/>
                  </a:lnTo>
                  <a:lnTo>
                    <a:pt x="81922" y="292100"/>
                  </a:lnTo>
                  <a:lnTo>
                    <a:pt x="81980" y="293370"/>
                  </a:lnTo>
                  <a:lnTo>
                    <a:pt x="82056" y="294640"/>
                  </a:lnTo>
                  <a:lnTo>
                    <a:pt x="82107" y="295910"/>
                  </a:lnTo>
                  <a:lnTo>
                    <a:pt x="82211" y="298450"/>
                  </a:lnTo>
                  <a:lnTo>
                    <a:pt x="82331" y="300990"/>
                  </a:lnTo>
                  <a:lnTo>
                    <a:pt x="82419" y="303530"/>
                  </a:lnTo>
                  <a:lnTo>
                    <a:pt x="82469" y="304800"/>
                  </a:lnTo>
                  <a:lnTo>
                    <a:pt x="82578" y="353060"/>
                  </a:lnTo>
                  <a:lnTo>
                    <a:pt x="82697" y="356870"/>
                  </a:lnTo>
                  <a:lnTo>
                    <a:pt x="82768" y="358140"/>
                  </a:lnTo>
                  <a:lnTo>
                    <a:pt x="82826" y="359410"/>
                  </a:lnTo>
                  <a:lnTo>
                    <a:pt x="82983" y="360680"/>
                  </a:lnTo>
                  <a:lnTo>
                    <a:pt x="83076" y="361950"/>
                  </a:lnTo>
                  <a:lnTo>
                    <a:pt x="83446" y="363220"/>
                  </a:lnTo>
                  <a:lnTo>
                    <a:pt x="83633" y="361950"/>
                  </a:lnTo>
                  <a:lnTo>
                    <a:pt x="84262" y="358140"/>
                  </a:lnTo>
                  <a:lnTo>
                    <a:pt x="84717" y="353060"/>
                  </a:lnTo>
                  <a:lnTo>
                    <a:pt x="87110" y="353060"/>
                  </a:lnTo>
                  <a:lnTo>
                    <a:pt x="87203" y="300990"/>
                  </a:lnTo>
                  <a:lnTo>
                    <a:pt x="87302" y="298450"/>
                  </a:lnTo>
                  <a:lnTo>
                    <a:pt x="87402" y="295910"/>
                  </a:lnTo>
                  <a:lnTo>
                    <a:pt x="87501" y="293370"/>
                  </a:lnTo>
                  <a:lnTo>
                    <a:pt x="87551" y="292100"/>
                  </a:lnTo>
                  <a:lnTo>
                    <a:pt x="87651" y="289560"/>
                  </a:lnTo>
                  <a:lnTo>
                    <a:pt x="87701" y="288290"/>
                  </a:lnTo>
                  <a:lnTo>
                    <a:pt x="87800" y="285750"/>
                  </a:lnTo>
                  <a:lnTo>
                    <a:pt x="87900" y="283210"/>
                  </a:lnTo>
                  <a:lnTo>
                    <a:pt x="87999" y="280670"/>
                  </a:lnTo>
                  <a:lnTo>
                    <a:pt x="88049" y="279400"/>
                  </a:lnTo>
                  <a:lnTo>
                    <a:pt x="88149" y="276860"/>
                  </a:lnTo>
                  <a:lnTo>
                    <a:pt x="88198" y="275590"/>
                  </a:lnTo>
                  <a:lnTo>
                    <a:pt x="88298" y="273050"/>
                  </a:lnTo>
                  <a:lnTo>
                    <a:pt x="84665" y="273050"/>
                  </a:lnTo>
                  <a:lnTo>
                    <a:pt x="83667" y="259080"/>
                  </a:lnTo>
                  <a:lnTo>
                    <a:pt x="82622" y="247650"/>
                  </a:lnTo>
                  <a:lnTo>
                    <a:pt x="81974" y="240030"/>
                  </a:lnTo>
                  <a:lnTo>
                    <a:pt x="81868" y="238760"/>
                  </a:lnTo>
                  <a:lnTo>
                    <a:pt x="79923" y="219710"/>
                  </a:lnTo>
                  <a:lnTo>
                    <a:pt x="79563" y="217170"/>
                  </a:lnTo>
                  <a:lnTo>
                    <a:pt x="79407" y="215900"/>
                  </a:lnTo>
                  <a:lnTo>
                    <a:pt x="78111" y="203200"/>
                  </a:lnTo>
                  <a:lnTo>
                    <a:pt x="77670" y="200660"/>
                  </a:lnTo>
                  <a:lnTo>
                    <a:pt x="77148" y="195580"/>
                  </a:lnTo>
                  <a:lnTo>
                    <a:pt x="76668" y="191770"/>
                  </a:lnTo>
                  <a:lnTo>
                    <a:pt x="76439" y="190500"/>
                  </a:lnTo>
                  <a:lnTo>
                    <a:pt x="75691" y="184150"/>
                  </a:lnTo>
                  <a:lnTo>
                    <a:pt x="74871" y="177800"/>
                  </a:lnTo>
                  <a:lnTo>
                    <a:pt x="74255" y="172720"/>
                  </a:lnTo>
                  <a:lnTo>
                    <a:pt x="72412" y="158750"/>
                  </a:lnTo>
                  <a:lnTo>
                    <a:pt x="71308" y="151130"/>
                  </a:lnTo>
                  <a:lnTo>
                    <a:pt x="68424" y="133350"/>
                  </a:lnTo>
                  <a:lnTo>
                    <a:pt x="68308" y="132080"/>
                  </a:lnTo>
                  <a:lnTo>
                    <a:pt x="68191" y="130810"/>
                  </a:lnTo>
                  <a:lnTo>
                    <a:pt x="67653" y="128270"/>
                  </a:lnTo>
                  <a:lnTo>
                    <a:pt x="66198" y="119380"/>
                  </a:lnTo>
                  <a:lnTo>
                    <a:pt x="65209" y="114300"/>
                  </a:lnTo>
                  <a:lnTo>
                    <a:pt x="64848" y="111760"/>
                  </a:lnTo>
                  <a:lnTo>
                    <a:pt x="63660" y="106680"/>
                  </a:lnTo>
                  <a:lnTo>
                    <a:pt x="61674" y="96520"/>
                  </a:lnTo>
                  <a:lnTo>
                    <a:pt x="59774" y="87630"/>
                  </a:lnTo>
                  <a:lnTo>
                    <a:pt x="59001" y="85090"/>
                  </a:lnTo>
                  <a:lnTo>
                    <a:pt x="57561" y="78740"/>
                  </a:lnTo>
                  <a:lnTo>
                    <a:pt x="57139" y="77470"/>
                  </a:lnTo>
                  <a:lnTo>
                    <a:pt x="56190" y="73660"/>
                  </a:lnTo>
                  <a:lnTo>
                    <a:pt x="55570" y="72390"/>
                  </a:lnTo>
                  <a:lnTo>
                    <a:pt x="54467" y="68580"/>
                  </a:lnTo>
                  <a:lnTo>
                    <a:pt x="54258" y="67310"/>
                  </a:lnTo>
                  <a:lnTo>
                    <a:pt x="53767" y="66040"/>
                  </a:lnTo>
                  <a:lnTo>
                    <a:pt x="51170" y="57150"/>
                  </a:lnTo>
                  <a:lnTo>
                    <a:pt x="50092" y="54610"/>
                  </a:lnTo>
                  <a:lnTo>
                    <a:pt x="48068" y="49530"/>
                  </a:lnTo>
                  <a:lnTo>
                    <a:pt x="47592" y="48260"/>
                  </a:lnTo>
                  <a:lnTo>
                    <a:pt x="46891" y="45720"/>
                  </a:lnTo>
                  <a:lnTo>
                    <a:pt x="46609" y="45720"/>
                  </a:lnTo>
                  <a:lnTo>
                    <a:pt x="46168" y="44450"/>
                  </a:lnTo>
                  <a:lnTo>
                    <a:pt x="44758" y="40640"/>
                  </a:lnTo>
                  <a:lnTo>
                    <a:pt x="44438" y="40640"/>
                  </a:lnTo>
                  <a:lnTo>
                    <a:pt x="43879" y="39370"/>
                  </a:lnTo>
                  <a:lnTo>
                    <a:pt x="43593" y="38100"/>
                  </a:lnTo>
                  <a:lnTo>
                    <a:pt x="42500" y="36830"/>
                  </a:lnTo>
                  <a:lnTo>
                    <a:pt x="41556" y="34290"/>
                  </a:lnTo>
                  <a:lnTo>
                    <a:pt x="40377" y="31750"/>
                  </a:lnTo>
                  <a:lnTo>
                    <a:pt x="40081" y="31750"/>
                  </a:lnTo>
                  <a:lnTo>
                    <a:pt x="39246" y="30480"/>
                  </a:lnTo>
                  <a:lnTo>
                    <a:pt x="36817" y="25400"/>
                  </a:lnTo>
                  <a:lnTo>
                    <a:pt x="33543" y="20320"/>
                  </a:lnTo>
                  <a:lnTo>
                    <a:pt x="32790" y="19050"/>
                  </a:lnTo>
                  <a:lnTo>
                    <a:pt x="31851" y="17780"/>
                  </a:lnTo>
                  <a:lnTo>
                    <a:pt x="31039" y="17780"/>
                  </a:lnTo>
                  <a:lnTo>
                    <a:pt x="29952" y="15240"/>
                  </a:lnTo>
                  <a:lnTo>
                    <a:pt x="28142" y="13970"/>
                  </a:lnTo>
                  <a:lnTo>
                    <a:pt x="25854" y="11430"/>
                  </a:lnTo>
                  <a:lnTo>
                    <a:pt x="24014" y="8890"/>
                  </a:lnTo>
                  <a:lnTo>
                    <a:pt x="22895" y="8890"/>
                  </a:lnTo>
                  <a:lnTo>
                    <a:pt x="21122" y="7620"/>
                  </a:lnTo>
                  <a:lnTo>
                    <a:pt x="19088" y="5080"/>
                  </a:lnTo>
                  <a:close/>
                </a:path>
                <a:path w="172719" h="364489">
                  <a:moveTo>
                    <a:pt x="165177" y="1270"/>
                  </a:moveTo>
                  <a:lnTo>
                    <a:pt x="153374" y="1270"/>
                  </a:lnTo>
                  <a:lnTo>
                    <a:pt x="153038" y="2540"/>
                  </a:lnTo>
                  <a:lnTo>
                    <a:pt x="151012" y="2540"/>
                  </a:lnTo>
                  <a:lnTo>
                    <a:pt x="147940" y="5080"/>
                  </a:lnTo>
                  <a:lnTo>
                    <a:pt x="143786" y="7620"/>
                  </a:lnTo>
                  <a:lnTo>
                    <a:pt x="142129" y="8890"/>
                  </a:lnTo>
                  <a:lnTo>
                    <a:pt x="141301" y="10160"/>
                  </a:lnTo>
                  <a:lnTo>
                    <a:pt x="138622" y="12700"/>
                  </a:lnTo>
                  <a:lnTo>
                    <a:pt x="136839" y="15240"/>
                  </a:lnTo>
                  <a:lnTo>
                    <a:pt x="131552" y="21590"/>
                  </a:lnTo>
                  <a:lnTo>
                    <a:pt x="129611" y="25400"/>
                  </a:lnTo>
                  <a:lnTo>
                    <a:pt x="129126" y="25400"/>
                  </a:lnTo>
                  <a:lnTo>
                    <a:pt x="128288" y="26670"/>
                  </a:lnTo>
                  <a:lnTo>
                    <a:pt x="126229" y="30480"/>
                  </a:lnTo>
                  <a:lnTo>
                    <a:pt x="123181" y="36830"/>
                  </a:lnTo>
                  <a:lnTo>
                    <a:pt x="121015" y="41910"/>
                  </a:lnTo>
                  <a:lnTo>
                    <a:pt x="117724" y="49530"/>
                  </a:lnTo>
                  <a:lnTo>
                    <a:pt x="116156" y="54610"/>
                  </a:lnTo>
                  <a:lnTo>
                    <a:pt x="115112" y="57150"/>
                  </a:lnTo>
                  <a:lnTo>
                    <a:pt x="112057" y="67310"/>
                  </a:lnTo>
                  <a:lnTo>
                    <a:pt x="110292" y="73660"/>
                  </a:lnTo>
                  <a:lnTo>
                    <a:pt x="108659" y="81280"/>
                  </a:lnTo>
                  <a:lnTo>
                    <a:pt x="107132" y="87630"/>
                  </a:lnTo>
                  <a:lnTo>
                    <a:pt x="106239" y="91440"/>
                  </a:lnTo>
                  <a:lnTo>
                    <a:pt x="103112" y="107950"/>
                  </a:lnTo>
                  <a:lnTo>
                    <a:pt x="101563" y="116840"/>
                  </a:lnTo>
                  <a:lnTo>
                    <a:pt x="101006" y="120650"/>
                  </a:lnTo>
                  <a:lnTo>
                    <a:pt x="100253" y="124460"/>
                  </a:lnTo>
                  <a:lnTo>
                    <a:pt x="100005" y="127000"/>
                  </a:lnTo>
                  <a:lnTo>
                    <a:pt x="98653" y="135890"/>
                  </a:lnTo>
                  <a:lnTo>
                    <a:pt x="97390" y="144780"/>
                  </a:lnTo>
                  <a:lnTo>
                    <a:pt x="95339" y="161290"/>
                  </a:lnTo>
                  <a:lnTo>
                    <a:pt x="94823" y="165100"/>
                  </a:lnTo>
                  <a:lnTo>
                    <a:pt x="94680" y="166370"/>
                  </a:lnTo>
                  <a:lnTo>
                    <a:pt x="94283" y="168910"/>
                  </a:lnTo>
                  <a:lnTo>
                    <a:pt x="92772" y="182880"/>
                  </a:lnTo>
                  <a:lnTo>
                    <a:pt x="90616" y="201930"/>
                  </a:lnTo>
                  <a:lnTo>
                    <a:pt x="89573" y="212090"/>
                  </a:lnTo>
                  <a:lnTo>
                    <a:pt x="89249" y="215900"/>
                  </a:lnTo>
                  <a:lnTo>
                    <a:pt x="89141" y="217170"/>
                  </a:lnTo>
                  <a:lnTo>
                    <a:pt x="88517" y="223520"/>
                  </a:lnTo>
                  <a:lnTo>
                    <a:pt x="88376" y="224790"/>
                  </a:lnTo>
                  <a:lnTo>
                    <a:pt x="87727" y="232410"/>
                  </a:lnTo>
                  <a:lnTo>
                    <a:pt x="87329" y="237490"/>
                  </a:lnTo>
                  <a:lnTo>
                    <a:pt x="87232" y="238760"/>
                  </a:lnTo>
                  <a:lnTo>
                    <a:pt x="87135" y="240030"/>
                  </a:lnTo>
                  <a:lnTo>
                    <a:pt x="86533" y="246380"/>
                  </a:lnTo>
                  <a:lnTo>
                    <a:pt x="86412" y="247650"/>
                  </a:lnTo>
                  <a:lnTo>
                    <a:pt x="85759" y="256540"/>
                  </a:lnTo>
                  <a:lnTo>
                    <a:pt x="84956" y="267970"/>
                  </a:lnTo>
                  <a:lnTo>
                    <a:pt x="84665" y="273050"/>
                  </a:lnTo>
                  <a:lnTo>
                    <a:pt x="88298" y="273050"/>
                  </a:lnTo>
                  <a:lnTo>
                    <a:pt x="89384" y="247650"/>
                  </a:lnTo>
                  <a:lnTo>
                    <a:pt x="89439" y="246380"/>
                  </a:lnTo>
                  <a:lnTo>
                    <a:pt x="89795" y="240030"/>
                  </a:lnTo>
                  <a:lnTo>
                    <a:pt x="90112" y="233680"/>
                  </a:lnTo>
                  <a:lnTo>
                    <a:pt x="90171" y="232410"/>
                  </a:lnTo>
                  <a:lnTo>
                    <a:pt x="91558" y="209550"/>
                  </a:lnTo>
                  <a:lnTo>
                    <a:pt x="95314" y="167640"/>
                  </a:lnTo>
                  <a:lnTo>
                    <a:pt x="100185" y="133350"/>
                  </a:lnTo>
                  <a:lnTo>
                    <a:pt x="101895" y="123190"/>
                  </a:lnTo>
                  <a:lnTo>
                    <a:pt x="103771" y="113030"/>
                  </a:lnTo>
                  <a:lnTo>
                    <a:pt x="105824" y="104140"/>
                  </a:lnTo>
                  <a:lnTo>
                    <a:pt x="108065" y="93980"/>
                  </a:lnTo>
                  <a:lnTo>
                    <a:pt x="119375" y="55880"/>
                  </a:lnTo>
                  <a:lnTo>
                    <a:pt x="120971" y="52070"/>
                  </a:lnTo>
                  <a:lnTo>
                    <a:pt x="123421" y="45720"/>
                  </a:lnTo>
                  <a:lnTo>
                    <a:pt x="125508" y="41910"/>
                  </a:lnTo>
                  <a:lnTo>
                    <a:pt x="126696" y="39370"/>
                  </a:lnTo>
                  <a:lnTo>
                    <a:pt x="129536" y="33020"/>
                  </a:lnTo>
                  <a:lnTo>
                    <a:pt x="131294" y="30480"/>
                  </a:lnTo>
                  <a:lnTo>
                    <a:pt x="132216" y="29210"/>
                  </a:lnTo>
                  <a:lnTo>
                    <a:pt x="135325" y="24130"/>
                  </a:lnTo>
                  <a:lnTo>
                    <a:pt x="137625" y="20320"/>
                  </a:lnTo>
                  <a:lnTo>
                    <a:pt x="146094" y="11430"/>
                  </a:lnTo>
                  <a:lnTo>
                    <a:pt x="148095" y="10160"/>
                  </a:lnTo>
                  <a:lnTo>
                    <a:pt x="150133" y="7620"/>
                  </a:lnTo>
                  <a:lnTo>
                    <a:pt x="154357" y="5080"/>
                  </a:lnTo>
                  <a:lnTo>
                    <a:pt x="156036" y="5080"/>
                  </a:lnTo>
                  <a:lnTo>
                    <a:pt x="157787" y="3810"/>
                  </a:lnTo>
                  <a:lnTo>
                    <a:pt x="158731" y="3810"/>
                  </a:lnTo>
                  <a:lnTo>
                    <a:pt x="162373" y="2540"/>
                  </a:lnTo>
                  <a:lnTo>
                    <a:pt x="165177" y="1270"/>
                  </a:lnTo>
                  <a:close/>
                </a:path>
                <a:path w="172719" h="364489">
                  <a:moveTo>
                    <a:pt x="14373" y="2540"/>
                  </a:moveTo>
                  <a:lnTo>
                    <a:pt x="5809" y="2540"/>
                  </a:lnTo>
                  <a:lnTo>
                    <a:pt x="8809" y="3810"/>
                  </a:lnTo>
                  <a:lnTo>
                    <a:pt x="11101" y="5080"/>
                  </a:lnTo>
                  <a:lnTo>
                    <a:pt x="18261" y="5080"/>
                  </a:lnTo>
                  <a:lnTo>
                    <a:pt x="16210" y="3810"/>
                  </a:lnTo>
                  <a:lnTo>
                    <a:pt x="14373" y="2540"/>
                  </a:lnTo>
                  <a:close/>
                </a:path>
                <a:path w="172719" h="364489">
                  <a:moveTo>
                    <a:pt x="11565" y="1270"/>
                  </a:moveTo>
                  <a:lnTo>
                    <a:pt x="3460" y="1270"/>
                  </a:lnTo>
                  <a:lnTo>
                    <a:pt x="4608" y="2540"/>
                  </a:lnTo>
                  <a:lnTo>
                    <a:pt x="13115" y="2540"/>
                  </a:lnTo>
                  <a:lnTo>
                    <a:pt x="11565" y="1270"/>
                  </a:lnTo>
                  <a:close/>
                </a:path>
                <a:path w="172719" h="364489">
                  <a:moveTo>
                    <a:pt x="8592" y="0"/>
                  </a:moveTo>
                  <a:lnTo>
                    <a:pt x="0" y="0"/>
                  </a:lnTo>
                  <a:lnTo>
                    <a:pt x="86" y="1270"/>
                  </a:lnTo>
                  <a:lnTo>
                    <a:pt x="9073" y="1270"/>
                  </a:lnTo>
                  <a:lnTo>
                    <a:pt x="8592" y="0"/>
                  </a:lnTo>
                  <a:close/>
                </a:path>
                <a:path w="172719" h="364489">
                  <a:moveTo>
                    <a:pt x="172539" y="0"/>
                  </a:moveTo>
                  <a:lnTo>
                    <a:pt x="156890" y="0"/>
                  </a:lnTo>
                  <a:lnTo>
                    <a:pt x="155549" y="1270"/>
                  </a:lnTo>
                  <a:lnTo>
                    <a:pt x="172394" y="1270"/>
                  </a:lnTo>
                  <a:lnTo>
                    <a:pt x="172539" y="0"/>
                  </a:lnTo>
                  <a:close/>
                </a:path>
              </a:pathLst>
            </a:custGeom>
            <a:solidFill>
              <a:srgbClr val="5EDB12"/>
            </a:solidFill>
          </p:spPr>
          <p:txBody>
            <a:bodyPr wrap="square" lIns="0" tIns="0" rIns="0" bIns="0" rtlCol="0"/>
            <a:lstStyle/>
            <a:p>
              <a:endParaRPr/>
            </a:p>
          </p:txBody>
        </p:sp>
      </p:grpSp>
      <p:sp>
        <p:nvSpPr>
          <p:cNvPr id="25" name="object 25"/>
          <p:cNvSpPr txBox="1"/>
          <p:nvPr/>
        </p:nvSpPr>
        <p:spPr>
          <a:xfrm>
            <a:off x="7647623" y="2335608"/>
            <a:ext cx="1066800" cy="347980"/>
          </a:xfrm>
          <a:prstGeom prst="rect">
            <a:avLst/>
          </a:prstGeom>
        </p:spPr>
        <p:txBody>
          <a:bodyPr vert="horz" wrap="square" lIns="0" tIns="6033" rIns="0" bIns="0" rtlCol="0">
            <a:spAutoFit/>
          </a:bodyPr>
          <a:lstStyle/>
          <a:p>
            <a:pPr marL="6350">
              <a:lnSpc>
                <a:spcPct val="100000"/>
              </a:lnSpc>
              <a:spcBef>
                <a:spcPts val="48"/>
              </a:spcBef>
            </a:pPr>
            <a:r>
              <a:rPr sz="3300" spc="-289" baseline="-3156" dirty="0">
                <a:solidFill>
                  <a:srgbClr val="5EDB12"/>
                </a:solidFill>
                <a:latin typeface="Arial Black"/>
                <a:cs typeface="Arial Black"/>
              </a:rPr>
              <a:t>4</a:t>
            </a:r>
            <a:r>
              <a:rPr sz="3300" spc="-334" baseline="-3156" dirty="0">
                <a:solidFill>
                  <a:srgbClr val="5EDB12"/>
                </a:solidFill>
                <a:latin typeface="Arial Black"/>
                <a:cs typeface="Arial Black"/>
              </a:rPr>
              <a:t> </a:t>
            </a:r>
            <a:r>
              <a:rPr sz="750" spc="48" dirty="0">
                <a:solidFill>
                  <a:srgbClr val="5EDB12"/>
                </a:solidFill>
                <a:latin typeface="Tahoma"/>
                <a:cs typeface="Tahoma"/>
              </a:rPr>
              <a:t>B</a:t>
            </a:r>
            <a:r>
              <a:rPr sz="750" spc="-48" dirty="0">
                <a:solidFill>
                  <a:srgbClr val="5EDB12"/>
                </a:solidFill>
                <a:latin typeface="Tahoma"/>
                <a:cs typeface="Tahoma"/>
              </a:rPr>
              <a:t> </a:t>
            </a:r>
            <a:r>
              <a:rPr sz="750" spc="63" dirty="0">
                <a:solidFill>
                  <a:srgbClr val="5EDB12"/>
                </a:solidFill>
                <a:latin typeface="Tahoma"/>
                <a:cs typeface="Tahoma"/>
              </a:rPr>
              <a:t>U</a:t>
            </a:r>
            <a:r>
              <a:rPr sz="750" spc="-45" dirty="0">
                <a:solidFill>
                  <a:srgbClr val="5EDB12"/>
                </a:solidFill>
                <a:latin typeface="Tahoma"/>
                <a:cs typeface="Tahoma"/>
              </a:rPr>
              <a:t> </a:t>
            </a:r>
            <a:r>
              <a:rPr sz="750" spc="-20" dirty="0">
                <a:solidFill>
                  <a:srgbClr val="5EDB12"/>
                </a:solidFill>
                <a:latin typeface="Tahoma"/>
                <a:cs typeface="Tahoma"/>
              </a:rPr>
              <a:t>T</a:t>
            </a:r>
            <a:r>
              <a:rPr sz="750" spc="-48" dirty="0">
                <a:solidFill>
                  <a:srgbClr val="5EDB12"/>
                </a:solidFill>
                <a:latin typeface="Tahoma"/>
                <a:cs typeface="Tahoma"/>
              </a:rPr>
              <a:t> </a:t>
            </a:r>
            <a:r>
              <a:rPr sz="750" spc="-20" dirty="0">
                <a:solidFill>
                  <a:srgbClr val="5EDB12"/>
                </a:solidFill>
                <a:latin typeface="Tahoma"/>
                <a:cs typeface="Tahoma"/>
              </a:rPr>
              <a:t>T</a:t>
            </a:r>
            <a:r>
              <a:rPr sz="750" spc="-45" dirty="0">
                <a:solidFill>
                  <a:srgbClr val="5EDB12"/>
                </a:solidFill>
                <a:latin typeface="Tahoma"/>
                <a:cs typeface="Tahoma"/>
              </a:rPr>
              <a:t> </a:t>
            </a:r>
            <a:r>
              <a:rPr sz="750" dirty="0">
                <a:solidFill>
                  <a:srgbClr val="5EDB12"/>
                </a:solidFill>
                <a:latin typeface="Tahoma"/>
                <a:cs typeface="Tahoma"/>
              </a:rPr>
              <a:t>E</a:t>
            </a:r>
            <a:r>
              <a:rPr sz="750" spc="-45" dirty="0">
                <a:solidFill>
                  <a:srgbClr val="5EDB12"/>
                </a:solidFill>
                <a:latin typeface="Tahoma"/>
                <a:cs typeface="Tahoma"/>
              </a:rPr>
              <a:t> </a:t>
            </a:r>
            <a:r>
              <a:rPr sz="750" dirty="0">
                <a:solidFill>
                  <a:srgbClr val="5EDB12"/>
                </a:solidFill>
                <a:latin typeface="Tahoma"/>
                <a:cs typeface="Tahoma"/>
              </a:rPr>
              <a:t>R</a:t>
            </a:r>
            <a:r>
              <a:rPr sz="750" spc="-48" dirty="0">
                <a:solidFill>
                  <a:srgbClr val="5EDB12"/>
                </a:solidFill>
                <a:latin typeface="Tahoma"/>
                <a:cs typeface="Tahoma"/>
              </a:rPr>
              <a:t> </a:t>
            </a:r>
            <a:r>
              <a:rPr sz="750" dirty="0">
                <a:solidFill>
                  <a:srgbClr val="5EDB12"/>
                </a:solidFill>
                <a:latin typeface="Tahoma"/>
                <a:cs typeface="Tahoma"/>
              </a:rPr>
              <a:t>F</a:t>
            </a:r>
            <a:r>
              <a:rPr sz="750" spc="-45" dirty="0">
                <a:solidFill>
                  <a:srgbClr val="5EDB12"/>
                </a:solidFill>
                <a:latin typeface="Tahoma"/>
                <a:cs typeface="Tahoma"/>
              </a:rPr>
              <a:t> </a:t>
            </a:r>
            <a:r>
              <a:rPr sz="750" dirty="0">
                <a:solidFill>
                  <a:srgbClr val="5EDB12"/>
                </a:solidFill>
                <a:latin typeface="Tahoma"/>
                <a:cs typeface="Tahoma"/>
              </a:rPr>
              <a:t>L</a:t>
            </a:r>
            <a:r>
              <a:rPr sz="750" spc="-48" dirty="0">
                <a:solidFill>
                  <a:srgbClr val="5EDB12"/>
                </a:solidFill>
                <a:latin typeface="Tahoma"/>
                <a:cs typeface="Tahoma"/>
              </a:rPr>
              <a:t> </a:t>
            </a:r>
            <a:r>
              <a:rPr sz="750" spc="-68" dirty="0">
                <a:solidFill>
                  <a:srgbClr val="5EDB12"/>
                </a:solidFill>
                <a:latin typeface="Tahoma"/>
                <a:cs typeface="Tahoma"/>
              </a:rPr>
              <a:t>I</a:t>
            </a:r>
            <a:r>
              <a:rPr sz="750" spc="-45" dirty="0">
                <a:solidFill>
                  <a:srgbClr val="5EDB12"/>
                </a:solidFill>
                <a:latin typeface="Tahoma"/>
                <a:cs typeface="Tahoma"/>
              </a:rPr>
              <a:t> </a:t>
            </a:r>
            <a:r>
              <a:rPr sz="750" dirty="0">
                <a:solidFill>
                  <a:srgbClr val="5EDB12"/>
                </a:solidFill>
                <a:latin typeface="Tahoma"/>
                <a:cs typeface="Tahoma"/>
              </a:rPr>
              <a:t>E</a:t>
            </a:r>
            <a:r>
              <a:rPr sz="750" spc="-48" dirty="0">
                <a:solidFill>
                  <a:srgbClr val="5EDB12"/>
                </a:solidFill>
                <a:latin typeface="Tahoma"/>
                <a:cs typeface="Tahoma"/>
              </a:rPr>
              <a:t> </a:t>
            </a:r>
            <a:r>
              <a:rPr sz="750" spc="-25" dirty="0">
                <a:solidFill>
                  <a:srgbClr val="5EDB12"/>
                </a:solidFill>
                <a:latin typeface="Tahoma"/>
                <a:cs typeface="Tahoma"/>
              </a:rPr>
              <a:t>S</a:t>
            </a:r>
            <a:endParaRPr sz="750">
              <a:latin typeface="Tahoma"/>
              <a:cs typeface="Tahoma"/>
            </a:endParaRPr>
          </a:p>
        </p:txBody>
      </p:sp>
      <p:grpSp>
        <p:nvGrpSpPr>
          <p:cNvPr id="26" name="object 26"/>
          <p:cNvGrpSpPr/>
          <p:nvPr/>
        </p:nvGrpSpPr>
        <p:grpSpPr>
          <a:xfrm>
            <a:off x="2687200" y="2200960"/>
            <a:ext cx="4474845" cy="3254058"/>
            <a:chOff x="5374400" y="2687420"/>
            <a:chExt cx="8949690" cy="6508115"/>
          </a:xfrm>
        </p:grpSpPr>
        <p:pic>
          <p:nvPicPr>
            <p:cNvPr id="27" name="object 27"/>
            <p:cNvPicPr/>
            <p:nvPr/>
          </p:nvPicPr>
          <p:blipFill>
            <a:blip r:embed="rId19" cstate="print"/>
            <a:stretch>
              <a:fillRect/>
            </a:stretch>
          </p:blipFill>
          <p:spPr>
            <a:xfrm>
              <a:off x="13686859" y="8513096"/>
              <a:ext cx="636822" cy="682060"/>
            </a:xfrm>
            <a:prstGeom prst="rect">
              <a:avLst/>
            </a:prstGeom>
          </p:spPr>
        </p:pic>
        <p:sp>
          <p:nvSpPr>
            <p:cNvPr id="28" name="object 28"/>
            <p:cNvSpPr/>
            <p:nvPr/>
          </p:nvSpPr>
          <p:spPr>
            <a:xfrm>
              <a:off x="13514413" y="6794931"/>
              <a:ext cx="633730" cy="685800"/>
            </a:xfrm>
            <a:custGeom>
              <a:avLst/>
              <a:gdLst/>
              <a:ahLst/>
              <a:cxnLst/>
              <a:rect l="l" t="t" r="r" b="b"/>
              <a:pathLst>
                <a:path w="633730" h="685800">
                  <a:moveTo>
                    <a:pt x="633641" y="274472"/>
                  </a:moveTo>
                  <a:lnTo>
                    <a:pt x="630466" y="232664"/>
                  </a:lnTo>
                  <a:lnTo>
                    <a:pt x="615302" y="191744"/>
                  </a:lnTo>
                  <a:lnTo>
                    <a:pt x="589597" y="150406"/>
                  </a:lnTo>
                  <a:lnTo>
                    <a:pt x="559828" y="113157"/>
                  </a:lnTo>
                  <a:lnTo>
                    <a:pt x="526364" y="80416"/>
                  </a:lnTo>
                  <a:lnTo>
                    <a:pt x="489585" y="52641"/>
                  </a:lnTo>
                  <a:lnTo>
                    <a:pt x="449859" y="30276"/>
                  </a:lnTo>
                  <a:lnTo>
                    <a:pt x="407581" y="13754"/>
                  </a:lnTo>
                  <a:lnTo>
                    <a:pt x="363105" y="3505"/>
                  </a:lnTo>
                  <a:lnTo>
                    <a:pt x="316814" y="0"/>
                  </a:lnTo>
                  <a:lnTo>
                    <a:pt x="270535" y="3505"/>
                  </a:lnTo>
                  <a:lnTo>
                    <a:pt x="226072" y="13754"/>
                  </a:lnTo>
                  <a:lnTo>
                    <a:pt x="183794" y="30276"/>
                  </a:lnTo>
                  <a:lnTo>
                    <a:pt x="144068" y="52641"/>
                  </a:lnTo>
                  <a:lnTo>
                    <a:pt x="107289" y="80416"/>
                  </a:lnTo>
                  <a:lnTo>
                    <a:pt x="73825" y="113157"/>
                  </a:lnTo>
                  <a:lnTo>
                    <a:pt x="44056" y="150406"/>
                  </a:lnTo>
                  <a:lnTo>
                    <a:pt x="18364" y="191744"/>
                  </a:lnTo>
                  <a:lnTo>
                    <a:pt x="3187" y="232664"/>
                  </a:lnTo>
                  <a:lnTo>
                    <a:pt x="0" y="274472"/>
                  </a:lnTo>
                  <a:lnTo>
                    <a:pt x="7531" y="314566"/>
                  </a:lnTo>
                  <a:lnTo>
                    <a:pt x="24498" y="350304"/>
                  </a:lnTo>
                  <a:lnTo>
                    <a:pt x="49657" y="379069"/>
                  </a:lnTo>
                  <a:lnTo>
                    <a:pt x="81737" y="398259"/>
                  </a:lnTo>
                  <a:lnTo>
                    <a:pt x="119468" y="405231"/>
                  </a:lnTo>
                  <a:lnTo>
                    <a:pt x="229400" y="405231"/>
                  </a:lnTo>
                  <a:lnTo>
                    <a:pt x="226606" y="438975"/>
                  </a:lnTo>
                  <a:lnTo>
                    <a:pt x="217944" y="485292"/>
                  </a:lnTo>
                  <a:lnTo>
                    <a:pt x="207111" y="531609"/>
                  </a:lnTo>
                  <a:lnTo>
                    <a:pt x="196811" y="577926"/>
                  </a:lnTo>
                  <a:lnTo>
                    <a:pt x="189674" y="624230"/>
                  </a:lnTo>
                  <a:lnTo>
                    <a:pt x="194678" y="649097"/>
                  </a:lnTo>
                  <a:lnTo>
                    <a:pt x="210845" y="669810"/>
                  </a:lnTo>
                  <a:lnTo>
                    <a:pt x="233883" y="683983"/>
                  </a:lnTo>
                  <a:lnTo>
                    <a:pt x="240957" y="685444"/>
                  </a:lnTo>
                  <a:lnTo>
                    <a:pt x="392684" y="685444"/>
                  </a:lnTo>
                  <a:lnTo>
                    <a:pt x="399757" y="683983"/>
                  </a:lnTo>
                  <a:lnTo>
                    <a:pt x="422783" y="669810"/>
                  </a:lnTo>
                  <a:lnTo>
                    <a:pt x="438950" y="649097"/>
                  </a:lnTo>
                  <a:lnTo>
                    <a:pt x="443966" y="624230"/>
                  </a:lnTo>
                  <a:lnTo>
                    <a:pt x="436829" y="577926"/>
                  </a:lnTo>
                  <a:lnTo>
                    <a:pt x="426516" y="531609"/>
                  </a:lnTo>
                  <a:lnTo>
                    <a:pt x="415696" y="485292"/>
                  </a:lnTo>
                  <a:lnTo>
                    <a:pt x="407035" y="438975"/>
                  </a:lnTo>
                  <a:lnTo>
                    <a:pt x="404228" y="405231"/>
                  </a:lnTo>
                  <a:lnTo>
                    <a:pt x="514134" y="405231"/>
                  </a:lnTo>
                  <a:lnTo>
                    <a:pt x="551878" y="398259"/>
                  </a:lnTo>
                  <a:lnTo>
                    <a:pt x="583971" y="379069"/>
                  </a:lnTo>
                  <a:lnTo>
                    <a:pt x="609130" y="350304"/>
                  </a:lnTo>
                  <a:lnTo>
                    <a:pt x="626110" y="314566"/>
                  </a:lnTo>
                  <a:lnTo>
                    <a:pt x="633641" y="274472"/>
                  </a:lnTo>
                  <a:close/>
                </a:path>
              </a:pathLst>
            </a:custGeom>
            <a:solidFill>
              <a:srgbClr val="5EDB12"/>
            </a:solidFill>
          </p:spPr>
          <p:txBody>
            <a:bodyPr wrap="square" lIns="0" tIns="0" rIns="0" bIns="0" rtlCol="0"/>
            <a:lstStyle/>
            <a:p>
              <a:endParaRPr/>
            </a:p>
          </p:txBody>
        </p:sp>
        <p:pic>
          <p:nvPicPr>
            <p:cNvPr id="29" name="object 29"/>
            <p:cNvPicPr/>
            <p:nvPr/>
          </p:nvPicPr>
          <p:blipFill>
            <a:blip r:embed="rId20" cstate="print"/>
            <a:stretch>
              <a:fillRect/>
            </a:stretch>
          </p:blipFill>
          <p:spPr>
            <a:xfrm>
              <a:off x="13871068" y="6874585"/>
              <a:ext cx="145468" cy="145468"/>
            </a:xfrm>
            <a:prstGeom prst="rect">
              <a:avLst/>
            </a:prstGeom>
          </p:spPr>
        </p:pic>
        <p:pic>
          <p:nvPicPr>
            <p:cNvPr id="30" name="object 30"/>
            <p:cNvPicPr/>
            <p:nvPr/>
          </p:nvPicPr>
          <p:blipFill>
            <a:blip r:embed="rId21" cstate="print"/>
            <a:stretch>
              <a:fillRect/>
            </a:stretch>
          </p:blipFill>
          <p:spPr>
            <a:xfrm>
              <a:off x="13580129" y="6985418"/>
              <a:ext cx="114296" cy="114296"/>
            </a:xfrm>
            <a:prstGeom prst="rect">
              <a:avLst/>
            </a:prstGeom>
          </p:spPr>
        </p:pic>
        <p:pic>
          <p:nvPicPr>
            <p:cNvPr id="31" name="object 31"/>
            <p:cNvPicPr/>
            <p:nvPr/>
          </p:nvPicPr>
          <p:blipFill>
            <a:blip r:embed="rId22" cstate="print"/>
            <a:stretch>
              <a:fillRect/>
            </a:stretch>
          </p:blipFill>
          <p:spPr>
            <a:xfrm>
              <a:off x="14016536" y="7065080"/>
              <a:ext cx="86588" cy="86588"/>
            </a:xfrm>
            <a:prstGeom prst="rect">
              <a:avLst/>
            </a:prstGeom>
          </p:spPr>
        </p:pic>
        <p:pic>
          <p:nvPicPr>
            <p:cNvPr id="32" name="object 32"/>
            <p:cNvPicPr/>
            <p:nvPr/>
          </p:nvPicPr>
          <p:blipFill>
            <a:blip r:embed="rId23" cstate="print"/>
            <a:stretch>
              <a:fillRect/>
            </a:stretch>
          </p:blipFill>
          <p:spPr>
            <a:xfrm>
              <a:off x="13742916" y="7111388"/>
              <a:ext cx="145468" cy="88770"/>
            </a:xfrm>
            <a:prstGeom prst="rect">
              <a:avLst/>
            </a:prstGeom>
          </p:spPr>
        </p:pic>
        <p:pic>
          <p:nvPicPr>
            <p:cNvPr id="33" name="object 33"/>
            <p:cNvPicPr/>
            <p:nvPr/>
          </p:nvPicPr>
          <p:blipFill>
            <a:blip r:embed="rId22" cstate="print"/>
            <a:stretch>
              <a:fillRect/>
            </a:stretch>
          </p:blipFill>
          <p:spPr>
            <a:xfrm>
              <a:off x="13701354" y="6860731"/>
              <a:ext cx="86588" cy="86588"/>
            </a:xfrm>
            <a:prstGeom prst="rect">
              <a:avLst/>
            </a:prstGeom>
          </p:spPr>
        </p:pic>
        <p:sp>
          <p:nvSpPr>
            <p:cNvPr id="34" name="object 34"/>
            <p:cNvSpPr/>
            <p:nvPr/>
          </p:nvSpPr>
          <p:spPr>
            <a:xfrm>
              <a:off x="8187796" y="4087458"/>
              <a:ext cx="861060" cy="1107440"/>
            </a:xfrm>
            <a:custGeom>
              <a:avLst/>
              <a:gdLst/>
              <a:ahLst/>
              <a:cxnLst/>
              <a:rect l="l" t="t" r="r" b="b"/>
              <a:pathLst>
                <a:path w="861059" h="1107439">
                  <a:moveTo>
                    <a:pt x="0" y="0"/>
                  </a:moveTo>
                  <a:lnTo>
                    <a:pt x="861042" y="1106915"/>
                  </a:lnTo>
                </a:path>
              </a:pathLst>
            </a:custGeom>
            <a:ln w="38099">
              <a:solidFill>
                <a:srgbClr val="5EDB12"/>
              </a:solidFill>
            </a:ln>
          </p:spPr>
          <p:txBody>
            <a:bodyPr wrap="square" lIns="0" tIns="0" rIns="0" bIns="0" rtlCol="0"/>
            <a:lstStyle/>
            <a:p>
              <a:endParaRPr/>
            </a:p>
          </p:txBody>
        </p:sp>
        <p:sp>
          <p:nvSpPr>
            <p:cNvPr id="35" name="object 35"/>
            <p:cNvSpPr/>
            <p:nvPr/>
          </p:nvSpPr>
          <p:spPr>
            <a:xfrm>
              <a:off x="5664744" y="2971050"/>
              <a:ext cx="2233295" cy="2233295"/>
            </a:xfrm>
            <a:custGeom>
              <a:avLst/>
              <a:gdLst/>
              <a:ahLst/>
              <a:cxnLst/>
              <a:rect l="l" t="t" r="r" b="b"/>
              <a:pathLst>
                <a:path w="2233295" h="2233295">
                  <a:moveTo>
                    <a:pt x="1116363" y="2232726"/>
                  </a:moveTo>
                  <a:lnTo>
                    <a:pt x="1067926" y="2231695"/>
                  </a:lnTo>
                  <a:lnTo>
                    <a:pt x="1020018" y="2228630"/>
                  </a:lnTo>
                  <a:lnTo>
                    <a:pt x="972679" y="2223572"/>
                  </a:lnTo>
                  <a:lnTo>
                    <a:pt x="925953" y="2216563"/>
                  </a:lnTo>
                  <a:lnTo>
                    <a:pt x="879880" y="2207646"/>
                  </a:lnTo>
                  <a:lnTo>
                    <a:pt x="834502" y="2196862"/>
                  </a:lnTo>
                  <a:lnTo>
                    <a:pt x="789862" y="2184252"/>
                  </a:lnTo>
                  <a:lnTo>
                    <a:pt x="746001" y="2169860"/>
                  </a:lnTo>
                  <a:lnTo>
                    <a:pt x="702960" y="2153725"/>
                  </a:lnTo>
                  <a:lnTo>
                    <a:pt x="660783" y="2135892"/>
                  </a:lnTo>
                  <a:lnTo>
                    <a:pt x="619511" y="2116400"/>
                  </a:lnTo>
                  <a:lnTo>
                    <a:pt x="579185" y="2095292"/>
                  </a:lnTo>
                  <a:lnTo>
                    <a:pt x="539847" y="2072611"/>
                  </a:lnTo>
                  <a:lnTo>
                    <a:pt x="501539" y="2048397"/>
                  </a:lnTo>
                  <a:lnTo>
                    <a:pt x="464304" y="2022693"/>
                  </a:lnTo>
                  <a:lnTo>
                    <a:pt x="428182" y="1995540"/>
                  </a:lnTo>
                  <a:lnTo>
                    <a:pt x="393216" y="1966980"/>
                  </a:lnTo>
                  <a:lnTo>
                    <a:pt x="359448" y="1937056"/>
                  </a:lnTo>
                  <a:lnTo>
                    <a:pt x="326919" y="1905808"/>
                  </a:lnTo>
                  <a:lnTo>
                    <a:pt x="295671" y="1873279"/>
                  </a:lnTo>
                  <a:lnTo>
                    <a:pt x="265747" y="1839511"/>
                  </a:lnTo>
                  <a:lnTo>
                    <a:pt x="237187" y="1804545"/>
                  </a:lnTo>
                  <a:lnTo>
                    <a:pt x="210034" y="1768423"/>
                  </a:lnTo>
                  <a:lnTo>
                    <a:pt x="184330" y="1731188"/>
                  </a:lnTo>
                  <a:lnTo>
                    <a:pt x="160116" y="1692880"/>
                  </a:lnTo>
                  <a:lnTo>
                    <a:pt x="137434" y="1653543"/>
                  </a:lnTo>
                  <a:lnTo>
                    <a:pt x="116326" y="1613217"/>
                  </a:lnTo>
                  <a:lnTo>
                    <a:pt x="96835" y="1571944"/>
                  </a:lnTo>
                  <a:lnTo>
                    <a:pt x="79001" y="1529767"/>
                  </a:lnTo>
                  <a:lnTo>
                    <a:pt x="62867" y="1486727"/>
                  </a:lnTo>
                  <a:lnTo>
                    <a:pt x="48474" y="1442865"/>
                  </a:lnTo>
                  <a:lnTo>
                    <a:pt x="35864" y="1398225"/>
                  </a:lnTo>
                  <a:lnTo>
                    <a:pt x="25080" y="1352847"/>
                  </a:lnTo>
                  <a:lnTo>
                    <a:pt x="16163" y="1306774"/>
                  </a:lnTo>
                  <a:lnTo>
                    <a:pt x="9154" y="1260047"/>
                  </a:lnTo>
                  <a:lnTo>
                    <a:pt x="4096" y="1212709"/>
                  </a:lnTo>
                  <a:lnTo>
                    <a:pt x="1031" y="1164800"/>
                  </a:lnTo>
                  <a:lnTo>
                    <a:pt x="0" y="1116363"/>
                  </a:lnTo>
                  <a:lnTo>
                    <a:pt x="1031" y="1067926"/>
                  </a:lnTo>
                  <a:lnTo>
                    <a:pt x="4096" y="1020017"/>
                  </a:lnTo>
                  <a:lnTo>
                    <a:pt x="9154" y="972679"/>
                  </a:lnTo>
                  <a:lnTo>
                    <a:pt x="16163" y="925952"/>
                  </a:lnTo>
                  <a:lnTo>
                    <a:pt x="25080" y="879879"/>
                  </a:lnTo>
                  <a:lnTo>
                    <a:pt x="35864" y="834501"/>
                  </a:lnTo>
                  <a:lnTo>
                    <a:pt x="48474" y="789861"/>
                  </a:lnTo>
                  <a:lnTo>
                    <a:pt x="62867" y="745999"/>
                  </a:lnTo>
                  <a:lnTo>
                    <a:pt x="79001" y="702959"/>
                  </a:lnTo>
                  <a:lnTo>
                    <a:pt x="96835" y="660782"/>
                  </a:lnTo>
                  <a:lnTo>
                    <a:pt x="116326" y="619509"/>
                  </a:lnTo>
                  <a:lnTo>
                    <a:pt x="137434" y="579183"/>
                  </a:lnTo>
                  <a:lnTo>
                    <a:pt x="160116" y="539846"/>
                  </a:lnTo>
                  <a:lnTo>
                    <a:pt x="184330" y="501538"/>
                  </a:lnTo>
                  <a:lnTo>
                    <a:pt x="210034" y="464303"/>
                  </a:lnTo>
                  <a:lnTo>
                    <a:pt x="237187" y="428181"/>
                  </a:lnTo>
                  <a:lnTo>
                    <a:pt x="265747" y="393215"/>
                  </a:lnTo>
                  <a:lnTo>
                    <a:pt x="295671" y="359447"/>
                  </a:lnTo>
                  <a:lnTo>
                    <a:pt x="326919" y="326918"/>
                  </a:lnTo>
                  <a:lnTo>
                    <a:pt x="359448" y="295670"/>
                  </a:lnTo>
                  <a:lnTo>
                    <a:pt x="393216" y="265746"/>
                  </a:lnTo>
                  <a:lnTo>
                    <a:pt x="428182" y="237186"/>
                  </a:lnTo>
                  <a:lnTo>
                    <a:pt x="464304" y="210033"/>
                  </a:lnTo>
                  <a:lnTo>
                    <a:pt x="501539" y="184329"/>
                  </a:lnTo>
                  <a:lnTo>
                    <a:pt x="539847" y="160115"/>
                  </a:lnTo>
                  <a:lnTo>
                    <a:pt x="579185" y="137433"/>
                  </a:lnTo>
                  <a:lnTo>
                    <a:pt x="619511" y="116326"/>
                  </a:lnTo>
                  <a:lnTo>
                    <a:pt x="660783" y="96834"/>
                  </a:lnTo>
                  <a:lnTo>
                    <a:pt x="702960" y="79001"/>
                  </a:lnTo>
                  <a:lnTo>
                    <a:pt x="746001" y="62866"/>
                  </a:lnTo>
                  <a:lnTo>
                    <a:pt x="789862" y="48474"/>
                  </a:lnTo>
                  <a:lnTo>
                    <a:pt x="834502" y="35864"/>
                  </a:lnTo>
                  <a:lnTo>
                    <a:pt x="879880" y="25080"/>
                  </a:lnTo>
                  <a:lnTo>
                    <a:pt x="925953" y="16162"/>
                  </a:lnTo>
                  <a:lnTo>
                    <a:pt x="972679" y="9154"/>
                  </a:lnTo>
                  <a:lnTo>
                    <a:pt x="1020018" y="4096"/>
                  </a:lnTo>
                  <a:lnTo>
                    <a:pt x="1067926" y="1031"/>
                  </a:lnTo>
                  <a:lnTo>
                    <a:pt x="1116363" y="0"/>
                  </a:lnTo>
                  <a:lnTo>
                    <a:pt x="1164800" y="1031"/>
                  </a:lnTo>
                  <a:lnTo>
                    <a:pt x="1212709" y="4096"/>
                  </a:lnTo>
                  <a:lnTo>
                    <a:pt x="1260047" y="9154"/>
                  </a:lnTo>
                  <a:lnTo>
                    <a:pt x="1306774" y="16162"/>
                  </a:lnTo>
                  <a:lnTo>
                    <a:pt x="1352847" y="25080"/>
                  </a:lnTo>
                  <a:lnTo>
                    <a:pt x="1398225" y="35864"/>
                  </a:lnTo>
                  <a:lnTo>
                    <a:pt x="1442866" y="48474"/>
                  </a:lnTo>
                  <a:lnTo>
                    <a:pt x="1486727" y="62866"/>
                  </a:lnTo>
                  <a:lnTo>
                    <a:pt x="1529767" y="79001"/>
                  </a:lnTo>
                  <a:lnTo>
                    <a:pt x="1571945" y="96834"/>
                  </a:lnTo>
                  <a:lnTo>
                    <a:pt x="1613217" y="116326"/>
                  </a:lnTo>
                  <a:lnTo>
                    <a:pt x="1653543" y="137433"/>
                  </a:lnTo>
                  <a:lnTo>
                    <a:pt x="1692881" y="160115"/>
                  </a:lnTo>
                  <a:lnTo>
                    <a:pt x="1731189" y="184329"/>
                  </a:lnTo>
                  <a:lnTo>
                    <a:pt x="1768424" y="210033"/>
                  </a:lnTo>
                  <a:lnTo>
                    <a:pt x="1804546" y="237186"/>
                  </a:lnTo>
                  <a:lnTo>
                    <a:pt x="1839512" y="265746"/>
                  </a:lnTo>
                  <a:lnTo>
                    <a:pt x="1873280" y="295670"/>
                  </a:lnTo>
                  <a:lnTo>
                    <a:pt x="1905809" y="326918"/>
                  </a:lnTo>
                  <a:lnTo>
                    <a:pt x="1937057" y="359447"/>
                  </a:lnTo>
                  <a:lnTo>
                    <a:pt x="1966982" y="393215"/>
                  </a:lnTo>
                  <a:lnTo>
                    <a:pt x="1995542" y="428181"/>
                  </a:lnTo>
                  <a:lnTo>
                    <a:pt x="2022695" y="464303"/>
                  </a:lnTo>
                  <a:lnTo>
                    <a:pt x="2048399" y="501538"/>
                  </a:lnTo>
                  <a:lnTo>
                    <a:pt x="2072613" y="539846"/>
                  </a:lnTo>
                  <a:lnTo>
                    <a:pt x="2095295" y="579183"/>
                  </a:lnTo>
                  <a:lnTo>
                    <a:pt x="2116402" y="619509"/>
                  </a:lnTo>
                  <a:lnTo>
                    <a:pt x="2135894" y="660782"/>
                  </a:lnTo>
                  <a:lnTo>
                    <a:pt x="2153728" y="702959"/>
                  </a:lnTo>
                  <a:lnTo>
                    <a:pt x="2169862" y="745999"/>
                  </a:lnTo>
                  <a:lnTo>
                    <a:pt x="2184255" y="789861"/>
                  </a:lnTo>
                  <a:lnTo>
                    <a:pt x="2196865" y="834501"/>
                  </a:lnTo>
                  <a:lnTo>
                    <a:pt x="2207649" y="879879"/>
                  </a:lnTo>
                  <a:lnTo>
                    <a:pt x="2216566" y="925952"/>
                  </a:lnTo>
                  <a:lnTo>
                    <a:pt x="2223575" y="972679"/>
                  </a:lnTo>
                  <a:lnTo>
                    <a:pt x="2228633" y="1020017"/>
                  </a:lnTo>
                  <a:lnTo>
                    <a:pt x="2231698" y="1067926"/>
                  </a:lnTo>
                  <a:lnTo>
                    <a:pt x="2232729" y="1116363"/>
                  </a:lnTo>
                  <a:lnTo>
                    <a:pt x="2231698" y="1164800"/>
                  </a:lnTo>
                  <a:lnTo>
                    <a:pt x="2228633" y="1212709"/>
                  </a:lnTo>
                  <a:lnTo>
                    <a:pt x="2223575" y="1260047"/>
                  </a:lnTo>
                  <a:lnTo>
                    <a:pt x="2216566" y="1306774"/>
                  </a:lnTo>
                  <a:lnTo>
                    <a:pt x="2207649" y="1352847"/>
                  </a:lnTo>
                  <a:lnTo>
                    <a:pt x="2196865" y="1398225"/>
                  </a:lnTo>
                  <a:lnTo>
                    <a:pt x="2184255" y="1442865"/>
                  </a:lnTo>
                  <a:lnTo>
                    <a:pt x="2169862" y="1486727"/>
                  </a:lnTo>
                  <a:lnTo>
                    <a:pt x="2153728" y="1529767"/>
                  </a:lnTo>
                  <a:lnTo>
                    <a:pt x="2135894" y="1571944"/>
                  </a:lnTo>
                  <a:lnTo>
                    <a:pt x="2116402" y="1613217"/>
                  </a:lnTo>
                  <a:lnTo>
                    <a:pt x="2095295" y="1653543"/>
                  </a:lnTo>
                  <a:lnTo>
                    <a:pt x="2072613" y="1692880"/>
                  </a:lnTo>
                  <a:lnTo>
                    <a:pt x="2048399" y="1731188"/>
                  </a:lnTo>
                  <a:lnTo>
                    <a:pt x="2022695" y="1768423"/>
                  </a:lnTo>
                  <a:lnTo>
                    <a:pt x="1995542" y="1804545"/>
                  </a:lnTo>
                  <a:lnTo>
                    <a:pt x="1966982" y="1839511"/>
                  </a:lnTo>
                  <a:lnTo>
                    <a:pt x="1937057" y="1873279"/>
                  </a:lnTo>
                  <a:lnTo>
                    <a:pt x="1905809" y="1905808"/>
                  </a:lnTo>
                  <a:lnTo>
                    <a:pt x="1873280" y="1937056"/>
                  </a:lnTo>
                  <a:lnTo>
                    <a:pt x="1839512" y="1966980"/>
                  </a:lnTo>
                  <a:lnTo>
                    <a:pt x="1804546" y="1995540"/>
                  </a:lnTo>
                  <a:lnTo>
                    <a:pt x="1768424" y="2022693"/>
                  </a:lnTo>
                  <a:lnTo>
                    <a:pt x="1731189" y="2048397"/>
                  </a:lnTo>
                  <a:lnTo>
                    <a:pt x="1692881" y="2072611"/>
                  </a:lnTo>
                  <a:lnTo>
                    <a:pt x="1653543" y="2095292"/>
                  </a:lnTo>
                  <a:lnTo>
                    <a:pt x="1613217" y="2116400"/>
                  </a:lnTo>
                  <a:lnTo>
                    <a:pt x="1571945" y="2135892"/>
                  </a:lnTo>
                  <a:lnTo>
                    <a:pt x="1529767" y="2153725"/>
                  </a:lnTo>
                  <a:lnTo>
                    <a:pt x="1486727" y="2169860"/>
                  </a:lnTo>
                  <a:lnTo>
                    <a:pt x="1442866" y="2184252"/>
                  </a:lnTo>
                  <a:lnTo>
                    <a:pt x="1398225" y="2196862"/>
                  </a:lnTo>
                  <a:lnTo>
                    <a:pt x="1352847" y="2207646"/>
                  </a:lnTo>
                  <a:lnTo>
                    <a:pt x="1306774" y="2216563"/>
                  </a:lnTo>
                  <a:lnTo>
                    <a:pt x="1260047" y="2223572"/>
                  </a:lnTo>
                  <a:lnTo>
                    <a:pt x="1212709" y="2228630"/>
                  </a:lnTo>
                  <a:lnTo>
                    <a:pt x="1164800" y="2231695"/>
                  </a:lnTo>
                  <a:lnTo>
                    <a:pt x="1116363" y="2232726"/>
                  </a:lnTo>
                  <a:close/>
                </a:path>
              </a:pathLst>
            </a:custGeom>
            <a:solidFill>
              <a:srgbClr val="162D07"/>
            </a:solidFill>
          </p:spPr>
          <p:txBody>
            <a:bodyPr wrap="square" lIns="0" tIns="0" rIns="0" bIns="0" rtlCol="0"/>
            <a:lstStyle/>
            <a:p>
              <a:endParaRPr/>
            </a:p>
          </p:txBody>
        </p:sp>
        <p:sp>
          <p:nvSpPr>
            <p:cNvPr id="36" name="object 36"/>
            <p:cNvSpPr/>
            <p:nvPr/>
          </p:nvSpPr>
          <p:spPr>
            <a:xfrm>
              <a:off x="5374400" y="2687420"/>
              <a:ext cx="2813685" cy="2794000"/>
            </a:xfrm>
            <a:custGeom>
              <a:avLst/>
              <a:gdLst/>
              <a:ahLst/>
              <a:cxnLst/>
              <a:rect l="l" t="t" r="r" b="b"/>
              <a:pathLst>
                <a:path w="2813684" h="2794000">
                  <a:moveTo>
                    <a:pt x="1643914" y="12699"/>
                  </a:moveTo>
                  <a:lnTo>
                    <a:pt x="1169500" y="12699"/>
                  </a:lnTo>
                  <a:lnTo>
                    <a:pt x="1216027" y="0"/>
                  </a:lnTo>
                  <a:lnTo>
                    <a:pt x="1597387" y="0"/>
                  </a:lnTo>
                  <a:lnTo>
                    <a:pt x="1643914" y="12699"/>
                  </a:lnTo>
                  <a:close/>
                </a:path>
                <a:path w="2813684" h="2794000">
                  <a:moveTo>
                    <a:pt x="1780137" y="2755899"/>
                  </a:moveTo>
                  <a:lnTo>
                    <a:pt x="1033083" y="2755899"/>
                  </a:lnTo>
                  <a:lnTo>
                    <a:pt x="988753" y="2743199"/>
                  </a:lnTo>
                  <a:lnTo>
                    <a:pt x="945038" y="2717799"/>
                  </a:lnTo>
                  <a:lnTo>
                    <a:pt x="859560" y="2692399"/>
                  </a:lnTo>
                  <a:lnTo>
                    <a:pt x="817849" y="2666999"/>
                  </a:lnTo>
                  <a:lnTo>
                    <a:pt x="776858" y="2654299"/>
                  </a:lnTo>
                  <a:lnTo>
                    <a:pt x="736614" y="2628899"/>
                  </a:lnTo>
                  <a:lnTo>
                    <a:pt x="697143" y="2603499"/>
                  </a:lnTo>
                  <a:lnTo>
                    <a:pt x="658472" y="2578099"/>
                  </a:lnTo>
                  <a:lnTo>
                    <a:pt x="620627" y="2565399"/>
                  </a:lnTo>
                  <a:lnTo>
                    <a:pt x="583635" y="2539999"/>
                  </a:lnTo>
                  <a:lnTo>
                    <a:pt x="547520" y="2501899"/>
                  </a:lnTo>
                  <a:lnTo>
                    <a:pt x="512311" y="2476499"/>
                  </a:lnTo>
                  <a:lnTo>
                    <a:pt x="478033" y="2451099"/>
                  </a:lnTo>
                  <a:lnTo>
                    <a:pt x="444713" y="2412999"/>
                  </a:lnTo>
                  <a:lnTo>
                    <a:pt x="412376" y="2387599"/>
                  </a:lnTo>
                  <a:lnTo>
                    <a:pt x="381050" y="2349499"/>
                  </a:lnTo>
                  <a:lnTo>
                    <a:pt x="350761" y="2324099"/>
                  </a:lnTo>
                  <a:lnTo>
                    <a:pt x="321535" y="2285999"/>
                  </a:lnTo>
                  <a:lnTo>
                    <a:pt x="293398" y="2247899"/>
                  </a:lnTo>
                  <a:lnTo>
                    <a:pt x="266377" y="2222499"/>
                  </a:lnTo>
                  <a:lnTo>
                    <a:pt x="240498" y="2184399"/>
                  </a:lnTo>
                  <a:lnTo>
                    <a:pt x="215787" y="2146299"/>
                  </a:lnTo>
                  <a:lnTo>
                    <a:pt x="192271" y="2108199"/>
                  </a:lnTo>
                  <a:lnTo>
                    <a:pt x="169976" y="2057399"/>
                  </a:lnTo>
                  <a:lnTo>
                    <a:pt x="148929" y="2019299"/>
                  </a:lnTo>
                  <a:lnTo>
                    <a:pt x="129155" y="1981199"/>
                  </a:lnTo>
                  <a:lnTo>
                    <a:pt x="110682" y="1943099"/>
                  </a:lnTo>
                  <a:lnTo>
                    <a:pt x="93535" y="1892299"/>
                  </a:lnTo>
                  <a:lnTo>
                    <a:pt x="77740" y="1854199"/>
                  </a:lnTo>
                  <a:lnTo>
                    <a:pt x="63325" y="1816099"/>
                  </a:lnTo>
                  <a:lnTo>
                    <a:pt x="50316" y="1765299"/>
                  </a:lnTo>
                  <a:lnTo>
                    <a:pt x="38738" y="1727199"/>
                  </a:lnTo>
                  <a:lnTo>
                    <a:pt x="28619" y="1676399"/>
                  </a:lnTo>
                  <a:lnTo>
                    <a:pt x="19984" y="1625599"/>
                  </a:lnTo>
                  <a:lnTo>
                    <a:pt x="12860" y="1587499"/>
                  </a:lnTo>
                  <a:lnTo>
                    <a:pt x="7273" y="1536699"/>
                  </a:lnTo>
                  <a:lnTo>
                    <a:pt x="3250" y="1485899"/>
                  </a:lnTo>
                  <a:lnTo>
                    <a:pt x="817" y="1447799"/>
                  </a:lnTo>
                  <a:lnTo>
                    <a:pt x="0" y="1396999"/>
                  </a:lnTo>
                  <a:lnTo>
                    <a:pt x="817" y="1346199"/>
                  </a:lnTo>
                  <a:lnTo>
                    <a:pt x="3250" y="1295399"/>
                  </a:lnTo>
                  <a:lnTo>
                    <a:pt x="7273" y="1244599"/>
                  </a:lnTo>
                  <a:lnTo>
                    <a:pt x="12860" y="1206499"/>
                  </a:lnTo>
                  <a:lnTo>
                    <a:pt x="19984" y="1155699"/>
                  </a:lnTo>
                  <a:lnTo>
                    <a:pt x="28619" y="1104899"/>
                  </a:lnTo>
                  <a:lnTo>
                    <a:pt x="38738" y="1066799"/>
                  </a:lnTo>
                  <a:lnTo>
                    <a:pt x="50316" y="1015999"/>
                  </a:lnTo>
                  <a:lnTo>
                    <a:pt x="63325" y="977899"/>
                  </a:lnTo>
                  <a:lnTo>
                    <a:pt x="77740" y="927099"/>
                  </a:lnTo>
                  <a:lnTo>
                    <a:pt x="93535" y="888999"/>
                  </a:lnTo>
                  <a:lnTo>
                    <a:pt x="110682" y="850899"/>
                  </a:lnTo>
                  <a:lnTo>
                    <a:pt x="129155" y="800099"/>
                  </a:lnTo>
                  <a:lnTo>
                    <a:pt x="148929" y="761999"/>
                  </a:lnTo>
                  <a:lnTo>
                    <a:pt x="169976" y="723899"/>
                  </a:lnTo>
                  <a:lnTo>
                    <a:pt x="192271" y="685799"/>
                  </a:lnTo>
                  <a:lnTo>
                    <a:pt x="215787" y="647699"/>
                  </a:lnTo>
                  <a:lnTo>
                    <a:pt x="240498" y="609599"/>
                  </a:lnTo>
                  <a:lnTo>
                    <a:pt x="266377" y="571499"/>
                  </a:lnTo>
                  <a:lnTo>
                    <a:pt x="293398" y="533399"/>
                  </a:lnTo>
                  <a:lnTo>
                    <a:pt x="321535" y="495299"/>
                  </a:lnTo>
                  <a:lnTo>
                    <a:pt x="350761" y="469899"/>
                  </a:lnTo>
                  <a:lnTo>
                    <a:pt x="381050" y="431799"/>
                  </a:lnTo>
                  <a:lnTo>
                    <a:pt x="412376" y="393699"/>
                  </a:lnTo>
                  <a:lnTo>
                    <a:pt x="444713" y="368299"/>
                  </a:lnTo>
                  <a:lnTo>
                    <a:pt x="478033" y="342899"/>
                  </a:lnTo>
                  <a:lnTo>
                    <a:pt x="512311" y="304799"/>
                  </a:lnTo>
                  <a:lnTo>
                    <a:pt x="547520" y="279399"/>
                  </a:lnTo>
                  <a:lnTo>
                    <a:pt x="583635" y="253999"/>
                  </a:lnTo>
                  <a:lnTo>
                    <a:pt x="620627" y="228599"/>
                  </a:lnTo>
                  <a:lnTo>
                    <a:pt x="658472" y="203199"/>
                  </a:lnTo>
                  <a:lnTo>
                    <a:pt x="697143" y="177799"/>
                  </a:lnTo>
                  <a:lnTo>
                    <a:pt x="736614" y="152399"/>
                  </a:lnTo>
                  <a:lnTo>
                    <a:pt x="776858" y="139699"/>
                  </a:lnTo>
                  <a:lnTo>
                    <a:pt x="817849" y="114299"/>
                  </a:lnTo>
                  <a:lnTo>
                    <a:pt x="859560" y="101599"/>
                  </a:lnTo>
                  <a:lnTo>
                    <a:pt x="901965" y="76199"/>
                  </a:lnTo>
                  <a:lnTo>
                    <a:pt x="1123483" y="12699"/>
                  </a:lnTo>
                  <a:lnTo>
                    <a:pt x="1689931" y="12699"/>
                  </a:lnTo>
                  <a:lnTo>
                    <a:pt x="1911450" y="76199"/>
                  </a:lnTo>
                  <a:lnTo>
                    <a:pt x="1953855" y="101599"/>
                  </a:lnTo>
                  <a:lnTo>
                    <a:pt x="1995567" y="114299"/>
                  </a:lnTo>
                  <a:lnTo>
                    <a:pt x="2036558" y="139699"/>
                  </a:lnTo>
                  <a:lnTo>
                    <a:pt x="2076801" y="152399"/>
                  </a:lnTo>
                  <a:lnTo>
                    <a:pt x="2116272" y="177799"/>
                  </a:lnTo>
                  <a:lnTo>
                    <a:pt x="2154943" y="203199"/>
                  </a:lnTo>
                  <a:lnTo>
                    <a:pt x="2173866" y="215899"/>
                  </a:lnTo>
                  <a:lnTo>
                    <a:pt x="1310264" y="215899"/>
                  </a:lnTo>
                  <a:lnTo>
                    <a:pt x="1262819" y="228599"/>
                  </a:lnTo>
                  <a:lnTo>
                    <a:pt x="1215942" y="228599"/>
                  </a:lnTo>
                  <a:lnTo>
                    <a:pt x="1124046" y="253999"/>
                  </a:lnTo>
                  <a:lnTo>
                    <a:pt x="948753" y="304799"/>
                  </a:lnTo>
                  <a:lnTo>
                    <a:pt x="906923" y="330199"/>
                  </a:lnTo>
                  <a:lnTo>
                    <a:pt x="865967" y="342899"/>
                  </a:lnTo>
                  <a:lnTo>
                    <a:pt x="825923" y="368299"/>
                  </a:lnTo>
                  <a:lnTo>
                    <a:pt x="786829" y="393699"/>
                  </a:lnTo>
                  <a:lnTo>
                    <a:pt x="748724" y="419099"/>
                  </a:lnTo>
                  <a:lnTo>
                    <a:pt x="711645" y="444499"/>
                  </a:lnTo>
                  <a:lnTo>
                    <a:pt x="675630" y="469899"/>
                  </a:lnTo>
                  <a:lnTo>
                    <a:pt x="640719" y="495299"/>
                  </a:lnTo>
                  <a:lnTo>
                    <a:pt x="606949" y="533399"/>
                  </a:lnTo>
                  <a:lnTo>
                    <a:pt x="574358" y="558799"/>
                  </a:lnTo>
                  <a:lnTo>
                    <a:pt x="542984" y="596899"/>
                  </a:lnTo>
                  <a:lnTo>
                    <a:pt x="512867" y="622299"/>
                  </a:lnTo>
                  <a:lnTo>
                    <a:pt x="484043" y="660399"/>
                  </a:lnTo>
                  <a:lnTo>
                    <a:pt x="456551" y="698499"/>
                  </a:lnTo>
                  <a:lnTo>
                    <a:pt x="430430" y="736599"/>
                  </a:lnTo>
                  <a:lnTo>
                    <a:pt x="405717" y="774699"/>
                  </a:lnTo>
                  <a:lnTo>
                    <a:pt x="382450" y="812799"/>
                  </a:lnTo>
                  <a:lnTo>
                    <a:pt x="360669" y="850899"/>
                  </a:lnTo>
                  <a:lnTo>
                    <a:pt x="340411" y="888999"/>
                  </a:lnTo>
                  <a:lnTo>
                    <a:pt x="321713" y="939799"/>
                  </a:lnTo>
                  <a:lnTo>
                    <a:pt x="304616" y="977899"/>
                  </a:lnTo>
                  <a:lnTo>
                    <a:pt x="289155" y="1015999"/>
                  </a:lnTo>
                  <a:lnTo>
                    <a:pt x="275371" y="1066799"/>
                  </a:lnTo>
                  <a:lnTo>
                    <a:pt x="263301" y="1104899"/>
                  </a:lnTo>
                  <a:lnTo>
                    <a:pt x="252983" y="1155699"/>
                  </a:lnTo>
                  <a:lnTo>
                    <a:pt x="244455" y="1206499"/>
                  </a:lnTo>
                  <a:lnTo>
                    <a:pt x="237756" y="1244599"/>
                  </a:lnTo>
                  <a:lnTo>
                    <a:pt x="232923" y="1295399"/>
                  </a:lnTo>
                  <a:lnTo>
                    <a:pt x="229996" y="1346199"/>
                  </a:lnTo>
                  <a:lnTo>
                    <a:pt x="229011" y="1396999"/>
                  </a:lnTo>
                  <a:lnTo>
                    <a:pt x="229996" y="1447799"/>
                  </a:lnTo>
                  <a:lnTo>
                    <a:pt x="232923" y="1485899"/>
                  </a:lnTo>
                  <a:lnTo>
                    <a:pt x="237756" y="1536699"/>
                  </a:lnTo>
                  <a:lnTo>
                    <a:pt x="244455" y="1587499"/>
                  </a:lnTo>
                  <a:lnTo>
                    <a:pt x="252983" y="1625599"/>
                  </a:lnTo>
                  <a:lnTo>
                    <a:pt x="263301" y="1676399"/>
                  </a:lnTo>
                  <a:lnTo>
                    <a:pt x="275371" y="1727199"/>
                  </a:lnTo>
                  <a:lnTo>
                    <a:pt x="289155" y="1765299"/>
                  </a:lnTo>
                  <a:lnTo>
                    <a:pt x="304616" y="1803399"/>
                  </a:lnTo>
                  <a:lnTo>
                    <a:pt x="321713" y="1854199"/>
                  </a:lnTo>
                  <a:lnTo>
                    <a:pt x="340411" y="1892299"/>
                  </a:lnTo>
                  <a:lnTo>
                    <a:pt x="360669" y="1930399"/>
                  </a:lnTo>
                  <a:lnTo>
                    <a:pt x="382450" y="1968499"/>
                  </a:lnTo>
                  <a:lnTo>
                    <a:pt x="405717" y="2019299"/>
                  </a:lnTo>
                  <a:lnTo>
                    <a:pt x="430430" y="2057399"/>
                  </a:lnTo>
                  <a:lnTo>
                    <a:pt x="456551" y="2082799"/>
                  </a:lnTo>
                  <a:lnTo>
                    <a:pt x="484043" y="2120899"/>
                  </a:lnTo>
                  <a:lnTo>
                    <a:pt x="512867" y="2158999"/>
                  </a:lnTo>
                  <a:lnTo>
                    <a:pt x="542984" y="2197099"/>
                  </a:lnTo>
                  <a:lnTo>
                    <a:pt x="574358" y="2222499"/>
                  </a:lnTo>
                  <a:lnTo>
                    <a:pt x="606949" y="2260599"/>
                  </a:lnTo>
                  <a:lnTo>
                    <a:pt x="640719" y="2285999"/>
                  </a:lnTo>
                  <a:lnTo>
                    <a:pt x="675630" y="2311399"/>
                  </a:lnTo>
                  <a:lnTo>
                    <a:pt x="711645" y="2349499"/>
                  </a:lnTo>
                  <a:lnTo>
                    <a:pt x="748724" y="2374899"/>
                  </a:lnTo>
                  <a:lnTo>
                    <a:pt x="786829" y="2400299"/>
                  </a:lnTo>
                  <a:lnTo>
                    <a:pt x="825923" y="2412999"/>
                  </a:lnTo>
                  <a:lnTo>
                    <a:pt x="865967" y="2438399"/>
                  </a:lnTo>
                  <a:lnTo>
                    <a:pt x="906923" y="2463799"/>
                  </a:lnTo>
                  <a:lnTo>
                    <a:pt x="948753" y="2476499"/>
                  </a:lnTo>
                  <a:lnTo>
                    <a:pt x="991418" y="2501899"/>
                  </a:lnTo>
                  <a:lnTo>
                    <a:pt x="1169672" y="2552699"/>
                  </a:lnTo>
                  <a:lnTo>
                    <a:pt x="1215942" y="2552699"/>
                  </a:lnTo>
                  <a:lnTo>
                    <a:pt x="1262819" y="2565399"/>
                  </a:lnTo>
                  <a:lnTo>
                    <a:pt x="2192542" y="2565399"/>
                  </a:lnTo>
                  <a:lnTo>
                    <a:pt x="2154695" y="2590799"/>
                  </a:lnTo>
                  <a:lnTo>
                    <a:pt x="2116023" y="2603499"/>
                  </a:lnTo>
                  <a:lnTo>
                    <a:pt x="2076553" y="2628899"/>
                  </a:lnTo>
                  <a:lnTo>
                    <a:pt x="2036311" y="2654299"/>
                  </a:lnTo>
                  <a:lnTo>
                    <a:pt x="1995324" y="2666999"/>
                  </a:lnTo>
                  <a:lnTo>
                    <a:pt x="1953619" y="2692399"/>
                  </a:lnTo>
                  <a:lnTo>
                    <a:pt x="1868157" y="2717799"/>
                  </a:lnTo>
                  <a:lnTo>
                    <a:pt x="1824453" y="2743199"/>
                  </a:lnTo>
                  <a:lnTo>
                    <a:pt x="1780137" y="2755899"/>
                  </a:lnTo>
                  <a:close/>
                </a:path>
                <a:path w="2813684" h="2794000">
                  <a:moveTo>
                    <a:pt x="2192542" y="2565399"/>
                  </a:moveTo>
                  <a:lnTo>
                    <a:pt x="1550595" y="2565399"/>
                  </a:lnTo>
                  <a:lnTo>
                    <a:pt x="1597472" y="2552699"/>
                  </a:lnTo>
                  <a:lnTo>
                    <a:pt x="1643742" y="2552699"/>
                  </a:lnTo>
                  <a:lnTo>
                    <a:pt x="1821997" y="2501899"/>
                  </a:lnTo>
                  <a:lnTo>
                    <a:pt x="1864662" y="2476499"/>
                  </a:lnTo>
                  <a:lnTo>
                    <a:pt x="1906492" y="2463799"/>
                  </a:lnTo>
                  <a:lnTo>
                    <a:pt x="1947448" y="2438399"/>
                  </a:lnTo>
                  <a:lnTo>
                    <a:pt x="1987493" y="2412999"/>
                  </a:lnTo>
                  <a:lnTo>
                    <a:pt x="2026587" y="2400299"/>
                  </a:lnTo>
                  <a:lnTo>
                    <a:pt x="2064692" y="2374899"/>
                  </a:lnTo>
                  <a:lnTo>
                    <a:pt x="2101771" y="2349499"/>
                  </a:lnTo>
                  <a:lnTo>
                    <a:pt x="2137786" y="2311399"/>
                  </a:lnTo>
                  <a:lnTo>
                    <a:pt x="2172697" y="2285999"/>
                  </a:lnTo>
                  <a:lnTo>
                    <a:pt x="2206467" y="2260599"/>
                  </a:lnTo>
                  <a:lnTo>
                    <a:pt x="2239058" y="2222499"/>
                  </a:lnTo>
                  <a:lnTo>
                    <a:pt x="2270432" y="2197099"/>
                  </a:lnTo>
                  <a:lnTo>
                    <a:pt x="2300549" y="2158999"/>
                  </a:lnTo>
                  <a:lnTo>
                    <a:pt x="2329373" y="2120899"/>
                  </a:lnTo>
                  <a:lnTo>
                    <a:pt x="2356865" y="2082799"/>
                  </a:lnTo>
                  <a:lnTo>
                    <a:pt x="2382987" y="2057399"/>
                  </a:lnTo>
                  <a:lnTo>
                    <a:pt x="2407700" y="2019299"/>
                  </a:lnTo>
                  <a:lnTo>
                    <a:pt x="2430966" y="1968499"/>
                  </a:lnTo>
                  <a:lnTo>
                    <a:pt x="2452747" y="1930399"/>
                  </a:lnTo>
                  <a:lnTo>
                    <a:pt x="2473006" y="1892299"/>
                  </a:lnTo>
                  <a:lnTo>
                    <a:pt x="2491703" y="1854199"/>
                  </a:lnTo>
                  <a:lnTo>
                    <a:pt x="2508801" y="1803399"/>
                  </a:lnTo>
                  <a:lnTo>
                    <a:pt x="2524261" y="1765299"/>
                  </a:lnTo>
                  <a:lnTo>
                    <a:pt x="2538045" y="1727199"/>
                  </a:lnTo>
                  <a:lnTo>
                    <a:pt x="2550116" y="1676399"/>
                  </a:lnTo>
                  <a:lnTo>
                    <a:pt x="2560434" y="1625599"/>
                  </a:lnTo>
                  <a:lnTo>
                    <a:pt x="2568962" y="1587499"/>
                  </a:lnTo>
                  <a:lnTo>
                    <a:pt x="2575661" y="1536699"/>
                  </a:lnTo>
                  <a:lnTo>
                    <a:pt x="2580493" y="1485899"/>
                  </a:lnTo>
                  <a:lnTo>
                    <a:pt x="2583421" y="1447799"/>
                  </a:lnTo>
                  <a:lnTo>
                    <a:pt x="2584405" y="1396999"/>
                  </a:lnTo>
                  <a:lnTo>
                    <a:pt x="2583421" y="1346199"/>
                  </a:lnTo>
                  <a:lnTo>
                    <a:pt x="2580493" y="1295399"/>
                  </a:lnTo>
                  <a:lnTo>
                    <a:pt x="2575661" y="1244599"/>
                  </a:lnTo>
                  <a:lnTo>
                    <a:pt x="2568962" y="1206499"/>
                  </a:lnTo>
                  <a:lnTo>
                    <a:pt x="2560434" y="1155699"/>
                  </a:lnTo>
                  <a:lnTo>
                    <a:pt x="2550116" y="1104899"/>
                  </a:lnTo>
                  <a:lnTo>
                    <a:pt x="2538045" y="1066799"/>
                  </a:lnTo>
                  <a:lnTo>
                    <a:pt x="2524261" y="1015999"/>
                  </a:lnTo>
                  <a:lnTo>
                    <a:pt x="2508801" y="977899"/>
                  </a:lnTo>
                  <a:lnTo>
                    <a:pt x="2491703" y="939799"/>
                  </a:lnTo>
                  <a:lnTo>
                    <a:pt x="2473006" y="888999"/>
                  </a:lnTo>
                  <a:lnTo>
                    <a:pt x="2452747" y="850899"/>
                  </a:lnTo>
                  <a:lnTo>
                    <a:pt x="2430966" y="812799"/>
                  </a:lnTo>
                  <a:lnTo>
                    <a:pt x="2407700" y="774699"/>
                  </a:lnTo>
                  <a:lnTo>
                    <a:pt x="2382987" y="736599"/>
                  </a:lnTo>
                  <a:lnTo>
                    <a:pt x="2356865" y="698499"/>
                  </a:lnTo>
                  <a:lnTo>
                    <a:pt x="2329373" y="660399"/>
                  </a:lnTo>
                  <a:lnTo>
                    <a:pt x="2300549" y="622299"/>
                  </a:lnTo>
                  <a:lnTo>
                    <a:pt x="2270432" y="596899"/>
                  </a:lnTo>
                  <a:lnTo>
                    <a:pt x="2239058" y="558799"/>
                  </a:lnTo>
                  <a:lnTo>
                    <a:pt x="2206467" y="533399"/>
                  </a:lnTo>
                  <a:lnTo>
                    <a:pt x="2172697" y="495299"/>
                  </a:lnTo>
                  <a:lnTo>
                    <a:pt x="2137786" y="469899"/>
                  </a:lnTo>
                  <a:lnTo>
                    <a:pt x="2101771" y="444499"/>
                  </a:lnTo>
                  <a:lnTo>
                    <a:pt x="2064692" y="419099"/>
                  </a:lnTo>
                  <a:lnTo>
                    <a:pt x="2026587" y="393699"/>
                  </a:lnTo>
                  <a:lnTo>
                    <a:pt x="1987493" y="368299"/>
                  </a:lnTo>
                  <a:lnTo>
                    <a:pt x="1947448" y="342899"/>
                  </a:lnTo>
                  <a:lnTo>
                    <a:pt x="1906492" y="330199"/>
                  </a:lnTo>
                  <a:lnTo>
                    <a:pt x="1864662" y="304799"/>
                  </a:lnTo>
                  <a:lnTo>
                    <a:pt x="1689368" y="253999"/>
                  </a:lnTo>
                  <a:lnTo>
                    <a:pt x="1597472" y="228599"/>
                  </a:lnTo>
                  <a:lnTo>
                    <a:pt x="1550595" y="228599"/>
                  </a:lnTo>
                  <a:lnTo>
                    <a:pt x="1503149" y="215899"/>
                  </a:lnTo>
                  <a:lnTo>
                    <a:pt x="2173866" y="215899"/>
                  </a:lnTo>
                  <a:lnTo>
                    <a:pt x="2192788" y="228599"/>
                  </a:lnTo>
                  <a:lnTo>
                    <a:pt x="2229781" y="253999"/>
                  </a:lnTo>
                  <a:lnTo>
                    <a:pt x="2265896" y="279399"/>
                  </a:lnTo>
                  <a:lnTo>
                    <a:pt x="2301105" y="304799"/>
                  </a:lnTo>
                  <a:lnTo>
                    <a:pt x="2335383" y="342899"/>
                  </a:lnTo>
                  <a:lnTo>
                    <a:pt x="2368703" y="368299"/>
                  </a:lnTo>
                  <a:lnTo>
                    <a:pt x="2401040" y="393699"/>
                  </a:lnTo>
                  <a:lnTo>
                    <a:pt x="2432366" y="431799"/>
                  </a:lnTo>
                  <a:lnTo>
                    <a:pt x="2462655" y="469899"/>
                  </a:lnTo>
                  <a:lnTo>
                    <a:pt x="2491881" y="495299"/>
                  </a:lnTo>
                  <a:lnTo>
                    <a:pt x="2520018" y="533399"/>
                  </a:lnTo>
                  <a:lnTo>
                    <a:pt x="2547039" y="571499"/>
                  </a:lnTo>
                  <a:lnTo>
                    <a:pt x="2572919" y="609599"/>
                  </a:lnTo>
                  <a:lnTo>
                    <a:pt x="2597629" y="647699"/>
                  </a:lnTo>
                  <a:lnTo>
                    <a:pt x="2621145" y="685799"/>
                  </a:lnTo>
                  <a:lnTo>
                    <a:pt x="2643440" y="723899"/>
                  </a:lnTo>
                  <a:lnTo>
                    <a:pt x="2664488" y="761999"/>
                  </a:lnTo>
                  <a:lnTo>
                    <a:pt x="2684261" y="800099"/>
                  </a:lnTo>
                  <a:lnTo>
                    <a:pt x="2702735" y="850899"/>
                  </a:lnTo>
                  <a:lnTo>
                    <a:pt x="2719882" y="888999"/>
                  </a:lnTo>
                  <a:lnTo>
                    <a:pt x="2735676" y="927099"/>
                  </a:lnTo>
                  <a:lnTo>
                    <a:pt x="2750091" y="977899"/>
                  </a:lnTo>
                  <a:lnTo>
                    <a:pt x="2763101" y="1015999"/>
                  </a:lnTo>
                  <a:lnTo>
                    <a:pt x="2774678" y="1066799"/>
                  </a:lnTo>
                  <a:lnTo>
                    <a:pt x="2784798" y="1104899"/>
                  </a:lnTo>
                  <a:lnTo>
                    <a:pt x="2793433" y="1155699"/>
                  </a:lnTo>
                  <a:lnTo>
                    <a:pt x="2800556" y="1206499"/>
                  </a:lnTo>
                  <a:lnTo>
                    <a:pt x="2806143" y="1244599"/>
                  </a:lnTo>
                  <a:lnTo>
                    <a:pt x="2810166" y="1295399"/>
                  </a:lnTo>
                  <a:lnTo>
                    <a:pt x="2812600" y="1346199"/>
                  </a:lnTo>
                  <a:lnTo>
                    <a:pt x="2813417" y="1396999"/>
                  </a:lnTo>
                  <a:lnTo>
                    <a:pt x="2812599" y="1447799"/>
                  </a:lnTo>
                  <a:lnTo>
                    <a:pt x="2810164" y="1485899"/>
                  </a:lnTo>
                  <a:lnTo>
                    <a:pt x="2806137" y="1536699"/>
                  </a:lnTo>
                  <a:lnTo>
                    <a:pt x="2800546" y="1587499"/>
                  </a:lnTo>
                  <a:lnTo>
                    <a:pt x="2793416" y="1625599"/>
                  </a:lnTo>
                  <a:lnTo>
                    <a:pt x="2784775" y="1676399"/>
                  </a:lnTo>
                  <a:lnTo>
                    <a:pt x="2774648" y="1727199"/>
                  </a:lnTo>
                  <a:lnTo>
                    <a:pt x="2763062" y="1765299"/>
                  </a:lnTo>
                  <a:lnTo>
                    <a:pt x="2750043" y="1816099"/>
                  </a:lnTo>
                  <a:lnTo>
                    <a:pt x="2735618" y="1854199"/>
                  </a:lnTo>
                  <a:lnTo>
                    <a:pt x="2719814" y="1892299"/>
                  </a:lnTo>
                  <a:lnTo>
                    <a:pt x="2702656" y="1943099"/>
                  </a:lnTo>
                  <a:lnTo>
                    <a:pt x="2684171" y="1981199"/>
                  </a:lnTo>
                  <a:lnTo>
                    <a:pt x="2664386" y="2019299"/>
                  </a:lnTo>
                  <a:lnTo>
                    <a:pt x="2643327" y="2057399"/>
                  </a:lnTo>
                  <a:lnTo>
                    <a:pt x="2621021" y="2108199"/>
                  </a:lnTo>
                  <a:lnTo>
                    <a:pt x="2597493" y="2146299"/>
                  </a:lnTo>
                  <a:lnTo>
                    <a:pt x="2572771" y="2184399"/>
                  </a:lnTo>
                  <a:lnTo>
                    <a:pt x="2546880" y="2222499"/>
                  </a:lnTo>
                  <a:lnTo>
                    <a:pt x="2519848" y="2247899"/>
                  </a:lnTo>
                  <a:lnTo>
                    <a:pt x="2491700" y="2285999"/>
                  </a:lnTo>
                  <a:lnTo>
                    <a:pt x="2462464" y="2324099"/>
                  </a:lnTo>
                  <a:lnTo>
                    <a:pt x="2432164" y="2349499"/>
                  </a:lnTo>
                  <a:lnTo>
                    <a:pt x="2400829" y="2387599"/>
                  </a:lnTo>
                  <a:lnTo>
                    <a:pt x="2368485" y="2412999"/>
                  </a:lnTo>
                  <a:lnTo>
                    <a:pt x="2335157" y="2451099"/>
                  </a:lnTo>
                  <a:lnTo>
                    <a:pt x="2300872" y="2476499"/>
                  </a:lnTo>
                  <a:lnTo>
                    <a:pt x="2265657" y="2501899"/>
                  </a:lnTo>
                  <a:lnTo>
                    <a:pt x="2229538" y="2539999"/>
                  </a:lnTo>
                  <a:lnTo>
                    <a:pt x="2192542" y="2565399"/>
                  </a:lnTo>
                  <a:close/>
                </a:path>
                <a:path w="2813684" h="2794000">
                  <a:moveTo>
                    <a:pt x="1643773" y="2781299"/>
                  </a:moveTo>
                  <a:lnTo>
                    <a:pt x="1169500" y="2781299"/>
                  </a:lnTo>
                  <a:lnTo>
                    <a:pt x="1078002" y="2755899"/>
                  </a:lnTo>
                  <a:lnTo>
                    <a:pt x="1735234" y="2755899"/>
                  </a:lnTo>
                  <a:lnTo>
                    <a:pt x="1643773" y="2781299"/>
                  </a:lnTo>
                  <a:close/>
                </a:path>
                <a:path w="2813684" h="2794000">
                  <a:moveTo>
                    <a:pt x="1550284" y="2793999"/>
                  </a:moveTo>
                  <a:lnTo>
                    <a:pt x="1263038" y="2793999"/>
                  </a:lnTo>
                  <a:lnTo>
                    <a:pt x="1216027" y="2781299"/>
                  </a:lnTo>
                  <a:lnTo>
                    <a:pt x="1597269" y="2781299"/>
                  </a:lnTo>
                  <a:lnTo>
                    <a:pt x="1550284" y="2793999"/>
                  </a:lnTo>
                  <a:close/>
                </a:path>
              </a:pathLst>
            </a:custGeom>
            <a:solidFill>
              <a:srgbClr val="5EDB12"/>
            </a:solidFill>
          </p:spPr>
          <p:txBody>
            <a:bodyPr wrap="square" lIns="0" tIns="0" rIns="0" bIns="0" rtlCol="0"/>
            <a:lstStyle/>
            <a:p>
              <a:endParaRPr/>
            </a:p>
          </p:txBody>
        </p:sp>
      </p:grpSp>
      <p:sp>
        <p:nvSpPr>
          <p:cNvPr id="37" name="object 37"/>
          <p:cNvSpPr txBox="1"/>
          <p:nvPr/>
        </p:nvSpPr>
        <p:spPr>
          <a:xfrm>
            <a:off x="6750372" y="4703052"/>
            <a:ext cx="775653" cy="347980"/>
          </a:xfrm>
          <a:prstGeom prst="rect">
            <a:avLst/>
          </a:prstGeom>
        </p:spPr>
        <p:txBody>
          <a:bodyPr vert="horz" wrap="square" lIns="0" tIns="6033" rIns="0" bIns="0" rtlCol="0">
            <a:spAutoFit/>
          </a:bodyPr>
          <a:lstStyle/>
          <a:p>
            <a:pPr marL="6350">
              <a:lnSpc>
                <a:spcPct val="100000"/>
              </a:lnSpc>
              <a:spcBef>
                <a:spcPts val="48"/>
              </a:spcBef>
              <a:tabLst>
                <a:tab pos="566738" algn="l"/>
              </a:tabLst>
            </a:pPr>
            <a:r>
              <a:rPr sz="3300" spc="-75" baseline="-4419" dirty="0">
                <a:solidFill>
                  <a:srgbClr val="5EDB12"/>
                </a:solidFill>
                <a:latin typeface="Arial Black"/>
                <a:cs typeface="Arial Black"/>
              </a:rPr>
              <a:t>1</a:t>
            </a:r>
            <a:r>
              <a:rPr sz="750" spc="-50" dirty="0">
                <a:solidFill>
                  <a:srgbClr val="5EDB12"/>
                </a:solidFill>
                <a:latin typeface="Tahoma"/>
                <a:cs typeface="Tahoma"/>
              </a:rPr>
              <a:t>T</a:t>
            </a:r>
            <a:r>
              <a:rPr sz="750" spc="-45" dirty="0">
                <a:solidFill>
                  <a:srgbClr val="5EDB12"/>
                </a:solidFill>
                <a:latin typeface="Tahoma"/>
                <a:cs typeface="Tahoma"/>
              </a:rPr>
              <a:t> </a:t>
            </a:r>
            <a:r>
              <a:rPr sz="750" dirty="0">
                <a:solidFill>
                  <a:srgbClr val="5EDB12"/>
                </a:solidFill>
                <a:latin typeface="Tahoma"/>
                <a:cs typeface="Tahoma"/>
              </a:rPr>
              <a:t>R</a:t>
            </a:r>
            <a:r>
              <a:rPr sz="750" spc="-43" dirty="0">
                <a:solidFill>
                  <a:srgbClr val="5EDB12"/>
                </a:solidFill>
                <a:latin typeface="Tahoma"/>
                <a:cs typeface="Tahoma"/>
              </a:rPr>
              <a:t> </a:t>
            </a:r>
            <a:r>
              <a:rPr sz="750" spc="63" dirty="0">
                <a:solidFill>
                  <a:srgbClr val="5EDB12"/>
                </a:solidFill>
                <a:latin typeface="Tahoma"/>
                <a:cs typeface="Tahoma"/>
              </a:rPr>
              <a:t>U</a:t>
            </a:r>
            <a:r>
              <a:rPr sz="750" spc="-43" dirty="0">
                <a:solidFill>
                  <a:srgbClr val="5EDB12"/>
                </a:solidFill>
                <a:latin typeface="Tahoma"/>
                <a:cs typeface="Tahoma"/>
              </a:rPr>
              <a:t> </a:t>
            </a:r>
            <a:r>
              <a:rPr sz="750" spc="-25" dirty="0">
                <a:solidFill>
                  <a:srgbClr val="5EDB12"/>
                </a:solidFill>
                <a:latin typeface="Tahoma"/>
                <a:cs typeface="Tahoma"/>
              </a:rPr>
              <a:t>E</a:t>
            </a:r>
            <a:r>
              <a:rPr sz="750" dirty="0">
                <a:solidFill>
                  <a:srgbClr val="5EDB12"/>
                </a:solidFill>
                <a:latin typeface="Tahoma"/>
                <a:cs typeface="Tahoma"/>
              </a:rPr>
              <a:t>	F</a:t>
            </a:r>
            <a:r>
              <a:rPr sz="750" spc="-40" dirty="0">
                <a:solidFill>
                  <a:srgbClr val="5EDB12"/>
                </a:solidFill>
                <a:latin typeface="Tahoma"/>
                <a:cs typeface="Tahoma"/>
              </a:rPr>
              <a:t> </a:t>
            </a:r>
            <a:r>
              <a:rPr sz="750" dirty="0">
                <a:solidFill>
                  <a:srgbClr val="5EDB12"/>
                </a:solidFill>
                <a:latin typeface="Tahoma"/>
                <a:cs typeface="Tahoma"/>
              </a:rPr>
              <a:t>L</a:t>
            </a:r>
            <a:r>
              <a:rPr sz="750" spc="-38" dirty="0">
                <a:solidFill>
                  <a:srgbClr val="5EDB12"/>
                </a:solidFill>
                <a:latin typeface="Tahoma"/>
                <a:cs typeface="Tahoma"/>
              </a:rPr>
              <a:t> </a:t>
            </a:r>
            <a:r>
              <a:rPr sz="750" spc="-25" dirty="0">
                <a:solidFill>
                  <a:srgbClr val="5EDB12"/>
                </a:solidFill>
                <a:latin typeface="Tahoma"/>
                <a:cs typeface="Tahoma"/>
              </a:rPr>
              <a:t>Y</a:t>
            </a:r>
            <a:endParaRPr sz="750">
              <a:latin typeface="Tahoma"/>
              <a:cs typeface="Tahoma"/>
            </a:endParaRPr>
          </a:p>
        </p:txBody>
      </p:sp>
      <p:grpSp>
        <p:nvGrpSpPr>
          <p:cNvPr id="38" name="object 38"/>
          <p:cNvGrpSpPr/>
          <p:nvPr/>
        </p:nvGrpSpPr>
        <p:grpSpPr>
          <a:xfrm>
            <a:off x="780178" y="2200960"/>
            <a:ext cx="1406843" cy="1397000"/>
            <a:chOff x="1560356" y="2687420"/>
            <a:chExt cx="2813685" cy="2794000"/>
          </a:xfrm>
        </p:grpSpPr>
        <p:sp>
          <p:nvSpPr>
            <p:cNvPr id="39" name="object 39"/>
            <p:cNvSpPr/>
            <p:nvPr/>
          </p:nvSpPr>
          <p:spPr>
            <a:xfrm>
              <a:off x="1850702" y="2971050"/>
              <a:ext cx="2233295" cy="2233295"/>
            </a:xfrm>
            <a:custGeom>
              <a:avLst/>
              <a:gdLst/>
              <a:ahLst/>
              <a:cxnLst/>
              <a:rect l="l" t="t" r="r" b="b"/>
              <a:pathLst>
                <a:path w="2233295" h="2233295">
                  <a:moveTo>
                    <a:pt x="1116363" y="2232726"/>
                  </a:moveTo>
                  <a:lnTo>
                    <a:pt x="1067926" y="2231695"/>
                  </a:lnTo>
                  <a:lnTo>
                    <a:pt x="1020017" y="2228630"/>
                  </a:lnTo>
                  <a:lnTo>
                    <a:pt x="972679" y="2223572"/>
                  </a:lnTo>
                  <a:lnTo>
                    <a:pt x="925952" y="2216563"/>
                  </a:lnTo>
                  <a:lnTo>
                    <a:pt x="879879" y="2207646"/>
                  </a:lnTo>
                  <a:lnTo>
                    <a:pt x="834501" y="2196862"/>
                  </a:lnTo>
                  <a:lnTo>
                    <a:pt x="789861" y="2184252"/>
                  </a:lnTo>
                  <a:lnTo>
                    <a:pt x="745999" y="2169860"/>
                  </a:lnTo>
                  <a:lnTo>
                    <a:pt x="702959" y="2153725"/>
                  </a:lnTo>
                  <a:lnTo>
                    <a:pt x="660782" y="2135892"/>
                  </a:lnTo>
                  <a:lnTo>
                    <a:pt x="619509" y="2116400"/>
                  </a:lnTo>
                  <a:lnTo>
                    <a:pt x="579183" y="2095292"/>
                  </a:lnTo>
                  <a:lnTo>
                    <a:pt x="539846" y="2072611"/>
                  </a:lnTo>
                  <a:lnTo>
                    <a:pt x="501538" y="2048397"/>
                  </a:lnTo>
                  <a:lnTo>
                    <a:pt x="464303" y="2022693"/>
                  </a:lnTo>
                  <a:lnTo>
                    <a:pt x="428181" y="1995540"/>
                  </a:lnTo>
                  <a:lnTo>
                    <a:pt x="393215" y="1966980"/>
                  </a:lnTo>
                  <a:lnTo>
                    <a:pt x="359447" y="1937056"/>
                  </a:lnTo>
                  <a:lnTo>
                    <a:pt x="326918" y="1905808"/>
                  </a:lnTo>
                  <a:lnTo>
                    <a:pt x="295670" y="1873279"/>
                  </a:lnTo>
                  <a:lnTo>
                    <a:pt x="265746" y="1839511"/>
                  </a:lnTo>
                  <a:lnTo>
                    <a:pt x="237186" y="1804545"/>
                  </a:lnTo>
                  <a:lnTo>
                    <a:pt x="210033" y="1768423"/>
                  </a:lnTo>
                  <a:lnTo>
                    <a:pt x="184329" y="1731188"/>
                  </a:lnTo>
                  <a:lnTo>
                    <a:pt x="160115" y="1692880"/>
                  </a:lnTo>
                  <a:lnTo>
                    <a:pt x="137433" y="1653543"/>
                  </a:lnTo>
                  <a:lnTo>
                    <a:pt x="116326" y="1613217"/>
                  </a:lnTo>
                  <a:lnTo>
                    <a:pt x="96834" y="1571944"/>
                  </a:lnTo>
                  <a:lnTo>
                    <a:pt x="79001" y="1529767"/>
                  </a:lnTo>
                  <a:lnTo>
                    <a:pt x="62866" y="1486727"/>
                  </a:lnTo>
                  <a:lnTo>
                    <a:pt x="48474" y="1442865"/>
                  </a:lnTo>
                  <a:lnTo>
                    <a:pt x="35864" y="1398225"/>
                  </a:lnTo>
                  <a:lnTo>
                    <a:pt x="25080" y="1352847"/>
                  </a:lnTo>
                  <a:lnTo>
                    <a:pt x="16162" y="1306774"/>
                  </a:lnTo>
                  <a:lnTo>
                    <a:pt x="9154" y="1260047"/>
                  </a:lnTo>
                  <a:lnTo>
                    <a:pt x="4096" y="1212709"/>
                  </a:lnTo>
                  <a:lnTo>
                    <a:pt x="1031" y="1164800"/>
                  </a:lnTo>
                  <a:lnTo>
                    <a:pt x="0" y="1116363"/>
                  </a:lnTo>
                  <a:lnTo>
                    <a:pt x="1031" y="1067926"/>
                  </a:lnTo>
                  <a:lnTo>
                    <a:pt x="4096" y="1020017"/>
                  </a:lnTo>
                  <a:lnTo>
                    <a:pt x="9154" y="972679"/>
                  </a:lnTo>
                  <a:lnTo>
                    <a:pt x="16162" y="925952"/>
                  </a:lnTo>
                  <a:lnTo>
                    <a:pt x="25080" y="879879"/>
                  </a:lnTo>
                  <a:lnTo>
                    <a:pt x="35864" y="834501"/>
                  </a:lnTo>
                  <a:lnTo>
                    <a:pt x="48474" y="789861"/>
                  </a:lnTo>
                  <a:lnTo>
                    <a:pt x="62866" y="745999"/>
                  </a:lnTo>
                  <a:lnTo>
                    <a:pt x="79001" y="702959"/>
                  </a:lnTo>
                  <a:lnTo>
                    <a:pt x="96834" y="660782"/>
                  </a:lnTo>
                  <a:lnTo>
                    <a:pt x="116326" y="619509"/>
                  </a:lnTo>
                  <a:lnTo>
                    <a:pt x="137433" y="579183"/>
                  </a:lnTo>
                  <a:lnTo>
                    <a:pt x="160115" y="539846"/>
                  </a:lnTo>
                  <a:lnTo>
                    <a:pt x="184329" y="501538"/>
                  </a:lnTo>
                  <a:lnTo>
                    <a:pt x="210033" y="464303"/>
                  </a:lnTo>
                  <a:lnTo>
                    <a:pt x="237186" y="428181"/>
                  </a:lnTo>
                  <a:lnTo>
                    <a:pt x="265746" y="393215"/>
                  </a:lnTo>
                  <a:lnTo>
                    <a:pt x="295670" y="359447"/>
                  </a:lnTo>
                  <a:lnTo>
                    <a:pt x="326918" y="326918"/>
                  </a:lnTo>
                  <a:lnTo>
                    <a:pt x="359447" y="295670"/>
                  </a:lnTo>
                  <a:lnTo>
                    <a:pt x="393215" y="265746"/>
                  </a:lnTo>
                  <a:lnTo>
                    <a:pt x="428181" y="237186"/>
                  </a:lnTo>
                  <a:lnTo>
                    <a:pt x="464303" y="210033"/>
                  </a:lnTo>
                  <a:lnTo>
                    <a:pt x="501538" y="184329"/>
                  </a:lnTo>
                  <a:lnTo>
                    <a:pt x="539846" y="160115"/>
                  </a:lnTo>
                  <a:lnTo>
                    <a:pt x="579183" y="137433"/>
                  </a:lnTo>
                  <a:lnTo>
                    <a:pt x="619509" y="116326"/>
                  </a:lnTo>
                  <a:lnTo>
                    <a:pt x="660782" y="96834"/>
                  </a:lnTo>
                  <a:lnTo>
                    <a:pt x="702959" y="79001"/>
                  </a:lnTo>
                  <a:lnTo>
                    <a:pt x="745999" y="62866"/>
                  </a:lnTo>
                  <a:lnTo>
                    <a:pt x="789861" y="48474"/>
                  </a:lnTo>
                  <a:lnTo>
                    <a:pt x="834501" y="35864"/>
                  </a:lnTo>
                  <a:lnTo>
                    <a:pt x="879879" y="25080"/>
                  </a:lnTo>
                  <a:lnTo>
                    <a:pt x="925952" y="16162"/>
                  </a:lnTo>
                  <a:lnTo>
                    <a:pt x="972679" y="9154"/>
                  </a:lnTo>
                  <a:lnTo>
                    <a:pt x="1020017" y="4096"/>
                  </a:lnTo>
                  <a:lnTo>
                    <a:pt x="1067926" y="1031"/>
                  </a:lnTo>
                  <a:lnTo>
                    <a:pt x="1116363" y="0"/>
                  </a:lnTo>
                  <a:lnTo>
                    <a:pt x="1164800" y="1031"/>
                  </a:lnTo>
                  <a:lnTo>
                    <a:pt x="1212709" y="4096"/>
                  </a:lnTo>
                  <a:lnTo>
                    <a:pt x="1260047" y="9154"/>
                  </a:lnTo>
                  <a:lnTo>
                    <a:pt x="1306774" y="16162"/>
                  </a:lnTo>
                  <a:lnTo>
                    <a:pt x="1352847" y="25080"/>
                  </a:lnTo>
                  <a:lnTo>
                    <a:pt x="1398225" y="35864"/>
                  </a:lnTo>
                  <a:lnTo>
                    <a:pt x="1442865" y="48474"/>
                  </a:lnTo>
                  <a:lnTo>
                    <a:pt x="1486727" y="62866"/>
                  </a:lnTo>
                  <a:lnTo>
                    <a:pt x="1529767" y="79001"/>
                  </a:lnTo>
                  <a:lnTo>
                    <a:pt x="1571944" y="96834"/>
                  </a:lnTo>
                  <a:lnTo>
                    <a:pt x="1613217" y="116326"/>
                  </a:lnTo>
                  <a:lnTo>
                    <a:pt x="1653543" y="137433"/>
                  </a:lnTo>
                  <a:lnTo>
                    <a:pt x="1692880" y="160115"/>
                  </a:lnTo>
                  <a:lnTo>
                    <a:pt x="1731188" y="184329"/>
                  </a:lnTo>
                  <a:lnTo>
                    <a:pt x="1768423" y="210033"/>
                  </a:lnTo>
                  <a:lnTo>
                    <a:pt x="1804545" y="237186"/>
                  </a:lnTo>
                  <a:lnTo>
                    <a:pt x="1839511" y="265746"/>
                  </a:lnTo>
                  <a:lnTo>
                    <a:pt x="1873279" y="295670"/>
                  </a:lnTo>
                  <a:lnTo>
                    <a:pt x="1905808" y="326918"/>
                  </a:lnTo>
                  <a:lnTo>
                    <a:pt x="1937056" y="359447"/>
                  </a:lnTo>
                  <a:lnTo>
                    <a:pt x="1966980" y="393215"/>
                  </a:lnTo>
                  <a:lnTo>
                    <a:pt x="1995540" y="428181"/>
                  </a:lnTo>
                  <a:lnTo>
                    <a:pt x="2022693" y="464303"/>
                  </a:lnTo>
                  <a:lnTo>
                    <a:pt x="2048397" y="501538"/>
                  </a:lnTo>
                  <a:lnTo>
                    <a:pt x="2072611" y="539846"/>
                  </a:lnTo>
                  <a:lnTo>
                    <a:pt x="2095292" y="579183"/>
                  </a:lnTo>
                  <a:lnTo>
                    <a:pt x="2116400" y="619509"/>
                  </a:lnTo>
                  <a:lnTo>
                    <a:pt x="2135892" y="660782"/>
                  </a:lnTo>
                  <a:lnTo>
                    <a:pt x="2153725" y="702959"/>
                  </a:lnTo>
                  <a:lnTo>
                    <a:pt x="2169860" y="745999"/>
                  </a:lnTo>
                  <a:lnTo>
                    <a:pt x="2184252" y="789861"/>
                  </a:lnTo>
                  <a:lnTo>
                    <a:pt x="2196862" y="834501"/>
                  </a:lnTo>
                  <a:lnTo>
                    <a:pt x="2207646" y="879879"/>
                  </a:lnTo>
                  <a:lnTo>
                    <a:pt x="2216563" y="925952"/>
                  </a:lnTo>
                  <a:lnTo>
                    <a:pt x="2223572" y="972679"/>
                  </a:lnTo>
                  <a:lnTo>
                    <a:pt x="2228630" y="1020017"/>
                  </a:lnTo>
                  <a:lnTo>
                    <a:pt x="2231695" y="1067926"/>
                  </a:lnTo>
                  <a:lnTo>
                    <a:pt x="2232726" y="1116363"/>
                  </a:lnTo>
                  <a:lnTo>
                    <a:pt x="2231695" y="1164800"/>
                  </a:lnTo>
                  <a:lnTo>
                    <a:pt x="2228630" y="1212709"/>
                  </a:lnTo>
                  <a:lnTo>
                    <a:pt x="2223572" y="1260047"/>
                  </a:lnTo>
                  <a:lnTo>
                    <a:pt x="2216563" y="1306774"/>
                  </a:lnTo>
                  <a:lnTo>
                    <a:pt x="2207646" y="1352847"/>
                  </a:lnTo>
                  <a:lnTo>
                    <a:pt x="2196862" y="1398225"/>
                  </a:lnTo>
                  <a:lnTo>
                    <a:pt x="2184252" y="1442865"/>
                  </a:lnTo>
                  <a:lnTo>
                    <a:pt x="2169860" y="1486727"/>
                  </a:lnTo>
                  <a:lnTo>
                    <a:pt x="2153725" y="1529767"/>
                  </a:lnTo>
                  <a:lnTo>
                    <a:pt x="2135892" y="1571944"/>
                  </a:lnTo>
                  <a:lnTo>
                    <a:pt x="2116400" y="1613217"/>
                  </a:lnTo>
                  <a:lnTo>
                    <a:pt x="2095292" y="1653543"/>
                  </a:lnTo>
                  <a:lnTo>
                    <a:pt x="2072611" y="1692880"/>
                  </a:lnTo>
                  <a:lnTo>
                    <a:pt x="2048397" y="1731188"/>
                  </a:lnTo>
                  <a:lnTo>
                    <a:pt x="2022693" y="1768423"/>
                  </a:lnTo>
                  <a:lnTo>
                    <a:pt x="1995540" y="1804545"/>
                  </a:lnTo>
                  <a:lnTo>
                    <a:pt x="1966980" y="1839511"/>
                  </a:lnTo>
                  <a:lnTo>
                    <a:pt x="1937056" y="1873279"/>
                  </a:lnTo>
                  <a:lnTo>
                    <a:pt x="1905808" y="1905808"/>
                  </a:lnTo>
                  <a:lnTo>
                    <a:pt x="1873279" y="1937056"/>
                  </a:lnTo>
                  <a:lnTo>
                    <a:pt x="1839511" y="1966980"/>
                  </a:lnTo>
                  <a:lnTo>
                    <a:pt x="1804545" y="1995540"/>
                  </a:lnTo>
                  <a:lnTo>
                    <a:pt x="1768423" y="2022693"/>
                  </a:lnTo>
                  <a:lnTo>
                    <a:pt x="1731188" y="2048397"/>
                  </a:lnTo>
                  <a:lnTo>
                    <a:pt x="1692880" y="2072611"/>
                  </a:lnTo>
                  <a:lnTo>
                    <a:pt x="1653543" y="2095292"/>
                  </a:lnTo>
                  <a:lnTo>
                    <a:pt x="1613217" y="2116400"/>
                  </a:lnTo>
                  <a:lnTo>
                    <a:pt x="1571944" y="2135892"/>
                  </a:lnTo>
                  <a:lnTo>
                    <a:pt x="1529767" y="2153725"/>
                  </a:lnTo>
                  <a:lnTo>
                    <a:pt x="1486727" y="2169860"/>
                  </a:lnTo>
                  <a:lnTo>
                    <a:pt x="1442865" y="2184252"/>
                  </a:lnTo>
                  <a:lnTo>
                    <a:pt x="1398225" y="2196862"/>
                  </a:lnTo>
                  <a:lnTo>
                    <a:pt x="1352847" y="2207646"/>
                  </a:lnTo>
                  <a:lnTo>
                    <a:pt x="1306774" y="2216563"/>
                  </a:lnTo>
                  <a:lnTo>
                    <a:pt x="1260047" y="2223572"/>
                  </a:lnTo>
                  <a:lnTo>
                    <a:pt x="1212709" y="2228630"/>
                  </a:lnTo>
                  <a:lnTo>
                    <a:pt x="1164800" y="2231695"/>
                  </a:lnTo>
                  <a:lnTo>
                    <a:pt x="1116363" y="2232726"/>
                  </a:lnTo>
                  <a:close/>
                </a:path>
              </a:pathLst>
            </a:custGeom>
            <a:solidFill>
              <a:srgbClr val="162D07"/>
            </a:solidFill>
          </p:spPr>
          <p:txBody>
            <a:bodyPr wrap="square" lIns="0" tIns="0" rIns="0" bIns="0" rtlCol="0"/>
            <a:lstStyle/>
            <a:p>
              <a:endParaRPr/>
            </a:p>
          </p:txBody>
        </p:sp>
        <p:sp>
          <p:nvSpPr>
            <p:cNvPr id="40" name="object 40"/>
            <p:cNvSpPr/>
            <p:nvPr/>
          </p:nvSpPr>
          <p:spPr>
            <a:xfrm>
              <a:off x="1560356" y="2687420"/>
              <a:ext cx="2813685" cy="2794000"/>
            </a:xfrm>
            <a:custGeom>
              <a:avLst/>
              <a:gdLst/>
              <a:ahLst/>
              <a:cxnLst/>
              <a:rect l="l" t="t" r="r" b="b"/>
              <a:pathLst>
                <a:path w="2813685" h="2794000">
                  <a:moveTo>
                    <a:pt x="1643916" y="12699"/>
                  </a:moveTo>
                  <a:lnTo>
                    <a:pt x="1169502" y="12699"/>
                  </a:lnTo>
                  <a:lnTo>
                    <a:pt x="1216029" y="0"/>
                  </a:lnTo>
                  <a:lnTo>
                    <a:pt x="1597389" y="0"/>
                  </a:lnTo>
                  <a:lnTo>
                    <a:pt x="1643916" y="12699"/>
                  </a:lnTo>
                  <a:close/>
                </a:path>
                <a:path w="2813685" h="2794000">
                  <a:moveTo>
                    <a:pt x="1780138" y="2755899"/>
                  </a:moveTo>
                  <a:lnTo>
                    <a:pt x="1033084" y="2755899"/>
                  </a:lnTo>
                  <a:lnTo>
                    <a:pt x="988754" y="2743199"/>
                  </a:lnTo>
                  <a:lnTo>
                    <a:pt x="945039" y="2717799"/>
                  </a:lnTo>
                  <a:lnTo>
                    <a:pt x="859560" y="2692399"/>
                  </a:lnTo>
                  <a:lnTo>
                    <a:pt x="817849" y="2666999"/>
                  </a:lnTo>
                  <a:lnTo>
                    <a:pt x="776858" y="2654299"/>
                  </a:lnTo>
                  <a:lnTo>
                    <a:pt x="736614" y="2628899"/>
                  </a:lnTo>
                  <a:lnTo>
                    <a:pt x="697143" y="2603499"/>
                  </a:lnTo>
                  <a:lnTo>
                    <a:pt x="658472" y="2578099"/>
                  </a:lnTo>
                  <a:lnTo>
                    <a:pt x="620627" y="2565399"/>
                  </a:lnTo>
                  <a:lnTo>
                    <a:pt x="583634" y="2539999"/>
                  </a:lnTo>
                  <a:lnTo>
                    <a:pt x="547520" y="2501899"/>
                  </a:lnTo>
                  <a:lnTo>
                    <a:pt x="512311" y="2476499"/>
                  </a:lnTo>
                  <a:lnTo>
                    <a:pt x="478033" y="2451099"/>
                  </a:lnTo>
                  <a:lnTo>
                    <a:pt x="444712" y="2412999"/>
                  </a:lnTo>
                  <a:lnTo>
                    <a:pt x="412376" y="2387599"/>
                  </a:lnTo>
                  <a:lnTo>
                    <a:pt x="381050" y="2349499"/>
                  </a:lnTo>
                  <a:lnTo>
                    <a:pt x="350761" y="2324099"/>
                  </a:lnTo>
                  <a:lnTo>
                    <a:pt x="321534" y="2285999"/>
                  </a:lnTo>
                  <a:lnTo>
                    <a:pt x="293397" y="2247899"/>
                  </a:lnTo>
                  <a:lnTo>
                    <a:pt x="266376" y="2222499"/>
                  </a:lnTo>
                  <a:lnTo>
                    <a:pt x="240497" y="2184399"/>
                  </a:lnTo>
                  <a:lnTo>
                    <a:pt x="215786" y="2146299"/>
                  </a:lnTo>
                  <a:lnTo>
                    <a:pt x="192270" y="2108199"/>
                  </a:lnTo>
                  <a:lnTo>
                    <a:pt x="169975" y="2057399"/>
                  </a:lnTo>
                  <a:lnTo>
                    <a:pt x="148928" y="2019299"/>
                  </a:lnTo>
                  <a:lnTo>
                    <a:pt x="129154" y="1981199"/>
                  </a:lnTo>
                  <a:lnTo>
                    <a:pt x="110681" y="1943099"/>
                  </a:lnTo>
                  <a:lnTo>
                    <a:pt x="93534" y="1892299"/>
                  </a:lnTo>
                  <a:lnTo>
                    <a:pt x="77739" y="1854199"/>
                  </a:lnTo>
                  <a:lnTo>
                    <a:pt x="63324" y="1816099"/>
                  </a:lnTo>
                  <a:lnTo>
                    <a:pt x="50315" y="1765299"/>
                  </a:lnTo>
                  <a:lnTo>
                    <a:pt x="38737" y="1727199"/>
                  </a:lnTo>
                  <a:lnTo>
                    <a:pt x="28618" y="1676399"/>
                  </a:lnTo>
                  <a:lnTo>
                    <a:pt x="19983" y="1625599"/>
                  </a:lnTo>
                  <a:lnTo>
                    <a:pt x="12859" y="1587499"/>
                  </a:lnTo>
                  <a:lnTo>
                    <a:pt x="7272" y="1536699"/>
                  </a:lnTo>
                  <a:lnTo>
                    <a:pt x="3249" y="1485899"/>
                  </a:lnTo>
                  <a:lnTo>
                    <a:pt x="816" y="1447799"/>
                  </a:lnTo>
                  <a:lnTo>
                    <a:pt x="0" y="1396999"/>
                  </a:lnTo>
                  <a:lnTo>
                    <a:pt x="816" y="1346199"/>
                  </a:lnTo>
                  <a:lnTo>
                    <a:pt x="3249" y="1295399"/>
                  </a:lnTo>
                  <a:lnTo>
                    <a:pt x="7272" y="1244599"/>
                  </a:lnTo>
                  <a:lnTo>
                    <a:pt x="12859" y="1206499"/>
                  </a:lnTo>
                  <a:lnTo>
                    <a:pt x="19983" y="1155699"/>
                  </a:lnTo>
                  <a:lnTo>
                    <a:pt x="28618" y="1104899"/>
                  </a:lnTo>
                  <a:lnTo>
                    <a:pt x="38737" y="1066799"/>
                  </a:lnTo>
                  <a:lnTo>
                    <a:pt x="50315" y="1015999"/>
                  </a:lnTo>
                  <a:lnTo>
                    <a:pt x="63324" y="977899"/>
                  </a:lnTo>
                  <a:lnTo>
                    <a:pt x="77739" y="927099"/>
                  </a:lnTo>
                  <a:lnTo>
                    <a:pt x="93534" y="888999"/>
                  </a:lnTo>
                  <a:lnTo>
                    <a:pt x="110681" y="850899"/>
                  </a:lnTo>
                  <a:lnTo>
                    <a:pt x="129154" y="800099"/>
                  </a:lnTo>
                  <a:lnTo>
                    <a:pt x="148928" y="761999"/>
                  </a:lnTo>
                  <a:lnTo>
                    <a:pt x="169975" y="723899"/>
                  </a:lnTo>
                  <a:lnTo>
                    <a:pt x="192270" y="685799"/>
                  </a:lnTo>
                  <a:lnTo>
                    <a:pt x="215786" y="647699"/>
                  </a:lnTo>
                  <a:lnTo>
                    <a:pt x="240497" y="609599"/>
                  </a:lnTo>
                  <a:lnTo>
                    <a:pt x="266376" y="571499"/>
                  </a:lnTo>
                  <a:lnTo>
                    <a:pt x="293397" y="533399"/>
                  </a:lnTo>
                  <a:lnTo>
                    <a:pt x="321534" y="495299"/>
                  </a:lnTo>
                  <a:lnTo>
                    <a:pt x="350761" y="469899"/>
                  </a:lnTo>
                  <a:lnTo>
                    <a:pt x="381050" y="431799"/>
                  </a:lnTo>
                  <a:lnTo>
                    <a:pt x="412376" y="393699"/>
                  </a:lnTo>
                  <a:lnTo>
                    <a:pt x="444712" y="368299"/>
                  </a:lnTo>
                  <a:lnTo>
                    <a:pt x="478033" y="342899"/>
                  </a:lnTo>
                  <a:lnTo>
                    <a:pt x="512311" y="304799"/>
                  </a:lnTo>
                  <a:lnTo>
                    <a:pt x="547520" y="279399"/>
                  </a:lnTo>
                  <a:lnTo>
                    <a:pt x="583634" y="253999"/>
                  </a:lnTo>
                  <a:lnTo>
                    <a:pt x="620627" y="228599"/>
                  </a:lnTo>
                  <a:lnTo>
                    <a:pt x="658472" y="203199"/>
                  </a:lnTo>
                  <a:lnTo>
                    <a:pt x="697143" y="177799"/>
                  </a:lnTo>
                  <a:lnTo>
                    <a:pt x="736614" y="152399"/>
                  </a:lnTo>
                  <a:lnTo>
                    <a:pt x="776858" y="139699"/>
                  </a:lnTo>
                  <a:lnTo>
                    <a:pt x="817849" y="114299"/>
                  </a:lnTo>
                  <a:lnTo>
                    <a:pt x="859560" y="101599"/>
                  </a:lnTo>
                  <a:lnTo>
                    <a:pt x="901966" y="76199"/>
                  </a:lnTo>
                  <a:lnTo>
                    <a:pt x="1123484" y="12699"/>
                  </a:lnTo>
                  <a:lnTo>
                    <a:pt x="1689933" y="12699"/>
                  </a:lnTo>
                  <a:lnTo>
                    <a:pt x="1911452" y="76199"/>
                  </a:lnTo>
                  <a:lnTo>
                    <a:pt x="1953858" y="101599"/>
                  </a:lnTo>
                  <a:lnTo>
                    <a:pt x="1995569" y="114299"/>
                  </a:lnTo>
                  <a:lnTo>
                    <a:pt x="2036560" y="139699"/>
                  </a:lnTo>
                  <a:lnTo>
                    <a:pt x="2076804" y="152399"/>
                  </a:lnTo>
                  <a:lnTo>
                    <a:pt x="2116274" y="177799"/>
                  </a:lnTo>
                  <a:lnTo>
                    <a:pt x="2154945" y="203199"/>
                  </a:lnTo>
                  <a:lnTo>
                    <a:pt x="2173868" y="215899"/>
                  </a:lnTo>
                  <a:lnTo>
                    <a:pt x="1310267" y="215899"/>
                  </a:lnTo>
                  <a:lnTo>
                    <a:pt x="1262821" y="228599"/>
                  </a:lnTo>
                  <a:lnTo>
                    <a:pt x="1215944" y="228599"/>
                  </a:lnTo>
                  <a:lnTo>
                    <a:pt x="1124048" y="253999"/>
                  </a:lnTo>
                  <a:lnTo>
                    <a:pt x="948755" y="304799"/>
                  </a:lnTo>
                  <a:lnTo>
                    <a:pt x="906925" y="330199"/>
                  </a:lnTo>
                  <a:lnTo>
                    <a:pt x="865969" y="342899"/>
                  </a:lnTo>
                  <a:lnTo>
                    <a:pt x="825924" y="368299"/>
                  </a:lnTo>
                  <a:lnTo>
                    <a:pt x="786830" y="393699"/>
                  </a:lnTo>
                  <a:lnTo>
                    <a:pt x="748725" y="419099"/>
                  </a:lnTo>
                  <a:lnTo>
                    <a:pt x="711646" y="444499"/>
                  </a:lnTo>
                  <a:lnTo>
                    <a:pt x="675631" y="469899"/>
                  </a:lnTo>
                  <a:lnTo>
                    <a:pt x="640720" y="495299"/>
                  </a:lnTo>
                  <a:lnTo>
                    <a:pt x="606949" y="533399"/>
                  </a:lnTo>
                  <a:lnTo>
                    <a:pt x="574358" y="558799"/>
                  </a:lnTo>
                  <a:lnTo>
                    <a:pt x="542985" y="596899"/>
                  </a:lnTo>
                  <a:lnTo>
                    <a:pt x="512867" y="622299"/>
                  </a:lnTo>
                  <a:lnTo>
                    <a:pt x="484043" y="660399"/>
                  </a:lnTo>
                  <a:lnTo>
                    <a:pt x="456551" y="698499"/>
                  </a:lnTo>
                  <a:lnTo>
                    <a:pt x="430430" y="736599"/>
                  </a:lnTo>
                  <a:lnTo>
                    <a:pt x="405717" y="774699"/>
                  </a:lnTo>
                  <a:lnTo>
                    <a:pt x="382450" y="812799"/>
                  </a:lnTo>
                  <a:lnTo>
                    <a:pt x="360669" y="850899"/>
                  </a:lnTo>
                  <a:lnTo>
                    <a:pt x="340410" y="888999"/>
                  </a:lnTo>
                  <a:lnTo>
                    <a:pt x="321713" y="939799"/>
                  </a:lnTo>
                  <a:lnTo>
                    <a:pt x="304615" y="977899"/>
                  </a:lnTo>
                  <a:lnTo>
                    <a:pt x="289155" y="1015999"/>
                  </a:lnTo>
                  <a:lnTo>
                    <a:pt x="275370" y="1066799"/>
                  </a:lnTo>
                  <a:lnTo>
                    <a:pt x="263300" y="1104899"/>
                  </a:lnTo>
                  <a:lnTo>
                    <a:pt x="252982" y="1155699"/>
                  </a:lnTo>
                  <a:lnTo>
                    <a:pt x="244454" y="1206499"/>
                  </a:lnTo>
                  <a:lnTo>
                    <a:pt x="237755" y="1244599"/>
                  </a:lnTo>
                  <a:lnTo>
                    <a:pt x="232922" y="1295399"/>
                  </a:lnTo>
                  <a:lnTo>
                    <a:pt x="229995" y="1346199"/>
                  </a:lnTo>
                  <a:lnTo>
                    <a:pt x="229011" y="1396999"/>
                  </a:lnTo>
                  <a:lnTo>
                    <a:pt x="229995" y="1447799"/>
                  </a:lnTo>
                  <a:lnTo>
                    <a:pt x="232922" y="1485899"/>
                  </a:lnTo>
                  <a:lnTo>
                    <a:pt x="237755" y="1536699"/>
                  </a:lnTo>
                  <a:lnTo>
                    <a:pt x="244454" y="1587499"/>
                  </a:lnTo>
                  <a:lnTo>
                    <a:pt x="252982" y="1625599"/>
                  </a:lnTo>
                  <a:lnTo>
                    <a:pt x="263300" y="1676399"/>
                  </a:lnTo>
                  <a:lnTo>
                    <a:pt x="275370" y="1727199"/>
                  </a:lnTo>
                  <a:lnTo>
                    <a:pt x="289155" y="1765299"/>
                  </a:lnTo>
                  <a:lnTo>
                    <a:pt x="304615" y="1803399"/>
                  </a:lnTo>
                  <a:lnTo>
                    <a:pt x="321713" y="1854199"/>
                  </a:lnTo>
                  <a:lnTo>
                    <a:pt x="340410" y="1892299"/>
                  </a:lnTo>
                  <a:lnTo>
                    <a:pt x="360669" y="1930399"/>
                  </a:lnTo>
                  <a:lnTo>
                    <a:pt x="382450" y="1968499"/>
                  </a:lnTo>
                  <a:lnTo>
                    <a:pt x="405717" y="2019299"/>
                  </a:lnTo>
                  <a:lnTo>
                    <a:pt x="430430" y="2057399"/>
                  </a:lnTo>
                  <a:lnTo>
                    <a:pt x="456551" y="2082799"/>
                  </a:lnTo>
                  <a:lnTo>
                    <a:pt x="484043" y="2120899"/>
                  </a:lnTo>
                  <a:lnTo>
                    <a:pt x="512867" y="2158999"/>
                  </a:lnTo>
                  <a:lnTo>
                    <a:pt x="542985" y="2197099"/>
                  </a:lnTo>
                  <a:lnTo>
                    <a:pt x="574358" y="2222499"/>
                  </a:lnTo>
                  <a:lnTo>
                    <a:pt x="606949" y="2260599"/>
                  </a:lnTo>
                  <a:lnTo>
                    <a:pt x="640720" y="2285999"/>
                  </a:lnTo>
                  <a:lnTo>
                    <a:pt x="675631" y="2311399"/>
                  </a:lnTo>
                  <a:lnTo>
                    <a:pt x="711646" y="2349499"/>
                  </a:lnTo>
                  <a:lnTo>
                    <a:pt x="748725" y="2374899"/>
                  </a:lnTo>
                  <a:lnTo>
                    <a:pt x="786830" y="2400299"/>
                  </a:lnTo>
                  <a:lnTo>
                    <a:pt x="825924" y="2412999"/>
                  </a:lnTo>
                  <a:lnTo>
                    <a:pt x="865969" y="2438399"/>
                  </a:lnTo>
                  <a:lnTo>
                    <a:pt x="906925" y="2463799"/>
                  </a:lnTo>
                  <a:lnTo>
                    <a:pt x="948755" y="2476499"/>
                  </a:lnTo>
                  <a:lnTo>
                    <a:pt x="991420" y="2501899"/>
                  </a:lnTo>
                  <a:lnTo>
                    <a:pt x="1169674" y="2552699"/>
                  </a:lnTo>
                  <a:lnTo>
                    <a:pt x="1215944" y="2552699"/>
                  </a:lnTo>
                  <a:lnTo>
                    <a:pt x="1262821" y="2565399"/>
                  </a:lnTo>
                  <a:lnTo>
                    <a:pt x="2192543" y="2565399"/>
                  </a:lnTo>
                  <a:lnTo>
                    <a:pt x="2154695" y="2590799"/>
                  </a:lnTo>
                  <a:lnTo>
                    <a:pt x="2116024" y="2603499"/>
                  </a:lnTo>
                  <a:lnTo>
                    <a:pt x="2076554" y="2628899"/>
                  </a:lnTo>
                  <a:lnTo>
                    <a:pt x="2036312" y="2654299"/>
                  </a:lnTo>
                  <a:lnTo>
                    <a:pt x="1995325" y="2666999"/>
                  </a:lnTo>
                  <a:lnTo>
                    <a:pt x="1953620" y="2692399"/>
                  </a:lnTo>
                  <a:lnTo>
                    <a:pt x="1868158" y="2717799"/>
                  </a:lnTo>
                  <a:lnTo>
                    <a:pt x="1824454" y="2743199"/>
                  </a:lnTo>
                  <a:lnTo>
                    <a:pt x="1780138" y="2755899"/>
                  </a:lnTo>
                  <a:close/>
                </a:path>
                <a:path w="2813685" h="2794000">
                  <a:moveTo>
                    <a:pt x="2192543" y="2565399"/>
                  </a:moveTo>
                  <a:lnTo>
                    <a:pt x="1550596" y="2565399"/>
                  </a:lnTo>
                  <a:lnTo>
                    <a:pt x="1597473" y="2552699"/>
                  </a:lnTo>
                  <a:lnTo>
                    <a:pt x="1643744" y="2552699"/>
                  </a:lnTo>
                  <a:lnTo>
                    <a:pt x="1821997" y="2501899"/>
                  </a:lnTo>
                  <a:lnTo>
                    <a:pt x="1864663" y="2476499"/>
                  </a:lnTo>
                  <a:lnTo>
                    <a:pt x="1906492" y="2463799"/>
                  </a:lnTo>
                  <a:lnTo>
                    <a:pt x="1947448" y="2438399"/>
                  </a:lnTo>
                  <a:lnTo>
                    <a:pt x="1987493" y="2412999"/>
                  </a:lnTo>
                  <a:lnTo>
                    <a:pt x="2026586" y="2400299"/>
                  </a:lnTo>
                  <a:lnTo>
                    <a:pt x="2064692" y="2374899"/>
                  </a:lnTo>
                  <a:lnTo>
                    <a:pt x="2101771" y="2349499"/>
                  </a:lnTo>
                  <a:lnTo>
                    <a:pt x="2137785" y="2311399"/>
                  </a:lnTo>
                  <a:lnTo>
                    <a:pt x="2172697" y="2285999"/>
                  </a:lnTo>
                  <a:lnTo>
                    <a:pt x="2206467" y="2260599"/>
                  </a:lnTo>
                  <a:lnTo>
                    <a:pt x="2239058" y="2222499"/>
                  </a:lnTo>
                  <a:lnTo>
                    <a:pt x="2270431" y="2197099"/>
                  </a:lnTo>
                  <a:lnTo>
                    <a:pt x="2300549" y="2158999"/>
                  </a:lnTo>
                  <a:lnTo>
                    <a:pt x="2329373" y="2120899"/>
                  </a:lnTo>
                  <a:lnTo>
                    <a:pt x="2356864" y="2082799"/>
                  </a:lnTo>
                  <a:lnTo>
                    <a:pt x="2382986" y="2057399"/>
                  </a:lnTo>
                  <a:lnTo>
                    <a:pt x="2407699" y="2019299"/>
                  </a:lnTo>
                  <a:lnTo>
                    <a:pt x="2430965" y="1968499"/>
                  </a:lnTo>
                  <a:lnTo>
                    <a:pt x="2452747" y="1930399"/>
                  </a:lnTo>
                  <a:lnTo>
                    <a:pt x="2473005" y="1892299"/>
                  </a:lnTo>
                  <a:lnTo>
                    <a:pt x="2491702" y="1854199"/>
                  </a:lnTo>
                  <a:lnTo>
                    <a:pt x="2508800" y="1803399"/>
                  </a:lnTo>
                  <a:lnTo>
                    <a:pt x="2524260" y="1765299"/>
                  </a:lnTo>
                  <a:lnTo>
                    <a:pt x="2538044" y="1727199"/>
                  </a:lnTo>
                  <a:lnTo>
                    <a:pt x="2550115" y="1676399"/>
                  </a:lnTo>
                  <a:lnTo>
                    <a:pt x="2560433" y="1625599"/>
                  </a:lnTo>
                  <a:lnTo>
                    <a:pt x="2568961" y="1587499"/>
                  </a:lnTo>
                  <a:lnTo>
                    <a:pt x="2575660" y="1536699"/>
                  </a:lnTo>
                  <a:lnTo>
                    <a:pt x="2580492" y="1485899"/>
                  </a:lnTo>
                  <a:lnTo>
                    <a:pt x="2583420" y="1447799"/>
                  </a:lnTo>
                  <a:lnTo>
                    <a:pt x="2584404" y="1396999"/>
                  </a:lnTo>
                  <a:lnTo>
                    <a:pt x="2583420" y="1346199"/>
                  </a:lnTo>
                  <a:lnTo>
                    <a:pt x="2580492" y="1295399"/>
                  </a:lnTo>
                  <a:lnTo>
                    <a:pt x="2575660" y="1244599"/>
                  </a:lnTo>
                  <a:lnTo>
                    <a:pt x="2568961" y="1206499"/>
                  </a:lnTo>
                  <a:lnTo>
                    <a:pt x="2560433" y="1155699"/>
                  </a:lnTo>
                  <a:lnTo>
                    <a:pt x="2550115" y="1104899"/>
                  </a:lnTo>
                  <a:lnTo>
                    <a:pt x="2538044" y="1066799"/>
                  </a:lnTo>
                  <a:lnTo>
                    <a:pt x="2524260" y="1015999"/>
                  </a:lnTo>
                  <a:lnTo>
                    <a:pt x="2508800" y="977899"/>
                  </a:lnTo>
                  <a:lnTo>
                    <a:pt x="2491702" y="939799"/>
                  </a:lnTo>
                  <a:lnTo>
                    <a:pt x="2473005" y="888999"/>
                  </a:lnTo>
                  <a:lnTo>
                    <a:pt x="2452747" y="850899"/>
                  </a:lnTo>
                  <a:lnTo>
                    <a:pt x="2430965" y="812799"/>
                  </a:lnTo>
                  <a:lnTo>
                    <a:pt x="2407699" y="774699"/>
                  </a:lnTo>
                  <a:lnTo>
                    <a:pt x="2382986" y="736599"/>
                  </a:lnTo>
                  <a:lnTo>
                    <a:pt x="2356864" y="698499"/>
                  </a:lnTo>
                  <a:lnTo>
                    <a:pt x="2329373" y="660399"/>
                  </a:lnTo>
                  <a:lnTo>
                    <a:pt x="2300549" y="622299"/>
                  </a:lnTo>
                  <a:lnTo>
                    <a:pt x="2270431" y="596899"/>
                  </a:lnTo>
                  <a:lnTo>
                    <a:pt x="2239058" y="558799"/>
                  </a:lnTo>
                  <a:lnTo>
                    <a:pt x="2206467" y="533399"/>
                  </a:lnTo>
                  <a:lnTo>
                    <a:pt x="2172697" y="495299"/>
                  </a:lnTo>
                  <a:lnTo>
                    <a:pt x="2137785" y="469899"/>
                  </a:lnTo>
                  <a:lnTo>
                    <a:pt x="2101771" y="444499"/>
                  </a:lnTo>
                  <a:lnTo>
                    <a:pt x="2064692" y="419099"/>
                  </a:lnTo>
                  <a:lnTo>
                    <a:pt x="2026586" y="393699"/>
                  </a:lnTo>
                  <a:lnTo>
                    <a:pt x="1987493" y="368299"/>
                  </a:lnTo>
                  <a:lnTo>
                    <a:pt x="1947448" y="342899"/>
                  </a:lnTo>
                  <a:lnTo>
                    <a:pt x="1906492" y="330199"/>
                  </a:lnTo>
                  <a:lnTo>
                    <a:pt x="1864663" y="304799"/>
                  </a:lnTo>
                  <a:lnTo>
                    <a:pt x="1689369" y="253999"/>
                  </a:lnTo>
                  <a:lnTo>
                    <a:pt x="1597473" y="228599"/>
                  </a:lnTo>
                  <a:lnTo>
                    <a:pt x="1550596" y="228599"/>
                  </a:lnTo>
                  <a:lnTo>
                    <a:pt x="1503151" y="215899"/>
                  </a:lnTo>
                  <a:lnTo>
                    <a:pt x="2173868" y="215899"/>
                  </a:lnTo>
                  <a:lnTo>
                    <a:pt x="2192790" y="228599"/>
                  </a:lnTo>
                  <a:lnTo>
                    <a:pt x="2229783" y="253999"/>
                  </a:lnTo>
                  <a:lnTo>
                    <a:pt x="2265898" y="279399"/>
                  </a:lnTo>
                  <a:lnTo>
                    <a:pt x="2301107" y="304799"/>
                  </a:lnTo>
                  <a:lnTo>
                    <a:pt x="2335385" y="342899"/>
                  </a:lnTo>
                  <a:lnTo>
                    <a:pt x="2368705" y="368299"/>
                  </a:lnTo>
                  <a:lnTo>
                    <a:pt x="2401042" y="393699"/>
                  </a:lnTo>
                  <a:lnTo>
                    <a:pt x="2432368" y="431799"/>
                  </a:lnTo>
                  <a:lnTo>
                    <a:pt x="2462657" y="469899"/>
                  </a:lnTo>
                  <a:lnTo>
                    <a:pt x="2491883" y="495299"/>
                  </a:lnTo>
                  <a:lnTo>
                    <a:pt x="2520020" y="533399"/>
                  </a:lnTo>
                  <a:lnTo>
                    <a:pt x="2547042" y="571499"/>
                  </a:lnTo>
                  <a:lnTo>
                    <a:pt x="2572921" y="609599"/>
                  </a:lnTo>
                  <a:lnTo>
                    <a:pt x="2597632" y="647699"/>
                  </a:lnTo>
                  <a:lnTo>
                    <a:pt x="2621148" y="685799"/>
                  </a:lnTo>
                  <a:lnTo>
                    <a:pt x="2643442" y="723899"/>
                  </a:lnTo>
                  <a:lnTo>
                    <a:pt x="2664490" y="761999"/>
                  </a:lnTo>
                  <a:lnTo>
                    <a:pt x="2684263" y="800099"/>
                  </a:lnTo>
                  <a:lnTo>
                    <a:pt x="2702737" y="850899"/>
                  </a:lnTo>
                  <a:lnTo>
                    <a:pt x="2719884" y="888999"/>
                  </a:lnTo>
                  <a:lnTo>
                    <a:pt x="2735678" y="927099"/>
                  </a:lnTo>
                  <a:lnTo>
                    <a:pt x="2750093" y="977899"/>
                  </a:lnTo>
                  <a:lnTo>
                    <a:pt x="2763103" y="1015999"/>
                  </a:lnTo>
                  <a:lnTo>
                    <a:pt x="2774680" y="1066799"/>
                  </a:lnTo>
                  <a:lnTo>
                    <a:pt x="2784800" y="1104899"/>
                  </a:lnTo>
                  <a:lnTo>
                    <a:pt x="2793435" y="1155699"/>
                  </a:lnTo>
                  <a:lnTo>
                    <a:pt x="2800559" y="1206499"/>
                  </a:lnTo>
                  <a:lnTo>
                    <a:pt x="2806145" y="1244599"/>
                  </a:lnTo>
                  <a:lnTo>
                    <a:pt x="2810168" y="1295399"/>
                  </a:lnTo>
                  <a:lnTo>
                    <a:pt x="2812602" y="1346199"/>
                  </a:lnTo>
                  <a:lnTo>
                    <a:pt x="2813417" y="1396999"/>
                  </a:lnTo>
                  <a:lnTo>
                    <a:pt x="2812601" y="1447799"/>
                  </a:lnTo>
                  <a:lnTo>
                    <a:pt x="2810166" y="1485899"/>
                  </a:lnTo>
                  <a:lnTo>
                    <a:pt x="2806139" y="1536699"/>
                  </a:lnTo>
                  <a:lnTo>
                    <a:pt x="2800548" y="1587499"/>
                  </a:lnTo>
                  <a:lnTo>
                    <a:pt x="2793418" y="1625599"/>
                  </a:lnTo>
                  <a:lnTo>
                    <a:pt x="2784777" y="1676399"/>
                  </a:lnTo>
                  <a:lnTo>
                    <a:pt x="2774650" y="1727199"/>
                  </a:lnTo>
                  <a:lnTo>
                    <a:pt x="2763064" y="1765299"/>
                  </a:lnTo>
                  <a:lnTo>
                    <a:pt x="2750045" y="1816099"/>
                  </a:lnTo>
                  <a:lnTo>
                    <a:pt x="2735620" y="1854199"/>
                  </a:lnTo>
                  <a:lnTo>
                    <a:pt x="2719816" y="1892299"/>
                  </a:lnTo>
                  <a:lnTo>
                    <a:pt x="2702658" y="1943099"/>
                  </a:lnTo>
                  <a:lnTo>
                    <a:pt x="2684173" y="1981199"/>
                  </a:lnTo>
                  <a:lnTo>
                    <a:pt x="2664388" y="2019299"/>
                  </a:lnTo>
                  <a:lnTo>
                    <a:pt x="2643329" y="2057399"/>
                  </a:lnTo>
                  <a:lnTo>
                    <a:pt x="2621022" y="2108199"/>
                  </a:lnTo>
                  <a:lnTo>
                    <a:pt x="2597494" y="2146299"/>
                  </a:lnTo>
                  <a:lnTo>
                    <a:pt x="2572772" y="2184399"/>
                  </a:lnTo>
                  <a:lnTo>
                    <a:pt x="2546881" y="2222499"/>
                  </a:lnTo>
                  <a:lnTo>
                    <a:pt x="2519849" y="2247899"/>
                  </a:lnTo>
                  <a:lnTo>
                    <a:pt x="2491701" y="2285999"/>
                  </a:lnTo>
                  <a:lnTo>
                    <a:pt x="2462465" y="2324099"/>
                  </a:lnTo>
                  <a:lnTo>
                    <a:pt x="2432166" y="2349499"/>
                  </a:lnTo>
                  <a:lnTo>
                    <a:pt x="2400830" y="2387599"/>
                  </a:lnTo>
                  <a:lnTo>
                    <a:pt x="2368486" y="2412999"/>
                  </a:lnTo>
                  <a:lnTo>
                    <a:pt x="2335158" y="2451099"/>
                  </a:lnTo>
                  <a:lnTo>
                    <a:pt x="2300873" y="2476499"/>
                  </a:lnTo>
                  <a:lnTo>
                    <a:pt x="2265658" y="2501899"/>
                  </a:lnTo>
                  <a:lnTo>
                    <a:pt x="2229539" y="2539999"/>
                  </a:lnTo>
                  <a:lnTo>
                    <a:pt x="2192543" y="2565399"/>
                  </a:lnTo>
                  <a:close/>
                </a:path>
                <a:path w="2813685" h="2794000">
                  <a:moveTo>
                    <a:pt x="1643775" y="2781299"/>
                  </a:moveTo>
                  <a:lnTo>
                    <a:pt x="1169502" y="2781299"/>
                  </a:lnTo>
                  <a:lnTo>
                    <a:pt x="1078003" y="2755899"/>
                  </a:lnTo>
                  <a:lnTo>
                    <a:pt x="1735235" y="2755899"/>
                  </a:lnTo>
                  <a:lnTo>
                    <a:pt x="1643775" y="2781299"/>
                  </a:lnTo>
                  <a:close/>
                </a:path>
                <a:path w="2813685" h="2794000">
                  <a:moveTo>
                    <a:pt x="1550285" y="2793999"/>
                  </a:moveTo>
                  <a:lnTo>
                    <a:pt x="1263040" y="2793999"/>
                  </a:lnTo>
                  <a:lnTo>
                    <a:pt x="1216029" y="2781299"/>
                  </a:lnTo>
                  <a:lnTo>
                    <a:pt x="1597270" y="2781299"/>
                  </a:lnTo>
                  <a:lnTo>
                    <a:pt x="1550285" y="2793999"/>
                  </a:lnTo>
                  <a:close/>
                </a:path>
              </a:pathLst>
            </a:custGeom>
            <a:solidFill>
              <a:srgbClr val="5EDB12"/>
            </a:solidFill>
          </p:spPr>
          <p:txBody>
            <a:bodyPr wrap="square" lIns="0" tIns="0" rIns="0" bIns="0" rtlCol="0"/>
            <a:lstStyle/>
            <a:p>
              <a:endParaRPr/>
            </a:p>
          </p:txBody>
        </p:sp>
      </p:grpSp>
      <p:sp>
        <p:nvSpPr>
          <p:cNvPr id="41" name="object 41"/>
          <p:cNvSpPr txBox="1"/>
          <p:nvPr/>
        </p:nvSpPr>
        <p:spPr>
          <a:xfrm>
            <a:off x="3059404" y="2810593"/>
            <a:ext cx="731838" cy="441325"/>
          </a:xfrm>
          <a:prstGeom prst="rect">
            <a:avLst/>
          </a:prstGeom>
        </p:spPr>
        <p:txBody>
          <a:bodyPr vert="horz" wrap="square" lIns="0" tIns="6350" rIns="0" bIns="0" rtlCol="0">
            <a:spAutoFit/>
          </a:bodyPr>
          <a:lstStyle/>
          <a:p>
            <a:pPr marL="6350" marR="2540" algn="just">
              <a:lnSpc>
                <a:spcPct val="113599"/>
              </a:lnSpc>
              <a:spcBef>
                <a:spcPts val="50"/>
              </a:spcBef>
            </a:pPr>
            <a:r>
              <a:rPr sz="825" dirty="0">
                <a:solidFill>
                  <a:srgbClr val="5EDB12"/>
                </a:solidFill>
                <a:latin typeface="Tahoma"/>
                <a:cs typeface="Tahoma"/>
              </a:rPr>
              <a:t>have </a:t>
            </a:r>
            <a:r>
              <a:rPr sz="825" spc="30" dirty="0">
                <a:solidFill>
                  <a:srgbClr val="5EDB12"/>
                </a:solidFill>
                <a:latin typeface="Tahoma"/>
                <a:cs typeface="Tahoma"/>
              </a:rPr>
              <a:t>not</a:t>
            </a:r>
            <a:r>
              <a:rPr sz="825" dirty="0">
                <a:solidFill>
                  <a:srgbClr val="5EDB12"/>
                </a:solidFill>
                <a:latin typeface="Tahoma"/>
                <a:cs typeface="Tahoma"/>
              </a:rPr>
              <a:t> </a:t>
            </a:r>
            <a:r>
              <a:rPr sz="825" spc="25" dirty="0">
                <a:solidFill>
                  <a:srgbClr val="5EDB12"/>
                </a:solidFill>
                <a:latin typeface="Tahoma"/>
                <a:cs typeface="Tahoma"/>
              </a:rPr>
              <a:t>been </a:t>
            </a:r>
            <a:r>
              <a:rPr sz="825" spc="30" dirty="0">
                <a:solidFill>
                  <a:srgbClr val="5EDB12"/>
                </a:solidFill>
                <a:latin typeface="Tahoma"/>
                <a:cs typeface="Tahoma"/>
              </a:rPr>
              <a:t>recorded</a:t>
            </a:r>
            <a:r>
              <a:rPr sz="825" spc="-30" dirty="0">
                <a:solidFill>
                  <a:srgbClr val="5EDB12"/>
                </a:solidFill>
                <a:latin typeface="Tahoma"/>
                <a:cs typeface="Tahoma"/>
              </a:rPr>
              <a:t> </a:t>
            </a:r>
            <a:r>
              <a:rPr sz="825" spc="-5" dirty="0">
                <a:solidFill>
                  <a:srgbClr val="5EDB12"/>
                </a:solidFill>
                <a:latin typeface="Tahoma"/>
                <a:cs typeface="Tahoma"/>
              </a:rPr>
              <a:t>since 2002*</a:t>
            </a:r>
            <a:endParaRPr sz="825">
              <a:latin typeface="Tahoma"/>
              <a:cs typeface="Tahoma"/>
            </a:endParaRPr>
          </a:p>
        </p:txBody>
      </p:sp>
      <p:sp>
        <p:nvSpPr>
          <p:cNvPr id="42" name="object 42"/>
          <p:cNvSpPr txBox="1"/>
          <p:nvPr/>
        </p:nvSpPr>
        <p:spPr>
          <a:xfrm>
            <a:off x="3060271" y="2484962"/>
            <a:ext cx="752793" cy="362268"/>
          </a:xfrm>
          <a:prstGeom prst="rect">
            <a:avLst/>
          </a:prstGeom>
        </p:spPr>
        <p:txBody>
          <a:bodyPr vert="horz" wrap="square" lIns="0" tIns="8573" rIns="0" bIns="0" rtlCol="0">
            <a:spAutoFit/>
          </a:bodyPr>
          <a:lstStyle/>
          <a:p>
            <a:pPr marL="6350">
              <a:lnSpc>
                <a:spcPct val="100000"/>
              </a:lnSpc>
              <a:spcBef>
                <a:spcPts val="68"/>
              </a:spcBef>
            </a:pPr>
            <a:r>
              <a:rPr sz="3413" spc="-274" baseline="-1221" dirty="0">
                <a:solidFill>
                  <a:srgbClr val="FFFFFF"/>
                </a:solidFill>
                <a:latin typeface="Arial Black"/>
                <a:cs typeface="Arial Black"/>
              </a:rPr>
              <a:t>50</a:t>
            </a:r>
            <a:r>
              <a:rPr sz="3413" spc="-645" baseline="-1221" dirty="0">
                <a:solidFill>
                  <a:srgbClr val="FFFFFF"/>
                </a:solidFill>
                <a:latin typeface="Arial Black"/>
                <a:cs typeface="Arial Black"/>
              </a:rPr>
              <a:t> </a:t>
            </a:r>
            <a:r>
              <a:rPr sz="825" spc="20" dirty="0">
                <a:solidFill>
                  <a:srgbClr val="5EDB12"/>
                </a:solidFill>
                <a:latin typeface="Tahoma"/>
                <a:cs typeface="Tahoma"/>
              </a:rPr>
              <a:t>species</a:t>
            </a:r>
            <a:endParaRPr sz="825">
              <a:latin typeface="Tahoma"/>
              <a:cs typeface="Tahoma"/>
            </a:endParaRPr>
          </a:p>
        </p:txBody>
      </p:sp>
      <p:grpSp>
        <p:nvGrpSpPr>
          <p:cNvPr id="43" name="object 43"/>
          <p:cNvGrpSpPr/>
          <p:nvPr/>
        </p:nvGrpSpPr>
        <p:grpSpPr>
          <a:xfrm>
            <a:off x="4084375" y="1827087"/>
            <a:ext cx="3181033" cy="1083628"/>
            <a:chOff x="8168749" y="1939673"/>
            <a:chExt cx="6362065" cy="2167255"/>
          </a:xfrm>
        </p:grpSpPr>
        <p:sp>
          <p:nvSpPr>
            <p:cNvPr id="44" name="object 44"/>
            <p:cNvSpPr/>
            <p:nvPr/>
          </p:nvSpPr>
          <p:spPr>
            <a:xfrm>
              <a:off x="8187799" y="2482455"/>
              <a:ext cx="1722120" cy="1605280"/>
            </a:xfrm>
            <a:custGeom>
              <a:avLst/>
              <a:gdLst/>
              <a:ahLst/>
              <a:cxnLst/>
              <a:rect l="l" t="t" r="r" b="b"/>
              <a:pathLst>
                <a:path w="1722120" h="1605279">
                  <a:moveTo>
                    <a:pt x="0" y="1604912"/>
                  </a:moveTo>
                  <a:lnTo>
                    <a:pt x="1722081" y="0"/>
                  </a:lnTo>
                </a:path>
              </a:pathLst>
            </a:custGeom>
            <a:ln w="38099">
              <a:solidFill>
                <a:srgbClr val="5EDB12"/>
              </a:solidFill>
            </a:ln>
          </p:spPr>
          <p:txBody>
            <a:bodyPr wrap="square" lIns="0" tIns="0" rIns="0" bIns="0" rtlCol="0"/>
            <a:lstStyle/>
            <a:p>
              <a:endParaRPr/>
            </a:p>
          </p:txBody>
        </p:sp>
        <p:sp>
          <p:nvSpPr>
            <p:cNvPr id="45" name="object 45"/>
            <p:cNvSpPr/>
            <p:nvPr/>
          </p:nvSpPr>
          <p:spPr>
            <a:xfrm>
              <a:off x="11649623" y="2276992"/>
              <a:ext cx="405765" cy="277495"/>
            </a:xfrm>
            <a:custGeom>
              <a:avLst/>
              <a:gdLst/>
              <a:ahLst/>
              <a:cxnLst/>
              <a:rect l="l" t="t" r="r" b="b"/>
              <a:pathLst>
                <a:path w="405765" h="277494">
                  <a:moveTo>
                    <a:pt x="118926" y="276885"/>
                  </a:moveTo>
                  <a:lnTo>
                    <a:pt x="69680" y="267568"/>
                  </a:lnTo>
                  <a:lnTo>
                    <a:pt x="31880" y="245491"/>
                  </a:lnTo>
                  <a:lnTo>
                    <a:pt x="7872" y="213633"/>
                  </a:lnTo>
                  <a:lnTo>
                    <a:pt x="0" y="174977"/>
                  </a:lnTo>
                  <a:lnTo>
                    <a:pt x="8553" y="131649"/>
                  </a:lnTo>
                  <a:lnTo>
                    <a:pt x="32046" y="95594"/>
                  </a:lnTo>
                  <a:lnTo>
                    <a:pt x="70506" y="69217"/>
                  </a:lnTo>
                  <a:lnTo>
                    <a:pt x="123957" y="54924"/>
                  </a:lnTo>
                  <a:lnTo>
                    <a:pt x="190971" y="51385"/>
                  </a:lnTo>
                  <a:lnTo>
                    <a:pt x="235833" y="47821"/>
                  </a:lnTo>
                  <a:lnTo>
                    <a:pt x="283429" y="40174"/>
                  </a:lnTo>
                  <a:lnTo>
                    <a:pt x="329173" y="29429"/>
                  </a:lnTo>
                  <a:lnTo>
                    <a:pt x="368366" y="16002"/>
                  </a:lnTo>
                  <a:lnTo>
                    <a:pt x="405284" y="0"/>
                  </a:lnTo>
                  <a:lnTo>
                    <a:pt x="402327" y="10365"/>
                  </a:lnTo>
                  <a:lnTo>
                    <a:pt x="376642" y="81878"/>
                  </a:lnTo>
                  <a:lnTo>
                    <a:pt x="348732" y="130045"/>
                  </a:lnTo>
                  <a:lnTo>
                    <a:pt x="319746" y="169085"/>
                  </a:lnTo>
                  <a:lnTo>
                    <a:pt x="285118" y="205261"/>
                  </a:lnTo>
                  <a:lnTo>
                    <a:pt x="247836" y="235958"/>
                  </a:lnTo>
                  <a:lnTo>
                    <a:pt x="210891" y="258563"/>
                  </a:lnTo>
                  <a:lnTo>
                    <a:pt x="177273" y="270461"/>
                  </a:lnTo>
                  <a:lnTo>
                    <a:pt x="118926" y="276885"/>
                  </a:lnTo>
                  <a:close/>
                </a:path>
              </a:pathLst>
            </a:custGeom>
            <a:solidFill>
              <a:srgbClr val="5EDB12"/>
            </a:solidFill>
          </p:spPr>
          <p:txBody>
            <a:bodyPr wrap="square" lIns="0" tIns="0" rIns="0" bIns="0" rtlCol="0"/>
            <a:lstStyle/>
            <a:p>
              <a:endParaRPr/>
            </a:p>
          </p:txBody>
        </p:sp>
        <p:pic>
          <p:nvPicPr>
            <p:cNvPr id="46" name="object 46"/>
            <p:cNvPicPr/>
            <p:nvPr/>
          </p:nvPicPr>
          <p:blipFill>
            <a:blip r:embed="rId24" cstate="print"/>
            <a:stretch>
              <a:fillRect/>
            </a:stretch>
          </p:blipFill>
          <p:spPr>
            <a:xfrm>
              <a:off x="11338953" y="2308692"/>
              <a:ext cx="83580" cy="83275"/>
            </a:xfrm>
            <a:prstGeom prst="rect">
              <a:avLst/>
            </a:prstGeom>
          </p:spPr>
        </p:pic>
        <p:sp>
          <p:nvSpPr>
            <p:cNvPr id="47" name="object 47"/>
            <p:cNvSpPr/>
            <p:nvPr/>
          </p:nvSpPr>
          <p:spPr>
            <a:xfrm>
              <a:off x="11390849" y="2188079"/>
              <a:ext cx="864235" cy="622935"/>
            </a:xfrm>
            <a:custGeom>
              <a:avLst/>
              <a:gdLst/>
              <a:ahLst/>
              <a:cxnLst/>
              <a:rect l="l" t="t" r="r" b="b"/>
              <a:pathLst>
                <a:path w="864234" h="622935">
                  <a:moveTo>
                    <a:pt x="339793" y="622940"/>
                  </a:moveTo>
                  <a:lnTo>
                    <a:pt x="288319" y="606968"/>
                  </a:lnTo>
                  <a:lnTo>
                    <a:pt x="241134" y="585902"/>
                  </a:lnTo>
                  <a:lnTo>
                    <a:pt x="198211" y="560363"/>
                  </a:lnTo>
                  <a:lnTo>
                    <a:pt x="159524" y="530968"/>
                  </a:lnTo>
                  <a:lnTo>
                    <a:pt x="125047" y="498337"/>
                  </a:lnTo>
                  <a:lnTo>
                    <a:pt x="94753" y="463087"/>
                  </a:lnTo>
                  <a:lnTo>
                    <a:pt x="68615" y="425839"/>
                  </a:lnTo>
                  <a:lnTo>
                    <a:pt x="46608" y="387211"/>
                  </a:lnTo>
                  <a:lnTo>
                    <a:pt x="28704" y="347820"/>
                  </a:lnTo>
                  <a:lnTo>
                    <a:pt x="14877" y="308288"/>
                  </a:lnTo>
                  <a:lnTo>
                    <a:pt x="5101" y="269231"/>
                  </a:lnTo>
                  <a:lnTo>
                    <a:pt x="0" y="226292"/>
                  </a:lnTo>
                  <a:lnTo>
                    <a:pt x="2125" y="186579"/>
                  </a:lnTo>
                  <a:lnTo>
                    <a:pt x="25287" y="117455"/>
                  </a:lnTo>
                  <a:lnTo>
                    <a:pt x="69040" y="63101"/>
                  </a:lnTo>
                  <a:lnTo>
                    <a:pt x="127839" y="24762"/>
                  </a:lnTo>
                  <a:lnTo>
                    <a:pt x="196139" y="3680"/>
                  </a:lnTo>
                  <a:lnTo>
                    <a:pt x="232119" y="0"/>
                  </a:lnTo>
                  <a:lnTo>
                    <a:pt x="268394" y="1100"/>
                  </a:lnTo>
                  <a:lnTo>
                    <a:pt x="339059" y="18264"/>
                  </a:lnTo>
                  <a:lnTo>
                    <a:pt x="402588" y="56416"/>
                  </a:lnTo>
                  <a:lnTo>
                    <a:pt x="429943" y="83751"/>
                  </a:lnTo>
                  <a:lnTo>
                    <a:pt x="453435" y="116800"/>
                  </a:lnTo>
                  <a:lnTo>
                    <a:pt x="623743" y="340338"/>
                  </a:lnTo>
                  <a:lnTo>
                    <a:pt x="752965" y="418263"/>
                  </a:lnTo>
                  <a:lnTo>
                    <a:pt x="834985" y="416598"/>
                  </a:lnTo>
                  <a:lnTo>
                    <a:pt x="863684" y="401371"/>
                  </a:lnTo>
                  <a:lnTo>
                    <a:pt x="818626" y="445066"/>
                  </a:lnTo>
                  <a:lnTo>
                    <a:pt x="699873" y="536356"/>
                  </a:lnTo>
                  <a:lnTo>
                    <a:pt x="532052" y="615545"/>
                  </a:lnTo>
                  <a:lnTo>
                    <a:pt x="339793" y="622940"/>
                  </a:lnTo>
                  <a:close/>
                </a:path>
              </a:pathLst>
            </a:custGeom>
            <a:solidFill>
              <a:srgbClr val="5EDB12"/>
            </a:solidFill>
          </p:spPr>
          <p:txBody>
            <a:bodyPr wrap="square" lIns="0" tIns="0" rIns="0" bIns="0" rtlCol="0"/>
            <a:lstStyle/>
            <a:p>
              <a:endParaRPr/>
            </a:p>
          </p:txBody>
        </p:sp>
        <p:pic>
          <p:nvPicPr>
            <p:cNvPr id="48" name="object 48"/>
            <p:cNvPicPr/>
            <p:nvPr/>
          </p:nvPicPr>
          <p:blipFill>
            <a:blip r:embed="rId25" cstate="print"/>
            <a:stretch>
              <a:fillRect/>
            </a:stretch>
          </p:blipFill>
          <p:spPr>
            <a:xfrm>
              <a:off x="11457905" y="2333625"/>
              <a:ext cx="63945" cy="63937"/>
            </a:xfrm>
            <a:prstGeom prst="rect">
              <a:avLst/>
            </a:prstGeom>
          </p:spPr>
        </p:pic>
        <p:pic>
          <p:nvPicPr>
            <p:cNvPr id="49" name="object 49"/>
            <p:cNvPicPr/>
            <p:nvPr/>
          </p:nvPicPr>
          <p:blipFill>
            <a:blip r:embed="rId26" cstate="print"/>
            <a:stretch>
              <a:fillRect/>
            </a:stretch>
          </p:blipFill>
          <p:spPr>
            <a:xfrm>
              <a:off x="12213371" y="2399241"/>
              <a:ext cx="230888" cy="230632"/>
            </a:xfrm>
            <a:prstGeom prst="rect">
              <a:avLst/>
            </a:prstGeom>
          </p:spPr>
        </p:pic>
        <p:sp>
          <p:nvSpPr>
            <p:cNvPr id="50" name="object 50"/>
            <p:cNvSpPr/>
            <p:nvPr/>
          </p:nvSpPr>
          <p:spPr>
            <a:xfrm>
              <a:off x="11700419" y="2372295"/>
              <a:ext cx="405765" cy="277495"/>
            </a:xfrm>
            <a:custGeom>
              <a:avLst/>
              <a:gdLst/>
              <a:ahLst/>
              <a:cxnLst/>
              <a:rect l="l" t="t" r="r" b="b"/>
              <a:pathLst>
                <a:path w="405765" h="277494">
                  <a:moveTo>
                    <a:pt x="118926" y="276881"/>
                  </a:moveTo>
                  <a:lnTo>
                    <a:pt x="69680" y="267564"/>
                  </a:lnTo>
                  <a:lnTo>
                    <a:pt x="31880" y="245488"/>
                  </a:lnTo>
                  <a:lnTo>
                    <a:pt x="7872" y="213632"/>
                  </a:lnTo>
                  <a:lnTo>
                    <a:pt x="0" y="174977"/>
                  </a:lnTo>
                  <a:lnTo>
                    <a:pt x="8557" y="131645"/>
                  </a:lnTo>
                  <a:lnTo>
                    <a:pt x="32050" y="95589"/>
                  </a:lnTo>
                  <a:lnTo>
                    <a:pt x="70508" y="69211"/>
                  </a:lnTo>
                  <a:lnTo>
                    <a:pt x="123957" y="54913"/>
                  </a:lnTo>
                  <a:lnTo>
                    <a:pt x="190971" y="51382"/>
                  </a:lnTo>
                  <a:lnTo>
                    <a:pt x="235833" y="47816"/>
                  </a:lnTo>
                  <a:lnTo>
                    <a:pt x="283429" y="40164"/>
                  </a:lnTo>
                  <a:lnTo>
                    <a:pt x="329173" y="29421"/>
                  </a:lnTo>
                  <a:lnTo>
                    <a:pt x="368368" y="15997"/>
                  </a:lnTo>
                  <a:lnTo>
                    <a:pt x="405295" y="0"/>
                  </a:lnTo>
                  <a:lnTo>
                    <a:pt x="402330" y="10359"/>
                  </a:lnTo>
                  <a:lnTo>
                    <a:pt x="376634" y="81872"/>
                  </a:lnTo>
                  <a:lnTo>
                    <a:pt x="348721" y="130045"/>
                  </a:lnTo>
                  <a:lnTo>
                    <a:pt x="319741" y="169080"/>
                  </a:lnTo>
                  <a:lnTo>
                    <a:pt x="285115" y="205253"/>
                  </a:lnTo>
                  <a:lnTo>
                    <a:pt x="247835" y="235951"/>
                  </a:lnTo>
                  <a:lnTo>
                    <a:pt x="210891" y="258558"/>
                  </a:lnTo>
                  <a:lnTo>
                    <a:pt x="177273" y="270461"/>
                  </a:lnTo>
                  <a:lnTo>
                    <a:pt x="118926" y="276881"/>
                  </a:lnTo>
                  <a:close/>
                </a:path>
              </a:pathLst>
            </a:custGeom>
            <a:solidFill>
              <a:srgbClr val="5EDB12"/>
            </a:solidFill>
          </p:spPr>
          <p:txBody>
            <a:bodyPr wrap="square" lIns="0" tIns="0" rIns="0" bIns="0" rtlCol="0"/>
            <a:lstStyle/>
            <a:p>
              <a:endParaRPr/>
            </a:p>
          </p:txBody>
        </p:sp>
        <p:pic>
          <p:nvPicPr>
            <p:cNvPr id="51" name="object 51"/>
            <p:cNvPicPr/>
            <p:nvPr/>
          </p:nvPicPr>
          <p:blipFill>
            <a:blip r:embed="rId27" cstate="print"/>
            <a:stretch>
              <a:fillRect/>
            </a:stretch>
          </p:blipFill>
          <p:spPr>
            <a:xfrm>
              <a:off x="13532935" y="1939673"/>
              <a:ext cx="997656" cy="817899"/>
            </a:xfrm>
            <a:prstGeom prst="rect">
              <a:avLst/>
            </a:prstGeom>
          </p:spPr>
        </p:pic>
      </p:grpSp>
      <p:sp>
        <p:nvSpPr>
          <p:cNvPr id="52" name="object 52"/>
          <p:cNvSpPr txBox="1"/>
          <p:nvPr/>
        </p:nvSpPr>
        <p:spPr>
          <a:xfrm>
            <a:off x="773828" y="1482558"/>
            <a:ext cx="2194878" cy="658813"/>
          </a:xfrm>
          <a:prstGeom prst="rect">
            <a:avLst/>
          </a:prstGeom>
        </p:spPr>
        <p:txBody>
          <a:bodyPr vert="horz" wrap="square" lIns="0" tIns="40958" rIns="0" bIns="0" rtlCol="0">
            <a:spAutoFit/>
          </a:bodyPr>
          <a:lstStyle/>
          <a:p>
            <a:pPr marL="6350">
              <a:lnSpc>
                <a:spcPct val="100000"/>
              </a:lnSpc>
              <a:spcBef>
                <a:spcPts val="323"/>
              </a:spcBef>
              <a:tabLst>
                <a:tab pos="594360" algn="l"/>
                <a:tab pos="798830" algn="l"/>
                <a:tab pos="1488123" algn="l"/>
              </a:tabLst>
            </a:pPr>
            <a:r>
              <a:rPr sz="800" spc="68" dirty="0">
                <a:solidFill>
                  <a:srgbClr val="5EDB12"/>
                </a:solidFill>
                <a:latin typeface="Tahoma"/>
                <a:cs typeface="Tahoma"/>
              </a:rPr>
              <a:t>N</a:t>
            </a:r>
            <a:r>
              <a:rPr sz="800" spc="-57" dirty="0">
                <a:solidFill>
                  <a:srgbClr val="5EDB12"/>
                </a:solidFill>
                <a:latin typeface="Tahoma"/>
                <a:cs typeface="Tahoma"/>
              </a:rPr>
              <a:t> </a:t>
            </a:r>
            <a:r>
              <a:rPr sz="800" dirty="0">
                <a:solidFill>
                  <a:srgbClr val="5EDB12"/>
                </a:solidFill>
                <a:latin typeface="Tahoma"/>
                <a:cs typeface="Tahoma"/>
              </a:rPr>
              <a:t>A</a:t>
            </a:r>
            <a:r>
              <a:rPr sz="800" spc="-53" dirty="0">
                <a:solidFill>
                  <a:srgbClr val="5EDB12"/>
                </a:solidFill>
                <a:latin typeface="Tahoma"/>
                <a:cs typeface="Tahoma"/>
              </a:rPr>
              <a:t> </a:t>
            </a:r>
            <a:r>
              <a:rPr sz="800" spc="-33" dirty="0">
                <a:solidFill>
                  <a:srgbClr val="5EDB12"/>
                </a:solidFill>
                <a:latin typeface="Tahoma"/>
                <a:cs typeface="Tahoma"/>
              </a:rPr>
              <a:t>T</a:t>
            </a:r>
            <a:r>
              <a:rPr sz="800" spc="-50" dirty="0">
                <a:solidFill>
                  <a:srgbClr val="5EDB12"/>
                </a:solidFill>
                <a:latin typeface="Tahoma"/>
                <a:cs typeface="Tahoma"/>
              </a:rPr>
              <a:t> </a:t>
            </a:r>
            <a:r>
              <a:rPr sz="800" spc="53" dirty="0">
                <a:solidFill>
                  <a:srgbClr val="5EDB12"/>
                </a:solidFill>
                <a:latin typeface="Tahoma"/>
                <a:cs typeface="Tahoma"/>
              </a:rPr>
              <a:t>U</a:t>
            </a:r>
            <a:r>
              <a:rPr sz="800" spc="-53" dirty="0">
                <a:solidFill>
                  <a:srgbClr val="5EDB12"/>
                </a:solidFill>
                <a:latin typeface="Tahoma"/>
                <a:cs typeface="Tahoma"/>
              </a:rPr>
              <a:t> </a:t>
            </a:r>
            <a:r>
              <a:rPr sz="800" dirty="0">
                <a:solidFill>
                  <a:srgbClr val="5EDB12"/>
                </a:solidFill>
                <a:latin typeface="Tahoma"/>
                <a:cs typeface="Tahoma"/>
              </a:rPr>
              <a:t>R</a:t>
            </a:r>
            <a:r>
              <a:rPr sz="800" spc="-50" dirty="0">
                <a:solidFill>
                  <a:srgbClr val="5EDB12"/>
                </a:solidFill>
                <a:latin typeface="Tahoma"/>
                <a:cs typeface="Tahoma"/>
              </a:rPr>
              <a:t> </a:t>
            </a:r>
            <a:r>
              <a:rPr sz="800" spc="-25" dirty="0">
                <a:solidFill>
                  <a:srgbClr val="5EDB12"/>
                </a:solidFill>
                <a:latin typeface="Tahoma"/>
                <a:cs typeface="Tahoma"/>
              </a:rPr>
              <a:t>E</a:t>
            </a:r>
            <a:r>
              <a:rPr sz="800" dirty="0">
                <a:solidFill>
                  <a:srgbClr val="5EDB12"/>
                </a:solidFill>
                <a:latin typeface="Tahoma"/>
                <a:cs typeface="Tahoma"/>
              </a:rPr>
              <a:t>	</a:t>
            </a:r>
            <a:r>
              <a:rPr sz="800" spc="-83" dirty="0">
                <a:solidFill>
                  <a:srgbClr val="5EDB12"/>
                </a:solidFill>
                <a:latin typeface="Tahoma"/>
                <a:cs typeface="Tahoma"/>
              </a:rPr>
              <a:t>I</a:t>
            </a:r>
            <a:r>
              <a:rPr sz="800" spc="-55" dirty="0">
                <a:solidFill>
                  <a:srgbClr val="5EDB12"/>
                </a:solidFill>
                <a:latin typeface="Tahoma"/>
                <a:cs typeface="Tahoma"/>
              </a:rPr>
              <a:t> </a:t>
            </a:r>
            <a:r>
              <a:rPr sz="800" spc="43" dirty="0">
                <a:solidFill>
                  <a:srgbClr val="5EDB12"/>
                </a:solidFill>
                <a:latin typeface="Tahoma"/>
                <a:cs typeface="Tahoma"/>
              </a:rPr>
              <a:t>N</a:t>
            </a:r>
            <a:r>
              <a:rPr sz="800" dirty="0">
                <a:solidFill>
                  <a:srgbClr val="5EDB12"/>
                </a:solidFill>
                <a:latin typeface="Tahoma"/>
                <a:cs typeface="Tahoma"/>
              </a:rPr>
              <a:t>	</a:t>
            </a:r>
            <a:r>
              <a:rPr sz="800" spc="-10" dirty="0">
                <a:solidFill>
                  <a:srgbClr val="5EDB12"/>
                </a:solidFill>
                <a:latin typeface="Tahoma"/>
                <a:cs typeface="Tahoma"/>
              </a:rPr>
              <a:t>S</a:t>
            </a:r>
            <a:r>
              <a:rPr sz="800" spc="-50" dirty="0">
                <a:solidFill>
                  <a:srgbClr val="5EDB12"/>
                </a:solidFill>
                <a:latin typeface="Tahoma"/>
                <a:cs typeface="Tahoma"/>
              </a:rPr>
              <a:t> </a:t>
            </a:r>
            <a:r>
              <a:rPr sz="800" dirty="0">
                <a:solidFill>
                  <a:srgbClr val="5EDB12"/>
                </a:solidFill>
                <a:latin typeface="Tahoma"/>
                <a:cs typeface="Tahoma"/>
              </a:rPr>
              <a:t>W</a:t>
            </a:r>
            <a:r>
              <a:rPr sz="800" spc="-50" dirty="0">
                <a:solidFill>
                  <a:srgbClr val="5EDB12"/>
                </a:solidFill>
                <a:latin typeface="Tahoma"/>
                <a:cs typeface="Tahoma"/>
              </a:rPr>
              <a:t> </a:t>
            </a:r>
            <a:r>
              <a:rPr sz="800" dirty="0">
                <a:solidFill>
                  <a:srgbClr val="5EDB12"/>
                </a:solidFill>
                <a:latin typeface="Tahoma"/>
                <a:cs typeface="Tahoma"/>
              </a:rPr>
              <a:t>A</a:t>
            </a:r>
            <a:r>
              <a:rPr sz="800" spc="-48" dirty="0">
                <a:solidFill>
                  <a:srgbClr val="5EDB12"/>
                </a:solidFill>
                <a:latin typeface="Tahoma"/>
                <a:cs typeface="Tahoma"/>
              </a:rPr>
              <a:t> </a:t>
            </a:r>
            <a:r>
              <a:rPr sz="800" spc="68" dirty="0">
                <a:solidFill>
                  <a:srgbClr val="5EDB12"/>
                </a:solidFill>
                <a:latin typeface="Tahoma"/>
                <a:cs typeface="Tahoma"/>
              </a:rPr>
              <a:t>N</a:t>
            </a:r>
            <a:r>
              <a:rPr sz="800" spc="-50" dirty="0">
                <a:solidFill>
                  <a:srgbClr val="5EDB12"/>
                </a:solidFill>
                <a:latin typeface="Tahoma"/>
                <a:cs typeface="Tahoma"/>
              </a:rPr>
              <a:t> </a:t>
            </a:r>
            <a:r>
              <a:rPr sz="800" spc="-10" dirty="0">
                <a:solidFill>
                  <a:srgbClr val="5EDB12"/>
                </a:solidFill>
                <a:latin typeface="Tahoma"/>
                <a:cs typeface="Tahoma"/>
              </a:rPr>
              <a:t>S</a:t>
            </a:r>
            <a:r>
              <a:rPr sz="800" spc="-50" dirty="0">
                <a:solidFill>
                  <a:srgbClr val="5EDB12"/>
                </a:solidFill>
                <a:latin typeface="Tahoma"/>
                <a:cs typeface="Tahoma"/>
              </a:rPr>
              <a:t> </a:t>
            </a:r>
            <a:r>
              <a:rPr sz="800" spc="-10" dirty="0">
                <a:solidFill>
                  <a:srgbClr val="5EDB12"/>
                </a:solidFill>
                <a:latin typeface="Tahoma"/>
                <a:cs typeface="Tahoma"/>
              </a:rPr>
              <a:t>E</a:t>
            </a:r>
            <a:r>
              <a:rPr sz="800" spc="-48" dirty="0">
                <a:solidFill>
                  <a:srgbClr val="5EDB12"/>
                </a:solidFill>
                <a:latin typeface="Tahoma"/>
                <a:cs typeface="Tahoma"/>
              </a:rPr>
              <a:t> </a:t>
            </a:r>
            <a:r>
              <a:rPr sz="800" spc="-25" dirty="0">
                <a:solidFill>
                  <a:srgbClr val="5EDB12"/>
                </a:solidFill>
                <a:latin typeface="Tahoma"/>
                <a:cs typeface="Tahoma"/>
              </a:rPr>
              <a:t>A</a:t>
            </a:r>
            <a:r>
              <a:rPr sz="800" dirty="0">
                <a:solidFill>
                  <a:srgbClr val="5EDB12"/>
                </a:solidFill>
                <a:latin typeface="Tahoma"/>
                <a:cs typeface="Tahoma"/>
              </a:rPr>
              <a:t>	</a:t>
            </a:r>
            <a:r>
              <a:rPr sz="800" spc="-83" dirty="0">
                <a:solidFill>
                  <a:srgbClr val="5EDB12"/>
                </a:solidFill>
                <a:latin typeface="Tahoma"/>
                <a:cs typeface="Tahoma"/>
              </a:rPr>
              <a:t>I</a:t>
            </a:r>
            <a:r>
              <a:rPr sz="800" spc="-55" dirty="0">
                <a:solidFill>
                  <a:srgbClr val="5EDB12"/>
                </a:solidFill>
                <a:latin typeface="Tahoma"/>
                <a:cs typeface="Tahoma"/>
              </a:rPr>
              <a:t> </a:t>
            </a:r>
            <a:r>
              <a:rPr sz="800" spc="-25" dirty="0">
                <a:solidFill>
                  <a:srgbClr val="5EDB12"/>
                </a:solidFill>
                <a:latin typeface="Tahoma"/>
                <a:cs typeface="Tahoma"/>
              </a:rPr>
              <a:t>S</a:t>
            </a:r>
            <a:endParaRPr sz="800">
              <a:latin typeface="Tahoma"/>
              <a:cs typeface="Tahoma"/>
            </a:endParaRPr>
          </a:p>
          <a:p>
            <a:pPr marL="6350">
              <a:lnSpc>
                <a:spcPct val="100000"/>
              </a:lnSpc>
              <a:spcBef>
                <a:spcPts val="853"/>
              </a:spcBef>
            </a:pPr>
            <a:r>
              <a:rPr sz="2500" b="1" spc="348" dirty="0">
                <a:solidFill>
                  <a:srgbClr val="FFFFFF"/>
                </a:solidFill>
                <a:latin typeface="Calibri"/>
                <a:cs typeface="Calibri"/>
              </a:rPr>
              <a:t>STRUGGLING</a:t>
            </a:r>
            <a:endParaRPr sz="2500">
              <a:latin typeface="Calibri"/>
              <a:cs typeface="Calibri"/>
            </a:endParaRPr>
          </a:p>
        </p:txBody>
      </p:sp>
      <p:sp>
        <p:nvSpPr>
          <p:cNvPr id="53" name="object 53"/>
          <p:cNvSpPr txBox="1"/>
          <p:nvPr/>
        </p:nvSpPr>
        <p:spPr>
          <a:xfrm>
            <a:off x="866962" y="3820236"/>
            <a:ext cx="3487738" cy="703263"/>
          </a:xfrm>
          <a:prstGeom prst="rect">
            <a:avLst/>
          </a:prstGeom>
        </p:spPr>
        <p:txBody>
          <a:bodyPr vert="horz" wrap="square" lIns="0" tIns="6350" rIns="0" bIns="0" rtlCol="0">
            <a:spAutoFit/>
          </a:bodyPr>
          <a:lstStyle/>
          <a:p>
            <a:pPr marL="6350" marR="2540" algn="just">
              <a:lnSpc>
                <a:spcPct val="113300"/>
              </a:lnSpc>
              <a:spcBef>
                <a:spcPts val="50"/>
              </a:spcBef>
            </a:pPr>
            <a:r>
              <a:rPr sz="800" dirty="0">
                <a:solidFill>
                  <a:srgbClr val="FFFFFF"/>
                </a:solidFill>
                <a:latin typeface="Tahoma"/>
                <a:cs typeface="Tahoma"/>
              </a:rPr>
              <a:t>The</a:t>
            </a:r>
            <a:r>
              <a:rPr sz="800" spc="85" dirty="0">
                <a:solidFill>
                  <a:srgbClr val="FFFFFF"/>
                </a:solidFill>
                <a:latin typeface="Tahoma"/>
                <a:cs typeface="Tahoma"/>
              </a:rPr>
              <a:t> </a:t>
            </a:r>
            <a:r>
              <a:rPr sz="800" dirty="0">
                <a:solidFill>
                  <a:srgbClr val="FFFFFF"/>
                </a:solidFill>
                <a:latin typeface="Tahoma"/>
                <a:cs typeface="Tahoma"/>
              </a:rPr>
              <a:t>exact</a:t>
            </a:r>
            <a:r>
              <a:rPr sz="800" spc="85" dirty="0">
                <a:solidFill>
                  <a:srgbClr val="FFFFFF"/>
                </a:solidFill>
                <a:latin typeface="Tahoma"/>
                <a:cs typeface="Tahoma"/>
              </a:rPr>
              <a:t> </a:t>
            </a:r>
            <a:r>
              <a:rPr sz="800" dirty="0">
                <a:solidFill>
                  <a:srgbClr val="FFFFFF"/>
                </a:solidFill>
                <a:latin typeface="Tahoma"/>
                <a:cs typeface="Tahoma"/>
              </a:rPr>
              <a:t>state</a:t>
            </a:r>
            <a:r>
              <a:rPr sz="800" spc="85" dirty="0">
                <a:solidFill>
                  <a:srgbClr val="FFFFFF"/>
                </a:solidFill>
                <a:latin typeface="Tahoma"/>
                <a:cs typeface="Tahoma"/>
              </a:rPr>
              <a:t> </a:t>
            </a:r>
            <a:r>
              <a:rPr sz="800" spc="28" dirty="0">
                <a:solidFill>
                  <a:srgbClr val="FFFFFF"/>
                </a:solidFill>
                <a:latin typeface="Tahoma"/>
                <a:cs typeface="Tahoma"/>
              </a:rPr>
              <a:t>of</a:t>
            </a:r>
            <a:r>
              <a:rPr sz="800" spc="85" dirty="0">
                <a:solidFill>
                  <a:srgbClr val="FFFFFF"/>
                </a:solidFill>
                <a:latin typeface="Tahoma"/>
                <a:cs typeface="Tahoma"/>
              </a:rPr>
              <a:t> </a:t>
            </a:r>
            <a:r>
              <a:rPr sz="800" spc="30" dirty="0">
                <a:solidFill>
                  <a:srgbClr val="FFFFFF"/>
                </a:solidFill>
                <a:latin typeface="Tahoma"/>
                <a:cs typeface="Tahoma"/>
              </a:rPr>
              <a:t>nature</a:t>
            </a:r>
            <a:r>
              <a:rPr sz="800" spc="85" dirty="0">
                <a:solidFill>
                  <a:srgbClr val="FFFFFF"/>
                </a:solidFill>
                <a:latin typeface="Tahoma"/>
                <a:cs typeface="Tahoma"/>
              </a:rPr>
              <a:t> </a:t>
            </a:r>
            <a:r>
              <a:rPr sz="800" spc="30" dirty="0">
                <a:solidFill>
                  <a:srgbClr val="FFFFFF"/>
                </a:solidFill>
                <a:latin typeface="Tahoma"/>
                <a:cs typeface="Tahoma"/>
              </a:rPr>
              <a:t>in</a:t>
            </a:r>
            <a:r>
              <a:rPr sz="800" spc="85" dirty="0">
                <a:solidFill>
                  <a:srgbClr val="FFFFFF"/>
                </a:solidFill>
                <a:latin typeface="Tahoma"/>
                <a:cs typeface="Tahoma"/>
              </a:rPr>
              <a:t> </a:t>
            </a:r>
            <a:r>
              <a:rPr sz="800" dirty="0">
                <a:solidFill>
                  <a:srgbClr val="FFFFFF"/>
                </a:solidFill>
                <a:latin typeface="Tahoma"/>
                <a:cs typeface="Tahoma"/>
              </a:rPr>
              <a:t>Swansea</a:t>
            </a:r>
            <a:r>
              <a:rPr sz="800" spc="85" dirty="0">
                <a:solidFill>
                  <a:srgbClr val="FFFFFF"/>
                </a:solidFill>
                <a:latin typeface="Tahoma"/>
                <a:cs typeface="Tahoma"/>
              </a:rPr>
              <a:t> </a:t>
            </a:r>
            <a:r>
              <a:rPr sz="800" dirty="0">
                <a:solidFill>
                  <a:srgbClr val="FFFFFF"/>
                </a:solidFill>
                <a:latin typeface="Tahoma"/>
                <a:cs typeface="Tahoma"/>
              </a:rPr>
              <a:t>is</a:t>
            </a:r>
            <a:r>
              <a:rPr sz="800" spc="85" dirty="0">
                <a:solidFill>
                  <a:srgbClr val="FFFFFF"/>
                </a:solidFill>
                <a:latin typeface="Tahoma"/>
                <a:cs typeface="Tahoma"/>
              </a:rPr>
              <a:t> </a:t>
            </a:r>
            <a:r>
              <a:rPr sz="800" spc="35" dirty="0">
                <a:solidFill>
                  <a:srgbClr val="FFFFFF"/>
                </a:solidFill>
                <a:latin typeface="Tahoma"/>
                <a:cs typeface="Tahoma"/>
              </a:rPr>
              <a:t>unknown</a:t>
            </a:r>
            <a:r>
              <a:rPr sz="800" spc="85" dirty="0">
                <a:solidFill>
                  <a:srgbClr val="FFFFFF"/>
                </a:solidFill>
                <a:latin typeface="Tahoma"/>
                <a:cs typeface="Tahoma"/>
              </a:rPr>
              <a:t> </a:t>
            </a:r>
            <a:r>
              <a:rPr sz="800" spc="38" dirty="0">
                <a:solidFill>
                  <a:srgbClr val="FFFFFF"/>
                </a:solidFill>
                <a:latin typeface="Tahoma"/>
                <a:cs typeface="Tahoma"/>
              </a:rPr>
              <a:t>due</a:t>
            </a:r>
            <a:r>
              <a:rPr sz="800" spc="85" dirty="0">
                <a:solidFill>
                  <a:srgbClr val="FFFFFF"/>
                </a:solidFill>
                <a:latin typeface="Tahoma"/>
                <a:cs typeface="Tahoma"/>
              </a:rPr>
              <a:t> </a:t>
            </a:r>
            <a:r>
              <a:rPr sz="800" spc="28" dirty="0">
                <a:solidFill>
                  <a:srgbClr val="FFFFFF"/>
                </a:solidFill>
                <a:latin typeface="Tahoma"/>
                <a:cs typeface="Tahoma"/>
              </a:rPr>
              <a:t>to</a:t>
            </a:r>
            <a:r>
              <a:rPr sz="800" spc="85" dirty="0">
                <a:solidFill>
                  <a:srgbClr val="FFFFFF"/>
                </a:solidFill>
                <a:latin typeface="Tahoma"/>
                <a:cs typeface="Tahoma"/>
              </a:rPr>
              <a:t> </a:t>
            </a:r>
            <a:r>
              <a:rPr sz="800" spc="25" dirty="0">
                <a:solidFill>
                  <a:srgbClr val="FFFFFF"/>
                </a:solidFill>
                <a:latin typeface="Tahoma"/>
                <a:cs typeface="Tahoma"/>
              </a:rPr>
              <a:t>a</a:t>
            </a:r>
            <a:r>
              <a:rPr sz="800" spc="85" dirty="0">
                <a:solidFill>
                  <a:srgbClr val="FFFFFF"/>
                </a:solidFill>
                <a:latin typeface="Tahoma"/>
                <a:cs typeface="Tahoma"/>
              </a:rPr>
              <a:t> </a:t>
            </a:r>
            <a:r>
              <a:rPr sz="800" dirty="0">
                <a:solidFill>
                  <a:srgbClr val="FFFFFF"/>
                </a:solidFill>
                <a:latin typeface="Tahoma"/>
                <a:cs typeface="Tahoma"/>
              </a:rPr>
              <a:t>lack</a:t>
            </a:r>
            <a:r>
              <a:rPr sz="800" spc="85" dirty="0">
                <a:solidFill>
                  <a:srgbClr val="FFFFFF"/>
                </a:solidFill>
                <a:latin typeface="Tahoma"/>
                <a:cs typeface="Tahoma"/>
              </a:rPr>
              <a:t> </a:t>
            </a:r>
            <a:r>
              <a:rPr sz="800" spc="28" dirty="0">
                <a:solidFill>
                  <a:srgbClr val="FFFFFF"/>
                </a:solidFill>
                <a:latin typeface="Tahoma"/>
                <a:cs typeface="Tahoma"/>
              </a:rPr>
              <a:t>of</a:t>
            </a:r>
            <a:r>
              <a:rPr sz="800" spc="88" dirty="0">
                <a:solidFill>
                  <a:srgbClr val="FFFFFF"/>
                </a:solidFill>
                <a:latin typeface="Tahoma"/>
                <a:cs typeface="Tahoma"/>
              </a:rPr>
              <a:t> </a:t>
            </a:r>
            <a:r>
              <a:rPr sz="800" spc="-5" dirty="0">
                <a:solidFill>
                  <a:srgbClr val="FFFFFF"/>
                </a:solidFill>
                <a:latin typeface="Tahoma"/>
                <a:cs typeface="Tahoma"/>
              </a:rPr>
              <a:t>data. </a:t>
            </a:r>
            <a:r>
              <a:rPr sz="800" dirty="0">
                <a:solidFill>
                  <a:srgbClr val="FFFFFF"/>
                </a:solidFill>
                <a:latin typeface="Tahoma"/>
                <a:cs typeface="Tahoma"/>
              </a:rPr>
              <a:t>What</a:t>
            </a:r>
            <a:r>
              <a:rPr sz="800" spc="28" dirty="0">
                <a:solidFill>
                  <a:srgbClr val="FFFFFF"/>
                </a:solidFill>
                <a:latin typeface="Tahoma"/>
                <a:cs typeface="Tahoma"/>
              </a:rPr>
              <a:t> </a:t>
            </a:r>
            <a:r>
              <a:rPr sz="800" spc="25" dirty="0">
                <a:solidFill>
                  <a:srgbClr val="FFFFFF"/>
                </a:solidFill>
                <a:latin typeface="Tahoma"/>
                <a:cs typeface="Tahoma"/>
              </a:rPr>
              <a:t>we</a:t>
            </a:r>
            <a:r>
              <a:rPr sz="800" spc="30" dirty="0">
                <a:solidFill>
                  <a:srgbClr val="FFFFFF"/>
                </a:solidFill>
                <a:latin typeface="Tahoma"/>
                <a:cs typeface="Tahoma"/>
              </a:rPr>
              <a:t> </a:t>
            </a:r>
            <a:r>
              <a:rPr sz="800" spc="43" dirty="0">
                <a:solidFill>
                  <a:srgbClr val="FFFFFF"/>
                </a:solidFill>
                <a:latin typeface="Tahoma"/>
                <a:cs typeface="Tahoma"/>
              </a:rPr>
              <a:t>do</a:t>
            </a:r>
            <a:r>
              <a:rPr sz="800" spc="30" dirty="0">
                <a:solidFill>
                  <a:srgbClr val="FFFFFF"/>
                </a:solidFill>
                <a:latin typeface="Tahoma"/>
                <a:cs typeface="Tahoma"/>
              </a:rPr>
              <a:t> </a:t>
            </a:r>
            <a:r>
              <a:rPr sz="800" spc="33" dirty="0">
                <a:solidFill>
                  <a:srgbClr val="FFFFFF"/>
                </a:solidFill>
                <a:latin typeface="Tahoma"/>
                <a:cs typeface="Tahoma"/>
              </a:rPr>
              <a:t>know</a:t>
            </a:r>
            <a:r>
              <a:rPr sz="800" spc="30" dirty="0">
                <a:solidFill>
                  <a:srgbClr val="FFFFFF"/>
                </a:solidFill>
                <a:latin typeface="Tahoma"/>
                <a:cs typeface="Tahoma"/>
              </a:rPr>
              <a:t> </a:t>
            </a:r>
            <a:r>
              <a:rPr sz="800" spc="28" dirty="0">
                <a:solidFill>
                  <a:srgbClr val="FFFFFF"/>
                </a:solidFill>
                <a:latin typeface="Tahoma"/>
                <a:cs typeface="Tahoma"/>
              </a:rPr>
              <a:t>paints</a:t>
            </a:r>
            <a:r>
              <a:rPr sz="800" spc="30" dirty="0">
                <a:solidFill>
                  <a:srgbClr val="FFFFFF"/>
                </a:solidFill>
                <a:latin typeface="Tahoma"/>
                <a:cs typeface="Tahoma"/>
              </a:rPr>
              <a:t> </a:t>
            </a:r>
            <a:r>
              <a:rPr sz="800" spc="25" dirty="0">
                <a:solidFill>
                  <a:srgbClr val="FFFFFF"/>
                </a:solidFill>
                <a:latin typeface="Tahoma"/>
                <a:cs typeface="Tahoma"/>
              </a:rPr>
              <a:t>a</a:t>
            </a:r>
            <a:r>
              <a:rPr sz="800" spc="30" dirty="0">
                <a:solidFill>
                  <a:srgbClr val="FFFFFF"/>
                </a:solidFill>
                <a:latin typeface="Tahoma"/>
                <a:cs typeface="Tahoma"/>
              </a:rPr>
              <a:t> </a:t>
            </a:r>
            <a:r>
              <a:rPr sz="800" spc="25" dirty="0">
                <a:solidFill>
                  <a:srgbClr val="FFFFFF"/>
                </a:solidFill>
                <a:latin typeface="Tahoma"/>
                <a:cs typeface="Tahoma"/>
              </a:rPr>
              <a:t>worrying</a:t>
            </a:r>
            <a:r>
              <a:rPr sz="800" spc="30" dirty="0">
                <a:solidFill>
                  <a:srgbClr val="FFFFFF"/>
                </a:solidFill>
                <a:latin typeface="Tahoma"/>
                <a:cs typeface="Tahoma"/>
              </a:rPr>
              <a:t> </a:t>
            </a:r>
            <a:r>
              <a:rPr sz="800" dirty="0">
                <a:solidFill>
                  <a:srgbClr val="FFFFFF"/>
                </a:solidFill>
                <a:latin typeface="Tahoma"/>
                <a:cs typeface="Tahoma"/>
              </a:rPr>
              <a:t>picture.</a:t>
            </a:r>
            <a:r>
              <a:rPr sz="800" spc="30" dirty="0">
                <a:solidFill>
                  <a:srgbClr val="FFFFFF"/>
                </a:solidFill>
                <a:latin typeface="Tahoma"/>
                <a:cs typeface="Tahoma"/>
              </a:rPr>
              <a:t>  </a:t>
            </a:r>
            <a:r>
              <a:rPr sz="800" dirty="0">
                <a:solidFill>
                  <a:srgbClr val="FFFFFF"/>
                </a:solidFill>
                <a:latin typeface="Tahoma"/>
                <a:cs typeface="Tahoma"/>
              </a:rPr>
              <a:t>Diversity</a:t>
            </a:r>
            <a:r>
              <a:rPr sz="800" spc="33" dirty="0">
                <a:solidFill>
                  <a:srgbClr val="FFFFFF"/>
                </a:solidFill>
                <a:latin typeface="Tahoma"/>
                <a:cs typeface="Tahoma"/>
              </a:rPr>
              <a:t> </a:t>
            </a:r>
            <a:r>
              <a:rPr sz="800" spc="38" dirty="0">
                <a:solidFill>
                  <a:srgbClr val="FFFFFF"/>
                </a:solidFill>
                <a:latin typeface="Tahoma"/>
                <a:cs typeface="Tahoma"/>
              </a:rPr>
              <a:t>and</a:t>
            </a:r>
            <a:r>
              <a:rPr sz="800" spc="30" dirty="0">
                <a:solidFill>
                  <a:srgbClr val="FFFFFF"/>
                </a:solidFill>
                <a:latin typeface="Tahoma"/>
                <a:cs typeface="Tahoma"/>
              </a:rPr>
              <a:t> </a:t>
            </a:r>
            <a:r>
              <a:rPr sz="800" spc="33" dirty="0">
                <a:solidFill>
                  <a:srgbClr val="FFFFFF"/>
                </a:solidFill>
                <a:latin typeface="Tahoma"/>
                <a:cs typeface="Tahoma"/>
              </a:rPr>
              <a:t>abundance</a:t>
            </a:r>
            <a:r>
              <a:rPr sz="800" spc="30" dirty="0">
                <a:solidFill>
                  <a:srgbClr val="FFFFFF"/>
                </a:solidFill>
                <a:latin typeface="Tahoma"/>
                <a:cs typeface="Tahoma"/>
              </a:rPr>
              <a:t> </a:t>
            </a:r>
            <a:r>
              <a:rPr sz="800" spc="15" dirty="0">
                <a:solidFill>
                  <a:srgbClr val="FFFFFF"/>
                </a:solidFill>
                <a:latin typeface="Tahoma"/>
                <a:cs typeface="Tahoma"/>
              </a:rPr>
              <a:t>of </a:t>
            </a:r>
            <a:r>
              <a:rPr sz="800" spc="25" dirty="0">
                <a:solidFill>
                  <a:srgbClr val="FFFFFF"/>
                </a:solidFill>
                <a:latin typeface="Tahoma"/>
                <a:cs typeface="Tahoma"/>
              </a:rPr>
              <a:t>species</a:t>
            </a:r>
            <a:r>
              <a:rPr sz="800" spc="73" dirty="0">
                <a:solidFill>
                  <a:srgbClr val="FFFFFF"/>
                </a:solidFill>
                <a:latin typeface="Tahoma"/>
                <a:cs typeface="Tahoma"/>
              </a:rPr>
              <a:t>  </a:t>
            </a:r>
            <a:r>
              <a:rPr sz="800" spc="30" dirty="0">
                <a:solidFill>
                  <a:srgbClr val="FFFFFF"/>
                </a:solidFill>
                <a:latin typeface="Tahoma"/>
                <a:cs typeface="Tahoma"/>
              </a:rPr>
              <a:t>are</a:t>
            </a:r>
            <a:r>
              <a:rPr sz="800" spc="73" dirty="0">
                <a:solidFill>
                  <a:srgbClr val="FFFFFF"/>
                </a:solidFill>
                <a:latin typeface="Tahoma"/>
                <a:cs typeface="Tahoma"/>
              </a:rPr>
              <a:t>  </a:t>
            </a:r>
            <a:r>
              <a:rPr sz="800" dirty="0">
                <a:solidFill>
                  <a:srgbClr val="FFFFFF"/>
                </a:solidFill>
                <a:latin typeface="Tahoma"/>
                <a:cs typeface="Tahoma"/>
              </a:rPr>
              <a:t>declining,</a:t>
            </a:r>
            <a:r>
              <a:rPr sz="800" spc="73" dirty="0">
                <a:solidFill>
                  <a:srgbClr val="FFFFFF"/>
                </a:solidFill>
                <a:latin typeface="Tahoma"/>
                <a:cs typeface="Tahoma"/>
              </a:rPr>
              <a:t>  </a:t>
            </a:r>
            <a:r>
              <a:rPr sz="800" u="heavy" spc="28" dirty="0">
                <a:solidFill>
                  <a:srgbClr val="FFFFFF"/>
                </a:solidFill>
                <a:uFill>
                  <a:solidFill>
                    <a:srgbClr val="FFFFFF"/>
                  </a:solidFill>
                </a:uFill>
                <a:latin typeface="Tahoma"/>
                <a:cs typeface="Tahoma"/>
                <a:hlinkClick r:id="rId28"/>
              </a:rPr>
              <a:t>the</a:t>
            </a:r>
            <a:r>
              <a:rPr sz="800" u="heavy" spc="75" dirty="0">
                <a:solidFill>
                  <a:srgbClr val="FFFFFF"/>
                </a:solidFill>
                <a:uFill>
                  <a:solidFill>
                    <a:srgbClr val="FFFFFF"/>
                  </a:solidFill>
                </a:uFill>
                <a:latin typeface="Tahoma"/>
                <a:cs typeface="Tahoma"/>
                <a:hlinkClick r:id="rId28"/>
              </a:rPr>
              <a:t>  </a:t>
            </a:r>
            <a:r>
              <a:rPr sz="800" u="heavy" dirty="0">
                <a:solidFill>
                  <a:srgbClr val="FFFFFF"/>
                </a:solidFill>
                <a:uFill>
                  <a:solidFill>
                    <a:srgbClr val="FFFFFF"/>
                  </a:solidFill>
                </a:uFill>
                <a:latin typeface="Tahoma"/>
                <a:cs typeface="Tahoma"/>
                <a:hlinkClick r:id="rId28"/>
              </a:rPr>
              <a:t>majority</a:t>
            </a:r>
            <a:r>
              <a:rPr sz="800" u="heavy" spc="73" dirty="0">
                <a:solidFill>
                  <a:srgbClr val="FFFFFF"/>
                </a:solidFill>
                <a:uFill>
                  <a:solidFill>
                    <a:srgbClr val="FFFFFF"/>
                  </a:solidFill>
                </a:uFill>
                <a:latin typeface="Tahoma"/>
                <a:cs typeface="Tahoma"/>
                <a:hlinkClick r:id="rId28"/>
              </a:rPr>
              <a:t>  </a:t>
            </a:r>
            <a:r>
              <a:rPr sz="800" u="heavy" spc="28" dirty="0">
                <a:solidFill>
                  <a:srgbClr val="FFFFFF"/>
                </a:solidFill>
                <a:uFill>
                  <a:solidFill>
                    <a:srgbClr val="FFFFFF"/>
                  </a:solidFill>
                </a:uFill>
                <a:latin typeface="Tahoma"/>
                <a:cs typeface="Tahoma"/>
                <a:hlinkClick r:id="rId28"/>
              </a:rPr>
              <a:t>of</a:t>
            </a:r>
            <a:r>
              <a:rPr sz="800" u="heavy" spc="68" dirty="0">
                <a:solidFill>
                  <a:srgbClr val="FFFFFF"/>
                </a:solidFill>
                <a:uFill>
                  <a:solidFill>
                    <a:srgbClr val="FFFFFF"/>
                  </a:solidFill>
                </a:uFill>
                <a:latin typeface="Tahoma"/>
                <a:cs typeface="Tahoma"/>
                <a:hlinkClick r:id="rId28"/>
              </a:rPr>
              <a:t>  </a:t>
            </a:r>
            <a:r>
              <a:rPr sz="800" u="heavy" spc="28" dirty="0">
                <a:solidFill>
                  <a:srgbClr val="FFFFFF"/>
                </a:solidFill>
                <a:uFill>
                  <a:solidFill>
                    <a:srgbClr val="FFFFFF"/>
                  </a:solidFill>
                </a:uFill>
                <a:latin typeface="Tahoma"/>
                <a:cs typeface="Tahoma"/>
                <a:hlinkClick r:id="rId28"/>
              </a:rPr>
              <a:t>protected</a:t>
            </a:r>
            <a:r>
              <a:rPr sz="800" u="heavy" spc="73" dirty="0">
                <a:solidFill>
                  <a:srgbClr val="FFFFFF"/>
                </a:solidFill>
                <a:uFill>
                  <a:solidFill>
                    <a:srgbClr val="FFFFFF"/>
                  </a:solidFill>
                </a:uFill>
                <a:latin typeface="Tahoma"/>
                <a:cs typeface="Tahoma"/>
                <a:hlinkClick r:id="rId28"/>
              </a:rPr>
              <a:t>  </a:t>
            </a:r>
            <a:r>
              <a:rPr sz="800" u="heavy" dirty="0">
                <a:solidFill>
                  <a:srgbClr val="FFFFFF"/>
                </a:solidFill>
                <a:uFill>
                  <a:solidFill>
                    <a:srgbClr val="FFFFFF"/>
                  </a:solidFill>
                </a:uFill>
                <a:latin typeface="Tahoma"/>
                <a:cs typeface="Tahoma"/>
                <a:hlinkClick r:id="rId28"/>
              </a:rPr>
              <a:t>features**</a:t>
            </a:r>
            <a:r>
              <a:rPr sz="800" u="heavy" spc="73" dirty="0">
                <a:solidFill>
                  <a:srgbClr val="FFFFFF"/>
                </a:solidFill>
                <a:uFill>
                  <a:solidFill>
                    <a:srgbClr val="FFFFFF"/>
                  </a:solidFill>
                </a:uFill>
                <a:latin typeface="Tahoma"/>
                <a:cs typeface="Tahoma"/>
                <a:hlinkClick r:id="rId28"/>
              </a:rPr>
              <a:t>  </a:t>
            </a:r>
            <a:r>
              <a:rPr sz="800" u="heavy" spc="30" dirty="0">
                <a:solidFill>
                  <a:srgbClr val="FFFFFF"/>
                </a:solidFill>
                <a:uFill>
                  <a:solidFill>
                    <a:srgbClr val="FFFFFF"/>
                  </a:solidFill>
                </a:uFill>
                <a:latin typeface="Tahoma"/>
                <a:cs typeface="Tahoma"/>
                <a:hlinkClick r:id="rId28"/>
              </a:rPr>
              <a:t>are</a:t>
            </a:r>
            <a:r>
              <a:rPr sz="800" u="heavy" spc="75" dirty="0">
                <a:solidFill>
                  <a:srgbClr val="FFFFFF"/>
                </a:solidFill>
                <a:uFill>
                  <a:solidFill>
                    <a:srgbClr val="FFFFFF"/>
                  </a:solidFill>
                </a:uFill>
                <a:latin typeface="Tahoma"/>
                <a:cs typeface="Tahoma"/>
                <a:hlinkClick r:id="rId28"/>
              </a:rPr>
              <a:t>  </a:t>
            </a:r>
            <a:r>
              <a:rPr sz="800" u="heavy" spc="18" dirty="0">
                <a:solidFill>
                  <a:srgbClr val="FFFFFF"/>
                </a:solidFill>
                <a:uFill>
                  <a:solidFill>
                    <a:srgbClr val="FFFFFF"/>
                  </a:solidFill>
                </a:uFill>
                <a:latin typeface="Tahoma"/>
                <a:cs typeface="Tahoma"/>
                <a:hlinkClick r:id="rId28"/>
              </a:rPr>
              <a:t>in</a:t>
            </a:r>
            <a:r>
              <a:rPr sz="800" u="none" spc="18" dirty="0">
                <a:solidFill>
                  <a:srgbClr val="FFFFFF"/>
                </a:solidFill>
                <a:latin typeface="Tahoma"/>
                <a:cs typeface="Tahoma"/>
              </a:rPr>
              <a:t> </a:t>
            </a:r>
            <a:r>
              <a:rPr sz="800" u="heavy" spc="30" dirty="0">
                <a:solidFill>
                  <a:srgbClr val="FFFFFF"/>
                </a:solidFill>
                <a:uFill>
                  <a:solidFill>
                    <a:srgbClr val="FFFFFF"/>
                  </a:solidFill>
                </a:uFill>
                <a:latin typeface="Tahoma"/>
                <a:cs typeface="Tahoma"/>
                <a:hlinkClick r:id="rId28"/>
              </a:rPr>
              <a:t>unfavourable</a:t>
            </a:r>
            <a:r>
              <a:rPr sz="800" u="heavy" spc="155" dirty="0">
                <a:solidFill>
                  <a:srgbClr val="FFFFFF"/>
                </a:solidFill>
                <a:uFill>
                  <a:solidFill>
                    <a:srgbClr val="FFFFFF"/>
                  </a:solidFill>
                </a:uFill>
                <a:latin typeface="Tahoma"/>
                <a:cs typeface="Tahoma"/>
                <a:hlinkClick r:id="rId28"/>
              </a:rPr>
              <a:t> </a:t>
            </a:r>
            <a:r>
              <a:rPr sz="800" u="heavy" spc="40" dirty="0">
                <a:solidFill>
                  <a:srgbClr val="FFFFFF"/>
                </a:solidFill>
                <a:uFill>
                  <a:solidFill>
                    <a:srgbClr val="FFFFFF"/>
                  </a:solidFill>
                </a:uFill>
                <a:latin typeface="Tahoma"/>
                <a:cs typeface="Tahoma"/>
                <a:hlinkClick r:id="rId28"/>
              </a:rPr>
              <a:t>or</a:t>
            </a:r>
            <a:r>
              <a:rPr sz="800" u="heavy" spc="155" dirty="0">
                <a:solidFill>
                  <a:srgbClr val="FFFFFF"/>
                </a:solidFill>
                <a:uFill>
                  <a:solidFill>
                    <a:srgbClr val="FFFFFF"/>
                  </a:solidFill>
                </a:uFill>
                <a:latin typeface="Tahoma"/>
                <a:cs typeface="Tahoma"/>
                <a:hlinkClick r:id="rId28"/>
              </a:rPr>
              <a:t> </a:t>
            </a:r>
            <a:r>
              <a:rPr sz="800" u="heavy" spc="38" dirty="0">
                <a:solidFill>
                  <a:srgbClr val="FFFFFF"/>
                </a:solidFill>
                <a:uFill>
                  <a:solidFill>
                    <a:srgbClr val="FFFFFF"/>
                  </a:solidFill>
                </a:uFill>
                <a:latin typeface="Tahoma"/>
                <a:cs typeface="Tahoma"/>
                <a:hlinkClick r:id="rId28"/>
              </a:rPr>
              <a:t>unknown</a:t>
            </a:r>
            <a:r>
              <a:rPr sz="800" u="heavy" spc="158" dirty="0">
                <a:solidFill>
                  <a:srgbClr val="FFFFFF"/>
                </a:solidFill>
                <a:uFill>
                  <a:solidFill>
                    <a:srgbClr val="FFFFFF"/>
                  </a:solidFill>
                </a:uFill>
                <a:latin typeface="Tahoma"/>
                <a:cs typeface="Tahoma"/>
                <a:hlinkClick r:id="rId28"/>
              </a:rPr>
              <a:t> </a:t>
            </a:r>
            <a:r>
              <a:rPr sz="800" u="heavy" dirty="0">
                <a:solidFill>
                  <a:srgbClr val="FFFFFF"/>
                </a:solidFill>
                <a:uFill>
                  <a:solidFill>
                    <a:srgbClr val="FFFFFF"/>
                  </a:solidFill>
                </a:uFill>
                <a:latin typeface="Tahoma"/>
                <a:cs typeface="Tahoma"/>
                <a:hlinkClick r:id="rId28"/>
              </a:rPr>
              <a:t>condition</a:t>
            </a:r>
            <a:r>
              <a:rPr sz="800" u="none" dirty="0">
                <a:solidFill>
                  <a:srgbClr val="FFFFFF"/>
                </a:solidFill>
                <a:latin typeface="Tahoma"/>
                <a:cs typeface="Tahoma"/>
              </a:rPr>
              <a:t>,</a:t>
            </a:r>
            <a:r>
              <a:rPr sz="800" u="none" spc="155" dirty="0">
                <a:solidFill>
                  <a:srgbClr val="FFFFFF"/>
                </a:solidFill>
                <a:latin typeface="Tahoma"/>
                <a:cs typeface="Tahoma"/>
              </a:rPr>
              <a:t> </a:t>
            </a:r>
            <a:r>
              <a:rPr sz="800" u="none" spc="38" dirty="0">
                <a:solidFill>
                  <a:srgbClr val="FFFFFF"/>
                </a:solidFill>
                <a:latin typeface="Tahoma"/>
                <a:cs typeface="Tahoma"/>
              </a:rPr>
              <a:t>and</a:t>
            </a:r>
            <a:r>
              <a:rPr sz="800" u="none" spc="155" dirty="0">
                <a:solidFill>
                  <a:srgbClr val="FFFFFF"/>
                </a:solidFill>
                <a:latin typeface="Tahoma"/>
                <a:cs typeface="Tahoma"/>
              </a:rPr>
              <a:t> </a:t>
            </a:r>
            <a:r>
              <a:rPr sz="800" u="none" spc="33" dirty="0">
                <a:solidFill>
                  <a:srgbClr val="FFFFFF"/>
                </a:solidFill>
                <a:latin typeface="Tahoma"/>
                <a:cs typeface="Tahoma"/>
              </a:rPr>
              <a:t>most</a:t>
            </a:r>
            <a:r>
              <a:rPr sz="800" u="none" spc="158" dirty="0">
                <a:solidFill>
                  <a:srgbClr val="FFFFFF"/>
                </a:solidFill>
                <a:latin typeface="Tahoma"/>
                <a:cs typeface="Tahoma"/>
              </a:rPr>
              <a:t> </a:t>
            </a:r>
            <a:r>
              <a:rPr sz="800" u="none" spc="28" dirty="0">
                <a:solidFill>
                  <a:srgbClr val="FFFFFF"/>
                </a:solidFill>
                <a:latin typeface="Tahoma"/>
                <a:cs typeface="Tahoma"/>
              </a:rPr>
              <a:t>of</a:t>
            </a:r>
            <a:r>
              <a:rPr sz="800" u="none" spc="155" dirty="0">
                <a:solidFill>
                  <a:srgbClr val="FFFFFF"/>
                </a:solidFill>
                <a:latin typeface="Tahoma"/>
                <a:cs typeface="Tahoma"/>
              </a:rPr>
              <a:t> </a:t>
            </a:r>
            <a:r>
              <a:rPr sz="800" u="none" dirty="0">
                <a:solidFill>
                  <a:srgbClr val="FFFFFF"/>
                </a:solidFill>
                <a:latin typeface="Tahoma"/>
                <a:cs typeface="Tahoma"/>
              </a:rPr>
              <a:t>Swansea</a:t>
            </a:r>
            <a:r>
              <a:rPr sz="800" u="none" spc="158" dirty="0">
                <a:solidFill>
                  <a:srgbClr val="FFFFFF"/>
                </a:solidFill>
                <a:latin typeface="Tahoma"/>
                <a:cs typeface="Tahoma"/>
              </a:rPr>
              <a:t> </a:t>
            </a:r>
            <a:r>
              <a:rPr sz="800" u="none" dirty="0">
                <a:solidFill>
                  <a:srgbClr val="FFFFFF"/>
                </a:solidFill>
                <a:latin typeface="Tahoma"/>
                <a:cs typeface="Tahoma"/>
              </a:rPr>
              <a:t>is</a:t>
            </a:r>
            <a:r>
              <a:rPr sz="800" u="none" spc="155" dirty="0">
                <a:solidFill>
                  <a:srgbClr val="FFFFFF"/>
                </a:solidFill>
                <a:latin typeface="Tahoma"/>
                <a:cs typeface="Tahoma"/>
              </a:rPr>
              <a:t> </a:t>
            </a:r>
            <a:r>
              <a:rPr sz="800" u="none" spc="28" dirty="0">
                <a:solidFill>
                  <a:srgbClr val="FFFFFF"/>
                </a:solidFill>
                <a:latin typeface="Tahoma"/>
                <a:cs typeface="Tahoma"/>
              </a:rPr>
              <a:t>of</a:t>
            </a:r>
            <a:r>
              <a:rPr sz="800" u="none" spc="155" dirty="0">
                <a:solidFill>
                  <a:srgbClr val="FFFFFF"/>
                </a:solidFill>
                <a:latin typeface="Tahoma"/>
                <a:cs typeface="Tahoma"/>
              </a:rPr>
              <a:t> </a:t>
            </a:r>
            <a:r>
              <a:rPr sz="800" u="heavy" spc="25" dirty="0">
                <a:solidFill>
                  <a:srgbClr val="FFFFFF"/>
                </a:solidFill>
                <a:uFill>
                  <a:solidFill>
                    <a:srgbClr val="FFFFFF"/>
                  </a:solidFill>
                </a:uFill>
                <a:latin typeface="Tahoma"/>
                <a:cs typeface="Tahoma"/>
                <a:hlinkClick r:id="rId29"/>
              </a:rPr>
              <a:t>lower</a:t>
            </a:r>
            <a:r>
              <a:rPr sz="800" u="none" spc="25" dirty="0">
                <a:solidFill>
                  <a:srgbClr val="FFFFFF"/>
                </a:solidFill>
                <a:latin typeface="Tahoma"/>
                <a:cs typeface="Tahoma"/>
              </a:rPr>
              <a:t> </a:t>
            </a:r>
            <a:r>
              <a:rPr sz="800" u="heavy" spc="25" dirty="0">
                <a:solidFill>
                  <a:srgbClr val="FFFFFF"/>
                </a:solidFill>
                <a:uFill>
                  <a:solidFill>
                    <a:srgbClr val="FFFFFF"/>
                  </a:solidFill>
                </a:uFill>
                <a:latin typeface="Tahoma"/>
                <a:cs typeface="Tahoma"/>
                <a:hlinkClick r:id="rId29"/>
              </a:rPr>
              <a:t>eco</a:t>
            </a:r>
            <a:r>
              <a:rPr sz="800" u="none" spc="25" dirty="0">
                <a:solidFill>
                  <a:srgbClr val="FFFFFF"/>
                </a:solidFill>
                <a:latin typeface="Tahoma"/>
                <a:cs typeface="Tahoma"/>
                <a:hlinkClick r:id="rId29"/>
              </a:rPr>
              <a:t>sy</a:t>
            </a:r>
            <a:r>
              <a:rPr sz="800" u="heavy" spc="25" dirty="0">
                <a:solidFill>
                  <a:srgbClr val="FFFFFF"/>
                </a:solidFill>
                <a:uFill>
                  <a:solidFill>
                    <a:srgbClr val="FFFFFF"/>
                  </a:solidFill>
                </a:uFill>
                <a:latin typeface="Tahoma"/>
                <a:cs typeface="Tahoma"/>
                <a:hlinkClick r:id="rId29"/>
              </a:rPr>
              <a:t>stem</a:t>
            </a:r>
            <a:r>
              <a:rPr sz="800" u="heavy" spc="-30" dirty="0">
                <a:solidFill>
                  <a:srgbClr val="FFFFFF"/>
                </a:solidFill>
                <a:uFill>
                  <a:solidFill>
                    <a:srgbClr val="FFFFFF"/>
                  </a:solidFill>
                </a:uFill>
                <a:latin typeface="Tahoma"/>
                <a:cs typeface="Tahoma"/>
                <a:hlinkClick r:id="rId29"/>
              </a:rPr>
              <a:t> </a:t>
            </a:r>
            <a:r>
              <a:rPr sz="800" u="heavy" spc="-5" dirty="0">
                <a:solidFill>
                  <a:srgbClr val="FFFFFF"/>
                </a:solidFill>
                <a:uFill>
                  <a:solidFill>
                    <a:srgbClr val="FFFFFF"/>
                  </a:solidFill>
                </a:uFill>
                <a:latin typeface="Tahoma"/>
                <a:cs typeface="Tahoma"/>
                <a:hlinkClick r:id="rId29"/>
              </a:rPr>
              <a:t>resilience</a:t>
            </a:r>
            <a:r>
              <a:rPr sz="800" u="none" spc="-5" dirty="0">
                <a:solidFill>
                  <a:srgbClr val="FFFFFF"/>
                </a:solidFill>
                <a:latin typeface="Tahoma"/>
                <a:cs typeface="Tahoma"/>
              </a:rPr>
              <a:t>.</a:t>
            </a:r>
            <a:endParaRPr sz="800">
              <a:latin typeface="Tahoma"/>
              <a:cs typeface="Tahoma"/>
            </a:endParaRPr>
          </a:p>
        </p:txBody>
      </p:sp>
      <p:sp>
        <p:nvSpPr>
          <p:cNvPr id="54" name="object 54"/>
          <p:cNvSpPr txBox="1"/>
          <p:nvPr/>
        </p:nvSpPr>
        <p:spPr>
          <a:xfrm>
            <a:off x="866962" y="4648912"/>
            <a:ext cx="3487738" cy="703263"/>
          </a:xfrm>
          <a:prstGeom prst="rect">
            <a:avLst/>
          </a:prstGeom>
        </p:spPr>
        <p:txBody>
          <a:bodyPr vert="horz" wrap="square" lIns="0" tIns="6350" rIns="0" bIns="0" rtlCol="0">
            <a:spAutoFit/>
          </a:bodyPr>
          <a:lstStyle/>
          <a:p>
            <a:pPr marL="6350" marR="2540" algn="just">
              <a:lnSpc>
                <a:spcPct val="113300"/>
              </a:lnSpc>
              <a:spcBef>
                <a:spcPts val="50"/>
              </a:spcBef>
            </a:pPr>
            <a:r>
              <a:rPr sz="800" spc="33" dirty="0">
                <a:solidFill>
                  <a:srgbClr val="FFFFFF"/>
                </a:solidFill>
                <a:latin typeface="Tahoma"/>
                <a:cs typeface="Tahoma"/>
              </a:rPr>
              <a:t>Some</a:t>
            </a:r>
            <a:r>
              <a:rPr sz="800" spc="45" dirty="0">
                <a:solidFill>
                  <a:srgbClr val="FFFFFF"/>
                </a:solidFill>
                <a:latin typeface="Tahoma"/>
                <a:cs typeface="Tahoma"/>
              </a:rPr>
              <a:t> </a:t>
            </a:r>
            <a:r>
              <a:rPr sz="800" spc="28" dirty="0">
                <a:solidFill>
                  <a:srgbClr val="FFFFFF"/>
                </a:solidFill>
                <a:latin typeface="Tahoma"/>
                <a:cs typeface="Tahoma"/>
              </a:rPr>
              <a:t>of</a:t>
            </a:r>
            <a:r>
              <a:rPr sz="800" spc="45" dirty="0">
                <a:solidFill>
                  <a:srgbClr val="FFFFFF"/>
                </a:solidFill>
                <a:latin typeface="Tahoma"/>
                <a:cs typeface="Tahoma"/>
              </a:rPr>
              <a:t> </a:t>
            </a:r>
            <a:r>
              <a:rPr sz="800" spc="30" dirty="0">
                <a:solidFill>
                  <a:srgbClr val="FFFFFF"/>
                </a:solidFill>
                <a:latin typeface="Tahoma"/>
                <a:cs typeface="Tahoma"/>
              </a:rPr>
              <a:t>the</a:t>
            </a:r>
            <a:r>
              <a:rPr sz="800" spc="48" dirty="0">
                <a:solidFill>
                  <a:srgbClr val="FFFFFF"/>
                </a:solidFill>
                <a:latin typeface="Tahoma"/>
                <a:cs typeface="Tahoma"/>
              </a:rPr>
              <a:t> </a:t>
            </a:r>
            <a:r>
              <a:rPr sz="800" dirty="0">
                <a:solidFill>
                  <a:srgbClr val="FFFFFF"/>
                </a:solidFill>
                <a:latin typeface="Tahoma"/>
                <a:cs typeface="Tahoma"/>
              </a:rPr>
              <a:t>biggest</a:t>
            </a:r>
            <a:r>
              <a:rPr sz="800" spc="45" dirty="0">
                <a:solidFill>
                  <a:srgbClr val="FFFFFF"/>
                </a:solidFill>
                <a:latin typeface="Tahoma"/>
                <a:cs typeface="Tahoma"/>
              </a:rPr>
              <a:t> </a:t>
            </a:r>
            <a:r>
              <a:rPr sz="800" spc="30" dirty="0">
                <a:solidFill>
                  <a:srgbClr val="FFFFFF"/>
                </a:solidFill>
                <a:latin typeface="Tahoma"/>
                <a:cs typeface="Tahoma"/>
              </a:rPr>
              <a:t>barriers</a:t>
            </a:r>
            <a:r>
              <a:rPr sz="800" spc="45" dirty="0">
                <a:solidFill>
                  <a:srgbClr val="FFFFFF"/>
                </a:solidFill>
                <a:latin typeface="Tahoma"/>
                <a:cs typeface="Tahoma"/>
              </a:rPr>
              <a:t> </a:t>
            </a:r>
            <a:r>
              <a:rPr sz="800" spc="28" dirty="0">
                <a:solidFill>
                  <a:srgbClr val="FFFFFF"/>
                </a:solidFill>
                <a:latin typeface="Tahoma"/>
                <a:cs typeface="Tahoma"/>
              </a:rPr>
              <a:t>to</a:t>
            </a:r>
            <a:r>
              <a:rPr sz="800" spc="48" dirty="0">
                <a:solidFill>
                  <a:srgbClr val="FFFFFF"/>
                </a:solidFill>
                <a:latin typeface="Tahoma"/>
                <a:cs typeface="Tahoma"/>
              </a:rPr>
              <a:t> </a:t>
            </a:r>
            <a:r>
              <a:rPr sz="800" spc="30" dirty="0">
                <a:solidFill>
                  <a:srgbClr val="FFFFFF"/>
                </a:solidFill>
                <a:latin typeface="Tahoma"/>
                <a:cs typeface="Tahoma"/>
              </a:rPr>
              <a:t>nature</a:t>
            </a:r>
            <a:r>
              <a:rPr sz="800" spc="45" dirty="0">
                <a:solidFill>
                  <a:srgbClr val="FFFFFF"/>
                </a:solidFill>
                <a:latin typeface="Tahoma"/>
                <a:cs typeface="Tahoma"/>
              </a:rPr>
              <a:t> </a:t>
            </a:r>
            <a:r>
              <a:rPr sz="800" dirty="0">
                <a:solidFill>
                  <a:srgbClr val="FFFFFF"/>
                </a:solidFill>
                <a:latin typeface="Tahoma"/>
                <a:cs typeface="Tahoma"/>
              </a:rPr>
              <a:t>recovery</a:t>
            </a:r>
            <a:r>
              <a:rPr sz="800" spc="45" dirty="0">
                <a:solidFill>
                  <a:srgbClr val="FFFFFF"/>
                </a:solidFill>
                <a:latin typeface="Tahoma"/>
                <a:cs typeface="Tahoma"/>
              </a:rPr>
              <a:t> </a:t>
            </a:r>
            <a:r>
              <a:rPr sz="800" spc="30" dirty="0">
                <a:solidFill>
                  <a:srgbClr val="FFFFFF"/>
                </a:solidFill>
                <a:latin typeface="Tahoma"/>
                <a:cs typeface="Tahoma"/>
              </a:rPr>
              <a:t>in</a:t>
            </a:r>
            <a:r>
              <a:rPr sz="800" spc="48" dirty="0">
                <a:solidFill>
                  <a:srgbClr val="FFFFFF"/>
                </a:solidFill>
                <a:latin typeface="Tahoma"/>
                <a:cs typeface="Tahoma"/>
              </a:rPr>
              <a:t> </a:t>
            </a:r>
            <a:r>
              <a:rPr sz="800" dirty="0">
                <a:solidFill>
                  <a:srgbClr val="FFFFFF"/>
                </a:solidFill>
                <a:latin typeface="Tahoma"/>
                <a:cs typeface="Tahoma"/>
              </a:rPr>
              <a:t>Swansea***</a:t>
            </a:r>
            <a:r>
              <a:rPr sz="800" spc="45" dirty="0">
                <a:solidFill>
                  <a:srgbClr val="FFFFFF"/>
                </a:solidFill>
                <a:latin typeface="Tahoma"/>
                <a:cs typeface="Tahoma"/>
              </a:rPr>
              <a:t> </a:t>
            </a:r>
            <a:r>
              <a:rPr sz="800" spc="30" dirty="0">
                <a:solidFill>
                  <a:srgbClr val="FFFFFF"/>
                </a:solidFill>
                <a:latin typeface="Tahoma"/>
                <a:cs typeface="Tahoma"/>
              </a:rPr>
              <a:t>are</a:t>
            </a:r>
            <a:r>
              <a:rPr sz="800" spc="45" dirty="0">
                <a:solidFill>
                  <a:srgbClr val="FFFFFF"/>
                </a:solidFill>
                <a:latin typeface="Tahoma"/>
                <a:cs typeface="Tahoma"/>
              </a:rPr>
              <a:t> </a:t>
            </a:r>
            <a:r>
              <a:rPr sz="800" spc="-10" dirty="0">
                <a:solidFill>
                  <a:srgbClr val="FFFFFF"/>
                </a:solidFill>
                <a:latin typeface="Tahoma"/>
                <a:cs typeface="Tahoma"/>
              </a:rPr>
              <a:t>INNS </a:t>
            </a:r>
            <a:r>
              <a:rPr sz="800" spc="-13" dirty="0">
                <a:solidFill>
                  <a:srgbClr val="FFFFFF"/>
                </a:solidFill>
                <a:latin typeface="Tahoma"/>
                <a:cs typeface="Tahoma"/>
              </a:rPr>
              <a:t>(e.g.,</a:t>
            </a:r>
            <a:r>
              <a:rPr sz="800" spc="73" dirty="0">
                <a:solidFill>
                  <a:srgbClr val="FFFFFF"/>
                </a:solidFill>
                <a:latin typeface="Tahoma"/>
                <a:cs typeface="Tahoma"/>
              </a:rPr>
              <a:t> </a:t>
            </a:r>
            <a:r>
              <a:rPr sz="800" dirty="0">
                <a:solidFill>
                  <a:srgbClr val="FFFFFF"/>
                </a:solidFill>
                <a:latin typeface="Tahoma"/>
                <a:cs typeface="Tahoma"/>
              </a:rPr>
              <a:t>Japanese</a:t>
            </a:r>
            <a:r>
              <a:rPr sz="800" spc="75" dirty="0">
                <a:solidFill>
                  <a:srgbClr val="FFFFFF"/>
                </a:solidFill>
                <a:latin typeface="Tahoma"/>
                <a:cs typeface="Tahoma"/>
              </a:rPr>
              <a:t> </a:t>
            </a:r>
            <a:r>
              <a:rPr sz="800" spc="28" dirty="0">
                <a:solidFill>
                  <a:srgbClr val="FFFFFF"/>
                </a:solidFill>
                <a:latin typeface="Tahoma"/>
                <a:cs typeface="Tahoma"/>
              </a:rPr>
              <a:t>knotweed</a:t>
            </a:r>
            <a:r>
              <a:rPr sz="800" spc="75" dirty="0">
                <a:solidFill>
                  <a:srgbClr val="FFFFFF"/>
                </a:solidFill>
                <a:latin typeface="Tahoma"/>
                <a:cs typeface="Tahoma"/>
              </a:rPr>
              <a:t> </a:t>
            </a:r>
            <a:r>
              <a:rPr sz="800" spc="38" dirty="0">
                <a:solidFill>
                  <a:srgbClr val="FFFFFF"/>
                </a:solidFill>
                <a:latin typeface="Tahoma"/>
                <a:cs typeface="Tahoma"/>
              </a:rPr>
              <a:t>and</a:t>
            </a:r>
            <a:r>
              <a:rPr sz="800" spc="73" dirty="0">
                <a:solidFill>
                  <a:srgbClr val="FFFFFF"/>
                </a:solidFill>
                <a:latin typeface="Tahoma"/>
                <a:cs typeface="Tahoma"/>
              </a:rPr>
              <a:t> </a:t>
            </a:r>
            <a:r>
              <a:rPr sz="800" spc="28" dirty="0">
                <a:solidFill>
                  <a:srgbClr val="FFFFFF"/>
                </a:solidFill>
                <a:latin typeface="Tahoma"/>
                <a:cs typeface="Tahoma"/>
              </a:rPr>
              <a:t>Himalayan</a:t>
            </a:r>
            <a:r>
              <a:rPr sz="800" spc="75" dirty="0">
                <a:solidFill>
                  <a:srgbClr val="FFFFFF"/>
                </a:solidFill>
                <a:latin typeface="Tahoma"/>
                <a:cs typeface="Tahoma"/>
              </a:rPr>
              <a:t> </a:t>
            </a:r>
            <a:r>
              <a:rPr sz="800" dirty="0">
                <a:solidFill>
                  <a:srgbClr val="FFFFFF"/>
                </a:solidFill>
                <a:latin typeface="Tahoma"/>
                <a:cs typeface="Tahoma"/>
              </a:rPr>
              <a:t>balsam),</a:t>
            </a:r>
            <a:r>
              <a:rPr sz="800" spc="75" dirty="0">
                <a:solidFill>
                  <a:srgbClr val="FFFFFF"/>
                </a:solidFill>
                <a:latin typeface="Tahoma"/>
                <a:cs typeface="Tahoma"/>
              </a:rPr>
              <a:t> </a:t>
            </a:r>
            <a:r>
              <a:rPr sz="800" spc="25" dirty="0">
                <a:solidFill>
                  <a:srgbClr val="FFFFFF"/>
                </a:solidFill>
                <a:latin typeface="Tahoma"/>
                <a:cs typeface="Tahoma"/>
              </a:rPr>
              <a:t>a</a:t>
            </a:r>
            <a:r>
              <a:rPr sz="800" spc="75" dirty="0">
                <a:solidFill>
                  <a:srgbClr val="FFFFFF"/>
                </a:solidFill>
                <a:latin typeface="Tahoma"/>
                <a:cs typeface="Tahoma"/>
              </a:rPr>
              <a:t> </a:t>
            </a:r>
            <a:r>
              <a:rPr sz="800" dirty="0">
                <a:solidFill>
                  <a:srgbClr val="FFFFFF"/>
                </a:solidFill>
                <a:latin typeface="Tahoma"/>
                <a:cs typeface="Tahoma"/>
              </a:rPr>
              <a:t>lack</a:t>
            </a:r>
            <a:r>
              <a:rPr sz="800" spc="73" dirty="0">
                <a:solidFill>
                  <a:srgbClr val="FFFFFF"/>
                </a:solidFill>
                <a:latin typeface="Tahoma"/>
                <a:cs typeface="Tahoma"/>
              </a:rPr>
              <a:t> </a:t>
            </a:r>
            <a:r>
              <a:rPr sz="800" spc="28" dirty="0">
                <a:solidFill>
                  <a:srgbClr val="FFFFFF"/>
                </a:solidFill>
                <a:latin typeface="Tahoma"/>
                <a:cs typeface="Tahoma"/>
              </a:rPr>
              <a:t>of</a:t>
            </a:r>
            <a:r>
              <a:rPr sz="800" spc="75" dirty="0">
                <a:solidFill>
                  <a:srgbClr val="FFFFFF"/>
                </a:solidFill>
                <a:latin typeface="Tahoma"/>
                <a:cs typeface="Tahoma"/>
              </a:rPr>
              <a:t> </a:t>
            </a:r>
            <a:r>
              <a:rPr sz="800" spc="-5" dirty="0">
                <a:solidFill>
                  <a:srgbClr val="FFFFFF"/>
                </a:solidFill>
                <a:latin typeface="Tahoma"/>
                <a:cs typeface="Tahoma"/>
              </a:rPr>
              <a:t>connectivity, </a:t>
            </a:r>
            <a:r>
              <a:rPr sz="800" spc="38" dirty="0">
                <a:solidFill>
                  <a:srgbClr val="FFFFFF"/>
                </a:solidFill>
                <a:latin typeface="Tahoma"/>
                <a:cs typeface="Tahoma"/>
              </a:rPr>
              <a:t>and</a:t>
            </a:r>
            <a:r>
              <a:rPr sz="800" spc="155" dirty="0">
                <a:solidFill>
                  <a:srgbClr val="FFFFFF"/>
                </a:solidFill>
                <a:latin typeface="Tahoma"/>
                <a:cs typeface="Tahoma"/>
              </a:rPr>
              <a:t> </a:t>
            </a:r>
            <a:r>
              <a:rPr sz="800" dirty="0">
                <a:solidFill>
                  <a:srgbClr val="FFFFFF"/>
                </a:solidFill>
                <a:latin typeface="Tahoma"/>
                <a:cs typeface="Tahoma"/>
              </a:rPr>
              <a:t>habitat</a:t>
            </a:r>
            <a:r>
              <a:rPr sz="800" spc="158" dirty="0">
                <a:solidFill>
                  <a:srgbClr val="FFFFFF"/>
                </a:solidFill>
                <a:latin typeface="Tahoma"/>
                <a:cs typeface="Tahoma"/>
              </a:rPr>
              <a:t> </a:t>
            </a:r>
            <a:r>
              <a:rPr sz="800" spc="25" dirty="0">
                <a:solidFill>
                  <a:srgbClr val="FFFFFF"/>
                </a:solidFill>
                <a:latin typeface="Tahoma"/>
                <a:cs typeface="Tahoma"/>
              </a:rPr>
              <a:t>loss</a:t>
            </a:r>
            <a:r>
              <a:rPr sz="800" spc="155" dirty="0">
                <a:solidFill>
                  <a:srgbClr val="FFFFFF"/>
                </a:solidFill>
                <a:latin typeface="Tahoma"/>
                <a:cs typeface="Tahoma"/>
              </a:rPr>
              <a:t> </a:t>
            </a:r>
            <a:r>
              <a:rPr sz="800" spc="38" dirty="0">
                <a:solidFill>
                  <a:srgbClr val="FFFFFF"/>
                </a:solidFill>
                <a:latin typeface="Tahoma"/>
                <a:cs typeface="Tahoma"/>
              </a:rPr>
              <a:t>due</a:t>
            </a:r>
            <a:r>
              <a:rPr sz="800" spc="158" dirty="0">
                <a:solidFill>
                  <a:srgbClr val="FFFFFF"/>
                </a:solidFill>
                <a:latin typeface="Tahoma"/>
                <a:cs typeface="Tahoma"/>
              </a:rPr>
              <a:t> </a:t>
            </a:r>
            <a:r>
              <a:rPr sz="800" spc="28" dirty="0">
                <a:solidFill>
                  <a:srgbClr val="FFFFFF"/>
                </a:solidFill>
                <a:latin typeface="Tahoma"/>
                <a:cs typeface="Tahoma"/>
              </a:rPr>
              <a:t>to</a:t>
            </a:r>
            <a:r>
              <a:rPr sz="800" spc="155" dirty="0">
                <a:solidFill>
                  <a:srgbClr val="FFFFFF"/>
                </a:solidFill>
                <a:latin typeface="Tahoma"/>
                <a:cs typeface="Tahoma"/>
              </a:rPr>
              <a:t> </a:t>
            </a:r>
            <a:r>
              <a:rPr sz="800" spc="30" dirty="0">
                <a:solidFill>
                  <a:srgbClr val="FFFFFF"/>
                </a:solidFill>
                <a:latin typeface="Tahoma"/>
                <a:cs typeface="Tahoma"/>
              </a:rPr>
              <a:t>competition</a:t>
            </a:r>
            <a:r>
              <a:rPr sz="800" spc="158" dirty="0">
                <a:solidFill>
                  <a:srgbClr val="FFFFFF"/>
                </a:solidFill>
                <a:latin typeface="Tahoma"/>
                <a:cs typeface="Tahoma"/>
              </a:rPr>
              <a:t> </a:t>
            </a:r>
            <a:r>
              <a:rPr sz="800" spc="33" dirty="0">
                <a:solidFill>
                  <a:srgbClr val="FFFFFF"/>
                </a:solidFill>
                <a:latin typeface="Tahoma"/>
                <a:cs typeface="Tahoma"/>
              </a:rPr>
              <a:t>for</a:t>
            </a:r>
            <a:r>
              <a:rPr sz="800" spc="155" dirty="0">
                <a:solidFill>
                  <a:srgbClr val="FFFFFF"/>
                </a:solidFill>
                <a:latin typeface="Tahoma"/>
                <a:cs typeface="Tahoma"/>
              </a:rPr>
              <a:t> </a:t>
            </a:r>
            <a:r>
              <a:rPr sz="800" dirty="0">
                <a:solidFill>
                  <a:srgbClr val="FFFFFF"/>
                </a:solidFill>
                <a:latin typeface="Tahoma"/>
                <a:cs typeface="Tahoma"/>
              </a:rPr>
              <a:t>development,</a:t>
            </a:r>
            <a:r>
              <a:rPr sz="800" spc="158" dirty="0">
                <a:solidFill>
                  <a:srgbClr val="FFFFFF"/>
                </a:solidFill>
                <a:latin typeface="Tahoma"/>
                <a:cs typeface="Tahoma"/>
              </a:rPr>
              <a:t> </a:t>
            </a:r>
            <a:r>
              <a:rPr sz="800" spc="43" dirty="0">
                <a:solidFill>
                  <a:srgbClr val="FFFFFF"/>
                </a:solidFill>
                <a:latin typeface="Tahoma"/>
                <a:cs typeface="Tahoma"/>
              </a:rPr>
              <a:t>poor</a:t>
            </a:r>
            <a:r>
              <a:rPr sz="800" spc="155" dirty="0">
                <a:solidFill>
                  <a:srgbClr val="FFFFFF"/>
                </a:solidFill>
                <a:latin typeface="Tahoma"/>
                <a:cs typeface="Tahoma"/>
              </a:rPr>
              <a:t> </a:t>
            </a:r>
            <a:r>
              <a:rPr sz="800" spc="23" dirty="0">
                <a:solidFill>
                  <a:srgbClr val="FFFFFF"/>
                </a:solidFill>
                <a:latin typeface="Tahoma"/>
                <a:cs typeface="Tahoma"/>
              </a:rPr>
              <a:t>awareness </a:t>
            </a:r>
            <a:r>
              <a:rPr sz="800" spc="38" dirty="0">
                <a:solidFill>
                  <a:srgbClr val="FFFFFF"/>
                </a:solidFill>
                <a:latin typeface="Tahoma"/>
                <a:cs typeface="Tahoma"/>
              </a:rPr>
              <a:t>and</a:t>
            </a:r>
            <a:r>
              <a:rPr sz="800" spc="78" dirty="0">
                <a:solidFill>
                  <a:srgbClr val="FFFFFF"/>
                </a:solidFill>
                <a:latin typeface="Tahoma"/>
                <a:cs typeface="Tahoma"/>
              </a:rPr>
              <a:t> </a:t>
            </a:r>
            <a:r>
              <a:rPr sz="800" spc="30" dirty="0">
                <a:solidFill>
                  <a:srgbClr val="FFFFFF"/>
                </a:solidFill>
                <a:latin typeface="Tahoma"/>
                <a:cs typeface="Tahoma"/>
              </a:rPr>
              <a:t>understanding</a:t>
            </a:r>
            <a:r>
              <a:rPr sz="800" spc="78" dirty="0">
                <a:solidFill>
                  <a:srgbClr val="FFFFFF"/>
                </a:solidFill>
                <a:latin typeface="Tahoma"/>
                <a:cs typeface="Tahoma"/>
              </a:rPr>
              <a:t> </a:t>
            </a:r>
            <a:r>
              <a:rPr sz="800" spc="28" dirty="0">
                <a:solidFill>
                  <a:srgbClr val="FFFFFF"/>
                </a:solidFill>
                <a:latin typeface="Tahoma"/>
                <a:cs typeface="Tahoma"/>
              </a:rPr>
              <a:t>of</a:t>
            </a:r>
            <a:r>
              <a:rPr sz="800" spc="78" dirty="0">
                <a:solidFill>
                  <a:srgbClr val="FFFFFF"/>
                </a:solidFill>
                <a:latin typeface="Tahoma"/>
                <a:cs typeface="Tahoma"/>
              </a:rPr>
              <a:t> </a:t>
            </a:r>
            <a:r>
              <a:rPr sz="800" spc="30" dirty="0">
                <a:solidFill>
                  <a:srgbClr val="FFFFFF"/>
                </a:solidFill>
                <a:latin typeface="Tahoma"/>
                <a:cs typeface="Tahoma"/>
              </a:rPr>
              <a:t>nature</a:t>
            </a:r>
            <a:r>
              <a:rPr sz="800" spc="80" dirty="0">
                <a:solidFill>
                  <a:srgbClr val="FFFFFF"/>
                </a:solidFill>
                <a:latin typeface="Tahoma"/>
                <a:cs typeface="Tahoma"/>
              </a:rPr>
              <a:t> </a:t>
            </a:r>
            <a:r>
              <a:rPr sz="800" dirty="0">
                <a:solidFill>
                  <a:srgbClr val="FFFFFF"/>
                </a:solidFill>
                <a:latin typeface="Tahoma"/>
                <a:cs typeface="Tahoma"/>
              </a:rPr>
              <a:t>issues,</a:t>
            </a:r>
            <a:r>
              <a:rPr sz="800" spc="78" dirty="0">
                <a:solidFill>
                  <a:srgbClr val="FFFFFF"/>
                </a:solidFill>
                <a:latin typeface="Tahoma"/>
                <a:cs typeface="Tahoma"/>
              </a:rPr>
              <a:t> </a:t>
            </a:r>
            <a:r>
              <a:rPr sz="800" dirty="0">
                <a:solidFill>
                  <a:srgbClr val="FFFFFF"/>
                </a:solidFill>
                <a:latin typeface="Tahoma"/>
                <a:cs typeface="Tahoma"/>
              </a:rPr>
              <a:t>as</a:t>
            </a:r>
            <a:r>
              <a:rPr sz="800" spc="78" dirty="0">
                <a:solidFill>
                  <a:srgbClr val="FFFFFF"/>
                </a:solidFill>
                <a:latin typeface="Tahoma"/>
                <a:cs typeface="Tahoma"/>
              </a:rPr>
              <a:t> </a:t>
            </a:r>
            <a:r>
              <a:rPr sz="800" dirty="0">
                <a:solidFill>
                  <a:srgbClr val="FFFFFF"/>
                </a:solidFill>
                <a:latin typeface="Tahoma"/>
                <a:cs typeface="Tahoma"/>
              </a:rPr>
              <a:t>well</a:t>
            </a:r>
            <a:r>
              <a:rPr sz="800" spc="80" dirty="0">
                <a:solidFill>
                  <a:srgbClr val="FFFFFF"/>
                </a:solidFill>
                <a:latin typeface="Tahoma"/>
                <a:cs typeface="Tahoma"/>
              </a:rPr>
              <a:t> </a:t>
            </a:r>
            <a:r>
              <a:rPr sz="800" dirty="0">
                <a:solidFill>
                  <a:srgbClr val="FFFFFF"/>
                </a:solidFill>
                <a:latin typeface="Tahoma"/>
                <a:cs typeface="Tahoma"/>
              </a:rPr>
              <a:t>as</a:t>
            </a:r>
            <a:r>
              <a:rPr sz="800" spc="78" dirty="0">
                <a:solidFill>
                  <a:srgbClr val="FFFFFF"/>
                </a:solidFill>
                <a:latin typeface="Tahoma"/>
                <a:cs typeface="Tahoma"/>
              </a:rPr>
              <a:t> </a:t>
            </a:r>
            <a:r>
              <a:rPr sz="800" spc="33" dirty="0">
                <a:solidFill>
                  <a:srgbClr val="FFFFFF"/>
                </a:solidFill>
                <a:latin typeface="Tahoma"/>
                <a:cs typeface="Tahoma"/>
              </a:rPr>
              <a:t>an</a:t>
            </a:r>
            <a:r>
              <a:rPr sz="800" spc="78" dirty="0">
                <a:solidFill>
                  <a:srgbClr val="FFFFFF"/>
                </a:solidFill>
                <a:latin typeface="Tahoma"/>
                <a:cs typeface="Tahoma"/>
              </a:rPr>
              <a:t> </a:t>
            </a:r>
            <a:r>
              <a:rPr sz="800" spc="28" dirty="0">
                <a:solidFill>
                  <a:srgbClr val="FFFFFF"/>
                </a:solidFill>
                <a:latin typeface="Tahoma"/>
                <a:cs typeface="Tahoma"/>
              </a:rPr>
              <a:t>absence</a:t>
            </a:r>
            <a:r>
              <a:rPr sz="800" spc="80" dirty="0">
                <a:solidFill>
                  <a:srgbClr val="FFFFFF"/>
                </a:solidFill>
                <a:latin typeface="Tahoma"/>
                <a:cs typeface="Tahoma"/>
              </a:rPr>
              <a:t> </a:t>
            </a:r>
            <a:r>
              <a:rPr sz="800" spc="28" dirty="0">
                <a:solidFill>
                  <a:srgbClr val="FFFFFF"/>
                </a:solidFill>
                <a:latin typeface="Tahoma"/>
                <a:cs typeface="Tahoma"/>
              </a:rPr>
              <a:t>of</a:t>
            </a:r>
            <a:r>
              <a:rPr sz="800" spc="78" dirty="0">
                <a:solidFill>
                  <a:srgbClr val="FFFFFF"/>
                </a:solidFill>
                <a:latin typeface="Tahoma"/>
                <a:cs typeface="Tahoma"/>
              </a:rPr>
              <a:t> </a:t>
            </a:r>
            <a:r>
              <a:rPr sz="800" dirty="0">
                <a:solidFill>
                  <a:srgbClr val="FFFFFF"/>
                </a:solidFill>
                <a:latin typeface="Tahoma"/>
                <a:cs typeface="Tahoma"/>
              </a:rPr>
              <a:t>long-</a:t>
            </a:r>
            <a:r>
              <a:rPr sz="800" spc="-10" dirty="0">
                <a:solidFill>
                  <a:srgbClr val="FFFFFF"/>
                </a:solidFill>
                <a:latin typeface="Tahoma"/>
                <a:cs typeface="Tahoma"/>
              </a:rPr>
              <a:t>term </a:t>
            </a:r>
            <a:r>
              <a:rPr sz="800" spc="25" dirty="0">
                <a:solidFill>
                  <a:srgbClr val="FFFFFF"/>
                </a:solidFill>
                <a:latin typeface="Tahoma"/>
                <a:cs typeface="Tahoma"/>
              </a:rPr>
              <a:t>investment</a:t>
            </a:r>
            <a:r>
              <a:rPr sz="800" spc="18" dirty="0">
                <a:solidFill>
                  <a:srgbClr val="FFFFFF"/>
                </a:solidFill>
                <a:latin typeface="Tahoma"/>
                <a:cs typeface="Tahoma"/>
              </a:rPr>
              <a:t> </a:t>
            </a:r>
            <a:r>
              <a:rPr sz="800" dirty="0">
                <a:solidFill>
                  <a:srgbClr val="FFFFFF"/>
                </a:solidFill>
                <a:latin typeface="Tahoma"/>
                <a:cs typeface="Tahoma"/>
              </a:rPr>
              <a:t>(funding</a:t>
            </a:r>
            <a:r>
              <a:rPr sz="800" spc="18" dirty="0">
                <a:solidFill>
                  <a:srgbClr val="FFFFFF"/>
                </a:solidFill>
                <a:latin typeface="Tahoma"/>
                <a:cs typeface="Tahoma"/>
              </a:rPr>
              <a:t> </a:t>
            </a:r>
            <a:r>
              <a:rPr sz="800" spc="38" dirty="0">
                <a:solidFill>
                  <a:srgbClr val="FFFFFF"/>
                </a:solidFill>
                <a:latin typeface="Tahoma"/>
                <a:cs typeface="Tahoma"/>
              </a:rPr>
              <a:t>or</a:t>
            </a:r>
            <a:r>
              <a:rPr sz="800" spc="18" dirty="0">
                <a:solidFill>
                  <a:srgbClr val="FFFFFF"/>
                </a:solidFill>
                <a:latin typeface="Tahoma"/>
                <a:cs typeface="Tahoma"/>
              </a:rPr>
              <a:t> </a:t>
            </a:r>
            <a:r>
              <a:rPr sz="800" dirty="0">
                <a:solidFill>
                  <a:srgbClr val="FFFFFF"/>
                </a:solidFill>
                <a:latin typeface="Tahoma"/>
                <a:cs typeface="Tahoma"/>
              </a:rPr>
              <a:t>otherwise)</a:t>
            </a:r>
            <a:r>
              <a:rPr sz="800" spc="20" dirty="0">
                <a:solidFill>
                  <a:srgbClr val="FFFFFF"/>
                </a:solidFill>
                <a:latin typeface="Tahoma"/>
                <a:cs typeface="Tahoma"/>
              </a:rPr>
              <a:t> </a:t>
            </a:r>
            <a:r>
              <a:rPr sz="800" spc="30" dirty="0">
                <a:solidFill>
                  <a:srgbClr val="FFFFFF"/>
                </a:solidFill>
                <a:latin typeface="Tahoma"/>
                <a:cs typeface="Tahoma"/>
              </a:rPr>
              <a:t>in</a:t>
            </a:r>
            <a:r>
              <a:rPr sz="800" spc="18" dirty="0">
                <a:solidFill>
                  <a:srgbClr val="FFFFFF"/>
                </a:solidFill>
                <a:latin typeface="Tahoma"/>
                <a:cs typeface="Tahoma"/>
              </a:rPr>
              <a:t> </a:t>
            </a:r>
            <a:r>
              <a:rPr sz="800" spc="30" dirty="0">
                <a:solidFill>
                  <a:srgbClr val="FFFFFF"/>
                </a:solidFill>
                <a:latin typeface="Tahoma"/>
                <a:cs typeface="Tahoma"/>
              </a:rPr>
              <a:t>nature</a:t>
            </a:r>
            <a:r>
              <a:rPr sz="800" spc="18" dirty="0">
                <a:solidFill>
                  <a:srgbClr val="FFFFFF"/>
                </a:solidFill>
                <a:latin typeface="Tahoma"/>
                <a:cs typeface="Tahoma"/>
              </a:rPr>
              <a:t> </a:t>
            </a:r>
            <a:r>
              <a:rPr sz="800" spc="-5" dirty="0">
                <a:solidFill>
                  <a:srgbClr val="FFFFFF"/>
                </a:solidFill>
                <a:latin typeface="Tahoma"/>
                <a:cs typeface="Tahoma"/>
              </a:rPr>
              <a:t>recovery.</a:t>
            </a:r>
            <a:endParaRPr sz="800">
              <a:latin typeface="Tahoma"/>
              <a:cs typeface="Tahoma"/>
            </a:endParaRPr>
          </a:p>
        </p:txBody>
      </p:sp>
      <p:sp>
        <p:nvSpPr>
          <p:cNvPr id="55" name="object 55"/>
          <p:cNvSpPr txBox="1"/>
          <p:nvPr/>
        </p:nvSpPr>
        <p:spPr>
          <a:xfrm>
            <a:off x="5648887" y="1501935"/>
            <a:ext cx="575628" cy="347980"/>
          </a:xfrm>
          <a:prstGeom prst="rect">
            <a:avLst/>
          </a:prstGeom>
        </p:spPr>
        <p:txBody>
          <a:bodyPr vert="horz" wrap="square" lIns="0" tIns="6033" rIns="0" bIns="0" rtlCol="0">
            <a:spAutoFit/>
          </a:bodyPr>
          <a:lstStyle/>
          <a:p>
            <a:pPr marL="6350">
              <a:lnSpc>
                <a:spcPct val="100000"/>
              </a:lnSpc>
              <a:spcBef>
                <a:spcPts val="48"/>
              </a:spcBef>
            </a:pPr>
            <a:r>
              <a:rPr sz="3300" spc="-289" baseline="-3156" dirty="0">
                <a:solidFill>
                  <a:srgbClr val="5EDB12"/>
                </a:solidFill>
                <a:latin typeface="Arial Black"/>
                <a:cs typeface="Arial Black"/>
              </a:rPr>
              <a:t>4</a:t>
            </a:r>
            <a:r>
              <a:rPr sz="3300" spc="-739" baseline="-3156" dirty="0">
                <a:solidFill>
                  <a:srgbClr val="5EDB12"/>
                </a:solidFill>
                <a:latin typeface="Arial Black"/>
                <a:cs typeface="Arial Black"/>
              </a:rPr>
              <a:t> </a:t>
            </a:r>
            <a:r>
              <a:rPr sz="750" spc="48" dirty="0">
                <a:solidFill>
                  <a:srgbClr val="5EDB12"/>
                </a:solidFill>
                <a:latin typeface="Tahoma"/>
                <a:cs typeface="Tahoma"/>
              </a:rPr>
              <a:t>B</a:t>
            </a:r>
            <a:r>
              <a:rPr sz="750" spc="-48" dirty="0">
                <a:solidFill>
                  <a:srgbClr val="5EDB12"/>
                </a:solidFill>
                <a:latin typeface="Tahoma"/>
                <a:cs typeface="Tahoma"/>
              </a:rPr>
              <a:t> </a:t>
            </a:r>
            <a:r>
              <a:rPr sz="750" spc="-68" dirty="0">
                <a:solidFill>
                  <a:srgbClr val="5EDB12"/>
                </a:solidFill>
                <a:latin typeface="Tahoma"/>
                <a:cs typeface="Tahoma"/>
              </a:rPr>
              <a:t>I</a:t>
            </a:r>
            <a:r>
              <a:rPr sz="750" spc="-48" dirty="0">
                <a:solidFill>
                  <a:srgbClr val="5EDB12"/>
                </a:solidFill>
                <a:latin typeface="Tahoma"/>
                <a:cs typeface="Tahoma"/>
              </a:rPr>
              <a:t> </a:t>
            </a:r>
            <a:r>
              <a:rPr sz="750" dirty="0">
                <a:solidFill>
                  <a:srgbClr val="5EDB12"/>
                </a:solidFill>
                <a:latin typeface="Tahoma"/>
                <a:cs typeface="Tahoma"/>
              </a:rPr>
              <a:t>R</a:t>
            </a:r>
            <a:r>
              <a:rPr sz="750" spc="-48" dirty="0">
                <a:solidFill>
                  <a:srgbClr val="5EDB12"/>
                </a:solidFill>
                <a:latin typeface="Tahoma"/>
                <a:cs typeface="Tahoma"/>
              </a:rPr>
              <a:t> </a:t>
            </a:r>
            <a:r>
              <a:rPr sz="750" spc="50" dirty="0">
                <a:solidFill>
                  <a:srgbClr val="5EDB12"/>
                </a:solidFill>
                <a:latin typeface="Tahoma"/>
                <a:cs typeface="Tahoma"/>
              </a:rPr>
              <a:t>D</a:t>
            </a:r>
            <a:r>
              <a:rPr sz="750" spc="-48" dirty="0">
                <a:solidFill>
                  <a:srgbClr val="5EDB12"/>
                </a:solidFill>
                <a:latin typeface="Tahoma"/>
                <a:cs typeface="Tahoma"/>
              </a:rPr>
              <a:t> </a:t>
            </a:r>
            <a:r>
              <a:rPr sz="750" spc="-25" dirty="0">
                <a:solidFill>
                  <a:srgbClr val="5EDB12"/>
                </a:solidFill>
                <a:latin typeface="Tahoma"/>
                <a:cs typeface="Tahoma"/>
              </a:rPr>
              <a:t>S</a:t>
            </a:r>
            <a:endParaRPr sz="750">
              <a:latin typeface="Tahoma"/>
              <a:cs typeface="Tahoma"/>
            </a:endParaRPr>
          </a:p>
        </p:txBody>
      </p:sp>
      <p:sp>
        <p:nvSpPr>
          <p:cNvPr id="56" name="object 56"/>
          <p:cNvSpPr txBox="1"/>
          <p:nvPr/>
        </p:nvSpPr>
        <p:spPr>
          <a:xfrm>
            <a:off x="6650982" y="1501935"/>
            <a:ext cx="545148" cy="347980"/>
          </a:xfrm>
          <a:prstGeom prst="rect">
            <a:avLst/>
          </a:prstGeom>
        </p:spPr>
        <p:txBody>
          <a:bodyPr vert="horz" wrap="square" lIns="0" tIns="6033" rIns="0" bIns="0" rtlCol="0">
            <a:spAutoFit/>
          </a:bodyPr>
          <a:lstStyle/>
          <a:p>
            <a:pPr marL="6350">
              <a:lnSpc>
                <a:spcPct val="100000"/>
              </a:lnSpc>
              <a:spcBef>
                <a:spcPts val="48"/>
              </a:spcBef>
            </a:pPr>
            <a:r>
              <a:rPr sz="3300" spc="-289" baseline="-3156" dirty="0">
                <a:solidFill>
                  <a:srgbClr val="5EDB12"/>
                </a:solidFill>
                <a:latin typeface="Arial Black"/>
                <a:cs typeface="Arial Black"/>
              </a:rPr>
              <a:t>1</a:t>
            </a:r>
            <a:r>
              <a:rPr sz="3300" spc="-776" baseline="-3156" dirty="0">
                <a:solidFill>
                  <a:srgbClr val="5EDB12"/>
                </a:solidFill>
                <a:latin typeface="Arial Black"/>
                <a:cs typeface="Arial Black"/>
              </a:rPr>
              <a:t> </a:t>
            </a:r>
            <a:r>
              <a:rPr sz="750" spc="115" dirty="0">
                <a:solidFill>
                  <a:srgbClr val="5EDB12"/>
                </a:solidFill>
                <a:latin typeface="Tahoma"/>
                <a:cs typeface="Tahoma"/>
              </a:rPr>
              <a:t>M</a:t>
            </a:r>
            <a:r>
              <a:rPr sz="750" spc="-50" dirty="0">
                <a:solidFill>
                  <a:srgbClr val="5EDB12"/>
                </a:solidFill>
                <a:latin typeface="Tahoma"/>
                <a:cs typeface="Tahoma"/>
              </a:rPr>
              <a:t> </a:t>
            </a:r>
            <a:r>
              <a:rPr sz="750" spc="63" dirty="0">
                <a:solidFill>
                  <a:srgbClr val="5EDB12"/>
                </a:solidFill>
                <a:latin typeface="Tahoma"/>
                <a:cs typeface="Tahoma"/>
              </a:rPr>
              <a:t>O</a:t>
            </a:r>
            <a:r>
              <a:rPr sz="750" spc="-50" dirty="0">
                <a:solidFill>
                  <a:srgbClr val="5EDB12"/>
                </a:solidFill>
                <a:latin typeface="Tahoma"/>
                <a:cs typeface="Tahoma"/>
              </a:rPr>
              <a:t> </a:t>
            </a:r>
            <a:r>
              <a:rPr sz="750" dirty="0">
                <a:solidFill>
                  <a:srgbClr val="5EDB12"/>
                </a:solidFill>
                <a:latin typeface="Tahoma"/>
                <a:cs typeface="Tahoma"/>
              </a:rPr>
              <a:t>S</a:t>
            </a:r>
            <a:r>
              <a:rPr sz="750" spc="-48" dirty="0">
                <a:solidFill>
                  <a:srgbClr val="5EDB12"/>
                </a:solidFill>
                <a:latin typeface="Tahoma"/>
                <a:cs typeface="Tahoma"/>
              </a:rPr>
              <a:t> </a:t>
            </a:r>
            <a:r>
              <a:rPr sz="750" spc="-25" dirty="0">
                <a:solidFill>
                  <a:srgbClr val="5EDB12"/>
                </a:solidFill>
                <a:latin typeface="Tahoma"/>
                <a:cs typeface="Tahoma"/>
              </a:rPr>
              <a:t>S</a:t>
            </a:r>
            <a:endParaRPr sz="750">
              <a:latin typeface="Tahoma"/>
              <a:cs typeface="Tahoma"/>
            </a:endParaRPr>
          </a:p>
        </p:txBody>
      </p:sp>
      <p:sp>
        <p:nvSpPr>
          <p:cNvPr id="57" name="object 57"/>
          <p:cNvSpPr/>
          <p:nvPr/>
        </p:nvSpPr>
        <p:spPr>
          <a:xfrm>
            <a:off x="5656980" y="2667317"/>
            <a:ext cx="358140" cy="358140"/>
          </a:xfrm>
          <a:custGeom>
            <a:avLst/>
            <a:gdLst/>
            <a:ahLst/>
            <a:cxnLst/>
            <a:rect l="l" t="t" r="r" b="b"/>
            <a:pathLst>
              <a:path w="716279" h="716279">
                <a:moveTo>
                  <a:pt x="715733" y="432333"/>
                </a:moveTo>
                <a:lnTo>
                  <a:pt x="715632" y="429615"/>
                </a:lnTo>
                <a:lnTo>
                  <a:pt x="715441" y="424230"/>
                </a:lnTo>
                <a:lnTo>
                  <a:pt x="715314" y="423951"/>
                </a:lnTo>
                <a:lnTo>
                  <a:pt x="711936" y="416585"/>
                </a:lnTo>
                <a:lnTo>
                  <a:pt x="668134" y="369951"/>
                </a:lnTo>
                <a:lnTo>
                  <a:pt x="627900" y="343433"/>
                </a:lnTo>
                <a:lnTo>
                  <a:pt x="619366" y="337807"/>
                </a:lnTo>
                <a:lnTo>
                  <a:pt x="598093" y="329133"/>
                </a:lnTo>
                <a:lnTo>
                  <a:pt x="597725" y="328091"/>
                </a:lnTo>
                <a:lnTo>
                  <a:pt x="598398" y="325958"/>
                </a:lnTo>
                <a:lnTo>
                  <a:pt x="589902" y="305511"/>
                </a:lnTo>
                <a:lnTo>
                  <a:pt x="589026" y="302958"/>
                </a:lnTo>
                <a:lnTo>
                  <a:pt x="587489" y="301015"/>
                </a:lnTo>
                <a:lnTo>
                  <a:pt x="581494" y="291007"/>
                </a:lnTo>
                <a:lnTo>
                  <a:pt x="581266" y="289839"/>
                </a:lnTo>
                <a:lnTo>
                  <a:pt x="580809" y="284226"/>
                </a:lnTo>
                <a:lnTo>
                  <a:pt x="578396" y="275450"/>
                </a:lnTo>
                <a:lnTo>
                  <a:pt x="575589" y="261391"/>
                </a:lnTo>
                <a:lnTo>
                  <a:pt x="570966" y="248373"/>
                </a:lnTo>
                <a:lnTo>
                  <a:pt x="570141" y="245338"/>
                </a:lnTo>
                <a:lnTo>
                  <a:pt x="580961" y="232778"/>
                </a:lnTo>
                <a:lnTo>
                  <a:pt x="607568" y="191427"/>
                </a:lnTo>
                <a:lnTo>
                  <a:pt x="627265" y="141592"/>
                </a:lnTo>
                <a:lnTo>
                  <a:pt x="633641" y="84734"/>
                </a:lnTo>
                <a:lnTo>
                  <a:pt x="620293" y="22250"/>
                </a:lnTo>
                <a:lnTo>
                  <a:pt x="615746" y="15176"/>
                </a:lnTo>
                <a:lnTo>
                  <a:pt x="609079" y="10553"/>
                </a:lnTo>
                <a:lnTo>
                  <a:pt x="601167" y="8775"/>
                </a:lnTo>
                <a:lnTo>
                  <a:pt x="592886" y="10236"/>
                </a:lnTo>
                <a:lnTo>
                  <a:pt x="591350" y="96062"/>
                </a:lnTo>
                <a:lnTo>
                  <a:pt x="580885" y="148488"/>
                </a:lnTo>
                <a:lnTo>
                  <a:pt x="557923" y="192887"/>
                </a:lnTo>
                <a:lnTo>
                  <a:pt x="550164" y="202755"/>
                </a:lnTo>
                <a:lnTo>
                  <a:pt x="548487" y="199428"/>
                </a:lnTo>
                <a:lnTo>
                  <a:pt x="522224" y="166789"/>
                </a:lnTo>
                <a:lnTo>
                  <a:pt x="490359" y="140779"/>
                </a:lnTo>
                <a:lnTo>
                  <a:pt x="488607" y="125018"/>
                </a:lnTo>
                <a:lnTo>
                  <a:pt x="483819" y="113106"/>
                </a:lnTo>
                <a:lnTo>
                  <a:pt x="481101" y="101587"/>
                </a:lnTo>
                <a:lnTo>
                  <a:pt x="477240" y="96735"/>
                </a:lnTo>
                <a:lnTo>
                  <a:pt x="474687" y="90360"/>
                </a:lnTo>
                <a:lnTo>
                  <a:pt x="466280" y="82931"/>
                </a:lnTo>
                <a:lnTo>
                  <a:pt x="455650" y="69519"/>
                </a:lnTo>
                <a:lnTo>
                  <a:pt x="444576" y="63703"/>
                </a:lnTo>
                <a:lnTo>
                  <a:pt x="441731" y="61188"/>
                </a:lnTo>
                <a:lnTo>
                  <a:pt x="447535" y="28854"/>
                </a:lnTo>
                <a:lnTo>
                  <a:pt x="448983" y="20574"/>
                </a:lnTo>
                <a:lnTo>
                  <a:pt x="447217" y="12649"/>
                </a:lnTo>
                <a:lnTo>
                  <a:pt x="442607" y="5981"/>
                </a:lnTo>
                <a:lnTo>
                  <a:pt x="435508" y="1447"/>
                </a:lnTo>
                <a:lnTo>
                  <a:pt x="427240" y="0"/>
                </a:lnTo>
                <a:lnTo>
                  <a:pt x="419328" y="1765"/>
                </a:lnTo>
                <a:lnTo>
                  <a:pt x="412661" y="6375"/>
                </a:lnTo>
                <a:lnTo>
                  <a:pt x="408114" y="13449"/>
                </a:lnTo>
                <a:lnTo>
                  <a:pt x="401154" y="46012"/>
                </a:lnTo>
                <a:lnTo>
                  <a:pt x="358114" y="39941"/>
                </a:lnTo>
                <a:lnTo>
                  <a:pt x="315175" y="46075"/>
                </a:lnTo>
                <a:lnTo>
                  <a:pt x="308216" y="13449"/>
                </a:lnTo>
                <a:lnTo>
                  <a:pt x="303669" y="6375"/>
                </a:lnTo>
                <a:lnTo>
                  <a:pt x="297002" y="1765"/>
                </a:lnTo>
                <a:lnTo>
                  <a:pt x="289090" y="0"/>
                </a:lnTo>
                <a:lnTo>
                  <a:pt x="280822" y="1447"/>
                </a:lnTo>
                <a:lnTo>
                  <a:pt x="273723" y="5981"/>
                </a:lnTo>
                <a:lnTo>
                  <a:pt x="269113" y="12649"/>
                </a:lnTo>
                <a:lnTo>
                  <a:pt x="267347" y="20574"/>
                </a:lnTo>
                <a:lnTo>
                  <a:pt x="268795" y="28854"/>
                </a:lnTo>
                <a:lnTo>
                  <a:pt x="274561" y="61125"/>
                </a:lnTo>
                <a:lnTo>
                  <a:pt x="270637" y="64592"/>
                </a:lnTo>
                <a:lnTo>
                  <a:pt x="261251" y="69519"/>
                </a:lnTo>
                <a:lnTo>
                  <a:pt x="251675" y="81381"/>
                </a:lnTo>
                <a:lnTo>
                  <a:pt x="241541" y="90360"/>
                </a:lnTo>
                <a:lnTo>
                  <a:pt x="238658" y="97523"/>
                </a:lnTo>
                <a:lnTo>
                  <a:pt x="235381" y="101587"/>
                </a:lnTo>
                <a:lnTo>
                  <a:pt x="232867" y="111937"/>
                </a:lnTo>
                <a:lnTo>
                  <a:pt x="227609" y="125018"/>
                </a:lnTo>
                <a:lnTo>
                  <a:pt x="225869" y="140779"/>
                </a:lnTo>
                <a:lnTo>
                  <a:pt x="194005" y="166789"/>
                </a:lnTo>
                <a:lnTo>
                  <a:pt x="167728" y="199428"/>
                </a:lnTo>
                <a:lnTo>
                  <a:pt x="165849" y="203149"/>
                </a:lnTo>
                <a:lnTo>
                  <a:pt x="157810" y="192913"/>
                </a:lnTo>
                <a:lnTo>
                  <a:pt x="134848" y="148513"/>
                </a:lnTo>
                <a:lnTo>
                  <a:pt x="124396" y="96088"/>
                </a:lnTo>
                <a:lnTo>
                  <a:pt x="134861" y="37655"/>
                </a:lnTo>
                <a:lnTo>
                  <a:pt x="136309" y="29375"/>
                </a:lnTo>
                <a:lnTo>
                  <a:pt x="134556" y="21450"/>
                </a:lnTo>
                <a:lnTo>
                  <a:pt x="129946" y="14782"/>
                </a:lnTo>
                <a:lnTo>
                  <a:pt x="122847" y="10248"/>
                </a:lnTo>
                <a:lnTo>
                  <a:pt x="114579" y="8801"/>
                </a:lnTo>
                <a:lnTo>
                  <a:pt x="106667" y="10566"/>
                </a:lnTo>
                <a:lnTo>
                  <a:pt x="99987" y="15176"/>
                </a:lnTo>
                <a:lnTo>
                  <a:pt x="95440" y="22250"/>
                </a:lnTo>
                <a:lnTo>
                  <a:pt x="82105" y="84734"/>
                </a:lnTo>
                <a:lnTo>
                  <a:pt x="88480" y="141592"/>
                </a:lnTo>
                <a:lnTo>
                  <a:pt x="108165" y="191427"/>
                </a:lnTo>
                <a:lnTo>
                  <a:pt x="134772" y="232778"/>
                </a:lnTo>
                <a:lnTo>
                  <a:pt x="145948" y="245757"/>
                </a:lnTo>
                <a:lnTo>
                  <a:pt x="145110" y="248818"/>
                </a:lnTo>
                <a:lnTo>
                  <a:pt x="140627" y="261467"/>
                </a:lnTo>
                <a:lnTo>
                  <a:pt x="137883" y="275183"/>
                </a:lnTo>
                <a:lnTo>
                  <a:pt x="136067" y="281787"/>
                </a:lnTo>
                <a:lnTo>
                  <a:pt x="135305" y="282727"/>
                </a:lnTo>
                <a:lnTo>
                  <a:pt x="122580" y="303961"/>
                </a:lnTo>
                <a:lnTo>
                  <a:pt x="113449" y="325958"/>
                </a:lnTo>
                <a:lnTo>
                  <a:pt x="114388" y="329006"/>
                </a:lnTo>
                <a:lnTo>
                  <a:pt x="113817" y="330669"/>
                </a:lnTo>
                <a:lnTo>
                  <a:pt x="47599" y="369951"/>
                </a:lnTo>
                <a:lnTo>
                  <a:pt x="3810" y="416585"/>
                </a:lnTo>
                <a:lnTo>
                  <a:pt x="279" y="424929"/>
                </a:lnTo>
                <a:lnTo>
                  <a:pt x="0" y="432333"/>
                </a:lnTo>
                <a:lnTo>
                  <a:pt x="24650" y="451345"/>
                </a:lnTo>
                <a:lnTo>
                  <a:pt x="33007" y="448386"/>
                </a:lnTo>
                <a:lnTo>
                  <a:pt x="37998" y="441515"/>
                </a:lnTo>
                <a:lnTo>
                  <a:pt x="82372" y="396646"/>
                </a:lnTo>
                <a:lnTo>
                  <a:pt x="104813" y="383806"/>
                </a:lnTo>
                <a:lnTo>
                  <a:pt x="102679" y="407631"/>
                </a:lnTo>
                <a:lnTo>
                  <a:pt x="106133" y="460629"/>
                </a:lnTo>
                <a:lnTo>
                  <a:pt x="115773" y="509003"/>
                </a:lnTo>
                <a:lnTo>
                  <a:pt x="108775" y="518680"/>
                </a:lnTo>
                <a:lnTo>
                  <a:pt x="84340" y="566432"/>
                </a:lnTo>
                <a:lnTo>
                  <a:pt x="68275" y="622604"/>
                </a:lnTo>
                <a:lnTo>
                  <a:pt x="65417" y="686511"/>
                </a:lnTo>
                <a:lnTo>
                  <a:pt x="67729" y="694588"/>
                </a:lnTo>
                <a:lnTo>
                  <a:pt x="72783" y="700938"/>
                </a:lnTo>
                <a:lnTo>
                  <a:pt x="79844" y="704926"/>
                </a:lnTo>
                <a:lnTo>
                  <a:pt x="88188" y="705929"/>
                </a:lnTo>
                <a:lnTo>
                  <a:pt x="91363" y="705675"/>
                </a:lnTo>
                <a:lnTo>
                  <a:pt x="94322" y="704723"/>
                </a:lnTo>
                <a:lnTo>
                  <a:pt x="103873" y="699338"/>
                </a:lnTo>
                <a:lnTo>
                  <a:pt x="108267" y="691654"/>
                </a:lnTo>
                <a:lnTo>
                  <a:pt x="107607" y="683171"/>
                </a:lnTo>
                <a:lnTo>
                  <a:pt x="112039" y="620229"/>
                </a:lnTo>
                <a:lnTo>
                  <a:pt x="131343" y="565886"/>
                </a:lnTo>
                <a:lnTo>
                  <a:pt x="134150" y="561301"/>
                </a:lnTo>
                <a:lnTo>
                  <a:pt x="153327" y="599071"/>
                </a:lnTo>
                <a:lnTo>
                  <a:pt x="179425" y="635863"/>
                </a:lnTo>
                <a:lnTo>
                  <a:pt x="209740" y="666711"/>
                </a:lnTo>
                <a:lnTo>
                  <a:pt x="243700" y="690880"/>
                </a:lnTo>
                <a:lnTo>
                  <a:pt x="280746" y="707618"/>
                </a:lnTo>
                <a:lnTo>
                  <a:pt x="320281" y="716153"/>
                </a:lnTo>
                <a:lnTo>
                  <a:pt x="326009" y="716153"/>
                </a:lnTo>
                <a:lnTo>
                  <a:pt x="332066" y="713816"/>
                </a:lnTo>
                <a:lnTo>
                  <a:pt x="337108" y="706640"/>
                </a:lnTo>
                <a:lnTo>
                  <a:pt x="339191" y="692391"/>
                </a:lnTo>
                <a:lnTo>
                  <a:pt x="339191" y="691197"/>
                </a:lnTo>
                <a:lnTo>
                  <a:pt x="358114" y="694232"/>
                </a:lnTo>
                <a:lnTo>
                  <a:pt x="373265" y="691794"/>
                </a:lnTo>
                <a:lnTo>
                  <a:pt x="373265" y="692391"/>
                </a:lnTo>
                <a:lnTo>
                  <a:pt x="375348" y="706640"/>
                </a:lnTo>
                <a:lnTo>
                  <a:pt x="380390" y="713816"/>
                </a:lnTo>
                <a:lnTo>
                  <a:pt x="386448" y="716153"/>
                </a:lnTo>
                <a:lnTo>
                  <a:pt x="392176" y="716153"/>
                </a:lnTo>
                <a:lnTo>
                  <a:pt x="431723" y="707618"/>
                </a:lnTo>
                <a:lnTo>
                  <a:pt x="468757" y="690880"/>
                </a:lnTo>
                <a:lnTo>
                  <a:pt x="502716" y="666711"/>
                </a:lnTo>
                <a:lnTo>
                  <a:pt x="533044" y="635863"/>
                </a:lnTo>
                <a:lnTo>
                  <a:pt x="559130" y="599071"/>
                </a:lnTo>
                <a:lnTo>
                  <a:pt x="579780" y="558355"/>
                </a:lnTo>
                <a:lnTo>
                  <a:pt x="584403" y="565886"/>
                </a:lnTo>
                <a:lnTo>
                  <a:pt x="603694" y="620229"/>
                </a:lnTo>
                <a:lnTo>
                  <a:pt x="608126" y="683171"/>
                </a:lnTo>
                <a:lnTo>
                  <a:pt x="607466" y="691654"/>
                </a:lnTo>
                <a:lnTo>
                  <a:pt x="611873" y="699338"/>
                </a:lnTo>
                <a:lnTo>
                  <a:pt x="621411" y="704723"/>
                </a:lnTo>
                <a:lnTo>
                  <a:pt x="624382" y="705675"/>
                </a:lnTo>
                <a:lnTo>
                  <a:pt x="627545" y="705929"/>
                </a:lnTo>
                <a:lnTo>
                  <a:pt x="635889" y="704926"/>
                </a:lnTo>
                <a:lnTo>
                  <a:pt x="642962" y="700938"/>
                </a:lnTo>
                <a:lnTo>
                  <a:pt x="648004" y="694588"/>
                </a:lnTo>
                <a:lnTo>
                  <a:pt x="650316" y="686511"/>
                </a:lnTo>
                <a:lnTo>
                  <a:pt x="647471" y="622604"/>
                </a:lnTo>
                <a:lnTo>
                  <a:pt x="631405" y="566432"/>
                </a:lnTo>
                <a:lnTo>
                  <a:pt x="606958" y="518680"/>
                </a:lnTo>
                <a:lnTo>
                  <a:pt x="597395" y="505472"/>
                </a:lnTo>
                <a:lnTo>
                  <a:pt x="606323" y="460629"/>
                </a:lnTo>
                <a:lnTo>
                  <a:pt x="609777" y="407631"/>
                </a:lnTo>
                <a:lnTo>
                  <a:pt x="607453" y="381825"/>
                </a:lnTo>
                <a:lnTo>
                  <a:pt x="633361" y="396646"/>
                </a:lnTo>
                <a:lnTo>
                  <a:pt x="677735" y="441515"/>
                </a:lnTo>
                <a:lnTo>
                  <a:pt x="682726" y="448386"/>
                </a:lnTo>
                <a:lnTo>
                  <a:pt x="691095" y="451345"/>
                </a:lnTo>
                <a:lnTo>
                  <a:pt x="701840" y="449262"/>
                </a:lnTo>
                <a:lnTo>
                  <a:pt x="704723" y="448030"/>
                </a:lnTo>
                <a:lnTo>
                  <a:pt x="707301" y="446163"/>
                </a:lnTo>
                <a:lnTo>
                  <a:pt x="712965" y="439966"/>
                </a:lnTo>
                <a:lnTo>
                  <a:pt x="715733" y="432333"/>
                </a:lnTo>
                <a:close/>
              </a:path>
            </a:pathLst>
          </a:custGeom>
          <a:solidFill>
            <a:srgbClr val="5EDB12"/>
          </a:solidFill>
        </p:spPr>
        <p:txBody>
          <a:bodyPr wrap="square" lIns="0" tIns="0" rIns="0" bIns="0" rtlCol="0"/>
          <a:lstStyle/>
          <a:p>
            <a:endParaRPr/>
          </a:p>
        </p:txBody>
      </p:sp>
      <p:sp>
        <p:nvSpPr>
          <p:cNvPr id="58" name="object 58"/>
          <p:cNvSpPr txBox="1"/>
          <p:nvPr/>
        </p:nvSpPr>
        <p:spPr>
          <a:xfrm>
            <a:off x="5648887" y="2304624"/>
            <a:ext cx="731203" cy="347980"/>
          </a:xfrm>
          <a:prstGeom prst="rect">
            <a:avLst/>
          </a:prstGeom>
        </p:spPr>
        <p:txBody>
          <a:bodyPr vert="horz" wrap="square" lIns="0" tIns="6033" rIns="0" bIns="0" rtlCol="0">
            <a:spAutoFit/>
          </a:bodyPr>
          <a:lstStyle/>
          <a:p>
            <a:pPr marL="6350">
              <a:lnSpc>
                <a:spcPct val="100000"/>
              </a:lnSpc>
              <a:spcBef>
                <a:spcPts val="48"/>
              </a:spcBef>
            </a:pPr>
            <a:r>
              <a:rPr sz="3300" spc="-289" baseline="-3156" dirty="0">
                <a:solidFill>
                  <a:srgbClr val="5EDB12"/>
                </a:solidFill>
                <a:latin typeface="Arial Black"/>
                <a:cs typeface="Arial Black"/>
              </a:rPr>
              <a:t>4</a:t>
            </a:r>
            <a:r>
              <a:rPr sz="3300" spc="-735" baseline="-3156" dirty="0">
                <a:solidFill>
                  <a:srgbClr val="5EDB12"/>
                </a:solidFill>
                <a:latin typeface="Arial Black"/>
                <a:cs typeface="Arial Black"/>
              </a:rPr>
              <a:t> </a:t>
            </a:r>
            <a:r>
              <a:rPr sz="750" spc="48" dirty="0">
                <a:solidFill>
                  <a:srgbClr val="5EDB12"/>
                </a:solidFill>
                <a:latin typeface="Tahoma"/>
                <a:cs typeface="Tahoma"/>
              </a:rPr>
              <a:t>B</a:t>
            </a:r>
            <a:r>
              <a:rPr sz="750" spc="-43" dirty="0">
                <a:solidFill>
                  <a:srgbClr val="5EDB12"/>
                </a:solidFill>
                <a:latin typeface="Tahoma"/>
                <a:cs typeface="Tahoma"/>
              </a:rPr>
              <a:t> </a:t>
            </a:r>
            <a:r>
              <a:rPr sz="750" dirty="0">
                <a:solidFill>
                  <a:srgbClr val="5EDB12"/>
                </a:solidFill>
                <a:latin typeface="Tahoma"/>
                <a:cs typeface="Tahoma"/>
              </a:rPr>
              <a:t>E</a:t>
            </a:r>
            <a:r>
              <a:rPr sz="750" spc="-45" dirty="0">
                <a:solidFill>
                  <a:srgbClr val="5EDB12"/>
                </a:solidFill>
                <a:latin typeface="Tahoma"/>
                <a:cs typeface="Tahoma"/>
              </a:rPr>
              <a:t> </a:t>
            </a:r>
            <a:r>
              <a:rPr sz="750" dirty="0">
                <a:solidFill>
                  <a:srgbClr val="5EDB12"/>
                </a:solidFill>
                <a:latin typeface="Tahoma"/>
                <a:cs typeface="Tahoma"/>
              </a:rPr>
              <a:t>E</a:t>
            </a:r>
            <a:r>
              <a:rPr sz="750" spc="-45" dirty="0">
                <a:solidFill>
                  <a:srgbClr val="5EDB12"/>
                </a:solidFill>
                <a:latin typeface="Tahoma"/>
                <a:cs typeface="Tahoma"/>
              </a:rPr>
              <a:t> </a:t>
            </a:r>
            <a:r>
              <a:rPr sz="750" spc="-20" dirty="0">
                <a:solidFill>
                  <a:srgbClr val="5EDB12"/>
                </a:solidFill>
                <a:latin typeface="Tahoma"/>
                <a:cs typeface="Tahoma"/>
              </a:rPr>
              <a:t>T</a:t>
            </a:r>
            <a:r>
              <a:rPr sz="750" spc="-45" dirty="0">
                <a:solidFill>
                  <a:srgbClr val="5EDB12"/>
                </a:solidFill>
                <a:latin typeface="Tahoma"/>
                <a:cs typeface="Tahoma"/>
              </a:rPr>
              <a:t> </a:t>
            </a:r>
            <a:r>
              <a:rPr sz="750" dirty="0">
                <a:solidFill>
                  <a:srgbClr val="5EDB12"/>
                </a:solidFill>
                <a:latin typeface="Tahoma"/>
                <a:cs typeface="Tahoma"/>
              </a:rPr>
              <a:t>L</a:t>
            </a:r>
            <a:r>
              <a:rPr sz="750" spc="-45" dirty="0">
                <a:solidFill>
                  <a:srgbClr val="5EDB12"/>
                </a:solidFill>
                <a:latin typeface="Tahoma"/>
                <a:cs typeface="Tahoma"/>
              </a:rPr>
              <a:t> </a:t>
            </a:r>
            <a:r>
              <a:rPr sz="750" dirty="0">
                <a:solidFill>
                  <a:srgbClr val="5EDB12"/>
                </a:solidFill>
                <a:latin typeface="Tahoma"/>
                <a:cs typeface="Tahoma"/>
              </a:rPr>
              <a:t>E</a:t>
            </a:r>
            <a:r>
              <a:rPr sz="750" spc="-43" dirty="0">
                <a:solidFill>
                  <a:srgbClr val="5EDB12"/>
                </a:solidFill>
                <a:latin typeface="Tahoma"/>
                <a:cs typeface="Tahoma"/>
              </a:rPr>
              <a:t> </a:t>
            </a:r>
            <a:r>
              <a:rPr sz="750" spc="-25" dirty="0">
                <a:solidFill>
                  <a:srgbClr val="5EDB12"/>
                </a:solidFill>
                <a:latin typeface="Tahoma"/>
                <a:cs typeface="Tahoma"/>
              </a:rPr>
              <a:t>S</a:t>
            </a:r>
            <a:endParaRPr sz="750">
              <a:latin typeface="Tahoma"/>
              <a:cs typeface="Tahoma"/>
            </a:endParaRPr>
          </a:p>
        </p:txBody>
      </p:sp>
      <p:grpSp>
        <p:nvGrpSpPr>
          <p:cNvPr id="59" name="object 59"/>
          <p:cNvGrpSpPr/>
          <p:nvPr/>
        </p:nvGrpSpPr>
        <p:grpSpPr>
          <a:xfrm>
            <a:off x="6743091" y="2683549"/>
            <a:ext cx="448628" cy="1153795"/>
            <a:chOff x="13486181" y="3652597"/>
            <a:chExt cx="897255" cy="2307590"/>
          </a:xfrm>
        </p:grpSpPr>
        <p:sp>
          <p:nvSpPr>
            <p:cNvPr id="60" name="object 60"/>
            <p:cNvSpPr/>
            <p:nvPr/>
          </p:nvSpPr>
          <p:spPr>
            <a:xfrm>
              <a:off x="13486181" y="3652608"/>
              <a:ext cx="742950" cy="720090"/>
            </a:xfrm>
            <a:custGeom>
              <a:avLst/>
              <a:gdLst/>
              <a:ahLst/>
              <a:cxnLst/>
              <a:rect l="l" t="t" r="r" b="b"/>
              <a:pathLst>
                <a:path w="742950" h="720089">
                  <a:moveTo>
                    <a:pt x="742353" y="331762"/>
                  </a:moveTo>
                  <a:lnTo>
                    <a:pt x="735025" y="294259"/>
                  </a:lnTo>
                  <a:lnTo>
                    <a:pt x="673989" y="245872"/>
                  </a:lnTo>
                  <a:lnTo>
                    <a:pt x="618617" y="239064"/>
                  </a:lnTo>
                  <a:lnTo>
                    <a:pt x="570623" y="236804"/>
                  </a:lnTo>
                  <a:lnTo>
                    <a:pt x="516496" y="232295"/>
                  </a:lnTo>
                  <a:lnTo>
                    <a:pt x="478218" y="229895"/>
                  </a:lnTo>
                  <a:lnTo>
                    <a:pt x="474751" y="227952"/>
                  </a:lnTo>
                  <a:lnTo>
                    <a:pt x="480517" y="212039"/>
                  </a:lnTo>
                  <a:lnTo>
                    <a:pt x="484835" y="195605"/>
                  </a:lnTo>
                  <a:lnTo>
                    <a:pt x="487527" y="178854"/>
                  </a:lnTo>
                  <a:lnTo>
                    <a:pt x="488467" y="161963"/>
                  </a:lnTo>
                  <a:lnTo>
                    <a:pt x="486600" y="139992"/>
                  </a:lnTo>
                  <a:lnTo>
                    <a:pt x="481241" y="122605"/>
                  </a:lnTo>
                  <a:lnTo>
                    <a:pt x="472719" y="109270"/>
                  </a:lnTo>
                  <a:lnTo>
                    <a:pt x="461340" y="99441"/>
                  </a:lnTo>
                  <a:lnTo>
                    <a:pt x="479107" y="90246"/>
                  </a:lnTo>
                  <a:lnTo>
                    <a:pt x="512737" y="67500"/>
                  </a:lnTo>
                  <a:lnTo>
                    <a:pt x="537984" y="30949"/>
                  </a:lnTo>
                  <a:lnTo>
                    <a:pt x="537286" y="17741"/>
                  </a:lnTo>
                  <a:lnTo>
                    <a:pt x="531063" y="6934"/>
                  </a:lnTo>
                  <a:lnTo>
                    <a:pt x="520255" y="711"/>
                  </a:lnTo>
                  <a:lnTo>
                    <a:pt x="507060" y="12"/>
                  </a:lnTo>
                  <a:lnTo>
                    <a:pt x="493102" y="4597"/>
                  </a:lnTo>
                  <a:lnTo>
                    <a:pt x="454507" y="47853"/>
                  </a:lnTo>
                  <a:lnTo>
                    <a:pt x="434187" y="88861"/>
                  </a:lnTo>
                  <a:lnTo>
                    <a:pt x="419912" y="86461"/>
                  </a:lnTo>
                  <a:lnTo>
                    <a:pt x="404545" y="85090"/>
                  </a:lnTo>
                  <a:lnTo>
                    <a:pt x="388251" y="84467"/>
                  </a:lnTo>
                  <a:lnTo>
                    <a:pt x="354101" y="84467"/>
                  </a:lnTo>
                  <a:lnTo>
                    <a:pt x="337807" y="85090"/>
                  </a:lnTo>
                  <a:lnTo>
                    <a:pt x="322440" y="86448"/>
                  </a:lnTo>
                  <a:lnTo>
                    <a:pt x="308178" y="88849"/>
                  </a:lnTo>
                  <a:lnTo>
                    <a:pt x="300393" y="69481"/>
                  </a:lnTo>
                  <a:lnTo>
                    <a:pt x="274015" y="28041"/>
                  </a:lnTo>
                  <a:lnTo>
                    <a:pt x="235305" y="0"/>
                  </a:lnTo>
                  <a:lnTo>
                    <a:pt x="222110" y="698"/>
                  </a:lnTo>
                  <a:lnTo>
                    <a:pt x="211302" y="6921"/>
                  </a:lnTo>
                  <a:lnTo>
                    <a:pt x="205079" y="17729"/>
                  </a:lnTo>
                  <a:lnTo>
                    <a:pt x="204381" y="30937"/>
                  </a:lnTo>
                  <a:lnTo>
                    <a:pt x="208965" y="44894"/>
                  </a:lnTo>
                  <a:lnTo>
                    <a:pt x="245325" y="78930"/>
                  </a:lnTo>
                  <a:lnTo>
                    <a:pt x="281012" y="99441"/>
                  </a:lnTo>
                  <a:lnTo>
                    <a:pt x="269633" y="109258"/>
                  </a:lnTo>
                  <a:lnTo>
                    <a:pt x="261099" y="122605"/>
                  </a:lnTo>
                  <a:lnTo>
                    <a:pt x="255739" y="139992"/>
                  </a:lnTo>
                  <a:lnTo>
                    <a:pt x="253873" y="161963"/>
                  </a:lnTo>
                  <a:lnTo>
                    <a:pt x="254812" y="178866"/>
                  </a:lnTo>
                  <a:lnTo>
                    <a:pt x="257505" y="195618"/>
                  </a:lnTo>
                  <a:lnTo>
                    <a:pt x="261823" y="212039"/>
                  </a:lnTo>
                  <a:lnTo>
                    <a:pt x="267589" y="227952"/>
                  </a:lnTo>
                  <a:lnTo>
                    <a:pt x="264096" y="229908"/>
                  </a:lnTo>
                  <a:lnTo>
                    <a:pt x="225983" y="232295"/>
                  </a:lnTo>
                  <a:lnTo>
                    <a:pt x="171792" y="236804"/>
                  </a:lnTo>
                  <a:lnTo>
                    <a:pt x="123723" y="239064"/>
                  </a:lnTo>
                  <a:lnTo>
                    <a:pt x="68351" y="245872"/>
                  </a:lnTo>
                  <a:lnTo>
                    <a:pt x="29832" y="264947"/>
                  </a:lnTo>
                  <a:lnTo>
                    <a:pt x="7315" y="294259"/>
                  </a:lnTo>
                  <a:lnTo>
                    <a:pt x="0" y="331762"/>
                  </a:lnTo>
                  <a:lnTo>
                    <a:pt x="7315" y="371182"/>
                  </a:lnTo>
                  <a:lnTo>
                    <a:pt x="29832" y="404710"/>
                  </a:lnTo>
                  <a:lnTo>
                    <a:pt x="68351" y="427990"/>
                  </a:lnTo>
                  <a:lnTo>
                    <a:pt x="123723" y="436714"/>
                  </a:lnTo>
                  <a:lnTo>
                    <a:pt x="161798" y="430212"/>
                  </a:lnTo>
                  <a:lnTo>
                    <a:pt x="164668" y="447255"/>
                  </a:lnTo>
                  <a:lnTo>
                    <a:pt x="168757" y="465543"/>
                  </a:lnTo>
                  <a:lnTo>
                    <a:pt x="174307" y="484289"/>
                  </a:lnTo>
                  <a:lnTo>
                    <a:pt x="181025" y="502653"/>
                  </a:lnTo>
                  <a:lnTo>
                    <a:pt x="184518" y="510717"/>
                  </a:lnTo>
                  <a:lnTo>
                    <a:pt x="185026" y="512140"/>
                  </a:lnTo>
                  <a:lnTo>
                    <a:pt x="185712" y="513448"/>
                  </a:lnTo>
                  <a:lnTo>
                    <a:pt x="188823" y="520598"/>
                  </a:lnTo>
                  <a:lnTo>
                    <a:pt x="197650" y="537984"/>
                  </a:lnTo>
                  <a:lnTo>
                    <a:pt x="198666" y="537984"/>
                  </a:lnTo>
                  <a:lnTo>
                    <a:pt x="207962" y="555586"/>
                  </a:lnTo>
                  <a:lnTo>
                    <a:pt x="236842" y="593966"/>
                  </a:lnTo>
                  <a:lnTo>
                    <a:pt x="265455" y="620471"/>
                  </a:lnTo>
                  <a:lnTo>
                    <a:pt x="264744" y="620471"/>
                  </a:lnTo>
                  <a:lnTo>
                    <a:pt x="267766" y="622604"/>
                  </a:lnTo>
                  <a:lnTo>
                    <a:pt x="270814" y="625424"/>
                  </a:lnTo>
                  <a:lnTo>
                    <a:pt x="276834" y="629005"/>
                  </a:lnTo>
                  <a:lnTo>
                    <a:pt x="289115" y="637654"/>
                  </a:lnTo>
                  <a:lnTo>
                    <a:pt x="303580" y="644880"/>
                  </a:lnTo>
                  <a:lnTo>
                    <a:pt x="309016" y="648093"/>
                  </a:lnTo>
                  <a:lnTo>
                    <a:pt x="311467" y="648817"/>
                  </a:lnTo>
                  <a:lnTo>
                    <a:pt x="315137" y="650633"/>
                  </a:lnTo>
                  <a:lnTo>
                    <a:pt x="342557" y="658850"/>
                  </a:lnTo>
                  <a:lnTo>
                    <a:pt x="347992" y="659396"/>
                  </a:lnTo>
                  <a:lnTo>
                    <a:pt x="350596" y="660146"/>
                  </a:lnTo>
                  <a:lnTo>
                    <a:pt x="352171" y="685800"/>
                  </a:lnTo>
                  <a:lnTo>
                    <a:pt x="356590" y="705459"/>
                  </a:lnTo>
                  <a:lnTo>
                    <a:pt x="363143" y="718718"/>
                  </a:lnTo>
                  <a:lnTo>
                    <a:pt x="364540" y="719556"/>
                  </a:lnTo>
                  <a:lnTo>
                    <a:pt x="377812" y="719556"/>
                  </a:lnTo>
                  <a:lnTo>
                    <a:pt x="379209" y="718718"/>
                  </a:lnTo>
                  <a:lnTo>
                    <a:pt x="385762" y="705459"/>
                  </a:lnTo>
                  <a:lnTo>
                    <a:pt x="390169" y="685800"/>
                  </a:lnTo>
                  <a:lnTo>
                    <a:pt x="391731" y="660171"/>
                  </a:lnTo>
                  <a:lnTo>
                    <a:pt x="394449" y="659384"/>
                  </a:lnTo>
                  <a:lnTo>
                    <a:pt x="399783" y="658850"/>
                  </a:lnTo>
                  <a:lnTo>
                    <a:pt x="427215" y="650633"/>
                  </a:lnTo>
                  <a:lnTo>
                    <a:pt x="430784" y="648855"/>
                  </a:lnTo>
                  <a:lnTo>
                    <a:pt x="433311" y="648119"/>
                  </a:lnTo>
                  <a:lnTo>
                    <a:pt x="438848" y="644842"/>
                  </a:lnTo>
                  <a:lnTo>
                    <a:pt x="453237" y="637654"/>
                  </a:lnTo>
                  <a:lnTo>
                    <a:pt x="465543" y="628980"/>
                  </a:lnTo>
                  <a:lnTo>
                    <a:pt x="471512" y="625436"/>
                  </a:lnTo>
                  <a:lnTo>
                    <a:pt x="474497" y="622681"/>
                  </a:lnTo>
                  <a:lnTo>
                    <a:pt x="477621" y="620471"/>
                  </a:lnTo>
                  <a:lnTo>
                    <a:pt x="476872" y="620471"/>
                  </a:lnTo>
                  <a:lnTo>
                    <a:pt x="505485" y="593979"/>
                  </a:lnTo>
                  <a:lnTo>
                    <a:pt x="534365" y="555612"/>
                  </a:lnTo>
                  <a:lnTo>
                    <a:pt x="543674" y="537984"/>
                  </a:lnTo>
                  <a:lnTo>
                    <a:pt x="544690" y="537984"/>
                  </a:lnTo>
                  <a:lnTo>
                    <a:pt x="553516" y="520598"/>
                  </a:lnTo>
                  <a:lnTo>
                    <a:pt x="556590" y="513537"/>
                  </a:lnTo>
                  <a:lnTo>
                    <a:pt x="557314" y="512165"/>
                  </a:lnTo>
                  <a:lnTo>
                    <a:pt x="557796" y="510755"/>
                  </a:lnTo>
                  <a:lnTo>
                    <a:pt x="561327" y="502653"/>
                  </a:lnTo>
                  <a:lnTo>
                    <a:pt x="568045" y="484289"/>
                  </a:lnTo>
                  <a:lnTo>
                    <a:pt x="573582" y="465569"/>
                  </a:lnTo>
                  <a:lnTo>
                    <a:pt x="573430" y="465518"/>
                  </a:lnTo>
                  <a:lnTo>
                    <a:pt x="573582" y="465074"/>
                  </a:lnTo>
                  <a:lnTo>
                    <a:pt x="577684" y="447243"/>
                  </a:lnTo>
                  <a:lnTo>
                    <a:pt x="580542" y="430225"/>
                  </a:lnTo>
                  <a:lnTo>
                    <a:pt x="618617" y="436714"/>
                  </a:lnTo>
                  <a:lnTo>
                    <a:pt x="673989" y="427990"/>
                  </a:lnTo>
                  <a:lnTo>
                    <a:pt x="712520" y="404710"/>
                  </a:lnTo>
                  <a:lnTo>
                    <a:pt x="735025" y="371182"/>
                  </a:lnTo>
                  <a:lnTo>
                    <a:pt x="742353" y="331762"/>
                  </a:lnTo>
                  <a:close/>
                </a:path>
              </a:pathLst>
            </a:custGeom>
            <a:solidFill>
              <a:srgbClr val="5EDB12"/>
            </a:solidFill>
          </p:spPr>
          <p:txBody>
            <a:bodyPr wrap="square" lIns="0" tIns="0" rIns="0" bIns="0" rtlCol="0"/>
            <a:lstStyle/>
            <a:p>
              <a:endParaRPr/>
            </a:p>
          </p:txBody>
        </p:sp>
        <p:pic>
          <p:nvPicPr>
            <p:cNvPr id="61" name="object 61"/>
            <p:cNvPicPr/>
            <p:nvPr/>
          </p:nvPicPr>
          <p:blipFill>
            <a:blip r:embed="rId30" cstate="print"/>
            <a:stretch>
              <a:fillRect/>
            </a:stretch>
          </p:blipFill>
          <p:spPr>
            <a:xfrm>
              <a:off x="13549577" y="5161648"/>
              <a:ext cx="833345" cy="798511"/>
            </a:xfrm>
            <a:prstGeom prst="rect">
              <a:avLst/>
            </a:prstGeom>
          </p:spPr>
        </p:pic>
      </p:grpSp>
      <p:sp>
        <p:nvSpPr>
          <p:cNvPr id="62" name="object 62"/>
          <p:cNvSpPr txBox="1"/>
          <p:nvPr/>
        </p:nvSpPr>
        <p:spPr>
          <a:xfrm>
            <a:off x="6714103" y="2304624"/>
            <a:ext cx="446088" cy="347980"/>
          </a:xfrm>
          <a:prstGeom prst="rect">
            <a:avLst/>
          </a:prstGeom>
        </p:spPr>
        <p:txBody>
          <a:bodyPr vert="horz" wrap="square" lIns="0" tIns="6033" rIns="0" bIns="0" rtlCol="0">
            <a:spAutoFit/>
          </a:bodyPr>
          <a:lstStyle/>
          <a:p>
            <a:pPr marL="6350">
              <a:lnSpc>
                <a:spcPct val="100000"/>
              </a:lnSpc>
              <a:spcBef>
                <a:spcPts val="48"/>
              </a:spcBef>
            </a:pPr>
            <a:r>
              <a:rPr sz="3300" spc="-289" baseline="-3156" dirty="0">
                <a:solidFill>
                  <a:srgbClr val="5EDB12"/>
                </a:solidFill>
                <a:latin typeface="Arial Black"/>
                <a:cs typeface="Arial Black"/>
              </a:rPr>
              <a:t>1</a:t>
            </a:r>
            <a:r>
              <a:rPr sz="3300" spc="-495" baseline="-3156" dirty="0">
                <a:solidFill>
                  <a:srgbClr val="5EDB12"/>
                </a:solidFill>
                <a:latin typeface="Arial Black"/>
                <a:cs typeface="Arial Black"/>
              </a:rPr>
              <a:t> </a:t>
            </a:r>
            <a:r>
              <a:rPr sz="750" spc="48" dirty="0">
                <a:solidFill>
                  <a:srgbClr val="5EDB12"/>
                </a:solidFill>
                <a:latin typeface="Tahoma"/>
                <a:cs typeface="Tahoma"/>
              </a:rPr>
              <a:t>B</a:t>
            </a:r>
            <a:r>
              <a:rPr sz="750" spc="-48" dirty="0">
                <a:solidFill>
                  <a:srgbClr val="5EDB12"/>
                </a:solidFill>
                <a:latin typeface="Tahoma"/>
                <a:cs typeface="Tahoma"/>
              </a:rPr>
              <a:t> </a:t>
            </a:r>
            <a:r>
              <a:rPr sz="750" dirty="0">
                <a:solidFill>
                  <a:srgbClr val="5EDB12"/>
                </a:solidFill>
                <a:latin typeface="Tahoma"/>
                <a:cs typeface="Tahoma"/>
              </a:rPr>
              <a:t>E</a:t>
            </a:r>
            <a:r>
              <a:rPr sz="750" spc="-50" dirty="0">
                <a:solidFill>
                  <a:srgbClr val="5EDB12"/>
                </a:solidFill>
                <a:latin typeface="Tahoma"/>
                <a:cs typeface="Tahoma"/>
              </a:rPr>
              <a:t> </a:t>
            </a:r>
            <a:r>
              <a:rPr sz="750" spc="-25" dirty="0">
                <a:solidFill>
                  <a:srgbClr val="5EDB12"/>
                </a:solidFill>
                <a:latin typeface="Tahoma"/>
                <a:cs typeface="Tahoma"/>
              </a:rPr>
              <a:t>E</a:t>
            </a:r>
            <a:endParaRPr sz="750">
              <a:latin typeface="Tahoma"/>
              <a:cs typeface="Tahoma"/>
            </a:endParaRPr>
          </a:p>
        </p:txBody>
      </p:sp>
      <p:sp>
        <p:nvSpPr>
          <p:cNvPr id="63" name="object 63"/>
          <p:cNvSpPr txBox="1"/>
          <p:nvPr/>
        </p:nvSpPr>
        <p:spPr>
          <a:xfrm>
            <a:off x="6734880" y="3110033"/>
            <a:ext cx="340043" cy="347980"/>
          </a:xfrm>
          <a:prstGeom prst="rect">
            <a:avLst/>
          </a:prstGeom>
        </p:spPr>
        <p:txBody>
          <a:bodyPr vert="horz" wrap="square" lIns="0" tIns="6033" rIns="0" bIns="0" rtlCol="0">
            <a:spAutoFit/>
          </a:bodyPr>
          <a:lstStyle/>
          <a:p>
            <a:pPr marL="6350">
              <a:lnSpc>
                <a:spcPct val="100000"/>
              </a:lnSpc>
              <a:spcBef>
                <a:spcPts val="48"/>
              </a:spcBef>
            </a:pPr>
            <a:r>
              <a:rPr sz="2200" spc="-205" dirty="0">
                <a:solidFill>
                  <a:srgbClr val="5EDB12"/>
                </a:solidFill>
                <a:latin typeface="Arial Black"/>
                <a:cs typeface="Arial Black"/>
              </a:rPr>
              <a:t>11</a:t>
            </a:r>
            <a:endParaRPr sz="2200">
              <a:latin typeface="Arial Black"/>
              <a:cs typeface="Arial Black"/>
            </a:endParaRPr>
          </a:p>
        </p:txBody>
      </p:sp>
      <p:sp>
        <p:nvSpPr>
          <p:cNvPr id="64" name="object 64"/>
          <p:cNvSpPr txBox="1"/>
          <p:nvPr/>
        </p:nvSpPr>
        <p:spPr>
          <a:xfrm>
            <a:off x="7109773" y="3268715"/>
            <a:ext cx="449897" cy="124073"/>
          </a:xfrm>
          <a:prstGeom prst="rect">
            <a:avLst/>
          </a:prstGeom>
        </p:spPr>
        <p:txBody>
          <a:bodyPr vert="horz" wrap="square" lIns="0" tIns="8573" rIns="0" bIns="0" rtlCol="0">
            <a:spAutoFit/>
          </a:bodyPr>
          <a:lstStyle/>
          <a:p>
            <a:pPr marL="6350">
              <a:lnSpc>
                <a:spcPct val="100000"/>
              </a:lnSpc>
              <a:spcBef>
                <a:spcPts val="68"/>
              </a:spcBef>
            </a:pPr>
            <a:r>
              <a:rPr sz="750" spc="115" dirty="0">
                <a:solidFill>
                  <a:srgbClr val="5EDB12"/>
                </a:solidFill>
                <a:latin typeface="Tahoma"/>
                <a:cs typeface="Tahoma"/>
              </a:rPr>
              <a:t>M</a:t>
            </a:r>
            <a:r>
              <a:rPr sz="750" spc="-50" dirty="0">
                <a:solidFill>
                  <a:srgbClr val="5EDB12"/>
                </a:solidFill>
                <a:latin typeface="Tahoma"/>
                <a:cs typeface="Tahoma"/>
              </a:rPr>
              <a:t> </a:t>
            </a:r>
            <a:r>
              <a:rPr sz="750" spc="63" dirty="0">
                <a:solidFill>
                  <a:srgbClr val="5EDB12"/>
                </a:solidFill>
                <a:latin typeface="Tahoma"/>
                <a:cs typeface="Tahoma"/>
              </a:rPr>
              <a:t>O</a:t>
            </a:r>
            <a:r>
              <a:rPr sz="750" spc="-50" dirty="0">
                <a:solidFill>
                  <a:srgbClr val="5EDB12"/>
                </a:solidFill>
                <a:latin typeface="Tahoma"/>
                <a:cs typeface="Tahoma"/>
              </a:rPr>
              <a:t> </a:t>
            </a:r>
            <a:r>
              <a:rPr sz="750" spc="-20" dirty="0">
                <a:solidFill>
                  <a:srgbClr val="5EDB12"/>
                </a:solidFill>
                <a:latin typeface="Tahoma"/>
                <a:cs typeface="Tahoma"/>
              </a:rPr>
              <a:t>T</a:t>
            </a:r>
            <a:r>
              <a:rPr sz="750" spc="-48" dirty="0">
                <a:solidFill>
                  <a:srgbClr val="5EDB12"/>
                </a:solidFill>
                <a:latin typeface="Tahoma"/>
                <a:cs typeface="Tahoma"/>
              </a:rPr>
              <a:t> </a:t>
            </a:r>
            <a:r>
              <a:rPr sz="750" spc="55" dirty="0">
                <a:solidFill>
                  <a:srgbClr val="5EDB12"/>
                </a:solidFill>
                <a:latin typeface="Tahoma"/>
                <a:cs typeface="Tahoma"/>
              </a:rPr>
              <a:t>H</a:t>
            </a:r>
            <a:r>
              <a:rPr sz="750" spc="-50" dirty="0">
                <a:solidFill>
                  <a:srgbClr val="5EDB12"/>
                </a:solidFill>
                <a:latin typeface="Tahoma"/>
                <a:cs typeface="Tahoma"/>
              </a:rPr>
              <a:t> </a:t>
            </a:r>
            <a:r>
              <a:rPr sz="750" spc="-25" dirty="0">
                <a:solidFill>
                  <a:srgbClr val="5EDB12"/>
                </a:solidFill>
                <a:latin typeface="Tahoma"/>
                <a:cs typeface="Tahoma"/>
              </a:rPr>
              <a:t>S</a:t>
            </a:r>
            <a:endParaRPr sz="750">
              <a:latin typeface="Tahoma"/>
              <a:cs typeface="Tahoma"/>
            </a:endParaRPr>
          </a:p>
        </p:txBody>
      </p:sp>
      <p:pic>
        <p:nvPicPr>
          <p:cNvPr id="65" name="object 65"/>
          <p:cNvPicPr/>
          <p:nvPr/>
        </p:nvPicPr>
        <p:blipFill>
          <a:blip r:embed="rId31" cstate="print"/>
          <a:stretch>
            <a:fillRect/>
          </a:stretch>
        </p:blipFill>
        <p:spPr>
          <a:xfrm>
            <a:off x="5655237" y="3448743"/>
            <a:ext cx="514350" cy="381000"/>
          </a:xfrm>
          <a:prstGeom prst="rect">
            <a:avLst/>
          </a:prstGeom>
        </p:spPr>
      </p:pic>
      <p:sp>
        <p:nvSpPr>
          <p:cNvPr id="66" name="object 66"/>
          <p:cNvSpPr txBox="1"/>
          <p:nvPr/>
        </p:nvSpPr>
        <p:spPr>
          <a:xfrm>
            <a:off x="5648887" y="3104363"/>
            <a:ext cx="176530" cy="347980"/>
          </a:xfrm>
          <a:prstGeom prst="rect">
            <a:avLst/>
          </a:prstGeom>
        </p:spPr>
        <p:txBody>
          <a:bodyPr vert="horz" wrap="square" lIns="0" tIns="6033" rIns="0" bIns="0" rtlCol="0">
            <a:spAutoFit/>
          </a:bodyPr>
          <a:lstStyle/>
          <a:p>
            <a:pPr marL="6350">
              <a:lnSpc>
                <a:spcPct val="100000"/>
              </a:lnSpc>
              <a:spcBef>
                <a:spcPts val="48"/>
              </a:spcBef>
            </a:pPr>
            <a:r>
              <a:rPr sz="2200" spc="-217" dirty="0">
                <a:solidFill>
                  <a:srgbClr val="5EDB12"/>
                </a:solidFill>
                <a:latin typeface="Arial Black"/>
                <a:cs typeface="Arial Black"/>
              </a:rPr>
              <a:t>1</a:t>
            </a:r>
            <a:endParaRPr sz="2200">
              <a:latin typeface="Arial Black"/>
              <a:cs typeface="Arial Black"/>
            </a:endParaRPr>
          </a:p>
        </p:txBody>
      </p:sp>
      <p:sp>
        <p:nvSpPr>
          <p:cNvPr id="67" name="object 67"/>
          <p:cNvSpPr txBox="1"/>
          <p:nvPr/>
        </p:nvSpPr>
        <p:spPr>
          <a:xfrm>
            <a:off x="5842903" y="3269534"/>
            <a:ext cx="454978" cy="124073"/>
          </a:xfrm>
          <a:prstGeom prst="rect">
            <a:avLst/>
          </a:prstGeom>
        </p:spPr>
        <p:txBody>
          <a:bodyPr vert="horz" wrap="square" lIns="0" tIns="8573" rIns="0" bIns="0" rtlCol="0">
            <a:spAutoFit/>
          </a:bodyPr>
          <a:lstStyle/>
          <a:p>
            <a:pPr marL="6350">
              <a:lnSpc>
                <a:spcPct val="100000"/>
              </a:lnSpc>
              <a:spcBef>
                <a:spcPts val="68"/>
              </a:spcBef>
            </a:pPr>
            <a:r>
              <a:rPr sz="750" dirty="0">
                <a:solidFill>
                  <a:srgbClr val="5EDB12"/>
                </a:solidFill>
                <a:latin typeface="Tahoma"/>
                <a:cs typeface="Tahoma"/>
              </a:rPr>
              <a:t>S</a:t>
            </a:r>
            <a:r>
              <a:rPr sz="750" spc="-50" dirty="0">
                <a:solidFill>
                  <a:srgbClr val="5EDB12"/>
                </a:solidFill>
                <a:latin typeface="Tahoma"/>
                <a:cs typeface="Tahoma"/>
              </a:rPr>
              <a:t> </a:t>
            </a:r>
            <a:r>
              <a:rPr sz="750" spc="45" dirty="0">
                <a:solidFill>
                  <a:srgbClr val="5EDB12"/>
                </a:solidFill>
                <a:latin typeface="Tahoma"/>
                <a:cs typeface="Tahoma"/>
              </a:rPr>
              <a:t>P</a:t>
            </a:r>
            <a:r>
              <a:rPr sz="750" spc="-50" dirty="0">
                <a:solidFill>
                  <a:srgbClr val="5EDB12"/>
                </a:solidFill>
                <a:latin typeface="Tahoma"/>
                <a:cs typeface="Tahoma"/>
              </a:rPr>
              <a:t> </a:t>
            </a:r>
            <a:r>
              <a:rPr sz="750" spc="-68" dirty="0">
                <a:solidFill>
                  <a:srgbClr val="5EDB12"/>
                </a:solidFill>
                <a:latin typeface="Tahoma"/>
                <a:cs typeface="Tahoma"/>
              </a:rPr>
              <a:t>I</a:t>
            </a:r>
            <a:r>
              <a:rPr sz="750" spc="-48" dirty="0">
                <a:solidFill>
                  <a:srgbClr val="5EDB12"/>
                </a:solidFill>
                <a:latin typeface="Tahoma"/>
                <a:cs typeface="Tahoma"/>
              </a:rPr>
              <a:t> </a:t>
            </a:r>
            <a:r>
              <a:rPr sz="750" spc="50" dirty="0">
                <a:solidFill>
                  <a:srgbClr val="5EDB12"/>
                </a:solidFill>
                <a:latin typeface="Tahoma"/>
                <a:cs typeface="Tahoma"/>
              </a:rPr>
              <a:t>D</a:t>
            </a:r>
            <a:r>
              <a:rPr sz="750" spc="-50" dirty="0">
                <a:solidFill>
                  <a:srgbClr val="5EDB12"/>
                </a:solidFill>
                <a:latin typeface="Tahoma"/>
                <a:cs typeface="Tahoma"/>
              </a:rPr>
              <a:t> </a:t>
            </a:r>
            <a:r>
              <a:rPr sz="750" dirty="0">
                <a:solidFill>
                  <a:srgbClr val="5EDB12"/>
                </a:solidFill>
                <a:latin typeface="Tahoma"/>
                <a:cs typeface="Tahoma"/>
              </a:rPr>
              <a:t>E</a:t>
            </a:r>
            <a:r>
              <a:rPr sz="750" spc="-48" dirty="0">
                <a:solidFill>
                  <a:srgbClr val="5EDB12"/>
                </a:solidFill>
                <a:latin typeface="Tahoma"/>
                <a:cs typeface="Tahoma"/>
              </a:rPr>
              <a:t> </a:t>
            </a:r>
            <a:r>
              <a:rPr sz="750" spc="-25" dirty="0">
                <a:solidFill>
                  <a:srgbClr val="5EDB12"/>
                </a:solidFill>
                <a:latin typeface="Tahoma"/>
                <a:cs typeface="Tahoma"/>
              </a:rPr>
              <a:t>R</a:t>
            </a:r>
            <a:endParaRPr sz="750">
              <a:latin typeface="Tahoma"/>
              <a:cs typeface="Tahoma"/>
            </a:endParaRPr>
          </a:p>
        </p:txBody>
      </p:sp>
      <p:grpSp>
        <p:nvGrpSpPr>
          <p:cNvPr id="68" name="object 68"/>
          <p:cNvGrpSpPr/>
          <p:nvPr/>
        </p:nvGrpSpPr>
        <p:grpSpPr>
          <a:xfrm>
            <a:off x="5769052" y="4263382"/>
            <a:ext cx="2375853" cy="386080"/>
            <a:chOff x="11538104" y="6812264"/>
            <a:chExt cx="4751705" cy="772160"/>
          </a:xfrm>
        </p:grpSpPr>
        <p:pic>
          <p:nvPicPr>
            <p:cNvPr id="69" name="object 69"/>
            <p:cNvPicPr/>
            <p:nvPr/>
          </p:nvPicPr>
          <p:blipFill>
            <a:blip r:embed="rId32" cstate="print"/>
            <a:stretch>
              <a:fillRect/>
            </a:stretch>
          </p:blipFill>
          <p:spPr>
            <a:xfrm>
              <a:off x="15451748" y="6869566"/>
              <a:ext cx="837832" cy="714237"/>
            </a:xfrm>
            <a:prstGeom prst="rect">
              <a:avLst/>
            </a:prstGeom>
          </p:spPr>
        </p:pic>
        <p:pic>
          <p:nvPicPr>
            <p:cNvPr id="70" name="object 70"/>
            <p:cNvPicPr/>
            <p:nvPr/>
          </p:nvPicPr>
          <p:blipFill>
            <a:blip r:embed="rId33" cstate="print"/>
            <a:stretch>
              <a:fillRect/>
            </a:stretch>
          </p:blipFill>
          <p:spPr>
            <a:xfrm>
              <a:off x="11538104" y="6812264"/>
              <a:ext cx="727770" cy="727208"/>
            </a:xfrm>
            <a:prstGeom prst="rect">
              <a:avLst/>
            </a:prstGeom>
          </p:spPr>
        </p:pic>
      </p:grpSp>
      <p:sp>
        <p:nvSpPr>
          <p:cNvPr id="71" name="object 71"/>
          <p:cNvSpPr txBox="1"/>
          <p:nvPr/>
        </p:nvSpPr>
        <p:spPr>
          <a:xfrm>
            <a:off x="7647623" y="3910151"/>
            <a:ext cx="176530" cy="347980"/>
          </a:xfrm>
          <a:prstGeom prst="rect">
            <a:avLst/>
          </a:prstGeom>
        </p:spPr>
        <p:txBody>
          <a:bodyPr vert="horz" wrap="square" lIns="0" tIns="6033" rIns="0" bIns="0" rtlCol="0">
            <a:spAutoFit/>
          </a:bodyPr>
          <a:lstStyle/>
          <a:p>
            <a:pPr marL="6350">
              <a:lnSpc>
                <a:spcPct val="100000"/>
              </a:lnSpc>
              <a:spcBef>
                <a:spcPts val="48"/>
              </a:spcBef>
            </a:pPr>
            <a:r>
              <a:rPr sz="2200" spc="-217" dirty="0">
                <a:solidFill>
                  <a:srgbClr val="5EDB12"/>
                </a:solidFill>
                <a:latin typeface="Arial Black"/>
                <a:cs typeface="Arial Black"/>
              </a:rPr>
              <a:t>9</a:t>
            </a:r>
            <a:endParaRPr sz="2200">
              <a:latin typeface="Arial Black"/>
              <a:cs typeface="Arial Black"/>
            </a:endParaRPr>
          </a:p>
        </p:txBody>
      </p:sp>
      <p:sp>
        <p:nvSpPr>
          <p:cNvPr id="72" name="object 72"/>
          <p:cNvSpPr txBox="1"/>
          <p:nvPr/>
        </p:nvSpPr>
        <p:spPr>
          <a:xfrm>
            <a:off x="7874946" y="3949851"/>
            <a:ext cx="753428" cy="259815"/>
          </a:xfrm>
          <a:prstGeom prst="rect">
            <a:avLst/>
          </a:prstGeom>
        </p:spPr>
        <p:txBody>
          <a:bodyPr vert="horz" wrap="square" lIns="0" tIns="5715" rIns="0" bIns="0" rtlCol="0">
            <a:spAutoFit/>
          </a:bodyPr>
          <a:lstStyle/>
          <a:p>
            <a:pPr marL="6350" marR="2540">
              <a:lnSpc>
                <a:spcPct val="115900"/>
              </a:lnSpc>
              <a:spcBef>
                <a:spcPts val="45"/>
              </a:spcBef>
            </a:pPr>
            <a:r>
              <a:rPr sz="750" dirty="0">
                <a:solidFill>
                  <a:srgbClr val="5EDB12"/>
                </a:solidFill>
                <a:latin typeface="Tahoma"/>
                <a:cs typeface="Tahoma"/>
              </a:rPr>
              <a:t>F</a:t>
            </a:r>
            <a:r>
              <a:rPr sz="750" spc="-48" dirty="0">
                <a:solidFill>
                  <a:srgbClr val="5EDB12"/>
                </a:solidFill>
                <a:latin typeface="Tahoma"/>
                <a:cs typeface="Tahoma"/>
              </a:rPr>
              <a:t> </a:t>
            </a:r>
            <a:r>
              <a:rPr sz="750" dirty="0">
                <a:solidFill>
                  <a:srgbClr val="5EDB12"/>
                </a:solidFill>
                <a:latin typeface="Tahoma"/>
                <a:cs typeface="Tahoma"/>
              </a:rPr>
              <a:t>L</a:t>
            </a:r>
            <a:r>
              <a:rPr sz="750" spc="-45" dirty="0">
                <a:solidFill>
                  <a:srgbClr val="5EDB12"/>
                </a:solidFill>
                <a:latin typeface="Tahoma"/>
                <a:cs typeface="Tahoma"/>
              </a:rPr>
              <a:t> </a:t>
            </a:r>
            <a:r>
              <a:rPr sz="750" spc="63" dirty="0">
                <a:solidFill>
                  <a:srgbClr val="5EDB12"/>
                </a:solidFill>
                <a:latin typeface="Tahoma"/>
                <a:cs typeface="Tahoma"/>
              </a:rPr>
              <a:t>O</a:t>
            </a:r>
            <a:r>
              <a:rPr sz="750" spc="-45" dirty="0">
                <a:solidFill>
                  <a:srgbClr val="5EDB12"/>
                </a:solidFill>
                <a:latin typeface="Tahoma"/>
                <a:cs typeface="Tahoma"/>
              </a:rPr>
              <a:t> </a:t>
            </a:r>
            <a:r>
              <a:rPr sz="750" spc="33" dirty="0">
                <a:solidFill>
                  <a:srgbClr val="5EDB12"/>
                </a:solidFill>
                <a:latin typeface="Tahoma"/>
                <a:cs typeface="Tahoma"/>
              </a:rPr>
              <a:t>W</a:t>
            </a:r>
            <a:r>
              <a:rPr sz="750" spc="-45" dirty="0">
                <a:solidFill>
                  <a:srgbClr val="5EDB12"/>
                </a:solidFill>
                <a:latin typeface="Tahoma"/>
                <a:cs typeface="Tahoma"/>
              </a:rPr>
              <a:t> </a:t>
            </a:r>
            <a:r>
              <a:rPr sz="750" dirty="0">
                <a:solidFill>
                  <a:srgbClr val="5EDB12"/>
                </a:solidFill>
                <a:latin typeface="Tahoma"/>
                <a:cs typeface="Tahoma"/>
              </a:rPr>
              <a:t>E</a:t>
            </a:r>
            <a:r>
              <a:rPr sz="750" spc="-45" dirty="0">
                <a:solidFill>
                  <a:srgbClr val="5EDB12"/>
                </a:solidFill>
                <a:latin typeface="Tahoma"/>
                <a:cs typeface="Tahoma"/>
              </a:rPr>
              <a:t> </a:t>
            </a:r>
            <a:r>
              <a:rPr sz="750" dirty="0">
                <a:solidFill>
                  <a:srgbClr val="5EDB12"/>
                </a:solidFill>
                <a:latin typeface="Tahoma"/>
                <a:cs typeface="Tahoma"/>
              </a:rPr>
              <a:t>R</a:t>
            </a:r>
            <a:r>
              <a:rPr sz="750" spc="-45" dirty="0">
                <a:solidFill>
                  <a:srgbClr val="5EDB12"/>
                </a:solidFill>
                <a:latin typeface="Tahoma"/>
                <a:cs typeface="Tahoma"/>
              </a:rPr>
              <a:t> </a:t>
            </a:r>
            <a:r>
              <a:rPr sz="750" spc="-68" dirty="0">
                <a:solidFill>
                  <a:srgbClr val="5EDB12"/>
                </a:solidFill>
                <a:latin typeface="Tahoma"/>
                <a:cs typeface="Tahoma"/>
              </a:rPr>
              <a:t>I</a:t>
            </a:r>
            <a:r>
              <a:rPr sz="750" spc="-45" dirty="0">
                <a:solidFill>
                  <a:srgbClr val="5EDB12"/>
                </a:solidFill>
                <a:latin typeface="Tahoma"/>
                <a:cs typeface="Tahoma"/>
              </a:rPr>
              <a:t> </a:t>
            </a:r>
            <a:r>
              <a:rPr sz="750" spc="75" dirty="0">
                <a:solidFill>
                  <a:srgbClr val="5EDB12"/>
                </a:solidFill>
                <a:latin typeface="Tahoma"/>
                <a:cs typeface="Tahoma"/>
              </a:rPr>
              <a:t>N</a:t>
            </a:r>
            <a:r>
              <a:rPr sz="750" spc="-45" dirty="0">
                <a:solidFill>
                  <a:srgbClr val="5EDB12"/>
                </a:solidFill>
                <a:latin typeface="Tahoma"/>
                <a:cs typeface="Tahoma"/>
              </a:rPr>
              <a:t> </a:t>
            </a:r>
            <a:r>
              <a:rPr sz="750" spc="-25" dirty="0">
                <a:solidFill>
                  <a:srgbClr val="5EDB12"/>
                </a:solidFill>
                <a:latin typeface="Tahoma"/>
                <a:cs typeface="Tahoma"/>
              </a:rPr>
              <a:t>G </a:t>
            </a:r>
            <a:r>
              <a:rPr sz="750" spc="45" dirty="0">
                <a:solidFill>
                  <a:srgbClr val="5EDB12"/>
                </a:solidFill>
                <a:latin typeface="Tahoma"/>
                <a:cs typeface="Tahoma"/>
              </a:rPr>
              <a:t>P</a:t>
            </a:r>
            <a:r>
              <a:rPr sz="750" spc="-45" dirty="0">
                <a:solidFill>
                  <a:srgbClr val="5EDB12"/>
                </a:solidFill>
                <a:latin typeface="Tahoma"/>
                <a:cs typeface="Tahoma"/>
              </a:rPr>
              <a:t> </a:t>
            </a:r>
            <a:r>
              <a:rPr sz="750" dirty="0">
                <a:solidFill>
                  <a:srgbClr val="5EDB12"/>
                </a:solidFill>
                <a:latin typeface="Tahoma"/>
                <a:cs typeface="Tahoma"/>
              </a:rPr>
              <a:t>L</a:t>
            </a:r>
            <a:r>
              <a:rPr sz="750" spc="-45" dirty="0">
                <a:solidFill>
                  <a:srgbClr val="5EDB12"/>
                </a:solidFill>
                <a:latin typeface="Tahoma"/>
                <a:cs typeface="Tahoma"/>
              </a:rPr>
              <a:t> </a:t>
            </a:r>
            <a:r>
              <a:rPr sz="750" spc="30" dirty="0">
                <a:solidFill>
                  <a:srgbClr val="5EDB12"/>
                </a:solidFill>
                <a:latin typeface="Tahoma"/>
                <a:cs typeface="Tahoma"/>
              </a:rPr>
              <a:t>A</a:t>
            </a:r>
            <a:r>
              <a:rPr sz="750" spc="-45" dirty="0">
                <a:solidFill>
                  <a:srgbClr val="5EDB12"/>
                </a:solidFill>
                <a:latin typeface="Tahoma"/>
                <a:cs typeface="Tahoma"/>
              </a:rPr>
              <a:t> </a:t>
            </a:r>
            <a:r>
              <a:rPr sz="750" spc="75" dirty="0">
                <a:solidFill>
                  <a:srgbClr val="5EDB12"/>
                </a:solidFill>
                <a:latin typeface="Tahoma"/>
                <a:cs typeface="Tahoma"/>
              </a:rPr>
              <a:t>N</a:t>
            </a:r>
            <a:r>
              <a:rPr sz="750" spc="-45" dirty="0">
                <a:solidFill>
                  <a:srgbClr val="5EDB12"/>
                </a:solidFill>
                <a:latin typeface="Tahoma"/>
                <a:cs typeface="Tahoma"/>
              </a:rPr>
              <a:t> </a:t>
            </a:r>
            <a:r>
              <a:rPr sz="750" spc="-20" dirty="0">
                <a:solidFill>
                  <a:srgbClr val="5EDB12"/>
                </a:solidFill>
                <a:latin typeface="Tahoma"/>
                <a:cs typeface="Tahoma"/>
              </a:rPr>
              <a:t>T</a:t>
            </a:r>
            <a:r>
              <a:rPr sz="750" spc="-45" dirty="0">
                <a:solidFill>
                  <a:srgbClr val="5EDB12"/>
                </a:solidFill>
                <a:latin typeface="Tahoma"/>
                <a:cs typeface="Tahoma"/>
              </a:rPr>
              <a:t> </a:t>
            </a:r>
            <a:r>
              <a:rPr sz="750" spc="-25" dirty="0">
                <a:solidFill>
                  <a:srgbClr val="5EDB12"/>
                </a:solidFill>
                <a:latin typeface="Tahoma"/>
                <a:cs typeface="Tahoma"/>
              </a:rPr>
              <a:t>S</a:t>
            </a:r>
            <a:endParaRPr sz="750">
              <a:latin typeface="Tahoma"/>
              <a:cs typeface="Tahoma"/>
            </a:endParaRPr>
          </a:p>
        </p:txBody>
      </p:sp>
      <p:sp>
        <p:nvSpPr>
          <p:cNvPr id="73" name="object 73"/>
          <p:cNvSpPr txBox="1"/>
          <p:nvPr/>
        </p:nvSpPr>
        <p:spPr>
          <a:xfrm>
            <a:off x="6734938" y="3910151"/>
            <a:ext cx="176530" cy="347980"/>
          </a:xfrm>
          <a:prstGeom prst="rect">
            <a:avLst/>
          </a:prstGeom>
        </p:spPr>
        <p:txBody>
          <a:bodyPr vert="horz" wrap="square" lIns="0" tIns="6033" rIns="0" bIns="0" rtlCol="0">
            <a:spAutoFit/>
          </a:bodyPr>
          <a:lstStyle/>
          <a:p>
            <a:pPr marL="6350">
              <a:lnSpc>
                <a:spcPct val="100000"/>
              </a:lnSpc>
              <a:spcBef>
                <a:spcPts val="48"/>
              </a:spcBef>
            </a:pPr>
            <a:r>
              <a:rPr sz="2200" spc="-217" dirty="0">
                <a:solidFill>
                  <a:srgbClr val="5EDB12"/>
                </a:solidFill>
                <a:latin typeface="Arial Black"/>
                <a:cs typeface="Arial Black"/>
              </a:rPr>
              <a:t>2</a:t>
            </a:r>
            <a:endParaRPr sz="2200">
              <a:latin typeface="Arial Black"/>
              <a:cs typeface="Arial Black"/>
            </a:endParaRPr>
          </a:p>
        </p:txBody>
      </p:sp>
      <p:sp>
        <p:nvSpPr>
          <p:cNvPr id="74" name="object 74"/>
          <p:cNvSpPr txBox="1"/>
          <p:nvPr/>
        </p:nvSpPr>
        <p:spPr>
          <a:xfrm>
            <a:off x="6928955" y="4075323"/>
            <a:ext cx="399415" cy="124073"/>
          </a:xfrm>
          <a:prstGeom prst="rect">
            <a:avLst/>
          </a:prstGeom>
        </p:spPr>
        <p:txBody>
          <a:bodyPr vert="horz" wrap="square" lIns="0" tIns="8573" rIns="0" bIns="0" rtlCol="0">
            <a:spAutoFit/>
          </a:bodyPr>
          <a:lstStyle/>
          <a:p>
            <a:pPr marL="6350">
              <a:lnSpc>
                <a:spcPct val="100000"/>
              </a:lnSpc>
              <a:spcBef>
                <a:spcPts val="68"/>
              </a:spcBef>
            </a:pPr>
            <a:r>
              <a:rPr sz="750" dirty="0">
                <a:solidFill>
                  <a:srgbClr val="5EDB12"/>
                </a:solidFill>
                <a:latin typeface="Tahoma"/>
                <a:cs typeface="Tahoma"/>
              </a:rPr>
              <a:t>F</a:t>
            </a:r>
            <a:r>
              <a:rPr sz="750" spc="-50" dirty="0">
                <a:solidFill>
                  <a:srgbClr val="5EDB12"/>
                </a:solidFill>
                <a:latin typeface="Tahoma"/>
                <a:cs typeface="Tahoma"/>
              </a:rPr>
              <a:t> </a:t>
            </a:r>
            <a:r>
              <a:rPr sz="750" spc="63" dirty="0">
                <a:solidFill>
                  <a:srgbClr val="5EDB12"/>
                </a:solidFill>
                <a:latin typeface="Tahoma"/>
                <a:cs typeface="Tahoma"/>
              </a:rPr>
              <a:t>U</a:t>
            </a:r>
            <a:r>
              <a:rPr sz="750" spc="-50" dirty="0">
                <a:solidFill>
                  <a:srgbClr val="5EDB12"/>
                </a:solidFill>
                <a:latin typeface="Tahoma"/>
                <a:cs typeface="Tahoma"/>
              </a:rPr>
              <a:t> </a:t>
            </a:r>
            <a:r>
              <a:rPr sz="750" spc="75" dirty="0">
                <a:solidFill>
                  <a:srgbClr val="5EDB12"/>
                </a:solidFill>
                <a:latin typeface="Tahoma"/>
                <a:cs typeface="Tahoma"/>
              </a:rPr>
              <a:t>N</a:t>
            </a:r>
            <a:r>
              <a:rPr sz="750" spc="-50" dirty="0">
                <a:solidFill>
                  <a:srgbClr val="5EDB12"/>
                </a:solidFill>
                <a:latin typeface="Tahoma"/>
                <a:cs typeface="Tahoma"/>
              </a:rPr>
              <a:t> </a:t>
            </a:r>
            <a:r>
              <a:rPr sz="750" spc="55" dirty="0">
                <a:solidFill>
                  <a:srgbClr val="5EDB12"/>
                </a:solidFill>
                <a:latin typeface="Tahoma"/>
                <a:cs typeface="Tahoma"/>
              </a:rPr>
              <a:t>G</a:t>
            </a:r>
            <a:r>
              <a:rPr sz="750" spc="-50" dirty="0">
                <a:solidFill>
                  <a:srgbClr val="5EDB12"/>
                </a:solidFill>
                <a:latin typeface="Tahoma"/>
                <a:cs typeface="Tahoma"/>
              </a:rPr>
              <a:t> </a:t>
            </a:r>
            <a:r>
              <a:rPr sz="750" spc="-48" dirty="0">
                <a:solidFill>
                  <a:srgbClr val="5EDB12"/>
                </a:solidFill>
                <a:latin typeface="Tahoma"/>
                <a:cs typeface="Tahoma"/>
              </a:rPr>
              <a:t>I</a:t>
            </a:r>
            <a:endParaRPr sz="750">
              <a:latin typeface="Tahoma"/>
              <a:cs typeface="Tahoma"/>
            </a:endParaRPr>
          </a:p>
        </p:txBody>
      </p:sp>
      <p:sp>
        <p:nvSpPr>
          <p:cNvPr id="75" name="object 75"/>
          <p:cNvSpPr txBox="1"/>
          <p:nvPr/>
        </p:nvSpPr>
        <p:spPr>
          <a:xfrm>
            <a:off x="5648887" y="3910151"/>
            <a:ext cx="176530" cy="347980"/>
          </a:xfrm>
          <a:prstGeom prst="rect">
            <a:avLst/>
          </a:prstGeom>
        </p:spPr>
        <p:txBody>
          <a:bodyPr vert="horz" wrap="square" lIns="0" tIns="6033" rIns="0" bIns="0" rtlCol="0">
            <a:spAutoFit/>
          </a:bodyPr>
          <a:lstStyle/>
          <a:p>
            <a:pPr marL="6350">
              <a:lnSpc>
                <a:spcPct val="100000"/>
              </a:lnSpc>
              <a:spcBef>
                <a:spcPts val="48"/>
              </a:spcBef>
            </a:pPr>
            <a:r>
              <a:rPr sz="2200" spc="-217" dirty="0">
                <a:solidFill>
                  <a:srgbClr val="5EDB12"/>
                </a:solidFill>
                <a:latin typeface="Arial Black"/>
                <a:cs typeface="Arial Black"/>
              </a:rPr>
              <a:t>9</a:t>
            </a:r>
            <a:endParaRPr sz="2200">
              <a:latin typeface="Arial Black"/>
              <a:cs typeface="Arial Black"/>
            </a:endParaRPr>
          </a:p>
        </p:txBody>
      </p:sp>
      <p:sp>
        <p:nvSpPr>
          <p:cNvPr id="76" name="object 76"/>
          <p:cNvSpPr txBox="1"/>
          <p:nvPr/>
        </p:nvSpPr>
        <p:spPr>
          <a:xfrm>
            <a:off x="5842903" y="4075323"/>
            <a:ext cx="468947" cy="124073"/>
          </a:xfrm>
          <a:prstGeom prst="rect">
            <a:avLst/>
          </a:prstGeom>
        </p:spPr>
        <p:txBody>
          <a:bodyPr vert="horz" wrap="square" lIns="0" tIns="8573" rIns="0" bIns="0" rtlCol="0">
            <a:spAutoFit/>
          </a:bodyPr>
          <a:lstStyle/>
          <a:p>
            <a:pPr marL="6350">
              <a:lnSpc>
                <a:spcPct val="100000"/>
              </a:lnSpc>
              <a:spcBef>
                <a:spcPts val="68"/>
              </a:spcBef>
            </a:pPr>
            <a:r>
              <a:rPr sz="750" dirty="0">
                <a:solidFill>
                  <a:srgbClr val="5EDB12"/>
                </a:solidFill>
                <a:latin typeface="Tahoma"/>
                <a:cs typeface="Tahoma"/>
              </a:rPr>
              <a:t>L</a:t>
            </a:r>
            <a:r>
              <a:rPr sz="750" spc="-45" dirty="0">
                <a:solidFill>
                  <a:srgbClr val="5EDB12"/>
                </a:solidFill>
                <a:latin typeface="Tahoma"/>
                <a:cs typeface="Tahoma"/>
              </a:rPr>
              <a:t> </a:t>
            </a:r>
            <a:r>
              <a:rPr sz="750" spc="-68" dirty="0">
                <a:solidFill>
                  <a:srgbClr val="5EDB12"/>
                </a:solidFill>
                <a:latin typeface="Tahoma"/>
                <a:cs typeface="Tahoma"/>
              </a:rPr>
              <a:t>I</a:t>
            </a:r>
            <a:r>
              <a:rPr sz="750" spc="-45" dirty="0">
                <a:solidFill>
                  <a:srgbClr val="5EDB12"/>
                </a:solidFill>
                <a:latin typeface="Tahoma"/>
                <a:cs typeface="Tahoma"/>
              </a:rPr>
              <a:t> </a:t>
            </a:r>
            <a:r>
              <a:rPr sz="750" spc="30" dirty="0">
                <a:solidFill>
                  <a:srgbClr val="5EDB12"/>
                </a:solidFill>
                <a:latin typeface="Tahoma"/>
                <a:cs typeface="Tahoma"/>
              </a:rPr>
              <a:t>C</a:t>
            </a:r>
            <a:r>
              <a:rPr sz="750" spc="-45" dirty="0">
                <a:solidFill>
                  <a:srgbClr val="5EDB12"/>
                </a:solidFill>
                <a:latin typeface="Tahoma"/>
                <a:cs typeface="Tahoma"/>
              </a:rPr>
              <a:t> </a:t>
            </a:r>
            <a:r>
              <a:rPr sz="750" spc="55" dirty="0">
                <a:solidFill>
                  <a:srgbClr val="5EDB12"/>
                </a:solidFill>
                <a:latin typeface="Tahoma"/>
                <a:cs typeface="Tahoma"/>
              </a:rPr>
              <a:t>H</a:t>
            </a:r>
            <a:r>
              <a:rPr sz="750" spc="-43" dirty="0">
                <a:solidFill>
                  <a:srgbClr val="5EDB12"/>
                </a:solidFill>
                <a:latin typeface="Tahoma"/>
                <a:cs typeface="Tahoma"/>
              </a:rPr>
              <a:t> </a:t>
            </a:r>
            <a:r>
              <a:rPr sz="750" dirty="0">
                <a:solidFill>
                  <a:srgbClr val="5EDB12"/>
                </a:solidFill>
                <a:latin typeface="Tahoma"/>
                <a:cs typeface="Tahoma"/>
              </a:rPr>
              <a:t>E</a:t>
            </a:r>
            <a:r>
              <a:rPr sz="750" spc="-45" dirty="0">
                <a:solidFill>
                  <a:srgbClr val="5EDB12"/>
                </a:solidFill>
                <a:latin typeface="Tahoma"/>
                <a:cs typeface="Tahoma"/>
              </a:rPr>
              <a:t> </a:t>
            </a:r>
            <a:r>
              <a:rPr sz="750" spc="50" dirty="0">
                <a:solidFill>
                  <a:srgbClr val="5EDB12"/>
                </a:solidFill>
                <a:latin typeface="Tahoma"/>
                <a:cs typeface="Tahoma"/>
              </a:rPr>
              <a:t>N</a:t>
            </a:r>
            <a:endParaRPr sz="750">
              <a:latin typeface="Tahoma"/>
              <a:cs typeface="Tahoma"/>
            </a:endParaRPr>
          </a:p>
        </p:txBody>
      </p:sp>
      <p:sp>
        <p:nvSpPr>
          <p:cNvPr id="77" name="object 77"/>
          <p:cNvSpPr txBox="1"/>
          <p:nvPr/>
        </p:nvSpPr>
        <p:spPr>
          <a:xfrm>
            <a:off x="1077785" y="2439359"/>
            <a:ext cx="655638" cy="138113"/>
          </a:xfrm>
          <a:prstGeom prst="rect">
            <a:avLst/>
          </a:prstGeom>
        </p:spPr>
        <p:txBody>
          <a:bodyPr vert="horz" wrap="square" lIns="0" tIns="6033" rIns="0" bIns="0" rtlCol="0">
            <a:spAutoFit/>
          </a:bodyPr>
          <a:lstStyle/>
          <a:p>
            <a:pPr marL="6350">
              <a:lnSpc>
                <a:spcPct val="100000"/>
              </a:lnSpc>
              <a:spcBef>
                <a:spcPts val="48"/>
              </a:spcBef>
            </a:pPr>
            <a:r>
              <a:rPr sz="825" spc="-23" dirty="0">
                <a:solidFill>
                  <a:srgbClr val="5EDB12"/>
                </a:solidFill>
                <a:latin typeface="Tahoma"/>
                <a:cs typeface="Tahoma"/>
              </a:rPr>
              <a:t>In</a:t>
            </a:r>
            <a:r>
              <a:rPr sz="825" spc="-8" dirty="0">
                <a:solidFill>
                  <a:srgbClr val="5EDB12"/>
                </a:solidFill>
                <a:latin typeface="Tahoma"/>
                <a:cs typeface="Tahoma"/>
              </a:rPr>
              <a:t> </a:t>
            </a:r>
            <a:r>
              <a:rPr sz="825" dirty="0">
                <a:solidFill>
                  <a:srgbClr val="5EDB12"/>
                </a:solidFill>
                <a:latin typeface="Tahoma"/>
                <a:cs typeface="Tahoma"/>
              </a:rPr>
              <a:t>2018</a:t>
            </a:r>
            <a:r>
              <a:rPr sz="825" spc="-5" dirty="0">
                <a:solidFill>
                  <a:srgbClr val="5EDB12"/>
                </a:solidFill>
                <a:latin typeface="Tahoma"/>
                <a:cs typeface="Tahoma"/>
              </a:rPr>
              <a:t> </a:t>
            </a:r>
            <a:r>
              <a:rPr sz="825" spc="23" dirty="0">
                <a:solidFill>
                  <a:srgbClr val="5EDB12"/>
                </a:solidFill>
                <a:latin typeface="Tahoma"/>
                <a:cs typeface="Tahoma"/>
              </a:rPr>
              <a:t>Otter</a:t>
            </a:r>
            <a:endParaRPr sz="825">
              <a:latin typeface="Tahoma"/>
              <a:cs typeface="Tahoma"/>
            </a:endParaRPr>
          </a:p>
        </p:txBody>
      </p:sp>
      <p:sp>
        <p:nvSpPr>
          <p:cNvPr id="78" name="object 78"/>
          <p:cNvSpPr txBox="1"/>
          <p:nvPr/>
        </p:nvSpPr>
        <p:spPr>
          <a:xfrm>
            <a:off x="1077785" y="2582234"/>
            <a:ext cx="724218" cy="138113"/>
          </a:xfrm>
          <a:prstGeom prst="rect">
            <a:avLst/>
          </a:prstGeom>
        </p:spPr>
        <p:txBody>
          <a:bodyPr vert="horz" wrap="square" lIns="0" tIns="6033" rIns="0" bIns="0" rtlCol="0">
            <a:spAutoFit/>
          </a:bodyPr>
          <a:lstStyle/>
          <a:p>
            <a:pPr marL="6350">
              <a:lnSpc>
                <a:spcPct val="100000"/>
              </a:lnSpc>
              <a:spcBef>
                <a:spcPts val="48"/>
              </a:spcBef>
            </a:pPr>
            <a:r>
              <a:rPr sz="825" spc="25" dirty="0">
                <a:solidFill>
                  <a:srgbClr val="5EDB12"/>
                </a:solidFill>
                <a:latin typeface="Tahoma"/>
                <a:cs typeface="Tahoma"/>
              </a:rPr>
              <a:t>were</a:t>
            </a:r>
            <a:r>
              <a:rPr sz="825" spc="-40" dirty="0">
                <a:solidFill>
                  <a:srgbClr val="5EDB12"/>
                </a:solidFill>
                <a:latin typeface="Tahoma"/>
                <a:cs typeface="Tahoma"/>
              </a:rPr>
              <a:t> </a:t>
            </a:r>
            <a:r>
              <a:rPr sz="825" spc="25" dirty="0">
                <a:solidFill>
                  <a:srgbClr val="5EDB12"/>
                </a:solidFill>
                <a:latin typeface="Tahoma"/>
                <a:cs typeface="Tahoma"/>
              </a:rPr>
              <a:t>recorded</a:t>
            </a:r>
            <a:endParaRPr sz="825">
              <a:latin typeface="Tahoma"/>
              <a:cs typeface="Tahoma"/>
            </a:endParaRPr>
          </a:p>
        </p:txBody>
      </p:sp>
      <p:sp>
        <p:nvSpPr>
          <p:cNvPr id="79" name="object 79"/>
          <p:cNvSpPr txBox="1"/>
          <p:nvPr/>
        </p:nvSpPr>
        <p:spPr>
          <a:xfrm>
            <a:off x="1077785" y="2725109"/>
            <a:ext cx="103505" cy="138113"/>
          </a:xfrm>
          <a:prstGeom prst="rect">
            <a:avLst/>
          </a:prstGeom>
        </p:spPr>
        <p:txBody>
          <a:bodyPr vert="horz" wrap="square" lIns="0" tIns="6033" rIns="0" bIns="0" rtlCol="0">
            <a:spAutoFit/>
          </a:bodyPr>
          <a:lstStyle/>
          <a:p>
            <a:pPr marL="6350">
              <a:lnSpc>
                <a:spcPct val="100000"/>
              </a:lnSpc>
              <a:spcBef>
                <a:spcPts val="48"/>
              </a:spcBef>
            </a:pPr>
            <a:r>
              <a:rPr sz="825" spc="15" dirty="0">
                <a:solidFill>
                  <a:srgbClr val="5EDB12"/>
                </a:solidFill>
                <a:latin typeface="Tahoma"/>
                <a:cs typeface="Tahoma"/>
              </a:rPr>
              <a:t>in</a:t>
            </a:r>
            <a:endParaRPr sz="825">
              <a:latin typeface="Tahoma"/>
              <a:cs typeface="Tahoma"/>
            </a:endParaRPr>
          </a:p>
        </p:txBody>
      </p:sp>
      <p:sp>
        <p:nvSpPr>
          <p:cNvPr id="80" name="object 80"/>
          <p:cNvSpPr txBox="1"/>
          <p:nvPr/>
        </p:nvSpPr>
        <p:spPr>
          <a:xfrm>
            <a:off x="1205225" y="2660430"/>
            <a:ext cx="656908" cy="766445"/>
          </a:xfrm>
          <a:prstGeom prst="rect">
            <a:avLst/>
          </a:prstGeom>
        </p:spPr>
        <p:txBody>
          <a:bodyPr vert="horz" wrap="square" lIns="0" tIns="8573" rIns="0" bIns="0" rtlCol="0">
            <a:spAutoFit/>
          </a:bodyPr>
          <a:lstStyle/>
          <a:p>
            <a:pPr marL="6350">
              <a:lnSpc>
                <a:spcPts val="2703"/>
              </a:lnSpc>
              <a:spcBef>
                <a:spcPts val="68"/>
              </a:spcBef>
            </a:pPr>
            <a:r>
              <a:rPr sz="2275" u="heavy" spc="-173" dirty="0">
                <a:solidFill>
                  <a:srgbClr val="FFFFFF"/>
                </a:solidFill>
                <a:uFill>
                  <a:solidFill>
                    <a:srgbClr val="FFFFFF"/>
                  </a:solidFill>
                </a:uFill>
                <a:latin typeface="Arial Black"/>
                <a:cs typeface="Arial Black"/>
                <a:hlinkClick r:id="rId34"/>
              </a:rPr>
              <a:t>37%</a:t>
            </a:r>
            <a:endParaRPr sz="2275">
              <a:latin typeface="Arial Black"/>
              <a:cs typeface="Arial Black"/>
            </a:endParaRPr>
          </a:p>
          <a:p>
            <a:pPr marL="19685" algn="ctr">
              <a:lnSpc>
                <a:spcPts val="963"/>
              </a:lnSpc>
            </a:pPr>
            <a:r>
              <a:rPr sz="825" dirty="0">
                <a:solidFill>
                  <a:srgbClr val="5EDB12"/>
                </a:solidFill>
                <a:latin typeface="Tahoma"/>
                <a:cs typeface="Tahoma"/>
              </a:rPr>
              <a:t>fewer</a:t>
            </a:r>
            <a:r>
              <a:rPr sz="825" spc="75" dirty="0">
                <a:solidFill>
                  <a:srgbClr val="5EDB12"/>
                </a:solidFill>
                <a:latin typeface="Tahoma"/>
                <a:cs typeface="Tahoma"/>
              </a:rPr>
              <a:t> </a:t>
            </a:r>
            <a:r>
              <a:rPr sz="825" spc="20" dirty="0">
                <a:solidFill>
                  <a:srgbClr val="5EDB12"/>
                </a:solidFill>
                <a:latin typeface="Tahoma"/>
                <a:cs typeface="Tahoma"/>
              </a:rPr>
              <a:t>places</a:t>
            </a:r>
            <a:endParaRPr sz="825">
              <a:latin typeface="Tahoma"/>
              <a:cs typeface="Tahoma"/>
            </a:endParaRPr>
          </a:p>
          <a:p>
            <a:pPr marL="26035" marR="2540" algn="ctr">
              <a:lnSpc>
                <a:spcPct val="113599"/>
              </a:lnSpc>
            </a:pPr>
            <a:r>
              <a:rPr sz="825" spc="35" dirty="0">
                <a:solidFill>
                  <a:srgbClr val="5EDB12"/>
                </a:solidFill>
                <a:latin typeface="Tahoma"/>
                <a:cs typeface="Tahoma"/>
              </a:rPr>
              <a:t>compared</a:t>
            </a:r>
            <a:r>
              <a:rPr sz="825" spc="-38" dirty="0">
                <a:solidFill>
                  <a:srgbClr val="5EDB12"/>
                </a:solidFill>
                <a:latin typeface="Tahoma"/>
                <a:cs typeface="Tahoma"/>
              </a:rPr>
              <a:t> </a:t>
            </a:r>
            <a:r>
              <a:rPr sz="825" spc="10" dirty="0">
                <a:solidFill>
                  <a:srgbClr val="5EDB12"/>
                </a:solidFill>
                <a:latin typeface="Tahoma"/>
                <a:cs typeface="Tahoma"/>
              </a:rPr>
              <a:t>to </a:t>
            </a:r>
            <a:r>
              <a:rPr sz="825" spc="-5" dirty="0">
                <a:solidFill>
                  <a:srgbClr val="5EDB12"/>
                </a:solidFill>
                <a:latin typeface="Tahoma"/>
                <a:cs typeface="Tahoma"/>
              </a:rPr>
              <a:t>2009/10</a:t>
            </a:r>
            <a:endParaRPr sz="825">
              <a:latin typeface="Tahoma"/>
              <a:cs typeface="Tahoma"/>
            </a:endParaRPr>
          </a:p>
        </p:txBody>
      </p:sp>
      <p:sp>
        <p:nvSpPr>
          <p:cNvPr id="81" name="object 81"/>
          <p:cNvSpPr txBox="1"/>
          <p:nvPr/>
        </p:nvSpPr>
        <p:spPr>
          <a:xfrm>
            <a:off x="7749648" y="4787543"/>
            <a:ext cx="717550" cy="584200"/>
          </a:xfrm>
          <a:prstGeom prst="rect">
            <a:avLst/>
          </a:prstGeom>
        </p:spPr>
        <p:txBody>
          <a:bodyPr vert="horz" wrap="square" lIns="0" tIns="6350" rIns="0" bIns="0" rtlCol="0">
            <a:spAutoFit/>
          </a:bodyPr>
          <a:lstStyle/>
          <a:p>
            <a:pPr marL="6350" marR="2540">
              <a:lnSpc>
                <a:spcPct val="113599"/>
              </a:lnSpc>
              <a:spcBef>
                <a:spcPts val="50"/>
              </a:spcBef>
            </a:pPr>
            <a:r>
              <a:rPr sz="825" spc="35" dirty="0">
                <a:solidFill>
                  <a:srgbClr val="5EDB12"/>
                </a:solidFill>
                <a:latin typeface="Tahoma"/>
                <a:cs typeface="Tahoma"/>
              </a:rPr>
              <a:t>and</a:t>
            </a:r>
            <a:r>
              <a:rPr sz="825" spc="-43" dirty="0">
                <a:solidFill>
                  <a:srgbClr val="5EDB12"/>
                </a:solidFill>
                <a:latin typeface="Tahoma"/>
                <a:cs typeface="Tahoma"/>
              </a:rPr>
              <a:t> </a:t>
            </a:r>
            <a:r>
              <a:rPr sz="825" spc="25" dirty="0">
                <a:solidFill>
                  <a:srgbClr val="5EDB12"/>
                </a:solidFill>
                <a:latin typeface="Tahoma"/>
                <a:cs typeface="Tahoma"/>
              </a:rPr>
              <a:t>are</a:t>
            </a:r>
            <a:r>
              <a:rPr sz="825" spc="-40" dirty="0">
                <a:solidFill>
                  <a:srgbClr val="5EDB12"/>
                </a:solidFill>
                <a:latin typeface="Tahoma"/>
                <a:cs typeface="Tahoma"/>
              </a:rPr>
              <a:t> </a:t>
            </a:r>
            <a:r>
              <a:rPr sz="825" spc="15" dirty="0">
                <a:solidFill>
                  <a:srgbClr val="5EDB12"/>
                </a:solidFill>
                <a:latin typeface="Tahoma"/>
                <a:cs typeface="Tahoma"/>
              </a:rPr>
              <a:t>thus </a:t>
            </a:r>
            <a:r>
              <a:rPr sz="825" spc="5" dirty="0">
                <a:solidFill>
                  <a:srgbClr val="5EDB12"/>
                </a:solidFill>
                <a:latin typeface="Tahoma"/>
                <a:cs typeface="Tahoma"/>
              </a:rPr>
              <a:t>potentially</a:t>
            </a:r>
            <a:r>
              <a:rPr sz="825" spc="163" dirty="0">
                <a:solidFill>
                  <a:srgbClr val="5EDB12"/>
                </a:solidFill>
                <a:latin typeface="Tahoma"/>
                <a:cs typeface="Tahoma"/>
              </a:rPr>
              <a:t> </a:t>
            </a:r>
            <a:r>
              <a:rPr sz="825" spc="18" dirty="0">
                <a:solidFill>
                  <a:srgbClr val="5EDB12"/>
                </a:solidFill>
                <a:latin typeface="Tahoma"/>
                <a:cs typeface="Tahoma"/>
              </a:rPr>
              <a:t>not </a:t>
            </a:r>
            <a:r>
              <a:rPr sz="825" spc="28" dirty="0">
                <a:solidFill>
                  <a:srgbClr val="5EDB12"/>
                </a:solidFill>
                <a:latin typeface="Tahoma"/>
                <a:cs typeface="Tahoma"/>
              </a:rPr>
              <a:t>resident</a:t>
            </a:r>
            <a:r>
              <a:rPr sz="825" spc="-33" dirty="0">
                <a:solidFill>
                  <a:srgbClr val="5EDB12"/>
                </a:solidFill>
                <a:latin typeface="Tahoma"/>
                <a:cs typeface="Tahoma"/>
              </a:rPr>
              <a:t> </a:t>
            </a:r>
            <a:r>
              <a:rPr sz="825" spc="10" dirty="0">
                <a:solidFill>
                  <a:srgbClr val="5EDB12"/>
                </a:solidFill>
                <a:latin typeface="Tahoma"/>
                <a:cs typeface="Tahoma"/>
              </a:rPr>
              <a:t>in </a:t>
            </a:r>
            <a:r>
              <a:rPr sz="825" spc="-5" dirty="0">
                <a:solidFill>
                  <a:srgbClr val="5EDB12"/>
                </a:solidFill>
                <a:latin typeface="Tahoma"/>
                <a:cs typeface="Tahoma"/>
              </a:rPr>
              <a:t>Swansea</a:t>
            </a:r>
            <a:endParaRPr sz="825">
              <a:latin typeface="Tahoma"/>
              <a:cs typeface="Tahoma"/>
            </a:endParaRPr>
          </a:p>
        </p:txBody>
      </p:sp>
      <p:sp>
        <p:nvSpPr>
          <p:cNvPr id="82" name="object 82"/>
          <p:cNvSpPr txBox="1"/>
          <p:nvPr/>
        </p:nvSpPr>
        <p:spPr>
          <a:xfrm>
            <a:off x="6628103" y="5664115"/>
            <a:ext cx="1008063" cy="114134"/>
          </a:xfrm>
          <a:prstGeom prst="rect">
            <a:avLst/>
          </a:prstGeom>
        </p:spPr>
        <p:txBody>
          <a:bodyPr vert="horz" wrap="square" lIns="0" tIns="6350" rIns="0" bIns="0" rtlCol="0">
            <a:spAutoFit/>
          </a:bodyPr>
          <a:lstStyle/>
          <a:p>
            <a:pPr marL="6350">
              <a:lnSpc>
                <a:spcPct val="100000"/>
              </a:lnSpc>
              <a:spcBef>
                <a:spcPts val="50"/>
              </a:spcBef>
            </a:pPr>
            <a:r>
              <a:rPr sz="700" dirty="0">
                <a:solidFill>
                  <a:srgbClr val="5EDB12"/>
                </a:solidFill>
                <a:latin typeface="Tahoma"/>
                <a:cs typeface="Tahoma"/>
              </a:rPr>
              <a:t>*Data</a:t>
            </a:r>
            <a:r>
              <a:rPr sz="700" spc="18" dirty="0">
                <a:solidFill>
                  <a:srgbClr val="5EDB12"/>
                </a:solidFill>
                <a:latin typeface="Tahoma"/>
                <a:cs typeface="Tahoma"/>
              </a:rPr>
              <a:t> </a:t>
            </a:r>
            <a:r>
              <a:rPr sz="700" dirty="0">
                <a:solidFill>
                  <a:srgbClr val="5EDB12"/>
                </a:solidFill>
                <a:latin typeface="Tahoma"/>
                <a:cs typeface="Tahoma"/>
              </a:rPr>
              <a:t>@</a:t>
            </a:r>
            <a:r>
              <a:rPr sz="700" spc="20" dirty="0">
                <a:solidFill>
                  <a:srgbClr val="5EDB12"/>
                </a:solidFill>
                <a:latin typeface="Tahoma"/>
                <a:cs typeface="Tahoma"/>
              </a:rPr>
              <a:t> </a:t>
            </a:r>
            <a:r>
              <a:rPr sz="700" dirty="0">
                <a:solidFill>
                  <a:srgbClr val="5EDB12"/>
                </a:solidFill>
                <a:latin typeface="Tahoma"/>
                <a:cs typeface="Tahoma"/>
              </a:rPr>
              <a:t>SEWBReC</a:t>
            </a:r>
            <a:r>
              <a:rPr sz="700" spc="20" dirty="0">
                <a:solidFill>
                  <a:srgbClr val="5EDB12"/>
                </a:solidFill>
                <a:latin typeface="Tahoma"/>
                <a:cs typeface="Tahoma"/>
              </a:rPr>
              <a:t> </a:t>
            </a:r>
            <a:r>
              <a:rPr sz="700" spc="-10" dirty="0">
                <a:solidFill>
                  <a:srgbClr val="5EDB12"/>
                </a:solidFill>
                <a:latin typeface="Tahoma"/>
                <a:cs typeface="Tahoma"/>
              </a:rPr>
              <a:t>2023</a:t>
            </a:r>
            <a:endParaRPr sz="700">
              <a:latin typeface="Tahoma"/>
              <a:cs typeface="Tahoma"/>
            </a:endParaRPr>
          </a:p>
        </p:txBody>
      </p:sp>
      <p:sp>
        <p:nvSpPr>
          <p:cNvPr id="83" name="object 83"/>
          <p:cNvSpPr/>
          <p:nvPr/>
        </p:nvSpPr>
        <p:spPr>
          <a:xfrm>
            <a:off x="4974655" y="5777945"/>
            <a:ext cx="620713" cy="4763"/>
          </a:xfrm>
          <a:custGeom>
            <a:avLst/>
            <a:gdLst/>
            <a:ahLst/>
            <a:cxnLst/>
            <a:rect l="l" t="t" r="r" b="b"/>
            <a:pathLst>
              <a:path w="1241425" h="9525">
                <a:moveTo>
                  <a:pt x="1241078" y="9525"/>
                </a:moveTo>
                <a:lnTo>
                  <a:pt x="0" y="9525"/>
                </a:lnTo>
                <a:lnTo>
                  <a:pt x="0" y="0"/>
                </a:lnTo>
                <a:lnTo>
                  <a:pt x="1241078" y="0"/>
                </a:lnTo>
                <a:lnTo>
                  <a:pt x="1241078" y="9525"/>
                </a:lnTo>
                <a:close/>
              </a:path>
            </a:pathLst>
          </a:custGeom>
          <a:solidFill>
            <a:srgbClr val="5EDB12"/>
          </a:solidFill>
        </p:spPr>
        <p:txBody>
          <a:bodyPr wrap="square" lIns="0" tIns="0" rIns="0" bIns="0" rtlCol="0"/>
          <a:lstStyle/>
          <a:p>
            <a:endParaRPr/>
          </a:p>
        </p:txBody>
      </p:sp>
      <p:sp>
        <p:nvSpPr>
          <p:cNvPr id="84" name="object 84"/>
          <p:cNvSpPr txBox="1"/>
          <p:nvPr/>
        </p:nvSpPr>
        <p:spPr>
          <a:xfrm>
            <a:off x="884166" y="5660790"/>
            <a:ext cx="4717733" cy="243528"/>
          </a:xfrm>
          <a:prstGeom prst="rect">
            <a:avLst/>
          </a:prstGeom>
        </p:spPr>
        <p:txBody>
          <a:bodyPr vert="horz" wrap="square" lIns="0" tIns="6350" rIns="0" bIns="0" rtlCol="0">
            <a:spAutoFit/>
          </a:bodyPr>
          <a:lstStyle/>
          <a:p>
            <a:pPr marL="6350" marR="2540">
              <a:lnSpc>
                <a:spcPct val="116100"/>
              </a:lnSpc>
              <a:spcBef>
                <a:spcPts val="50"/>
              </a:spcBef>
            </a:pPr>
            <a:r>
              <a:rPr sz="700" spc="10" dirty="0">
                <a:solidFill>
                  <a:srgbClr val="5EDB12"/>
                </a:solidFill>
                <a:latin typeface="Tahoma"/>
                <a:cs typeface="Tahoma"/>
              </a:rPr>
              <a:t>**Habitats/species</a:t>
            </a:r>
            <a:r>
              <a:rPr sz="700" spc="8" dirty="0">
                <a:solidFill>
                  <a:srgbClr val="5EDB12"/>
                </a:solidFill>
                <a:latin typeface="Tahoma"/>
                <a:cs typeface="Tahoma"/>
              </a:rPr>
              <a:t> </a:t>
            </a:r>
            <a:r>
              <a:rPr sz="700" spc="10" dirty="0">
                <a:solidFill>
                  <a:srgbClr val="5EDB12"/>
                </a:solidFill>
                <a:latin typeface="Tahoma"/>
                <a:cs typeface="Tahoma"/>
              </a:rPr>
              <a:t>that</a:t>
            </a:r>
            <a:r>
              <a:rPr sz="700" spc="8" dirty="0">
                <a:solidFill>
                  <a:srgbClr val="5EDB12"/>
                </a:solidFill>
                <a:latin typeface="Tahoma"/>
                <a:cs typeface="Tahoma"/>
              </a:rPr>
              <a:t> </a:t>
            </a:r>
            <a:r>
              <a:rPr sz="700" spc="25" dirty="0">
                <a:solidFill>
                  <a:srgbClr val="5EDB12"/>
                </a:solidFill>
                <a:latin typeface="Tahoma"/>
                <a:cs typeface="Tahoma"/>
              </a:rPr>
              <a:t>protected</a:t>
            </a:r>
            <a:r>
              <a:rPr sz="700" spc="10" dirty="0">
                <a:solidFill>
                  <a:srgbClr val="5EDB12"/>
                </a:solidFill>
                <a:latin typeface="Tahoma"/>
                <a:cs typeface="Tahoma"/>
              </a:rPr>
              <a:t> sites</a:t>
            </a:r>
            <a:r>
              <a:rPr sz="700" spc="8" dirty="0">
                <a:solidFill>
                  <a:srgbClr val="5EDB12"/>
                </a:solidFill>
                <a:latin typeface="Tahoma"/>
                <a:cs typeface="Tahoma"/>
              </a:rPr>
              <a:t> </a:t>
            </a:r>
            <a:r>
              <a:rPr sz="700" spc="25" dirty="0">
                <a:solidFill>
                  <a:srgbClr val="5EDB12"/>
                </a:solidFill>
                <a:latin typeface="Tahoma"/>
                <a:cs typeface="Tahoma"/>
              </a:rPr>
              <a:t>are</a:t>
            </a:r>
            <a:r>
              <a:rPr sz="700" spc="10" dirty="0">
                <a:solidFill>
                  <a:srgbClr val="5EDB12"/>
                </a:solidFill>
                <a:latin typeface="Tahoma"/>
                <a:cs typeface="Tahoma"/>
              </a:rPr>
              <a:t> designated</a:t>
            </a:r>
            <a:r>
              <a:rPr sz="700" spc="8" dirty="0">
                <a:solidFill>
                  <a:srgbClr val="5EDB12"/>
                </a:solidFill>
                <a:latin typeface="Tahoma"/>
                <a:cs typeface="Tahoma"/>
              </a:rPr>
              <a:t> </a:t>
            </a:r>
            <a:r>
              <a:rPr sz="700" spc="10" dirty="0">
                <a:solidFill>
                  <a:srgbClr val="5EDB12"/>
                </a:solidFill>
                <a:latin typeface="Tahoma"/>
                <a:cs typeface="Tahoma"/>
              </a:rPr>
              <a:t>for. Swansea</a:t>
            </a:r>
            <a:r>
              <a:rPr sz="700" spc="8" dirty="0">
                <a:solidFill>
                  <a:srgbClr val="5EDB12"/>
                </a:solidFill>
                <a:latin typeface="Tahoma"/>
                <a:cs typeface="Tahoma"/>
              </a:rPr>
              <a:t> </a:t>
            </a:r>
            <a:r>
              <a:rPr sz="700" spc="10" dirty="0">
                <a:solidFill>
                  <a:srgbClr val="5EDB12"/>
                </a:solidFill>
                <a:latin typeface="Tahoma"/>
                <a:cs typeface="Tahoma"/>
              </a:rPr>
              <a:t>site data</a:t>
            </a:r>
            <a:r>
              <a:rPr sz="700" spc="8" dirty="0">
                <a:solidFill>
                  <a:srgbClr val="5EDB12"/>
                </a:solidFill>
                <a:latin typeface="Tahoma"/>
                <a:cs typeface="Tahoma"/>
              </a:rPr>
              <a:t> </a:t>
            </a:r>
            <a:r>
              <a:rPr sz="700" spc="10" dirty="0">
                <a:solidFill>
                  <a:srgbClr val="5EDB12"/>
                </a:solidFill>
                <a:latin typeface="Tahoma"/>
                <a:cs typeface="Tahoma"/>
              </a:rPr>
              <a:t>available </a:t>
            </a:r>
            <a:r>
              <a:rPr sz="700" spc="35" dirty="0">
                <a:solidFill>
                  <a:srgbClr val="5EDB12"/>
                </a:solidFill>
                <a:latin typeface="Tahoma"/>
                <a:cs typeface="Tahoma"/>
              </a:rPr>
              <a:t>from</a:t>
            </a:r>
            <a:r>
              <a:rPr sz="700" spc="8" dirty="0">
                <a:solidFill>
                  <a:srgbClr val="5EDB12"/>
                </a:solidFill>
                <a:latin typeface="Tahoma"/>
                <a:cs typeface="Tahoma"/>
              </a:rPr>
              <a:t> </a:t>
            </a:r>
            <a:r>
              <a:rPr sz="700" spc="10" dirty="0">
                <a:solidFill>
                  <a:srgbClr val="5EDB12"/>
                </a:solidFill>
                <a:latin typeface="Tahoma"/>
                <a:cs typeface="Tahoma"/>
              </a:rPr>
              <a:t>NRWs</a:t>
            </a:r>
            <a:r>
              <a:rPr sz="700" dirty="0">
                <a:solidFill>
                  <a:srgbClr val="5EDB12"/>
                </a:solidFill>
                <a:latin typeface="Tahoma"/>
                <a:cs typeface="Tahoma"/>
              </a:rPr>
              <a:t> </a:t>
            </a:r>
            <a:r>
              <a:rPr sz="700" spc="25" dirty="0">
                <a:solidFill>
                  <a:srgbClr val="5EDB12"/>
                </a:solidFill>
                <a:latin typeface="Tahoma"/>
                <a:cs typeface="Tahoma"/>
                <a:hlinkClick r:id="rId28"/>
              </a:rPr>
              <a:t>Protected</a:t>
            </a:r>
            <a:r>
              <a:rPr sz="700" spc="8" dirty="0">
                <a:solidFill>
                  <a:srgbClr val="5EDB12"/>
                </a:solidFill>
                <a:latin typeface="Tahoma"/>
                <a:cs typeface="Tahoma"/>
                <a:hlinkClick r:id="rId28"/>
              </a:rPr>
              <a:t> </a:t>
            </a:r>
            <a:r>
              <a:rPr sz="700" spc="-5" dirty="0">
                <a:solidFill>
                  <a:srgbClr val="5EDB12"/>
                </a:solidFill>
                <a:latin typeface="Tahoma"/>
                <a:cs typeface="Tahoma"/>
                <a:hlinkClick r:id="rId28"/>
              </a:rPr>
              <a:t>Sites</a:t>
            </a:r>
            <a:r>
              <a:rPr sz="700" spc="-5" dirty="0">
                <a:solidFill>
                  <a:srgbClr val="5EDB12"/>
                </a:solidFill>
                <a:latin typeface="Tahoma"/>
                <a:cs typeface="Tahoma"/>
              </a:rPr>
              <a:t> </a:t>
            </a:r>
            <a:r>
              <a:rPr sz="700" u="sng" spc="25" dirty="0">
                <a:solidFill>
                  <a:srgbClr val="5EDB12"/>
                </a:solidFill>
                <a:uFill>
                  <a:solidFill>
                    <a:srgbClr val="5EDB12"/>
                  </a:solidFill>
                </a:uFill>
                <a:latin typeface="Tahoma"/>
                <a:cs typeface="Tahoma"/>
                <a:hlinkClick r:id="rId28"/>
              </a:rPr>
              <a:t>Assessment</a:t>
            </a:r>
            <a:r>
              <a:rPr sz="700" u="sng" spc="8" dirty="0">
                <a:solidFill>
                  <a:srgbClr val="5EDB12"/>
                </a:solidFill>
                <a:uFill>
                  <a:solidFill>
                    <a:srgbClr val="5EDB12"/>
                  </a:solidFill>
                </a:uFill>
                <a:latin typeface="Tahoma"/>
                <a:cs typeface="Tahoma"/>
                <a:hlinkClick r:id="rId28"/>
              </a:rPr>
              <a:t> </a:t>
            </a:r>
            <a:r>
              <a:rPr sz="700" u="sng" spc="5" dirty="0">
                <a:solidFill>
                  <a:srgbClr val="5EDB12"/>
                </a:solidFill>
                <a:uFill>
                  <a:solidFill>
                    <a:srgbClr val="5EDB12"/>
                  </a:solidFill>
                </a:uFill>
                <a:latin typeface="Tahoma"/>
                <a:cs typeface="Tahoma"/>
                <a:hlinkClick r:id="rId28"/>
              </a:rPr>
              <a:t>2020</a:t>
            </a:r>
            <a:r>
              <a:rPr sz="700" u="none" spc="5" dirty="0">
                <a:solidFill>
                  <a:srgbClr val="5EDB12"/>
                </a:solidFill>
                <a:latin typeface="Tahoma"/>
                <a:cs typeface="Tahoma"/>
              </a:rPr>
              <a:t>.</a:t>
            </a:r>
            <a:r>
              <a:rPr sz="700" u="none" spc="10" dirty="0">
                <a:solidFill>
                  <a:srgbClr val="5EDB12"/>
                </a:solidFill>
                <a:latin typeface="Tahoma"/>
                <a:cs typeface="Tahoma"/>
              </a:rPr>
              <a:t> </a:t>
            </a:r>
            <a:r>
              <a:rPr sz="700" u="none" spc="5" dirty="0">
                <a:solidFill>
                  <a:srgbClr val="5EDB12"/>
                </a:solidFill>
                <a:latin typeface="Tahoma"/>
                <a:cs typeface="Tahoma"/>
              </a:rPr>
              <a:t>***Identified</a:t>
            </a:r>
            <a:r>
              <a:rPr sz="700" u="none" spc="10" dirty="0">
                <a:solidFill>
                  <a:srgbClr val="5EDB12"/>
                </a:solidFill>
                <a:latin typeface="Tahoma"/>
                <a:cs typeface="Tahoma"/>
              </a:rPr>
              <a:t> </a:t>
            </a:r>
            <a:r>
              <a:rPr sz="700" u="none" spc="5" dirty="0">
                <a:solidFill>
                  <a:srgbClr val="5EDB12"/>
                </a:solidFill>
                <a:latin typeface="Tahoma"/>
                <a:cs typeface="Tahoma"/>
              </a:rPr>
              <a:t>at</a:t>
            </a:r>
            <a:r>
              <a:rPr sz="700" u="none" spc="10" dirty="0">
                <a:solidFill>
                  <a:srgbClr val="5EDB12"/>
                </a:solidFill>
                <a:latin typeface="Tahoma"/>
                <a:cs typeface="Tahoma"/>
              </a:rPr>
              <a:t> </a:t>
            </a:r>
            <a:r>
              <a:rPr sz="700" u="none" spc="5" dirty="0">
                <a:solidFill>
                  <a:srgbClr val="5EDB12"/>
                </a:solidFill>
                <a:latin typeface="Tahoma"/>
                <a:cs typeface="Tahoma"/>
              </a:rPr>
              <a:t>Swansea</a:t>
            </a:r>
            <a:r>
              <a:rPr sz="700" u="none" spc="10" dirty="0">
                <a:solidFill>
                  <a:srgbClr val="5EDB12"/>
                </a:solidFill>
                <a:latin typeface="Tahoma"/>
                <a:cs typeface="Tahoma"/>
              </a:rPr>
              <a:t> </a:t>
            </a:r>
            <a:r>
              <a:rPr sz="700" u="none" spc="30" dirty="0">
                <a:solidFill>
                  <a:srgbClr val="5EDB12"/>
                </a:solidFill>
                <a:latin typeface="Tahoma"/>
                <a:cs typeface="Tahoma"/>
              </a:rPr>
              <a:t>LNP</a:t>
            </a:r>
            <a:r>
              <a:rPr sz="700" u="none" spc="10" dirty="0">
                <a:solidFill>
                  <a:srgbClr val="5EDB12"/>
                </a:solidFill>
                <a:latin typeface="Tahoma"/>
                <a:cs typeface="Tahoma"/>
              </a:rPr>
              <a:t> </a:t>
            </a:r>
            <a:r>
              <a:rPr sz="700" u="none" spc="5" dirty="0">
                <a:solidFill>
                  <a:srgbClr val="5EDB12"/>
                </a:solidFill>
                <a:latin typeface="Tahoma"/>
                <a:cs typeface="Tahoma"/>
              </a:rPr>
              <a:t>LNRAP</a:t>
            </a:r>
            <a:r>
              <a:rPr sz="700" u="none" spc="10" dirty="0">
                <a:solidFill>
                  <a:srgbClr val="5EDB12"/>
                </a:solidFill>
                <a:latin typeface="Tahoma"/>
                <a:cs typeface="Tahoma"/>
              </a:rPr>
              <a:t> </a:t>
            </a:r>
            <a:r>
              <a:rPr sz="700" u="none" spc="5" dirty="0">
                <a:solidFill>
                  <a:srgbClr val="5EDB12"/>
                </a:solidFill>
                <a:latin typeface="Tahoma"/>
                <a:cs typeface="Tahoma"/>
              </a:rPr>
              <a:t>Workshops,</a:t>
            </a:r>
            <a:r>
              <a:rPr sz="700" u="none" spc="8" dirty="0">
                <a:solidFill>
                  <a:srgbClr val="5EDB12"/>
                </a:solidFill>
                <a:latin typeface="Tahoma"/>
                <a:cs typeface="Tahoma"/>
              </a:rPr>
              <a:t> </a:t>
            </a:r>
            <a:r>
              <a:rPr sz="700" u="none" spc="25" dirty="0">
                <a:solidFill>
                  <a:srgbClr val="5EDB12"/>
                </a:solidFill>
                <a:latin typeface="Tahoma"/>
                <a:cs typeface="Tahoma"/>
              </a:rPr>
              <a:t>September</a:t>
            </a:r>
            <a:r>
              <a:rPr sz="700" u="none" spc="10" dirty="0">
                <a:solidFill>
                  <a:srgbClr val="5EDB12"/>
                </a:solidFill>
                <a:latin typeface="Tahoma"/>
                <a:cs typeface="Tahoma"/>
              </a:rPr>
              <a:t> </a:t>
            </a:r>
            <a:r>
              <a:rPr sz="700" u="none" spc="40" dirty="0">
                <a:solidFill>
                  <a:srgbClr val="5EDB12"/>
                </a:solidFill>
                <a:latin typeface="Tahoma"/>
                <a:cs typeface="Tahoma"/>
              </a:rPr>
              <a:t>&amp;</a:t>
            </a:r>
            <a:r>
              <a:rPr sz="700" u="none" spc="10" dirty="0">
                <a:solidFill>
                  <a:srgbClr val="5EDB12"/>
                </a:solidFill>
                <a:latin typeface="Tahoma"/>
                <a:cs typeface="Tahoma"/>
              </a:rPr>
              <a:t> </a:t>
            </a:r>
            <a:r>
              <a:rPr sz="700" u="none" spc="30" dirty="0">
                <a:solidFill>
                  <a:srgbClr val="5EDB12"/>
                </a:solidFill>
                <a:latin typeface="Tahoma"/>
                <a:cs typeface="Tahoma"/>
              </a:rPr>
              <a:t>October</a:t>
            </a:r>
            <a:r>
              <a:rPr sz="700" u="none" spc="10" dirty="0">
                <a:solidFill>
                  <a:srgbClr val="5EDB12"/>
                </a:solidFill>
                <a:latin typeface="Tahoma"/>
                <a:cs typeface="Tahoma"/>
              </a:rPr>
              <a:t> </a:t>
            </a:r>
            <a:r>
              <a:rPr sz="700" u="none" spc="-10" dirty="0">
                <a:solidFill>
                  <a:srgbClr val="5EDB12"/>
                </a:solidFill>
                <a:latin typeface="Tahoma"/>
                <a:cs typeface="Tahoma"/>
              </a:rPr>
              <a:t>2022</a:t>
            </a:r>
            <a:endParaRPr sz="700">
              <a:latin typeface="Tahoma"/>
              <a:cs typeface="Tahoma"/>
            </a:endParaRPr>
          </a:p>
        </p:txBody>
      </p:sp>
      <p:sp>
        <p:nvSpPr>
          <p:cNvPr id="85" name="object 85"/>
          <p:cNvSpPr txBox="1"/>
          <p:nvPr/>
        </p:nvSpPr>
        <p:spPr>
          <a:xfrm>
            <a:off x="8921624" y="5770438"/>
            <a:ext cx="70803" cy="134620"/>
          </a:xfrm>
          <a:prstGeom prst="rect">
            <a:avLst/>
          </a:prstGeom>
        </p:spPr>
        <p:txBody>
          <a:bodyPr vert="horz" wrap="square" lIns="0" tIns="6350" rIns="0" bIns="0" rtlCol="0">
            <a:spAutoFit/>
          </a:bodyPr>
          <a:lstStyle/>
          <a:p>
            <a:pPr marL="6350">
              <a:lnSpc>
                <a:spcPct val="100000"/>
              </a:lnSpc>
              <a:spcBef>
                <a:spcPts val="50"/>
              </a:spcBef>
            </a:pPr>
            <a:r>
              <a:rPr sz="800" spc="-25" dirty="0">
                <a:solidFill>
                  <a:srgbClr val="FFFFFF"/>
                </a:solidFill>
                <a:latin typeface="Tahoma"/>
                <a:cs typeface="Tahoma"/>
              </a:rPr>
              <a:t>7</a:t>
            </a:r>
            <a:endParaRPr sz="800">
              <a:latin typeface="Tahoma"/>
              <a:cs typeface="Tahoma"/>
            </a:endParaRPr>
          </a:p>
        </p:txBody>
      </p:sp>
      <p:sp>
        <p:nvSpPr>
          <p:cNvPr id="86" name="object 86"/>
          <p:cNvSpPr txBox="1"/>
          <p:nvPr/>
        </p:nvSpPr>
        <p:spPr>
          <a:xfrm>
            <a:off x="8693243" y="964799"/>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spTree>
    <p:extLst>
      <p:ext uri="{BB962C8B-B14F-4D97-AF65-F5344CB8AC3E}">
        <p14:creationId xmlns:p14="http://schemas.microsoft.com/office/powerpoint/2010/main" val="9806354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4834320" y="4336230"/>
            <a:ext cx="1336993" cy="1327150"/>
            <a:chOff x="9668639" y="6957959"/>
            <a:chExt cx="2673985" cy="2654300"/>
          </a:xfrm>
        </p:grpSpPr>
        <p:pic>
          <p:nvPicPr>
            <p:cNvPr id="3" name="object 3"/>
            <p:cNvPicPr/>
            <p:nvPr/>
          </p:nvPicPr>
          <p:blipFill>
            <a:blip r:embed="rId2" cstate="print"/>
            <a:stretch>
              <a:fillRect/>
            </a:stretch>
          </p:blipFill>
          <p:spPr>
            <a:xfrm>
              <a:off x="9944538" y="7227414"/>
              <a:ext cx="2121642" cy="2121642"/>
            </a:xfrm>
            <a:prstGeom prst="rect">
              <a:avLst/>
            </a:prstGeom>
          </p:spPr>
        </p:pic>
        <p:sp>
          <p:nvSpPr>
            <p:cNvPr id="4" name="object 4"/>
            <p:cNvSpPr/>
            <p:nvPr/>
          </p:nvSpPr>
          <p:spPr>
            <a:xfrm>
              <a:off x="9668639" y="6957959"/>
              <a:ext cx="2673985" cy="2654300"/>
            </a:xfrm>
            <a:custGeom>
              <a:avLst/>
              <a:gdLst/>
              <a:ahLst/>
              <a:cxnLst/>
              <a:rect l="l" t="t" r="r" b="b"/>
              <a:pathLst>
                <a:path w="2673984" h="2654300">
                  <a:moveTo>
                    <a:pt x="1571675" y="12700"/>
                  </a:moveTo>
                  <a:lnTo>
                    <a:pt x="1101768" y="12700"/>
                  </a:lnTo>
                  <a:lnTo>
                    <a:pt x="1147806" y="0"/>
                  </a:lnTo>
                  <a:lnTo>
                    <a:pt x="1525638" y="0"/>
                  </a:lnTo>
                  <a:lnTo>
                    <a:pt x="1571675" y="12700"/>
                  </a:lnTo>
                  <a:close/>
                </a:path>
                <a:path w="2673984" h="2654300">
                  <a:moveTo>
                    <a:pt x="1571536" y="2641600"/>
                  </a:moveTo>
                  <a:lnTo>
                    <a:pt x="1101768" y="2641600"/>
                  </a:lnTo>
                  <a:lnTo>
                    <a:pt x="923236" y="2590800"/>
                  </a:lnTo>
                  <a:lnTo>
                    <a:pt x="796032" y="2552700"/>
                  </a:lnTo>
                  <a:lnTo>
                    <a:pt x="755058" y="2527300"/>
                  </a:lnTo>
                  <a:lnTo>
                    <a:pt x="714845" y="2501900"/>
                  </a:lnTo>
                  <a:lnTo>
                    <a:pt x="675421" y="2489200"/>
                  </a:lnTo>
                  <a:lnTo>
                    <a:pt x="636815" y="2463800"/>
                  </a:lnTo>
                  <a:lnTo>
                    <a:pt x="599055" y="2438400"/>
                  </a:lnTo>
                  <a:lnTo>
                    <a:pt x="562170" y="2413000"/>
                  </a:lnTo>
                  <a:lnTo>
                    <a:pt x="526188" y="2387600"/>
                  </a:lnTo>
                  <a:lnTo>
                    <a:pt x="491137" y="2362200"/>
                  </a:lnTo>
                  <a:lnTo>
                    <a:pt x="457047" y="2324100"/>
                  </a:lnTo>
                  <a:lnTo>
                    <a:pt x="423945" y="2298700"/>
                  </a:lnTo>
                  <a:lnTo>
                    <a:pt x="391860" y="2273300"/>
                  </a:lnTo>
                  <a:lnTo>
                    <a:pt x="360821" y="2235200"/>
                  </a:lnTo>
                  <a:lnTo>
                    <a:pt x="330855" y="2197100"/>
                  </a:lnTo>
                  <a:lnTo>
                    <a:pt x="301991" y="2171700"/>
                  </a:lnTo>
                  <a:lnTo>
                    <a:pt x="274259" y="2133600"/>
                  </a:lnTo>
                  <a:lnTo>
                    <a:pt x="247685" y="2095500"/>
                  </a:lnTo>
                  <a:lnTo>
                    <a:pt x="222299" y="2057400"/>
                  </a:lnTo>
                  <a:lnTo>
                    <a:pt x="198129" y="2019300"/>
                  </a:lnTo>
                  <a:lnTo>
                    <a:pt x="175204" y="1981200"/>
                  </a:lnTo>
                  <a:lnTo>
                    <a:pt x="153551" y="1943100"/>
                  </a:lnTo>
                  <a:lnTo>
                    <a:pt x="133200" y="1905000"/>
                  </a:lnTo>
                  <a:lnTo>
                    <a:pt x="114178" y="1866900"/>
                  </a:lnTo>
                  <a:lnTo>
                    <a:pt x="96515" y="1828800"/>
                  </a:lnTo>
                  <a:lnTo>
                    <a:pt x="80239" y="1778000"/>
                  </a:lnTo>
                  <a:lnTo>
                    <a:pt x="65377" y="1739900"/>
                  </a:lnTo>
                  <a:lnTo>
                    <a:pt x="51960" y="1689100"/>
                  </a:lnTo>
                  <a:lnTo>
                    <a:pt x="40014" y="1651000"/>
                  </a:lnTo>
                  <a:lnTo>
                    <a:pt x="29569" y="1600200"/>
                  </a:lnTo>
                  <a:lnTo>
                    <a:pt x="20652" y="1562100"/>
                  </a:lnTo>
                  <a:lnTo>
                    <a:pt x="13293" y="1511300"/>
                  </a:lnTo>
                  <a:lnTo>
                    <a:pt x="7520" y="1460500"/>
                  </a:lnTo>
                  <a:lnTo>
                    <a:pt x="3361" y="1422400"/>
                  </a:lnTo>
                  <a:lnTo>
                    <a:pt x="845" y="1371600"/>
                  </a:lnTo>
                  <a:lnTo>
                    <a:pt x="0" y="1320800"/>
                  </a:lnTo>
                  <a:lnTo>
                    <a:pt x="845" y="1270000"/>
                  </a:lnTo>
                  <a:lnTo>
                    <a:pt x="3361" y="1231900"/>
                  </a:lnTo>
                  <a:lnTo>
                    <a:pt x="7520" y="1181100"/>
                  </a:lnTo>
                  <a:lnTo>
                    <a:pt x="13293" y="1130300"/>
                  </a:lnTo>
                  <a:lnTo>
                    <a:pt x="20652" y="1092200"/>
                  </a:lnTo>
                  <a:lnTo>
                    <a:pt x="29569" y="1041400"/>
                  </a:lnTo>
                  <a:lnTo>
                    <a:pt x="40014" y="1003300"/>
                  </a:lnTo>
                  <a:lnTo>
                    <a:pt x="51960" y="952500"/>
                  </a:lnTo>
                  <a:lnTo>
                    <a:pt x="65377" y="914400"/>
                  </a:lnTo>
                  <a:lnTo>
                    <a:pt x="80239" y="863600"/>
                  </a:lnTo>
                  <a:lnTo>
                    <a:pt x="96515" y="825500"/>
                  </a:lnTo>
                  <a:lnTo>
                    <a:pt x="114178" y="787400"/>
                  </a:lnTo>
                  <a:lnTo>
                    <a:pt x="133200" y="736600"/>
                  </a:lnTo>
                  <a:lnTo>
                    <a:pt x="153551" y="698500"/>
                  </a:lnTo>
                  <a:lnTo>
                    <a:pt x="175204" y="660400"/>
                  </a:lnTo>
                  <a:lnTo>
                    <a:pt x="198129" y="622300"/>
                  </a:lnTo>
                  <a:lnTo>
                    <a:pt x="222299" y="584200"/>
                  </a:lnTo>
                  <a:lnTo>
                    <a:pt x="247685" y="546100"/>
                  </a:lnTo>
                  <a:lnTo>
                    <a:pt x="274259" y="508000"/>
                  </a:lnTo>
                  <a:lnTo>
                    <a:pt x="301991" y="482600"/>
                  </a:lnTo>
                  <a:lnTo>
                    <a:pt x="330855" y="444500"/>
                  </a:lnTo>
                  <a:lnTo>
                    <a:pt x="360821" y="406400"/>
                  </a:lnTo>
                  <a:lnTo>
                    <a:pt x="391860" y="381000"/>
                  </a:lnTo>
                  <a:lnTo>
                    <a:pt x="423945" y="342900"/>
                  </a:lnTo>
                  <a:lnTo>
                    <a:pt x="457047" y="317500"/>
                  </a:lnTo>
                  <a:lnTo>
                    <a:pt x="491137" y="292100"/>
                  </a:lnTo>
                  <a:lnTo>
                    <a:pt x="526188" y="266700"/>
                  </a:lnTo>
                  <a:lnTo>
                    <a:pt x="562170" y="241300"/>
                  </a:lnTo>
                  <a:lnTo>
                    <a:pt x="599055" y="215900"/>
                  </a:lnTo>
                  <a:lnTo>
                    <a:pt x="636815" y="190500"/>
                  </a:lnTo>
                  <a:lnTo>
                    <a:pt x="675421" y="165100"/>
                  </a:lnTo>
                  <a:lnTo>
                    <a:pt x="714845" y="139700"/>
                  </a:lnTo>
                  <a:lnTo>
                    <a:pt x="755058" y="114300"/>
                  </a:lnTo>
                  <a:lnTo>
                    <a:pt x="837739" y="88900"/>
                  </a:lnTo>
                  <a:lnTo>
                    <a:pt x="880150" y="63500"/>
                  </a:lnTo>
                  <a:lnTo>
                    <a:pt x="1056264" y="12700"/>
                  </a:lnTo>
                  <a:lnTo>
                    <a:pt x="1617180" y="12700"/>
                  </a:lnTo>
                  <a:lnTo>
                    <a:pt x="1793294" y="63500"/>
                  </a:lnTo>
                  <a:lnTo>
                    <a:pt x="1835705" y="88900"/>
                  </a:lnTo>
                  <a:lnTo>
                    <a:pt x="1918386" y="114300"/>
                  </a:lnTo>
                  <a:lnTo>
                    <a:pt x="1958599" y="139700"/>
                  </a:lnTo>
                  <a:lnTo>
                    <a:pt x="1998023" y="165100"/>
                  </a:lnTo>
                  <a:lnTo>
                    <a:pt x="2036629" y="190500"/>
                  </a:lnTo>
                  <a:lnTo>
                    <a:pt x="2055509" y="203200"/>
                  </a:lnTo>
                  <a:lnTo>
                    <a:pt x="1240308" y="203200"/>
                  </a:lnTo>
                  <a:lnTo>
                    <a:pt x="1192923" y="215900"/>
                  </a:lnTo>
                  <a:lnTo>
                    <a:pt x="1146143" y="215900"/>
                  </a:lnTo>
                  <a:lnTo>
                    <a:pt x="1100010" y="228600"/>
                  </a:lnTo>
                  <a:lnTo>
                    <a:pt x="922794" y="279400"/>
                  </a:lnTo>
                  <a:lnTo>
                    <a:pt x="880530" y="304800"/>
                  </a:lnTo>
                  <a:lnTo>
                    <a:pt x="839168" y="317500"/>
                  </a:lnTo>
                  <a:lnTo>
                    <a:pt x="798749" y="342900"/>
                  </a:lnTo>
                  <a:lnTo>
                    <a:pt x="759316" y="368300"/>
                  </a:lnTo>
                  <a:lnTo>
                    <a:pt x="720910" y="393700"/>
                  </a:lnTo>
                  <a:lnTo>
                    <a:pt x="683575" y="419100"/>
                  </a:lnTo>
                  <a:lnTo>
                    <a:pt x="647352" y="444500"/>
                  </a:lnTo>
                  <a:lnTo>
                    <a:pt x="612285" y="469900"/>
                  </a:lnTo>
                  <a:lnTo>
                    <a:pt x="578414" y="495300"/>
                  </a:lnTo>
                  <a:lnTo>
                    <a:pt x="545783" y="533400"/>
                  </a:lnTo>
                  <a:lnTo>
                    <a:pt x="514435" y="571500"/>
                  </a:lnTo>
                  <a:lnTo>
                    <a:pt x="484410" y="596900"/>
                  </a:lnTo>
                  <a:lnTo>
                    <a:pt x="455752" y="635000"/>
                  </a:lnTo>
                  <a:lnTo>
                    <a:pt x="428503" y="673100"/>
                  </a:lnTo>
                  <a:lnTo>
                    <a:pt x="402705" y="711200"/>
                  </a:lnTo>
                  <a:lnTo>
                    <a:pt x="378400" y="749300"/>
                  </a:lnTo>
                  <a:lnTo>
                    <a:pt x="355632" y="787400"/>
                  </a:lnTo>
                  <a:lnTo>
                    <a:pt x="334442" y="825500"/>
                  </a:lnTo>
                  <a:lnTo>
                    <a:pt x="314872" y="863600"/>
                  </a:lnTo>
                  <a:lnTo>
                    <a:pt x="296965" y="914400"/>
                  </a:lnTo>
                  <a:lnTo>
                    <a:pt x="280764" y="952500"/>
                  </a:lnTo>
                  <a:lnTo>
                    <a:pt x="266310" y="1003300"/>
                  </a:lnTo>
                  <a:lnTo>
                    <a:pt x="253646" y="1041400"/>
                  </a:lnTo>
                  <a:lnTo>
                    <a:pt x="242814" y="1092200"/>
                  </a:lnTo>
                  <a:lnTo>
                    <a:pt x="233856" y="1130300"/>
                  </a:lnTo>
                  <a:lnTo>
                    <a:pt x="226816" y="1181100"/>
                  </a:lnTo>
                  <a:lnTo>
                    <a:pt x="221734" y="1231900"/>
                  </a:lnTo>
                  <a:lnTo>
                    <a:pt x="218654" y="1270000"/>
                  </a:lnTo>
                  <a:lnTo>
                    <a:pt x="217618" y="1320800"/>
                  </a:lnTo>
                  <a:lnTo>
                    <a:pt x="218654" y="1371600"/>
                  </a:lnTo>
                  <a:lnTo>
                    <a:pt x="221734" y="1422400"/>
                  </a:lnTo>
                  <a:lnTo>
                    <a:pt x="226816" y="1473200"/>
                  </a:lnTo>
                  <a:lnTo>
                    <a:pt x="233856" y="1511300"/>
                  </a:lnTo>
                  <a:lnTo>
                    <a:pt x="242814" y="1562100"/>
                  </a:lnTo>
                  <a:lnTo>
                    <a:pt x="253646" y="1600200"/>
                  </a:lnTo>
                  <a:lnTo>
                    <a:pt x="266310" y="1651000"/>
                  </a:lnTo>
                  <a:lnTo>
                    <a:pt x="280764" y="1689100"/>
                  </a:lnTo>
                  <a:lnTo>
                    <a:pt x="296965" y="1739900"/>
                  </a:lnTo>
                  <a:lnTo>
                    <a:pt x="314872" y="1778000"/>
                  </a:lnTo>
                  <a:lnTo>
                    <a:pt x="334442" y="1816100"/>
                  </a:lnTo>
                  <a:lnTo>
                    <a:pt x="355632" y="1866900"/>
                  </a:lnTo>
                  <a:lnTo>
                    <a:pt x="378400" y="1905000"/>
                  </a:lnTo>
                  <a:lnTo>
                    <a:pt x="402705" y="1943100"/>
                  </a:lnTo>
                  <a:lnTo>
                    <a:pt x="428503" y="1981200"/>
                  </a:lnTo>
                  <a:lnTo>
                    <a:pt x="455752" y="2019300"/>
                  </a:lnTo>
                  <a:lnTo>
                    <a:pt x="484410" y="2044700"/>
                  </a:lnTo>
                  <a:lnTo>
                    <a:pt x="514435" y="2082800"/>
                  </a:lnTo>
                  <a:lnTo>
                    <a:pt x="545783" y="2120900"/>
                  </a:lnTo>
                  <a:lnTo>
                    <a:pt x="578414" y="2146300"/>
                  </a:lnTo>
                  <a:lnTo>
                    <a:pt x="612285" y="2171700"/>
                  </a:lnTo>
                  <a:lnTo>
                    <a:pt x="647352" y="2209800"/>
                  </a:lnTo>
                  <a:lnTo>
                    <a:pt x="683575" y="2235200"/>
                  </a:lnTo>
                  <a:lnTo>
                    <a:pt x="720910" y="2260600"/>
                  </a:lnTo>
                  <a:lnTo>
                    <a:pt x="759316" y="2286000"/>
                  </a:lnTo>
                  <a:lnTo>
                    <a:pt x="798749" y="2298700"/>
                  </a:lnTo>
                  <a:lnTo>
                    <a:pt x="839168" y="2324100"/>
                  </a:lnTo>
                  <a:lnTo>
                    <a:pt x="880530" y="2349500"/>
                  </a:lnTo>
                  <a:lnTo>
                    <a:pt x="965916" y="2374900"/>
                  </a:lnTo>
                  <a:lnTo>
                    <a:pt x="1009854" y="2400300"/>
                  </a:lnTo>
                  <a:lnTo>
                    <a:pt x="1054566" y="2413000"/>
                  </a:lnTo>
                  <a:lnTo>
                    <a:pt x="1100010" y="2413000"/>
                  </a:lnTo>
                  <a:lnTo>
                    <a:pt x="1192923" y="2438400"/>
                  </a:lnTo>
                  <a:lnTo>
                    <a:pt x="2074153" y="2438400"/>
                  </a:lnTo>
                  <a:lnTo>
                    <a:pt x="2036391" y="2463800"/>
                  </a:lnTo>
                  <a:lnTo>
                    <a:pt x="1997785" y="2489200"/>
                  </a:lnTo>
                  <a:lnTo>
                    <a:pt x="1958362" y="2501900"/>
                  </a:lnTo>
                  <a:lnTo>
                    <a:pt x="1918152" y="2527300"/>
                  </a:lnTo>
                  <a:lnTo>
                    <a:pt x="1877182" y="2552700"/>
                  </a:lnTo>
                  <a:lnTo>
                    <a:pt x="1750004" y="2590800"/>
                  </a:lnTo>
                  <a:lnTo>
                    <a:pt x="1571536" y="2641600"/>
                  </a:lnTo>
                  <a:close/>
                </a:path>
                <a:path w="2673984" h="2654300">
                  <a:moveTo>
                    <a:pt x="2074153" y="2438400"/>
                  </a:moveTo>
                  <a:lnTo>
                    <a:pt x="1480521" y="2438400"/>
                  </a:lnTo>
                  <a:lnTo>
                    <a:pt x="1573434" y="2413000"/>
                  </a:lnTo>
                  <a:lnTo>
                    <a:pt x="1618878" y="2413000"/>
                  </a:lnTo>
                  <a:lnTo>
                    <a:pt x="1663590" y="2400300"/>
                  </a:lnTo>
                  <a:lnTo>
                    <a:pt x="1707528" y="2374900"/>
                  </a:lnTo>
                  <a:lnTo>
                    <a:pt x="1792913" y="2349500"/>
                  </a:lnTo>
                  <a:lnTo>
                    <a:pt x="1834276" y="2324100"/>
                  </a:lnTo>
                  <a:lnTo>
                    <a:pt x="1874695" y="2298700"/>
                  </a:lnTo>
                  <a:lnTo>
                    <a:pt x="1914128" y="2286000"/>
                  </a:lnTo>
                  <a:lnTo>
                    <a:pt x="1952534" y="2260600"/>
                  </a:lnTo>
                  <a:lnTo>
                    <a:pt x="1989869" y="2235200"/>
                  </a:lnTo>
                  <a:lnTo>
                    <a:pt x="2026091" y="2209800"/>
                  </a:lnTo>
                  <a:lnTo>
                    <a:pt x="2061159" y="2171700"/>
                  </a:lnTo>
                  <a:lnTo>
                    <a:pt x="2095030" y="2146300"/>
                  </a:lnTo>
                  <a:lnTo>
                    <a:pt x="2127660" y="2120900"/>
                  </a:lnTo>
                  <a:lnTo>
                    <a:pt x="2159009" y="2082800"/>
                  </a:lnTo>
                  <a:lnTo>
                    <a:pt x="2189034" y="2044700"/>
                  </a:lnTo>
                  <a:lnTo>
                    <a:pt x="2217692" y="2019300"/>
                  </a:lnTo>
                  <a:lnTo>
                    <a:pt x="2244941" y="1981200"/>
                  </a:lnTo>
                  <a:lnTo>
                    <a:pt x="2270739" y="1943100"/>
                  </a:lnTo>
                  <a:lnTo>
                    <a:pt x="2295043" y="1905000"/>
                  </a:lnTo>
                  <a:lnTo>
                    <a:pt x="2317812" y="1866900"/>
                  </a:lnTo>
                  <a:lnTo>
                    <a:pt x="2339002" y="1816100"/>
                  </a:lnTo>
                  <a:lnTo>
                    <a:pt x="2358572" y="1778000"/>
                  </a:lnTo>
                  <a:lnTo>
                    <a:pt x="2376478" y="1739900"/>
                  </a:lnTo>
                  <a:lnTo>
                    <a:pt x="2392680" y="1689100"/>
                  </a:lnTo>
                  <a:lnTo>
                    <a:pt x="2407134" y="1651000"/>
                  </a:lnTo>
                  <a:lnTo>
                    <a:pt x="2419798" y="1600200"/>
                  </a:lnTo>
                  <a:lnTo>
                    <a:pt x="2430630" y="1562100"/>
                  </a:lnTo>
                  <a:lnTo>
                    <a:pt x="2439588" y="1511300"/>
                  </a:lnTo>
                  <a:lnTo>
                    <a:pt x="2446628" y="1473200"/>
                  </a:lnTo>
                  <a:lnTo>
                    <a:pt x="2451710" y="1422400"/>
                  </a:lnTo>
                  <a:lnTo>
                    <a:pt x="2454789" y="1371600"/>
                  </a:lnTo>
                  <a:lnTo>
                    <a:pt x="2455826" y="1320800"/>
                  </a:lnTo>
                  <a:lnTo>
                    <a:pt x="2454789" y="1270000"/>
                  </a:lnTo>
                  <a:lnTo>
                    <a:pt x="2451710" y="1231900"/>
                  </a:lnTo>
                  <a:lnTo>
                    <a:pt x="2446628" y="1181100"/>
                  </a:lnTo>
                  <a:lnTo>
                    <a:pt x="2439588" y="1130300"/>
                  </a:lnTo>
                  <a:lnTo>
                    <a:pt x="2430630" y="1092200"/>
                  </a:lnTo>
                  <a:lnTo>
                    <a:pt x="2419798" y="1041400"/>
                  </a:lnTo>
                  <a:lnTo>
                    <a:pt x="2407134" y="1003300"/>
                  </a:lnTo>
                  <a:lnTo>
                    <a:pt x="2392680" y="952500"/>
                  </a:lnTo>
                  <a:lnTo>
                    <a:pt x="2376478" y="914400"/>
                  </a:lnTo>
                  <a:lnTo>
                    <a:pt x="2358572" y="863600"/>
                  </a:lnTo>
                  <a:lnTo>
                    <a:pt x="2339002" y="825500"/>
                  </a:lnTo>
                  <a:lnTo>
                    <a:pt x="2317812" y="787400"/>
                  </a:lnTo>
                  <a:lnTo>
                    <a:pt x="2295043" y="749300"/>
                  </a:lnTo>
                  <a:lnTo>
                    <a:pt x="2270739" y="711200"/>
                  </a:lnTo>
                  <a:lnTo>
                    <a:pt x="2244941" y="673100"/>
                  </a:lnTo>
                  <a:lnTo>
                    <a:pt x="2217692" y="635000"/>
                  </a:lnTo>
                  <a:lnTo>
                    <a:pt x="2189034" y="596900"/>
                  </a:lnTo>
                  <a:lnTo>
                    <a:pt x="2159009" y="571500"/>
                  </a:lnTo>
                  <a:lnTo>
                    <a:pt x="2127660" y="533400"/>
                  </a:lnTo>
                  <a:lnTo>
                    <a:pt x="2095030" y="495300"/>
                  </a:lnTo>
                  <a:lnTo>
                    <a:pt x="2061159" y="469900"/>
                  </a:lnTo>
                  <a:lnTo>
                    <a:pt x="2026091" y="444500"/>
                  </a:lnTo>
                  <a:lnTo>
                    <a:pt x="1989869" y="419100"/>
                  </a:lnTo>
                  <a:lnTo>
                    <a:pt x="1952534" y="393700"/>
                  </a:lnTo>
                  <a:lnTo>
                    <a:pt x="1914128" y="368300"/>
                  </a:lnTo>
                  <a:lnTo>
                    <a:pt x="1874695" y="342900"/>
                  </a:lnTo>
                  <a:lnTo>
                    <a:pt x="1834276" y="317500"/>
                  </a:lnTo>
                  <a:lnTo>
                    <a:pt x="1792913" y="304800"/>
                  </a:lnTo>
                  <a:lnTo>
                    <a:pt x="1750650" y="279400"/>
                  </a:lnTo>
                  <a:lnTo>
                    <a:pt x="1573434" y="228600"/>
                  </a:lnTo>
                  <a:lnTo>
                    <a:pt x="1527301" y="215900"/>
                  </a:lnTo>
                  <a:lnTo>
                    <a:pt x="1480521" y="215900"/>
                  </a:lnTo>
                  <a:lnTo>
                    <a:pt x="1433136" y="203200"/>
                  </a:lnTo>
                  <a:lnTo>
                    <a:pt x="2055509" y="203200"/>
                  </a:lnTo>
                  <a:lnTo>
                    <a:pt x="2074389" y="215900"/>
                  </a:lnTo>
                  <a:lnTo>
                    <a:pt x="2111274" y="241300"/>
                  </a:lnTo>
                  <a:lnTo>
                    <a:pt x="2147256" y="266700"/>
                  </a:lnTo>
                  <a:lnTo>
                    <a:pt x="2182306" y="292100"/>
                  </a:lnTo>
                  <a:lnTo>
                    <a:pt x="2216397" y="317500"/>
                  </a:lnTo>
                  <a:lnTo>
                    <a:pt x="2249499" y="342900"/>
                  </a:lnTo>
                  <a:lnTo>
                    <a:pt x="2281584" y="381000"/>
                  </a:lnTo>
                  <a:lnTo>
                    <a:pt x="2312623" y="406400"/>
                  </a:lnTo>
                  <a:lnTo>
                    <a:pt x="2342589" y="444500"/>
                  </a:lnTo>
                  <a:lnTo>
                    <a:pt x="2371452" y="482600"/>
                  </a:lnTo>
                  <a:lnTo>
                    <a:pt x="2399185" y="508000"/>
                  </a:lnTo>
                  <a:lnTo>
                    <a:pt x="2425759" y="546100"/>
                  </a:lnTo>
                  <a:lnTo>
                    <a:pt x="2451145" y="584200"/>
                  </a:lnTo>
                  <a:lnTo>
                    <a:pt x="2475315" y="622300"/>
                  </a:lnTo>
                  <a:lnTo>
                    <a:pt x="2498240" y="660400"/>
                  </a:lnTo>
                  <a:lnTo>
                    <a:pt x="2519893" y="698500"/>
                  </a:lnTo>
                  <a:lnTo>
                    <a:pt x="2540244" y="736600"/>
                  </a:lnTo>
                  <a:lnTo>
                    <a:pt x="2559265" y="787400"/>
                  </a:lnTo>
                  <a:lnTo>
                    <a:pt x="2576929" y="825500"/>
                  </a:lnTo>
                  <a:lnTo>
                    <a:pt x="2593205" y="863600"/>
                  </a:lnTo>
                  <a:lnTo>
                    <a:pt x="2608066" y="914400"/>
                  </a:lnTo>
                  <a:lnTo>
                    <a:pt x="2621484" y="952500"/>
                  </a:lnTo>
                  <a:lnTo>
                    <a:pt x="2633430" y="1003300"/>
                  </a:lnTo>
                  <a:lnTo>
                    <a:pt x="2643875" y="1041400"/>
                  </a:lnTo>
                  <a:lnTo>
                    <a:pt x="2652791" y="1092200"/>
                  </a:lnTo>
                  <a:lnTo>
                    <a:pt x="2660150" y="1130300"/>
                  </a:lnTo>
                  <a:lnTo>
                    <a:pt x="2665923" y="1181100"/>
                  </a:lnTo>
                  <a:lnTo>
                    <a:pt x="2670082" y="1231900"/>
                  </a:lnTo>
                  <a:lnTo>
                    <a:pt x="2672599" y="1270000"/>
                  </a:lnTo>
                  <a:lnTo>
                    <a:pt x="2673443" y="1320800"/>
                  </a:lnTo>
                  <a:lnTo>
                    <a:pt x="2672598" y="1371600"/>
                  </a:lnTo>
                  <a:lnTo>
                    <a:pt x="2670079" y="1422400"/>
                  </a:lnTo>
                  <a:lnTo>
                    <a:pt x="2665917" y="1460500"/>
                  </a:lnTo>
                  <a:lnTo>
                    <a:pt x="2660139" y="1511300"/>
                  </a:lnTo>
                  <a:lnTo>
                    <a:pt x="2652774" y="1562100"/>
                  </a:lnTo>
                  <a:lnTo>
                    <a:pt x="2643851" y="1600200"/>
                  </a:lnTo>
                  <a:lnTo>
                    <a:pt x="2633398" y="1651000"/>
                  </a:lnTo>
                  <a:lnTo>
                    <a:pt x="2621444" y="1689100"/>
                  </a:lnTo>
                  <a:lnTo>
                    <a:pt x="2608017" y="1739900"/>
                  </a:lnTo>
                  <a:lnTo>
                    <a:pt x="2593146" y="1778000"/>
                  </a:lnTo>
                  <a:lnTo>
                    <a:pt x="2576859" y="1828800"/>
                  </a:lnTo>
                  <a:lnTo>
                    <a:pt x="2559185" y="1866900"/>
                  </a:lnTo>
                  <a:lnTo>
                    <a:pt x="2540152" y="1905000"/>
                  </a:lnTo>
                  <a:lnTo>
                    <a:pt x="2519789" y="1943100"/>
                  </a:lnTo>
                  <a:lnTo>
                    <a:pt x="2498125" y="1981200"/>
                  </a:lnTo>
                  <a:lnTo>
                    <a:pt x="2475188" y="2019300"/>
                  </a:lnTo>
                  <a:lnTo>
                    <a:pt x="2451006" y="2057400"/>
                  </a:lnTo>
                  <a:lnTo>
                    <a:pt x="2425609" y="2095500"/>
                  </a:lnTo>
                  <a:lnTo>
                    <a:pt x="2399024" y="2133600"/>
                  </a:lnTo>
                  <a:lnTo>
                    <a:pt x="2371280" y="2171700"/>
                  </a:lnTo>
                  <a:lnTo>
                    <a:pt x="2342407" y="2209800"/>
                  </a:lnTo>
                  <a:lnTo>
                    <a:pt x="2312431" y="2235200"/>
                  </a:lnTo>
                  <a:lnTo>
                    <a:pt x="2281382" y="2273300"/>
                  </a:lnTo>
                  <a:lnTo>
                    <a:pt x="2249289" y="2298700"/>
                  </a:lnTo>
                  <a:lnTo>
                    <a:pt x="2216180" y="2324100"/>
                  </a:lnTo>
                  <a:lnTo>
                    <a:pt x="2182083" y="2362200"/>
                  </a:lnTo>
                  <a:lnTo>
                    <a:pt x="2147027" y="2387600"/>
                  </a:lnTo>
                  <a:lnTo>
                    <a:pt x="2111041" y="2413000"/>
                  </a:lnTo>
                  <a:lnTo>
                    <a:pt x="2074153" y="2438400"/>
                  </a:lnTo>
                  <a:close/>
                </a:path>
                <a:path w="2673984" h="2654300">
                  <a:moveTo>
                    <a:pt x="1479003" y="2654300"/>
                  </a:moveTo>
                  <a:lnTo>
                    <a:pt x="1194349" y="2654300"/>
                  </a:lnTo>
                  <a:lnTo>
                    <a:pt x="1147806" y="2641600"/>
                  </a:lnTo>
                  <a:lnTo>
                    <a:pt x="1525521" y="2641600"/>
                  </a:lnTo>
                  <a:lnTo>
                    <a:pt x="1479003" y="2654300"/>
                  </a:lnTo>
                  <a:close/>
                </a:path>
              </a:pathLst>
            </a:custGeom>
            <a:solidFill>
              <a:srgbClr val="5EDB12"/>
            </a:solidFill>
          </p:spPr>
          <p:txBody>
            <a:bodyPr wrap="square" lIns="0" tIns="0" rIns="0" bIns="0" rtlCol="0"/>
            <a:lstStyle/>
            <a:p>
              <a:endParaRPr/>
            </a:p>
          </p:txBody>
        </p:sp>
      </p:grpSp>
      <p:sp>
        <p:nvSpPr>
          <p:cNvPr id="5" name="object 5"/>
          <p:cNvSpPr txBox="1"/>
          <p:nvPr/>
        </p:nvSpPr>
        <p:spPr>
          <a:xfrm>
            <a:off x="6188064" y="4565039"/>
            <a:ext cx="1844675" cy="768033"/>
          </a:xfrm>
          <a:prstGeom prst="rect">
            <a:avLst/>
          </a:prstGeom>
        </p:spPr>
        <p:txBody>
          <a:bodyPr vert="horz" wrap="square" lIns="0" tIns="4445" rIns="0" bIns="0" rtlCol="0">
            <a:spAutoFit/>
          </a:bodyPr>
          <a:lstStyle/>
          <a:p>
            <a:pPr marL="19050" marR="15240">
              <a:lnSpc>
                <a:spcPct val="115300"/>
              </a:lnSpc>
              <a:spcBef>
                <a:spcPts val="35"/>
              </a:spcBef>
            </a:pPr>
            <a:r>
              <a:rPr sz="1200" baseline="-6944" dirty="0">
                <a:solidFill>
                  <a:srgbClr val="5EDB12"/>
                </a:solidFill>
                <a:latin typeface="Tahoma"/>
                <a:cs typeface="Tahoma"/>
              </a:rPr>
              <a:t>A</a:t>
            </a:r>
            <a:r>
              <a:rPr sz="1200" spc="-19" baseline="-6944" dirty="0">
                <a:solidFill>
                  <a:srgbClr val="5EDB12"/>
                </a:solidFill>
                <a:latin typeface="Tahoma"/>
                <a:cs typeface="Tahoma"/>
              </a:rPr>
              <a:t> </a:t>
            </a:r>
            <a:r>
              <a:rPr sz="1200" spc="56" baseline="-6944" dirty="0">
                <a:solidFill>
                  <a:srgbClr val="5EDB12"/>
                </a:solidFill>
                <a:latin typeface="Tahoma"/>
                <a:cs typeface="Tahoma"/>
              </a:rPr>
              <a:t>D</a:t>
            </a:r>
            <a:r>
              <a:rPr sz="1200" spc="-19" baseline="-6944" dirty="0">
                <a:solidFill>
                  <a:srgbClr val="5EDB12"/>
                </a:solidFill>
                <a:latin typeface="Tahoma"/>
                <a:cs typeface="Tahoma"/>
              </a:rPr>
              <a:t> </a:t>
            </a:r>
            <a:r>
              <a:rPr sz="1200" spc="56" baseline="-6944" dirty="0">
                <a:solidFill>
                  <a:srgbClr val="5EDB12"/>
                </a:solidFill>
                <a:latin typeface="Tahoma"/>
                <a:cs typeface="Tahoma"/>
              </a:rPr>
              <a:t>D</a:t>
            </a:r>
            <a:r>
              <a:rPr sz="1200" spc="-15" baseline="-6944" dirty="0">
                <a:solidFill>
                  <a:srgbClr val="5EDB12"/>
                </a:solidFill>
                <a:latin typeface="Tahoma"/>
                <a:cs typeface="Tahoma"/>
              </a:rPr>
              <a:t> E</a:t>
            </a:r>
            <a:r>
              <a:rPr sz="1200" spc="-19" baseline="-6944" dirty="0">
                <a:solidFill>
                  <a:srgbClr val="5EDB12"/>
                </a:solidFill>
                <a:latin typeface="Tahoma"/>
                <a:cs typeface="Tahoma"/>
              </a:rPr>
              <a:t> </a:t>
            </a:r>
            <a:r>
              <a:rPr sz="1200" baseline="-6944" dirty="0">
                <a:solidFill>
                  <a:srgbClr val="5EDB12"/>
                </a:solidFill>
                <a:latin typeface="Tahoma"/>
                <a:cs typeface="Tahoma"/>
              </a:rPr>
              <a:t>R</a:t>
            </a:r>
            <a:r>
              <a:rPr sz="1200" spc="94" baseline="-6944" dirty="0">
                <a:solidFill>
                  <a:srgbClr val="5EDB12"/>
                </a:solidFill>
                <a:latin typeface="Tahoma"/>
                <a:cs typeface="Tahoma"/>
              </a:rPr>
              <a:t> </a:t>
            </a:r>
            <a:r>
              <a:rPr sz="700" spc="25" dirty="0">
                <a:solidFill>
                  <a:srgbClr val="FFFFFF"/>
                </a:solidFill>
                <a:latin typeface="Tahoma"/>
                <a:cs typeface="Tahoma"/>
              </a:rPr>
              <a:t>are</a:t>
            </a:r>
            <a:r>
              <a:rPr sz="700" spc="8" dirty="0">
                <a:solidFill>
                  <a:srgbClr val="FFFFFF"/>
                </a:solidFill>
                <a:latin typeface="Tahoma"/>
                <a:cs typeface="Tahoma"/>
              </a:rPr>
              <a:t> </a:t>
            </a:r>
            <a:r>
              <a:rPr sz="700" dirty="0">
                <a:solidFill>
                  <a:srgbClr val="FFFFFF"/>
                </a:solidFill>
                <a:latin typeface="Tahoma"/>
                <a:cs typeface="Tahoma"/>
              </a:rPr>
              <a:t>a</a:t>
            </a:r>
            <a:r>
              <a:rPr sz="700" spc="5" dirty="0">
                <a:solidFill>
                  <a:srgbClr val="FFFFFF"/>
                </a:solidFill>
                <a:latin typeface="Tahoma"/>
                <a:cs typeface="Tahoma"/>
              </a:rPr>
              <a:t> </a:t>
            </a:r>
            <a:r>
              <a:rPr sz="700" dirty="0">
                <a:solidFill>
                  <a:srgbClr val="FFFFFF"/>
                </a:solidFill>
                <a:latin typeface="Tahoma"/>
                <a:cs typeface="Tahoma"/>
              </a:rPr>
              <a:t>well-known</a:t>
            </a:r>
            <a:r>
              <a:rPr sz="700" spc="5" dirty="0">
                <a:solidFill>
                  <a:srgbClr val="FFFFFF"/>
                </a:solidFill>
                <a:latin typeface="Tahoma"/>
                <a:cs typeface="Tahoma"/>
              </a:rPr>
              <a:t> </a:t>
            </a:r>
            <a:r>
              <a:rPr sz="700" dirty="0">
                <a:solidFill>
                  <a:srgbClr val="FFFFFF"/>
                </a:solidFill>
                <a:latin typeface="Tahoma"/>
                <a:cs typeface="Tahoma"/>
              </a:rPr>
              <a:t>feature</a:t>
            </a:r>
            <a:r>
              <a:rPr sz="700" spc="5" dirty="0">
                <a:solidFill>
                  <a:srgbClr val="FFFFFF"/>
                </a:solidFill>
                <a:latin typeface="Tahoma"/>
                <a:cs typeface="Tahoma"/>
              </a:rPr>
              <a:t> </a:t>
            </a:r>
            <a:r>
              <a:rPr sz="700" dirty="0">
                <a:solidFill>
                  <a:srgbClr val="FFFFFF"/>
                </a:solidFill>
                <a:latin typeface="Tahoma"/>
                <a:cs typeface="Tahoma"/>
              </a:rPr>
              <a:t>of</a:t>
            </a:r>
            <a:r>
              <a:rPr sz="700" spc="8" dirty="0">
                <a:solidFill>
                  <a:srgbClr val="FFFFFF"/>
                </a:solidFill>
                <a:latin typeface="Tahoma"/>
                <a:cs typeface="Tahoma"/>
              </a:rPr>
              <a:t> </a:t>
            </a:r>
            <a:r>
              <a:rPr sz="700" spc="13" dirty="0">
                <a:solidFill>
                  <a:srgbClr val="FFFFFF"/>
                </a:solidFill>
                <a:latin typeface="Tahoma"/>
                <a:cs typeface="Tahoma"/>
              </a:rPr>
              <a:t>the </a:t>
            </a:r>
            <a:r>
              <a:rPr sz="700" spc="30" dirty="0">
                <a:solidFill>
                  <a:srgbClr val="FFFFFF"/>
                </a:solidFill>
                <a:latin typeface="Tahoma"/>
                <a:cs typeface="Tahoma"/>
              </a:rPr>
              <a:t>Gower</a:t>
            </a:r>
            <a:r>
              <a:rPr sz="700" spc="-3" dirty="0">
                <a:solidFill>
                  <a:srgbClr val="FFFFFF"/>
                </a:solidFill>
                <a:latin typeface="Tahoma"/>
                <a:cs typeface="Tahoma"/>
              </a:rPr>
              <a:t> </a:t>
            </a:r>
            <a:r>
              <a:rPr sz="700" dirty="0">
                <a:solidFill>
                  <a:srgbClr val="FFFFFF"/>
                </a:solidFill>
                <a:latin typeface="Tahoma"/>
                <a:cs typeface="Tahoma"/>
              </a:rPr>
              <a:t>landscape,</a:t>
            </a:r>
            <a:r>
              <a:rPr sz="700" spc="-3" dirty="0">
                <a:solidFill>
                  <a:srgbClr val="FFFFFF"/>
                </a:solidFill>
                <a:latin typeface="Tahoma"/>
                <a:cs typeface="Tahoma"/>
              </a:rPr>
              <a:t> </a:t>
            </a:r>
            <a:r>
              <a:rPr sz="700" spc="30" dirty="0">
                <a:solidFill>
                  <a:srgbClr val="FFFFFF"/>
                </a:solidFill>
                <a:latin typeface="Tahoma"/>
                <a:cs typeface="Tahoma"/>
              </a:rPr>
              <a:t>but</a:t>
            </a:r>
            <a:r>
              <a:rPr sz="700" dirty="0">
                <a:solidFill>
                  <a:srgbClr val="FFFFFF"/>
                </a:solidFill>
                <a:latin typeface="Tahoma"/>
                <a:cs typeface="Tahoma"/>
              </a:rPr>
              <a:t> </a:t>
            </a:r>
            <a:r>
              <a:rPr sz="700" spc="25" dirty="0">
                <a:solidFill>
                  <a:srgbClr val="FFFFFF"/>
                </a:solidFill>
                <a:latin typeface="Tahoma"/>
                <a:cs typeface="Tahoma"/>
              </a:rPr>
              <a:t>their</a:t>
            </a:r>
            <a:r>
              <a:rPr sz="700" spc="-3" dirty="0">
                <a:solidFill>
                  <a:srgbClr val="FFFFFF"/>
                </a:solidFill>
                <a:latin typeface="Tahoma"/>
                <a:cs typeface="Tahoma"/>
              </a:rPr>
              <a:t> </a:t>
            </a:r>
            <a:r>
              <a:rPr sz="700" spc="38" dirty="0">
                <a:solidFill>
                  <a:srgbClr val="FFFFFF"/>
                </a:solidFill>
                <a:latin typeface="Tahoma"/>
                <a:cs typeface="Tahoma"/>
              </a:rPr>
              <a:t>numbers</a:t>
            </a:r>
            <a:r>
              <a:rPr sz="700" dirty="0">
                <a:solidFill>
                  <a:srgbClr val="FFFFFF"/>
                </a:solidFill>
                <a:latin typeface="Tahoma"/>
                <a:cs typeface="Tahoma"/>
              </a:rPr>
              <a:t> </a:t>
            </a:r>
            <a:r>
              <a:rPr sz="700" spc="-5" dirty="0">
                <a:solidFill>
                  <a:srgbClr val="FFFFFF"/>
                </a:solidFill>
                <a:latin typeface="Tahoma"/>
                <a:cs typeface="Tahoma"/>
              </a:rPr>
              <a:t>across </a:t>
            </a:r>
            <a:r>
              <a:rPr sz="700" spc="5" dirty="0">
                <a:solidFill>
                  <a:srgbClr val="FFFFFF"/>
                </a:solidFill>
                <a:latin typeface="Tahoma"/>
                <a:cs typeface="Tahoma"/>
              </a:rPr>
              <a:t>Wales</a:t>
            </a:r>
            <a:r>
              <a:rPr sz="700" spc="30" dirty="0">
                <a:solidFill>
                  <a:srgbClr val="FFFFFF"/>
                </a:solidFill>
                <a:latin typeface="Tahoma"/>
                <a:cs typeface="Tahoma"/>
              </a:rPr>
              <a:t> </a:t>
            </a:r>
            <a:r>
              <a:rPr sz="700" spc="25" dirty="0">
                <a:solidFill>
                  <a:srgbClr val="FFFFFF"/>
                </a:solidFill>
                <a:latin typeface="Tahoma"/>
                <a:cs typeface="Tahoma"/>
              </a:rPr>
              <a:t>are</a:t>
            </a:r>
            <a:r>
              <a:rPr sz="700" spc="30" dirty="0">
                <a:solidFill>
                  <a:srgbClr val="FFFFFF"/>
                </a:solidFill>
                <a:latin typeface="Tahoma"/>
                <a:cs typeface="Tahoma"/>
              </a:rPr>
              <a:t> </a:t>
            </a:r>
            <a:r>
              <a:rPr sz="700" spc="5" dirty="0">
                <a:solidFill>
                  <a:srgbClr val="FFFFFF"/>
                </a:solidFill>
                <a:latin typeface="Tahoma"/>
                <a:cs typeface="Tahoma"/>
              </a:rPr>
              <a:t>declining</a:t>
            </a:r>
            <a:r>
              <a:rPr sz="700" spc="30" dirty="0">
                <a:solidFill>
                  <a:srgbClr val="FFFFFF"/>
                </a:solidFill>
                <a:latin typeface="Tahoma"/>
                <a:cs typeface="Tahoma"/>
              </a:rPr>
              <a:t> </a:t>
            </a:r>
            <a:r>
              <a:rPr sz="700" spc="5" dirty="0">
                <a:solidFill>
                  <a:srgbClr val="FFFFFF"/>
                </a:solidFill>
                <a:latin typeface="Tahoma"/>
                <a:cs typeface="Tahoma"/>
              </a:rPr>
              <a:t>rapidly.</a:t>
            </a:r>
            <a:r>
              <a:rPr sz="700" spc="30" dirty="0">
                <a:solidFill>
                  <a:srgbClr val="FFFFFF"/>
                </a:solidFill>
                <a:latin typeface="Tahoma"/>
                <a:cs typeface="Tahoma"/>
              </a:rPr>
              <a:t> </a:t>
            </a:r>
            <a:r>
              <a:rPr sz="700" spc="5" dirty="0">
                <a:solidFill>
                  <a:srgbClr val="FFFFFF"/>
                </a:solidFill>
                <a:latin typeface="Tahoma"/>
                <a:cs typeface="Tahoma"/>
              </a:rPr>
              <a:t>They</a:t>
            </a:r>
            <a:r>
              <a:rPr sz="700" spc="30" dirty="0">
                <a:solidFill>
                  <a:srgbClr val="FFFFFF"/>
                </a:solidFill>
                <a:latin typeface="Tahoma"/>
                <a:cs typeface="Tahoma"/>
              </a:rPr>
              <a:t> </a:t>
            </a:r>
            <a:r>
              <a:rPr sz="700" spc="13" dirty="0">
                <a:solidFill>
                  <a:srgbClr val="FFFFFF"/>
                </a:solidFill>
                <a:latin typeface="Tahoma"/>
                <a:cs typeface="Tahoma"/>
              </a:rPr>
              <a:t>are </a:t>
            </a:r>
            <a:r>
              <a:rPr sz="700" dirty="0">
                <a:solidFill>
                  <a:srgbClr val="FFFFFF"/>
                </a:solidFill>
                <a:latin typeface="Tahoma"/>
                <a:cs typeface="Tahoma"/>
              </a:rPr>
              <a:t>peaceful</a:t>
            </a:r>
            <a:r>
              <a:rPr sz="700" spc="5" dirty="0">
                <a:solidFill>
                  <a:srgbClr val="FFFFFF"/>
                </a:solidFill>
                <a:latin typeface="Tahoma"/>
                <a:cs typeface="Tahoma"/>
              </a:rPr>
              <a:t> </a:t>
            </a:r>
            <a:r>
              <a:rPr sz="700" spc="33" dirty="0">
                <a:solidFill>
                  <a:srgbClr val="FFFFFF"/>
                </a:solidFill>
                <a:latin typeface="Tahoma"/>
                <a:cs typeface="Tahoma"/>
              </a:rPr>
              <a:t>and</a:t>
            </a:r>
            <a:r>
              <a:rPr sz="700" spc="8" dirty="0">
                <a:solidFill>
                  <a:srgbClr val="FFFFFF"/>
                </a:solidFill>
                <a:latin typeface="Tahoma"/>
                <a:cs typeface="Tahoma"/>
              </a:rPr>
              <a:t> </a:t>
            </a:r>
            <a:r>
              <a:rPr sz="700" dirty="0">
                <a:solidFill>
                  <a:srgbClr val="FFFFFF"/>
                </a:solidFill>
                <a:latin typeface="Tahoma"/>
                <a:cs typeface="Tahoma"/>
              </a:rPr>
              <a:t>shy</a:t>
            </a:r>
            <a:r>
              <a:rPr sz="700" spc="8" dirty="0">
                <a:solidFill>
                  <a:srgbClr val="FFFFFF"/>
                </a:solidFill>
                <a:latin typeface="Tahoma"/>
                <a:cs typeface="Tahoma"/>
              </a:rPr>
              <a:t> </a:t>
            </a:r>
            <a:r>
              <a:rPr sz="700" spc="30" dirty="0">
                <a:solidFill>
                  <a:srgbClr val="FFFFFF"/>
                </a:solidFill>
                <a:latin typeface="Tahoma"/>
                <a:cs typeface="Tahoma"/>
              </a:rPr>
              <a:t>but</a:t>
            </a:r>
            <a:r>
              <a:rPr sz="700" spc="8" dirty="0">
                <a:solidFill>
                  <a:srgbClr val="FFFFFF"/>
                </a:solidFill>
                <a:latin typeface="Tahoma"/>
                <a:cs typeface="Tahoma"/>
              </a:rPr>
              <a:t> </a:t>
            </a:r>
            <a:r>
              <a:rPr sz="700" spc="25" dirty="0">
                <a:solidFill>
                  <a:srgbClr val="FFFFFF"/>
                </a:solidFill>
                <a:latin typeface="Tahoma"/>
                <a:cs typeface="Tahoma"/>
              </a:rPr>
              <a:t>venomous,</a:t>
            </a:r>
            <a:r>
              <a:rPr sz="700" spc="8" dirty="0">
                <a:solidFill>
                  <a:srgbClr val="FFFFFF"/>
                </a:solidFill>
                <a:latin typeface="Tahoma"/>
                <a:cs typeface="Tahoma"/>
              </a:rPr>
              <a:t> </a:t>
            </a:r>
            <a:r>
              <a:rPr sz="700" spc="33" dirty="0">
                <a:solidFill>
                  <a:srgbClr val="FFFFFF"/>
                </a:solidFill>
                <a:latin typeface="Tahoma"/>
                <a:cs typeface="Tahoma"/>
              </a:rPr>
              <a:t>and</a:t>
            </a:r>
            <a:r>
              <a:rPr sz="700" spc="3" dirty="0">
                <a:solidFill>
                  <a:srgbClr val="FFFFFF"/>
                </a:solidFill>
                <a:latin typeface="Tahoma"/>
                <a:cs typeface="Tahoma"/>
              </a:rPr>
              <a:t> </a:t>
            </a:r>
            <a:r>
              <a:rPr sz="700" u="sng" spc="-10" dirty="0">
                <a:solidFill>
                  <a:srgbClr val="FFFFFF"/>
                </a:solidFill>
                <a:uFill>
                  <a:solidFill>
                    <a:srgbClr val="FFFFFF"/>
                  </a:solidFill>
                </a:uFill>
                <a:latin typeface="Tahoma"/>
                <a:cs typeface="Tahoma"/>
                <a:hlinkClick r:id="rId3"/>
              </a:rPr>
              <a:t>bites</a:t>
            </a:r>
            <a:r>
              <a:rPr sz="700" u="none" spc="-10" dirty="0">
                <a:solidFill>
                  <a:srgbClr val="FFFFFF"/>
                </a:solidFill>
                <a:latin typeface="Tahoma"/>
                <a:cs typeface="Tahoma"/>
              </a:rPr>
              <a:t> </a:t>
            </a:r>
            <a:r>
              <a:rPr sz="700" u="sng" dirty="0">
                <a:solidFill>
                  <a:srgbClr val="FFFFFF"/>
                </a:solidFill>
                <a:uFill>
                  <a:solidFill>
                    <a:srgbClr val="FFFFFF"/>
                  </a:solidFill>
                </a:uFill>
                <a:latin typeface="Tahoma"/>
                <a:cs typeface="Tahoma"/>
                <a:hlinkClick r:id="rId3"/>
              </a:rPr>
              <a:t>can</a:t>
            </a:r>
            <a:r>
              <a:rPr sz="700" u="sng" spc="-30" dirty="0">
                <a:solidFill>
                  <a:srgbClr val="FFFFFF"/>
                </a:solidFill>
                <a:uFill>
                  <a:solidFill>
                    <a:srgbClr val="FFFFFF"/>
                  </a:solidFill>
                </a:uFill>
                <a:latin typeface="Tahoma"/>
                <a:cs typeface="Tahoma"/>
                <a:hlinkClick r:id="rId3"/>
              </a:rPr>
              <a:t> </a:t>
            </a:r>
            <a:r>
              <a:rPr sz="700" u="sng" spc="30" dirty="0">
                <a:solidFill>
                  <a:srgbClr val="FFFFFF"/>
                </a:solidFill>
                <a:uFill>
                  <a:solidFill>
                    <a:srgbClr val="FFFFFF"/>
                  </a:solidFill>
                </a:uFill>
                <a:latin typeface="Tahoma"/>
                <a:cs typeface="Tahoma"/>
                <a:hlinkClick r:id="rId3"/>
              </a:rPr>
              <a:t>happen</a:t>
            </a:r>
            <a:r>
              <a:rPr sz="700" u="sng" spc="-30" dirty="0">
                <a:solidFill>
                  <a:srgbClr val="FFFFFF"/>
                </a:solidFill>
                <a:uFill>
                  <a:solidFill>
                    <a:srgbClr val="FFFFFF"/>
                  </a:solidFill>
                </a:uFill>
                <a:latin typeface="Tahoma"/>
                <a:cs typeface="Tahoma"/>
                <a:hlinkClick r:id="rId3"/>
              </a:rPr>
              <a:t> </a:t>
            </a:r>
            <a:r>
              <a:rPr sz="700" u="sng" dirty="0">
                <a:solidFill>
                  <a:srgbClr val="FFFFFF"/>
                </a:solidFill>
                <a:uFill>
                  <a:solidFill>
                    <a:srgbClr val="FFFFFF"/>
                  </a:solidFill>
                </a:uFill>
                <a:latin typeface="Tahoma"/>
                <a:cs typeface="Tahoma"/>
                <a:hlinkClick r:id="rId3"/>
              </a:rPr>
              <a:t>b</a:t>
            </a:r>
            <a:r>
              <a:rPr sz="700" u="none" dirty="0">
                <a:solidFill>
                  <a:srgbClr val="FFFFFF"/>
                </a:solidFill>
                <a:latin typeface="Tahoma"/>
                <a:cs typeface="Tahoma"/>
                <a:hlinkClick r:id="rId3"/>
              </a:rPr>
              <a:t>y</a:t>
            </a:r>
            <a:r>
              <a:rPr sz="700" u="sng" spc="123" dirty="0">
                <a:solidFill>
                  <a:srgbClr val="FFFFFF"/>
                </a:solidFill>
                <a:uFill>
                  <a:solidFill>
                    <a:srgbClr val="FFFFFF"/>
                  </a:solidFill>
                </a:uFill>
                <a:latin typeface="Tahoma"/>
                <a:cs typeface="Tahoma"/>
                <a:hlinkClick r:id="rId3"/>
              </a:rPr>
              <a:t> </a:t>
            </a:r>
            <a:r>
              <a:rPr sz="700" u="sng" dirty="0">
                <a:solidFill>
                  <a:srgbClr val="FFFFFF"/>
                </a:solidFill>
                <a:uFill>
                  <a:solidFill>
                    <a:srgbClr val="FFFFFF"/>
                  </a:solidFill>
                </a:uFill>
                <a:latin typeface="Tahoma"/>
                <a:cs typeface="Tahoma"/>
                <a:hlinkClick r:id="rId3"/>
              </a:rPr>
              <a:t>accidentall</a:t>
            </a:r>
            <a:r>
              <a:rPr sz="700" u="none" dirty="0">
                <a:solidFill>
                  <a:srgbClr val="FFFFFF"/>
                </a:solidFill>
                <a:latin typeface="Tahoma"/>
                <a:cs typeface="Tahoma"/>
                <a:hlinkClick r:id="rId3"/>
              </a:rPr>
              <a:t>y</a:t>
            </a:r>
            <a:r>
              <a:rPr sz="700" u="sng" spc="127" dirty="0">
                <a:solidFill>
                  <a:srgbClr val="FFFFFF"/>
                </a:solidFill>
                <a:uFill>
                  <a:solidFill>
                    <a:srgbClr val="FFFFFF"/>
                  </a:solidFill>
                </a:uFill>
                <a:latin typeface="Tahoma"/>
                <a:cs typeface="Tahoma"/>
                <a:hlinkClick r:id="rId3"/>
              </a:rPr>
              <a:t> </a:t>
            </a:r>
            <a:r>
              <a:rPr sz="700" u="sng" spc="-20" dirty="0">
                <a:solidFill>
                  <a:srgbClr val="FFFFFF"/>
                </a:solidFill>
                <a:uFill>
                  <a:solidFill>
                    <a:srgbClr val="FFFFFF"/>
                  </a:solidFill>
                </a:uFill>
                <a:latin typeface="Tahoma"/>
                <a:cs typeface="Tahoma"/>
                <a:hlinkClick r:id="rId3"/>
              </a:rPr>
              <a:t>ste</a:t>
            </a:r>
            <a:r>
              <a:rPr sz="700" u="none" spc="-20" dirty="0">
                <a:solidFill>
                  <a:srgbClr val="FFFFFF"/>
                </a:solidFill>
                <a:latin typeface="Tahoma"/>
                <a:cs typeface="Tahoma"/>
                <a:hlinkClick r:id="rId3"/>
              </a:rPr>
              <a:t>p</a:t>
            </a:r>
            <a:r>
              <a:rPr sz="700" u="sng" spc="80" dirty="0">
                <a:solidFill>
                  <a:srgbClr val="FFFFFF"/>
                </a:solidFill>
                <a:uFill>
                  <a:solidFill>
                    <a:srgbClr val="FFFFFF"/>
                  </a:solidFill>
                </a:uFill>
                <a:latin typeface="Times New Roman"/>
                <a:cs typeface="Times New Roman"/>
                <a:hlinkClick r:id="rId3"/>
              </a:rPr>
              <a:t> </a:t>
            </a:r>
            <a:r>
              <a:rPr sz="700" u="none" spc="-208" dirty="0">
                <a:solidFill>
                  <a:srgbClr val="FFFFFF"/>
                </a:solidFill>
                <a:latin typeface="Tahoma"/>
                <a:cs typeface="Tahoma"/>
                <a:hlinkClick r:id="rId3"/>
              </a:rPr>
              <a:t>p</a:t>
            </a:r>
            <a:r>
              <a:rPr sz="700" u="sng" spc="78" dirty="0">
                <a:solidFill>
                  <a:srgbClr val="FFFFFF"/>
                </a:solidFill>
                <a:uFill>
                  <a:solidFill>
                    <a:srgbClr val="FFFFFF"/>
                  </a:solidFill>
                </a:uFill>
                <a:latin typeface="Times New Roman"/>
                <a:cs typeface="Times New Roman"/>
                <a:hlinkClick r:id="rId3"/>
              </a:rPr>
              <a:t> </a:t>
            </a:r>
            <a:r>
              <a:rPr sz="700" u="none" spc="28" dirty="0">
                <a:solidFill>
                  <a:srgbClr val="FFFFFF"/>
                </a:solidFill>
                <a:latin typeface="Tahoma"/>
                <a:cs typeface="Tahoma"/>
                <a:hlinkClick r:id="rId3"/>
              </a:rPr>
              <a:t>ing</a:t>
            </a:r>
            <a:r>
              <a:rPr sz="700" u="sng" spc="-10" dirty="0">
                <a:solidFill>
                  <a:srgbClr val="FFFFFF"/>
                </a:solidFill>
                <a:uFill>
                  <a:solidFill>
                    <a:srgbClr val="FFFFFF"/>
                  </a:solidFill>
                </a:uFill>
                <a:latin typeface="Tahoma"/>
                <a:cs typeface="Tahoma"/>
                <a:hlinkClick r:id="rId3"/>
              </a:rPr>
              <a:t> </a:t>
            </a:r>
            <a:r>
              <a:rPr sz="700" u="sng" spc="38" dirty="0">
                <a:solidFill>
                  <a:srgbClr val="FFFFFF"/>
                </a:solidFill>
                <a:uFill>
                  <a:solidFill>
                    <a:srgbClr val="FFFFFF"/>
                  </a:solidFill>
                </a:uFill>
                <a:latin typeface="Tahoma"/>
                <a:cs typeface="Tahoma"/>
                <a:hlinkClick r:id="rId3"/>
              </a:rPr>
              <a:t>on</a:t>
            </a:r>
            <a:r>
              <a:rPr sz="700" u="sng" spc="-30" dirty="0">
                <a:solidFill>
                  <a:srgbClr val="FFFFFF"/>
                </a:solidFill>
                <a:uFill>
                  <a:solidFill>
                    <a:srgbClr val="FFFFFF"/>
                  </a:solidFill>
                </a:uFill>
                <a:latin typeface="Tahoma"/>
                <a:cs typeface="Tahoma"/>
                <a:hlinkClick r:id="rId3"/>
              </a:rPr>
              <a:t> </a:t>
            </a:r>
            <a:r>
              <a:rPr sz="700" u="sng" spc="25" dirty="0">
                <a:solidFill>
                  <a:srgbClr val="FFFFFF"/>
                </a:solidFill>
                <a:uFill>
                  <a:solidFill>
                    <a:srgbClr val="FFFFFF"/>
                  </a:solidFill>
                </a:uFill>
                <a:latin typeface="Tahoma"/>
                <a:cs typeface="Tahoma"/>
                <a:hlinkClick r:id="rId3"/>
              </a:rPr>
              <a:t>or</a:t>
            </a:r>
            <a:r>
              <a:rPr sz="700" u="none" spc="25" dirty="0">
                <a:solidFill>
                  <a:srgbClr val="FFFFFF"/>
                </a:solidFill>
                <a:latin typeface="Tahoma"/>
                <a:cs typeface="Tahoma"/>
              </a:rPr>
              <a:t> </a:t>
            </a:r>
            <a:r>
              <a:rPr sz="700" u="sng" spc="23" dirty="0">
                <a:solidFill>
                  <a:srgbClr val="FFFFFF"/>
                </a:solidFill>
                <a:uFill>
                  <a:solidFill>
                    <a:srgbClr val="FFFFFF"/>
                  </a:solidFill>
                </a:uFill>
                <a:latin typeface="Tahoma"/>
                <a:cs typeface="Tahoma"/>
                <a:hlinkClick r:id="rId3"/>
              </a:rPr>
              <a:t>picking</a:t>
            </a:r>
            <a:r>
              <a:rPr sz="700" u="sng" spc="-23" dirty="0">
                <a:solidFill>
                  <a:srgbClr val="FFFFFF"/>
                </a:solidFill>
                <a:uFill>
                  <a:solidFill>
                    <a:srgbClr val="FFFFFF"/>
                  </a:solidFill>
                </a:uFill>
                <a:latin typeface="Tahoma"/>
                <a:cs typeface="Tahoma"/>
                <a:hlinkClick r:id="rId3"/>
              </a:rPr>
              <a:t> </a:t>
            </a:r>
            <a:r>
              <a:rPr sz="700" u="sng" spc="30" dirty="0">
                <a:solidFill>
                  <a:srgbClr val="FFFFFF"/>
                </a:solidFill>
                <a:uFill>
                  <a:solidFill>
                    <a:srgbClr val="FFFFFF"/>
                  </a:solidFill>
                </a:uFill>
                <a:latin typeface="Tahoma"/>
                <a:cs typeface="Tahoma"/>
                <a:hlinkClick r:id="rId3"/>
              </a:rPr>
              <a:t>them</a:t>
            </a:r>
            <a:r>
              <a:rPr sz="700" u="sng" spc="-28" dirty="0">
                <a:solidFill>
                  <a:srgbClr val="FFFFFF"/>
                </a:solidFill>
                <a:uFill>
                  <a:solidFill>
                    <a:srgbClr val="FFFFFF"/>
                  </a:solidFill>
                </a:uFill>
                <a:latin typeface="Tahoma"/>
                <a:cs typeface="Tahoma"/>
                <a:hlinkClick r:id="rId3"/>
              </a:rPr>
              <a:t> </a:t>
            </a:r>
            <a:r>
              <a:rPr sz="700" u="sng" spc="-13" dirty="0">
                <a:solidFill>
                  <a:srgbClr val="FFFFFF"/>
                </a:solidFill>
                <a:uFill>
                  <a:solidFill>
                    <a:srgbClr val="FFFFFF"/>
                  </a:solidFill>
                </a:uFill>
                <a:latin typeface="Tahoma"/>
                <a:cs typeface="Tahoma"/>
                <a:hlinkClick r:id="rId3"/>
              </a:rPr>
              <a:t>up</a:t>
            </a:r>
            <a:r>
              <a:rPr sz="700" u="none" spc="-13" dirty="0">
                <a:solidFill>
                  <a:srgbClr val="FFFFFF"/>
                </a:solidFill>
                <a:latin typeface="Tahoma"/>
                <a:cs typeface="Tahoma"/>
              </a:rPr>
              <a:t>.</a:t>
            </a:r>
            <a:endParaRPr sz="700">
              <a:latin typeface="Tahoma"/>
              <a:cs typeface="Tahoma"/>
            </a:endParaRPr>
          </a:p>
        </p:txBody>
      </p:sp>
      <p:grpSp>
        <p:nvGrpSpPr>
          <p:cNvPr id="6" name="object 6"/>
          <p:cNvGrpSpPr/>
          <p:nvPr/>
        </p:nvGrpSpPr>
        <p:grpSpPr>
          <a:xfrm>
            <a:off x="1198882" y="2854419"/>
            <a:ext cx="1336993" cy="1327150"/>
            <a:chOff x="2397764" y="3994337"/>
            <a:chExt cx="2673985" cy="2654300"/>
          </a:xfrm>
        </p:grpSpPr>
        <p:pic>
          <p:nvPicPr>
            <p:cNvPr id="7" name="object 7"/>
            <p:cNvPicPr/>
            <p:nvPr/>
          </p:nvPicPr>
          <p:blipFill>
            <a:blip r:embed="rId4" cstate="print"/>
            <a:stretch>
              <a:fillRect/>
            </a:stretch>
          </p:blipFill>
          <p:spPr>
            <a:xfrm>
              <a:off x="2673663" y="4263792"/>
              <a:ext cx="2121644" cy="2121645"/>
            </a:xfrm>
            <a:prstGeom prst="rect">
              <a:avLst/>
            </a:prstGeom>
          </p:spPr>
        </p:pic>
        <p:sp>
          <p:nvSpPr>
            <p:cNvPr id="8" name="object 8"/>
            <p:cNvSpPr/>
            <p:nvPr/>
          </p:nvSpPr>
          <p:spPr>
            <a:xfrm>
              <a:off x="2397764" y="3994337"/>
              <a:ext cx="2673985" cy="2654300"/>
            </a:xfrm>
            <a:custGeom>
              <a:avLst/>
              <a:gdLst/>
              <a:ahLst/>
              <a:cxnLst/>
              <a:rect l="l" t="t" r="r" b="b"/>
              <a:pathLst>
                <a:path w="2673985" h="2654300">
                  <a:moveTo>
                    <a:pt x="1571674" y="12700"/>
                  </a:moveTo>
                  <a:lnTo>
                    <a:pt x="1101768" y="12700"/>
                  </a:lnTo>
                  <a:lnTo>
                    <a:pt x="1147805" y="0"/>
                  </a:lnTo>
                  <a:lnTo>
                    <a:pt x="1525637" y="0"/>
                  </a:lnTo>
                  <a:lnTo>
                    <a:pt x="1571674" y="12700"/>
                  </a:lnTo>
                  <a:close/>
                </a:path>
                <a:path w="2673985" h="2654300">
                  <a:moveTo>
                    <a:pt x="1571536" y="2641600"/>
                  </a:moveTo>
                  <a:lnTo>
                    <a:pt x="1101768" y="2641600"/>
                  </a:lnTo>
                  <a:lnTo>
                    <a:pt x="923235" y="2590800"/>
                  </a:lnTo>
                  <a:lnTo>
                    <a:pt x="796031" y="2552700"/>
                  </a:lnTo>
                  <a:lnTo>
                    <a:pt x="755057" y="2527300"/>
                  </a:lnTo>
                  <a:lnTo>
                    <a:pt x="714844" y="2501900"/>
                  </a:lnTo>
                  <a:lnTo>
                    <a:pt x="675420" y="2489200"/>
                  </a:lnTo>
                  <a:lnTo>
                    <a:pt x="636814" y="2463800"/>
                  </a:lnTo>
                  <a:lnTo>
                    <a:pt x="599054" y="2438400"/>
                  </a:lnTo>
                  <a:lnTo>
                    <a:pt x="562169" y="2413000"/>
                  </a:lnTo>
                  <a:lnTo>
                    <a:pt x="526187" y="2387600"/>
                  </a:lnTo>
                  <a:lnTo>
                    <a:pt x="491136" y="2362200"/>
                  </a:lnTo>
                  <a:lnTo>
                    <a:pt x="457046" y="2324100"/>
                  </a:lnTo>
                  <a:lnTo>
                    <a:pt x="423944" y="2298700"/>
                  </a:lnTo>
                  <a:lnTo>
                    <a:pt x="391859" y="2273300"/>
                  </a:lnTo>
                  <a:lnTo>
                    <a:pt x="360820" y="2235200"/>
                  </a:lnTo>
                  <a:lnTo>
                    <a:pt x="330854" y="2197100"/>
                  </a:lnTo>
                  <a:lnTo>
                    <a:pt x="301991" y="2171700"/>
                  </a:lnTo>
                  <a:lnTo>
                    <a:pt x="274258" y="2133600"/>
                  </a:lnTo>
                  <a:lnTo>
                    <a:pt x="247684" y="2095500"/>
                  </a:lnTo>
                  <a:lnTo>
                    <a:pt x="222298" y="2057400"/>
                  </a:lnTo>
                  <a:lnTo>
                    <a:pt x="198128" y="2019300"/>
                  </a:lnTo>
                  <a:lnTo>
                    <a:pt x="175203" y="1981200"/>
                  </a:lnTo>
                  <a:lnTo>
                    <a:pt x="153550" y="1943100"/>
                  </a:lnTo>
                  <a:lnTo>
                    <a:pt x="133199" y="1905000"/>
                  </a:lnTo>
                  <a:lnTo>
                    <a:pt x="114177" y="1866900"/>
                  </a:lnTo>
                  <a:lnTo>
                    <a:pt x="96514" y="1828800"/>
                  </a:lnTo>
                  <a:lnTo>
                    <a:pt x="80238" y="1778000"/>
                  </a:lnTo>
                  <a:lnTo>
                    <a:pt x="65377" y="1739900"/>
                  </a:lnTo>
                  <a:lnTo>
                    <a:pt x="51959" y="1689100"/>
                  </a:lnTo>
                  <a:lnTo>
                    <a:pt x="40013" y="1651000"/>
                  </a:lnTo>
                  <a:lnTo>
                    <a:pt x="29568" y="1600200"/>
                  </a:lnTo>
                  <a:lnTo>
                    <a:pt x="20652" y="1562100"/>
                  </a:lnTo>
                  <a:lnTo>
                    <a:pt x="13293" y="1511300"/>
                  </a:lnTo>
                  <a:lnTo>
                    <a:pt x="7519" y="1460500"/>
                  </a:lnTo>
                  <a:lnTo>
                    <a:pt x="3361" y="1422400"/>
                  </a:lnTo>
                  <a:lnTo>
                    <a:pt x="844" y="1371600"/>
                  </a:lnTo>
                  <a:lnTo>
                    <a:pt x="0" y="1320800"/>
                  </a:lnTo>
                  <a:lnTo>
                    <a:pt x="844" y="1270000"/>
                  </a:lnTo>
                  <a:lnTo>
                    <a:pt x="3361" y="1231900"/>
                  </a:lnTo>
                  <a:lnTo>
                    <a:pt x="7519" y="1181100"/>
                  </a:lnTo>
                  <a:lnTo>
                    <a:pt x="13293" y="1130300"/>
                  </a:lnTo>
                  <a:lnTo>
                    <a:pt x="20652" y="1092200"/>
                  </a:lnTo>
                  <a:lnTo>
                    <a:pt x="29568" y="1041400"/>
                  </a:lnTo>
                  <a:lnTo>
                    <a:pt x="40013" y="1003300"/>
                  </a:lnTo>
                  <a:lnTo>
                    <a:pt x="51959" y="952500"/>
                  </a:lnTo>
                  <a:lnTo>
                    <a:pt x="65377" y="914400"/>
                  </a:lnTo>
                  <a:lnTo>
                    <a:pt x="80238" y="863600"/>
                  </a:lnTo>
                  <a:lnTo>
                    <a:pt x="96514" y="825500"/>
                  </a:lnTo>
                  <a:lnTo>
                    <a:pt x="114177" y="787400"/>
                  </a:lnTo>
                  <a:lnTo>
                    <a:pt x="133199" y="736600"/>
                  </a:lnTo>
                  <a:lnTo>
                    <a:pt x="153550" y="698500"/>
                  </a:lnTo>
                  <a:lnTo>
                    <a:pt x="175203" y="660400"/>
                  </a:lnTo>
                  <a:lnTo>
                    <a:pt x="198128" y="622300"/>
                  </a:lnTo>
                  <a:lnTo>
                    <a:pt x="222298" y="584200"/>
                  </a:lnTo>
                  <a:lnTo>
                    <a:pt x="247684" y="546100"/>
                  </a:lnTo>
                  <a:lnTo>
                    <a:pt x="274258" y="508000"/>
                  </a:lnTo>
                  <a:lnTo>
                    <a:pt x="301991" y="482600"/>
                  </a:lnTo>
                  <a:lnTo>
                    <a:pt x="330854" y="444500"/>
                  </a:lnTo>
                  <a:lnTo>
                    <a:pt x="360820" y="406400"/>
                  </a:lnTo>
                  <a:lnTo>
                    <a:pt x="391859" y="381000"/>
                  </a:lnTo>
                  <a:lnTo>
                    <a:pt x="423944" y="342900"/>
                  </a:lnTo>
                  <a:lnTo>
                    <a:pt x="457046" y="317500"/>
                  </a:lnTo>
                  <a:lnTo>
                    <a:pt x="491136" y="292100"/>
                  </a:lnTo>
                  <a:lnTo>
                    <a:pt x="526187" y="266700"/>
                  </a:lnTo>
                  <a:lnTo>
                    <a:pt x="562169" y="241300"/>
                  </a:lnTo>
                  <a:lnTo>
                    <a:pt x="599054" y="215900"/>
                  </a:lnTo>
                  <a:lnTo>
                    <a:pt x="636814" y="190500"/>
                  </a:lnTo>
                  <a:lnTo>
                    <a:pt x="675420" y="165100"/>
                  </a:lnTo>
                  <a:lnTo>
                    <a:pt x="714844" y="139700"/>
                  </a:lnTo>
                  <a:lnTo>
                    <a:pt x="755057" y="114300"/>
                  </a:lnTo>
                  <a:lnTo>
                    <a:pt x="837738" y="88900"/>
                  </a:lnTo>
                  <a:lnTo>
                    <a:pt x="880149" y="63500"/>
                  </a:lnTo>
                  <a:lnTo>
                    <a:pt x="1056263" y="12700"/>
                  </a:lnTo>
                  <a:lnTo>
                    <a:pt x="1617179" y="12700"/>
                  </a:lnTo>
                  <a:lnTo>
                    <a:pt x="1793293" y="63500"/>
                  </a:lnTo>
                  <a:lnTo>
                    <a:pt x="1835704" y="88900"/>
                  </a:lnTo>
                  <a:lnTo>
                    <a:pt x="1918385" y="114300"/>
                  </a:lnTo>
                  <a:lnTo>
                    <a:pt x="1958598" y="139700"/>
                  </a:lnTo>
                  <a:lnTo>
                    <a:pt x="1998022" y="165100"/>
                  </a:lnTo>
                  <a:lnTo>
                    <a:pt x="2036628" y="190500"/>
                  </a:lnTo>
                  <a:lnTo>
                    <a:pt x="2055508" y="203200"/>
                  </a:lnTo>
                  <a:lnTo>
                    <a:pt x="1240307" y="203200"/>
                  </a:lnTo>
                  <a:lnTo>
                    <a:pt x="1192922" y="215900"/>
                  </a:lnTo>
                  <a:lnTo>
                    <a:pt x="1146142" y="215900"/>
                  </a:lnTo>
                  <a:lnTo>
                    <a:pt x="1100009" y="228600"/>
                  </a:lnTo>
                  <a:lnTo>
                    <a:pt x="922793" y="279400"/>
                  </a:lnTo>
                  <a:lnTo>
                    <a:pt x="880529" y="304800"/>
                  </a:lnTo>
                  <a:lnTo>
                    <a:pt x="839167" y="317500"/>
                  </a:lnTo>
                  <a:lnTo>
                    <a:pt x="798748" y="342900"/>
                  </a:lnTo>
                  <a:lnTo>
                    <a:pt x="759315" y="368300"/>
                  </a:lnTo>
                  <a:lnTo>
                    <a:pt x="720909" y="393700"/>
                  </a:lnTo>
                  <a:lnTo>
                    <a:pt x="683574" y="419100"/>
                  </a:lnTo>
                  <a:lnTo>
                    <a:pt x="647351" y="444500"/>
                  </a:lnTo>
                  <a:lnTo>
                    <a:pt x="612284" y="469900"/>
                  </a:lnTo>
                  <a:lnTo>
                    <a:pt x="578413" y="495300"/>
                  </a:lnTo>
                  <a:lnTo>
                    <a:pt x="545783" y="533400"/>
                  </a:lnTo>
                  <a:lnTo>
                    <a:pt x="514434" y="571500"/>
                  </a:lnTo>
                  <a:lnTo>
                    <a:pt x="484409" y="596900"/>
                  </a:lnTo>
                  <a:lnTo>
                    <a:pt x="455751" y="635000"/>
                  </a:lnTo>
                  <a:lnTo>
                    <a:pt x="428502" y="673100"/>
                  </a:lnTo>
                  <a:lnTo>
                    <a:pt x="402704" y="711200"/>
                  </a:lnTo>
                  <a:lnTo>
                    <a:pt x="378400" y="749300"/>
                  </a:lnTo>
                  <a:lnTo>
                    <a:pt x="355631" y="787400"/>
                  </a:lnTo>
                  <a:lnTo>
                    <a:pt x="334441" y="825500"/>
                  </a:lnTo>
                  <a:lnTo>
                    <a:pt x="314871" y="863600"/>
                  </a:lnTo>
                  <a:lnTo>
                    <a:pt x="296964" y="914400"/>
                  </a:lnTo>
                  <a:lnTo>
                    <a:pt x="280763" y="952500"/>
                  </a:lnTo>
                  <a:lnTo>
                    <a:pt x="266309" y="1003300"/>
                  </a:lnTo>
                  <a:lnTo>
                    <a:pt x="253645" y="1041400"/>
                  </a:lnTo>
                  <a:lnTo>
                    <a:pt x="242813" y="1092200"/>
                  </a:lnTo>
                  <a:lnTo>
                    <a:pt x="233855" y="1130300"/>
                  </a:lnTo>
                  <a:lnTo>
                    <a:pt x="226815" y="1181100"/>
                  </a:lnTo>
                  <a:lnTo>
                    <a:pt x="221733" y="1231900"/>
                  </a:lnTo>
                  <a:lnTo>
                    <a:pt x="218653" y="1270000"/>
                  </a:lnTo>
                  <a:lnTo>
                    <a:pt x="217617" y="1320800"/>
                  </a:lnTo>
                  <a:lnTo>
                    <a:pt x="218653" y="1371600"/>
                  </a:lnTo>
                  <a:lnTo>
                    <a:pt x="221733" y="1422400"/>
                  </a:lnTo>
                  <a:lnTo>
                    <a:pt x="226815" y="1473200"/>
                  </a:lnTo>
                  <a:lnTo>
                    <a:pt x="233855" y="1511300"/>
                  </a:lnTo>
                  <a:lnTo>
                    <a:pt x="242813" y="1562100"/>
                  </a:lnTo>
                  <a:lnTo>
                    <a:pt x="253645" y="1600200"/>
                  </a:lnTo>
                  <a:lnTo>
                    <a:pt x="266309" y="1651000"/>
                  </a:lnTo>
                  <a:lnTo>
                    <a:pt x="280763" y="1689100"/>
                  </a:lnTo>
                  <a:lnTo>
                    <a:pt x="296964" y="1739900"/>
                  </a:lnTo>
                  <a:lnTo>
                    <a:pt x="314871" y="1778000"/>
                  </a:lnTo>
                  <a:lnTo>
                    <a:pt x="334441" y="1816100"/>
                  </a:lnTo>
                  <a:lnTo>
                    <a:pt x="355631" y="1866900"/>
                  </a:lnTo>
                  <a:lnTo>
                    <a:pt x="378400" y="1905000"/>
                  </a:lnTo>
                  <a:lnTo>
                    <a:pt x="402704" y="1943100"/>
                  </a:lnTo>
                  <a:lnTo>
                    <a:pt x="428502" y="1981200"/>
                  </a:lnTo>
                  <a:lnTo>
                    <a:pt x="455751" y="2019300"/>
                  </a:lnTo>
                  <a:lnTo>
                    <a:pt x="484409" y="2044700"/>
                  </a:lnTo>
                  <a:lnTo>
                    <a:pt x="514434" y="2082800"/>
                  </a:lnTo>
                  <a:lnTo>
                    <a:pt x="545783" y="2120900"/>
                  </a:lnTo>
                  <a:lnTo>
                    <a:pt x="578413" y="2146300"/>
                  </a:lnTo>
                  <a:lnTo>
                    <a:pt x="612284" y="2171700"/>
                  </a:lnTo>
                  <a:lnTo>
                    <a:pt x="647351" y="2209800"/>
                  </a:lnTo>
                  <a:lnTo>
                    <a:pt x="683574" y="2235200"/>
                  </a:lnTo>
                  <a:lnTo>
                    <a:pt x="720909" y="2260600"/>
                  </a:lnTo>
                  <a:lnTo>
                    <a:pt x="759315" y="2286000"/>
                  </a:lnTo>
                  <a:lnTo>
                    <a:pt x="798748" y="2298700"/>
                  </a:lnTo>
                  <a:lnTo>
                    <a:pt x="839167" y="2324100"/>
                  </a:lnTo>
                  <a:lnTo>
                    <a:pt x="880529" y="2349500"/>
                  </a:lnTo>
                  <a:lnTo>
                    <a:pt x="965915" y="2374900"/>
                  </a:lnTo>
                  <a:lnTo>
                    <a:pt x="1009853" y="2400300"/>
                  </a:lnTo>
                  <a:lnTo>
                    <a:pt x="1054565" y="2413000"/>
                  </a:lnTo>
                  <a:lnTo>
                    <a:pt x="1100009" y="2413000"/>
                  </a:lnTo>
                  <a:lnTo>
                    <a:pt x="1192922" y="2438400"/>
                  </a:lnTo>
                  <a:lnTo>
                    <a:pt x="2074153" y="2438400"/>
                  </a:lnTo>
                  <a:lnTo>
                    <a:pt x="2036392" y="2463800"/>
                  </a:lnTo>
                  <a:lnTo>
                    <a:pt x="1997785" y="2489200"/>
                  </a:lnTo>
                  <a:lnTo>
                    <a:pt x="1958363" y="2501900"/>
                  </a:lnTo>
                  <a:lnTo>
                    <a:pt x="1918152" y="2527300"/>
                  </a:lnTo>
                  <a:lnTo>
                    <a:pt x="1877183" y="2552700"/>
                  </a:lnTo>
                  <a:lnTo>
                    <a:pt x="1750004" y="2590800"/>
                  </a:lnTo>
                  <a:lnTo>
                    <a:pt x="1571536" y="2641600"/>
                  </a:lnTo>
                  <a:close/>
                </a:path>
                <a:path w="2673985" h="2654300">
                  <a:moveTo>
                    <a:pt x="2074153" y="2438400"/>
                  </a:moveTo>
                  <a:lnTo>
                    <a:pt x="1480520" y="2438400"/>
                  </a:lnTo>
                  <a:lnTo>
                    <a:pt x="1573433" y="2413000"/>
                  </a:lnTo>
                  <a:lnTo>
                    <a:pt x="1618877" y="2413000"/>
                  </a:lnTo>
                  <a:lnTo>
                    <a:pt x="1663589" y="2400300"/>
                  </a:lnTo>
                  <a:lnTo>
                    <a:pt x="1707527" y="2374900"/>
                  </a:lnTo>
                  <a:lnTo>
                    <a:pt x="1792913" y="2349500"/>
                  </a:lnTo>
                  <a:lnTo>
                    <a:pt x="1834275" y="2324100"/>
                  </a:lnTo>
                  <a:lnTo>
                    <a:pt x="1874694" y="2298700"/>
                  </a:lnTo>
                  <a:lnTo>
                    <a:pt x="1914127" y="2286000"/>
                  </a:lnTo>
                  <a:lnTo>
                    <a:pt x="1952533" y="2260600"/>
                  </a:lnTo>
                  <a:lnTo>
                    <a:pt x="1989868" y="2235200"/>
                  </a:lnTo>
                  <a:lnTo>
                    <a:pt x="2026091" y="2209800"/>
                  </a:lnTo>
                  <a:lnTo>
                    <a:pt x="2061158" y="2171700"/>
                  </a:lnTo>
                  <a:lnTo>
                    <a:pt x="2095029" y="2146300"/>
                  </a:lnTo>
                  <a:lnTo>
                    <a:pt x="2127659" y="2120900"/>
                  </a:lnTo>
                  <a:lnTo>
                    <a:pt x="2159008" y="2082800"/>
                  </a:lnTo>
                  <a:lnTo>
                    <a:pt x="2189033" y="2044700"/>
                  </a:lnTo>
                  <a:lnTo>
                    <a:pt x="2217691" y="2019300"/>
                  </a:lnTo>
                  <a:lnTo>
                    <a:pt x="2244940" y="1981200"/>
                  </a:lnTo>
                  <a:lnTo>
                    <a:pt x="2270738" y="1943100"/>
                  </a:lnTo>
                  <a:lnTo>
                    <a:pt x="2295042" y="1905000"/>
                  </a:lnTo>
                  <a:lnTo>
                    <a:pt x="2317811" y="1866900"/>
                  </a:lnTo>
                  <a:lnTo>
                    <a:pt x="2339001" y="1816100"/>
                  </a:lnTo>
                  <a:lnTo>
                    <a:pt x="2358571" y="1778000"/>
                  </a:lnTo>
                  <a:lnTo>
                    <a:pt x="2376478" y="1739900"/>
                  </a:lnTo>
                  <a:lnTo>
                    <a:pt x="2392679" y="1689100"/>
                  </a:lnTo>
                  <a:lnTo>
                    <a:pt x="2407133" y="1651000"/>
                  </a:lnTo>
                  <a:lnTo>
                    <a:pt x="2419797" y="1600200"/>
                  </a:lnTo>
                  <a:lnTo>
                    <a:pt x="2430629" y="1562100"/>
                  </a:lnTo>
                  <a:lnTo>
                    <a:pt x="2439587" y="1511300"/>
                  </a:lnTo>
                  <a:lnTo>
                    <a:pt x="2446627" y="1473200"/>
                  </a:lnTo>
                  <a:lnTo>
                    <a:pt x="2451709" y="1422400"/>
                  </a:lnTo>
                  <a:lnTo>
                    <a:pt x="2454789" y="1371600"/>
                  </a:lnTo>
                  <a:lnTo>
                    <a:pt x="2455825" y="1320800"/>
                  </a:lnTo>
                  <a:lnTo>
                    <a:pt x="2454789" y="1270000"/>
                  </a:lnTo>
                  <a:lnTo>
                    <a:pt x="2451709" y="1231900"/>
                  </a:lnTo>
                  <a:lnTo>
                    <a:pt x="2446627" y="1181100"/>
                  </a:lnTo>
                  <a:lnTo>
                    <a:pt x="2439587" y="1130300"/>
                  </a:lnTo>
                  <a:lnTo>
                    <a:pt x="2430629" y="1092200"/>
                  </a:lnTo>
                  <a:lnTo>
                    <a:pt x="2419797" y="1041400"/>
                  </a:lnTo>
                  <a:lnTo>
                    <a:pt x="2407133" y="1003300"/>
                  </a:lnTo>
                  <a:lnTo>
                    <a:pt x="2392679" y="952500"/>
                  </a:lnTo>
                  <a:lnTo>
                    <a:pt x="2376478" y="914400"/>
                  </a:lnTo>
                  <a:lnTo>
                    <a:pt x="2358571" y="863600"/>
                  </a:lnTo>
                  <a:lnTo>
                    <a:pt x="2339001" y="825500"/>
                  </a:lnTo>
                  <a:lnTo>
                    <a:pt x="2317811" y="787400"/>
                  </a:lnTo>
                  <a:lnTo>
                    <a:pt x="2295042" y="749300"/>
                  </a:lnTo>
                  <a:lnTo>
                    <a:pt x="2270738" y="711200"/>
                  </a:lnTo>
                  <a:lnTo>
                    <a:pt x="2244940" y="673100"/>
                  </a:lnTo>
                  <a:lnTo>
                    <a:pt x="2217691" y="635000"/>
                  </a:lnTo>
                  <a:lnTo>
                    <a:pt x="2189033" y="596900"/>
                  </a:lnTo>
                  <a:lnTo>
                    <a:pt x="2159008" y="571500"/>
                  </a:lnTo>
                  <a:lnTo>
                    <a:pt x="2127659" y="533400"/>
                  </a:lnTo>
                  <a:lnTo>
                    <a:pt x="2095029" y="495300"/>
                  </a:lnTo>
                  <a:lnTo>
                    <a:pt x="2061158" y="469900"/>
                  </a:lnTo>
                  <a:lnTo>
                    <a:pt x="2026091" y="444500"/>
                  </a:lnTo>
                  <a:lnTo>
                    <a:pt x="1989868" y="419100"/>
                  </a:lnTo>
                  <a:lnTo>
                    <a:pt x="1952533" y="393700"/>
                  </a:lnTo>
                  <a:lnTo>
                    <a:pt x="1914127" y="368300"/>
                  </a:lnTo>
                  <a:lnTo>
                    <a:pt x="1874694" y="342900"/>
                  </a:lnTo>
                  <a:lnTo>
                    <a:pt x="1834275" y="317500"/>
                  </a:lnTo>
                  <a:lnTo>
                    <a:pt x="1792913" y="304800"/>
                  </a:lnTo>
                  <a:lnTo>
                    <a:pt x="1750649" y="279400"/>
                  </a:lnTo>
                  <a:lnTo>
                    <a:pt x="1573433" y="228600"/>
                  </a:lnTo>
                  <a:lnTo>
                    <a:pt x="1527300" y="215900"/>
                  </a:lnTo>
                  <a:lnTo>
                    <a:pt x="1480520" y="215900"/>
                  </a:lnTo>
                  <a:lnTo>
                    <a:pt x="1433135" y="203200"/>
                  </a:lnTo>
                  <a:lnTo>
                    <a:pt x="2055508" y="203200"/>
                  </a:lnTo>
                  <a:lnTo>
                    <a:pt x="2074388" y="215900"/>
                  </a:lnTo>
                  <a:lnTo>
                    <a:pt x="2111273" y="241300"/>
                  </a:lnTo>
                  <a:lnTo>
                    <a:pt x="2147255" y="266700"/>
                  </a:lnTo>
                  <a:lnTo>
                    <a:pt x="2182306" y="292100"/>
                  </a:lnTo>
                  <a:lnTo>
                    <a:pt x="2216396" y="317500"/>
                  </a:lnTo>
                  <a:lnTo>
                    <a:pt x="2249498" y="342900"/>
                  </a:lnTo>
                  <a:lnTo>
                    <a:pt x="2281583" y="381000"/>
                  </a:lnTo>
                  <a:lnTo>
                    <a:pt x="2312622" y="406400"/>
                  </a:lnTo>
                  <a:lnTo>
                    <a:pt x="2342588" y="444500"/>
                  </a:lnTo>
                  <a:lnTo>
                    <a:pt x="2371451" y="482600"/>
                  </a:lnTo>
                  <a:lnTo>
                    <a:pt x="2399184" y="508000"/>
                  </a:lnTo>
                  <a:lnTo>
                    <a:pt x="2425758" y="546100"/>
                  </a:lnTo>
                  <a:lnTo>
                    <a:pt x="2451144" y="584200"/>
                  </a:lnTo>
                  <a:lnTo>
                    <a:pt x="2475314" y="622300"/>
                  </a:lnTo>
                  <a:lnTo>
                    <a:pt x="2498239" y="660400"/>
                  </a:lnTo>
                  <a:lnTo>
                    <a:pt x="2519892" y="698500"/>
                  </a:lnTo>
                  <a:lnTo>
                    <a:pt x="2540243" y="736600"/>
                  </a:lnTo>
                  <a:lnTo>
                    <a:pt x="2559265" y="787400"/>
                  </a:lnTo>
                  <a:lnTo>
                    <a:pt x="2576928" y="825500"/>
                  </a:lnTo>
                  <a:lnTo>
                    <a:pt x="2593204" y="863600"/>
                  </a:lnTo>
                  <a:lnTo>
                    <a:pt x="2608066" y="914400"/>
                  </a:lnTo>
                  <a:lnTo>
                    <a:pt x="2621483" y="952500"/>
                  </a:lnTo>
                  <a:lnTo>
                    <a:pt x="2633429" y="1003300"/>
                  </a:lnTo>
                  <a:lnTo>
                    <a:pt x="2643874" y="1041400"/>
                  </a:lnTo>
                  <a:lnTo>
                    <a:pt x="2652791" y="1092200"/>
                  </a:lnTo>
                  <a:lnTo>
                    <a:pt x="2660149" y="1130300"/>
                  </a:lnTo>
                  <a:lnTo>
                    <a:pt x="2665923" y="1181100"/>
                  </a:lnTo>
                  <a:lnTo>
                    <a:pt x="2670081" y="1231900"/>
                  </a:lnTo>
                  <a:lnTo>
                    <a:pt x="2672598" y="1270000"/>
                  </a:lnTo>
                  <a:lnTo>
                    <a:pt x="2673443" y="1320800"/>
                  </a:lnTo>
                  <a:lnTo>
                    <a:pt x="2672597" y="1371600"/>
                  </a:lnTo>
                  <a:lnTo>
                    <a:pt x="2670079" y="1422400"/>
                  </a:lnTo>
                  <a:lnTo>
                    <a:pt x="2665916" y="1460500"/>
                  </a:lnTo>
                  <a:lnTo>
                    <a:pt x="2660138" y="1511300"/>
                  </a:lnTo>
                  <a:lnTo>
                    <a:pt x="2652774" y="1562100"/>
                  </a:lnTo>
                  <a:lnTo>
                    <a:pt x="2643851" y="1600200"/>
                  </a:lnTo>
                  <a:lnTo>
                    <a:pt x="2633398" y="1651000"/>
                  </a:lnTo>
                  <a:lnTo>
                    <a:pt x="2621443" y="1689100"/>
                  </a:lnTo>
                  <a:lnTo>
                    <a:pt x="2608016" y="1739900"/>
                  </a:lnTo>
                  <a:lnTo>
                    <a:pt x="2593145" y="1778000"/>
                  </a:lnTo>
                  <a:lnTo>
                    <a:pt x="2576858" y="1828800"/>
                  </a:lnTo>
                  <a:lnTo>
                    <a:pt x="2559184" y="1866900"/>
                  </a:lnTo>
                  <a:lnTo>
                    <a:pt x="2540152" y="1905000"/>
                  </a:lnTo>
                  <a:lnTo>
                    <a:pt x="2519789" y="1943100"/>
                  </a:lnTo>
                  <a:lnTo>
                    <a:pt x="2498125" y="1981200"/>
                  </a:lnTo>
                  <a:lnTo>
                    <a:pt x="2475188" y="2019300"/>
                  </a:lnTo>
                  <a:lnTo>
                    <a:pt x="2451006" y="2057400"/>
                  </a:lnTo>
                  <a:lnTo>
                    <a:pt x="2425609" y="2095500"/>
                  </a:lnTo>
                  <a:lnTo>
                    <a:pt x="2399024" y="2133600"/>
                  </a:lnTo>
                  <a:lnTo>
                    <a:pt x="2371280" y="2171700"/>
                  </a:lnTo>
                  <a:lnTo>
                    <a:pt x="2342407" y="2209800"/>
                  </a:lnTo>
                  <a:lnTo>
                    <a:pt x="2312431" y="2235200"/>
                  </a:lnTo>
                  <a:lnTo>
                    <a:pt x="2281383" y="2273300"/>
                  </a:lnTo>
                  <a:lnTo>
                    <a:pt x="2249289" y="2298700"/>
                  </a:lnTo>
                  <a:lnTo>
                    <a:pt x="2216180" y="2324100"/>
                  </a:lnTo>
                  <a:lnTo>
                    <a:pt x="2182083" y="2362200"/>
                  </a:lnTo>
                  <a:lnTo>
                    <a:pt x="2147028" y="2387600"/>
                  </a:lnTo>
                  <a:lnTo>
                    <a:pt x="2111041" y="2413000"/>
                  </a:lnTo>
                  <a:lnTo>
                    <a:pt x="2074153" y="2438400"/>
                  </a:lnTo>
                  <a:close/>
                </a:path>
                <a:path w="2673985" h="2654300">
                  <a:moveTo>
                    <a:pt x="1479003" y="2654300"/>
                  </a:moveTo>
                  <a:lnTo>
                    <a:pt x="1194348" y="2654300"/>
                  </a:lnTo>
                  <a:lnTo>
                    <a:pt x="1147805" y="2641600"/>
                  </a:lnTo>
                  <a:lnTo>
                    <a:pt x="1525521" y="2641600"/>
                  </a:lnTo>
                  <a:lnTo>
                    <a:pt x="1479003" y="2654300"/>
                  </a:lnTo>
                  <a:close/>
                </a:path>
              </a:pathLst>
            </a:custGeom>
            <a:solidFill>
              <a:srgbClr val="5EDB12"/>
            </a:solidFill>
          </p:spPr>
          <p:txBody>
            <a:bodyPr wrap="square" lIns="0" tIns="0" rIns="0" bIns="0" rtlCol="0"/>
            <a:lstStyle/>
            <a:p>
              <a:endParaRPr/>
            </a:p>
          </p:txBody>
        </p:sp>
      </p:grpSp>
      <p:grpSp>
        <p:nvGrpSpPr>
          <p:cNvPr id="9" name="object 9"/>
          <p:cNvGrpSpPr/>
          <p:nvPr/>
        </p:nvGrpSpPr>
        <p:grpSpPr>
          <a:xfrm>
            <a:off x="4834320" y="2854419"/>
            <a:ext cx="1336993" cy="1327150"/>
            <a:chOff x="9668639" y="3994337"/>
            <a:chExt cx="2673985" cy="2654300"/>
          </a:xfrm>
        </p:grpSpPr>
        <p:pic>
          <p:nvPicPr>
            <p:cNvPr id="10" name="object 10"/>
            <p:cNvPicPr/>
            <p:nvPr/>
          </p:nvPicPr>
          <p:blipFill>
            <a:blip r:embed="rId5" cstate="print"/>
            <a:stretch>
              <a:fillRect/>
            </a:stretch>
          </p:blipFill>
          <p:spPr>
            <a:xfrm>
              <a:off x="9944538" y="4263793"/>
              <a:ext cx="2121642" cy="2121643"/>
            </a:xfrm>
            <a:prstGeom prst="rect">
              <a:avLst/>
            </a:prstGeom>
          </p:spPr>
        </p:pic>
        <p:sp>
          <p:nvSpPr>
            <p:cNvPr id="11" name="object 11"/>
            <p:cNvSpPr/>
            <p:nvPr/>
          </p:nvSpPr>
          <p:spPr>
            <a:xfrm>
              <a:off x="9668639" y="3994337"/>
              <a:ext cx="2673985" cy="2654300"/>
            </a:xfrm>
            <a:custGeom>
              <a:avLst/>
              <a:gdLst/>
              <a:ahLst/>
              <a:cxnLst/>
              <a:rect l="l" t="t" r="r" b="b"/>
              <a:pathLst>
                <a:path w="2673984" h="2654300">
                  <a:moveTo>
                    <a:pt x="1571675" y="12700"/>
                  </a:moveTo>
                  <a:lnTo>
                    <a:pt x="1101768" y="12700"/>
                  </a:lnTo>
                  <a:lnTo>
                    <a:pt x="1147806" y="0"/>
                  </a:lnTo>
                  <a:lnTo>
                    <a:pt x="1525638" y="0"/>
                  </a:lnTo>
                  <a:lnTo>
                    <a:pt x="1571675" y="12700"/>
                  </a:lnTo>
                  <a:close/>
                </a:path>
                <a:path w="2673984" h="2654300">
                  <a:moveTo>
                    <a:pt x="1571536" y="2641600"/>
                  </a:moveTo>
                  <a:lnTo>
                    <a:pt x="1101768" y="2641600"/>
                  </a:lnTo>
                  <a:lnTo>
                    <a:pt x="923236" y="2590800"/>
                  </a:lnTo>
                  <a:lnTo>
                    <a:pt x="796032" y="2552700"/>
                  </a:lnTo>
                  <a:lnTo>
                    <a:pt x="755058" y="2527300"/>
                  </a:lnTo>
                  <a:lnTo>
                    <a:pt x="714845" y="2501900"/>
                  </a:lnTo>
                  <a:lnTo>
                    <a:pt x="675421" y="2489200"/>
                  </a:lnTo>
                  <a:lnTo>
                    <a:pt x="636815" y="2463800"/>
                  </a:lnTo>
                  <a:lnTo>
                    <a:pt x="599055" y="2438400"/>
                  </a:lnTo>
                  <a:lnTo>
                    <a:pt x="562170" y="2413000"/>
                  </a:lnTo>
                  <a:lnTo>
                    <a:pt x="526188" y="2387600"/>
                  </a:lnTo>
                  <a:lnTo>
                    <a:pt x="491137" y="2362200"/>
                  </a:lnTo>
                  <a:lnTo>
                    <a:pt x="457047" y="2324100"/>
                  </a:lnTo>
                  <a:lnTo>
                    <a:pt x="423945" y="2298700"/>
                  </a:lnTo>
                  <a:lnTo>
                    <a:pt x="391860" y="2273300"/>
                  </a:lnTo>
                  <a:lnTo>
                    <a:pt x="360821" y="2235200"/>
                  </a:lnTo>
                  <a:lnTo>
                    <a:pt x="330855" y="2197100"/>
                  </a:lnTo>
                  <a:lnTo>
                    <a:pt x="301991" y="2171700"/>
                  </a:lnTo>
                  <a:lnTo>
                    <a:pt x="274259" y="2133600"/>
                  </a:lnTo>
                  <a:lnTo>
                    <a:pt x="247685" y="2095500"/>
                  </a:lnTo>
                  <a:lnTo>
                    <a:pt x="222299" y="2057400"/>
                  </a:lnTo>
                  <a:lnTo>
                    <a:pt x="198129" y="2019300"/>
                  </a:lnTo>
                  <a:lnTo>
                    <a:pt x="175204" y="1981200"/>
                  </a:lnTo>
                  <a:lnTo>
                    <a:pt x="153551" y="1943100"/>
                  </a:lnTo>
                  <a:lnTo>
                    <a:pt x="133200" y="1905000"/>
                  </a:lnTo>
                  <a:lnTo>
                    <a:pt x="114178" y="1866900"/>
                  </a:lnTo>
                  <a:lnTo>
                    <a:pt x="96515" y="1828800"/>
                  </a:lnTo>
                  <a:lnTo>
                    <a:pt x="80239" y="1778000"/>
                  </a:lnTo>
                  <a:lnTo>
                    <a:pt x="65377" y="1739900"/>
                  </a:lnTo>
                  <a:lnTo>
                    <a:pt x="51960" y="1689100"/>
                  </a:lnTo>
                  <a:lnTo>
                    <a:pt x="40014" y="1651000"/>
                  </a:lnTo>
                  <a:lnTo>
                    <a:pt x="29569" y="1600200"/>
                  </a:lnTo>
                  <a:lnTo>
                    <a:pt x="20652" y="1562100"/>
                  </a:lnTo>
                  <a:lnTo>
                    <a:pt x="13293" y="1511300"/>
                  </a:lnTo>
                  <a:lnTo>
                    <a:pt x="7520" y="1460500"/>
                  </a:lnTo>
                  <a:lnTo>
                    <a:pt x="3361" y="1422400"/>
                  </a:lnTo>
                  <a:lnTo>
                    <a:pt x="845" y="1371600"/>
                  </a:lnTo>
                  <a:lnTo>
                    <a:pt x="0" y="1320800"/>
                  </a:lnTo>
                  <a:lnTo>
                    <a:pt x="845" y="1270000"/>
                  </a:lnTo>
                  <a:lnTo>
                    <a:pt x="3361" y="1231900"/>
                  </a:lnTo>
                  <a:lnTo>
                    <a:pt x="7520" y="1181100"/>
                  </a:lnTo>
                  <a:lnTo>
                    <a:pt x="13293" y="1130300"/>
                  </a:lnTo>
                  <a:lnTo>
                    <a:pt x="20652" y="1092200"/>
                  </a:lnTo>
                  <a:lnTo>
                    <a:pt x="29569" y="1041400"/>
                  </a:lnTo>
                  <a:lnTo>
                    <a:pt x="40014" y="1003300"/>
                  </a:lnTo>
                  <a:lnTo>
                    <a:pt x="51960" y="952500"/>
                  </a:lnTo>
                  <a:lnTo>
                    <a:pt x="65377" y="914400"/>
                  </a:lnTo>
                  <a:lnTo>
                    <a:pt x="80239" y="863600"/>
                  </a:lnTo>
                  <a:lnTo>
                    <a:pt x="96515" y="825500"/>
                  </a:lnTo>
                  <a:lnTo>
                    <a:pt x="114178" y="787400"/>
                  </a:lnTo>
                  <a:lnTo>
                    <a:pt x="133200" y="736600"/>
                  </a:lnTo>
                  <a:lnTo>
                    <a:pt x="153551" y="698500"/>
                  </a:lnTo>
                  <a:lnTo>
                    <a:pt x="175204" y="660400"/>
                  </a:lnTo>
                  <a:lnTo>
                    <a:pt x="198129" y="622300"/>
                  </a:lnTo>
                  <a:lnTo>
                    <a:pt x="222299" y="584200"/>
                  </a:lnTo>
                  <a:lnTo>
                    <a:pt x="247685" y="546100"/>
                  </a:lnTo>
                  <a:lnTo>
                    <a:pt x="274259" y="508000"/>
                  </a:lnTo>
                  <a:lnTo>
                    <a:pt x="301991" y="482600"/>
                  </a:lnTo>
                  <a:lnTo>
                    <a:pt x="330855" y="444500"/>
                  </a:lnTo>
                  <a:lnTo>
                    <a:pt x="360821" y="406400"/>
                  </a:lnTo>
                  <a:lnTo>
                    <a:pt x="391860" y="381000"/>
                  </a:lnTo>
                  <a:lnTo>
                    <a:pt x="423945" y="342900"/>
                  </a:lnTo>
                  <a:lnTo>
                    <a:pt x="457047" y="317500"/>
                  </a:lnTo>
                  <a:lnTo>
                    <a:pt x="491137" y="292100"/>
                  </a:lnTo>
                  <a:lnTo>
                    <a:pt x="526188" y="266700"/>
                  </a:lnTo>
                  <a:lnTo>
                    <a:pt x="562170" y="241300"/>
                  </a:lnTo>
                  <a:lnTo>
                    <a:pt x="599055" y="215900"/>
                  </a:lnTo>
                  <a:lnTo>
                    <a:pt x="636815" y="190500"/>
                  </a:lnTo>
                  <a:lnTo>
                    <a:pt x="675421" y="165100"/>
                  </a:lnTo>
                  <a:lnTo>
                    <a:pt x="714845" y="139700"/>
                  </a:lnTo>
                  <a:lnTo>
                    <a:pt x="755058" y="114300"/>
                  </a:lnTo>
                  <a:lnTo>
                    <a:pt x="837739" y="88900"/>
                  </a:lnTo>
                  <a:lnTo>
                    <a:pt x="880150" y="63500"/>
                  </a:lnTo>
                  <a:lnTo>
                    <a:pt x="1056264" y="12700"/>
                  </a:lnTo>
                  <a:lnTo>
                    <a:pt x="1617180" y="12700"/>
                  </a:lnTo>
                  <a:lnTo>
                    <a:pt x="1793294" y="63500"/>
                  </a:lnTo>
                  <a:lnTo>
                    <a:pt x="1835705" y="88900"/>
                  </a:lnTo>
                  <a:lnTo>
                    <a:pt x="1918386" y="114300"/>
                  </a:lnTo>
                  <a:lnTo>
                    <a:pt x="1958599" y="139700"/>
                  </a:lnTo>
                  <a:lnTo>
                    <a:pt x="1998023" y="165100"/>
                  </a:lnTo>
                  <a:lnTo>
                    <a:pt x="2036629" y="190500"/>
                  </a:lnTo>
                  <a:lnTo>
                    <a:pt x="2055509" y="203200"/>
                  </a:lnTo>
                  <a:lnTo>
                    <a:pt x="1240308" y="203200"/>
                  </a:lnTo>
                  <a:lnTo>
                    <a:pt x="1192923" y="215900"/>
                  </a:lnTo>
                  <a:lnTo>
                    <a:pt x="1146143" y="215900"/>
                  </a:lnTo>
                  <a:lnTo>
                    <a:pt x="1100010" y="228600"/>
                  </a:lnTo>
                  <a:lnTo>
                    <a:pt x="922794" y="279400"/>
                  </a:lnTo>
                  <a:lnTo>
                    <a:pt x="880530" y="304800"/>
                  </a:lnTo>
                  <a:lnTo>
                    <a:pt x="839168" y="317500"/>
                  </a:lnTo>
                  <a:lnTo>
                    <a:pt x="798749" y="342900"/>
                  </a:lnTo>
                  <a:lnTo>
                    <a:pt x="759316" y="368300"/>
                  </a:lnTo>
                  <a:lnTo>
                    <a:pt x="720910" y="393700"/>
                  </a:lnTo>
                  <a:lnTo>
                    <a:pt x="683575" y="419100"/>
                  </a:lnTo>
                  <a:lnTo>
                    <a:pt x="647352" y="444500"/>
                  </a:lnTo>
                  <a:lnTo>
                    <a:pt x="612285" y="469900"/>
                  </a:lnTo>
                  <a:lnTo>
                    <a:pt x="578414" y="495300"/>
                  </a:lnTo>
                  <a:lnTo>
                    <a:pt x="545783" y="533400"/>
                  </a:lnTo>
                  <a:lnTo>
                    <a:pt x="514435" y="571500"/>
                  </a:lnTo>
                  <a:lnTo>
                    <a:pt x="484410" y="596900"/>
                  </a:lnTo>
                  <a:lnTo>
                    <a:pt x="455752" y="635000"/>
                  </a:lnTo>
                  <a:lnTo>
                    <a:pt x="428503" y="673100"/>
                  </a:lnTo>
                  <a:lnTo>
                    <a:pt x="402705" y="711200"/>
                  </a:lnTo>
                  <a:lnTo>
                    <a:pt x="378400" y="749300"/>
                  </a:lnTo>
                  <a:lnTo>
                    <a:pt x="355632" y="787400"/>
                  </a:lnTo>
                  <a:lnTo>
                    <a:pt x="334442" y="825500"/>
                  </a:lnTo>
                  <a:lnTo>
                    <a:pt x="314872" y="863600"/>
                  </a:lnTo>
                  <a:lnTo>
                    <a:pt x="296965" y="914400"/>
                  </a:lnTo>
                  <a:lnTo>
                    <a:pt x="280764" y="952500"/>
                  </a:lnTo>
                  <a:lnTo>
                    <a:pt x="266310" y="1003300"/>
                  </a:lnTo>
                  <a:lnTo>
                    <a:pt x="253646" y="1041400"/>
                  </a:lnTo>
                  <a:lnTo>
                    <a:pt x="242814" y="1092200"/>
                  </a:lnTo>
                  <a:lnTo>
                    <a:pt x="233856" y="1130300"/>
                  </a:lnTo>
                  <a:lnTo>
                    <a:pt x="226816" y="1181100"/>
                  </a:lnTo>
                  <a:lnTo>
                    <a:pt x="221734" y="1231900"/>
                  </a:lnTo>
                  <a:lnTo>
                    <a:pt x="218654" y="1270000"/>
                  </a:lnTo>
                  <a:lnTo>
                    <a:pt x="217618" y="1320800"/>
                  </a:lnTo>
                  <a:lnTo>
                    <a:pt x="218654" y="1371600"/>
                  </a:lnTo>
                  <a:lnTo>
                    <a:pt x="221734" y="1422400"/>
                  </a:lnTo>
                  <a:lnTo>
                    <a:pt x="226816" y="1473200"/>
                  </a:lnTo>
                  <a:lnTo>
                    <a:pt x="233856" y="1511300"/>
                  </a:lnTo>
                  <a:lnTo>
                    <a:pt x="242814" y="1562100"/>
                  </a:lnTo>
                  <a:lnTo>
                    <a:pt x="253646" y="1600200"/>
                  </a:lnTo>
                  <a:lnTo>
                    <a:pt x="266310" y="1651000"/>
                  </a:lnTo>
                  <a:lnTo>
                    <a:pt x="280764" y="1689100"/>
                  </a:lnTo>
                  <a:lnTo>
                    <a:pt x="296965" y="1739900"/>
                  </a:lnTo>
                  <a:lnTo>
                    <a:pt x="314872" y="1778000"/>
                  </a:lnTo>
                  <a:lnTo>
                    <a:pt x="334442" y="1816100"/>
                  </a:lnTo>
                  <a:lnTo>
                    <a:pt x="355632" y="1866900"/>
                  </a:lnTo>
                  <a:lnTo>
                    <a:pt x="378400" y="1905000"/>
                  </a:lnTo>
                  <a:lnTo>
                    <a:pt x="402705" y="1943100"/>
                  </a:lnTo>
                  <a:lnTo>
                    <a:pt x="428503" y="1981200"/>
                  </a:lnTo>
                  <a:lnTo>
                    <a:pt x="455752" y="2019300"/>
                  </a:lnTo>
                  <a:lnTo>
                    <a:pt x="484410" y="2044700"/>
                  </a:lnTo>
                  <a:lnTo>
                    <a:pt x="514435" y="2082800"/>
                  </a:lnTo>
                  <a:lnTo>
                    <a:pt x="545783" y="2120900"/>
                  </a:lnTo>
                  <a:lnTo>
                    <a:pt x="578414" y="2146300"/>
                  </a:lnTo>
                  <a:lnTo>
                    <a:pt x="612285" y="2171700"/>
                  </a:lnTo>
                  <a:lnTo>
                    <a:pt x="647352" y="2209800"/>
                  </a:lnTo>
                  <a:lnTo>
                    <a:pt x="683575" y="2235200"/>
                  </a:lnTo>
                  <a:lnTo>
                    <a:pt x="720910" y="2260600"/>
                  </a:lnTo>
                  <a:lnTo>
                    <a:pt x="759316" y="2286000"/>
                  </a:lnTo>
                  <a:lnTo>
                    <a:pt x="798749" y="2298700"/>
                  </a:lnTo>
                  <a:lnTo>
                    <a:pt x="839168" y="2324100"/>
                  </a:lnTo>
                  <a:lnTo>
                    <a:pt x="880530" y="2349500"/>
                  </a:lnTo>
                  <a:lnTo>
                    <a:pt x="965916" y="2374900"/>
                  </a:lnTo>
                  <a:lnTo>
                    <a:pt x="1009854" y="2400300"/>
                  </a:lnTo>
                  <a:lnTo>
                    <a:pt x="1054566" y="2413000"/>
                  </a:lnTo>
                  <a:lnTo>
                    <a:pt x="1100010" y="2413000"/>
                  </a:lnTo>
                  <a:lnTo>
                    <a:pt x="1192923" y="2438400"/>
                  </a:lnTo>
                  <a:lnTo>
                    <a:pt x="2074153" y="2438400"/>
                  </a:lnTo>
                  <a:lnTo>
                    <a:pt x="2036391" y="2463800"/>
                  </a:lnTo>
                  <a:lnTo>
                    <a:pt x="1997785" y="2489200"/>
                  </a:lnTo>
                  <a:lnTo>
                    <a:pt x="1958362" y="2501900"/>
                  </a:lnTo>
                  <a:lnTo>
                    <a:pt x="1918152" y="2527300"/>
                  </a:lnTo>
                  <a:lnTo>
                    <a:pt x="1877182" y="2552700"/>
                  </a:lnTo>
                  <a:lnTo>
                    <a:pt x="1750004" y="2590800"/>
                  </a:lnTo>
                  <a:lnTo>
                    <a:pt x="1571536" y="2641600"/>
                  </a:lnTo>
                  <a:close/>
                </a:path>
                <a:path w="2673984" h="2654300">
                  <a:moveTo>
                    <a:pt x="2074153" y="2438400"/>
                  </a:moveTo>
                  <a:lnTo>
                    <a:pt x="1480521" y="2438400"/>
                  </a:lnTo>
                  <a:lnTo>
                    <a:pt x="1573434" y="2413000"/>
                  </a:lnTo>
                  <a:lnTo>
                    <a:pt x="1618878" y="2413000"/>
                  </a:lnTo>
                  <a:lnTo>
                    <a:pt x="1663590" y="2400300"/>
                  </a:lnTo>
                  <a:lnTo>
                    <a:pt x="1707528" y="2374900"/>
                  </a:lnTo>
                  <a:lnTo>
                    <a:pt x="1792913" y="2349500"/>
                  </a:lnTo>
                  <a:lnTo>
                    <a:pt x="1834276" y="2324100"/>
                  </a:lnTo>
                  <a:lnTo>
                    <a:pt x="1874695" y="2298700"/>
                  </a:lnTo>
                  <a:lnTo>
                    <a:pt x="1914128" y="2286000"/>
                  </a:lnTo>
                  <a:lnTo>
                    <a:pt x="1952534" y="2260600"/>
                  </a:lnTo>
                  <a:lnTo>
                    <a:pt x="1989869" y="2235200"/>
                  </a:lnTo>
                  <a:lnTo>
                    <a:pt x="2026091" y="2209800"/>
                  </a:lnTo>
                  <a:lnTo>
                    <a:pt x="2061159" y="2171700"/>
                  </a:lnTo>
                  <a:lnTo>
                    <a:pt x="2095030" y="2146300"/>
                  </a:lnTo>
                  <a:lnTo>
                    <a:pt x="2127660" y="2120900"/>
                  </a:lnTo>
                  <a:lnTo>
                    <a:pt x="2159009" y="2082800"/>
                  </a:lnTo>
                  <a:lnTo>
                    <a:pt x="2189034" y="2044700"/>
                  </a:lnTo>
                  <a:lnTo>
                    <a:pt x="2217692" y="2019300"/>
                  </a:lnTo>
                  <a:lnTo>
                    <a:pt x="2244941" y="1981200"/>
                  </a:lnTo>
                  <a:lnTo>
                    <a:pt x="2270739" y="1943100"/>
                  </a:lnTo>
                  <a:lnTo>
                    <a:pt x="2295043" y="1905000"/>
                  </a:lnTo>
                  <a:lnTo>
                    <a:pt x="2317812" y="1866900"/>
                  </a:lnTo>
                  <a:lnTo>
                    <a:pt x="2339002" y="1816100"/>
                  </a:lnTo>
                  <a:lnTo>
                    <a:pt x="2358572" y="1778000"/>
                  </a:lnTo>
                  <a:lnTo>
                    <a:pt x="2376478" y="1739900"/>
                  </a:lnTo>
                  <a:lnTo>
                    <a:pt x="2392680" y="1689100"/>
                  </a:lnTo>
                  <a:lnTo>
                    <a:pt x="2407134" y="1651000"/>
                  </a:lnTo>
                  <a:lnTo>
                    <a:pt x="2419798" y="1600200"/>
                  </a:lnTo>
                  <a:lnTo>
                    <a:pt x="2430630" y="1562100"/>
                  </a:lnTo>
                  <a:lnTo>
                    <a:pt x="2439588" y="1511300"/>
                  </a:lnTo>
                  <a:lnTo>
                    <a:pt x="2446628" y="1473200"/>
                  </a:lnTo>
                  <a:lnTo>
                    <a:pt x="2451710" y="1422400"/>
                  </a:lnTo>
                  <a:lnTo>
                    <a:pt x="2454789" y="1371600"/>
                  </a:lnTo>
                  <a:lnTo>
                    <a:pt x="2455826" y="1320800"/>
                  </a:lnTo>
                  <a:lnTo>
                    <a:pt x="2454789" y="1270000"/>
                  </a:lnTo>
                  <a:lnTo>
                    <a:pt x="2451710" y="1231900"/>
                  </a:lnTo>
                  <a:lnTo>
                    <a:pt x="2446628" y="1181100"/>
                  </a:lnTo>
                  <a:lnTo>
                    <a:pt x="2439588" y="1130300"/>
                  </a:lnTo>
                  <a:lnTo>
                    <a:pt x="2430630" y="1092200"/>
                  </a:lnTo>
                  <a:lnTo>
                    <a:pt x="2419798" y="1041400"/>
                  </a:lnTo>
                  <a:lnTo>
                    <a:pt x="2407134" y="1003300"/>
                  </a:lnTo>
                  <a:lnTo>
                    <a:pt x="2392680" y="952500"/>
                  </a:lnTo>
                  <a:lnTo>
                    <a:pt x="2376478" y="914400"/>
                  </a:lnTo>
                  <a:lnTo>
                    <a:pt x="2358572" y="863600"/>
                  </a:lnTo>
                  <a:lnTo>
                    <a:pt x="2339002" y="825500"/>
                  </a:lnTo>
                  <a:lnTo>
                    <a:pt x="2317812" y="787400"/>
                  </a:lnTo>
                  <a:lnTo>
                    <a:pt x="2295043" y="749300"/>
                  </a:lnTo>
                  <a:lnTo>
                    <a:pt x="2270739" y="711200"/>
                  </a:lnTo>
                  <a:lnTo>
                    <a:pt x="2244941" y="673100"/>
                  </a:lnTo>
                  <a:lnTo>
                    <a:pt x="2217692" y="635000"/>
                  </a:lnTo>
                  <a:lnTo>
                    <a:pt x="2189034" y="596900"/>
                  </a:lnTo>
                  <a:lnTo>
                    <a:pt x="2159009" y="571500"/>
                  </a:lnTo>
                  <a:lnTo>
                    <a:pt x="2127660" y="533400"/>
                  </a:lnTo>
                  <a:lnTo>
                    <a:pt x="2095030" y="495300"/>
                  </a:lnTo>
                  <a:lnTo>
                    <a:pt x="2061159" y="469900"/>
                  </a:lnTo>
                  <a:lnTo>
                    <a:pt x="2026091" y="444500"/>
                  </a:lnTo>
                  <a:lnTo>
                    <a:pt x="1989869" y="419100"/>
                  </a:lnTo>
                  <a:lnTo>
                    <a:pt x="1952534" y="393700"/>
                  </a:lnTo>
                  <a:lnTo>
                    <a:pt x="1914128" y="368300"/>
                  </a:lnTo>
                  <a:lnTo>
                    <a:pt x="1874695" y="342900"/>
                  </a:lnTo>
                  <a:lnTo>
                    <a:pt x="1834276" y="317500"/>
                  </a:lnTo>
                  <a:lnTo>
                    <a:pt x="1792913" y="304800"/>
                  </a:lnTo>
                  <a:lnTo>
                    <a:pt x="1750650" y="279400"/>
                  </a:lnTo>
                  <a:lnTo>
                    <a:pt x="1573434" y="228600"/>
                  </a:lnTo>
                  <a:lnTo>
                    <a:pt x="1527301" y="215900"/>
                  </a:lnTo>
                  <a:lnTo>
                    <a:pt x="1480521" y="215900"/>
                  </a:lnTo>
                  <a:lnTo>
                    <a:pt x="1433136" y="203200"/>
                  </a:lnTo>
                  <a:lnTo>
                    <a:pt x="2055509" y="203200"/>
                  </a:lnTo>
                  <a:lnTo>
                    <a:pt x="2074389" y="215900"/>
                  </a:lnTo>
                  <a:lnTo>
                    <a:pt x="2111274" y="241300"/>
                  </a:lnTo>
                  <a:lnTo>
                    <a:pt x="2147256" y="266700"/>
                  </a:lnTo>
                  <a:lnTo>
                    <a:pt x="2182306" y="292100"/>
                  </a:lnTo>
                  <a:lnTo>
                    <a:pt x="2216397" y="317500"/>
                  </a:lnTo>
                  <a:lnTo>
                    <a:pt x="2249499" y="342900"/>
                  </a:lnTo>
                  <a:lnTo>
                    <a:pt x="2281584" y="381000"/>
                  </a:lnTo>
                  <a:lnTo>
                    <a:pt x="2312623" y="406400"/>
                  </a:lnTo>
                  <a:lnTo>
                    <a:pt x="2342589" y="444500"/>
                  </a:lnTo>
                  <a:lnTo>
                    <a:pt x="2371452" y="482600"/>
                  </a:lnTo>
                  <a:lnTo>
                    <a:pt x="2399185" y="508000"/>
                  </a:lnTo>
                  <a:lnTo>
                    <a:pt x="2425759" y="546100"/>
                  </a:lnTo>
                  <a:lnTo>
                    <a:pt x="2451145" y="584200"/>
                  </a:lnTo>
                  <a:lnTo>
                    <a:pt x="2475315" y="622300"/>
                  </a:lnTo>
                  <a:lnTo>
                    <a:pt x="2498240" y="660400"/>
                  </a:lnTo>
                  <a:lnTo>
                    <a:pt x="2519893" y="698500"/>
                  </a:lnTo>
                  <a:lnTo>
                    <a:pt x="2540244" y="736600"/>
                  </a:lnTo>
                  <a:lnTo>
                    <a:pt x="2559265" y="787400"/>
                  </a:lnTo>
                  <a:lnTo>
                    <a:pt x="2576929" y="825500"/>
                  </a:lnTo>
                  <a:lnTo>
                    <a:pt x="2593205" y="863600"/>
                  </a:lnTo>
                  <a:lnTo>
                    <a:pt x="2608066" y="914400"/>
                  </a:lnTo>
                  <a:lnTo>
                    <a:pt x="2621484" y="952500"/>
                  </a:lnTo>
                  <a:lnTo>
                    <a:pt x="2633430" y="1003300"/>
                  </a:lnTo>
                  <a:lnTo>
                    <a:pt x="2643875" y="1041400"/>
                  </a:lnTo>
                  <a:lnTo>
                    <a:pt x="2652791" y="1092200"/>
                  </a:lnTo>
                  <a:lnTo>
                    <a:pt x="2660150" y="1130300"/>
                  </a:lnTo>
                  <a:lnTo>
                    <a:pt x="2665923" y="1181100"/>
                  </a:lnTo>
                  <a:lnTo>
                    <a:pt x="2670082" y="1231900"/>
                  </a:lnTo>
                  <a:lnTo>
                    <a:pt x="2672599" y="1270000"/>
                  </a:lnTo>
                  <a:lnTo>
                    <a:pt x="2673443" y="1320800"/>
                  </a:lnTo>
                  <a:lnTo>
                    <a:pt x="2672598" y="1371600"/>
                  </a:lnTo>
                  <a:lnTo>
                    <a:pt x="2670079" y="1422400"/>
                  </a:lnTo>
                  <a:lnTo>
                    <a:pt x="2665917" y="1460500"/>
                  </a:lnTo>
                  <a:lnTo>
                    <a:pt x="2660139" y="1511300"/>
                  </a:lnTo>
                  <a:lnTo>
                    <a:pt x="2652774" y="1562100"/>
                  </a:lnTo>
                  <a:lnTo>
                    <a:pt x="2643851" y="1600200"/>
                  </a:lnTo>
                  <a:lnTo>
                    <a:pt x="2633398" y="1651000"/>
                  </a:lnTo>
                  <a:lnTo>
                    <a:pt x="2621444" y="1689100"/>
                  </a:lnTo>
                  <a:lnTo>
                    <a:pt x="2608017" y="1739900"/>
                  </a:lnTo>
                  <a:lnTo>
                    <a:pt x="2593146" y="1778000"/>
                  </a:lnTo>
                  <a:lnTo>
                    <a:pt x="2576859" y="1828800"/>
                  </a:lnTo>
                  <a:lnTo>
                    <a:pt x="2559185" y="1866900"/>
                  </a:lnTo>
                  <a:lnTo>
                    <a:pt x="2540152" y="1905000"/>
                  </a:lnTo>
                  <a:lnTo>
                    <a:pt x="2519789" y="1943100"/>
                  </a:lnTo>
                  <a:lnTo>
                    <a:pt x="2498125" y="1981200"/>
                  </a:lnTo>
                  <a:lnTo>
                    <a:pt x="2475188" y="2019300"/>
                  </a:lnTo>
                  <a:lnTo>
                    <a:pt x="2451006" y="2057400"/>
                  </a:lnTo>
                  <a:lnTo>
                    <a:pt x="2425609" y="2095500"/>
                  </a:lnTo>
                  <a:lnTo>
                    <a:pt x="2399024" y="2133600"/>
                  </a:lnTo>
                  <a:lnTo>
                    <a:pt x="2371280" y="2171700"/>
                  </a:lnTo>
                  <a:lnTo>
                    <a:pt x="2342407" y="2209800"/>
                  </a:lnTo>
                  <a:lnTo>
                    <a:pt x="2312431" y="2235200"/>
                  </a:lnTo>
                  <a:lnTo>
                    <a:pt x="2281382" y="2273300"/>
                  </a:lnTo>
                  <a:lnTo>
                    <a:pt x="2249289" y="2298700"/>
                  </a:lnTo>
                  <a:lnTo>
                    <a:pt x="2216180" y="2324100"/>
                  </a:lnTo>
                  <a:lnTo>
                    <a:pt x="2182083" y="2362200"/>
                  </a:lnTo>
                  <a:lnTo>
                    <a:pt x="2147027" y="2387600"/>
                  </a:lnTo>
                  <a:lnTo>
                    <a:pt x="2111041" y="2413000"/>
                  </a:lnTo>
                  <a:lnTo>
                    <a:pt x="2074153" y="2438400"/>
                  </a:lnTo>
                  <a:close/>
                </a:path>
                <a:path w="2673984" h="2654300">
                  <a:moveTo>
                    <a:pt x="1479003" y="2654300"/>
                  </a:moveTo>
                  <a:lnTo>
                    <a:pt x="1194349" y="2654300"/>
                  </a:lnTo>
                  <a:lnTo>
                    <a:pt x="1147806" y="2641600"/>
                  </a:lnTo>
                  <a:lnTo>
                    <a:pt x="1525521" y="2641600"/>
                  </a:lnTo>
                  <a:lnTo>
                    <a:pt x="1479003" y="2654300"/>
                  </a:lnTo>
                  <a:close/>
                </a:path>
              </a:pathLst>
            </a:custGeom>
            <a:solidFill>
              <a:srgbClr val="5EDB12"/>
            </a:solidFill>
          </p:spPr>
          <p:txBody>
            <a:bodyPr wrap="square" lIns="0" tIns="0" rIns="0" bIns="0" rtlCol="0"/>
            <a:lstStyle/>
            <a:p>
              <a:endParaRPr/>
            </a:p>
          </p:txBody>
        </p:sp>
      </p:grpSp>
      <p:grpSp>
        <p:nvGrpSpPr>
          <p:cNvPr id="12" name="object 12"/>
          <p:cNvGrpSpPr/>
          <p:nvPr/>
        </p:nvGrpSpPr>
        <p:grpSpPr>
          <a:xfrm>
            <a:off x="1198882" y="4336230"/>
            <a:ext cx="1336993" cy="1327150"/>
            <a:chOff x="2397764" y="6957959"/>
            <a:chExt cx="2673985" cy="2654300"/>
          </a:xfrm>
        </p:grpSpPr>
        <p:pic>
          <p:nvPicPr>
            <p:cNvPr id="13" name="object 13"/>
            <p:cNvPicPr/>
            <p:nvPr/>
          </p:nvPicPr>
          <p:blipFill>
            <a:blip r:embed="rId6" cstate="print"/>
            <a:stretch>
              <a:fillRect/>
            </a:stretch>
          </p:blipFill>
          <p:spPr>
            <a:xfrm>
              <a:off x="2673662" y="7227414"/>
              <a:ext cx="2121645" cy="2121642"/>
            </a:xfrm>
            <a:prstGeom prst="rect">
              <a:avLst/>
            </a:prstGeom>
          </p:spPr>
        </p:pic>
        <p:sp>
          <p:nvSpPr>
            <p:cNvPr id="14" name="object 14"/>
            <p:cNvSpPr/>
            <p:nvPr/>
          </p:nvSpPr>
          <p:spPr>
            <a:xfrm>
              <a:off x="2397764" y="6957959"/>
              <a:ext cx="2673985" cy="2654300"/>
            </a:xfrm>
            <a:custGeom>
              <a:avLst/>
              <a:gdLst/>
              <a:ahLst/>
              <a:cxnLst/>
              <a:rect l="l" t="t" r="r" b="b"/>
              <a:pathLst>
                <a:path w="2673985" h="2654300">
                  <a:moveTo>
                    <a:pt x="1571674" y="12700"/>
                  </a:moveTo>
                  <a:lnTo>
                    <a:pt x="1101768" y="12700"/>
                  </a:lnTo>
                  <a:lnTo>
                    <a:pt x="1147805" y="0"/>
                  </a:lnTo>
                  <a:lnTo>
                    <a:pt x="1525637" y="0"/>
                  </a:lnTo>
                  <a:lnTo>
                    <a:pt x="1571674" y="12700"/>
                  </a:lnTo>
                  <a:close/>
                </a:path>
                <a:path w="2673985" h="2654300">
                  <a:moveTo>
                    <a:pt x="1571536" y="2641600"/>
                  </a:moveTo>
                  <a:lnTo>
                    <a:pt x="1101768" y="2641600"/>
                  </a:lnTo>
                  <a:lnTo>
                    <a:pt x="923235" y="2590800"/>
                  </a:lnTo>
                  <a:lnTo>
                    <a:pt x="796031" y="2552700"/>
                  </a:lnTo>
                  <a:lnTo>
                    <a:pt x="755057" y="2527300"/>
                  </a:lnTo>
                  <a:lnTo>
                    <a:pt x="714844" y="2501900"/>
                  </a:lnTo>
                  <a:lnTo>
                    <a:pt x="675420" y="2489200"/>
                  </a:lnTo>
                  <a:lnTo>
                    <a:pt x="636814" y="2463800"/>
                  </a:lnTo>
                  <a:lnTo>
                    <a:pt x="599054" y="2438400"/>
                  </a:lnTo>
                  <a:lnTo>
                    <a:pt x="562169" y="2413000"/>
                  </a:lnTo>
                  <a:lnTo>
                    <a:pt x="526187" y="2387600"/>
                  </a:lnTo>
                  <a:lnTo>
                    <a:pt x="491136" y="2362200"/>
                  </a:lnTo>
                  <a:lnTo>
                    <a:pt x="457046" y="2324100"/>
                  </a:lnTo>
                  <a:lnTo>
                    <a:pt x="423944" y="2298700"/>
                  </a:lnTo>
                  <a:lnTo>
                    <a:pt x="391859" y="2273300"/>
                  </a:lnTo>
                  <a:lnTo>
                    <a:pt x="360820" y="2235200"/>
                  </a:lnTo>
                  <a:lnTo>
                    <a:pt x="330854" y="2197100"/>
                  </a:lnTo>
                  <a:lnTo>
                    <a:pt x="301991" y="2171700"/>
                  </a:lnTo>
                  <a:lnTo>
                    <a:pt x="274258" y="2133600"/>
                  </a:lnTo>
                  <a:lnTo>
                    <a:pt x="247684" y="2095500"/>
                  </a:lnTo>
                  <a:lnTo>
                    <a:pt x="222298" y="2057400"/>
                  </a:lnTo>
                  <a:lnTo>
                    <a:pt x="198128" y="2019300"/>
                  </a:lnTo>
                  <a:lnTo>
                    <a:pt x="175203" y="1981200"/>
                  </a:lnTo>
                  <a:lnTo>
                    <a:pt x="153550" y="1943100"/>
                  </a:lnTo>
                  <a:lnTo>
                    <a:pt x="133199" y="1905000"/>
                  </a:lnTo>
                  <a:lnTo>
                    <a:pt x="114177" y="1866900"/>
                  </a:lnTo>
                  <a:lnTo>
                    <a:pt x="96514" y="1828800"/>
                  </a:lnTo>
                  <a:lnTo>
                    <a:pt x="80238" y="1778000"/>
                  </a:lnTo>
                  <a:lnTo>
                    <a:pt x="65377" y="1739900"/>
                  </a:lnTo>
                  <a:lnTo>
                    <a:pt x="51959" y="1689100"/>
                  </a:lnTo>
                  <a:lnTo>
                    <a:pt x="40013" y="1651000"/>
                  </a:lnTo>
                  <a:lnTo>
                    <a:pt x="29568" y="1600200"/>
                  </a:lnTo>
                  <a:lnTo>
                    <a:pt x="20652" y="1562100"/>
                  </a:lnTo>
                  <a:lnTo>
                    <a:pt x="13293" y="1511300"/>
                  </a:lnTo>
                  <a:lnTo>
                    <a:pt x="7519" y="1460500"/>
                  </a:lnTo>
                  <a:lnTo>
                    <a:pt x="3361" y="1422400"/>
                  </a:lnTo>
                  <a:lnTo>
                    <a:pt x="844" y="1371600"/>
                  </a:lnTo>
                  <a:lnTo>
                    <a:pt x="0" y="1320800"/>
                  </a:lnTo>
                  <a:lnTo>
                    <a:pt x="844" y="1270000"/>
                  </a:lnTo>
                  <a:lnTo>
                    <a:pt x="3361" y="1231900"/>
                  </a:lnTo>
                  <a:lnTo>
                    <a:pt x="7519" y="1181100"/>
                  </a:lnTo>
                  <a:lnTo>
                    <a:pt x="13293" y="1130300"/>
                  </a:lnTo>
                  <a:lnTo>
                    <a:pt x="20652" y="1092200"/>
                  </a:lnTo>
                  <a:lnTo>
                    <a:pt x="29568" y="1041400"/>
                  </a:lnTo>
                  <a:lnTo>
                    <a:pt x="40013" y="1003300"/>
                  </a:lnTo>
                  <a:lnTo>
                    <a:pt x="51959" y="952500"/>
                  </a:lnTo>
                  <a:lnTo>
                    <a:pt x="65377" y="914400"/>
                  </a:lnTo>
                  <a:lnTo>
                    <a:pt x="80238" y="863600"/>
                  </a:lnTo>
                  <a:lnTo>
                    <a:pt x="96514" y="825500"/>
                  </a:lnTo>
                  <a:lnTo>
                    <a:pt x="114177" y="787400"/>
                  </a:lnTo>
                  <a:lnTo>
                    <a:pt x="133199" y="736600"/>
                  </a:lnTo>
                  <a:lnTo>
                    <a:pt x="153550" y="698500"/>
                  </a:lnTo>
                  <a:lnTo>
                    <a:pt x="175203" y="660400"/>
                  </a:lnTo>
                  <a:lnTo>
                    <a:pt x="198128" y="622300"/>
                  </a:lnTo>
                  <a:lnTo>
                    <a:pt x="222298" y="584200"/>
                  </a:lnTo>
                  <a:lnTo>
                    <a:pt x="247684" y="546100"/>
                  </a:lnTo>
                  <a:lnTo>
                    <a:pt x="274258" y="508000"/>
                  </a:lnTo>
                  <a:lnTo>
                    <a:pt x="301991" y="482600"/>
                  </a:lnTo>
                  <a:lnTo>
                    <a:pt x="330854" y="444500"/>
                  </a:lnTo>
                  <a:lnTo>
                    <a:pt x="360820" y="406400"/>
                  </a:lnTo>
                  <a:lnTo>
                    <a:pt x="391859" y="381000"/>
                  </a:lnTo>
                  <a:lnTo>
                    <a:pt x="423944" y="342900"/>
                  </a:lnTo>
                  <a:lnTo>
                    <a:pt x="457046" y="317500"/>
                  </a:lnTo>
                  <a:lnTo>
                    <a:pt x="491136" y="292100"/>
                  </a:lnTo>
                  <a:lnTo>
                    <a:pt x="526187" y="266700"/>
                  </a:lnTo>
                  <a:lnTo>
                    <a:pt x="562169" y="241300"/>
                  </a:lnTo>
                  <a:lnTo>
                    <a:pt x="599054" y="215900"/>
                  </a:lnTo>
                  <a:lnTo>
                    <a:pt x="636814" y="190500"/>
                  </a:lnTo>
                  <a:lnTo>
                    <a:pt x="675420" y="165100"/>
                  </a:lnTo>
                  <a:lnTo>
                    <a:pt x="714844" y="139700"/>
                  </a:lnTo>
                  <a:lnTo>
                    <a:pt x="755057" y="114300"/>
                  </a:lnTo>
                  <a:lnTo>
                    <a:pt x="837738" y="88900"/>
                  </a:lnTo>
                  <a:lnTo>
                    <a:pt x="880149" y="63500"/>
                  </a:lnTo>
                  <a:lnTo>
                    <a:pt x="1056263" y="12700"/>
                  </a:lnTo>
                  <a:lnTo>
                    <a:pt x="1617179" y="12700"/>
                  </a:lnTo>
                  <a:lnTo>
                    <a:pt x="1793293" y="63500"/>
                  </a:lnTo>
                  <a:lnTo>
                    <a:pt x="1835704" y="88900"/>
                  </a:lnTo>
                  <a:lnTo>
                    <a:pt x="1918385" y="114300"/>
                  </a:lnTo>
                  <a:lnTo>
                    <a:pt x="1958598" y="139700"/>
                  </a:lnTo>
                  <a:lnTo>
                    <a:pt x="1998022" y="165100"/>
                  </a:lnTo>
                  <a:lnTo>
                    <a:pt x="2036628" y="190500"/>
                  </a:lnTo>
                  <a:lnTo>
                    <a:pt x="2055508" y="203200"/>
                  </a:lnTo>
                  <a:lnTo>
                    <a:pt x="1240307" y="203200"/>
                  </a:lnTo>
                  <a:lnTo>
                    <a:pt x="1192922" y="215900"/>
                  </a:lnTo>
                  <a:lnTo>
                    <a:pt x="1146142" y="215900"/>
                  </a:lnTo>
                  <a:lnTo>
                    <a:pt x="1100009" y="228600"/>
                  </a:lnTo>
                  <a:lnTo>
                    <a:pt x="922793" y="279400"/>
                  </a:lnTo>
                  <a:lnTo>
                    <a:pt x="880529" y="304800"/>
                  </a:lnTo>
                  <a:lnTo>
                    <a:pt x="839167" y="317500"/>
                  </a:lnTo>
                  <a:lnTo>
                    <a:pt x="798748" y="342900"/>
                  </a:lnTo>
                  <a:lnTo>
                    <a:pt x="759315" y="368300"/>
                  </a:lnTo>
                  <a:lnTo>
                    <a:pt x="720909" y="393700"/>
                  </a:lnTo>
                  <a:lnTo>
                    <a:pt x="683574" y="419100"/>
                  </a:lnTo>
                  <a:lnTo>
                    <a:pt x="647351" y="444500"/>
                  </a:lnTo>
                  <a:lnTo>
                    <a:pt x="612284" y="469900"/>
                  </a:lnTo>
                  <a:lnTo>
                    <a:pt x="578413" y="495300"/>
                  </a:lnTo>
                  <a:lnTo>
                    <a:pt x="545783" y="533400"/>
                  </a:lnTo>
                  <a:lnTo>
                    <a:pt x="514434" y="571500"/>
                  </a:lnTo>
                  <a:lnTo>
                    <a:pt x="484409" y="596900"/>
                  </a:lnTo>
                  <a:lnTo>
                    <a:pt x="455751" y="635000"/>
                  </a:lnTo>
                  <a:lnTo>
                    <a:pt x="428502" y="673100"/>
                  </a:lnTo>
                  <a:lnTo>
                    <a:pt x="402704" y="711200"/>
                  </a:lnTo>
                  <a:lnTo>
                    <a:pt x="378400" y="749300"/>
                  </a:lnTo>
                  <a:lnTo>
                    <a:pt x="355631" y="787400"/>
                  </a:lnTo>
                  <a:lnTo>
                    <a:pt x="334441" y="825500"/>
                  </a:lnTo>
                  <a:lnTo>
                    <a:pt x="314871" y="863600"/>
                  </a:lnTo>
                  <a:lnTo>
                    <a:pt x="296964" y="914400"/>
                  </a:lnTo>
                  <a:lnTo>
                    <a:pt x="280763" y="952500"/>
                  </a:lnTo>
                  <a:lnTo>
                    <a:pt x="266309" y="1003300"/>
                  </a:lnTo>
                  <a:lnTo>
                    <a:pt x="253645" y="1041400"/>
                  </a:lnTo>
                  <a:lnTo>
                    <a:pt x="242813" y="1092200"/>
                  </a:lnTo>
                  <a:lnTo>
                    <a:pt x="233855" y="1130300"/>
                  </a:lnTo>
                  <a:lnTo>
                    <a:pt x="226815" y="1181100"/>
                  </a:lnTo>
                  <a:lnTo>
                    <a:pt x="221733" y="1231900"/>
                  </a:lnTo>
                  <a:lnTo>
                    <a:pt x="218653" y="1270000"/>
                  </a:lnTo>
                  <a:lnTo>
                    <a:pt x="217617" y="1320800"/>
                  </a:lnTo>
                  <a:lnTo>
                    <a:pt x="218653" y="1371600"/>
                  </a:lnTo>
                  <a:lnTo>
                    <a:pt x="221733" y="1422400"/>
                  </a:lnTo>
                  <a:lnTo>
                    <a:pt x="226815" y="1473200"/>
                  </a:lnTo>
                  <a:lnTo>
                    <a:pt x="233855" y="1511300"/>
                  </a:lnTo>
                  <a:lnTo>
                    <a:pt x="242813" y="1562100"/>
                  </a:lnTo>
                  <a:lnTo>
                    <a:pt x="253645" y="1600200"/>
                  </a:lnTo>
                  <a:lnTo>
                    <a:pt x="266309" y="1651000"/>
                  </a:lnTo>
                  <a:lnTo>
                    <a:pt x="280763" y="1689100"/>
                  </a:lnTo>
                  <a:lnTo>
                    <a:pt x="296964" y="1739900"/>
                  </a:lnTo>
                  <a:lnTo>
                    <a:pt x="314871" y="1778000"/>
                  </a:lnTo>
                  <a:lnTo>
                    <a:pt x="334441" y="1816100"/>
                  </a:lnTo>
                  <a:lnTo>
                    <a:pt x="355631" y="1866900"/>
                  </a:lnTo>
                  <a:lnTo>
                    <a:pt x="378400" y="1905000"/>
                  </a:lnTo>
                  <a:lnTo>
                    <a:pt x="402704" y="1943100"/>
                  </a:lnTo>
                  <a:lnTo>
                    <a:pt x="428502" y="1981200"/>
                  </a:lnTo>
                  <a:lnTo>
                    <a:pt x="455751" y="2019300"/>
                  </a:lnTo>
                  <a:lnTo>
                    <a:pt x="484409" y="2044700"/>
                  </a:lnTo>
                  <a:lnTo>
                    <a:pt x="514434" y="2082800"/>
                  </a:lnTo>
                  <a:lnTo>
                    <a:pt x="545783" y="2120900"/>
                  </a:lnTo>
                  <a:lnTo>
                    <a:pt x="578413" y="2146300"/>
                  </a:lnTo>
                  <a:lnTo>
                    <a:pt x="612284" y="2171700"/>
                  </a:lnTo>
                  <a:lnTo>
                    <a:pt x="647351" y="2209800"/>
                  </a:lnTo>
                  <a:lnTo>
                    <a:pt x="683574" y="2235200"/>
                  </a:lnTo>
                  <a:lnTo>
                    <a:pt x="720909" y="2260600"/>
                  </a:lnTo>
                  <a:lnTo>
                    <a:pt x="759315" y="2286000"/>
                  </a:lnTo>
                  <a:lnTo>
                    <a:pt x="798748" y="2298700"/>
                  </a:lnTo>
                  <a:lnTo>
                    <a:pt x="839167" y="2324100"/>
                  </a:lnTo>
                  <a:lnTo>
                    <a:pt x="880529" y="2349500"/>
                  </a:lnTo>
                  <a:lnTo>
                    <a:pt x="965915" y="2374900"/>
                  </a:lnTo>
                  <a:lnTo>
                    <a:pt x="1009853" y="2400300"/>
                  </a:lnTo>
                  <a:lnTo>
                    <a:pt x="1054565" y="2413000"/>
                  </a:lnTo>
                  <a:lnTo>
                    <a:pt x="1100009" y="2413000"/>
                  </a:lnTo>
                  <a:lnTo>
                    <a:pt x="1192922" y="2438400"/>
                  </a:lnTo>
                  <a:lnTo>
                    <a:pt x="2074153" y="2438400"/>
                  </a:lnTo>
                  <a:lnTo>
                    <a:pt x="2036392" y="2463800"/>
                  </a:lnTo>
                  <a:lnTo>
                    <a:pt x="1997785" y="2489200"/>
                  </a:lnTo>
                  <a:lnTo>
                    <a:pt x="1958363" y="2501900"/>
                  </a:lnTo>
                  <a:lnTo>
                    <a:pt x="1918152" y="2527300"/>
                  </a:lnTo>
                  <a:lnTo>
                    <a:pt x="1877183" y="2552700"/>
                  </a:lnTo>
                  <a:lnTo>
                    <a:pt x="1750004" y="2590800"/>
                  </a:lnTo>
                  <a:lnTo>
                    <a:pt x="1571536" y="2641600"/>
                  </a:lnTo>
                  <a:close/>
                </a:path>
                <a:path w="2673985" h="2654300">
                  <a:moveTo>
                    <a:pt x="2074153" y="2438400"/>
                  </a:moveTo>
                  <a:lnTo>
                    <a:pt x="1480520" y="2438400"/>
                  </a:lnTo>
                  <a:lnTo>
                    <a:pt x="1573433" y="2413000"/>
                  </a:lnTo>
                  <a:lnTo>
                    <a:pt x="1618877" y="2413000"/>
                  </a:lnTo>
                  <a:lnTo>
                    <a:pt x="1663589" y="2400300"/>
                  </a:lnTo>
                  <a:lnTo>
                    <a:pt x="1707527" y="2374900"/>
                  </a:lnTo>
                  <a:lnTo>
                    <a:pt x="1792913" y="2349500"/>
                  </a:lnTo>
                  <a:lnTo>
                    <a:pt x="1834275" y="2324100"/>
                  </a:lnTo>
                  <a:lnTo>
                    <a:pt x="1874694" y="2298700"/>
                  </a:lnTo>
                  <a:lnTo>
                    <a:pt x="1914127" y="2286000"/>
                  </a:lnTo>
                  <a:lnTo>
                    <a:pt x="1952533" y="2260600"/>
                  </a:lnTo>
                  <a:lnTo>
                    <a:pt x="1989868" y="2235200"/>
                  </a:lnTo>
                  <a:lnTo>
                    <a:pt x="2026091" y="2209800"/>
                  </a:lnTo>
                  <a:lnTo>
                    <a:pt x="2061158" y="2171700"/>
                  </a:lnTo>
                  <a:lnTo>
                    <a:pt x="2095029" y="2146300"/>
                  </a:lnTo>
                  <a:lnTo>
                    <a:pt x="2127659" y="2120900"/>
                  </a:lnTo>
                  <a:lnTo>
                    <a:pt x="2159008" y="2082800"/>
                  </a:lnTo>
                  <a:lnTo>
                    <a:pt x="2189033" y="2044700"/>
                  </a:lnTo>
                  <a:lnTo>
                    <a:pt x="2217691" y="2019300"/>
                  </a:lnTo>
                  <a:lnTo>
                    <a:pt x="2244940" y="1981200"/>
                  </a:lnTo>
                  <a:lnTo>
                    <a:pt x="2270738" y="1943100"/>
                  </a:lnTo>
                  <a:lnTo>
                    <a:pt x="2295042" y="1905000"/>
                  </a:lnTo>
                  <a:lnTo>
                    <a:pt x="2317811" y="1866900"/>
                  </a:lnTo>
                  <a:lnTo>
                    <a:pt x="2339001" y="1816100"/>
                  </a:lnTo>
                  <a:lnTo>
                    <a:pt x="2358571" y="1778000"/>
                  </a:lnTo>
                  <a:lnTo>
                    <a:pt x="2376478" y="1739900"/>
                  </a:lnTo>
                  <a:lnTo>
                    <a:pt x="2392679" y="1689100"/>
                  </a:lnTo>
                  <a:lnTo>
                    <a:pt x="2407133" y="1651000"/>
                  </a:lnTo>
                  <a:lnTo>
                    <a:pt x="2419797" y="1600200"/>
                  </a:lnTo>
                  <a:lnTo>
                    <a:pt x="2430629" y="1562100"/>
                  </a:lnTo>
                  <a:lnTo>
                    <a:pt x="2439587" y="1511300"/>
                  </a:lnTo>
                  <a:lnTo>
                    <a:pt x="2446627" y="1473200"/>
                  </a:lnTo>
                  <a:lnTo>
                    <a:pt x="2451709" y="1422400"/>
                  </a:lnTo>
                  <a:lnTo>
                    <a:pt x="2454789" y="1371600"/>
                  </a:lnTo>
                  <a:lnTo>
                    <a:pt x="2455825" y="1320800"/>
                  </a:lnTo>
                  <a:lnTo>
                    <a:pt x="2454789" y="1270000"/>
                  </a:lnTo>
                  <a:lnTo>
                    <a:pt x="2451709" y="1231900"/>
                  </a:lnTo>
                  <a:lnTo>
                    <a:pt x="2446627" y="1181100"/>
                  </a:lnTo>
                  <a:lnTo>
                    <a:pt x="2439587" y="1130300"/>
                  </a:lnTo>
                  <a:lnTo>
                    <a:pt x="2430629" y="1092200"/>
                  </a:lnTo>
                  <a:lnTo>
                    <a:pt x="2419797" y="1041400"/>
                  </a:lnTo>
                  <a:lnTo>
                    <a:pt x="2407133" y="1003300"/>
                  </a:lnTo>
                  <a:lnTo>
                    <a:pt x="2392679" y="952500"/>
                  </a:lnTo>
                  <a:lnTo>
                    <a:pt x="2376478" y="914400"/>
                  </a:lnTo>
                  <a:lnTo>
                    <a:pt x="2358571" y="863600"/>
                  </a:lnTo>
                  <a:lnTo>
                    <a:pt x="2339001" y="825500"/>
                  </a:lnTo>
                  <a:lnTo>
                    <a:pt x="2317811" y="787400"/>
                  </a:lnTo>
                  <a:lnTo>
                    <a:pt x="2295042" y="749300"/>
                  </a:lnTo>
                  <a:lnTo>
                    <a:pt x="2270738" y="711200"/>
                  </a:lnTo>
                  <a:lnTo>
                    <a:pt x="2244940" y="673100"/>
                  </a:lnTo>
                  <a:lnTo>
                    <a:pt x="2217691" y="635000"/>
                  </a:lnTo>
                  <a:lnTo>
                    <a:pt x="2189033" y="596900"/>
                  </a:lnTo>
                  <a:lnTo>
                    <a:pt x="2159008" y="571500"/>
                  </a:lnTo>
                  <a:lnTo>
                    <a:pt x="2127659" y="533400"/>
                  </a:lnTo>
                  <a:lnTo>
                    <a:pt x="2095029" y="495300"/>
                  </a:lnTo>
                  <a:lnTo>
                    <a:pt x="2061158" y="469900"/>
                  </a:lnTo>
                  <a:lnTo>
                    <a:pt x="2026091" y="444500"/>
                  </a:lnTo>
                  <a:lnTo>
                    <a:pt x="1989868" y="419100"/>
                  </a:lnTo>
                  <a:lnTo>
                    <a:pt x="1952533" y="393700"/>
                  </a:lnTo>
                  <a:lnTo>
                    <a:pt x="1914127" y="368300"/>
                  </a:lnTo>
                  <a:lnTo>
                    <a:pt x="1874694" y="342900"/>
                  </a:lnTo>
                  <a:lnTo>
                    <a:pt x="1834275" y="317500"/>
                  </a:lnTo>
                  <a:lnTo>
                    <a:pt x="1792913" y="304800"/>
                  </a:lnTo>
                  <a:lnTo>
                    <a:pt x="1750649" y="279400"/>
                  </a:lnTo>
                  <a:lnTo>
                    <a:pt x="1573433" y="228600"/>
                  </a:lnTo>
                  <a:lnTo>
                    <a:pt x="1527300" y="215900"/>
                  </a:lnTo>
                  <a:lnTo>
                    <a:pt x="1480520" y="215900"/>
                  </a:lnTo>
                  <a:lnTo>
                    <a:pt x="1433135" y="203200"/>
                  </a:lnTo>
                  <a:lnTo>
                    <a:pt x="2055508" y="203200"/>
                  </a:lnTo>
                  <a:lnTo>
                    <a:pt x="2074388" y="215900"/>
                  </a:lnTo>
                  <a:lnTo>
                    <a:pt x="2111273" y="241300"/>
                  </a:lnTo>
                  <a:lnTo>
                    <a:pt x="2147255" y="266700"/>
                  </a:lnTo>
                  <a:lnTo>
                    <a:pt x="2182306" y="292100"/>
                  </a:lnTo>
                  <a:lnTo>
                    <a:pt x="2216396" y="317500"/>
                  </a:lnTo>
                  <a:lnTo>
                    <a:pt x="2249498" y="342900"/>
                  </a:lnTo>
                  <a:lnTo>
                    <a:pt x="2281583" y="381000"/>
                  </a:lnTo>
                  <a:lnTo>
                    <a:pt x="2312622" y="406400"/>
                  </a:lnTo>
                  <a:lnTo>
                    <a:pt x="2342588" y="444500"/>
                  </a:lnTo>
                  <a:lnTo>
                    <a:pt x="2371451" y="482600"/>
                  </a:lnTo>
                  <a:lnTo>
                    <a:pt x="2399184" y="508000"/>
                  </a:lnTo>
                  <a:lnTo>
                    <a:pt x="2425758" y="546100"/>
                  </a:lnTo>
                  <a:lnTo>
                    <a:pt x="2451144" y="584200"/>
                  </a:lnTo>
                  <a:lnTo>
                    <a:pt x="2475314" y="622300"/>
                  </a:lnTo>
                  <a:lnTo>
                    <a:pt x="2498239" y="660400"/>
                  </a:lnTo>
                  <a:lnTo>
                    <a:pt x="2519892" y="698500"/>
                  </a:lnTo>
                  <a:lnTo>
                    <a:pt x="2540243" y="736600"/>
                  </a:lnTo>
                  <a:lnTo>
                    <a:pt x="2559265" y="787400"/>
                  </a:lnTo>
                  <a:lnTo>
                    <a:pt x="2576928" y="825500"/>
                  </a:lnTo>
                  <a:lnTo>
                    <a:pt x="2593204" y="863600"/>
                  </a:lnTo>
                  <a:lnTo>
                    <a:pt x="2608066" y="914400"/>
                  </a:lnTo>
                  <a:lnTo>
                    <a:pt x="2621483" y="952500"/>
                  </a:lnTo>
                  <a:lnTo>
                    <a:pt x="2633429" y="1003300"/>
                  </a:lnTo>
                  <a:lnTo>
                    <a:pt x="2643874" y="1041400"/>
                  </a:lnTo>
                  <a:lnTo>
                    <a:pt x="2652791" y="1092200"/>
                  </a:lnTo>
                  <a:lnTo>
                    <a:pt x="2660149" y="1130300"/>
                  </a:lnTo>
                  <a:lnTo>
                    <a:pt x="2665923" y="1181100"/>
                  </a:lnTo>
                  <a:lnTo>
                    <a:pt x="2670081" y="1231900"/>
                  </a:lnTo>
                  <a:lnTo>
                    <a:pt x="2672598" y="1270000"/>
                  </a:lnTo>
                  <a:lnTo>
                    <a:pt x="2673443" y="1320800"/>
                  </a:lnTo>
                  <a:lnTo>
                    <a:pt x="2672597" y="1371600"/>
                  </a:lnTo>
                  <a:lnTo>
                    <a:pt x="2670079" y="1422400"/>
                  </a:lnTo>
                  <a:lnTo>
                    <a:pt x="2665916" y="1460500"/>
                  </a:lnTo>
                  <a:lnTo>
                    <a:pt x="2660138" y="1511300"/>
                  </a:lnTo>
                  <a:lnTo>
                    <a:pt x="2652774" y="1562100"/>
                  </a:lnTo>
                  <a:lnTo>
                    <a:pt x="2643851" y="1600200"/>
                  </a:lnTo>
                  <a:lnTo>
                    <a:pt x="2633398" y="1651000"/>
                  </a:lnTo>
                  <a:lnTo>
                    <a:pt x="2621443" y="1689100"/>
                  </a:lnTo>
                  <a:lnTo>
                    <a:pt x="2608016" y="1739900"/>
                  </a:lnTo>
                  <a:lnTo>
                    <a:pt x="2593145" y="1778000"/>
                  </a:lnTo>
                  <a:lnTo>
                    <a:pt x="2576858" y="1828800"/>
                  </a:lnTo>
                  <a:lnTo>
                    <a:pt x="2559184" y="1866900"/>
                  </a:lnTo>
                  <a:lnTo>
                    <a:pt x="2540152" y="1905000"/>
                  </a:lnTo>
                  <a:lnTo>
                    <a:pt x="2519789" y="1943100"/>
                  </a:lnTo>
                  <a:lnTo>
                    <a:pt x="2498125" y="1981200"/>
                  </a:lnTo>
                  <a:lnTo>
                    <a:pt x="2475188" y="2019300"/>
                  </a:lnTo>
                  <a:lnTo>
                    <a:pt x="2451006" y="2057400"/>
                  </a:lnTo>
                  <a:lnTo>
                    <a:pt x="2425609" y="2095500"/>
                  </a:lnTo>
                  <a:lnTo>
                    <a:pt x="2399024" y="2133600"/>
                  </a:lnTo>
                  <a:lnTo>
                    <a:pt x="2371280" y="2171700"/>
                  </a:lnTo>
                  <a:lnTo>
                    <a:pt x="2342407" y="2209800"/>
                  </a:lnTo>
                  <a:lnTo>
                    <a:pt x="2312431" y="2235200"/>
                  </a:lnTo>
                  <a:lnTo>
                    <a:pt x="2281383" y="2273300"/>
                  </a:lnTo>
                  <a:lnTo>
                    <a:pt x="2249289" y="2298700"/>
                  </a:lnTo>
                  <a:lnTo>
                    <a:pt x="2216180" y="2324100"/>
                  </a:lnTo>
                  <a:lnTo>
                    <a:pt x="2182083" y="2362200"/>
                  </a:lnTo>
                  <a:lnTo>
                    <a:pt x="2147028" y="2387600"/>
                  </a:lnTo>
                  <a:lnTo>
                    <a:pt x="2111041" y="2413000"/>
                  </a:lnTo>
                  <a:lnTo>
                    <a:pt x="2074153" y="2438400"/>
                  </a:lnTo>
                  <a:close/>
                </a:path>
                <a:path w="2673985" h="2654300">
                  <a:moveTo>
                    <a:pt x="1479003" y="2654300"/>
                  </a:moveTo>
                  <a:lnTo>
                    <a:pt x="1194348" y="2654300"/>
                  </a:lnTo>
                  <a:lnTo>
                    <a:pt x="1147805" y="2641600"/>
                  </a:lnTo>
                  <a:lnTo>
                    <a:pt x="1525521" y="2641600"/>
                  </a:lnTo>
                  <a:lnTo>
                    <a:pt x="1479003" y="2654300"/>
                  </a:lnTo>
                  <a:close/>
                </a:path>
              </a:pathLst>
            </a:custGeom>
            <a:solidFill>
              <a:srgbClr val="5EDB12"/>
            </a:solidFill>
          </p:spPr>
          <p:txBody>
            <a:bodyPr wrap="square" lIns="0" tIns="0" rIns="0" bIns="0" rtlCol="0"/>
            <a:lstStyle/>
            <a:p>
              <a:endParaRPr/>
            </a:p>
          </p:txBody>
        </p:sp>
      </p:grpSp>
      <p:grpSp>
        <p:nvGrpSpPr>
          <p:cNvPr id="15" name="object 15"/>
          <p:cNvGrpSpPr/>
          <p:nvPr/>
        </p:nvGrpSpPr>
        <p:grpSpPr>
          <a:xfrm>
            <a:off x="1198882" y="1374822"/>
            <a:ext cx="1336993" cy="1327150"/>
            <a:chOff x="2397764" y="1035143"/>
            <a:chExt cx="2673985" cy="2654300"/>
          </a:xfrm>
        </p:grpSpPr>
        <p:pic>
          <p:nvPicPr>
            <p:cNvPr id="16" name="object 16"/>
            <p:cNvPicPr/>
            <p:nvPr/>
          </p:nvPicPr>
          <p:blipFill>
            <a:blip r:embed="rId7" cstate="print"/>
            <a:stretch>
              <a:fillRect/>
            </a:stretch>
          </p:blipFill>
          <p:spPr>
            <a:xfrm>
              <a:off x="2673663" y="1304598"/>
              <a:ext cx="2121644" cy="2121645"/>
            </a:xfrm>
            <a:prstGeom prst="rect">
              <a:avLst/>
            </a:prstGeom>
          </p:spPr>
        </p:pic>
        <p:sp>
          <p:nvSpPr>
            <p:cNvPr id="17" name="object 17"/>
            <p:cNvSpPr/>
            <p:nvPr/>
          </p:nvSpPr>
          <p:spPr>
            <a:xfrm>
              <a:off x="2397764" y="1035143"/>
              <a:ext cx="2673985" cy="2654300"/>
            </a:xfrm>
            <a:custGeom>
              <a:avLst/>
              <a:gdLst/>
              <a:ahLst/>
              <a:cxnLst/>
              <a:rect l="l" t="t" r="r" b="b"/>
              <a:pathLst>
                <a:path w="2673985" h="2654300">
                  <a:moveTo>
                    <a:pt x="1571674" y="12700"/>
                  </a:moveTo>
                  <a:lnTo>
                    <a:pt x="1101768" y="12700"/>
                  </a:lnTo>
                  <a:lnTo>
                    <a:pt x="1147805" y="0"/>
                  </a:lnTo>
                  <a:lnTo>
                    <a:pt x="1525637" y="0"/>
                  </a:lnTo>
                  <a:lnTo>
                    <a:pt x="1571674" y="12700"/>
                  </a:lnTo>
                  <a:close/>
                </a:path>
                <a:path w="2673985" h="2654300">
                  <a:moveTo>
                    <a:pt x="1571536" y="2641600"/>
                  </a:moveTo>
                  <a:lnTo>
                    <a:pt x="1101768" y="2641600"/>
                  </a:lnTo>
                  <a:lnTo>
                    <a:pt x="923235" y="2590800"/>
                  </a:lnTo>
                  <a:lnTo>
                    <a:pt x="796031" y="2552700"/>
                  </a:lnTo>
                  <a:lnTo>
                    <a:pt x="755057" y="2527300"/>
                  </a:lnTo>
                  <a:lnTo>
                    <a:pt x="714844" y="2501900"/>
                  </a:lnTo>
                  <a:lnTo>
                    <a:pt x="675420" y="2489200"/>
                  </a:lnTo>
                  <a:lnTo>
                    <a:pt x="636814" y="2463800"/>
                  </a:lnTo>
                  <a:lnTo>
                    <a:pt x="599054" y="2438400"/>
                  </a:lnTo>
                  <a:lnTo>
                    <a:pt x="562169" y="2413000"/>
                  </a:lnTo>
                  <a:lnTo>
                    <a:pt x="526187" y="2387600"/>
                  </a:lnTo>
                  <a:lnTo>
                    <a:pt x="491136" y="2362200"/>
                  </a:lnTo>
                  <a:lnTo>
                    <a:pt x="457046" y="2324100"/>
                  </a:lnTo>
                  <a:lnTo>
                    <a:pt x="423944" y="2298700"/>
                  </a:lnTo>
                  <a:lnTo>
                    <a:pt x="391859" y="2273300"/>
                  </a:lnTo>
                  <a:lnTo>
                    <a:pt x="360820" y="2235200"/>
                  </a:lnTo>
                  <a:lnTo>
                    <a:pt x="330854" y="2197100"/>
                  </a:lnTo>
                  <a:lnTo>
                    <a:pt x="301991" y="2171700"/>
                  </a:lnTo>
                  <a:lnTo>
                    <a:pt x="274258" y="2133600"/>
                  </a:lnTo>
                  <a:lnTo>
                    <a:pt x="247684" y="2095500"/>
                  </a:lnTo>
                  <a:lnTo>
                    <a:pt x="222298" y="2057400"/>
                  </a:lnTo>
                  <a:lnTo>
                    <a:pt x="198128" y="2019300"/>
                  </a:lnTo>
                  <a:lnTo>
                    <a:pt x="175203" y="1981200"/>
                  </a:lnTo>
                  <a:lnTo>
                    <a:pt x="153550" y="1943100"/>
                  </a:lnTo>
                  <a:lnTo>
                    <a:pt x="133199" y="1905000"/>
                  </a:lnTo>
                  <a:lnTo>
                    <a:pt x="114177" y="1866900"/>
                  </a:lnTo>
                  <a:lnTo>
                    <a:pt x="96514" y="1828800"/>
                  </a:lnTo>
                  <a:lnTo>
                    <a:pt x="80238" y="1778000"/>
                  </a:lnTo>
                  <a:lnTo>
                    <a:pt x="65377" y="1739900"/>
                  </a:lnTo>
                  <a:lnTo>
                    <a:pt x="51959" y="1689100"/>
                  </a:lnTo>
                  <a:lnTo>
                    <a:pt x="40013" y="1651000"/>
                  </a:lnTo>
                  <a:lnTo>
                    <a:pt x="29568" y="1600200"/>
                  </a:lnTo>
                  <a:lnTo>
                    <a:pt x="20652" y="1562100"/>
                  </a:lnTo>
                  <a:lnTo>
                    <a:pt x="13293" y="1511300"/>
                  </a:lnTo>
                  <a:lnTo>
                    <a:pt x="7519" y="1460500"/>
                  </a:lnTo>
                  <a:lnTo>
                    <a:pt x="3361" y="1422400"/>
                  </a:lnTo>
                  <a:lnTo>
                    <a:pt x="844" y="1371600"/>
                  </a:lnTo>
                  <a:lnTo>
                    <a:pt x="0" y="1320800"/>
                  </a:lnTo>
                  <a:lnTo>
                    <a:pt x="844" y="1270000"/>
                  </a:lnTo>
                  <a:lnTo>
                    <a:pt x="3361" y="1231900"/>
                  </a:lnTo>
                  <a:lnTo>
                    <a:pt x="7519" y="1181100"/>
                  </a:lnTo>
                  <a:lnTo>
                    <a:pt x="13293" y="1130300"/>
                  </a:lnTo>
                  <a:lnTo>
                    <a:pt x="20652" y="1092200"/>
                  </a:lnTo>
                  <a:lnTo>
                    <a:pt x="29568" y="1041400"/>
                  </a:lnTo>
                  <a:lnTo>
                    <a:pt x="40013" y="1003300"/>
                  </a:lnTo>
                  <a:lnTo>
                    <a:pt x="51959" y="952500"/>
                  </a:lnTo>
                  <a:lnTo>
                    <a:pt x="65377" y="914400"/>
                  </a:lnTo>
                  <a:lnTo>
                    <a:pt x="80238" y="863600"/>
                  </a:lnTo>
                  <a:lnTo>
                    <a:pt x="96514" y="825500"/>
                  </a:lnTo>
                  <a:lnTo>
                    <a:pt x="114177" y="787400"/>
                  </a:lnTo>
                  <a:lnTo>
                    <a:pt x="133199" y="736600"/>
                  </a:lnTo>
                  <a:lnTo>
                    <a:pt x="153550" y="698500"/>
                  </a:lnTo>
                  <a:lnTo>
                    <a:pt x="175203" y="660400"/>
                  </a:lnTo>
                  <a:lnTo>
                    <a:pt x="198128" y="622300"/>
                  </a:lnTo>
                  <a:lnTo>
                    <a:pt x="222298" y="584200"/>
                  </a:lnTo>
                  <a:lnTo>
                    <a:pt x="247684" y="546100"/>
                  </a:lnTo>
                  <a:lnTo>
                    <a:pt x="274258" y="508000"/>
                  </a:lnTo>
                  <a:lnTo>
                    <a:pt x="301991" y="482600"/>
                  </a:lnTo>
                  <a:lnTo>
                    <a:pt x="330854" y="444500"/>
                  </a:lnTo>
                  <a:lnTo>
                    <a:pt x="360820" y="406400"/>
                  </a:lnTo>
                  <a:lnTo>
                    <a:pt x="391859" y="381000"/>
                  </a:lnTo>
                  <a:lnTo>
                    <a:pt x="423944" y="342900"/>
                  </a:lnTo>
                  <a:lnTo>
                    <a:pt x="457046" y="317500"/>
                  </a:lnTo>
                  <a:lnTo>
                    <a:pt x="491136" y="292100"/>
                  </a:lnTo>
                  <a:lnTo>
                    <a:pt x="526187" y="266700"/>
                  </a:lnTo>
                  <a:lnTo>
                    <a:pt x="562169" y="241300"/>
                  </a:lnTo>
                  <a:lnTo>
                    <a:pt x="599054" y="215900"/>
                  </a:lnTo>
                  <a:lnTo>
                    <a:pt x="636814" y="190500"/>
                  </a:lnTo>
                  <a:lnTo>
                    <a:pt x="675420" y="165100"/>
                  </a:lnTo>
                  <a:lnTo>
                    <a:pt x="714844" y="139700"/>
                  </a:lnTo>
                  <a:lnTo>
                    <a:pt x="755057" y="114300"/>
                  </a:lnTo>
                  <a:lnTo>
                    <a:pt x="837738" y="88900"/>
                  </a:lnTo>
                  <a:lnTo>
                    <a:pt x="880149" y="63500"/>
                  </a:lnTo>
                  <a:lnTo>
                    <a:pt x="1056263" y="12700"/>
                  </a:lnTo>
                  <a:lnTo>
                    <a:pt x="1617179" y="12700"/>
                  </a:lnTo>
                  <a:lnTo>
                    <a:pt x="1793293" y="63500"/>
                  </a:lnTo>
                  <a:lnTo>
                    <a:pt x="1835704" y="88900"/>
                  </a:lnTo>
                  <a:lnTo>
                    <a:pt x="1918385" y="114300"/>
                  </a:lnTo>
                  <a:lnTo>
                    <a:pt x="1958598" y="139700"/>
                  </a:lnTo>
                  <a:lnTo>
                    <a:pt x="1998022" y="165100"/>
                  </a:lnTo>
                  <a:lnTo>
                    <a:pt x="2036628" y="190500"/>
                  </a:lnTo>
                  <a:lnTo>
                    <a:pt x="2055508" y="203200"/>
                  </a:lnTo>
                  <a:lnTo>
                    <a:pt x="1240307" y="203200"/>
                  </a:lnTo>
                  <a:lnTo>
                    <a:pt x="1192922" y="215900"/>
                  </a:lnTo>
                  <a:lnTo>
                    <a:pt x="1146142" y="215900"/>
                  </a:lnTo>
                  <a:lnTo>
                    <a:pt x="1100009" y="228600"/>
                  </a:lnTo>
                  <a:lnTo>
                    <a:pt x="922793" y="279400"/>
                  </a:lnTo>
                  <a:lnTo>
                    <a:pt x="880529" y="304800"/>
                  </a:lnTo>
                  <a:lnTo>
                    <a:pt x="839167" y="317500"/>
                  </a:lnTo>
                  <a:lnTo>
                    <a:pt x="798748" y="342900"/>
                  </a:lnTo>
                  <a:lnTo>
                    <a:pt x="759315" y="368300"/>
                  </a:lnTo>
                  <a:lnTo>
                    <a:pt x="720909" y="393700"/>
                  </a:lnTo>
                  <a:lnTo>
                    <a:pt x="683574" y="419100"/>
                  </a:lnTo>
                  <a:lnTo>
                    <a:pt x="647351" y="444500"/>
                  </a:lnTo>
                  <a:lnTo>
                    <a:pt x="612284" y="469900"/>
                  </a:lnTo>
                  <a:lnTo>
                    <a:pt x="578413" y="495300"/>
                  </a:lnTo>
                  <a:lnTo>
                    <a:pt x="545783" y="533400"/>
                  </a:lnTo>
                  <a:lnTo>
                    <a:pt x="514434" y="571500"/>
                  </a:lnTo>
                  <a:lnTo>
                    <a:pt x="484409" y="596900"/>
                  </a:lnTo>
                  <a:lnTo>
                    <a:pt x="455751" y="635000"/>
                  </a:lnTo>
                  <a:lnTo>
                    <a:pt x="428502" y="673100"/>
                  </a:lnTo>
                  <a:lnTo>
                    <a:pt x="402704" y="711200"/>
                  </a:lnTo>
                  <a:lnTo>
                    <a:pt x="378400" y="749300"/>
                  </a:lnTo>
                  <a:lnTo>
                    <a:pt x="355631" y="787400"/>
                  </a:lnTo>
                  <a:lnTo>
                    <a:pt x="334441" y="825500"/>
                  </a:lnTo>
                  <a:lnTo>
                    <a:pt x="314871" y="863600"/>
                  </a:lnTo>
                  <a:lnTo>
                    <a:pt x="296964" y="914400"/>
                  </a:lnTo>
                  <a:lnTo>
                    <a:pt x="280763" y="952500"/>
                  </a:lnTo>
                  <a:lnTo>
                    <a:pt x="266309" y="1003300"/>
                  </a:lnTo>
                  <a:lnTo>
                    <a:pt x="253645" y="1041400"/>
                  </a:lnTo>
                  <a:lnTo>
                    <a:pt x="242813" y="1092200"/>
                  </a:lnTo>
                  <a:lnTo>
                    <a:pt x="233855" y="1130300"/>
                  </a:lnTo>
                  <a:lnTo>
                    <a:pt x="226815" y="1181100"/>
                  </a:lnTo>
                  <a:lnTo>
                    <a:pt x="221733" y="1231900"/>
                  </a:lnTo>
                  <a:lnTo>
                    <a:pt x="218653" y="1270000"/>
                  </a:lnTo>
                  <a:lnTo>
                    <a:pt x="217617" y="1320800"/>
                  </a:lnTo>
                  <a:lnTo>
                    <a:pt x="218653" y="1371600"/>
                  </a:lnTo>
                  <a:lnTo>
                    <a:pt x="221733" y="1422400"/>
                  </a:lnTo>
                  <a:lnTo>
                    <a:pt x="226815" y="1473200"/>
                  </a:lnTo>
                  <a:lnTo>
                    <a:pt x="233855" y="1511300"/>
                  </a:lnTo>
                  <a:lnTo>
                    <a:pt x="242813" y="1562100"/>
                  </a:lnTo>
                  <a:lnTo>
                    <a:pt x="253645" y="1600200"/>
                  </a:lnTo>
                  <a:lnTo>
                    <a:pt x="266309" y="1651000"/>
                  </a:lnTo>
                  <a:lnTo>
                    <a:pt x="280763" y="1689100"/>
                  </a:lnTo>
                  <a:lnTo>
                    <a:pt x="296964" y="1739900"/>
                  </a:lnTo>
                  <a:lnTo>
                    <a:pt x="314871" y="1778000"/>
                  </a:lnTo>
                  <a:lnTo>
                    <a:pt x="334441" y="1816100"/>
                  </a:lnTo>
                  <a:lnTo>
                    <a:pt x="355631" y="1866900"/>
                  </a:lnTo>
                  <a:lnTo>
                    <a:pt x="378400" y="1905000"/>
                  </a:lnTo>
                  <a:lnTo>
                    <a:pt x="402704" y="1943100"/>
                  </a:lnTo>
                  <a:lnTo>
                    <a:pt x="428502" y="1981200"/>
                  </a:lnTo>
                  <a:lnTo>
                    <a:pt x="455751" y="2019300"/>
                  </a:lnTo>
                  <a:lnTo>
                    <a:pt x="484409" y="2044700"/>
                  </a:lnTo>
                  <a:lnTo>
                    <a:pt x="514434" y="2082800"/>
                  </a:lnTo>
                  <a:lnTo>
                    <a:pt x="545783" y="2120900"/>
                  </a:lnTo>
                  <a:lnTo>
                    <a:pt x="578413" y="2146300"/>
                  </a:lnTo>
                  <a:lnTo>
                    <a:pt x="612284" y="2171700"/>
                  </a:lnTo>
                  <a:lnTo>
                    <a:pt x="647351" y="2209800"/>
                  </a:lnTo>
                  <a:lnTo>
                    <a:pt x="683574" y="2235200"/>
                  </a:lnTo>
                  <a:lnTo>
                    <a:pt x="720909" y="2260600"/>
                  </a:lnTo>
                  <a:lnTo>
                    <a:pt x="759315" y="2286000"/>
                  </a:lnTo>
                  <a:lnTo>
                    <a:pt x="798748" y="2298700"/>
                  </a:lnTo>
                  <a:lnTo>
                    <a:pt x="839167" y="2324100"/>
                  </a:lnTo>
                  <a:lnTo>
                    <a:pt x="880529" y="2349500"/>
                  </a:lnTo>
                  <a:lnTo>
                    <a:pt x="965915" y="2374900"/>
                  </a:lnTo>
                  <a:lnTo>
                    <a:pt x="1009853" y="2400300"/>
                  </a:lnTo>
                  <a:lnTo>
                    <a:pt x="1054565" y="2413000"/>
                  </a:lnTo>
                  <a:lnTo>
                    <a:pt x="1100009" y="2413000"/>
                  </a:lnTo>
                  <a:lnTo>
                    <a:pt x="1192922" y="2438400"/>
                  </a:lnTo>
                  <a:lnTo>
                    <a:pt x="2074153" y="2438400"/>
                  </a:lnTo>
                  <a:lnTo>
                    <a:pt x="2036392" y="2463800"/>
                  </a:lnTo>
                  <a:lnTo>
                    <a:pt x="1997785" y="2489200"/>
                  </a:lnTo>
                  <a:lnTo>
                    <a:pt x="1958363" y="2501900"/>
                  </a:lnTo>
                  <a:lnTo>
                    <a:pt x="1918152" y="2527300"/>
                  </a:lnTo>
                  <a:lnTo>
                    <a:pt x="1877183" y="2552700"/>
                  </a:lnTo>
                  <a:lnTo>
                    <a:pt x="1750004" y="2590800"/>
                  </a:lnTo>
                  <a:lnTo>
                    <a:pt x="1571536" y="2641600"/>
                  </a:lnTo>
                  <a:close/>
                </a:path>
                <a:path w="2673985" h="2654300">
                  <a:moveTo>
                    <a:pt x="2074153" y="2438400"/>
                  </a:moveTo>
                  <a:lnTo>
                    <a:pt x="1480520" y="2438400"/>
                  </a:lnTo>
                  <a:lnTo>
                    <a:pt x="1573433" y="2413000"/>
                  </a:lnTo>
                  <a:lnTo>
                    <a:pt x="1618877" y="2413000"/>
                  </a:lnTo>
                  <a:lnTo>
                    <a:pt x="1663589" y="2400300"/>
                  </a:lnTo>
                  <a:lnTo>
                    <a:pt x="1707527" y="2374900"/>
                  </a:lnTo>
                  <a:lnTo>
                    <a:pt x="1792913" y="2349500"/>
                  </a:lnTo>
                  <a:lnTo>
                    <a:pt x="1834275" y="2324100"/>
                  </a:lnTo>
                  <a:lnTo>
                    <a:pt x="1874694" y="2298700"/>
                  </a:lnTo>
                  <a:lnTo>
                    <a:pt x="1914127" y="2286000"/>
                  </a:lnTo>
                  <a:lnTo>
                    <a:pt x="1952533" y="2260600"/>
                  </a:lnTo>
                  <a:lnTo>
                    <a:pt x="1989868" y="2235200"/>
                  </a:lnTo>
                  <a:lnTo>
                    <a:pt x="2026091" y="2209800"/>
                  </a:lnTo>
                  <a:lnTo>
                    <a:pt x="2061158" y="2171700"/>
                  </a:lnTo>
                  <a:lnTo>
                    <a:pt x="2095029" y="2146300"/>
                  </a:lnTo>
                  <a:lnTo>
                    <a:pt x="2127659" y="2120900"/>
                  </a:lnTo>
                  <a:lnTo>
                    <a:pt x="2159008" y="2082800"/>
                  </a:lnTo>
                  <a:lnTo>
                    <a:pt x="2189033" y="2044700"/>
                  </a:lnTo>
                  <a:lnTo>
                    <a:pt x="2217691" y="2019300"/>
                  </a:lnTo>
                  <a:lnTo>
                    <a:pt x="2244940" y="1981200"/>
                  </a:lnTo>
                  <a:lnTo>
                    <a:pt x="2270738" y="1943100"/>
                  </a:lnTo>
                  <a:lnTo>
                    <a:pt x="2295042" y="1905000"/>
                  </a:lnTo>
                  <a:lnTo>
                    <a:pt x="2317811" y="1866900"/>
                  </a:lnTo>
                  <a:lnTo>
                    <a:pt x="2339001" y="1816100"/>
                  </a:lnTo>
                  <a:lnTo>
                    <a:pt x="2358571" y="1778000"/>
                  </a:lnTo>
                  <a:lnTo>
                    <a:pt x="2376478" y="1739900"/>
                  </a:lnTo>
                  <a:lnTo>
                    <a:pt x="2392679" y="1689100"/>
                  </a:lnTo>
                  <a:lnTo>
                    <a:pt x="2407133" y="1651000"/>
                  </a:lnTo>
                  <a:lnTo>
                    <a:pt x="2419797" y="1600200"/>
                  </a:lnTo>
                  <a:lnTo>
                    <a:pt x="2430629" y="1562100"/>
                  </a:lnTo>
                  <a:lnTo>
                    <a:pt x="2439587" y="1511300"/>
                  </a:lnTo>
                  <a:lnTo>
                    <a:pt x="2446627" y="1473200"/>
                  </a:lnTo>
                  <a:lnTo>
                    <a:pt x="2451709" y="1422400"/>
                  </a:lnTo>
                  <a:lnTo>
                    <a:pt x="2454789" y="1371600"/>
                  </a:lnTo>
                  <a:lnTo>
                    <a:pt x="2455825" y="1320800"/>
                  </a:lnTo>
                  <a:lnTo>
                    <a:pt x="2454789" y="1270000"/>
                  </a:lnTo>
                  <a:lnTo>
                    <a:pt x="2451709" y="1231900"/>
                  </a:lnTo>
                  <a:lnTo>
                    <a:pt x="2446627" y="1181100"/>
                  </a:lnTo>
                  <a:lnTo>
                    <a:pt x="2439587" y="1130300"/>
                  </a:lnTo>
                  <a:lnTo>
                    <a:pt x="2430629" y="1092200"/>
                  </a:lnTo>
                  <a:lnTo>
                    <a:pt x="2419797" y="1041400"/>
                  </a:lnTo>
                  <a:lnTo>
                    <a:pt x="2407133" y="1003300"/>
                  </a:lnTo>
                  <a:lnTo>
                    <a:pt x="2392679" y="952500"/>
                  </a:lnTo>
                  <a:lnTo>
                    <a:pt x="2376478" y="914400"/>
                  </a:lnTo>
                  <a:lnTo>
                    <a:pt x="2358571" y="863600"/>
                  </a:lnTo>
                  <a:lnTo>
                    <a:pt x="2339001" y="825500"/>
                  </a:lnTo>
                  <a:lnTo>
                    <a:pt x="2317811" y="787400"/>
                  </a:lnTo>
                  <a:lnTo>
                    <a:pt x="2295042" y="749300"/>
                  </a:lnTo>
                  <a:lnTo>
                    <a:pt x="2270738" y="711200"/>
                  </a:lnTo>
                  <a:lnTo>
                    <a:pt x="2244940" y="673100"/>
                  </a:lnTo>
                  <a:lnTo>
                    <a:pt x="2217691" y="635000"/>
                  </a:lnTo>
                  <a:lnTo>
                    <a:pt x="2189033" y="596900"/>
                  </a:lnTo>
                  <a:lnTo>
                    <a:pt x="2159008" y="571500"/>
                  </a:lnTo>
                  <a:lnTo>
                    <a:pt x="2127659" y="533400"/>
                  </a:lnTo>
                  <a:lnTo>
                    <a:pt x="2095029" y="495300"/>
                  </a:lnTo>
                  <a:lnTo>
                    <a:pt x="2061158" y="469900"/>
                  </a:lnTo>
                  <a:lnTo>
                    <a:pt x="2026091" y="444500"/>
                  </a:lnTo>
                  <a:lnTo>
                    <a:pt x="1989868" y="419100"/>
                  </a:lnTo>
                  <a:lnTo>
                    <a:pt x="1952533" y="393700"/>
                  </a:lnTo>
                  <a:lnTo>
                    <a:pt x="1914127" y="368300"/>
                  </a:lnTo>
                  <a:lnTo>
                    <a:pt x="1874694" y="342900"/>
                  </a:lnTo>
                  <a:lnTo>
                    <a:pt x="1834275" y="317500"/>
                  </a:lnTo>
                  <a:lnTo>
                    <a:pt x="1792913" y="304800"/>
                  </a:lnTo>
                  <a:lnTo>
                    <a:pt x="1750649" y="279400"/>
                  </a:lnTo>
                  <a:lnTo>
                    <a:pt x="1573433" y="228600"/>
                  </a:lnTo>
                  <a:lnTo>
                    <a:pt x="1527300" y="215900"/>
                  </a:lnTo>
                  <a:lnTo>
                    <a:pt x="1480520" y="215900"/>
                  </a:lnTo>
                  <a:lnTo>
                    <a:pt x="1433135" y="203200"/>
                  </a:lnTo>
                  <a:lnTo>
                    <a:pt x="2055508" y="203200"/>
                  </a:lnTo>
                  <a:lnTo>
                    <a:pt x="2074388" y="215900"/>
                  </a:lnTo>
                  <a:lnTo>
                    <a:pt x="2111273" y="241300"/>
                  </a:lnTo>
                  <a:lnTo>
                    <a:pt x="2147255" y="266700"/>
                  </a:lnTo>
                  <a:lnTo>
                    <a:pt x="2182306" y="292100"/>
                  </a:lnTo>
                  <a:lnTo>
                    <a:pt x="2216396" y="317500"/>
                  </a:lnTo>
                  <a:lnTo>
                    <a:pt x="2249498" y="342900"/>
                  </a:lnTo>
                  <a:lnTo>
                    <a:pt x="2281583" y="381000"/>
                  </a:lnTo>
                  <a:lnTo>
                    <a:pt x="2312622" y="406400"/>
                  </a:lnTo>
                  <a:lnTo>
                    <a:pt x="2342588" y="444500"/>
                  </a:lnTo>
                  <a:lnTo>
                    <a:pt x="2371451" y="482600"/>
                  </a:lnTo>
                  <a:lnTo>
                    <a:pt x="2399184" y="508000"/>
                  </a:lnTo>
                  <a:lnTo>
                    <a:pt x="2425758" y="546100"/>
                  </a:lnTo>
                  <a:lnTo>
                    <a:pt x="2451144" y="584200"/>
                  </a:lnTo>
                  <a:lnTo>
                    <a:pt x="2475314" y="622300"/>
                  </a:lnTo>
                  <a:lnTo>
                    <a:pt x="2498239" y="660400"/>
                  </a:lnTo>
                  <a:lnTo>
                    <a:pt x="2519892" y="698500"/>
                  </a:lnTo>
                  <a:lnTo>
                    <a:pt x="2540243" y="736600"/>
                  </a:lnTo>
                  <a:lnTo>
                    <a:pt x="2559265" y="787400"/>
                  </a:lnTo>
                  <a:lnTo>
                    <a:pt x="2576928" y="825500"/>
                  </a:lnTo>
                  <a:lnTo>
                    <a:pt x="2593204" y="863600"/>
                  </a:lnTo>
                  <a:lnTo>
                    <a:pt x="2608066" y="914400"/>
                  </a:lnTo>
                  <a:lnTo>
                    <a:pt x="2621483" y="952500"/>
                  </a:lnTo>
                  <a:lnTo>
                    <a:pt x="2633429" y="1003300"/>
                  </a:lnTo>
                  <a:lnTo>
                    <a:pt x="2643874" y="1041400"/>
                  </a:lnTo>
                  <a:lnTo>
                    <a:pt x="2652791" y="1092200"/>
                  </a:lnTo>
                  <a:lnTo>
                    <a:pt x="2660149" y="1130300"/>
                  </a:lnTo>
                  <a:lnTo>
                    <a:pt x="2665923" y="1181100"/>
                  </a:lnTo>
                  <a:lnTo>
                    <a:pt x="2670081" y="1231900"/>
                  </a:lnTo>
                  <a:lnTo>
                    <a:pt x="2672598" y="1270000"/>
                  </a:lnTo>
                  <a:lnTo>
                    <a:pt x="2673443" y="1320800"/>
                  </a:lnTo>
                  <a:lnTo>
                    <a:pt x="2672597" y="1371600"/>
                  </a:lnTo>
                  <a:lnTo>
                    <a:pt x="2670079" y="1422400"/>
                  </a:lnTo>
                  <a:lnTo>
                    <a:pt x="2665916" y="1460500"/>
                  </a:lnTo>
                  <a:lnTo>
                    <a:pt x="2660138" y="1511300"/>
                  </a:lnTo>
                  <a:lnTo>
                    <a:pt x="2652774" y="1562100"/>
                  </a:lnTo>
                  <a:lnTo>
                    <a:pt x="2643851" y="1600200"/>
                  </a:lnTo>
                  <a:lnTo>
                    <a:pt x="2633398" y="1651000"/>
                  </a:lnTo>
                  <a:lnTo>
                    <a:pt x="2621443" y="1689100"/>
                  </a:lnTo>
                  <a:lnTo>
                    <a:pt x="2608016" y="1739900"/>
                  </a:lnTo>
                  <a:lnTo>
                    <a:pt x="2593145" y="1778000"/>
                  </a:lnTo>
                  <a:lnTo>
                    <a:pt x="2576858" y="1828800"/>
                  </a:lnTo>
                  <a:lnTo>
                    <a:pt x="2559184" y="1866900"/>
                  </a:lnTo>
                  <a:lnTo>
                    <a:pt x="2540152" y="1905000"/>
                  </a:lnTo>
                  <a:lnTo>
                    <a:pt x="2519789" y="1943100"/>
                  </a:lnTo>
                  <a:lnTo>
                    <a:pt x="2498125" y="1981200"/>
                  </a:lnTo>
                  <a:lnTo>
                    <a:pt x="2475188" y="2019300"/>
                  </a:lnTo>
                  <a:lnTo>
                    <a:pt x="2451006" y="2057400"/>
                  </a:lnTo>
                  <a:lnTo>
                    <a:pt x="2425609" y="2095500"/>
                  </a:lnTo>
                  <a:lnTo>
                    <a:pt x="2399024" y="2133600"/>
                  </a:lnTo>
                  <a:lnTo>
                    <a:pt x="2371280" y="2171700"/>
                  </a:lnTo>
                  <a:lnTo>
                    <a:pt x="2342407" y="2209800"/>
                  </a:lnTo>
                  <a:lnTo>
                    <a:pt x="2312431" y="2235200"/>
                  </a:lnTo>
                  <a:lnTo>
                    <a:pt x="2281383" y="2273300"/>
                  </a:lnTo>
                  <a:lnTo>
                    <a:pt x="2249289" y="2298700"/>
                  </a:lnTo>
                  <a:lnTo>
                    <a:pt x="2216180" y="2324100"/>
                  </a:lnTo>
                  <a:lnTo>
                    <a:pt x="2182083" y="2362200"/>
                  </a:lnTo>
                  <a:lnTo>
                    <a:pt x="2147028" y="2387600"/>
                  </a:lnTo>
                  <a:lnTo>
                    <a:pt x="2111041" y="2413000"/>
                  </a:lnTo>
                  <a:lnTo>
                    <a:pt x="2074153" y="2438400"/>
                  </a:lnTo>
                  <a:close/>
                </a:path>
                <a:path w="2673985" h="2654300">
                  <a:moveTo>
                    <a:pt x="1479003" y="2654300"/>
                  </a:moveTo>
                  <a:lnTo>
                    <a:pt x="1194348" y="2654300"/>
                  </a:lnTo>
                  <a:lnTo>
                    <a:pt x="1147805" y="2641600"/>
                  </a:lnTo>
                  <a:lnTo>
                    <a:pt x="1525521" y="2641600"/>
                  </a:lnTo>
                  <a:lnTo>
                    <a:pt x="1479003" y="2654300"/>
                  </a:lnTo>
                  <a:close/>
                </a:path>
              </a:pathLst>
            </a:custGeom>
            <a:solidFill>
              <a:srgbClr val="5EDB12"/>
            </a:solidFill>
          </p:spPr>
          <p:txBody>
            <a:bodyPr wrap="square" lIns="0" tIns="0" rIns="0" bIns="0" rtlCol="0"/>
            <a:lstStyle/>
            <a:p>
              <a:endParaRPr/>
            </a:p>
          </p:txBody>
        </p:sp>
      </p:grpSp>
      <p:sp>
        <p:nvSpPr>
          <p:cNvPr id="18" name="object 18"/>
          <p:cNvSpPr/>
          <p:nvPr/>
        </p:nvSpPr>
        <p:spPr>
          <a:xfrm>
            <a:off x="6247889" y="1396376"/>
            <a:ext cx="939800" cy="939800"/>
          </a:xfrm>
          <a:custGeom>
            <a:avLst/>
            <a:gdLst/>
            <a:ahLst/>
            <a:cxnLst/>
            <a:rect l="l" t="t" r="r" b="b"/>
            <a:pathLst>
              <a:path w="1879600" h="1879600">
                <a:moveTo>
                  <a:pt x="939762" y="0"/>
                </a:moveTo>
                <a:lnTo>
                  <a:pt x="988122" y="1222"/>
                </a:lnTo>
                <a:lnTo>
                  <a:pt x="1035847" y="4851"/>
                </a:lnTo>
                <a:lnTo>
                  <a:pt x="1082878" y="10828"/>
                </a:lnTo>
                <a:lnTo>
                  <a:pt x="1129157" y="19092"/>
                </a:lnTo>
                <a:lnTo>
                  <a:pt x="1174623" y="29586"/>
                </a:lnTo>
                <a:lnTo>
                  <a:pt x="1219218" y="42249"/>
                </a:lnTo>
                <a:lnTo>
                  <a:pt x="1262884" y="57024"/>
                </a:lnTo>
                <a:lnTo>
                  <a:pt x="1305560" y="73851"/>
                </a:lnTo>
                <a:lnTo>
                  <a:pt x="1347188" y="92670"/>
                </a:lnTo>
                <a:lnTo>
                  <a:pt x="1387708" y="113424"/>
                </a:lnTo>
                <a:lnTo>
                  <a:pt x="1427063" y="136052"/>
                </a:lnTo>
                <a:lnTo>
                  <a:pt x="1465192" y="160496"/>
                </a:lnTo>
                <a:lnTo>
                  <a:pt x="1502037" y="186697"/>
                </a:lnTo>
                <a:lnTo>
                  <a:pt x="1537538" y="214596"/>
                </a:lnTo>
                <a:lnTo>
                  <a:pt x="1571637" y="244133"/>
                </a:lnTo>
                <a:lnTo>
                  <a:pt x="1604274" y="275250"/>
                </a:lnTo>
                <a:lnTo>
                  <a:pt x="1635391" y="307887"/>
                </a:lnTo>
                <a:lnTo>
                  <a:pt x="1664928" y="341986"/>
                </a:lnTo>
                <a:lnTo>
                  <a:pt x="1692827" y="377487"/>
                </a:lnTo>
                <a:lnTo>
                  <a:pt x="1719028" y="414332"/>
                </a:lnTo>
                <a:lnTo>
                  <a:pt x="1743472" y="452461"/>
                </a:lnTo>
                <a:lnTo>
                  <a:pt x="1766100" y="491815"/>
                </a:lnTo>
                <a:lnTo>
                  <a:pt x="1786853" y="532336"/>
                </a:lnTo>
                <a:lnTo>
                  <a:pt x="1805673" y="573964"/>
                </a:lnTo>
                <a:lnTo>
                  <a:pt x="1822500" y="616640"/>
                </a:lnTo>
                <a:lnTo>
                  <a:pt x="1837274" y="660305"/>
                </a:lnTo>
                <a:lnTo>
                  <a:pt x="1849938" y="704901"/>
                </a:lnTo>
                <a:lnTo>
                  <a:pt x="1860432" y="750367"/>
                </a:lnTo>
                <a:lnTo>
                  <a:pt x="1868696" y="796645"/>
                </a:lnTo>
                <a:lnTo>
                  <a:pt x="1874672" y="843677"/>
                </a:lnTo>
                <a:lnTo>
                  <a:pt x="1878301" y="891402"/>
                </a:lnTo>
                <a:lnTo>
                  <a:pt x="1879524" y="939762"/>
                </a:lnTo>
                <a:lnTo>
                  <a:pt x="1878301" y="988122"/>
                </a:lnTo>
                <a:lnTo>
                  <a:pt x="1874672" y="1035847"/>
                </a:lnTo>
                <a:lnTo>
                  <a:pt x="1868696" y="1082878"/>
                </a:lnTo>
                <a:lnTo>
                  <a:pt x="1860432" y="1129157"/>
                </a:lnTo>
                <a:lnTo>
                  <a:pt x="1849938" y="1174623"/>
                </a:lnTo>
                <a:lnTo>
                  <a:pt x="1837274" y="1219218"/>
                </a:lnTo>
                <a:lnTo>
                  <a:pt x="1822500" y="1262883"/>
                </a:lnTo>
                <a:lnTo>
                  <a:pt x="1805673" y="1305559"/>
                </a:lnTo>
                <a:lnTo>
                  <a:pt x="1786853" y="1347187"/>
                </a:lnTo>
                <a:lnTo>
                  <a:pt x="1766100" y="1387708"/>
                </a:lnTo>
                <a:lnTo>
                  <a:pt x="1743472" y="1427062"/>
                </a:lnTo>
                <a:lnTo>
                  <a:pt x="1719028" y="1465191"/>
                </a:lnTo>
                <a:lnTo>
                  <a:pt x="1692827" y="1502036"/>
                </a:lnTo>
                <a:lnTo>
                  <a:pt x="1664928" y="1537537"/>
                </a:lnTo>
                <a:lnTo>
                  <a:pt x="1635391" y="1571636"/>
                </a:lnTo>
                <a:lnTo>
                  <a:pt x="1604274" y="1604273"/>
                </a:lnTo>
                <a:lnTo>
                  <a:pt x="1571637" y="1635389"/>
                </a:lnTo>
                <a:lnTo>
                  <a:pt x="1537538" y="1664926"/>
                </a:lnTo>
                <a:lnTo>
                  <a:pt x="1502037" y="1692825"/>
                </a:lnTo>
                <a:lnTo>
                  <a:pt x="1465192" y="1719026"/>
                </a:lnTo>
                <a:lnTo>
                  <a:pt x="1427063" y="1743469"/>
                </a:lnTo>
                <a:lnTo>
                  <a:pt x="1387708" y="1766098"/>
                </a:lnTo>
                <a:lnTo>
                  <a:pt x="1347188" y="1786851"/>
                </a:lnTo>
                <a:lnTo>
                  <a:pt x="1305560" y="1805671"/>
                </a:lnTo>
                <a:lnTo>
                  <a:pt x="1262884" y="1822497"/>
                </a:lnTo>
                <a:lnTo>
                  <a:pt x="1219218" y="1837272"/>
                </a:lnTo>
                <a:lnTo>
                  <a:pt x="1174623" y="1849935"/>
                </a:lnTo>
                <a:lnTo>
                  <a:pt x="1129157" y="1860429"/>
                </a:lnTo>
                <a:lnTo>
                  <a:pt x="1082878" y="1868693"/>
                </a:lnTo>
                <a:lnTo>
                  <a:pt x="1035847" y="1874669"/>
                </a:lnTo>
                <a:lnTo>
                  <a:pt x="988122" y="1878298"/>
                </a:lnTo>
                <a:lnTo>
                  <a:pt x="939762" y="1879521"/>
                </a:lnTo>
                <a:lnTo>
                  <a:pt x="891402" y="1878298"/>
                </a:lnTo>
                <a:lnTo>
                  <a:pt x="843677" y="1874669"/>
                </a:lnTo>
                <a:lnTo>
                  <a:pt x="796645" y="1868693"/>
                </a:lnTo>
                <a:lnTo>
                  <a:pt x="750367" y="1860429"/>
                </a:lnTo>
                <a:lnTo>
                  <a:pt x="704901" y="1849935"/>
                </a:lnTo>
                <a:lnTo>
                  <a:pt x="660305" y="1837272"/>
                </a:lnTo>
                <a:lnTo>
                  <a:pt x="616640" y="1822497"/>
                </a:lnTo>
                <a:lnTo>
                  <a:pt x="573964" y="1805671"/>
                </a:lnTo>
                <a:lnTo>
                  <a:pt x="532336" y="1786851"/>
                </a:lnTo>
                <a:lnTo>
                  <a:pt x="491815" y="1766098"/>
                </a:lnTo>
                <a:lnTo>
                  <a:pt x="452461" y="1743469"/>
                </a:lnTo>
                <a:lnTo>
                  <a:pt x="414332" y="1719026"/>
                </a:lnTo>
                <a:lnTo>
                  <a:pt x="377487" y="1692825"/>
                </a:lnTo>
                <a:lnTo>
                  <a:pt x="341986" y="1664926"/>
                </a:lnTo>
                <a:lnTo>
                  <a:pt x="307887" y="1635389"/>
                </a:lnTo>
                <a:lnTo>
                  <a:pt x="275250" y="1604273"/>
                </a:lnTo>
                <a:lnTo>
                  <a:pt x="244133" y="1571636"/>
                </a:lnTo>
                <a:lnTo>
                  <a:pt x="214596" y="1537537"/>
                </a:lnTo>
                <a:lnTo>
                  <a:pt x="186697" y="1502036"/>
                </a:lnTo>
                <a:lnTo>
                  <a:pt x="160496" y="1465191"/>
                </a:lnTo>
                <a:lnTo>
                  <a:pt x="136052" y="1427062"/>
                </a:lnTo>
                <a:lnTo>
                  <a:pt x="113424" y="1387708"/>
                </a:lnTo>
                <a:lnTo>
                  <a:pt x="92670" y="1347187"/>
                </a:lnTo>
                <a:lnTo>
                  <a:pt x="73851" y="1305559"/>
                </a:lnTo>
                <a:lnTo>
                  <a:pt x="57024" y="1262883"/>
                </a:lnTo>
                <a:lnTo>
                  <a:pt x="42249" y="1219218"/>
                </a:lnTo>
                <a:lnTo>
                  <a:pt x="29586" y="1174623"/>
                </a:lnTo>
                <a:lnTo>
                  <a:pt x="19092" y="1129157"/>
                </a:lnTo>
                <a:lnTo>
                  <a:pt x="10828" y="1082878"/>
                </a:lnTo>
                <a:lnTo>
                  <a:pt x="4851" y="1035847"/>
                </a:lnTo>
                <a:lnTo>
                  <a:pt x="1222" y="988122"/>
                </a:lnTo>
                <a:lnTo>
                  <a:pt x="0" y="939762"/>
                </a:lnTo>
                <a:lnTo>
                  <a:pt x="1222" y="891402"/>
                </a:lnTo>
                <a:lnTo>
                  <a:pt x="4851" y="843677"/>
                </a:lnTo>
                <a:lnTo>
                  <a:pt x="10828" y="796645"/>
                </a:lnTo>
                <a:lnTo>
                  <a:pt x="19092" y="750367"/>
                </a:lnTo>
                <a:lnTo>
                  <a:pt x="29586" y="704901"/>
                </a:lnTo>
                <a:lnTo>
                  <a:pt x="42249" y="660305"/>
                </a:lnTo>
                <a:lnTo>
                  <a:pt x="57024" y="616640"/>
                </a:lnTo>
                <a:lnTo>
                  <a:pt x="73851" y="573964"/>
                </a:lnTo>
                <a:lnTo>
                  <a:pt x="92670" y="532336"/>
                </a:lnTo>
                <a:lnTo>
                  <a:pt x="113424" y="491815"/>
                </a:lnTo>
                <a:lnTo>
                  <a:pt x="136052" y="452461"/>
                </a:lnTo>
                <a:lnTo>
                  <a:pt x="160496" y="414332"/>
                </a:lnTo>
                <a:lnTo>
                  <a:pt x="186697" y="377487"/>
                </a:lnTo>
                <a:lnTo>
                  <a:pt x="214596" y="341986"/>
                </a:lnTo>
                <a:lnTo>
                  <a:pt x="244133" y="307887"/>
                </a:lnTo>
                <a:lnTo>
                  <a:pt x="275250" y="275250"/>
                </a:lnTo>
                <a:lnTo>
                  <a:pt x="307887" y="244133"/>
                </a:lnTo>
                <a:lnTo>
                  <a:pt x="341986" y="214596"/>
                </a:lnTo>
                <a:lnTo>
                  <a:pt x="377487" y="186697"/>
                </a:lnTo>
                <a:lnTo>
                  <a:pt x="414332" y="160496"/>
                </a:lnTo>
                <a:lnTo>
                  <a:pt x="452461" y="136052"/>
                </a:lnTo>
                <a:lnTo>
                  <a:pt x="491815" y="113424"/>
                </a:lnTo>
                <a:lnTo>
                  <a:pt x="532336" y="92670"/>
                </a:lnTo>
                <a:lnTo>
                  <a:pt x="573964" y="73851"/>
                </a:lnTo>
                <a:lnTo>
                  <a:pt x="616640" y="57024"/>
                </a:lnTo>
                <a:lnTo>
                  <a:pt x="660305" y="42249"/>
                </a:lnTo>
                <a:lnTo>
                  <a:pt x="704901" y="29586"/>
                </a:lnTo>
                <a:lnTo>
                  <a:pt x="750367" y="19092"/>
                </a:lnTo>
                <a:lnTo>
                  <a:pt x="796645" y="10828"/>
                </a:lnTo>
                <a:lnTo>
                  <a:pt x="843677" y="4851"/>
                </a:lnTo>
                <a:lnTo>
                  <a:pt x="891402" y="1222"/>
                </a:lnTo>
                <a:lnTo>
                  <a:pt x="939762" y="0"/>
                </a:lnTo>
                <a:close/>
              </a:path>
            </a:pathLst>
          </a:custGeom>
          <a:solidFill>
            <a:srgbClr val="5EDB12">
              <a:alpha val="69999"/>
            </a:srgbClr>
          </a:solidFill>
        </p:spPr>
        <p:txBody>
          <a:bodyPr wrap="square" lIns="0" tIns="0" rIns="0" bIns="0" rtlCol="0"/>
          <a:lstStyle/>
          <a:p>
            <a:endParaRPr/>
          </a:p>
        </p:txBody>
      </p:sp>
      <p:sp>
        <p:nvSpPr>
          <p:cNvPr id="19" name="object 19"/>
          <p:cNvSpPr txBox="1"/>
          <p:nvPr/>
        </p:nvSpPr>
        <p:spPr>
          <a:xfrm>
            <a:off x="6628901" y="1442993"/>
            <a:ext cx="1426210" cy="795020"/>
          </a:xfrm>
          <a:prstGeom prst="rect">
            <a:avLst/>
          </a:prstGeom>
        </p:spPr>
        <p:txBody>
          <a:bodyPr vert="horz" wrap="square" lIns="0" tIns="6350" rIns="0" bIns="0" rtlCol="0">
            <a:spAutoFit/>
          </a:bodyPr>
          <a:lstStyle/>
          <a:p>
            <a:pPr marL="575945" marR="2540" indent="58103" algn="r">
              <a:lnSpc>
                <a:spcPct val="113300"/>
              </a:lnSpc>
              <a:spcBef>
                <a:spcPts val="50"/>
              </a:spcBef>
              <a:tabLst>
                <a:tab pos="831532" algn="l"/>
                <a:tab pos="1035368" algn="l"/>
                <a:tab pos="1263333" algn="l"/>
              </a:tabLst>
            </a:pPr>
            <a:r>
              <a:rPr sz="800" spc="-10" dirty="0">
                <a:solidFill>
                  <a:srgbClr val="5EDB12"/>
                </a:solidFill>
                <a:latin typeface="Tahoma"/>
                <a:cs typeface="Tahoma"/>
              </a:rPr>
              <a:t>S</a:t>
            </a:r>
            <a:r>
              <a:rPr sz="800" spc="-57" dirty="0">
                <a:solidFill>
                  <a:srgbClr val="5EDB12"/>
                </a:solidFill>
                <a:latin typeface="Tahoma"/>
                <a:cs typeface="Tahoma"/>
              </a:rPr>
              <a:t> </a:t>
            </a:r>
            <a:r>
              <a:rPr sz="800" spc="35" dirty="0">
                <a:solidFill>
                  <a:srgbClr val="5EDB12"/>
                </a:solidFill>
                <a:latin typeface="Tahoma"/>
                <a:cs typeface="Tahoma"/>
              </a:rPr>
              <a:t>P</a:t>
            </a:r>
            <a:r>
              <a:rPr sz="800" spc="-57" dirty="0">
                <a:solidFill>
                  <a:srgbClr val="5EDB12"/>
                </a:solidFill>
                <a:latin typeface="Tahoma"/>
                <a:cs typeface="Tahoma"/>
              </a:rPr>
              <a:t> </a:t>
            </a:r>
            <a:r>
              <a:rPr sz="800" spc="50" dirty="0">
                <a:solidFill>
                  <a:srgbClr val="5EDB12"/>
                </a:solidFill>
                <a:latin typeface="Tahoma"/>
                <a:cs typeface="Tahoma"/>
              </a:rPr>
              <a:t>O</a:t>
            </a:r>
            <a:r>
              <a:rPr sz="800" spc="-55" dirty="0">
                <a:solidFill>
                  <a:srgbClr val="5EDB12"/>
                </a:solidFill>
                <a:latin typeface="Tahoma"/>
                <a:cs typeface="Tahoma"/>
              </a:rPr>
              <a:t> </a:t>
            </a:r>
            <a:r>
              <a:rPr sz="800" spc="-25" dirty="0">
                <a:solidFill>
                  <a:srgbClr val="5EDB12"/>
                </a:solidFill>
                <a:latin typeface="Tahoma"/>
                <a:cs typeface="Tahoma"/>
              </a:rPr>
              <a:t>T</a:t>
            </a:r>
            <a:r>
              <a:rPr sz="800" dirty="0">
                <a:solidFill>
                  <a:srgbClr val="5EDB12"/>
                </a:solidFill>
                <a:latin typeface="Tahoma"/>
                <a:cs typeface="Tahoma"/>
              </a:rPr>
              <a:t>	L</a:t>
            </a:r>
            <a:r>
              <a:rPr sz="800" spc="-55" dirty="0">
                <a:solidFill>
                  <a:srgbClr val="5EDB12"/>
                </a:solidFill>
                <a:latin typeface="Tahoma"/>
                <a:cs typeface="Tahoma"/>
              </a:rPr>
              <a:t> </a:t>
            </a:r>
            <a:r>
              <a:rPr sz="800" spc="-83" dirty="0">
                <a:solidFill>
                  <a:srgbClr val="5EDB12"/>
                </a:solidFill>
                <a:latin typeface="Tahoma"/>
                <a:cs typeface="Tahoma"/>
              </a:rPr>
              <a:t>I</a:t>
            </a:r>
            <a:r>
              <a:rPr sz="800" spc="-53" dirty="0">
                <a:solidFill>
                  <a:srgbClr val="5EDB12"/>
                </a:solidFill>
                <a:latin typeface="Tahoma"/>
                <a:cs typeface="Tahoma"/>
              </a:rPr>
              <a:t> </a:t>
            </a:r>
            <a:r>
              <a:rPr sz="800" spc="48" dirty="0">
                <a:solidFill>
                  <a:srgbClr val="5EDB12"/>
                </a:solidFill>
                <a:latin typeface="Tahoma"/>
                <a:cs typeface="Tahoma"/>
              </a:rPr>
              <a:t>G</a:t>
            </a:r>
            <a:r>
              <a:rPr sz="800" spc="-53" dirty="0">
                <a:solidFill>
                  <a:srgbClr val="5EDB12"/>
                </a:solidFill>
                <a:latin typeface="Tahoma"/>
                <a:cs typeface="Tahoma"/>
              </a:rPr>
              <a:t> </a:t>
            </a:r>
            <a:r>
              <a:rPr sz="800" spc="48" dirty="0">
                <a:solidFill>
                  <a:srgbClr val="5EDB12"/>
                </a:solidFill>
                <a:latin typeface="Tahoma"/>
                <a:cs typeface="Tahoma"/>
              </a:rPr>
              <a:t>H</a:t>
            </a:r>
            <a:r>
              <a:rPr sz="800" spc="-53" dirty="0">
                <a:solidFill>
                  <a:srgbClr val="5EDB12"/>
                </a:solidFill>
                <a:latin typeface="Tahoma"/>
                <a:cs typeface="Tahoma"/>
              </a:rPr>
              <a:t> </a:t>
            </a:r>
            <a:r>
              <a:rPr sz="800" spc="-35" dirty="0">
                <a:solidFill>
                  <a:srgbClr val="5EDB12"/>
                </a:solidFill>
                <a:latin typeface="Tahoma"/>
                <a:cs typeface="Tahoma"/>
              </a:rPr>
              <a:t>T </a:t>
            </a:r>
            <a:r>
              <a:rPr sz="800" spc="50" dirty="0">
                <a:solidFill>
                  <a:srgbClr val="5EDB12"/>
                </a:solidFill>
                <a:latin typeface="Tahoma"/>
                <a:cs typeface="Tahoma"/>
              </a:rPr>
              <a:t>O</a:t>
            </a:r>
            <a:r>
              <a:rPr sz="800" spc="-57" dirty="0">
                <a:solidFill>
                  <a:srgbClr val="5EDB12"/>
                </a:solidFill>
                <a:latin typeface="Tahoma"/>
                <a:cs typeface="Tahoma"/>
              </a:rPr>
              <a:t> </a:t>
            </a:r>
            <a:r>
              <a:rPr sz="800" spc="38" dirty="0">
                <a:solidFill>
                  <a:srgbClr val="5EDB12"/>
                </a:solidFill>
                <a:latin typeface="Tahoma"/>
                <a:cs typeface="Tahoma"/>
              </a:rPr>
              <a:t>N</a:t>
            </a:r>
            <a:r>
              <a:rPr sz="800" dirty="0">
                <a:solidFill>
                  <a:srgbClr val="5EDB12"/>
                </a:solidFill>
                <a:latin typeface="Tahoma"/>
                <a:cs typeface="Tahoma"/>
              </a:rPr>
              <a:t>	</a:t>
            </a:r>
            <a:r>
              <a:rPr sz="800" spc="-10" dirty="0">
                <a:solidFill>
                  <a:srgbClr val="5EDB12"/>
                </a:solidFill>
                <a:latin typeface="Tahoma"/>
                <a:cs typeface="Tahoma"/>
              </a:rPr>
              <a:t>S</a:t>
            </a:r>
            <a:r>
              <a:rPr sz="800" spc="-57" dirty="0">
                <a:solidFill>
                  <a:srgbClr val="5EDB12"/>
                </a:solidFill>
                <a:latin typeface="Tahoma"/>
                <a:cs typeface="Tahoma"/>
              </a:rPr>
              <a:t> </a:t>
            </a:r>
            <a:r>
              <a:rPr sz="800" spc="50" dirty="0">
                <a:solidFill>
                  <a:srgbClr val="5EDB12"/>
                </a:solidFill>
                <a:latin typeface="Tahoma"/>
                <a:cs typeface="Tahoma"/>
              </a:rPr>
              <a:t>O</a:t>
            </a:r>
            <a:r>
              <a:rPr sz="800" spc="-55" dirty="0">
                <a:solidFill>
                  <a:srgbClr val="5EDB12"/>
                </a:solidFill>
                <a:latin typeface="Tahoma"/>
                <a:cs typeface="Tahoma"/>
              </a:rPr>
              <a:t> </a:t>
            </a:r>
            <a:r>
              <a:rPr sz="800" spc="98" dirty="0">
                <a:solidFill>
                  <a:srgbClr val="5EDB12"/>
                </a:solidFill>
                <a:latin typeface="Tahoma"/>
                <a:cs typeface="Tahoma"/>
              </a:rPr>
              <a:t>M</a:t>
            </a:r>
            <a:r>
              <a:rPr sz="800" spc="-57" dirty="0">
                <a:solidFill>
                  <a:srgbClr val="5EDB12"/>
                </a:solidFill>
                <a:latin typeface="Tahoma"/>
                <a:cs typeface="Tahoma"/>
              </a:rPr>
              <a:t> </a:t>
            </a:r>
            <a:r>
              <a:rPr sz="800" spc="-25" dirty="0">
                <a:solidFill>
                  <a:srgbClr val="5EDB12"/>
                </a:solidFill>
                <a:latin typeface="Tahoma"/>
                <a:cs typeface="Tahoma"/>
              </a:rPr>
              <a:t>E</a:t>
            </a:r>
            <a:r>
              <a:rPr sz="800" dirty="0">
                <a:solidFill>
                  <a:srgbClr val="5EDB12"/>
                </a:solidFill>
                <a:latin typeface="Tahoma"/>
                <a:cs typeface="Tahoma"/>
              </a:rPr>
              <a:t>	</a:t>
            </a:r>
            <a:r>
              <a:rPr sz="800" spc="50" dirty="0">
                <a:solidFill>
                  <a:srgbClr val="5EDB12"/>
                </a:solidFill>
                <a:latin typeface="Tahoma"/>
                <a:cs typeface="Tahoma"/>
              </a:rPr>
              <a:t>O</a:t>
            </a:r>
            <a:r>
              <a:rPr sz="800" spc="-57" dirty="0">
                <a:solidFill>
                  <a:srgbClr val="5EDB12"/>
                </a:solidFill>
                <a:latin typeface="Tahoma"/>
                <a:cs typeface="Tahoma"/>
              </a:rPr>
              <a:t> </a:t>
            </a:r>
            <a:r>
              <a:rPr sz="800" spc="-25" dirty="0">
                <a:solidFill>
                  <a:srgbClr val="5EDB12"/>
                </a:solidFill>
                <a:latin typeface="Tahoma"/>
                <a:cs typeface="Tahoma"/>
              </a:rPr>
              <a:t>F </a:t>
            </a:r>
            <a:r>
              <a:rPr sz="800" spc="-10" dirty="0">
                <a:solidFill>
                  <a:srgbClr val="5EDB12"/>
                </a:solidFill>
                <a:latin typeface="Tahoma"/>
                <a:cs typeface="Tahoma"/>
              </a:rPr>
              <a:t>S</a:t>
            </a:r>
            <a:r>
              <a:rPr sz="800" spc="-48" dirty="0">
                <a:solidFill>
                  <a:srgbClr val="5EDB12"/>
                </a:solidFill>
                <a:latin typeface="Tahoma"/>
                <a:cs typeface="Tahoma"/>
              </a:rPr>
              <a:t> </a:t>
            </a:r>
            <a:r>
              <a:rPr sz="800" dirty="0">
                <a:solidFill>
                  <a:srgbClr val="5EDB12"/>
                </a:solidFill>
                <a:latin typeface="Tahoma"/>
                <a:cs typeface="Tahoma"/>
              </a:rPr>
              <a:t>W</a:t>
            </a:r>
            <a:r>
              <a:rPr sz="800" spc="-48" dirty="0">
                <a:solidFill>
                  <a:srgbClr val="5EDB12"/>
                </a:solidFill>
                <a:latin typeface="Tahoma"/>
                <a:cs typeface="Tahoma"/>
              </a:rPr>
              <a:t> </a:t>
            </a:r>
            <a:r>
              <a:rPr sz="800" dirty="0">
                <a:solidFill>
                  <a:srgbClr val="5EDB12"/>
                </a:solidFill>
                <a:latin typeface="Tahoma"/>
                <a:cs typeface="Tahoma"/>
              </a:rPr>
              <a:t>A</a:t>
            </a:r>
            <a:r>
              <a:rPr sz="800" spc="-48" dirty="0">
                <a:solidFill>
                  <a:srgbClr val="5EDB12"/>
                </a:solidFill>
                <a:latin typeface="Tahoma"/>
                <a:cs typeface="Tahoma"/>
              </a:rPr>
              <a:t> </a:t>
            </a:r>
            <a:r>
              <a:rPr sz="800" spc="68" dirty="0">
                <a:solidFill>
                  <a:srgbClr val="5EDB12"/>
                </a:solidFill>
                <a:latin typeface="Tahoma"/>
                <a:cs typeface="Tahoma"/>
              </a:rPr>
              <a:t>N</a:t>
            </a:r>
            <a:r>
              <a:rPr sz="800" spc="-48" dirty="0">
                <a:solidFill>
                  <a:srgbClr val="5EDB12"/>
                </a:solidFill>
                <a:latin typeface="Tahoma"/>
                <a:cs typeface="Tahoma"/>
              </a:rPr>
              <a:t> </a:t>
            </a:r>
            <a:r>
              <a:rPr sz="800" spc="-10" dirty="0">
                <a:solidFill>
                  <a:srgbClr val="5EDB12"/>
                </a:solidFill>
                <a:latin typeface="Tahoma"/>
                <a:cs typeface="Tahoma"/>
              </a:rPr>
              <a:t>S</a:t>
            </a:r>
            <a:r>
              <a:rPr sz="800" spc="-48" dirty="0">
                <a:solidFill>
                  <a:srgbClr val="5EDB12"/>
                </a:solidFill>
                <a:latin typeface="Tahoma"/>
                <a:cs typeface="Tahoma"/>
              </a:rPr>
              <a:t> </a:t>
            </a:r>
            <a:r>
              <a:rPr sz="800" spc="-10" dirty="0">
                <a:solidFill>
                  <a:srgbClr val="5EDB12"/>
                </a:solidFill>
                <a:latin typeface="Tahoma"/>
                <a:cs typeface="Tahoma"/>
              </a:rPr>
              <a:t>E</a:t>
            </a:r>
            <a:r>
              <a:rPr sz="800" spc="-48" dirty="0">
                <a:solidFill>
                  <a:srgbClr val="5EDB12"/>
                </a:solidFill>
                <a:latin typeface="Tahoma"/>
                <a:cs typeface="Tahoma"/>
              </a:rPr>
              <a:t> </a:t>
            </a:r>
            <a:r>
              <a:rPr sz="800" dirty="0">
                <a:solidFill>
                  <a:srgbClr val="5EDB12"/>
                </a:solidFill>
                <a:latin typeface="Tahoma"/>
                <a:cs typeface="Tahoma"/>
              </a:rPr>
              <a:t>A</a:t>
            </a:r>
            <a:r>
              <a:rPr sz="800" spc="-48" dirty="0">
                <a:solidFill>
                  <a:srgbClr val="5EDB12"/>
                </a:solidFill>
                <a:latin typeface="Tahoma"/>
                <a:cs typeface="Tahoma"/>
              </a:rPr>
              <a:t> </a:t>
            </a:r>
            <a:r>
              <a:rPr sz="800" dirty="0">
                <a:solidFill>
                  <a:srgbClr val="5EDB12"/>
                </a:solidFill>
                <a:latin typeface="Tahoma"/>
                <a:cs typeface="Tahoma"/>
              </a:rPr>
              <a:t>'</a:t>
            </a:r>
            <a:r>
              <a:rPr sz="800" spc="-48" dirty="0">
                <a:solidFill>
                  <a:srgbClr val="5EDB12"/>
                </a:solidFill>
                <a:latin typeface="Tahoma"/>
                <a:cs typeface="Tahoma"/>
              </a:rPr>
              <a:t> </a:t>
            </a:r>
            <a:r>
              <a:rPr sz="800" spc="-25" dirty="0">
                <a:solidFill>
                  <a:srgbClr val="5EDB12"/>
                </a:solidFill>
                <a:latin typeface="Tahoma"/>
                <a:cs typeface="Tahoma"/>
              </a:rPr>
              <a:t>S</a:t>
            </a:r>
            <a:endParaRPr sz="800">
              <a:latin typeface="Tahoma"/>
              <a:cs typeface="Tahoma"/>
            </a:endParaRPr>
          </a:p>
          <a:p>
            <a:pPr marL="6350">
              <a:lnSpc>
                <a:spcPts val="2895"/>
              </a:lnSpc>
            </a:pPr>
            <a:r>
              <a:rPr sz="2500" b="1" spc="413" dirty="0">
                <a:solidFill>
                  <a:srgbClr val="FFFFFF"/>
                </a:solidFill>
                <a:latin typeface="Calibri"/>
                <a:cs typeface="Calibri"/>
              </a:rPr>
              <a:t>SPECIES</a:t>
            </a:r>
            <a:endParaRPr sz="2500">
              <a:latin typeface="Calibri"/>
              <a:cs typeface="Calibri"/>
            </a:endParaRPr>
          </a:p>
        </p:txBody>
      </p:sp>
      <p:sp>
        <p:nvSpPr>
          <p:cNvPr id="20" name="object 20"/>
          <p:cNvSpPr/>
          <p:nvPr/>
        </p:nvSpPr>
        <p:spPr>
          <a:xfrm>
            <a:off x="5639316" y="1852977"/>
            <a:ext cx="279400" cy="279400"/>
          </a:xfrm>
          <a:custGeom>
            <a:avLst/>
            <a:gdLst/>
            <a:ahLst/>
            <a:cxnLst/>
            <a:rect l="l" t="t" r="r" b="b"/>
            <a:pathLst>
              <a:path w="558800" h="558800">
                <a:moveTo>
                  <a:pt x="279327" y="0"/>
                </a:moveTo>
                <a:lnTo>
                  <a:pt x="324636" y="3655"/>
                </a:lnTo>
                <a:lnTo>
                  <a:pt x="367617" y="14240"/>
                </a:lnTo>
                <a:lnTo>
                  <a:pt x="407695" y="31178"/>
                </a:lnTo>
                <a:lnTo>
                  <a:pt x="444295" y="53894"/>
                </a:lnTo>
                <a:lnTo>
                  <a:pt x="476842" y="81813"/>
                </a:lnTo>
                <a:lnTo>
                  <a:pt x="504761" y="114360"/>
                </a:lnTo>
                <a:lnTo>
                  <a:pt x="527477" y="150960"/>
                </a:lnTo>
                <a:lnTo>
                  <a:pt x="544415" y="191038"/>
                </a:lnTo>
                <a:lnTo>
                  <a:pt x="554999" y="234019"/>
                </a:lnTo>
                <a:lnTo>
                  <a:pt x="558655" y="279327"/>
                </a:lnTo>
                <a:lnTo>
                  <a:pt x="554999" y="324636"/>
                </a:lnTo>
                <a:lnTo>
                  <a:pt x="544415" y="367617"/>
                </a:lnTo>
                <a:lnTo>
                  <a:pt x="527477" y="407695"/>
                </a:lnTo>
                <a:lnTo>
                  <a:pt x="504761" y="444295"/>
                </a:lnTo>
                <a:lnTo>
                  <a:pt x="476842" y="476842"/>
                </a:lnTo>
                <a:lnTo>
                  <a:pt x="444295" y="504761"/>
                </a:lnTo>
                <a:lnTo>
                  <a:pt x="407695" y="527477"/>
                </a:lnTo>
                <a:lnTo>
                  <a:pt x="367617" y="544415"/>
                </a:lnTo>
                <a:lnTo>
                  <a:pt x="324636" y="554999"/>
                </a:lnTo>
                <a:lnTo>
                  <a:pt x="279327" y="558655"/>
                </a:lnTo>
                <a:lnTo>
                  <a:pt x="234019" y="554999"/>
                </a:lnTo>
                <a:lnTo>
                  <a:pt x="191038" y="544415"/>
                </a:lnTo>
                <a:lnTo>
                  <a:pt x="150960" y="527477"/>
                </a:lnTo>
                <a:lnTo>
                  <a:pt x="114360" y="504761"/>
                </a:lnTo>
                <a:lnTo>
                  <a:pt x="81813" y="476842"/>
                </a:lnTo>
                <a:lnTo>
                  <a:pt x="53894" y="444295"/>
                </a:lnTo>
                <a:lnTo>
                  <a:pt x="31178" y="407695"/>
                </a:lnTo>
                <a:lnTo>
                  <a:pt x="14240" y="367617"/>
                </a:lnTo>
                <a:lnTo>
                  <a:pt x="3655" y="324636"/>
                </a:lnTo>
                <a:lnTo>
                  <a:pt x="0" y="279327"/>
                </a:lnTo>
                <a:lnTo>
                  <a:pt x="3655" y="234019"/>
                </a:lnTo>
                <a:lnTo>
                  <a:pt x="14240" y="191038"/>
                </a:lnTo>
                <a:lnTo>
                  <a:pt x="31178" y="150960"/>
                </a:lnTo>
                <a:lnTo>
                  <a:pt x="53894" y="114360"/>
                </a:lnTo>
                <a:lnTo>
                  <a:pt x="81813" y="81813"/>
                </a:lnTo>
                <a:lnTo>
                  <a:pt x="114360" y="53894"/>
                </a:lnTo>
                <a:lnTo>
                  <a:pt x="150960" y="31178"/>
                </a:lnTo>
                <a:lnTo>
                  <a:pt x="191038" y="14240"/>
                </a:lnTo>
                <a:lnTo>
                  <a:pt x="234019" y="3655"/>
                </a:lnTo>
                <a:lnTo>
                  <a:pt x="279327" y="0"/>
                </a:lnTo>
                <a:close/>
              </a:path>
            </a:pathLst>
          </a:custGeom>
          <a:solidFill>
            <a:srgbClr val="5EDB12">
              <a:alpha val="69999"/>
            </a:srgbClr>
          </a:solidFill>
        </p:spPr>
        <p:txBody>
          <a:bodyPr wrap="square" lIns="0" tIns="0" rIns="0" bIns="0" rtlCol="0"/>
          <a:lstStyle/>
          <a:p>
            <a:endParaRPr/>
          </a:p>
        </p:txBody>
      </p:sp>
      <p:sp>
        <p:nvSpPr>
          <p:cNvPr id="21" name="object 21"/>
          <p:cNvSpPr txBox="1"/>
          <p:nvPr/>
        </p:nvSpPr>
        <p:spPr>
          <a:xfrm>
            <a:off x="2558782" y="3078722"/>
            <a:ext cx="1803400" cy="738188"/>
          </a:xfrm>
          <a:prstGeom prst="rect">
            <a:avLst/>
          </a:prstGeom>
        </p:spPr>
        <p:txBody>
          <a:bodyPr vert="horz" wrap="square" lIns="0" tIns="4763" rIns="0" bIns="0" rtlCol="0">
            <a:spAutoFit/>
          </a:bodyPr>
          <a:lstStyle/>
          <a:p>
            <a:pPr marL="19050" marR="15240">
              <a:lnSpc>
                <a:spcPct val="101299"/>
              </a:lnSpc>
              <a:spcBef>
                <a:spcPts val="38"/>
              </a:spcBef>
              <a:tabLst>
                <a:tab pos="541655" algn="l"/>
              </a:tabLst>
            </a:pPr>
            <a:r>
              <a:rPr sz="800" spc="98" dirty="0">
                <a:solidFill>
                  <a:srgbClr val="5EDB12"/>
                </a:solidFill>
                <a:latin typeface="Tahoma"/>
                <a:cs typeface="Tahoma"/>
              </a:rPr>
              <a:t>M</a:t>
            </a:r>
            <a:r>
              <a:rPr sz="800" spc="-53" dirty="0">
                <a:solidFill>
                  <a:srgbClr val="5EDB12"/>
                </a:solidFill>
                <a:latin typeface="Tahoma"/>
                <a:cs typeface="Tahoma"/>
              </a:rPr>
              <a:t> </a:t>
            </a:r>
            <a:r>
              <a:rPr sz="800" dirty="0">
                <a:solidFill>
                  <a:srgbClr val="5EDB12"/>
                </a:solidFill>
                <a:latin typeface="Tahoma"/>
                <a:cs typeface="Tahoma"/>
              </a:rPr>
              <a:t>A</a:t>
            </a:r>
            <a:r>
              <a:rPr sz="800" spc="-50" dirty="0">
                <a:solidFill>
                  <a:srgbClr val="5EDB12"/>
                </a:solidFill>
                <a:latin typeface="Tahoma"/>
                <a:cs typeface="Tahoma"/>
              </a:rPr>
              <a:t> </a:t>
            </a:r>
            <a:r>
              <a:rPr sz="800" dirty="0">
                <a:solidFill>
                  <a:srgbClr val="5EDB12"/>
                </a:solidFill>
                <a:latin typeface="Tahoma"/>
                <a:cs typeface="Tahoma"/>
              </a:rPr>
              <a:t>R</a:t>
            </a:r>
            <a:r>
              <a:rPr sz="800" spc="-50" dirty="0">
                <a:solidFill>
                  <a:srgbClr val="5EDB12"/>
                </a:solidFill>
                <a:latin typeface="Tahoma"/>
                <a:cs typeface="Tahoma"/>
              </a:rPr>
              <a:t> </a:t>
            </a:r>
            <a:r>
              <a:rPr sz="800" spc="-10" dirty="0">
                <a:solidFill>
                  <a:srgbClr val="5EDB12"/>
                </a:solidFill>
                <a:latin typeface="Tahoma"/>
                <a:cs typeface="Tahoma"/>
              </a:rPr>
              <a:t>S</a:t>
            </a:r>
            <a:r>
              <a:rPr sz="800" spc="-53" dirty="0">
                <a:solidFill>
                  <a:srgbClr val="5EDB12"/>
                </a:solidFill>
                <a:latin typeface="Tahoma"/>
                <a:cs typeface="Tahoma"/>
              </a:rPr>
              <a:t> </a:t>
            </a:r>
            <a:r>
              <a:rPr sz="800" spc="23" dirty="0">
                <a:solidFill>
                  <a:srgbClr val="5EDB12"/>
                </a:solidFill>
                <a:latin typeface="Tahoma"/>
                <a:cs typeface="Tahoma"/>
              </a:rPr>
              <a:t>H</a:t>
            </a:r>
            <a:r>
              <a:rPr sz="800" dirty="0">
                <a:solidFill>
                  <a:srgbClr val="5EDB12"/>
                </a:solidFill>
                <a:latin typeface="Tahoma"/>
                <a:cs typeface="Tahoma"/>
              </a:rPr>
              <a:t>	</a:t>
            </a:r>
            <a:r>
              <a:rPr sz="800" spc="-10" dirty="0">
                <a:solidFill>
                  <a:srgbClr val="5EDB12"/>
                </a:solidFill>
                <a:latin typeface="Tahoma"/>
                <a:cs typeface="Tahoma"/>
              </a:rPr>
              <a:t>F</a:t>
            </a:r>
            <a:r>
              <a:rPr sz="800" spc="-53" dirty="0">
                <a:solidFill>
                  <a:srgbClr val="5EDB12"/>
                </a:solidFill>
                <a:latin typeface="Tahoma"/>
                <a:cs typeface="Tahoma"/>
              </a:rPr>
              <a:t> </a:t>
            </a:r>
            <a:r>
              <a:rPr sz="800" dirty="0">
                <a:solidFill>
                  <a:srgbClr val="5EDB12"/>
                </a:solidFill>
                <a:latin typeface="Tahoma"/>
                <a:cs typeface="Tahoma"/>
              </a:rPr>
              <a:t>R</a:t>
            </a:r>
            <a:r>
              <a:rPr sz="800" spc="-50" dirty="0">
                <a:solidFill>
                  <a:srgbClr val="5EDB12"/>
                </a:solidFill>
                <a:latin typeface="Tahoma"/>
                <a:cs typeface="Tahoma"/>
              </a:rPr>
              <a:t> </a:t>
            </a:r>
            <a:r>
              <a:rPr sz="800" spc="-83" dirty="0">
                <a:solidFill>
                  <a:srgbClr val="5EDB12"/>
                </a:solidFill>
                <a:latin typeface="Tahoma"/>
                <a:cs typeface="Tahoma"/>
              </a:rPr>
              <a:t>I</a:t>
            </a:r>
            <a:r>
              <a:rPr sz="800" spc="-50" dirty="0">
                <a:solidFill>
                  <a:srgbClr val="5EDB12"/>
                </a:solidFill>
                <a:latin typeface="Tahoma"/>
                <a:cs typeface="Tahoma"/>
              </a:rPr>
              <a:t> </a:t>
            </a:r>
            <a:r>
              <a:rPr sz="800" spc="-33" dirty="0">
                <a:solidFill>
                  <a:srgbClr val="5EDB12"/>
                </a:solidFill>
                <a:latin typeface="Tahoma"/>
                <a:cs typeface="Tahoma"/>
              </a:rPr>
              <a:t>T</a:t>
            </a:r>
            <a:r>
              <a:rPr sz="800" spc="-53" dirty="0">
                <a:solidFill>
                  <a:srgbClr val="5EDB12"/>
                </a:solidFill>
                <a:latin typeface="Tahoma"/>
                <a:cs typeface="Tahoma"/>
              </a:rPr>
              <a:t> </a:t>
            </a:r>
            <a:r>
              <a:rPr sz="800" spc="-83" dirty="0">
                <a:solidFill>
                  <a:srgbClr val="5EDB12"/>
                </a:solidFill>
                <a:latin typeface="Tahoma"/>
                <a:cs typeface="Tahoma"/>
              </a:rPr>
              <a:t>I</a:t>
            </a:r>
            <a:r>
              <a:rPr sz="800" spc="-50" dirty="0">
                <a:solidFill>
                  <a:srgbClr val="5EDB12"/>
                </a:solidFill>
                <a:latin typeface="Tahoma"/>
                <a:cs typeface="Tahoma"/>
              </a:rPr>
              <a:t> </a:t>
            </a:r>
            <a:r>
              <a:rPr sz="800" dirty="0">
                <a:solidFill>
                  <a:srgbClr val="5EDB12"/>
                </a:solidFill>
                <a:latin typeface="Tahoma"/>
                <a:cs typeface="Tahoma"/>
              </a:rPr>
              <a:t>L</a:t>
            </a:r>
            <a:r>
              <a:rPr sz="800" spc="-50" dirty="0">
                <a:solidFill>
                  <a:srgbClr val="5EDB12"/>
                </a:solidFill>
                <a:latin typeface="Tahoma"/>
                <a:cs typeface="Tahoma"/>
              </a:rPr>
              <a:t> </a:t>
            </a:r>
            <a:r>
              <a:rPr sz="800" dirty="0">
                <a:solidFill>
                  <a:srgbClr val="5EDB12"/>
                </a:solidFill>
                <a:latin typeface="Tahoma"/>
                <a:cs typeface="Tahoma"/>
              </a:rPr>
              <a:t>L</a:t>
            </a:r>
            <a:r>
              <a:rPr sz="800" spc="-53" dirty="0">
                <a:solidFill>
                  <a:srgbClr val="5EDB12"/>
                </a:solidFill>
                <a:latin typeface="Tahoma"/>
                <a:cs typeface="Tahoma"/>
              </a:rPr>
              <a:t> </a:t>
            </a:r>
            <a:r>
              <a:rPr sz="800" dirty="0">
                <a:solidFill>
                  <a:srgbClr val="5EDB12"/>
                </a:solidFill>
                <a:latin typeface="Tahoma"/>
                <a:cs typeface="Tahoma"/>
              </a:rPr>
              <a:t>A</a:t>
            </a:r>
            <a:r>
              <a:rPr sz="800" spc="-50" dirty="0">
                <a:solidFill>
                  <a:srgbClr val="5EDB12"/>
                </a:solidFill>
                <a:latin typeface="Tahoma"/>
                <a:cs typeface="Tahoma"/>
              </a:rPr>
              <a:t> </a:t>
            </a:r>
            <a:r>
              <a:rPr sz="800" dirty="0">
                <a:solidFill>
                  <a:srgbClr val="5EDB12"/>
                </a:solidFill>
                <a:latin typeface="Tahoma"/>
                <a:cs typeface="Tahoma"/>
              </a:rPr>
              <a:t>R</a:t>
            </a:r>
            <a:r>
              <a:rPr sz="800" spc="-50" dirty="0">
                <a:solidFill>
                  <a:srgbClr val="5EDB12"/>
                </a:solidFill>
                <a:latin typeface="Tahoma"/>
                <a:cs typeface="Tahoma"/>
              </a:rPr>
              <a:t> </a:t>
            </a:r>
            <a:r>
              <a:rPr sz="800" dirty="0">
                <a:solidFill>
                  <a:srgbClr val="5EDB12"/>
                </a:solidFill>
                <a:latin typeface="Tahoma"/>
                <a:cs typeface="Tahoma"/>
              </a:rPr>
              <a:t>Y</a:t>
            </a:r>
            <a:r>
              <a:rPr sz="800" spc="10" dirty="0">
                <a:solidFill>
                  <a:srgbClr val="5EDB12"/>
                </a:solidFill>
                <a:latin typeface="Tahoma"/>
                <a:cs typeface="Tahoma"/>
              </a:rPr>
              <a:t> </a:t>
            </a:r>
            <a:r>
              <a:rPr sz="1050" baseline="7936" dirty="0">
                <a:solidFill>
                  <a:srgbClr val="FFFFFF"/>
                </a:solidFill>
                <a:latin typeface="Tahoma"/>
                <a:cs typeface="Tahoma"/>
              </a:rPr>
              <a:t>is</a:t>
            </a:r>
            <a:r>
              <a:rPr sz="1050" spc="-45" baseline="7936" dirty="0">
                <a:solidFill>
                  <a:srgbClr val="FFFFFF"/>
                </a:solidFill>
                <a:latin typeface="Tahoma"/>
                <a:cs typeface="Tahoma"/>
              </a:rPr>
              <a:t> </a:t>
            </a:r>
            <a:r>
              <a:rPr sz="1050" spc="49" baseline="7936" dirty="0">
                <a:solidFill>
                  <a:srgbClr val="FFFFFF"/>
                </a:solidFill>
                <a:latin typeface="Tahoma"/>
                <a:cs typeface="Tahoma"/>
              </a:rPr>
              <a:t>one</a:t>
            </a:r>
            <a:r>
              <a:rPr sz="1050" spc="-45" baseline="7936" dirty="0">
                <a:solidFill>
                  <a:srgbClr val="FFFFFF"/>
                </a:solidFill>
                <a:latin typeface="Tahoma"/>
                <a:cs typeface="Tahoma"/>
              </a:rPr>
              <a:t> </a:t>
            </a:r>
            <a:r>
              <a:rPr sz="1050" spc="-19" baseline="7936" dirty="0">
                <a:solidFill>
                  <a:srgbClr val="FFFFFF"/>
                </a:solidFill>
                <a:latin typeface="Tahoma"/>
                <a:cs typeface="Tahoma"/>
              </a:rPr>
              <a:t>of </a:t>
            </a:r>
            <a:r>
              <a:rPr sz="700" spc="25" dirty="0">
                <a:solidFill>
                  <a:srgbClr val="FFFFFF"/>
                </a:solidFill>
                <a:latin typeface="Tahoma"/>
                <a:cs typeface="Tahoma"/>
              </a:rPr>
              <a:t>the</a:t>
            </a:r>
            <a:r>
              <a:rPr sz="700" spc="3" dirty="0">
                <a:solidFill>
                  <a:srgbClr val="FFFFFF"/>
                </a:solidFill>
                <a:latin typeface="Tahoma"/>
                <a:cs typeface="Tahoma"/>
              </a:rPr>
              <a:t> </a:t>
            </a:r>
            <a:r>
              <a:rPr sz="700" spc="28" dirty="0">
                <a:solidFill>
                  <a:srgbClr val="FFFFFF"/>
                </a:solidFill>
                <a:latin typeface="Tahoma"/>
                <a:cs typeface="Tahoma"/>
              </a:rPr>
              <a:t>UKs</a:t>
            </a:r>
            <a:r>
              <a:rPr sz="700" spc="5" dirty="0">
                <a:solidFill>
                  <a:srgbClr val="FFFFFF"/>
                </a:solidFill>
                <a:latin typeface="Tahoma"/>
                <a:cs typeface="Tahoma"/>
              </a:rPr>
              <a:t> </a:t>
            </a:r>
            <a:r>
              <a:rPr sz="700" spc="33" dirty="0">
                <a:solidFill>
                  <a:srgbClr val="FFFFFF"/>
                </a:solidFill>
                <a:latin typeface="Tahoma"/>
                <a:cs typeface="Tahoma"/>
              </a:rPr>
              <a:t>most</a:t>
            </a:r>
            <a:r>
              <a:rPr sz="700" spc="5" dirty="0">
                <a:solidFill>
                  <a:srgbClr val="FFFFFF"/>
                </a:solidFill>
                <a:latin typeface="Tahoma"/>
                <a:cs typeface="Tahoma"/>
              </a:rPr>
              <a:t> </a:t>
            </a:r>
            <a:r>
              <a:rPr sz="700" spc="25" dirty="0">
                <a:solidFill>
                  <a:srgbClr val="FFFFFF"/>
                </a:solidFill>
                <a:latin typeface="Tahoma"/>
                <a:cs typeface="Tahoma"/>
              </a:rPr>
              <a:t>threatened</a:t>
            </a:r>
            <a:r>
              <a:rPr sz="700" spc="5" dirty="0">
                <a:solidFill>
                  <a:srgbClr val="FFFFFF"/>
                </a:solidFill>
                <a:latin typeface="Tahoma"/>
                <a:cs typeface="Tahoma"/>
              </a:rPr>
              <a:t> </a:t>
            </a:r>
            <a:r>
              <a:rPr sz="700" dirty="0">
                <a:solidFill>
                  <a:srgbClr val="FFFFFF"/>
                </a:solidFill>
                <a:latin typeface="Tahoma"/>
                <a:cs typeface="Tahoma"/>
              </a:rPr>
              <a:t>butterfly</a:t>
            </a:r>
            <a:r>
              <a:rPr sz="700" spc="3" dirty="0">
                <a:solidFill>
                  <a:srgbClr val="FFFFFF"/>
                </a:solidFill>
                <a:latin typeface="Tahoma"/>
                <a:cs typeface="Tahoma"/>
              </a:rPr>
              <a:t> </a:t>
            </a:r>
            <a:r>
              <a:rPr sz="700" spc="-5" dirty="0">
                <a:solidFill>
                  <a:srgbClr val="FFFFFF"/>
                </a:solidFill>
                <a:latin typeface="Tahoma"/>
                <a:cs typeface="Tahoma"/>
              </a:rPr>
              <a:t>species,</a:t>
            </a:r>
            <a:endParaRPr sz="700">
              <a:latin typeface="Tahoma"/>
              <a:cs typeface="Tahoma"/>
            </a:endParaRPr>
          </a:p>
          <a:p>
            <a:pPr marL="19050" marR="75248">
              <a:lnSpc>
                <a:spcPct val="116100"/>
              </a:lnSpc>
            </a:pPr>
            <a:r>
              <a:rPr sz="700" spc="30" dirty="0">
                <a:solidFill>
                  <a:srgbClr val="FFFFFF"/>
                </a:solidFill>
                <a:latin typeface="Tahoma"/>
                <a:cs typeface="Tahoma"/>
              </a:rPr>
              <a:t>but</a:t>
            </a:r>
            <a:r>
              <a:rPr sz="700" dirty="0">
                <a:solidFill>
                  <a:srgbClr val="FFFFFF"/>
                </a:solidFill>
                <a:latin typeface="Tahoma"/>
                <a:cs typeface="Tahoma"/>
              </a:rPr>
              <a:t> </a:t>
            </a:r>
            <a:r>
              <a:rPr sz="700" spc="5" dirty="0">
                <a:solidFill>
                  <a:srgbClr val="FFFFFF"/>
                </a:solidFill>
                <a:latin typeface="Tahoma"/>
                <a:cs typeface="Tahoma"/>
              </a:rPr>
              <a:t>we</a:t>
            </a:r>
            <a:r>
              <a:rPr sz="700" spc="3" dirty="0">
                <a:solidFill>
                  <a:srgbClr val="FFFFFF"/>
                </a:solidFill>
                <a:latin typeface="Tahoma"/>
                <a:cs typeface="Tahoma"/>
              </a:rPr>
              <a:t> </a:t>
            </a:r>
            <a:r>
              <a:rPr sz="700" spc="5" dirty="0">
                <a:solidFill>
                  <a:srgbClr val="FFFFFF"/>
                </a:solidFill>
                <a:latin typeface="Tahoma"/>
                <a:cs typeface="Tahoma"/>
              </a:rPr>
              <a:t>have</a:t>
            </a:r>
            <a:r>
              <a:rPr sz="700" spc="3" dirty="0">
                <a:solidFill>
                  <a:srgbClr val="FFFFFF"/>
                </a:solidFill>
                <a:latin typeface="Tahoma"/>
                <a:cs typeface="Tahoma"/>
              </a:rPr>
              <a:t> </a:t>
            </a:r>
            <a:r>
              <a:rPr sz="700" spc="5" dirty="0">
                <a:solidFill>
                  <a:srgbClr val="FFFFFF"/>
                </a:solidFill>
                <a:latin typeface="Tahoma"/>
                <a:cs typeface="Tahoma"/>
              </a:rPr>
              <a:t>a</a:t>
            </a:r>
            <a:r>
              <a:rPr sz="700" spc="3" dirty="0">
                <a:solidFill>
                  <a:srgbClr val="FFFFFF"/>
                </a:solidFill>
                <a:latin typeface="Tahoma"/>
                <a:cs typeface="Tahoma"/>
              </a:rPr>
              <a:t> </a:t>
            </a:r>
            <a:r>
              <a:rPr sz="700" spc="5" dirty="0">
                <a:solidFill>
                  <a:srgbClr val="FFFFFF"/>
                </a:solidFill>
                <a:latin typeface="Tahoma"/>
                <a:cs typeface="Tahoma"/>
              </a:rPr>
              <a:t>resident</a:t>
            </a:r>
            <a:r>
              <a:rPr sz="700" spc="3" dirty="0">
                <a:solidFill>
                  <a:srgbClr val="FFFFFF"/>
                </a:solidFill>
                <a:latin typeface="Tahoma"/>
                <a:cs typeface="Tahoma"/>
              </a:rPr>
              <a:t> </a:t>
            </a:r>
            <a:r>
              <a:rPr sz="700" spc="28" dirty="0">
                <a:solidFill>
                  <a:srgbClr val="FFFFFF"/>
                </a:solidFill>
                <a:latin typeface="Tahoma"/>
                <a:cs typeface="Tahoma"/>
              </a:rPr>
              <a:t>population</a:t>
            </a:r>
            <a:r>
              <a:rPr sz="700" spc="3" dirty="0">
                <a:solidFill>
                  <a:srgbClr val="FFFFFF"/>
                </a:solidFill>
                <a:latin typeface="Tahoma"/>
                <a:cs typeface="Tahoma"/>
              </a:rPr>
              <a:t> </a:t>
            </a:r>
            <a:r>
              <a:rPr sz="700" spc="38" dirty="0">
                <a:solidFill>
                  <a:srgbClr val="FFFFFF"/>
                </a:solidFill>
                <a:latin typeface="Tahoma"/>
                <a:cs typeface="Tahoma"/>
              </a:rPr>
              <a:t>on</a:t>
            </a:r>
            <a:r>
              <a:rPr sz="700" spc="3" dirty="0">
                <a:solidFill>
                  <a:srgbClr val="FFFFFF"/>
                </a:solidFill>
                <a:latin typeface="Tahoma"/>
                <a:cs typeface="Tahoma"/>
              </a:rPr>
              <a:t> </a:t>
            </a:r>
            <a:r>
              <a:rPr sz="700" spc="13" dirty="0">
                <a:solidFill>
                  <a:srgbClr val="FFFFFF"/>
                </a:solidFill>
                <a:latin typeface="Tahoma"/>
                <a:cs typeface="Tahoma"/>
              </a:rPr>
              <a:t>the </a:t>
            </a:r>
            <a:r>
              <a:rPr sz="700" u="sng" spc="30" dirty="0">
                <a:solidFill>
                  <a:srgbClr val="FFFFFF"/>
                </a:solidFill>
                <a:uFill>
                  <a:solidFill>
                    <a:srgbClr val="FFFFFF"/>
                  </a:solidFill>
                </a:uFill>
                <a:latin typeface="Tahoma"/>
                <a:cs typeface="Tahoma"/>
                <a:hlinkClick r:id="rId8"/>
              </a:rPr>
              <a:t>Gower</a:t>
            </a:r>
            <a:r>
              <a:rPr sz="700" u="sng" spc="-18" dirty="0">
                <a:solidFill>
                  <a:srgbClr val="FFFFFF"/>
                </a:solidFill>
                <a:uFill>
                  <a:solidFill>
                    <a:srgbClr val="FFFFFF"/>
                  </a:solidFill>
                </a:uFill>
                <a:latin typeface="Tahoma"/>
                <a:cs typeface="Tahoma"/>
                <a:hlinkClick r:id="rId8"/>
              </a:rPr>
              <a:t> </a:t>
            </a:r>
            <a:r>
              <a:rPr sz="700" u="sng" spc="40" dirty="0">
                <a:solidFill>
                  <a:srgbClr val="FFFFFF"/>
                </a:solidFill>
                <a:uFill>
                  <a:solidFill>
                    <a:srgbClr val="FFFFFF"/>
                  </a:solidFill>
                </a:uFill>
                <a:latin typeface="Tahoma"/>
                <a:cs typeface="Tahoma"/>
                <a:hlinkClick r:id="rId8"/>
              </a:rPr>
              <a:t>Commons</a:t>
            </a:r>
            <a:r>
              <a:rPr sz="700" u="sng" spc="-15" dirty="0">
                <a:solidFill>
                  <a:srgbClr val="FFFFFF"/>
                </a:solidFill>
                <a:uFill>
                  <a:solidFill>
                    <a:srgbClr val="FFFFFF"/>
                  </a:solidFill>
                </a:uFill>
                <a:latin typeface="Tahoma"/>
                <a:cs typeface="Tahoma"/>
                <a:hlinkClick r:id="rId8"/>
              </a:rPr>
              <a:t> </a:t>
            </a:r>
            <a:r>
              <a:rPr sz="700" u="sng" dirty="0">
                <a:solidFill>
                  <a:srgbClr val="FFFFFF"/>
                </a:solidFill>
                <a:uFill>
                  <a:solidFill>
                    <a:srgbClr val="FFFFFF"/>
                  </a:solidFill>
                </a:uFill>
                <a:latin typeface="Tahoma"/>
                <a:cs typeface="Tahoma"/>
                <a:hlinkClick r:id="rId8"/>
              </a:rPr>
              <a:t>SAC</a:t>
            </a:r>
            <a:r>
              <a:rPr sz="700" u="none" dirty="0">
                <a:solidFill>
                  <a:srgbClr val="FFFFFF"/>
                </a:solidFill>
                <a:latin typeface="Tahoma"/>
                <a:cs typeface="Tahoma"/>
              </a:rPr>
              <a:t>.</a:t>
            </a:r>
            <a:r>
              <a:rPr sz="700" u="none" spc="-15" dirty="0">
                <a:solidFill>
                  <a:srgbClr val="FFFFFF"/>
                </a:solidFill>
                <a:latin typeface="Tahoma"/>
                <a:cs typeface="Tahoma"/>
              </a:rPr>
              <a:t> </a:t>
            </a:r>
            <a:r>
              <a:rPr sz="700" u="none" spc="-10" dirty="0">
                <a:solidFill>
                  <a:srgbClr val="FFFFFF"/>
                </a:solidFill>
                <a:latin typeface="Tahoma"/>
                <a:cs typeface="Tahoma"/>
              </a:rPr>
              <a:t>In</a:t>
            </a:r>
            <a:r>
              <a:rPr sz="700" u="none" spc="-15" dirty="0">
                <a:solidFill>
                  <a:srgbClr val="FFFFFF"/>
                </a:solidFill>
                <a:latin typeface="Tahoma"/>
                <a:cs typeface="Tahoma"/>
              </a:rPr>
              <a:t> </a:t>
            </a:r>
            <a:r>
              <a:rPr sz="700" u="none" dirty="0">
                <a:solidFill>
                  <a:srgbClr val="FFFFFF"/>
                </a:solidFill>
                <a:latin typeface="Tahoma"/>
                <a:cs typeface="Tahoma"/>
              </a:rPr>
              <a:t>fact,</a:t>
            </a:r>
            <a:r>
              <a:rPr sz="700" u="none" spc="-15" dirty="0">
                <a:solidFill>
                  <a:srgbClr val="FFFFFF"/>
                </a:solidFill>
                <a:latin typeface="Tahoma"/>
                <a:cs typeface="Tahoma"/>
              </a:rPr>
              <a:t> </a:t>
            </a:r>
            <a:r>
              <a:rPr sz="700" u="none" dirty="0">
                <a:solidFill>
                  <a:srgbClr val="FFFFFF"/>
                </a:solidFill>
                <a:latin typeface="Tahoma"/>
                <a:cs typeface="Tahoma"/>
              </a:rPr>
              <a:t>this</a:t>
            </a:r>
            <a:r>
              <a:rPr sz="700" u="none" spc="-15" dirty="0">
                <a:solidFill>
                  <a:srgbClr val="FFFFFF"/>
                </a:solidFill>
                <a:latin typeface="Tahoma"/>
                <a:cs typeface="Tahoma"/>
              </a:rPr>
              <a:t> </a:t>
            </a:r>
            <a:r>
              <a:rPr sz="700" u="none" dirty="0">
                <a:solidFill>
                  <a:srgbClr val="FFFFFF"/>
                </a:solidFill>
                <a:latin typeface="Tahoma"/>
                <a:cs typeface="Tahoma"/>
              </a:rPr>
              <a:t>is</a:t>
            </a:r>
            <a:r>
              <a:rPr sz="700" u="none" spc="-15" dirty="0">
                <a:solidFill>
                  <a:srgbClr val="FFFFFF"/>
                </a:solidFill>
                <a:latin typeface="Tahoma"/>
                <a:cs typeface="Tahoma"/>
              </a:rPr>
              <a:t> </a:t>
            </a:r>
            <a:r>
              <a:rPr sz="700" u="none" spc="13" dirty="0">
                <a:solidFill>
                  <a:srgbClr val="FFFFFF"/>
                </a:solidFill>
                <a:latin typeface="Tahoma"/>
                <a:cs typeface="Tahoma"/>
              </a:rPr>
              <a:t>the </a:t>
            </a:r>
            <a:r>
              <a:rPr sz="700" u="none" spc="28" dirty="0">
                <a:solidFill>
                  <a:srgbClr val="FFFFFF"/>
                </a:solidFill>
                <a:latin typeface="Tahoma"/>
                <a:cs typeface="Tahoma"/>
              </a:rPr>
              <a:t>second</a:t>
            </a:r>
            <a:r>
              <a:rPr sz="700" u="none" spc="-13" dirty="0">
                <a:solidFill>
                  <a:srgbClr val="FFFFFF"/>
                </a:solidFill>
                <a:latin typeface="Tahoma"/>
                <a:cs typeface="Tahoma"/>
              </a:rPr>
              <a:t> </a:t>
            </a:r>
            <a:r>
              <a:rPr sz="700" u="none" spc="33" dirty="0">
                <a:solidFill>
                  <a:srgbClr val="FFFFFF"/>
                </a:solidFill>
                <a:latin typeface="Tahoma"/>
                <a:cs typeface="Tahoma"/>
              </a:rPr>
              <a:t>most</a:t>
            </a:r>
            <a:r>
              <a:rPr sz="700" u="none" spc="-10" dirty="0">
                <a:solidFill>
                  <a:srgbClr val="FFFFFF"/>
                </a:solidFill>
                <a:latin typeface="Tahoma"/>
                <a:cs typeface="Tahoma"/>
              </a:rPr>
              <a:t> </a:t>
            </a:r>
            <a:r>
              <a:rPr sz="700" u="none" spc="28" dirty="0">
                <a:solidFill>
                  <a:srgbClr val="FFFFFF"/>
                </a:solidFill>
                <a:latin typeface="Tahoma"/>
                <a:cs typeface="Tahoma"/>
              </a:rPr>
              <a:t>important</a:t>
            </a:r>
            <a:r>
              <a:rPr sz="700" u="none" spc="-10" dirty="0">
                <a:solidFill>
                  <a:srgbClr val="FFFFFF"/>
                </a:solidFill>
                <a:latin typeface="Tahoma"/>
                <a:cs typeface="Tahoma"/>
              </a:rPr>
              <a:t> </a:t>
            </a:r>
            <a:r>
              <a:rPr sz="700" u="none" dirty="0">
                <a:solidFill>
                  <a:srgbClr val="FFFFFF"/>
                </a:solidFill>
                <a:latin typeface="Tahoma"/>
                <a:cs typeface="Tahoma"/>
              </a:rPr>
              <a:t>area</a:t>
            </a:r>
            <a:r>
              <a:rPr sz="700" u="none" spc="-13" dirty="0">
                <a:solidFill>
                  <a:srgbClr val="FFFFFF"/>
                </a:solidFill>
                <a:latin typeface="Tahoma"/>
                <a:cs typeface="Tahoma"/>
              </a:rPr>
              <a:t> </a:t>
            </a:r>
            <a:r>
              <a:rPr sz="700" u="none" spc="28" dirty="0">
                <a:solidFill>
                  <a:srgbClr val="FFFFFF"/>
                </a:solidFill>
                <a:latin typeface="Tahoma"/>
                <a:cs typeface="Tahoma"/>
              </a:rPr>
              <a:t>for</a:t>
            </a:r>
            <a:r>
              <a:rPr sz="700" u="none" spc="-10" dirty="0">
                <a:solidFill>
                  <a:srgbClr val="FFFFFF"/>
                </a:solidFill>
                <a:latin typeface="Tahoma"/>
                <a:cs typeface="Tahoma"/>
              </a:rPr>
              <a:t> </a:t>
            </a:r>
            <a:r>
              <a:rPr sz="700" u="none" spc="13" dirty="0">
                <a:solidFill>
                  <a:srgbClr val="FFFFFF"/>
                </a:solidFill>
                <a:latin typeface="Tahoma"/>
                <a:cs typeface="Tahoma"/>
              </a:rPr>
              <a:t>the </a:t>
            </a:r>
            <a:r>
              <a:rPr sz="700" u="none" dirty="0">
                <a:solidFill>
                  <a:srgbClr val="FFFFFF"/>
                </a:solidFill>
                <a:latin typeface="Tahoma"/>
                <a:cs typeface="Tahoma"/>
              </a:rPr>
              <a:t>species</a:t>
            </a:r>
            <a:r>
              <a:rPr sz="700" u="none" spc="28" dirty="0">
                <a:solidFill>
                  <a:srgbClr val="FFFFFF"/>
                </a:solidFill>
                <a:latin typeface="Tahoma"/>
                <a:cs typeface="Tahoma"/>
              </a:rPr>
              <a:t> in</a:t>
            </a:r>
            <a:r>
              <a:rPr sz="700" u="none" spc="30" dirty="0">
                <a:solidFill>
                  <a:srgbClr val="FFFFFF"/>
                </a:solidFill>
                <a:latin typeface="Tahoma"/>
                <a:cs typeface="Tahoma"/>
              </a:rPr>
              <a:t> </a:t>
            </a:r>
            <a:r>
              <a:rPr sz="700" u="none" spc="-5" dirty="0">
                <a:solidFill>
                  <a:srgbClr val="FFFFFF"/>
                </a:solidFill>
                <a:latin typeface="Tahoma"/>
                <a:cs typeface="Tahoma"/>
              </a:rPr>
              <a:t>Wales.</a:t>
            </a:r>
            <a:endParaRPr sz="700">
              <a:latin typeface="Tahoma"/>
              <a:cs typeface="Tahoma"/>
            </a:endParaRPr>
          </a:p>
        </p:txBody>
      </p:sp>
      <p:sp>
        <p:nvSpPr>
          <p:cNvPr id="38" name="object 38"/>
          <p:cNvSpPr txBox="1">
            <a:spLocks noGrp="1"/>
          </p:cNvSpPr>
          <p:nvPr>
            <p:ph type="sldNum" sz="quarter" idx="7"/>
          </p:nvPr>
        </p:nvSpPr>
        <p:spPr>
          <a:prstGeom prst="rect">
            <a:avLst/>
          </a:prstGeom>
        </p:spPr>
        <p:txBody>
          <a:bodyPr vert="horz" wrap="square" lIns="0" tIns="13335" rIns="0" bIns="0" rtlCol="0">
            <a:spAutoFit/>
          </a:bodyPr>
          <a:lstStyle/>
          <a:p>
            <a:pPr marL="19050">
              <a:lnSpc>
                <a:spcPct val="100000"/>
              </a:lnSpc>
              <a:spcBef>
                <a:spcPts val="105"/>
              </a:spcBef>
            </a:pPr>
            <a:r>
              <a:rPr spc="-13" dirty="0"/>
              <a:t>47</a:t>
            </a:r>
          </a:p>
        </p:txBody>
      </p:sp>
      <p:sp>
        <p:nvSpPr>
          <p:cNvPr id="22" name="object 22"/>
          <p:cNvSpPr txBox="1"/>
          <p:nvPr/>
        </p:nvSpPr>
        <p:spPr>
          <a:xfrm>
            <a:off x="6201521" y="3098617"/>
            <a:ext cx="1854200" cy="752475"/>
          </a:xfrm>
          <a:prstGeom prst="rect">
            <a:avLst/>
          </a:prstGeom>
        </p:spPr>
        <p:txBody>
          <a:bodyPr vert="horz" wrap="square" lIns="0" tIns="14605" rIns="0" bIns="0" rtlCol="0">
            <a:spAutoFit/>
          </a:bodyPr>
          <a:lstStyle/>
          <a:p>
            <a:pPr marL="6350">
              <a:lnSpc>
                <a:spcPct val="100000"/>
              </a:lnSpc>
              <a:spcBef>
                <a:spcPts val="115"/>
              </a:spcBef>
              <a:tabLst>
                <a:tab pos="788670" algn="l"/>
              </a:tabLst>
            </a:pPr>
            <a:r>
              <a:rPr sz="800" spc="-10" dirty="0">
                <a:solidFill>
                  <a:srgbClr val="5EDB12"/>
                </a:solidFill>
                <a:latin typeface="Tahoma"/>
                <a:cs typeface="Tahoma"/>
              </a:rPr>
              <a:t>S</a:t>
            </a:r>
            <a:r>
              <a:rPr sz="800" spc="-57" dirty="0">
                <a:solidFill>
                  <a:srgbClr val="5EDB12"/>
                </a:solidFill>
                <a:latin typeface="Tahoma"/>
                <a:cs typeface="Tahoma"/>
              </a:rPr>
              <a:t> </a:t>
            </a:r>
            <a:r>
              <a:rPr sz="800" spc="50" dirty="0">
                <a:solidFill>
                  <a:srgbClr val="5EDB12"/>
                </a:solidFill>
                <a:latin typeface="Tahoma"/>
                <a:cs typeface="Tahoma"/>
              </a:rPr>
              <a:t>O</a:t>
            </a:r>
            <a:r>
              <a:rPr sz="800" spc="-57" dirty="0">
                <a:solidFill>
                  <a:srgbClr val="5EDB12"/>
                </a:solidFill>
                <a:latin typeface="Tahoma"/>
                <a:cs typeface="Tahoma"/>
              </a:rPr>
              <a:t> </a:t>
            </a:r>
            <a:r>
              <a:rPr sz="800" spc="53" dirty="0">
                <a:solidFill>
                  <a:srgbClr val="5EDB12"/>
                </a:solidFill>
                <a:latin typeface="Tahoma"/>
                <a:cs typeface="Tahoma"/>
              </a:rPr>
              <a:t>U</a:t>
            </a:r>
            <a:r>
              <a:rPr sz="800" spc="-55" dirty="0">
                <a:solidFill>
                  <a:srgbClr val="5EDB12"/>
                </a:solidFill>
                <a:latin typeface="Tahoma"/>
                <a:cs typeface="Tahoma"/>
              </a:rPr>
              <a:t> </a:t>
            </a:r>
            <a:r>
              <a:rPr sz="800" spc="-33" dirty="0">
                <a:solidFill>
                  <a:srgbClr val="5EDB12"/>
                </a:solidFill>
                <a:latin typeface="Tahoma"/>
                <a:cs typeface="Tahoma"/>
              </a:rPr>
              <a:t>T</a:t>
            </a:r>
            <a:r>
              <a:rPr sz="800" spc="-57" dirty="0">
                <a:solidFill>
                  <a:srgbClr val="5EDB12"/>
                </a:solidFill>
                <a:latin typeface="Tahoma"/>
                <a:cs typeface="Tahoma"/>
              </a:rPr>
              <a:t> </a:t>
            </a:r>
            <a:r>
              <a:rPr sz="800" spc="48" dirty="0">
                <a:solidFill>
                  <a:srgbClr val="5EDB12"/>
                </a:solidFill>
                <a:latin typeface="Tahoma"/>
                <a:cs typeface="Tahoma"/>
              </a:rPr>
              <a:t>H</a:t>
            </a:r>
            <a:r>
              <a:rPr sz="800" spc="-55" dirty="0">
                <a:solidFill>
                  <a:srgbClr val="5EDB12"/>
                </a:solidFill>
                <a:latin typeface="Tahoma"/>
                <a:cs typeface="Tahoma"/>
              </a:rPr>
              <a:t> </a:t>
            </a:r>
            <a:r>
              <a:rPr sz="800" spc="-10" dirty="0">
                <a:solidFill>
                  <a:srgbClr val="5EDB12"/>
                </a:solidFill>
                <a:latin typeface="Tahoma"/>
                <a:cs typeface="Tahoma"/>
              </a:rPr>
              <a:t>E</a:t>
            </a:r>
            <a:r>
              <a:rPr sz="800" spc="-57" dirty="0">
                <a:solidFill>
                  <a:srgbClr val="5EDB12"/>
                </a:solidFill>
                <a:latin typeface="Tahoma"/>
                <a:cs typeface="Tahoma"/>
              </a:rPr>
              <a:t> </a:t>
            </a:r>
            <a:r>
              <a:rPr sz="800" dirty="0">
                <a:solidFill>
                  <a:srgbClr val="5EDB12"/>
                </a:solidFill>
                <a:latin typeface="Tahoma"/>
                <a:cs typeface="Tahoma"/>
              </a:rPr>
              <a:t>R</a:t>
            </a:r>
            <a:r>
              <a:rPr sz="800" spc="-55" dirty="0">
                <a:solidFill>
                  <a:srgbClr val="5EDB12"/>
                </a:solidFill>
                <a:latin typeface="Tahoma"/>
                <a:cs typeface="Tahoma"/>
              </a:rPr>
              <a:t> </a:t>
            </a:r>
            <a:r>
              <a:rPr sz="800" spc="43" dirty="0">
                <a:solidFill>
                  <a:srgbClr val="5EDB12"/>
                </a:solidFill>
                <a:latin typeface="Tahoma"/>
                <a:cs typeface="Tahoma"/>
              </a:rPr>
              <a:t>N</a:t>
            </a:r>
            <a:r>
              <a:rPr sz="800" dirty="0">
                <a:solidFill>
                  <a:srgbClr val="5EDB12"/>
                </a:solidFill>
                <a:latin typeface="Tahoma"/>
                <a:cs typeface="Tahoma"/>
              </a:rPr>
              <a:t>	</a:t>
            </a:r>
            <a:r>
              <a:rPr sz="800" spc="38" dirty="0">
                <a:solidFill>
                  <a:srgbClr val="5EDB12"/>
                </a:solidFill>
                <a:latin typeface="Tahoma"/>
                <a:cs typeface="Tahoma"/>
              </a:rPr>
              <a:t>D</a:t>
            </a:r>
            <a:r>
              <a:rPr sz="800" spc="-55" dirty="0">
                <a:solidFill>
                  <a:srgbClr val="5EDB12"/>
                </a:solidFill>
                <a:latin typeface="Tahoma"/>
                <a:cs typeface="Tahoma"/>
              </a:rPr>
              <a:t> </a:t>
            </a:r>
            <a:r>
              <a:rPr sz="800" dirty="0">
                <a:solidFill>
                  <a:srgbClr val="5EDB12"/>
                </a:solidFill>
                <a:latin typeface="Tahoma"/>
                <a:cs typeface="Tahoma"/>
              </a:rPr>
              <a:t>A</a:t>
            </a:r>
            <a:r>
              <a:rPr sz="800" spc="-53" dirty="0">
                <a:solidFill>
                  <a:srgbClr val="5EDB12"/>
                </a:solidFill>
                <a:latin typeface="Tahoma"/>
                <a:cs typeface="Tahoma"/>
              </a:rPr>
              <a:t> </a:t>
            </a:r>
            <a:r>
              <a:rPr sz="800" spc="98" dirty="0">
                <a:solidFill>
                  <a:srgbClr val="5EDB12"/>
                </a:solidFill>
                <a:latin typeface="Tahoma"/>
                <a:cs typeface="Tahoma"/>
              </a:rPr>
              <a:t>M</a:t>
            </a:r>
            <a:r>
              <a:rPr sz="800" spc="-55" dirty="0">
                <a:solidFill>
                  <a:srgbClr val="5EDB12"/>
                </a:solidFill>
                <a:latin typeface="Tahoma"/>
                <a:cs typeface="Tahoma"/>
              </a:rPr>
              <a:t> </a:t>
            </a:r>
            <a:r>
              <a:rPr sz="800" spc="-10" dirty="0">
                <a:solidFill>
                  <a:srgbClr val="5EDB12"/>
                </a:solidFill>
                <a:latin typeface="Tahoma"/>
                <a:cs typeface="Tahoma"/>
              </a:rPr>
              <a:t>S</a:t>
            </a:r>
            <a:r>
              <a:rPr sz="800" spc="-53" dirty="0">
                <a:solidFill>
                  <a:srgbClr val="5EDB12"/>
                </a:solidFill>
                <a:latin typeface="Tahoma"/>
                <a:cs typeface="Tahoma"/>
              </a:rPr>
              <a:t> </a:t>
            </a:r>
            <a:r>
              <a:rPr sz="800" spc="-10" dirty="0">
                <a:solidFill>
                  <a:srgbClr val="5EDB12"/>
                </a:solidFill>
                <a:latin typeface="Tahoma"/>
                <a:cs typeface="Tahoma"/>
              </a:rPr>
              <a:t>E</a:t>
            </a:r>
            <a:r>
              <a:rPr sz="800" spc="-55" dirty="0">
                <a:solidFill>
                  <a:srgbClr val="5EDB12"/>
                </a:solidFill>
                <a:latin typeface="Tahoma"/>
                <a:cs typeface="Tahoma"/>
              </a:rPr>
              <a:t> </a:t>
            </a:r>
            <a:r>
              <a:rPr sz="800" dirty="0">
                <a:solidFill>
                  <a:srgbClr val="5EDB12"/>
                </a:solidFill>
                <a:latin typeface="Tahoma"/>
                <a:cs typeface="Tahoma"/>
              </a:rPr>
              <a:t>L</a:t>
            </a:r>
            <a:r>
              <a:rPr sz="800" spc="-53" dirty="0">
                <a:solidFill>
                  <a:srgbClr val="5EDB12"/>
                </a:solidFill>
                <a:latin typeface="Tahoma"/>
                <a:cs typeface="Tahoma"/>
              </a:rPr>
              <a:t> </a:t>
            </a:r>
            <a:r>
              <a:rPr sz="800" spc="-10" dirty="0">
                <a:solidFill>
                  <a:srgbClr val="5EDB12"/>
                </a:solidFill>
                <a:latin typeface="Tahoma"/>
                <a:cs typeface="Tahoma"/>
              </a:rPr>
              <a:t>F</a:t>
            </a:r>
            <a:r>
              <a:rPr sz="800" spc="-55" dirty="0">
                <a:solidFill>
                  <a:srgbClr val="5EDB12"/>
                </a:solidFill>
                <a:latin typeface="Tahoma"/>
                <a:cs typeface="Tahoma"/>
              </a:rPr>
              <a:t> </a:t>
            </a:r>
            <a:r>
              <a:rPr sz="800" dirty="0">
                <a:solidFill>
                  <a:srgbClr val="5EDB12"/>
                </a:solidFill>
                <a:latin typeface="Tahoma"/>
                <a:cs typeface="Tahoma"/>
              </a:rPr>
              <a:t>L</a:t>
            </a:r>
            <a:r>
              <a:rPr sz="800" spc="-53" dirty="0">
                <a:solidFill>
                  <a:srgbClr val="5EDB12"/>
                </a:solidFill>
                <a:latin typeface="Tahoma"/>
                <a:cs typeface="Tahoma"/>
              </a:rPr>
              <a:t> </a:t>
            </a:r>
            <a:r>
              <a:rPr sz="800" dirty="0">
                <a:solidFill>
                  <a:srgbClr val="5EDB12"/>
                </a:solidFill>
                <a:latin typeface="Tahoma"/>
                <a:cs typeface="Tahoma"/>
              </a:rPr>
              <a:t>Y</a:t>
            </a:r>
            <a:r>
              <a:rPr sz="800" spc="25" dirty="0">
                <a:solidFill>
                  <a:srgbClr val="5EDB12"/>
                </a:solidFill>
                <a:latin typeface="Tahoma"/>
                <a:cs typeface="Tahoma"/>
              </a:rPr>
              <a:t> </a:t>
            </a:r>
            <a:r>
              <a:rPr sz="1050" spc="-19" baseline="3968" dirty="0">
                <a:solidFill>
                  <a:srgbClr val="FFFFFF"/>
                </a:solidFill>
                <a:latin typeface="Tahoma"/>
                <a:cs typeface="Tahoma"/>
              </a:rPr>
              <a:t>has</a:t>
            </a:r>
            <a:endParaRPr sz="1050" baseline="3968">
              <a:latin typeface="Tahoma"/>
              <a:cs typeface="Tahoma"/>
            </a:endParaRPr>
          </a:p>
          <a:p>
            <a:pPr marL="6350">
              <a:lnSpc>
                <a:spcPct val="100000"/>
              </a:lnSpc>
              <a:spcBef>
                <a:spcPts val="57"/>
              </a:spcBef>
            </a:pPr>
            <a:r>
              <a:rPr sz="700" spc="5" dirty="0">
                <a:solidFill>
                  <a:srgbClr val="FFFFFF"/>
                </a:solidFill>
                <a:latin typeface="Tahoma"/>
                <a:cs typeface="Tahoma"/>
              </a:rPr>
              <a:t>very</a:t>
            </a:r>
            <a:r>
              <a:rPr sz="700" spc="53" dirty="0">
                <a:solidFill>
                  <a:srgbClr val="FFFFFF"/>
                </a:solidFill>
                <a:latin typeface="Tahoma"/>
                <a:cs typeface="Tahoma"/>
              </a:rPr>
              <a:t> </a:t>
            </a:r>
            <a:r>
              <a:rPr sz="700" spc="5" dirty="0">
                <a:solidFill>
                  <a:srgbClr val="FFFFFF"/>
                </a:solidFill>
                <a:latin typeface="Tahoma"/>
                <a:cs typeface="Tahoma"/>
              </a:rPr>
              <a:t>specialised</a:t>
            </a:r>
            <a:r>
              <a:rPr sz="700" spc="53" dirty="0">
                <a:solidFill>
                  <a:srgbClr val="FFFFFF"/>
                </a:solidFill>
                <a:latin typeface="Tahoma"/>
                <a:cs typeface="Tahoma"/>
              </a:rPr>
              <a:t> </a:t>
            </a:r>
            <a:r>
              <a:rPr sz="700" spc="5" dirty="0">
                <a:solidFill>
                  <a:srgbClr val="FFFFFF"/>
                </a:solidFill>
                <a:latin typeface="Tahoma"/>
                <a:cs typeface="Tahoma"/>
              </a:rPr>
              <a:t>habitat</a:t>
            </a:r>
            <a:r>
              <a:rPr sz="700" spc="53" dirty="0">
                <a:solidFill>
                  <a:srgbClr val="FFFFFF"/>
                </a:solidFill>
                <a:latin typeface="Tahoma"/>
                <a:cs typeface="Tahoma"/>
              </a:rPr>
              <a:t> </a:t>
            </a:r>
            <a:r>
              <a:rPr sz="700" spc="25" dirty="0">
                <a:solidFill>
                  <a:srgbClr val="FFFFFF"/>
                </a:solidFill>
                <a:latin typeface="Tahoma"/>
                <a:cs typeface="Tahoma"/>
              </a:rPr>
              <a:t>requirements.</a:t>
            </a:r>
            <a:r>
              <a:rPr sz="700" spc="55" dirty="0">
                <a:solidFill>
                  <a:srgbClr val="FFFFFF"/>
                </a:solidFill>
                <a:latin typeface="Tahoma"/>
                <a:cs typeface="Tahoma"/>
              </a:rPr>
              <a:t> </a:t>
            </a:r>
            <a:r>
              <a:rPr sz="700" spc="-5" dirty="0">
                <a:solidFill>
                  <a:srgbClr val="FFFFFF"/>
                </a:solidFill>
                <a:latin typeface="Tahoma"/>
                <a:cs typeface="Tahoma"/>
              </a:rPr>
              <a:t>There</a:t>
            </a:r>
            <a:endParaRPr sz="700">
              <a:latin typeface="Tahoma"/>
              <a:cs typeface="Tahoma"/>
            </a:endParaRPr>
          </a:p>
          <a:p>
            <a:pPr marL="6350" marR="55245">
              <a:lnSpc>
                <a:spcPct val="116100"/>
              </a:lnSpc>
            </a:pPr>
            <a:r>
              <a:rPr sz="700" spc="25" dirty="0">
                <a:solidFill>
                  <a:srgbClr val="FFFFFF"/>
                </a:solidFill>
                <a:latin typeface="Tahoma"/>
                <a:cs typeface="Tahoma"/>
              </a:rPr>
              <a:t>are</a:t>
            </a:r>
            <a:r>
              <a:rPr sz="700" spc="-23" dirty="0">
                <a:solidFill>
                  <a:srgbClr val="FFFFFF"/>
                </a:solidFill>
                <a:latin typeface="Tahoma"/>
                <a:cs typeface="Tahoma"/>
              </a:rPr>
              <a:t> </a:t>
            </a:r>
            <a:r>
              <a:rPr sz="700" spc="25" dirty="0">
                <a:solidFill>
                  <a:srgbClr val="FFFFFF"/>
                </a:solidFill>
                <a:latin typeface="Tahoma"/>
                <a:cs typeface="Tahoma"/>
              </a:rPr>
              <a:t>two</a:t>
            </a:r>
            <a:r>
              <a:rPr sz="700" spc="-23" dirty="0">
                <a:solidFill>
                  <a:srgbClr val="FFFFFF"/>
                </a:solidFill>
                <a:latin typeface="Tahoma"/>
                <a:cs typeface="Tahoma"/>
              </a:rPr>
              <a:t> </a:t>
            </a:r>
            <a:r>
              <a:rPr sz="700" spc="28" dirty="0">
                <a:solidFill>
                  <a:srgbClr val="FFFFFF"/>
                </a:solidFill>
                <a:latin typeface="Tahoma"/>
                <a:cs typeface="Tahoma"/>
              </a:rPr>
              <a:t>populations</a:t>
            </a:r>
            <a:r>
              <a:rPr sz="700" spc="-23" dirty="0">
                <a:solidFill>
                  <a:srgbClr val="FFFFFF"/>
                </a:solidFill>
                <a:latin typeface="Tahoma"/>
                <a:cs typeface="Tahoma"/>
              </a:rPr>
              <a:t> </a:t>
            </a:r>
            <a:r>
              <a:rPr sz="700" dirty="0">
                <a:solidFill>
                  <a:srgbClr val="FFFFFF"/>
                </a:solidFill>
                <a:latin typeface="Tahoma"/>
                <a:cs typeface="Tahoma"/>
              </a:rPr>
              <a:t>of</a:t>
            </a:r>
            <a:r>
              <a:rPr sz="700" spc="-23" dirty="0">
                <a:solidFill>
                  <a:srgbClr val="FFFFFF"/>
                </a:solidFill>
                <a:latin typeface="Tahoma"/>
                <a:cs typeface="Tahoma"/>
              </a:rPr>
              <a:t> </a:t>
            </a:r>
            <a:r>
              <a:rPr sz="700" spc="30" dirty="0">
                <a:solidFill>
                  <a:srgbClr val="FFFFFF"/>
                </a:solidFill>
                <a:latin typeface="Tahoma"/>
                <a:cs typeface="Tahoma"/>
              </a:rPr>
              <a:t>southern</a:t>
            </a:r>
            <a:r>
              <a:rPr sz="700" spc="-23" dirty="0">
                <a:solidFill>
                  <a:srgbClr val="FFFFFF"/>
                </a:solidFill>
                <a:latin typeface="Tahoma"/>
                <a:cs typeface="Tahoma"/>
              </a:rPr>
              <a:t> </a:t>
            </a:r>
            <a:r>
              <a:rPr sz="700" spc="-5" dirty="0">
                <a:solidFill>
                  <a:srgbClr val="FFFFFF"/>
                </a:solidFill>
                <a:latin typeface="Tahoma"/>
                <a:cs typeface="Tahoma"/>
              </a:rPr>
              <a:t>damselfly </a:t>
            </a:r>
            <a:r>
              <a:rPr sz="700" spc="28" dirty="0">
                <a:solidFill>
                  <a:srgbClr val="FFFFFF"/>
                </a:solidFill>
                <a:latin typeface="Tahoma"/>
                <a:cs typeface="Tahoma"/>
              </a:rPr>
              <a:t>in</a:t>
            </a:r>
            <a:r>
              <a:rPr sz="700" spc="-13" dirty="0">
                <a:solidFill>
                  <a:srgbClr val="FFFFFF"/>
                </a:solidFill>
                <a:latin typeface="Tahoma"/>
                <a:cs typeface="Tahoma"/>
              </a:rPr>
              <a:t> </a:t>
            </a:r>
            <a:r>
              <a:rPr sz="700" u="sng" spc="30" dirty="0">
                <a:solidFill>
                  <a:srgbClr val="FFFFFF"/>
                </a:solidFill>
                <a:uFill>
                  <a:solidFill>
                    <a:srgbClr val="FFFFFF"/>
                  </a:solidFill>
                </a:uFill>
                <a:latin typeface="Tahoma"/>
                <a:cs typeface="Tahoma"/>
                <a:hlinkClick r:id="rId8"/>
              </a:rPr>
              <a:t>Gower</a:t>
            </a:r>
            <a:r>
              <a:rPr sz="700" u="sng" spc="-10" dirty="0">
                <a:solidFill>
                  <a:srgbClr val="FFFFFF"/>
                </a:solidFill>
                <a:uFill>
                  <a:solidFill>
                    <a:srgbClr val="FFFFFF"/>
                  </a:solidFill>
                </a:uFill>
                <a:latin typeface="Tahoma"/>
                <a:cs typeface="Tahoma"/>
                <a:hlinkClick r:id="rId8"/>
              </a:rPr>
              <a:t> </a:t>
            </a:r>
            <a:r>
              <a:rPr sz="700" u="sng" spc="40" dirty="0">
                <a:solidFill>
                  <a:srgbClr val="FFFFFF"/>
                </a:solidFill>
                <a:uFill>
                  <a:solidFill>
                    <a:srgbClr val="FFFFFF"/>
                  </a:solidFill>
                </a:uFill>
                <a:latin typeface="Tahoma"/>
                <a:cs typeface="Tahoma"/>
                <a:hlinkClick r:id="rId8"/>
              </a:rPr>
              <a:t>Commons</a:t>
            </a:r>
            <a:r>
              <a:rPr sz="700" u="sng" spc="-10" dirty="0">
                <a:solidFill>
                  <a:srgbClr val="FFFFFF"/>
                </a:solidFill>
                <a:uFill>
                  <a:solidFill>
                    <a:srgbClr val="FFFFFF"/>
                  </a:solidFill>
                </a:uFill>
                <a:latin typeface="Tahoma"/>
                <a:cs typeface="Tahoma"/>
                <a:hlinkClick r:id="rId8"/>
              </a:rPr>
              <a:t> </a:t>
            </a:r>
            <a:r>
              <a:rPr sz="700" u="sng" dirty="0">
                <a:solidFill>
                  <a:srgbClr val="FFFFFF"/>
                </a:solidFill>
                <a:uFill>
                  <a:solidFill>
                    <a:srgbClr val="FFFFFF"/>
                  </a:solidFill>
                </a:uFill>
                <a:latin typeface="Tahoma"/>
                <a:cs typeface="Tahoma"/>
                <a:hlinkClick r:id="rId8"/>
              </a:rPr>
              <a:t>SAC</a:t>
            </a:r>
            <a:r>
              <a:rPr sz="700" u="none" spc="-10" dirty="0">
                <a:solidFill>
                  <a:srgbClr val="FFFFFF"/>
                </a:solidFill>
                <a:latin typeface="Tahoma"/>
                <a:cs typeface="Tahoma"/>
              </a:rPr>
              <a:t> </a:t>
            </a:r>
            <a:r>
              <a:rPr sz="700" u="none" dirty="0">
                <a:solidFill>
                  <a:srgbClr val="FFFFFF"/>
                </a:solidFill>
                <a:latin typeface="Tahoma"/>
                <a:cs typeface="Tahoma"/>
              </a:rPr>
              <a:t>which</a:t>
            </a:r>
            <a:r>
              <a:rPr sz="700" u="none" spc="-10" dirty="0">
                <a:solidFill>
                  <a:srgbClr val="FFFFFF"/>
                </a:solidFill>
                <a:latin typeface="Tahoma"/>
                <a:cs typeface="Tahoma"/>
              </a:rPr>
              <a:t> </a:t>
            </a:r>
            <a:r>
              <a:rPr sz="700" u="none" spc="25" dirty="0">
                <a:solidFill>
                  <a:srgbClr val="FFFFFF"/>
                </a:solidFill>
                <a:latin typeface="Tahoma"/>
                <a:cs typeface="Tahoma"/>
              </a:rPr>
              <a:t>are</a:t>
            </a:r>
            <a:r>
              <a:rPr sz="700" u="none" spc="-10" dirty="0">
                <a:solidFill>
                  <a:srgbClr val="FFFFFF"/>
                </a:solidFill>
                <a:latin typeface="Tahoma"/>
                <a:cs typeface="Tahoma"/>
              </a:rPr>
              <a:t> </a:t>
            </a:r>
            <a:r>
              <a:rPr sz="700" u="none" spc="25" dirty="0">
                <a:solidFill>
                  <a:srgbClr val="FFFFFF"/>
                </a:solidFill>
                <a:latin typeface="Tahoma"/>
                <a:cs typeface="Tahoma"/>
              </a:rPr>
              <a:t>the</a:t>
            </a:r>
            <a:r>
              <a:rPr sz="700" u="none" spc="-15" dirty="0">
                <a:solidFill>
                  <a:srgbClr val="FFFFFF"/>
                </a:solidFill>
                <a:latin typeface="Tahoma"/>
                <a:cs typeface="Tahoma"/>
              </a:rPr>
              <a:t> </a:t>
            </a:r>
            <a:r>
              <a:rPr sz="700" u="none" spc="-10" dirty="0">
                <a:solidFill>
                  <a:srgbClr val="FFFFFF"/>
                </a:solidFill>
                <a:latin typeface="Tahoma"/>
                <a:cs typeface="Tahoma"/>
                <a:hlinkClick r:id="rId9"/>
              </a:rPr>
              <a:t>only</a:t>
            </a:r>
            <a:r>
              <a:rPr sz="700" u="none" spc="-10" dirty="0">
                <a:solidFill>
                  <a:srgbClr val="FFFFFF"/>
                </a:solidFill>
                <a:latin typeface="Tahoma"/>
                <a:cs typeface="Tahoma"/>
              </a:rPr>
              <a:t> </a:t>
            </a:r>
            <a:r>
              <a:rPr sz="700" u="none" spc="30" dirty="0">
                <a:solidFill>
                  <a:srgbClr val="FFFFFF"/>
                </a:solidFill>
                <a:latin typeface="Tahoma"/>
                <a:cs typeface="Tahoma"/>
                <a:hlinkClick r:id="rId9"/>
              </a:rPr>
              <a:t>known</a:t>
            </a:r>
            <a:r>
              <a:rPr sz="700" u="none" spc="10" dirty="0">
                <a:solidFill>
                  <a:srgbClr val="FFFFFF"/>
                </a:solidFill>
                <a:latin typeface="Tahoma"/>
                <a:cs typeface="Tahoma"/>
                <a:hlinkClick r:id="rId9"/>
              </a:rPr>
              <a:t> </a:t>
            </a:r>
            <a:r>
              <a:rPr sz="700" u="none" spc="28" dirty="0">
                <a:solidFill>
                  <a:srgbClr val="FFFFFF"/>
                </a:solidFill>
                <a:latin typeface="Tahoma"/>
                <a:cs typeface="Tahoma"/>
                <a:hlinkClick r:id="rId9"/>
              </a:rPr>
              <a:t>populations</a:t>
            </a:r>
            <a:r>
              <a:rPr sz="700" u="none" spc="13" dirty="0">
                <a:solidFill>
                  <a:srgbClr val="FFFFFF"/>
                </a:solidFill>
                <a:latin typeface="Tahoma"/>
                <a:cs typeface="Tahoma"/>
                <a:hlinkClick r:id="rId9"/>
              </a:rPr>
              <a:t> </a:t>
            </a:r>
            <a:r>
              <a:rPr sz="700" u="none" dirty="0">
                <a:solidFill>
                  <a:srgbClr val="FFFFFF"/>
                </a:solidFill>
                <a:latin typeface="Tahoma"/>
                <a:cs typeface="Tahoma"/>
                <a:hlinkClick r:id="rId9"/>
              </a:rPr>
              <a:t>of</a:t>
            </a:r>
            <a:r>
              <a:rPr sz="700" u="none" spc="13" dirty="0">
                <a:solidFill>
                  <a:srgbClr val="FFFFFF"/>
                </a:solidFill>
                <a:latin typeface="Tahoma"/>
                <a:cs typeface="Tahoma"/>
                <a:hlinkClick r:id="rId9"/>
              </a:rPr>
              <a:t> </a:t>
            </a:r>
            <a:r>
              <a:rPr sz="700" u="none" dirty="0">
                <a:solidFill>
                  <a:srgbClr val="FFFFFF"/>
                </a:solidFill>
                <a:latin typeface="Tahoma"/>
                <a:cs typeface="Tahoma"/>
                <a:hlinkClick r:id="rId9"/>
              </a:rPr>
              <a:t>this</a:t>
            </a:r>
            <a:r>
              <a:rPr sz="700" u="none" spc="13" dirty="0">
                <a:solidFill>
                  <a:srgbClr val="FFFFFF"/>
                </a:solidFill>
                <a:latin typeface="Tahoma"/>
                <a:cs typeface="Tahoma"/>
                <a:hlinkClick r:id="rId9"/>
              </a:rPr>
              <a:t> </a:t>
            </a:r>
            <a:r>
              <a:rPr sz="700" u="none" dirty="0">
                <a:solidFill>
                  <a:srgbClr val="FFFFFF"/>
                </a:solidFill>
                <a:latin typeface="Tahoma"/>
                <a:cs typeface="Tahoma"/>
                <a:hlinkClick r:id="rId9"/>
              </a:rPr>
              <a:t>species</a:t>
            </a:r>
            <a:r>
              <a:rPr sz="700" u="none" spc="13" dirty="0">
                <a:solidFill>
                  <a:srgbClr val="FFFFFF"/>
                </a:solidFill>
                <a:latin typeface="Tahoma"/>
                <a:cs typeface="Tahoma"/>
                <a:hlinkClick r:id="rId9"/>
              </a:rPr>
              <a:t> </a:t>
            </a:r>
            <a:r>
              <a:rPr sz="700" u="none" spc="28" dirty="0">
                <a:solidFill>
                  <a:srgbClr val="FFFFFF"/>
                </a:solidFill>
                <a:latin typeface="Tahoma"/>
                <a:cs typeface="Tahoma"/>
                <a:hlinkClick r:id="rId9"/>
              </a:rPr>
              <a:t>in</a:t>
            </a:r>
            <a:r>
              <a:rPr sz="700" u="none" spc="13" dirty="0">
                <a:solidFill>
                  <a:srgbClr val="FFFFFF"/>
                </a:solidFill>
                <a:latin typeface="Tahoma"/>
                <a:cs typeface="Tahoma"/>
                <a:hlinkClick r:id="rId9"/>
              </a:rPr>
              <a:t> </a:t>
            </a:r>
            <a:r>
              <a:rPr sz="700" u="none" spc="-5" dirty="0">
                <a:solidFill>
                  <a:srgbClr val="FFFFFF"/>
                </a:solidFill>
                <a:latin typeface="Tahoma"/>
                <a:cs typeface="Tahoma"/>
                <a:hlinkClick r:id="rId9"/>
              </a:rPr>
              <a:t>South</a:t>
            </a:r>
            <a:r>
              <a:rPr sz="700" u="none" spc="-5" dirty="0">
                <a:solidFill>
                  <a:srgbClr val="FFFFFF"/>
                </a:solidFill>
                <a:latin typeface="Tahoma"/>
                <a:cs typeface="Tahoma"/>
              </a:rPr>
              <a:t> </a:t>
            </a:r>
            <a:r>
              <a:rPr sz="700" u="none" spc="-5" dirty="0">
                <a:solidFill>
                  <a:srgbClr val="FFFFFF"/>
                </a:solidFill>
                <a:latin typeface="Tahoma"/>
                <a:cs typeface="Tahoma"/>
                <a:hlinkClick r:id="rId9"/>
              </a:rPr>
              <a:t>Wales</a:t>
            </a:r>
            <a:r>
              <a:rPr sz="700" u="none" spc="-5" dirty="0">
                <a:solidFill>
                  <a:srgbClr val="FFFFFF"/>
                </a:solidFill>
                <a:latin typeface="Tahoma"/>
                <a:cs typeface="Tahoma"/>
              </a:rPr>
              <a:t>.</a:t>
            </a:r>
            <a:endParaRPr sz="700">
              <a:latin typeface="Tahoma"/>
              <a:cs typeface="Tahoma"/>
            </a:endParaRPr>
          </a:p>
        </p:txBody>
      </p:sp>
      <p:sp>
        <p:nvSpPr>
          <p:cNvPr id="23" name="object 23"/>
          <p:cNvSpPr txBox="1"/>
          <p:nvPr/>
        </p:nvSpPr>
        <p:spPr>
          <a:xfrm>
            <a:off x="2560275" y="4573401"/>
            <a:ext cx="1640205" cy="897490"/>
          </a:xfrm>
          <a:prstGeom prst="rect">
            <a:avLst/>
          </a:prstGeom>
        </p:spPr>
        <p:txBody>
          <a:bodyPr vert="horz" wrap="square" lIns="0" tIns="18415" rIns="0" bIns="0" rtlCol="0">
            <a:spAutoFit/>
          </a:bodyPr>
          <a:lstStyle/>
          <a:p>
            <a:pPr marL="6350">
              <a:lnSpc>
                <a:spcPct val="100000"/>
              </a:lnSpc>
              <a:spcBef>
                <a:spcPts val="145"/>
              </a:spcBef>
              <a:tabLst>
                <a:tab pos="712153" algn="l"/>
              </a:tabLst>
            </a:pPr>
            <a:r>
              <a:rPr sz="800" spc="48" dirty="0">
                <a:solidFill>
                  <a:srgbClr val="5EDB12"/>
                </a:solidFill>
                <a:latin typeface="Tahoma"/>
                <a:cs typeface="Tahoma"/>
              </a:rPr>
              <a:t>H</a:t>
            </a:r>
            <a:r>
              <a:rPr sz="800" spc="-55" dirty="0">
                <a:solidFill>
                  <a:srgbClr val="5EDB12"/>
                </a:solidFill>
                <a:latin typeface="Tahoma"/>
                <a:cs typeface="Tahoma"/>
              </a:rPr>
              <a:t> </a:t>
            </a:r>
            <a:r>
              <a:rPr sz="800" dirty="0">
                <a:solidFill>
                  <a:srgbClr val="5EDB12"/>
                </a:solidFill>
                <a:latin typeface="Tahoma"/>
                <a:cs typeface="Tahoma"/>
              </a:rPr>
              <a:t>A</a:t>
            </a:r>
            <a:r>
              <a:rPr sz="800" spc="-53" dirty="0">
                <a:solidFill>
                  <a:srgbClr val="5EDB12"/>
                </a:solidFill>
                <a:latin typeface="Tahoma"/>
                <a:cs typeface="Tahoma"/>
              </a:rPr>
              <a:t> </a:t>
            </a:r>
            <a:r>
              <a:rPr sz="800" dirty="0">
                <a:solidFill>
                  <a:srgbClr val="5EDB12"/>
                </a:solidFill>
                <a:latin typeface="Tahoma"/>
                <a:cs typeface="Tahoma"/>
              </a:rPr>
              <a:t>R</a:t>
            </a:r>
            <a:r>
              <a:rPr sz="800" spc="-53" dirty="0">
                <a:solidFill>
                  <a:srgbClr val="5EDB12"/>
                </a:solidFill>
                <a:latin typeface="Tahoma"/>
                <a:cs typeface="Tahoma"/>
              </a:rPr>
              <a:t> </a:t>
            </a:r>
            <a:r>
              <a:rPr sz="800" spc="45" dirty="0">
                <a:solidFill>
                  <a:srgbClr val="5EDB12"/>
                </a:solidFill>
                <a:latin typeface="Tahoma"/>
                <a:cs typeface="Tahoma"/>
              </a:rPr>
              <a:t>B</a:t>
            </a:r>
            <a:r>
              <a:rPr sz="800" spc="-53" dirty="0">
                <a:solidFill>
                  <a:srgbClr val="5EDB12"/>
                </a:solidFill>
                <a:latin typeface="Tahoma"/>
                <a:cs typeface="Tahoma"/>
              </a:rPr>
              <a:t> </a:t>
            </a:r>
            <a:r>
              <a:rPr sz="800" spc="50" dirty="0">
                <a:solidFill>
                  <a:srgbClr val="5EDB12"/>
                </a:solidFill>
                <a:latin typeface="Tahoma"/>
                <a:cs typeface="Tahoma"/>
              </a:rPr>
              <a:t>O</a:t>
            </a:r>
            <a:r>
              <a:rPr sz="800" spc="-53" dirty="0">
                <a:solidFill>
                  <a:srgbClr val="5EDB12"/>
                </a:solidFill>
                <a:latin typeface="Tahoma"/>
                <a:cs typeface="Tahoma"/>
              </a:rPr>
              <a:t> </a:t>
            </a:r>
            <a:r>
              <a:rPr sz="800" spc="53" dirty="0">
                <a:solidFill>
                  <a:srgbClr val="5EDB12"/>
                </a:solidFill>
                <a:latin typeface="Tahoma"/>
                <a:cs typeface="Tahoma"/>
              </a:rPr>
              <a:t>U</a:t>
            </a:r>
            <a:r>
              <a:rPr sz="800" spc="-53" dirty="0">
                <a:solidFill>
                  <a:srgbClr val="5EDB12"/>
                </a:solidFill>
                <a:latin typeface="Tahoma"/>
                <a:cs typeface="Tahoma"/>
              </a:rPr>
              <a:t> </a:t>
            </a:r>
            <a:r>
              <a:rPr sz="800" spc="-25" dirty="0">
                <a:solidFill>
                  <a:srgbClr val="5EDB12"/>
                </a:solidFill>
                <a:latin typeface="Tahoma"/>
                <a:cs typeface="Tahoma"/>
              </a:rPr>
              <a:t>R</a:t>
            </a:r>
            <a:r>
              <a:rPr sz="800" dirty="0">
                <a:solidFill>
                  <a:srgbClr val="5EDB12"/>
                </a:solidFill>
                <a:latin typeface="Tahoma"/>
                <a:cs typeface="Tahoma"/>
              </a:rPr>
              <a:t>	</a:t>
            </a:r>
            <a:r>
              <a:rPr sz="800" spc="35" dirty="0">
                <a:solidFill>
                  <a:srgbClr val="5EDB12"/>
                </a:solidFill>
                <a:latin typeface="Tahoma"/>
                <a:cs typeface="Tahoma"/>
              </a:rPr>
              <a:t>P</a:t>
            </a:r>
            <a:r>
              <a:rPr sz="800" spc="-53" dirty="0">
                <a:solidFill>
                  <a:srgbClr val="5EDB12"/>
                </a:solidFill>
                <a:latin typeface="Tahoma"/>
                <a:cs typeface="Tahoma"/>
              </a:rPr>
              <a:t> </a:t>
            </a:r>
            <a:r>
              <a:rPr sz="800" spc="50" dirty="0">
                <a:solidFill>
                  <a:srgbClr val="5EDB12"/>
                </a:solidFill>
                <a:latin typeface="Tahoma"/>
                <a:cs typeface="Tahoma"/>
              </a:rPr>
              <a:t>O</a:t>
            </a:r>
            <a:r>
              <a:rPr sz="800" spc="-53" dirty="0">
                <a:solidFill>
                  <a:srgbClr val="5EDB12"/>
                </a:solidFill>
                <a:latin typeface="Tahoma"/>
                <a:cs typeface="Tahoma"/>
              </a:rPr>
              <a:t> </a:t>
            </a:r>
            <a:r>
              <a:rPr sz="800" dirty="0">
                <a:solidFill>
                  <a:srgbClr val="5EDB12"/>
                </a:solidFill>
                <a:latin typeface="Tahoma"/>
                <a:cs typeface="Tahoma"/>
              </a:rPr>
              <a:t>R</a:t>
            </a:r>
            <a:r>
              <a:rPr sz="800" spc="-53" dirty="0">
                <a:solidFill>
                  <a:srgbClr val="5EDB12"/>
                </a:solidFill>
                <a:latin typeface="Tahoma"/>
                <a:cs typeface="Tahoma"/>
              </a:rPr>
              <a:t> </a:t>
            </a:r>
            <a:r>
              <a:rPr sz="800" spc="35" dirty="0">
                <a:solidFill>
                  <a:srgbClr val="5EDB12"/>
                </a:solidFill>
                <a:latin typeface="Tahoma"/>
                <a:cs typeface="Tahoma"/>
              </a:rPr>
              <a:t>P</a:t>
            </a:r>
            <a:r>
              <a:rPr sz="800" spc="-53" dirty="0">
                <a:solidFill>
                  <a:srgbClr val="5EDB12"/>
                </a:solidFill>
                <a:latin typeface="Tahoma"/>
                <a:cs typeface="Tahoma"/>
              </a:rPr>
              <a:t> </a:t>
            </a:r>
            <a:r>
              <a:rPr sz="800" spc="50" dirty="0">
                <a:solidFill>
                  <a:srgbClr val="5EDB12"/>
                </a:solidFill>
                <a:latin typeface="Tahoma"/>
                <a:cs typeface="Tahoma"/>
              </a:rPr>
              <a:t>O</a:t>
            </a:r>
            <a:r>
              <a:rPr sz="800" spc="-53" dirty="0">
                <a:solidFill>
                  <a:srgbClr val="5EDB12"/>
                </a:solidFill>
                <a:latin typeface="Tahoma"/>
                <a:cs typeface="Tahoma"/>
              </a:rPr>
              <a:t> </a:t>
            </a:r>
            <a:r>
              <a:rPr sz="800" spc="-83" dirty="0">
                <a:solidFill>
                  <a:srgbClr val="5EDB12"/>
                </a:solidFill>
                <a:latin typeface="Tahoma"/>
                <a:cs typeface="Tahoma"/>
              </a:rPr>
              <a:t>I</a:t>
            </a:r>
            <a:r>
              <a:rPr sz="800" spc="-53" dirty="0">
                <a:solidFill>
                  <a:srgbClr val="5EDB12"/>
                </a:solidFill>
                <a:latin typeface="Tahoma"/>
                <a:cs typeface="Tahoma"/>
              </a:rPr>
              <a:t> </a:t>
            </a:r>
            <a:r>
              <a:rPr sz="800" spc="-10" dirty="0">
                <a:solidFill>
                  <a:srgbClr val="5EDB12"/>
                </a:solidFill>
                <a:latin typeface="Tahoma"/>
                <a:cs typeface="Tahoma"/>
              </a:rPr>
              <a:t>S</a:t>
            </a:r>
            <a:r>
              <a:rPr sz="800" spc="-53" dirty="0">
                <a:solidFill>
                  <a:srgbClr val="5EDB12"/>
                </a:solidFill>
                <a:latin typeface="Tahoma"/>
                <a:cs typeface="Tahoma"/>
              </a:rPr>
              <a:t> </a:t>
            </a:r>
            <a:r>
              <a:rPr sz="800" spc="-13" dirty="0">
                <a:solidFill>
                  <a:srgbClr val="5EDB12"/>
                </a:solidFill>
                <a:latin typeface="Tahoma"/>
                <a:cs typeface="Tahoma"/>
              </a:rPr>
              <a:t>E</a:t>
            </a:r>
            <a:r>
              <a:rPr sz="800" spc="-57" dirty="0">
                <a:solidFill>
                  <a:srgbClr val="5EDB12"/>
                </a:solidFill>
                <a:latin typeface="Tahoma"/>
                <a:cs typeface="Tahoma"/>
              </a:rPr>
              <a:t> </a:t>
            </a:r>
            <a:r>
              <a:rPr sz="1050" baseline="1984" dirty="0">
                <a:solidFill>
                  <a:srgbClr val="FFFFFF"/>
                </a:solidFill>
                <a:latin typeface="Tahoma"/>
                <a:cs typeface="Tahoma"/>
              </a:rPr>
              <a:t>is</a:t>
            </a:r>
            <a:r>
              <a:rPr sz="1050" spc="-49" baseline="1984" dirty="0">
                <a:solidFill>
                  <a:srgbClr val="FFFFFF"/>
                </a:solidFill>
                <a:latin typeface="Tahoma"/>
                <a:cs typeface="Tahoma"/>
              </a:rPr>
              <a:t> </a:t>
            </a:r>
            <a:r>
              <a:rPr sz="1050" spc="-38" baseline="1984" dirty="0">
                <a:solidFill>
                  <a:srgbClr val="FFFFFF"/>
                </a:solidFill>
                <a:latin typeface="Tahoma"/>
                <a:cs typeface="Tahoma"/>
              </a:rPr>
              <a:t>a</a:t>
            </a:r>
            <a:endParaRPr sz="1050" baseline="1984">
              <a:latin typeface="Tahoma"/>
              <a:cs typeface="Tahoma"/>
            </a:endParaRPr>
          </a:p>
          <a:p>
            <a:pPr marL="6350" marR="2540">
              <a:lnSpc>
                <a:spcPts val="975"/>
              </a:lnSpc>
            </a:pPr>
            <a:r>
              <a:rPr sz="700" spc="28" dirty="0">
                <a:solidFill>
                  <a:srgbClr val="FFFFFF"/>
                </a:solidFill>
                <a:latin typeface="Tahoma"/>
                <a:cs typeface="Tahoma"/>
              </a:rPr>
              <a:t>frequent</a:t>
            </a:r>
            <a:r>
              <a:rPr sz="700" spc="8" dirty="0">
                <a:solidFill>
                  <a:srgbClr val="FFFFFF"/>
                </a:solidFill>
                <a:latin typeface="Tahoma"/>
                <a:cs typeface="Tahoma"/>
              </a:rPr>
              <a:t> </a:t>
            </a:r>
            <a:r>
              <a:rPr sz="700" dirty="0">
                <a:solidFill>
                  <a:srgbClr val="FFFFFF"/>
                </a:solidFill>
                <a:latin typeface="Tahoma"/>
                <a:cs typeface="Tahoma"/>
              </a:rPr>
              <a:t>visitor</a:t>
            </a:r>
            <a:r>
              <a:rPr sz="700" spc="8" dirty="0">
                <a:solidFill>
                  <a:srgbClr val="FFFFFF"/>
                </a:solidFill>
                <a:latin typeface="Tahoma"/>
                <a:cs typeface="Tahoma"/>
              </a:rPr>
              <a:t> </a:t>
            </a:r>
            <a:r>
              <a:rPr sz="700" spc="28" dirty="0">
                <a:solidFill>
                  <a:srgbClr val="FFFFFF"/>
                </a:solidFill>
                <a:latin typeface="Tahoma"/>
                <a:cs typeface="Tahoma"/>
              </a:rPr>
              <a:t>to</a:t>
            </a:r>
            <a:r>
              <a:rPr sz="700" spc="10" dirty="0">
                <a:solidFill>
                  <a:srgbClr val="FFFFFF"/>
                </a:solidFill>
                <a:latin typeface="Tahoma"/>
                <a:cs typeface="Tahoma"/>
              </a:rPr>
              <a:t> </a:t>
            </a:r>
            <a:r>
              <a:rPr sz="700" spc="25" dirty="0">
                <a:solidFill>
                  <a:srgbClr val="FFFFFF"/>
                </a:solidFill>
                <a:latin typeface="Tahoma"/>
                <a:cs typeface="Tahoma"/>
              </a:rPr>
              <a:t>the</a:t>
            </a:r>
            <a:r>
              <a:rPr sz="700" spc="8" dirty="0">
                <a:solidFill>
                  <a:srgbClr val="FFFFFF"/>
                </a:solidFill>
                <a:latin typeface="Tahoma"/>
                <a:cs typeface="Tahoma"/>
              </a:rPr>
              <a:t> </a:t>
            </a:r>
            <a:r>
              <a:rPr sz="700" dirty="0">
                <a:solidFill>
                  <a:srgbClr val="FFFFFF"/>
                </a:solidFill>
                <a:latin typeface="Tahoma"/>
                <a:cs typeface="Tahoma"/>
              </a:rPr>
              <a:t>seas</a:t>
            </a:r>
            <a:r>
              <a:rPr sz="700" spc="8" dirty="0">
                <a:solidFill>
                  <a:srgbClr val="FFFFFF"/>
                </a:solidFill>
                <a:latin typeface="Tahoma"/>
                <a:cs typeface="Tahoma"/>
              </a:rPr>
              <a:t> </a:t>
            </a:r>
            <a:r>
              <a:rPr sz="700" spc="30" dirty="0">
                <a:solidFill>
                  <a:srgbClr val="FFFFFF"/>
                </a:solidFill>
                <a:latin typeface="Tahoma"/>
                <a:cs typeface="Tahoma"/>
              </a:rPr>
              <a:t>around </a:t>
            </a:r>
            <a:r>
              <a:rPr sz="700" dirty="0">
                <a:solidFill>
                  <a:srgbClr val="FFFFFF"/>
                </a:solidFill>
                <a:latin typeface="Tahoma"/>
                <a:cs typeface="Tahoma"/>
              </a:rPr>
              <a:t>Swansea.</a:t>
            </a:r>
            <a:r>
              <a:rPr sz="700" spc="-3" dirty="0">
                <a:solidFill>
                  <a:srgbClr val="FFFFFF"/>
                </a:solidFill>
                <a:latin typeface="Tahoma"/>
                <a:cs typeface="Tahoma"/>
              </a:rPr>
              <a:t> </a:t>
            </a:r>
            <a:r>
              <a:rPr sz="700" dirty="0">
                <a:solidFill>
                  <a:srgbClr val="FFFFFF"/>
                </a:solidFill>
                <a:latin typeface="Tahoma"/>
                <a:cs typeface="Tahoma"/>
              </a:rPr>
              <a:t>They</a:t>
            </a:r>
            <a:r>
              <a:rPr sz="700" spc="-3" dirty="0">
                <a:solidFill>
                  <a:srgbClr val="FFFFFF"/>
                </a:solidFill>
                <a:latin typeface="Tahoma"/>
                <a:cs typeface="Tahoma"/>
              </a:rPr>
              <a:t> </a:t>
            </a:r>
            <a:r>
              <a:rPr sz="700" spc="25" dirty="0">
                <a:solidFill>
                  <a:srgbClr val="FFFFFF"/>
                </a:solidFill>
                <a:latin typeface="Tahoma"/>
                <a:cs typeface="Tahoma"/>
              </a:rPr>
              <a:t>are</a:t>
            </a:r>
            <a:r>
              <a:rPr sz="700" dirty="0">
                <a:solidFill>
                  <a:srgbClr val="FFFFFF"/>
                </a:solidFill>
                <a:latin typeface="Tahoma"/>
                <a:cs typeface="Tahoma"/>
              </a:rPr>
              <a:t> </a:t>
            </a:r>
            <a:r>
              <a:rPr sz="700" spc="30" dirty="0">
                <a:solidFill>
                  <a:srgbClr val="FFFFFF"/>
                </a:solidFill>
                <a:latin typeface="Tahoma"/>
                <a:cs typeface="Tahoma"/>
              </a:rPr>
              <a:t>commonly</a:t>
            </a:r>
            <a:r>
              <a:rPr sz="700" spc="-3" dirty="0">
                <a:solidFill>
                  <a:srgbClr val="FFFFFF"/>
                </a:solidFill>
                <a:latin typeface="Tahoma"/>
                <a:cs typeface="Tahoma"/>
              </a:rPr>
              <a:t> </a:t>
            </a:r>
            <a:r>
              <a:rPr sz="700" spc="25" dirty="0">
                <a:solidFill>
                  <a:srgbClr val="FFFFFF"/>
                </a:solidFill>
                <a:latin typeface="Tahoma"/>
                <a:cs typeface="Tahoma"/>
              </a:rPr>
              <a:t>seen</a:t>
            </a:r>
            <a:r>
              <a:rPr sz="700" dirty="0">
                <a:solidFill>
                  <a:srgbClr val="FFFFFF"/>
                </a:solidFill>
                <a:latin typeface="Tahoma"/>
                <a:cs typeface="Tahoma"/>
              </a:rPr>
              <a:t> </a:t>
            </a:r>
            <a:r>
              <a:rPr sz="700" spc="15" dirty="0">
                <a:solidFill>
                  <a:srgbClr val="FFFFFF"/>
                </a:solidFill>
                <a:latin typeface="Tahoma"/>
                <a:cs typeface="Tahoma"/>
              </a:rPr>
              <a:t>in </a:t>
            </a:r>
            <a:r>
              <a:rPr sz="700" dirty="0">
                <a:solidFill>
                  <a:srgbClr val="FFFFFF"/>
                </a:solidFill>
                <a:latin typeface="Tahoma"/>
                <a:cs typeface="Tahoma"/>
              </a:rPr>
              <a:t>Swansea</a:t>
            </a:r>
            <a:r>
              <a:rPr sz="700" spc="8" dirty="0">
                <a:solidFill>
                  <a:srgbClr val="FFFFFF"/>
                </a:solidFill>
                <a:latin typeface="Tahoma"/>
                <a:cs typeface="Tahoma"/>
              </a:rPr>
              <a:t> </a:t>
            </a:r>
            <a:r>
              <a:rPr sz="700" dirty="0">
                <a:solidFill>
                  <a:srgbClr val="FFFFFF"/>
                </a:solidFill>
                <a:latin typeface="Tahoma"/>
                <a:cs typeface="Tahoma"/>
              </a:rPr>
              <a:t>Bay</a:t>
            </a:r>
            <a:r>
              <a:rPr sz="700" spc="8" dirty="0">
                <a:solidFill>
                  <a:srgbClr val="FFFFFF"/>
                </a:solidFill>
                <a:latin typeface="Tahoma"/>
                <a:cs typeface="Tahoma"/>
              </a:rPr>
              <a:t> </a:t>
            </a:r>
            <a:r>
              <a:rPr sz="700" spc="38" dirty="0">
                <a:solidFill>
                  <a:srgbClr val="FFFFFF"/>
                </a:solidFill>
                <a:latin typeface="Tahoma"/>
                <a:cs typeface="Tahoma"/>
              </a:rPr>
              <a:t>or</a:t>
            </a:r>
            <a:r>
              <a:rPr sz="700" spc="8" dirty="0">
                <a:solidFill>
                  <a:srgbClr val="FFFFFF"/>
                </a:solidFill>
                <a:latin typeface="Tahoma"/>
                <a:cs typeface="Tahoma"/>
              </a:rPr>
              <a:t> </a:t>
            </a:r>
            <a:r>
              <a:rPr sz="700" dirty="0">
                <a:solidFill>
                  <a:srgbClr val="FFFFFF"/>
                </a:solidFill>
                <a:latin typeface="Tahoma"/>
                <a:cs typeface="Tahoma"/>
              </a:rPr>
              <a:t>off</a:t>
            </a:r>
            <a:r>
              <a:rPr sz="700" spc="8" dirty="0">
                <a:solidFill>
                  <a:srgbClr val="FFFFFF"/>
                </a:solidFill>
                <a:latin typeface="Tahoma"/>
                <a:cs typeface="Tahoma"/>
              </a:rPr>
              <a:t> </a:t>
            </a:r>
            <a:r>
              <a:rPr sz="700" spc="25" dirty="0">
                <a:solidFill>
                  <a:srgbClr val="FFFFFF"/>
                </a:solidFill>
                <a:latin typeface="Tahoma"/>
                <a:cs typeface="Tahoma"/>
              </a:rPr>
              <a:t>the</a:t>
            </a:r>
            <a:r>
              <a:rPr sz="700" spc="10" dirty="0">
                <a:solidFill>
                  <a:srgbClr val="FFFFFF"/>
                </a:solidFill>
                <a:latin typeface="Tahoma"/>
                <a:cs typeface="Tahoma"/>
              </a:rPr>
              <a:t> </a:t>
            </a:r>
            <a:r>
              <a:rPr sz="700" spc="30" dirty="0">
                <a:solidFill>
                  <a:srgbClr val="FFFFFF"/>
                </a:solidFill>
                <a:latin typeface="Tahoma"/>
                <a:cs typeface="Tahoma"/>
              </a:rPr>
              <a:t>Gower</a:t>
            </a:r>
            <a:r>
              <a:rPr sz="700" spc="8" dirty="0">
                <a:solidFill>
                  <a:srgbClr val="FFFFFF"/>
                </a:solidFill>
                <a:latin typeface="Tahoma"/>
                <a:cs typeface="Tahoma"/>
              </a:rPr>
              <a:t> </a:t>
            </a:r>
            <a:r>
              <a:rPr sz="700" dirty="0">
                <a:solidFill>
                  <a:srgbClr val="FFFFFF"/>
                </a:solidFill>
                <a:latin typeface="Tahoma"/>
                <a:cs typeface="Tahoma"/>
              </a:rPr>
              <a:t>coast,</a:t>
            </a:r>
            <a:r>
              <a:rPr sz="700" spc="8" dirty="0">
                <a:solidFill>
                  <a:srgbClr val="FFFFFF"/>
                </a:solidFill>
                <a:latin typeface="Tahoma"/>
                <a:cs typeface="Tahoma"/>
              </a:rPr>
              <a:t> </a:t>
            </a:r>
            <a:r>
              <a:rPr sz="700" spc="18" dirty="0">
                <a:solidFill>
                  <a:srgbClr val="FFFFFF"/>
                </a:solidFill>
                <a:latin typeface="Tahoma"/>
                <a:cs typeface="Tahoma"/>
              </a:rPr>
              <a:t>so </a:t>
            </a:r>
            <a:r>
              <a:rPr sz="700" spc="38" dirty="0">
                <a:solidFill>
                  <a:srgbClr val="FFFFFF"/>
                </a:solidFill>
                <a:latin typeface="Tahoma"/>
                <a:cs typeface="Tahoma"/>
              </a:rPr>
              <a:t>much</a:t>
            </a:r>
            <a:r>
              <a:rPr sz="700" spc="8" dirty="0">
                <a:solidFill>
                  <a:srgbClr val="FFFFFF"/>
                </a:solidFill>
                <a:latin typeface="Tahoma"/>
                <a:cs typeface="Tahoma"/>
              </a:rPr>
              <a:t> </a:t>
            </a:r>
            <a:r>
              <a:rPr sz="700" spc="30" dirty="0">
                <a:solidFill>
                  <a:srgbClr val="FFFFFF"/>
                </a:solidFill>
                <a:latin typeface="Tahoma"/>
                <a:cs typeface="Tahoma"/>
              </a:rPr>
              <a:t>so</a:t>
            </a:r>
            <a:r>
              <a:rPr sz="700" spc="10" dirty="0">
                <a:solidFill>
                  <a:srgbClr val="FFFFFF"/>
                </a:solidFill>
                <a:latin typeface="Tahoma"/>
                <a:cs typeface="Tahoma"/>
              </a:rPr>
              <a:t> </a:t>
            </a:r>
            <a:r>
              <a:rPr sz="700" dirty="0">
                <a:solidFill>
                  <a:srgbClr val="FFFFFF"/>
                </a:solidFill>
                <a:latin typeface="Tahoma"/>
                <a:cs typeface="Tahoma"/>
              </a:rPr>
              <a:t>that</a:t>
            </a:r>
            <a:r>
              <a:rPr sz="700" spc="10" dirty="0">
                <a:solidFill>
                  <a:srgbClr val="FFFFFF"/>
                </a:solidFill>
                <a:latin typeface="Tahoma"/>
                <a:cs typeface="Tahoma"/>
              </a:rPr>
              <a:t> </a:t>
            </a:r>
            <a:r>
              <a:rPr sz="700" spc="28" dirty="0">
                <a:solidFill>
                  <a:srgbClr val="FFFFFF"/>
                </a:solidFill>
                <a:latin typeface="Tahoma"/>
                <a:cs typeface="Tahoma"/>
                <a:hlinkClick r:id="rId10"/>
              </a:rPr>
              <a:t>part</a:t>
            </a:r>
            <a:r>
              <a:rPr sz="700" spc="10" dirty="0">
                <a:solidFill>
                  <a:srgbClr val="FFFFFF"/>
                </a:solidFill>
                <a:latin typeface="Tahoma"/>
                <a:cs typeface="Tahoma"/>
                <a:hlinkClick r:id="rId10"/>
              </a:rPr>
              <a:t> </a:t>
            </a:r>
            <a:r>
              <a:rPr sz="700" dirty="0">
                <a:solidFill>
                  <a:srgbClr val="FFFFFF"/>
                </a:solidFill>
                <a:latin typeface="Tahoma"/>
                <a:cs typeface="Tahoma"/>
                <a:hlinkClick r:id="rId10"/>
              </a:rPr>
              <a:t>of</a:t>
            </a:r>
            <a:r>
              <a:rPr sz="700" spc="10" dirty="0">
                <a:solidFill>
                  <a:srgbClr val="FFFFFF"/>
                </a:solidFill>
                <a:latin typeface="Tahoma"/>
                <a:cs typeface="Tahoma"/>
                <a:hlinkClick r:id="rId10"/>
              </a:rPr>
              <a:t> </a:t>
            </a:r>
            <a:r>
              <a:rPr sz="700" dirty="0">
                <a:solidFill>
                  <a:srgbClr val="FFFFFF"/>
                </a:solidFill>
                <a:latin typeface="Tahoma"/>
                <a:cs typeface="Tahoma"/>
                <a:hlinkClick r:id="rId10"/>
              </a:rPr>
              <a:t>Swansea’s</a:t>
            </a:r>
            <a:r>
              <a:rPr sz="700" spc="8" dirty="0">
                <a:solidFill>
                  <a:srgbClr val="FFFFFF"/>
                </a:solidFill>
                <a:latin typeface="Tahoma"/>
                <a:cs typeface="Tahoma"/>
                <a:hlinkClick r:id="rId10"/>
              </a:rPr>
              <a:t> </a:t>
            </a:r>
            <a:r>
              <a:rPr sz="700" dirty="0">
                <a:solidFill>
                  <a:srgbClr val="FFFFFF"/>
                </a:solidFill>
                <a:latin typeface="Tahoma"/>
                <a:cs typeface="Tahoma"/>
                <a:hlinkClick r:id="rId10"/>
              </a:rPr>
              <a:t>sea</a:t>
            </a:r>
            <a:r>
              <a:rPr sz="700" spc="10" dirty="0">
                <a:solidFill>
                  <a:srgbClr val="FFFFFF"/>
                </a:solidFill>
                <a:latin typeface="Tahoma"/>
                <a:cs typeface="Tahoma"/>
                <a:hlinkClick r:id="rId10"/>
              </a:rPr>
              <a:t> </a:t>
            </a:r>
            <a:r>
              <a:rPr sz="700" spc="-13" dirty="0">
                <a:solidFill>
                  <a:srgbClr val="FFFFFF"/>
                </a:solidFill>
                <a:latin typeface="Tahoma"/>
                <a:cs typeface="Tahoma"/>
                <a:hlinkClick r:id="rId10"/>
              </a:rPr>
              <a:t>is</a:t>
            </a:r>
            <a:r>
              <a:rPr sz="700" spc="-13" dirty="0">
                <a:solidFill>
                  <a:srgbClr val="FFFFFF"/>
                </a:solidFill>
                <a:latin typeface="Tahoma"/>
                <a:cs typeface="Tahoma"/>
              </a:rPr>
              <a:t> </a:t>
            </a:r>
            <a:r>
              <a:rPr sz="700" spc="10" dirty="0">
                <a:solidFill>
                  <a:srgbClr val="FFFFFF"/>
                </a:solidFill>
                <a:latin typeface="Tahoma"/>
                <a:cs typeface="Tahoma"/>
                <a:hlinkClick r:id="rId10"/>
              </a:rPr>
              <a:t>designated</a:t>
            </a:r>
            <a:r>
              <a:rPr sz="700" spc="-13" dirty="0">
                <a:solidFill>
                  <a:srgbClr val="FFFFFF"/>
                </a:solidFill>
                <a:latin typeface="Tahoma"/>
                <a:cs typeface="Tahoma"/>
              </a:rPr>
              <a:t> </a:t>
            </a:r>
            <a:r>
              <a:rPr sz="700" spc="10" dirty="0">
                <a:solidFill>
                  <a:srgbClr val="FFFFFF"/>
                </a:solidFill>
                <a:latin typeface="Tahoma"/>
                <a:cs typeface="Tahoma"/>
              </a:rPr>
              <a:t>as</a:t>
            </a:r>
            <a:r>
              <a:rPr sz="700" spc="-10" dirty="0">
                <a:solidFill>
                  <a:srgbClr val="FFFFFF"/>
                </a:solidFill>
                <a:latin typeface="Tahoma"/>
                <a:cs typeface="Tahoma"/>
              </a:rPr>
              <a:t> </a:t>
            </a:r>
            <a:r>
              <a:rPr sz="700" spc="10" dirty="0">
                <a:solidFill>
                  <a:srgbClr val="FFFFFF"/>
                </a:solidFill>
                <a:latin typeface="Tahoma"/>
                <a:cs typeface="Tahoma"/>
              </a:rPr>
              <a:t>a</a:t>
            </a:r>
            <a:r>
              <a:rPr sz="700" spc="-13" dirty="0">
                <a:solidFill>
                  <a:srgbClr val="FFFFFF"/>
                </a:solidFill>
                <a:latin typeface="Tahoma"/>
                <a:cs typeface="Tahoma"/>
              </a:rPr>
              <a:t> </a:t>
            </a:r>
            <a:r>
              <a:rPr sz="700" u="sng" spc="10" dirty="0">
                <a:solidFill>
                  <a:srgbClr val="FFFFFF"/>
                </a:solidFill>
                <a:uFill>
                  <a:solidFill>
                    <a:srgbClr val="FFFFFF"/>
                  </a:solidFill>
                </a:uFill>
                <a:latin typeface="Tahoma"/>
                <a:cs typeface="Tahoma"/>
                <a:hlinkClick r:id="rId11"/>
              </a:rPr>
              <a:t>SAC</a:t>
            </a:r>
            <a:r>
              <a:rPr sz="700" u="sng" spc="-10" dirty="0">
                <a:solidFill>
                  <a:srgbClr val="FFFFFF"/>
                </a:solidFill>
                <a:uFill>
                  <a:solidFill>
                    <a:srgbClr val="FFFFFF"/>
                  </a:solidFill>
                </a:uFill>
                <a:latin typeface="Tahoma"/>
                <a:cs typeface="Tahoma"/>
                <a:hlinkClick r:id="rId11"/>
              </a:rPr>
              <a:t> </a:t>
            </a:r>
            <a:r>
              <a:rPr sz="700" u="sng" spc="10" dirty="0">
                <a:solidFill>
                  <a:srgbClr val="FFFFFF"/>
                </a:solidFill>
                <a:uFill>
                  <a:solidFill>
                    <a:srgbClr val="FFFFFF"/>
                  </a:solidFill>
                </a:uFill>
                <a:latin typeface="Tahoma"/>
                <a:cs typeface="Tahoma"/>
                <a:hlinkClick r:id="rId11"/>
              </a:rPr>
              <a:t>specificall</a:t>
            </a:r>
            <a:r>
              <a:rPr sz="700" u="none" spc="10" dirty="0">
                <a:solidFill>
                  <a:srgbClr val="FFFFFF"/>
                </a:solidFill>
                <a:latin typeface="Tahoma"/>
                <a:cs typeface="Tahoma"/>
                <a:hlinkClick r:id="rId11"/>
              </a:rPr>
              <a:t>y</a:t>
            </a:r>
            <a:r>
              <a:rPr sz="700" u="sng" spc="155" dirty="0">
                <a:solidFill>
                  <a:srgbClr val="FFFFFF"/>
                </a:solidFill>
                <a:uFill>
                  <a:solidFill>
                    <a:srgbClr val="FFFFFF"/>
                  </a:solidFill>
                </a:uFill>
                <a:latin typeface="Tahoma"/>
                <a:cs typeface="Tahoma"/>
                <a:hlinkClick r:id="rId11"/>
              </a:rPr>
              <a:t> </a:t>
            </a:r>
            <a:r>
              <a:rPr sz="700" u="sng" spc="10" dirty="0">
                <a:solidFill>
                  <a:srgbClr val="FFFFFF"/>
                </a:solidFill>
                <a:uFill>
                  <a:solidFill>
                    <a:srgbClr val="FFFFFF"/>
                  </a:solidFill>
                </a:uFill>
                <a:latin typeface="Tahoma"/>
                <a:cs typeface="Tahoma"/>
                <a:hlinkClick r:id="rId11"/>
              </a:rPr>
              <a:t>for</a:t>
            </a:r>
            <a:r>
              <a:rPr sz="700" u="sng" spc="-13" dirty="0">
                <a:solidFill>
                  <a:srgbClr val="FFFFFF"/>
                </a:solidFill>
                <a:uFill>
                  <a:solidFill>
                    <a:srgbClr val="FFFFFF"/>
                  </a:solidFill>
                </a:uFill>
                <a:latin typeface="Tahoma"/>
                <a:cs typeface="Tahoma"/>
                <a:hlinkClick r:id="rId11"/>
              </a:rPr>
              <a:t> </a:t>
            </a:r>
            <a:r>
              <a:rPr sz="700" u="sng" spc="-10" dirty="0">
                <a:solidFill>
                  <a:srgbClr val="FFFFFF"/>
                </a:solidFill>
                <a:uFill>
                  <a:solidFill>
                    <a:srgbClr val="FFFFFF"/>
                  </a:solidFill>
                </a:uFill>
                <a:latin typeface="Tahoma"/>
                <a:cs typeface="Tahoma"/>
                <a:hlinkClick r:id="rId11"/>
              </a:rPr>
              <a:t>this</a:t>
            </a:r>
            <a:r>
              <a:rPr sz="700" u="none" spc="-10" dirty="0">
                <a:solidFill>
                  <a:srgbClr val="FFFFFF"/>
                </a:solidFill>
                <a:latin typeface="Tahoma"/>
                <a:cs typeface="Tahoma"/>
              </a:rPr>
              <a:t> </a:t>
            </a:r>
            <a:r>
              <a:rPr sz="700" u="sng" spc="-5" dirty="0">
                <a:solidFill>
                  <a:srgbClr val="FFFFFF"/>
                </a:solidFill>
                <a:uFill>
                  <a:solidFill>
                    <a:srgbClr val="FFFFFF"/>
                  </a:solidFill>
                </a:uFill>
                <a:latin typeface="Tahoma"/>
                <a:cs typeface="Tahoma"/>
                <a:hlinkClick r:id="rId11"/>
              </a:rPr>
              <a:t>species</a:t>
            </a:r>
            <a:r>
              <a:rPr sz="700" u="none" spc="-5" dirty="0">
                <a:solidFill>
                  <a:srgbClr val="FFFFFF"/>
                </a:solidFill>
                <a:latin typeface="Tahoma"/>
                <a:cs typeface="Tahoma"/>
              </a:rPr>
              <a:t>.</a:t>
            </a:r>
            <a:endParaRPr sz="700">
              <a:latin typeface="Tahoma"/>
              <a:cs typeface="Tahoma"/>
            </a:endParaRPr>
          </a:p>
        </p:txBody>
      </p:sp>
      <p:sp>
        <p:nvSpPr>
          <p:cNvPr id="24" name="object 24"/>
          <p:cNvSpPr txBox="1"/>
          <p:nvPr/>
        </p:nvSpPr>
        <p:spPr>
          <a:xfrm>
            <a:off x="2647680" y="1603740"/>
            <a:ext cx="1714500" cy="732155"/>
          </a:xfrm>
          <a:prstGeom prst="rect">
            <a:avLst/>
          </a:prstGeom>
        </p:spPr>
        <p:txBody>
          <a:bodyPr vert="horz" wrap="square" lIns="0" tIns="6350" rIns="0" bIns="0" rtlCol="0">
            <a:spAutoFit/>
          </a:bodyPr>
          <a:lstStyle/>
          <a:p>
            <a:pPr marL="6350">
              <a:lnSpc>
                <a:spcPts val="943"/>
              </a:lnSpc>
              <a:spcBef>
                <a:spcPts val="50"/>
              </a:spcBef>
              <a:tabLst>
                <a:tab pos="595948" algn="l"/>
                <a:tab pos="1297305" algn="l"/>
              </a:tabLst>
            </a:pPr>
            <a:r>
              <a:rPr sz="800" spc="-23" dirty="0">
                <a:solidFill>
                  <a:srgbClr val="5EDB12"/>
                </a:solidFill>
                <a:latin typeface="Tahoma"/>
                <a:cs typeface="Tahoma"/>
              </a:rPr>
              <a:t>Y</a:t>
            </a:r>
            <a:r>
              <a:rPr sz="800" spc="-53" dirty="0">
                <a:solidFill>
                  <a:srgbClr val="5EDB12"/>
                </a:solidFill>
                <a:latin typeface="Tahoma"/>
                <a:cs typeface="Tahoma"/>
              </a:rPr>
              <a:t> </a:t>
            </a:r>
            <a:r>
              <a:rPr sz="800" spc="-10" dirty="0">
                <a:solidFill>
                  <a:srgbClr val="5EDB12"/>
                </a:solidFill>
                <a:latin typeface="Tahoma"/>
                <a:cs typeface="Tahoma"/>
              </a:rPr>
              <a:t>E</a:t>
            </a:r>
            <a:r>
              <a:rPr sz="800" spc="-53" dirty="0">
                <a:solidFill>
                  <a:srgbClr val="5EDB12"/>
                </a:solidFill>
                <a:latin typeface="Tahoma"/>
                <a:cs typeface="Tahoma"/>
              </a:rPr>
              <a:t> </a:t>
            </a:r>
            <a:r>
              <a:rPr sz="800" dirty="0">
                <a:solidFill>
                  <a:srgbClr val="5EDB12"/>
                </a:solidFill>
                <a:latin typeface="Tahoma"/>
                <a:cs typeface="Tahoma"/>
              </a:rPr>
              <a:t>L</a:t>
            </a:r>
            <a:r>
              <a:rPr sz="800" spc="-50" dirty="0">
                <a:solidFill>
                  <a:srgbClr val="5EDB12"/>
                </a:solidFill>
                <a:latin typeface="Tahoma"/>
                <a:cs typeface="Tahoma"/>
              </a:rPr>
              <a:t> </a:t>
            </a:r>
            <a:r>
              <a:rPr sz="800" dirty="0">
                <a:solidFill>
                  <a:srgbClr val="5EDB12"/>
                </a:solidFill>
                <a:latin typeface="Tahoma"/>
                <a:cs typeface="Tahoma"/>
              </a:rPr>
              <a:t>L</a:t>
            </a:r>
            <a:r>
              <a:rPr sz="800" spc="-53" dirty="0">
                <a:solidFill>
                  <a:srgbClr val="5EDB12"/>
                </a:solidFill>
                <a:latin typeface="Tahoma"/>
                <a:cs typeface="Tahoma"/>
              </a:rPr>
              <a:t> </a:t>
            </a:r>
            <a:r>
              <a:rPr sz="800" spc="50" dirty="0">
                <a:solidFill>
                  <a:srgbClr val="5EDB12"/>
                </a:solidFill>
                <a:latin typeface="Tahoma"/>
                <a:cs typeface="Tahoma"/>
              </a:rPr>
              <a:t>O</a:t>
            </a:r>
            <a:r>
              <a:rPr sz="800" spc="-50" dirty="0">
                <a:solidFill>
                  <a:srgbClr val="5EDB12"/>
                </a:solidFill>
                <a:latin typeface="Tahoma"/>
                <a:cs typeface="Tahoma"/>
              </a:rPr>
              <a:t> </a:t>
            </a:r>
            <a:r>
              <a:rPr sz="800" spc="-25" dirty="0">
                <a:solidFill>
                  <a:srgbClr val="5EDB12"/>
                </a:solidFill>
                <a:latin typeface="Tahoma"/>
                <a:cs typeface="Tahoma"/>
              </a:rPr>
              <a:t>W</a:t>
            </a:r>
            <a:r>
              <a:rPr sz="800" dirty="0">
                <a:solidFill>
                  <a:srgbClr val="5EDB12"/>
                </a:solidFill>
                <a:latin typeface="Tahoma"/>
                <a:cs typeface="Tahoma"/>
              </a:rPr>
              <a:t>	W</a:t>
            </a:r>
            <a:r>
              <a:rPr sz="800" spc="-53" dirty="0">
                <a:solidFill>
                  <a:srgbClr val="5EDB12"/>
                </a:solidFill>
                <a:latin typeface="Tahoma"/>
                <a:cs typeface="Tahoma"/>
              </a:rPr>
              <a:t> </a:t>
            </a:r>
            <a:r>
              <a:rPr sz="800" spc="48" dirty="0">
                <a:solidFill>
                  <a:srgbClr val="5EDB12"/>
                </a:solidFill>
                <a:latin typeface="Tahoma"/>
                <a:cs typeface="Tahoma"/>
              </a:rPr>
              <a:t>H</a:t>
            </a:r>
            <a:r>
              <a:rPr sz="800" spc="-50" dirty="0">
                <a:solidFill>
                  <a:srgbClr val="5EDB12"/>
                </a:solidFill>
                <a:latin typeface="Tahoma"/>
                <a:cs typeface="Tahoma"/>
              </a:rPr>
              <a:t> </a:t>
            </a:r>
            <a:r>
              <a:rPr sz="800" spc="-83" dirty="0">
                <a:solidFill>
                  <a:srgbClr val="5EDB12"/>
                </a:solidFill>
                <a:latin typeface="Tahoma"/>
                <a:cs typeface="Tahoma"/>
              </a:rPr>
              <a:t>I</a:t>
            </a:r>
            <a:r>
              <a:rPr sz="800" spc="-50" dirty="0">
                <a:solidFill>
                  <a:srgbClr val="5EDB12"/>
                </a:solidFill>
                <a:latin typeface="Tahoma"/>
                <a:cs typeface="Tahoma"/>
              </a:rPr>
              <a:t> </a:t>
            </a:r>
            <a:r>
              <a:rPr sz="800" spc="-33" dirty="0">
                <a:solidFill>
                  <a:srgbClr val="5EDB12"/>
                </a:solidFill>
                <a:latin typeface="Tahoma"/>
                <a:cs typeface="Tahoma"/>
              </a:rPr>
              <a:t>T</a:t>
            </a:r>
            <a:r>
              <a:rPr sz="800" spc="-50" dirty="0">
                <a:solidFill>
                  <a:srgbClr val="5EDB12"/>
                </a:solidFill>
                <a:latin typeface="Tahoma"/>
                <a:cs typeface="Tahoma"/>
              </a:rPr>
              <a:t> </a:t>
            </a:r>
            <a:r>
              <a:rPr sz="800" dirty="0">
                <a:solidFill>
                  <a:srgbClr val="5EDB12"/>
                </a:solidFill>
                <a:latin typeface="Tahoma"/>
                <a:cs typeface="Tahoma"/>
              </a:rPr>
              <a:t>L</a:t>
            </a:r>
            <a:r>
              <a:rPr sz="800" spc="-50" dirty="0">
                <a:solidFill>
                  <a:srgbClr val="5EDB12"/>
                </a:solidFill>
                <a:latin typeface="Tahoma"/>
                <a:cs typeface="Tahoma"/>
              </a:rPr>
              <a:t> </a:t>
            </a:r>
            <a:r>
              <a:rPr sz="800" spc="50" dirty="0">
                <a:solidFill>
                  <a:srgbClr val="5EDB12"/>
                </a:solidFill>
                <a:latin typeface="Tahoma"/>
                <a:cs typeface="Tahoma"/>
              </a:rPr>
              <a:t>O</a:t>
            </a:r>
            <a:r>
              <a:rPr sz="800" spc="-50" dirty="0">
                <a:solidFill>
                  <a:srgbClr val="5EDB12"/>
                </a:solidFill>
                <a:latin typeface="Tahoma"/>
                <a:cs typeface="Tahoma"/>
              </a:rPr>
              <a:t> </a:t>
            </a:r>
            <a:r>
              <a:rPr sz="800" spc="-25" dirty="0">
                <a:solidFill>
                  <a:srgbClr val="5EDB12"/>
                </a:solidFill>
                <a:latin typeface="Tahoma"/>
                <a:cs typeface="Tahoma"/>
              </a:rPr>
              <a:t>W</a:t>
            </a:r>
            <a:r>
              <a:rPr sz="800" dirty="0">
                <a:solidFill>
                  <a:srgbClr val="5EDB12"/>
                </a:solidFill>
                <a:latin typeface="Tahoma"/>
                <a:cs typeface="Tahoma"/>
              </a:rPr>
              <a:t>	</a:t>
            </a:r>
            <a:r>
              <a:rPr sz="800" spc="48" dirty="0">
                <a:solidFill>
                  <a:srgbClr val="5EDB12"/>
                </a:solidFill>
                <a:latin typeface="Tahoma"/>
                <a:cs typeface="Tahoma"/>
              </a:rPr>
              <a:t>G</a:t>
            </a:r>
            <a:r>
              <a:rPr sz="800" spc="-53" dirty="0">
                <a:solidFill>
                  <a:srgbClr val="5EDB12"/>
                </a:solidFill>
                <a:latin typeface="Tahoma"/>
                <a:cs typeface="Tahoma"/>
              </a:rPr>
              <a:t> </a:t>
            </a:r>
            <a:r>
              <a:rPr sz="800" dirty="0">
                <a:solidFill>
                  <a:srgbClr val="5EDB12"/>
                </a:solidFill>
                <a:latin typeface="Tahoma"/>
                <a:cs typeface="Tahoma"/>
              </a:rPr>
              <a:t>R</a:t>
            </a:r>
            <a:r>
              <a:rPr sz="800" spc="-50" dirty="0">
                <a:solidFill>
                  <a:srgbClr val="5EDB12"/>
                </a:solidFill>
                <a:latin typeface="Tahoma"/>
                <a:cs typeface="Tahoma"/>
              </a:rPr>
              <a:t> </a:t>
            </a:r>
            <a:r>
              <a:rPr sz="800" dirty="0">
                <a:solidFill>
                  <a:srgbClr val="5EDB12"/>
                </a:solidFill>
                <a:latin typeface="Tahoma"/>
                <a:cs typeface="Tahoma"/>
              </a:rPr>
              <a:t>A</a:t>
            </a:r>
            <a:r>
              <a:rPr sz="800" spc="-53" dirty="0">
                <a:solidFill>
                  <a:srgbClr val="5EDB12"/>
                </a:solidFill>
                <a:latin typeface="Tahoma"/>
                <a:cs typeface="Tahoma"/>
              </a:rPr>
              <a:t> </a:t>
            </a:r>
            <a:r>
              <a:rPr sz="800" spc="-10" dirty="0">
                <a:solidFill>
                  <a:srgbClr val="5EDB12"/>
                </a:solidFill>
                <a:latin typeface="Tahoma"/>
                <a:cs typeface="Tahoma"/>
              </a:rPr>
              <a:t>S</a:t>
            </a:r>
            <a:r>
              <a:rPr sz="800" spc="-50" dirty="0">
                <a:solidFill>
                  <a:srgbClr val="5EDB12"/>
                </a:solidFill>
                <a:latin typeface="Tahoma"/>
                <a:cs typeface="Tahoma"/>
              </a:rPr>
              <a:t> </a:t>
            </a:r>
            <a:r>
              <a:rPr sz="800" spc="-25" dirty="0">
                <a:solidFill>
                  <a:srgbClr val="5EDB12"/>
                </a:solidFill>
                <a:latin typeface="Tahoma"/>
                <a:cs typeface="Tahoma"/>
              </a:rPr>
              <a:t>S</a:t>
            </a:r>
            <a:endParaRPr sz="800">
              <a:latin typeface="Tahoma"/>
              <a:cs typeface="Tahoma"/>
            </a:endParaRPr>
          </a:p>
          <a:p>
            <a:pPr marL="6350">
              <a:lnSpc>
                <a:spcPts val="823"/>
              </a:lnSpc>
            </a:pPr>
            <a:r>
              <a:rPr sz="700" dirty="0">
                <a:solidFill>
                  <a:srgbClr val="FFFFFF"/>
                </a:solidFill>
                <a:latin typeface="Tahoma"/>
                <a:cs typeface="Tahoma"/>
              </a:rPr>
              <a:t>is</a:t>
            </a:r>
            <a:r>
              <a:rPr sz="700" spc="-18" dirty="0">
                <a:solidFill>
                  <a:srgbClr val="FFFFFF"/>
                </a:solidFill>
                <a:latin typeface="Tahoma"/>
                <a:cs typeface="Tahoma"/>
              </a:rPr>
              <a:t> </a:t>
            </a:r>
            <a:r>
              <a:rPr sz="700" dirty="0">
                <a:solidFill>
                  <a:srgbClr val="FFFFFF"/>
                </a:solidFill>
                <a:latin typeface="Tahoma"/>
                <a:cs typeface="Tahoma"/>
              </a:rPr>
              <a:t>a</a:t>
            </a:r>
            <a:r>
              <a:rPr sz="700" spc="-15" dirty="0">
                <a:solidFill>
                  <a:srgbClr val="FFFFFF"/>
                </a:solidFill>
                <a:latin typeface="Tahoma"/>
                <a:cs typeface="Tahoma"/>
              </a:rPr>
              <a:t> </a:t>
            </a:r>
            <a:r>
              <a:rPr sz="700" u="sng" dirty="0">
                <a:solidFill>
                  <a:srgbClr val="FFFFFF"/>
                </a:solidFill>
                <a:uFill>
                  <a:solidFill>
                    <a:srgbClr val="FFFFFF"/>
                  </a:solidFill>
                </a:uFill>
                <a:latin typeface="Tahoma"/>
                <a:cs typeface="Tahoma"/>
                <a:hlinkClick r:id="rId12"/>
              </a:rPr>
              <a:t>ver</a:t>
            </a:r>
            <a:r>
              <a:rPr sz="700" u="none" dirty="0">
                <a:solidFill>
                  <a:srgbClr val="FFFFFF"/>
                </a:solidFill>
                <a:latin typeface="Tahoma"/>
                <a:cs typeface="Tahoma"/>
                <a:hlinkClick r:id="rId12"/>
              </a:rPr>
              <a:t>y</a:t>
            </a:r>
            <a:r>
              <a:rPr sz="700" u="sng" spc="170" dirty="0">
                <a:solidFill>
                  <a:srgbClr val="FFFFFF"/>
                </a:solidFill>
                <a:uFill>
                  <a:solidFill>
                    <a:srgbClr val="FFFFFF"/>
                  </a:solidFill>
                </a:uFill>
                <a:latin typeface="Tahoma"/>
                <a:cs typeface="Tahoma"/>
                <a:hlinkClick r:id="rId12"/>
              </a:rPr>
              <a:t> </a:t>
            </a:r>
            <a:r>
              <a:rPr sz="700" u="sng" spc="30" dirty="0">
                <a:solidFill>
                  <a:srgbClr val="FFFFFF"/>
                </a:solidFill>
                <a:uFill>
                  <a:solidFill>
                    <a:srgbClr val="FFFFFF"/>
                  </a:solidFill>
                </a:uFill>
                <a:latin typeface="Tahoma"/>
                <a:cs typeface="Tahoma"/>
                <a:hlinkClick r:id="rId12"/>
              </a:rPr>
              <a:t>rare</a:t>
            </a:r>
            <a:r>
              <a:rPr sz="700" u="sng" spc="-28" dirty="0">
                <a:solidFill>
                  <a:srgbClr val="FFFFFF"/>
                </a:solidFill>
                <a:uFill>
                  <a:solidFill>
                    <a:srgbClr val="FFFFFF"/>
                  </a:solidFill>
                </a:uFill>
                <a:latin typeface="Tahoma"/>
                <a:cs typeface="Tahoma"/>
                <a:hlinkClick r:id="rId12"/>
              </a:rPr>
              <a:t> </a:t>
            </a:r>
            <a:r>
              <a:rPr sz="700" u="sng" spc="25" dirty="0">
                <a:solidFill>
                  <a:srgbClr val="FFFFFF"/>
                </a:solidFill>
                <a:uFill>
                  <a:solidFill>
                    <a:srgbClr val="FFFFFF"/>
                  </a:solidFill>
                </a:uFill>
                <a:latin typeface="Tahoma"/>
                <a:cs typeface="Tahoma"/>
                <a:hlinkClick r:id="rId12"/>
              </a:rPr>
              <a:t>plant</a:t>
            </a:r>
            <a:r>
              <a:rPr sz="700" u="sng" spc="-15" dirty="0">
                <a:solidFill>
                  <a:srgbClr val="FFFFFF"/>
                </a:solidFill>
                <a:uFill>
                  <a:solidFill>
                    <a:srgbClr val="FFFFFF"/>
                  </a:solidFill>
                </a:uFill>
                <a:latin typeface="Tahoma"/>
                <a:cs typeface="Tahoma"/>
                <a:hlinkClick r:id="rId12"/>
              </a:rPr>
              <a:t> </a:t>
            </a:r>
            <a:r>
              <a:rPr sz="700" u="sng" dirty="0">
                <a:solidFill>
                  <a:srgbClr val="FFFFFF"/>
                </a:solidFill>
                <a:uFill>
                  <a:solidFill>
                    <a:srgbClr val="FFFFFF"/>
                  </a:solidFill>
                </a:uFill>
                <a:latin typeface="Tahoma"/>
                <a:cs typeface="Tahoma"/>
                <a:hlinkClick r:id="rId12"/>
              </a:rPr>
              <a:t>species</a:t>
            </a:r>
            <a:r>
              <a:rPr sz="700" u="none" spc="-15" dirty="0">
                <a:solidFill>
                  <a:srgbClr val="FFFFFF"/>
                </a:solidFill>
                <a:latin typeface="Tahoma"/>
                <a:cs typeface="Tahoma"/>
              </a:rPr>
              <a:t> </a:t>
            </a:r>
            <a:r>
              <a:rPr sz="700" u="none" dirty="0">
                <a:solidFill>
                  <a:srgbClr val="FFFFFF"/>
                </a:solidFill>
                <a:latin typeface="Tahoma"/>
                <a:cs typeface="Tahoma"/>
              </a:rPr>
              <a:t>and,</a:t>
            </a:r>
            <a:r>
              <a:rPr sz="700" u="none" spc="-15" dirty="0">
                <a:solidFill>
                  <a:srgbClr val="FFFFFF"/>
                </a:solidFill>
                <a:latin typeface="Tahoma"/>
                <a:cs typeface="Tahoma"/>
              </a:rPr>
              <a:t> </a:t>
            </a:r>
            <a:r>
              <a:rPr sz="700" u="none" spc="28" dirty="0">
                <a:solidFill>
                  <a:srgbClr val="FFFFFF"/>
                </a:solidFill>
                <a:latin typeface="Tahoma"/>
                <a:cs typeface="Tahoma"/>
              </a:rPr>
              <a:t>in</a:t>
            </a:r>
            <a:r>
              <a:rPr sz="700" u="none" spc="-15" dirty="0">
                <a:solidFill>
                  <a:srgbClr val="FFFFFF"/>
                </a:solidFill>
                <a:latin typeface="Tahoma"/>
                <a:cs typeface="Tahoma"/>
              </a:rPr>
              <a:t> </a:t>
            </a:r>
            <a:r>
              <a:rPr sz="700" u="none" spc="25" dirty="0">
                <a:solidFill>
                  <a:srgbClr val="FFFFFF"/>
                </a:solidFill>
                <a:latin typeface="Tahoma"/>
                <a:cs typeface="Tahoma"/>
              </a:rPr>
              <a:t>the</a:t>
            </a:r>
            <a:r>
              <a:rPr sz="700" u="none" spc="-15" dirty="0">
                <a:solidFill>
                  <a:srgbClr val="FFFFFF"/>
                </a:solidFill>
                <a:latin typeface="Tahoma"/>
                <a:cs typeface="Tahoma"/>
              </a:rPr>
              <a:t> </a:t>
            </a:r>
            <a:r>
              <a:rPr sz="700" u="none" spc="20" dirty="0">
                <a:solidFill>
                  <a:srgbClr val="FFFFFF"/>
                </a:solidFill>
                <a:latin typeface="Tahoma"/>
                <a:cs typeface="Tahoma"/>
              </a:rPr>
              <a:t>UK</a:t>
            </a:r>
            <a:endParaRPr sz="700">
              <a:latin typeface="Tahoma"/>
              <a:cs typeface="Tahoma"/>
            </a:endParaRPr>
          </a:p>
          <a:p>
            <a:pPr marL="6350" marR="94615">
              <a:lnSpc>
                <a:spcPct val="116100"/>
              </a:lnSpc>
            </a:pPr>
            <a:r>
              <a:rPr sz="700" spc="35" dirty="0">
                <a:solidFill>
                  <a:srgbClr val="FFFFFF"/>
                </a:solidFill>
                <a:latin typeface="Tahoma"/>
                <a:cs typeface="Tahoma"/>
              </a:rPr>
              <a:t>found</a:t>
            </a:r>
            <a:r>
              <a:rPr sz="700" spc="-13" dirty="0">
                <a:solidFill>
                  <a:srgbClr val="FFFFFF"/>
                </a:solidFill>
                <a:latin typeface="Tahoma"/>
                <a:cs typeface="Tahoma"/>
              </a:rPr>
              <a:t> </a:t>
            </a:r>
            <a:r>
              <a:rPr sz="700" dirty="0">
                <a:solidFill>
                  <a:srgbClr val="FFFFFF"/>
                </a:solidFill>
                <a:latin typeface="Tahoma"/>
                <a:cs typeface="Tahoma"/>
              </a:rPr>
              <a:t>only</a:t>
            </a:r>
            <a:r>
              <a:rPr sz="700" spc="-13" dirty="0">
                <a:solidFill>
                  <a:srgbClr val="FFFFFF"/>
                </a:solidFill>
                <a:latin typeface="Tahoma"/>
                <a:cs typeface="Tahoma"/>
              </a:rPr>
              <a:t> </a:t>
            </a:r>
            <a:r>
              <a:rPr sz="700" spc="38" dirty="0">
                <a:solidFill>
                  <a:srgbClr val="FFFFFF"/>
                </a:solidFill>
                <a:latin typeface="Tahoma"/>
                <a:cs typeface="Tahoma"/>
              </a:rPr>
              <a:t>on</a:t>
            </a:r>
            <a:r>
              <a:rPr sz="700" spc="-13" dirty="0">
                <a:solidFill>
                  <a:srgbClr val="FFFFFF"/>
                </a:solidFill>
                <a:latin typeface="Tahoma"/>
                <a:cs typeface="Tahoma"/>
              </a:rPr>
              <a:t> </a:t>
            </a:r>
            <a:r>
              <a:rPr sz="700" spc="25" dirty="0">
                <a:solidFill>
                  <a:srgbClr val="FFFFFF"/>
                </a:solidFill>
                <a:latin typeface="Tahoma"/>
                <a:cs typeface="Tahoma"/>
              </a:rPr>
              <a:t>the</a:t>
            </a:r>
            <a:r>
              <a:rPr sz="700" spc="195" dirty="0">
                <a:solidFill>
                  <a:srgbClr val="FFFFFF"/>
                </a:solidFill>
                <a:latin typeface="Tahoma"/>
                <a:cs typeface="Tahoma"/>
              </a:rPr>
              <a:t> </a:t>
            </a:r>
            <a:r>
              <a:rPr sz="700" spc="25" dirty="0">
                <a:solidFill>
                  <a:srgbClr val="FFFFFF"/>
                </a:solidFill>
                <a:latin typeface="Tahoma"/>
                <a:cs typeface="Tahoma"/>
              </a:rPr>
              <a:t>limestone</a:t>
            </a:r>
            <a:r>
              <a:rPr sz="700" spc="-13" dirty="0">
                <a:solidFill>
                  <a:srgbClr val="FFFFFF"/>
                </a:solidFill>
                <a:latin typeface="Tahoma"/>
                <a:cs typeface="Tahoma"/>
              </a:rPr>
              <a:t> </a:t>
            </a:r>
            <a:r>
              <a:rPr sz="700" dirty="0">
                <a:solidFill>
                  <a:srgbClr val="FFFFFF"/>
                </a:solidFill>
                <a:latin typeface="Tahoma"/>
                <a:cs typeface="Tahoma"/>
              </a:rPr>
              <a:t>cliffs</a:t>
            </a:r>
            <a:r>
              <a:rPr sz="700" spc="-10" dirty="0">
                <a:solidFill>
                  <a:srgbClr val="FFFFFF"/>
                </a:solidFill>
                <a:latin typeface="Tahoma"/>
                <a:cs typeface="Tahoma"/>
              </a:rPr>
              <a:t> </a:t>
            </a:r>
            <a:r>
              <a:rPr sz="700" spc="20" dirty="0">
                <a:solidFill>
                  <a:srgbClr val="FFFFFF"/>
                </a:solidFill>
                <a:latin typeface="Tahoma"/>
                <a:cs typeface="Tahoma"/>
              </a:rPr>
              <a:t>and </a:t>
            </a:r>
            <a:r>
              <a:rPr sz="700" spc="30" dirty="0">
                <a:solidFill>
                  <a:srgbClr val="FFFFFF"/>
                </a:solidFill>
                <a:latin typeface="Tahoma"/>
                <a:cs typeface="Tahoma"/>
              </a:rPr>
              <a:t>old</a:t>
            </a:r>
            <a:r>
              <a:rPr sz="700" spc="-8" dirty="0">
                <a:solidFill>
                  <a:srgbClr val="FFFFFF"/>
                </a:solidFill>
                <a:latin typeface="Tahoma"/>
                <a:cs typeface="Tahoma"/>
              </a:rPr>
              <a:t> </a:t>
            </a:r>
            <a:r>
              <a:rPr sz="700" dirty="0">
                <a:solidFill>
                  <a:srgbClr val="FFFFFF"/>
                </a:solidFill>
                <a:latin typeface="Tahoma"/>
                <a:cs typeface="Tahoma"/>
              </a:rPr>
              <a:t>walls</a:t>
            </a:r>
            <a:r>
              <a:rPr sz="700" spc="-8" dirty="0">
                <a:solidFill>
                  <a:srgbClr val="FFFFFF"/>
                </a:solidFill>
                <a:latin typeface="Tahoma"/>
                <a:cs typeface="Tahoma"/>
              </a:rPr>
              <a:t> </a:t>
            </a:r>
            <a:r>
              <a:rPr sz="700" spc="28" dirty="0">
                <a:solidFill>
                  <a:srgbClr val="FFFFFF"/>
                </a:solidFill>
                <a:latin typeface="Tahoma"/>
                <a:cs typeface="Tahoma"/>
              </a:rPr>
              <a:t>in</a:t>
            </a:r>
            <a:r>
              <a:rPr sz="700" spc="-5" dirty="0">
                <a:solidFill>
                  <a:srgbClr val="FFFFFF"/>
                </a:solidFill>
                <a:latin typeface="Tahoma"/>
                <a:cs typeface="Tahoma"/>
              </a:rPr>
              <a:t> </a:t>
            </a:r>
            <a:r>
              <a:rPr sz="700" spc="25" dirty="0">
                <a:solidFill>
                  <a:srgbClr val="FFFFFF"/>
                </a:solidFill>
                <a:latin typeface="Tahoma"/>
                <a:cs typeface="Tahoma"/>
              </a:rPr>
              <a:t>the</a:t>
            </a:r>
            <a:r>
              <a:rPr sz="700" spc="-8" dirty="0">
                <a:solidFill>
                  <a:srgbClr val="FFFFFF"/>
                </a:solidFill>
                <a:latin typeface="Tahoma"/>
                <a:cs typeface="Tahoma"/>
              </a:rPr>
              <a:t> </a:t>
            </a:r>
            <a:r>
              <a:rPr sz="700" dirty="0">
                <a:solidFill>
                  <a:srgbClr val="FFFFFF"/>
                </a:solidFill>
                <a:latin typeface="Tahoma"/>
                <a:cs typeface="Tahoma"/>
              </a:rPr>
              <a:t>Gower.</a:t>
            </a:r>
            <a:r>
              <a:rPr sz="700" spc="-8" dirty="0">
                <a:solidFill>
                  <a:srgbClr val="FFFFFF"/>
                </a:solidFill>
                <a:latin typeface="Tahoma"/>
                <a:cs typeface="Tahoma"/>
              </a:rPr>
              <a:t> </a:t>
            </a:r>
            <a:r>
              <a:rPr sz="700" spc="-30" dirty="0">
                <a:solidFill>
                  <a:srgbClr val="FFFFFF"/>
                </a:solidFill>
                <a:latin typeface="Tahoma"/>
                <a:cs typeface="Tahoma"/>
              </a:rPr>
              <a:t>It</a:t>
            </a:r>
            <a:r>
              <a:rPr sz="700" spc="-5" dirty="0">
                <a:solidFill>
                  <a:srgbClr val="FFFFFF"/>
                </a:solidFill>
                <a:latin typeface="Tahoma"/>
                <a:cs typeface="Tahoma"/>
              </a:rPr>
              <a:t> </a:t>
            </a:r>
            <a:r>
              <a:rPr sz="700" spc="35" dirty="0">
                <a:solidFill>
                  <a:srgbClr val="FFFFFF"/>
                </a:solidFill>
                <a:latin typeface="Tahoma"/>
                <a:cs typeface="Tahoma"/>
              </a:rPr>
              <a:t>blooms</a:t>
            </a:r>
            <a:r>
              <a:rPr sz="700" spc="-8" dirty="0">
                <a:solidFill>
                  <a:srgbClr val="FFFFFF"/>
                </a:solidFill>
                <a:latin typeface="Tahoma"/>
                <a:cs typeface="Tahoma"/>
              </a:rPr>
              <a:t> </a:t>
            </a:r>
            <a:r>
              <a:rPr sz="700" spc="28" dirty="0">
                <a:solidFill>
                  <a:srgbClr val="FFFFFF"/>
                </a:solidFill>
                <a:latin typeface="Tahoma"/>
                <a:cs typeface="Tahoma"/>
              </a:rPr>
              <a:t>in</a:t>
            </a:r>
            <a:r>
              <a:rPr sz="700" spc="-5" dirty="0">
                <a:solidFill>
                  <a:srgbClr val="FFFFFF"/>
                </a:solidFill>
                <a:latin typeface="Tahoma"/>
                <a:cs typeface="Tahoma"/>
              </a:rPr>
              <a:t> </a:t>
            </a:r>
            <a:r>
              <a:rPr sz="700" spc="13" dirty="0">
                <a:solidFill>
                  <a:srgbClr val="FFFFFF"/>
                </a:solidFill>
                <a:latin typeface="Tahoma"/>
                <a:cs typeface="Tahoma"/>
              </a:rPr>
              <a:t>the </a:t>
            </a:r>
            <a:r>
              <a:rPr sz="700" spc="25" dirty="0">
                <a:solidFill>
                  <a:srgbClr val="FFFFFF"/>
                </a:solidFill>
                <a:latin typeface="Tahoma"/>
                <a:cs typeface="Tahoma"/>
              </a:rPr>
              <a:t>spring</a:t>
            </a:r>
            <a:r>
              <a:rPr sz="700" spc="48" dirty="0">
                <a:solidFill>
                  <a:srgbClr val="FFFFFF"/>
                </a:solidFill>
                <a:latin typeface="Tahoma"/>
                <a:cs typeface="Tahoma"/>
              </a:rPr>
              <a:t> </a:t>
            </a:r>
            <a:r>
              <a:rPr sz="700" spc="5" dirty="0">
                <a:solidFill>
                  <a:srgbClr val="FFFFFF"/>
                </a:solidFill>
                <a:latin typeface="Tahoma"/>
                <a:cs typeface="Tahoma"/>
              </a:rPr>
              <a:t>with</a:t>
            </a:r>
            <a:r>
              <a:rPr sz="700" spc="48" dirty="0">
                <a:solidFill>
                  <a:srgbClr val="FFFFFF"/>
                </a:solidFill>
                <a:latin typeface="Tahoma"/>
                <a:cs typeface="Tahoma"/>
              </a:rPr>
              <a:t> </a:t>
            </a:r>
            <a:r>
              <a:rPr sz="700" spc="5" dirty="0">
                <a:solidFill>
                  <a:srgbClr val="FFFFFF"/>
                </a:solidFill>
                <a:latin typeface="Tahoma"/>
                <a:cs typeface="Tahoma"/>
              </a:rPr>
              <a:t>beautifully</a:t>
            </a:r>
            <a:r>
              <a:rPr sz="700" spc="48" dirty="0">
                <a:solidFill>
                  <a:srgbClr val="FFFFFF"/>
                </a:solidFill>
                <a:latin typeface="Tahoma"/>
                <a:cs typeface="Tahoma"/>
              </a:rPr>
              <a:t> </a:t>
            </a:r>
            <a:r>
              <a:rPr sz="700" spc="5" dirty="0">
                <a:solidFill>
                  <a:srgbClr val="FFFFFF"/>
                </a:solidFill>
                <a:latin typeface="Tahoma"/>
                <a:cs typeface="Tahoma"/>
              </a:rPr>
              <a:t>dainty</a:t>
            </a:r>
            <a:r>
              <a:rPr sz="700" spc="50" dirty="0">
                <a:solidFill>
                  <a:srgbClr val="FFFFFF"/>
                </a:solidFill>
                <a:latin typeface="Tahoma"/>
                <a:cs typeface="Tahoma"/>
              </a:rPr>
              <a:t> </a:t>
            </a:r>
            <a:r>
              <a:rPr sz="700" spc="-5" dirty="0">
                <a:solidFill>
                  <a:srgbClr val="FFFFFF"/>
                </a:solidFill>
                <a:latin typeface="Tahoma"/>
                <a:cs typeface="Tahoma"/>
              </a:rPr>
              <a:t>yellow flowers.</a:t>
            </a:r>
            <a:endParaRPr sz="700">
              <a:latin typeface="Tahoma"/>
              <a:cs typeface="Tahoma"/>
            </a:endParaRPr>
          </a:p>
        </p:txBody>
      </p:sp>
      <p:sp>
        <p:nvSpPr>
          <p:cNvPr id="25" name="object 25"/>
          <p:cNvSpPr txBox="1"/>
          <p:nvPr/>
        </p:nvSpPr>
        <p:spPr>
          <a:xfrm rot="1080000">
            <a:off x="5270084" y="3968163"/>
            <a:ext cx="86501" cy="63500"/>
          </a:xfrm>
          <a:prstGeom prst="rect">
            <a:avLst/>
          </a:prstGeom>
        </p:spPr>
        <p:txBody>
          <a:bodyPr vert="horz" wrap="square" lIns="0" tIns="0" rIns="0" bIns="0" rtlCol="0">
            <a:spAutoFit/>
          </a:bodyPr>
          <a:lstStyle/>
          <a:p>
            <a:pPr>
              <a:lnSpc>
                <a:spcPts val="493"/>
              </a:lnSpc>
            </a:pPr>
            <a:r>
              <a:rPr sz="500" spc="-25" dirty="0">
                <a:solidFill>
                  <a:srgbClr val="EDEDED"/>
                </a:solidFill>
                <a:latin typeface="Tahoma"/>
                <a:cs typeface="Tahoma"/>
              </a:rPr>
              <a:t>@</a:t>
            </a:r>
            <a:endParaRPr sz="500">
              <a:latin typeface="Tahoma"/>
              <a:cs typeface="Tahoma"/>
            </a:endParaRPr>
          </a:p>
        </p:txBody>
      </p:sp>
      <p:sp>
        <p:nvSpPr>
          <p:cNvPr id="26" name="object 26"/>
          <p:cNvSpPr txBox="1"/>
          <p:nvPr/>
        </p:nvSpPr>
        <p:spPr>
          <a:xfrm rot="660000">
            <a:off x="5341842" y="3987612"/>
            <a:ext cx="86285" cy="63500"/>
          </a:xfrm>
          <a:prstGeom prst="rect">
            <a:avLst/>
          </a:prstGeom>
        </p:spPr>
        <p:txBody>
          <a:bodyPr vert="horz" wrap="square" lIns="0" tIns="0" rIns="0" bIns="0" rtlCol="0">
            <a:spAutoFit/>
          </a:bodyPr>
          <a:lstStyle/>
          <a:p>
            <a:pPr>
              <a:lnSpc>
                <a:spcPts val="495"/>
              </a:lnSpc>
            </a:pPr>
            <a:r>
              <a:rPr sz="500" spc="35" dirty="0">
                <a:solidFill>
                  <a:srgbClr val="EDEDED"/>
                </a:solidFill>
                <a:latin typeface="Tahoma"/>
                <a:cs typeface="Tahoma"/>
              </a:rPr>
              <a:t>M</a:t>
            </a:r>
            <a:endParaRPr sz="500">
              <a:latin typeface="Tahoma"/>
              <a:cs typeface="Tahoma"/>
            </a:endParaRPr>
          </a:p>
        </p:txBody>
      </p:sp>
      <p:sp>
        <p:nvSpPr>
          <p:cNvPr id="27" name="object 27"/>
          <p:cNvSpPr txBox="1"/>
          <p:nvPr/>
        </p:nvSpPr>
        <p:spPr>
          <a:xfrm rot="360000">
            <a:off x="5394349" y="3995123"/>
            <a:ext cx="73408" cy="63500"/>
          </a:xfrm>
          <a:prstGeom prst="rect">
            <a:avLst/>
          </a:prstGeom>
        </p:spPr>
        <p:txBody>
          <a:bodyPr vert="horz" wrap="square" lIns="0" tIns="0" rIns="0" bIns="0" rtlCol="0">
            <a:spAutoFit/>
          </a:bodyPr>
          <a:lstStyle/>
          <a:p>
            <a:pPr>
              <a:lnSpc>
                <a:spcPts val="495"/>
              </a:lnSpc>
            </a:pPr>
            <a:r>
              <a:rPr sz="500" spc="-25" dirty="0">
                <a:solidFill>
                  <a:srgbClr val="EDEDED"/>
                </a:solidFill>
                <a:latin typeface="Tahoma"/>
                <a:cs typeface="Tahoma"/>
              </a:rPr>
              <a:t>a</a:t>
            </a:r>
            <a:endParaRPr sz="500">
              <a:latin typeface="Tahoma"/>
              <a:cs typeface="Tahoma"/>
            </a:endParaRPr>
          </a:p>
        </p:txBody>
      </p:sp>
      <p:sp>
        <p:nvSpPr>
          <p:cNvPr id="28" name="object 28"/>
          <p:cNvSpPr txBox="1"/>
          <p:nvPr/>
        </p:nvSpPr>
        <p:spPr>
          <a:xfrm rot="180000">
            <a:off x="5427206" y="3997984"/>
            <a:ext cx="69122"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r</a:t>
            </a:r>
            <a:endParaRPr sz="500">
              <a:latin typeface="Tahoma"/>
              <a:cs typeface="Tahoma"/>
            </a:endParaRPr>
          </a:p>
        </p:txBody>
      </p:sp>
      <p:sp>
        <p:nvSpPr>
          <p:cNvPr id="29" name="object 29"/>
          <p:cNvSpPr txBox="1"/>
          <p:nvPr/>
        </p:nvSpPr>
        <p:spPr>
          <a:xfrm rot="60000">
            <a:off x="5450050" y="3998987"/>
            <a:ext cx="65857"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i</a:t>
            </a:r>
            <a:endParaRPr sz="500">
              <a:latin typeface="Tahoma"/>
              <a:cs typeface="Tahoma"/>
            </a:endParaRPr>
          </a:p>
        </p:txBody>
      </p:sp>
      <p:sp>
        <p:nvSpPr>
          <p:cNvPr id="30" name="object 30"/>
          <p:cNvSpPr txBox="1"/>
          <p:nvPr/>
        </p:nvSpPr>
        <p:spPr>
          <a:xfrm>
            <a:off x="5483887" y="3975241"/>
            <a:ext cx="52705" cy="88166"/>
          </a:xfrm>
          <a:prstGeom prst="rect">
            <a:avLst/>
          </a:prstGeom>
        </p:spPr>
        <p:txBody>
          <a:bodyPr vert="horz" wrap="square" lIns="0" tIns="11113" rIns="0" bIns="0" rtlCol="0">
            <a:spAutoFit/>
          </a:bodyPr>
          <a:lstStyle/>
          <a:p>
            <a:pPr marL="6350">
              <a:lnSpc>
                <a:spcPct val="100000"/>
              </a:lnSpc>
              <a:spcBef>
                <a:spcPts val="88"/>
              </a:spcBef>
            </a:pPr>
            <a:r>
              <a:rPr sz="500" spc="5" dirty="0">
                <a:solidFill>
                  <a:srgbClr val="EDEDED"/>
                </a:solidFill>
                <a:latin typeface="Tahoma"/>
                <a:cs typeface="Tahoma"/>
              </a:rPr>
              <a:t>o</a:t>
            </a:r>
            <a:endParaRPr sz="500">
              <a:latin typeface="Tahoma"/>
              <a:cs typeface="Tahoma"/>
            </a:endParaRPr>
          </a:p>
        </p:txBody>
      </p:sp>
      <p:sp>
        <p:nvSpPr>
          <p:cNvPr id="31" name="object 31"/>
          <p:cNvSpPr txBox="1"/>
          <p:nvPr/>
        </p:nvSpPr>
        <p:spPr>
          <a:xfrm rot="21240000">
            <a:off x="5526800" y="3995905"/>
            <a:ext cx="71572" cy="63500"/>
          </a:xfrm>
          <a:prstGeom prst="rect">
            <a:avLst/>
          </a:prstGeom>
        </p:spPr>
        <p:txBody>
          <a:bodyPr vert="horz" wrap="square" lIns="0" tIns="0" rIns="0" bIns="0" rtlCol="0">
            <a:spAutoFit/>
          </a:bodyPr>
          <a:lstStyle/>
          <a:p>
            <a:pPr>
              <a:lnSpc>
                <a:spcPts val="500"/>
              </a:lnSpc>
            </a:pPr>
            <a:r>
              <a:rPr sz="500" spc="-28" dirty="0">
                <a:solidFill>
                  <a:srgbClr val="EDEDED"/>
                </a:solidFill>
                <a:latin typeface="Tahoma"/>
                <a:cs typeface="Tahoma"/>
              </a:rPr>
              <a:t>F</a:t>
            </a:r>
            <a:endParaRPr sz="500">
              <a:latin typeface="Tahoma"/>
              <a:cs typeface="Tahoma"/>
            </a:endParaRPr>
          </a:p>
        </p:txBody>
      </p:sp>
      <p:sp>
        <p:nvSpPr>
          <p:cNvPr id="32" name="object 32"/>
          <p:cNvSpPr txBox="1"/>
          <p:nvPr/>
        </p:nvSpPr>
        <p:spPr>
          <a:xfrm rot="21120000">
            <a:off x="5554156" y="3992770"/>
            <a:ext cx="65774"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i</a:t>
            </a:r>
            <a:endParaRPr sz="500">
              <a:latin typeface="Tahoma"/>
              <a:cs typeface="Tahoma"/>
            </a:endParaRPr>
          </a:p>
        </p:txBody>
      </p:sp>
      <p:sp>
        <p:nvSpPr>
          <p:cNvPr id="33" name="object 33"/>
          <p:cNvSpPr txBox="1"/>
          <p:nvPr/>
        </p:nvSpPr>
        <p:spPr>
          <a:xfrm rot="20940000">
            <a:off x="5576959" y="3987985"/>
            <a:ext cx="74882" cy="63500"/>
          </a:xfrm>
          <a:prstGeom prst="rect">
            <a:avLst/>
          </a:prstGeom>
        </p:spPr>
        <p:txBody>
          <a:bodyPr vert="horz" wrap="square" lIns="0" tIns="0" rIns="0" bIns="0" rtlCol="0">
            <a:spAutoFit/>
          </a:bodyPr>
          <a:lstStyle/>
          <a:p>
            <a:pPr>
              <a:lnSpc>
                <a:spcPts val="500"/>
              </a:lnSpc>
            </a:pPr>
            <a:r>
              <a:rPr sz="500" dirty="0">
                <a:solidFill>
                  <a:srgbClr val="EDEDED"/>
                </a:solidFill>
                <a:latin typeface="Tahoma"/>
                <a:cs typeface="Tahoma"/>
              </a:rPr>
              <a:t>n</a:t>
            </a:r>
            <a:endParaRPr sz="500">
              <a:latin typeface="Tahoma"/>
              <a:cs typeface="Tahoma"/>
            </a:endParaRPr>
          </a:p>
        </p:txBody>
      </p:sp>
      <p:sp>
        <p:nvSpPr>
          <p:cNvPr id="34" name="object 34"/>
          <p:cNvSpPr txBox="1"/>
          <p:nvPr/>
        </p:nvSpPr>
        <p:spPr>
          <a:xfrm rot="20760000">
            <a:off x="5613593" y="3979776"/>
            <a:ext cx="72471"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k</a:t>
            </a:r>
            <a:endParaRPr sz="500">
              <a:latin typeface="Tahoma"/>
              <a:cs typeface="Tahoma"/>
            </a:endParaRPr>
          </a:p>
        </p:txBody>
      </p:sp>
      <p:sp>
        <p:nvSpPr>
          <p:cNvPr id="35" name="object 35"/>
          <p:cNvSpPr txBox="1"/>
          <p:nvPr/>
        </p:nvSpPr>
        <p:spPr>
          <a:xfrm rot="20520000">
            <a:off x="5646603" y="3969715"/>
            <a:ext cx="73249"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e</a:t>
            </a:r>
            <a:endParaRPr sz="500">
              <a:latin typeface="Tahoma"/>
              <a:cs typeface="Tahoma"/>
            </a:endParaRPr>
          </a:p>
        </p:txBody>
      </p:sp>
      <p:sp>
        <p:nvSpPr>
          <p:cNvPr id="36" name="object 36"/>
          <p:cNvSpPr txBox="1"/>
          <p:nvPr/>
        </p:nvSpPr>
        <p:spPr>
          <a:xfrm rot="20340000">
            <a:off x="5674938" y="3960851"/>
            <a:ext cx="65532"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l</a:t>
            </a:r>
            <a:endParaRPr sz="500">
              <a:latin typeface="Tahoma"/>
              <a:cs typeface="Tahoma"/>
            </a:endParaRPr>
          </a:p>
        </p:txBody>
      </p:sp>
      <p:sp>
        <p:nvSpPr>
          <p:cNvPr id="37" name="object 37"/>
          <p:cNvSpPr txBox="1"/>
          <p:nvPr/>
        </p:nvSpPr>
        <p:spPr>
          <a:xfrm>
            <a:off x="8693241" y="964800"/>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spTree>
    <p:extLst>
      <p:ext uri="{BB962C8B-B14F-4D97-AF65-F5344CB8AC3E}">
        <p14:creationId xmlns:p14="http://schemas.microsoft.com/office/powerpoint/2010/main" val="8823410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4904376" y="1374822"/>
            <a:ext cx="1336993" cy="1327150"/>
            <a:chOff x="9808751" y="1035143"/>
            <a:chExt cx="2673985" cy="2654300"/>
          </a:xfrm>
        </p:grpSpPr>
        <p:pic>
          <p:nvPicPr>
            <p:cNvPr id="3" name="object 3"/>
            <p:cNvPicPr/>
            <p:nvPr/>
          </p:nvPicPr>
          <p:blipFill>
            <a:blip r:embed="rId2" cstate="print"/>
            <a:stretch>
              <a:fillRect/>
            </a:stretch>
          </p:blipFill>
          <p:spPr>
            <a:xfrm>
              <a:off x="10084649" y="1304599"/>
              <a:ext cx="2121645" cy="2121645"/>
            </a:xfrm>
            <a:prstGeom prst="rect">
              <a:avLst/>
            </a:prstGeom>
          </p:spPr>
        </p:pic>
        <p:sp>
          <p:nvSpPr>
            <p:cNvPr id="4" name="object 4"/>
            <p:cNvSpPr/>
            <p:nvPr/>
          </p:nvSpPr>
          <p:spPr>
            <a:xfrm>
              <a:off x="9808751" y="1035143"/>
              <a:ext cx="2673985" cy="2654300"/>
            </a:xfrm>
            <a:custGeom>
              <a:avLst/>
              <a:gdLst/>
              <a:ahLst/>
              <a:cxnLst/>
              <a:rect l="l" t="t" r="r" b="b"/>
              <a:pathLst>
                <a:path w="2673984" h="2654300">
                  <a:moveTo>
                    <a:pt x="1571674" y="12700"/>
                  </a:moveTo>
                  <a:lnTo>
                    <a:pt x="1101767" y="12700"/>
                  </a:lnTo>
                  <a:lnTo>
                    <a:pt x="1147805" y="0"/>
                  </a:lnTo>
                  <a:lnTo>
                    <a:pt x="1525636" y="0"/>
                  </a:lnTo>
                  <a:lnTo>
                    <a:pt x="1571674" y="12700"/>
                  </a:lnTo>
                  <a:close/>
                </a:path>
                <a:path w="2673984" h="2654300">
                  <a:moveTo>
                    <a:pt x="1571536" y="2641600"/>
                  </a:moveTo>
                  <a:lnTo>
                    <a:pt x="1101767" y="2641600"/>
                  </a:lnTo>
                  <a:lnTo>
                    <a:pt x="923234" y="2590800"/>
                  </a:lnTo>
                  <a:lnTo>
                    <a:pt x="796031" y="2552700"/>
                  </a:lnTo>
                  <a:lnTo>
                    <a:pt x="755056" y="2527300"/>
                  </a:lnTo>
                  <a:lnTo>
                    <a:pt x="714843" y="2501900"/>
                  </a:lnTo>
                  <a:lnTo>
                    <a:pt x="675419" y="2489200"/>
                  </a:lnTo>
                  <a:lnTo>
                    <a:pt x="636813" y="2463800"/>
                  </a:lnTo>
                  <a:lnTo>
                    <a:pt x="599053" y="2438400"/>
                  </a:lnTo>
                  <a:lnTo>
                    <a:pt x="562168" y="2413000"/>
                  </a:lnTo>
                  <a:lnTo>
                    <a:pt x="526186" y="2387600"/>
                  </a:lnTo>
                  <a:lnTo>
                    <a:pt x="491136" y="2362200"/>
                  </a:lnTo>
                  <a:lnTo>
                    <a:pt x="457045" y="2324100"/>
                  </a:lnTo>
                  <a:lnTo>
                    <a:pt x="423944" y="2298700"/>
                  </a:lnTo>
                  <a:lnTo>
                    <a:pt x="391859" y="2273300"/>
                  </a:lnTo>
                  <a:lnTo>
                    <a:pt x="360819" y="2235200"/>
                  </a:lnTo>
                  <a:lnTo>
                    <a:pt x="330853" y="2197100"/>
                  </a:lnTo>
                  <a:lnTo>
                    <a:pt x="301990" y="2171700"/>
                  </a:lnTo>
                  <a:lnTo>
                    <a:pt x="274257" y="2133600"/>
                  </a:lnTo>
                  <a:lnTo>
                    <a:pt x="247684" y="2095500"/>
                  </a:lnTo>
                  <a:lnTo>
                    <a:pt x="222298" y="2057400"/>
                  </a:lnTo>
                  <a:lnTo>
                    <a:pt x="198128" y="2019300"/>
                  </a:lnTo>
                  <a:lnTo>
                    <a:pt x="175202" y="1981200"/>
                  </a:lnTo>
                  <a:lnTo>
                    <a:pt x="153549" y="1943100"/>
                  </a:lnTo>
                  <a:lnTo>
                    <a:pt x="133198" y="1905000"/>
                  </a:lnTo>
                  <a:lnTo>
                    <a:pt x="114177" y="1866900"/>
                  </a:lnTo>
                  <a:lnTo>
                    <a:pt x="96514" y="1828800"/>
                  </a:lnTo>
                  <a:lnTo>
                    <a:pt x="80237" y="1778000"/>
                  </a:lnTo>
                  <a:lnTo>
                    <a:pt x="65376" y="1739900"/>
                  </a:lnTo>
                  <a:lnTo>
                    <a:pt x="51958" y="1689100"/>
                  </a:lnTo>
                  <a:lnTo>
                    <a:pt x="40012" y="1651000"/>
                  </a:lnTo>
                  <a:lnTo>
                    <a:pt x="29567" y="1600200"/>
                  </a:lnTo>
                  <a:lnTo>
                    <a:pt x="20651" y="1562100"/>
                  </a:lnTo>
                  <a:lnTo>
                    <a:pt x="13292" y="1511300"/>
                  </a:lnTo>
                  <a:lnTo>
                    <a:pt x="7519" y="1460500"/>
                  </a:lnTo>
                  <a:lnTo>
                    <a:pt x="3360" y="1422400"/>
                  </a:lnTo>
                  <a:lnTo>
                    <a:pt x="844" y="1371600"/>
                  </a:lnTo>
                  <a:lnTo>
                    <a:pt x="0" y="1320800"/>
                  </a:lnTo>
                  <a:lnTo>
                    <a:pt x="844" y="1270000"/>
                  </a:lnTo>
                  <a:lnTo>
                    <a:pt x="3360" y="1231900"/>
                  </a:lnTo>
                  <a:lnTo>
                    <a:pt x="7519" y="1181100"/>
                  </a:lnTo>
                  <a:lnTo>
                    <a:pt x="13292" y="1130300"/>
                  </a:lnTo>
                  <a:lnTo>
                    <a:pt x="20651" y="1092200"/>
                  </a:lnTo>
                  <a:lnTo>
                    <a:pt x="29567" y="1041400"/>
                  </a:lnTo>
                  <a:lnTo>
                    <a:pt x="40012" y="1003300"/>
                  </a:lnTo>
                  <a:lnTo>
                    <a:pt x="51958" y="952500"/>
                  </a:lnTo>
                  <a:lnTo>
                    <a:pt x="65376" y="914400"/>
                  </a:lnTo>
                  <a:lnTo>
                    <a:pt x="80237" y="863600"/>
                  </a:lnTo>
                  <a:lnTo>
                    <a:pt x="96514" y="825500"/>
                  </a:lnTo>
                  <a:lnTo>
                    <a:pt x="114177" y="787400"/>
                  </a:lnTo>
                  <a:lnTo>
                    <a:pt x="133198" y="736600"/>
                  </a:lnTo>
                  <a:lnTo>
                    <a:pt x="153549" y="698500"/>
                  </a:lnTo>
                  <a:lnTo>
                    <a:pt x="175202" y="660400"/>
                  </a:lnTo>
                  <a:lnTo>
                    <a:pt x="198128" y="622300"/>
                  </a:lnTo>
                  <a:lnTo>
                    <a:pt x="222298" y="584200"/>
                  </a:lnTo>
                  <a:lnTo>
                    <a:pt x="247684" y="546100"/>
                  </a:lnTo>
                  <a:lnTo>
                    <a:pt x="274257" y="508000"/>
                  </a:lnTo>
                  <a:lnTo>
                    <a:pt x="301990" y="482600"/>
                  </a:lnTo>
                  <a:lnTo>
                    <a:pt x="330853" y="444500"/>
                  </a:lnTo>
                  <a:lnTo>
                    <a:pt x="360819" y="406400"/>
                  </a:lnTo>
                  <a:lnTo>
                    <a:pt x="391859" y="381000"/>
                  </a:lnTo>
                  <a:lnTo>
                    <a:pt x="423944" y="342900"/>
                  </a:lnTo>
                  <a:lnTo>
                    <a:pt x="457045" y="317500"/>
                  </a:lnTo>
                  <a:lnTo>
                    <a:pt x="491136" y="292100"/>
                  </a:lnTo>
                  <a:lnTo>
                    <a:pt x="526186" y="266700"/>
                  </a:lnTo>
                  <a:lnTo>
                    <a:pt x="562168" y="241300"/>
                  </a:lnTo>
                  <a:lnTo>
                    <a:pt x="599053" y="215900"/>
                  </a:lnTo>
                  <a:lnTo>
                    <a:pt x="636813" y="190500"/>
                  </a:lnTo>
                  <a:lnTo>
                    <a:pt x="675419" y="165100"/>
                  </a:lnTo>
                  <a:lnTo>
                    <a:pt x="714843" y="139700"/>
                  </a:lnTo>
                  <a:lnTo>
                    <a:pt x="755056" y="114300"/>
                  </a:lnTo>
                  <a:lnTo>
                    <a:pt x="837737" y="88900"/>
                  </a:lnTo>
                  <a:lnTo>
                    <a:pt x="880148" y="63500"/>
                  </a:lnTo>
                  <a:lnTo>
                    <a:pt x="1056263" y="12700"/>
                  </a:lnTo>
                  <a:lnTo>
                    <a:pt x="1617178" y="12700"/>
                  </a:lnTo>
                  <a:lnTo>
                    <a:pt x="1793293" y="63500"/>
                  </a:lnTo>
                  <a:lnTo>
                    <a:pt x="1835703" y="88900"/>
                  </a:lnTo>
                  <a:lnTo>
                    <a:pt x="1918384" y="114300"/>
                  </a:lnTo>
                  <a:lnTo>
                    <a:pt x="1958598" y="139700"/>
                  </a:lnTo>
                  <a:lnTo>
                    <a:pt x="1998022" y="165100"/>
                  </a:lnTo>
                  <a:lnTo>
                    <a:pt x="2036628" y="190500"/>
                  </a:lnTo>
                  <a:lnTo>
                    <a:pt x="2055508" y="203200"/>
                  </a:lnTo>
                  <a:lnTo>
                    <a:pt x="1240306" y="203200"/>
                  </a:lnTo>
                  <a:lnTo>
                    <a:pt x="1192921" y="215900"/>
                  </a:lnTo>
                  <a:lnTo>
                    <a:pt x="1146141" y="215900"/>
                  </a:lnTo>
                  <a:lnTo>
                    <a:pt x="1100008" y="228600"/>
                  </a:lnTo>
                  <a:lnTo>
                    <a:pt x="922792" y="279400"/>
                  </a:lnTo>
                  <a:lnTo>
                    <a:pt x="880529" y="304800"/>
                  </a:lnTo>
                  <a:lnTo>
                    <a:pt x="839166" y="317500"/>
                  </a:lnTo>
                  <a:lnTo>
                    <a:pt x="798747" y="342900"/>
                  </a:lnTo>
                  <a:lnTo>
                    <a:pt x="759314" y="368300"/>
                  </a:lnTo>
                  <a:lnTo>
                    <a:pt x="720909" y="393700"/>
                  </a:lnTo>
                  <a:lnTo>
                    <a:pt x="683573" y="419100"/>
                  </a:lnTo>
                  <a:lnTo>
                    <a:pt x="647351" y="444500"/>
                  </a:lnTo>
                  <a:lnTo>
                    <a:pt x="612283" y="469900"/>
                  </a:lnTo>
                  <a:lnTo>
                    <a:pt x="578413" y="495300"/>
                  </a:lnTo>
                  <a:lnTo>
                    <a:pt x="545782" y="533400"/>
                  </a:lnTo>
                  <a:lnTo>
                    <a:pt x="514433" y="571500"/>
                  </a:lnTo>
                  <a:lnTo>
                    <a:pt x="484408" y="596900"/>
                  </a:lnTo>
                  <a:lnTo>
                    <a:pt x="455750" y="635000"/>
                  </a:lnTo>
                  <a:lnTo>
                    <a:pt x="428501" y="673100"/>
                  </a:lnTo>
                  <a:lnTo>
                    <a:pt x="402703" y="711200"/>
                  </a:lnTo>
                  <a:lnTo>
                    <a:pt x="378399" y="749300"/>
                  </a:lnTo>
                  <a:lnTo>
                    <a:pt x="355630" y="787400"/>
                  </a:lnTo>
                  <a:lnTo>
                    <a:pt x="334440" y="825500"/>
                  </a:lnTo>
                  <a:lnTo>
                    <a:pt x="314871" y="863600"/>
                  </a:lnTo>
                  <a:lnTo>
                    <a:pt x="296964" y="914400"/>
                  </a:lnTo>
                  <a:lnTo>
                    <a:pt x="280762" y="952500"/>
                  </a:lnTo>
                  <a:lnTo>
                    <a:pt x="266308" y="1003300"/>
                  </a:lnTo>
                  <a:lnTo>
                    <a:pt x="253644" y="1041400"/>
                  </a:lnTo>
                  <a:lnTo>
                    <a:pt x="242812" y="1092200"/>
                  </a:lnTo>
                  <a:lnTo>
                    <a:pt x="233855" y="1130300"/>
                  </a:lnTo>
                  <a:lnTo>
                    <a:pt x="226814" y="1181100"/>
                  </a:lnTo>
                  <a:lnTo>
                    <a:pt x="221733" y="1231900"/>
                  </a:lnTo>
                  <a:lnTo>
                    <a:pt x="218653" y="1270000"/>
                  </a:lnTo>
                  <a:lnTo>
                    <a:pt x="217617" y="1320800"/>
                  </a:lnTo>
                  <a:lnTo>
                    <a:pt x="218653" y="1371600"/>
                  </a:lnTo>
                  <a:lnTo>
                    <a:pt x="221733" y="1422400"/>
                  </a:lnTo>
                  <a:lnTo>
                    <a:pt x="226814" y="1473200"/>
                  </a:lnTo>
                  <a:lnTo>
                    <a:pt x="233855" y="1511300"/>
                  </a:lnTo>
                  <a:lnTo>
                    <a:pt x="242812" y="1562100"/>
                  </a:lnTo>
                  <a:lnTo>
                    <a:pt x="253644" y="1600200"/>
                  </a:lnTo>
                  <a:lnTo>
                    <a:pt x="266308" y="1651000"/>
                  </a:lnTo>
                  <a:lnTo>
                    <a:pt x="280762" y="1689100"/>
                  </a:lnTo>
                  <a:lnTo>
                    <a:pt x="296964" y="1739900"/>
                  </a:lnTo>
                  <a:lnTo>
                    <a:pt x="314871" y="1778000"/>
                  </a:lnTo>
                  <a:lnTo>
                    <a:pt x="334440" y="1816100"/>
                  </a:lnTo>
                  <a:lnTo>
                    <a:pt x="355630" y="1866900"/>
                  </a:lnTo>
                  <a:lnTo>
                    <a:pt x="378399" y="1905000"/>
                  </a:lnTo>
                  <a:lnTo>
                    <a:pt x="402703" y="1943100"/>
                  </a:lnTo>
                  <a:lnTo>
                    <a:pt x="428501" y="1981200"/>
                  </a:lnTo>
                  <a:lnTo>
                    <a:pt x="455750" y="2019300"/>
                  </a:lnTo>
                  <a:lnTo>
                    <a:pt x="484408" y="2044700"/>
                  </a:lnTo>
                  <a:lnTo>
                    <a:pt x="514433" y="2082800"/>
                  </a:lnTo>
                  <a:lnTo>
                    <a:pt x="545782" y="2120900"/>
                  </a:lnTo>
                  <a:lnTo>
                    <a:pt x="578413" y="2146300"/>
                  </a:lnTo>
                  <a:lnTo>
                    <a:pt x="612283" y="2171700"/>
                  </a:lnTo>
                  <a:lnTo>
                    <a:pt x="647351" y="2209800"/>
                  </a:lnTo>
                  <a:lnTo>
                    <a:pt x="683573" y="2235200"/>
                  </a:lnTo>
                  <a:lnTo>
                    <a:pt x="720909" y="2260600"/>
                  </a:lnTo>
                  <a:lnTo>
                    <a:pt x="759314" y="2286000"/>
                  </a:lnTo>
                  <a:lnTo>
                    <a:pt x="798747" y="2298700"/>
                  </a:lnTo>
                  <a:lnTo>
                    <a:pt x="839166" y="2324100"/>
                  </a:lnTo>
                  <a:lnTo>
                    <a:pt x="880529" y="2349500"/>
                  </a:lnTo>
                  <a:lnTo>
                    <a:pt x="965914" y="2374900"/>
                  </a:lnTo>
                  <a:lnTo>
                    <a:pt x="1009852" y="2400300"/>
                  </a:lnTo>
                  <a:lnTo>
                    <a:pt x="1054564" y="2413000"/>
                  </a:lnTo>
                  <a:lnTo>
                    <a:pt x="1100008" y="2413000"/>
                  </a:lnTo>
                  <a:lnTo>
                    <a:pt x="1192921" y="2438400"/>
                  </a:lnTo>
                  <a:lnTo>
                    <a:pt x="2074152" y="2438400"/>
                  </a:lnTo>
                  <a:lnTo>
                    <a:pt x="2036391" y="2463800"/>
                  </a:lnTo>
                  <a:lnTo>
                    <a:pt x="1997785" y="2489200"/>
                  </a:lnTo>
                  <a:lnTo>
                    <a:pt x="1958362" y="2501900"/>
                  </a:lnTo>
                  <a:lnTo>
                    <a:pt x="1918152" y="2527300"/>
                  </a:lnTo>
                  <a:lnTo>
                    <a:pt x="1877182" y="2552700"/>
                  </a:lnTo>
                  <a:lnTo>
                    <a:pt x="1750004" y="2590800"/>
                  </a:lnTo>
                  <a:lnTo>
                    <a:pt x="1571536" y="2641600"/>
                  </a:lnTo>
                  <a:close/>
                </a:path>
                <a:path w="2673984" h="2654300">
                  <a:moveTo>
                    <a:pt x="2074152" y="2438400"/>
                  </a:moveTo>
                  <a:lnTo>
                    <a:pt x="1480519" y="2438400"/>
                  </a:lnTo>
                  <a:lnTo>
                    <a:pt x="1573433" y="2413000"/>
                  </a:lnTo>
                  <a:lnTo>
                    <a:pt x="1618876" y="2413000"/>
                  </a:lnTo>
                  <a:lnTo>
                    <a:pt x="1663589" y="2400300"/>
                  </a:lnTo>
                  <a:lnTo>
                    <a:pt x="1707527" y="2374900"/>
                  </a:lnTo>
                  <a:lnTo>
                    <a:pt x="1792912" y="2349500"/>
                  </a:lnTo>
                  <a:lnTo>
                    <a:pt x="1834274" y="2324100"/>
                  </a:lnTo>
                  <a:lnTo>
                    <a:pt x="1874693" y="2298700"/>
                  </a:lnTo>
                  <a:lnTo>
                    <a:pt x="1914127" y="2286000"/>
                  </a:lnTo>
                  <a:lnTo>
                    <a:pt x="1952532" y="2260600"/>
                  </a:lnTo>
                  <a:lnTo>
                    <a:pt x="1989867" y="2235200"/>
                  </a:lnTo>
                  <a:lnTo>
                    <a:pt x="2026090" y="2209800"/>
                  </a:lnTo>
                  <a:lnTo>
                    <a:pt x="2061158" y="2171700"/>
                  </a:lnTo>
                  <a:lnTo>
                    <a:pt x="2095028" y="2146300"/>
                  </a:lnTo>
                  <a:lnTo>
                    <a:pt x="2127659" y="2120900"/>
                  </a:lnTo>
                  <a:lnTo>
                    <a:pt x="2159008" y="2082800"/>
                  </a:lnTo>
                  <a:lnTo>
                    <a:pt x="2189032" y="2044700"/>
                  </a:lnTo>
                  <a:lnTo>
                    <a:pt x="2217690" y="2019300"/>
                  </a:lnTo>
                  <a:lnTo>
                    <a:pt x="2244940" y="1981200"/>
                  </a:lnTo>
                  <a:lnTo>
                    <a:pt x="2270737" y="1943100"/>
                  </a:lnTo>
                  <a:lnTo>
                    <a:pt x="2295042" y="1905000"/>
                  </a:lnTo>
                  <a:lnTo>
                    <a:pt x="2317810" y="1866900"/>
                  </a:lnTo>
                  <a:lnTo>
                    <a:pt x="2339000" y="1816100"/>
                  </a:lnTo>
                  <a:lnTo>
                    <a:pt x="2358570" y="1778000"/>
                  </a:lnTo>
                  <a:lnTo>
                    <a:pt x="2376477" y="1739900"/>
                  </a:lnTo>
                  <a:lnTo>
                    <a:pt x="2392679" y="1689100"/>
                  </a:lnTo>
                  <a:lnTo>
                    <a:pt x="2407133" y="1651000"/>
                  </a:lnTo>
                  <a:lnTo>
                    <a:pt x="2419797" y="1600200"/>
                  </a:lnTo>
                  <a:lnTo>
                    <a:pt x="2430629" y="1562100"/>
                  </a:lnTo>
                  <a:lnTo>
                    <a:pt x="2439586" y="1511300"/>
                  </a:lnTo>
                  <a:lnTo>
                    <a:pt x="2446627" y="1473200"/>
                  </a:lnTo>
                  <a:lnTo>
                    <a:pt x="2451708" y="1422400"/>
                  </a:lnTo>
                  <a:lnTo>
                    <a:pt x="2454788" y="1371600"/>
                  </a:lnTo>
                  <a:lnTo>
                    <a:pt x="2455824" y="1320800"/>
                  </a:lnTo>
                  <a:lnTo>
                    <a:pt x="2454788" y="1270000"/>
                  </a:lnTo>
                  <a:lnTo>
                    <a:pt x="2451708" y="1231900"/>
                  </a:lnTo>
                  <a:lnTo>
                    <a:pt x="2446627" y="1181100"/>
                  </a:lnTo>
                  <a:lnTo>
                    <a:pt x="2439586" y="1130300"/>
                  </a:lnTo>
                  <a:lnTo>
                    <a:pt x="2430629" y="1092200"/>
                  </a:lnTo>
                  <a:lnTo>
                    <a:pt x="2419797" y="1041400"/>
                  </a:lnTo>
                  <a:lnTo>
                    <a:pt x="2407133" y="1003300"/>
                  </a:lnTo>
                  <a:lnTo>
                    <a:pt x="2392679" y="952500"/>
                  </a:lnTo>
                  <a:lnTo>
                    <a:pt x="2376477" y="914400"/>
                  </a:lnTo>
                  <a:lnTo>
                    <a:pt x="2358570" y="863600"/>
                  </a:lnTo>
                  <a:lnTo>
                    <a:pt x="2339000" y="825500"/>
                  </a:lnTo>
                  <a:lnTo>
                    <a:pt x="2317810" y="787400"/>
                  </a:lnTo>
                  <a:lnTo>
                    <a:pt x="2295042" y="749300"/>
                  </a:lnTo>
                  <a:lnTo>
                    <a:pt x="2270737" y="711200"/>
                  </a:lnTo>
                  <a:lnTo>
                    <a:pt x="2244940" y="673100"/>
                  </a:lnTo>
                  <a:lnTo>
                    <a:pt x="2217690" y="635000"/>
                  </a:lnTo>
                  <a:lnTo>
                    <a:pt x="2189032" y="596900"/>
                  </a:lnTo>
                  <a:lnTo>
                    <a:pt x="2159008" y="571500"/>
                  </a:lnTo>
                  <a:lnTo>
                    <a:pt x="2127659" y="533400"/>
                  </a:lnTo>
                  <a:lnTo>
                    <a:pt x="2095028" y="495300"/>
                  </a:lnTo>
                  <a:lnTo>
                    <a:pt x="2061158" y="469900"/>
                  </a:lnTo>
                  <a:lnTo>
                    <a:pt x="2026090" y="444500"/>
                  </a:lnTo>
                  <a:lnTo>
                    <a:pt x="1989867" y="419100"/>
                  </a:lnTo>
                  <a:lnTo>
                    <a:pt x="1952532" y="393700"/>
                  </a:lnTo>
                  <a:lnTo>
                    <a:pt x="1914127" y="368300"/>
                  </a:lnTo>
                  <a:lnTo>
                    <a:pt x="1874693" y="342900"/>
                  </a:lnTo>
                  <a:lnTo>
                    <a:pt x="1834274" y="317500"/>
                  </a:lnTo>
                  <a:lnTo>
                    <a:pt x="1792912" y="304800"/>
                  </a:lnTo>
                  <a:lnTo>
                    <a:pt x="1750649" y="279400"/>
                  </a:lnTo>
                  <a:lnTo>
                    <a:pt x="1573433" y="228600"/>
                  </a:lnTo>
                  <a:lnTo>
                    <a:pt x="1527299" y="215900"/>
                  </a:lnTo>
                  <a:lnTo>
                    <a:pt x="1480519" y="215900"/>
                  </a:lnTo>
                  <a:lnTo>
                    <a:pt x="1433135" y="203200"/>
                  </a:lnTo>
                  <a:lnTo>
                    <a:pt x="2055508" y="203200"/>
                  </a:lnTo>
                  <a:lnTo>
                    <a:pt x="2074387" y="215900"/>
                  </a:lnTo>
                  <a:lnTo>
                    <a:pt x="2111273" y="241300"/>
                  </a:lnTo>
                  <a:lnTo>
                    <a:pt x="2147255" y="266700"/>
                  </a:lnTo>
                  <a:lnTo>
                    <a:pt x="2182305" y="292100"/>
                  </a:lnTo>
                  <a:lnTo>
                    <a:pt x="2216395" y="317500"/>
                  </a:lnTo>
                  <a:lnTo>
                    <a:pt x="2249497" y="342900"/>
                  </a:lnTo>
                  <a:lnTo>
                    <a:pt x="2281582" y="381000"/>
                  </a:lnTo>
                  <a:lnTo>
                    <a:pt x="2312622" y="406400"/>
                  </a:lnTo>
                  <a:lnTo>
                    <a:pt x="2342587" y="444500"/>
                  </a:lnTo>
                  <a:lnTo>
                    <a:pt x="2371451" y="482600"/>
                  </a:lnTo>
                  <a:lnTo>
                    <a:pt x="2399184" y="508000"/>
                  </a:lnTo>
                  <a:lnTo>
                    <a:pt x="2425757" y="546100"/>
                  </a:lnTo>
                  <a:lnTo>
                    <a:pt x="2451143" y="584200"/>
                  </a:lnTo>
                  <a:lnTo>
                    <a:pt x="2475313" y="622300"/>
                  </a:lnTo>
                  <a:lnTo>
                    <a:pt x="2498239" y="660400"/>
                  </a:lnTo>
                  <a:lnTo>
                    <a:pt x="2519891" y="698500"/>
                  </a:lnTo>
                  <a:lnTo>
                    <a:pt x="2540243" y="736600"/>
                  </a:lnTo>
                  <a:lnTo>
                    <a:pt x="2559264" y="787400"/>
                  </a:lnTo>
                  <a:lnTo>
                    <a:pt x="2576927" y="825500"/>
                  </a:lnTo>
                  <a:lnTo>
                    <a:pt x="2593204" y="863600"/>
                  </a:lnTo>
                  <a:lnTo>
                    <a:pt x="2608065" y="914400"/>
                  </a:lnTo>
                  <a:lnTo>
                    <a:pt x="2621483" y="952500"/>
                  </a:lnTo>
                  <a:lnTo>
                    <a:pt x="2633428" y="1003300"/>
                  </a:lnTo>
                  <a:lnTo>
                    <a:pt x="2643874" y="1041400"/>
                  </a:lnTo>
                  <a:lnTo>
                    <a:pt x="2652790" y="1092200"/>
                  </a:lnTo>
                  <a:lnTo>
                    <a:pt x="2660149" y="1130300"/>
                  </a:lnTo>
                  <a:lnTo>
                    <a:pt x="2665922" y="1181100"/>
                  </a:lnTo>
                  <a:lnTo>
                    <a:pt x="2670081" y="1231900"/>
                  </a:lnTo>
                  <a:lnTo>
                    <a:pt x="2672597" y="1270000"/>
                  </a:lnTo>
                  <a:lnTo>
                    <a:pt x="2673443" y="1320800"/>
                  </a:lnTo>
                  <a:lnTo>
                    <a:pt x="2672596" y="1371600"/>
                  </a:lnTo>
                  <a:lnTo>
                    <a:pt x="2670078" y="1422400"/>
                  </a:lnTo>
                  <a:lnTo>
                    <a:pt x="2665916" y="1460500"/>
                  </a:lnTo>
                  <a:lnTo>
                    <a:pt x="2660138" y="1511300"/>
                  </a:lnTo>
                  <a:lnTo>
                    <a:pt x="2652773" y="1562100"/>
                  </a:lnTo>
                  <a:lnTo>
                    <a:pt x="2643850" y="1600200"/>
                  </a:lnTo>
                  <a:lnTo>
                    <a:pt x="2633397" y="1651000"/>
                  </a:lnTo>
                  <a:lnTo>
                    <a:pt x="2621443" y="1689100"/>
                  </a:lnTo>
                  <a:lnTo>
                    <a:pt x="2608016" y="1739900"/>
                  </a:lnTo>
                  <a:lnTo>
                    <a:pt x="2593144" y="1778000"/>
                  </a:lnTo>
                  <a:lnTo>
                    <a:pt x="2576857" y="1828800"/>
                  </a:lnTo>
                  <a:lnTo>
                    <a:pt x="2559183" y="1866900"/>
                  </a:lnTo>
                  <a:lnTo>
                    <a:pt x="2540151" y="1905000"/>
                  </a:lnTo>
                  <a:lnTo>
                    <a:pt x="2519788" y="1943100"/>
                  </a:lnTo>
                  <a:lnTo>
                    <a:pt x="2498124" y="1981200"/>
                  </a:lnTo>
                  <a:lnTo>
                    <a:pt x="2475187" y="2019300"/>
                  </a:lnTo>
                  <a:lnTo>
                    <a:pt x="2451005" y="2057400"/>
                  </a:lnTo>
                  <a:lnTo>
                    <a:pt x="2425608" y="2095500"/>
                  </a:lnTo>
                  <a:lnTo>
                    <a:pt x="2399023" y="2133600"/>
                  </a:lnTo>
                  <a:lnTo>
                    <a:pt x="2371280" y="2171700"/>
                  </a:lnTo>
                  <a:lnTo>
                    <a:pt x="2342406" y="2209800"/>
                  </a:lnTo>
                  <a:lnTo>
                    <a:pt x="2312431" y="2235200"/>
                  </a:lnTo>
                  <a:lnTo>
                    <a:pt x="2281382" y="2273300"/>
                  </a:lnTo>
                  <a:lnTo>
                    <a:pt x="2249289" y="2298700"/>
                  </a:lnTo>
                  <a:lnTo>
                    <a:pt x="2216179" y="2324100"/>
                  </a:lnTo>
                  <a:lnTo>
                    <a:pt x="2182083" y="2362200"/>
                  </a:lnTo>
                  <a:lnTo>
                    <a:pt x="2147027" y="2387600"/>
                  </a:lnTo>
                  <a:lnTo>
                    <a:pt x="2111041" y="2413000"/>
                  </a:lnTo>
                  <a:lnTo>
                    <a:pt x="2074152" y="2438400"/>
                  </a:lnTo>
                  <a:close/>
                </a:path>
                <a:path w="2673984" h="2654300">
                  <a:moveTo>
                    <a:pt x="1479002" y="2654300"/>
                  </a:moveTo>
                  <a:lnTo>
                    <a:pt x="1194347" y="2654300"/>
                  </a:lnTo>
                  <a:lnTo>
                    <a:pt x="1147805" y="2641600"/>
                  </a:lnTo>
                  <a:lnTo>
                    <a:pt x="1525520" y="2641600"/>
                  </a:lnTo>
                  <a:lnTo>
                    <a:pt x="1479002" y="2654300"/>
                  </a:lnTo>
                  <a:close/>
                </a:path>
              </a:pathLst>
            </a:custGeom>
            <a:solidFill>
              <a:srgbClr val="5EDB12"/>
            </a:solidFill>
          </p:spPr>
          <p:txBody>
            <a:bodyPr wrap="square" lIns="0" tIns="0" rIns="0" bIns="0" rtlCol="0"/>
            <a:lstStyle/>
            <a:p>
              <a:endParaRPr/>
            </a:p>
          </p:txBody>
        </p:sp>
      </p:grpSp>
      <p:grpSp>
        <p:nvGrpSpPr>
          <p:cNvPr id="5" name="object 5"/>
          <p:cNvGrpSpPr/>
          <p:nvPr/>
        </p:nvGrpSpPr>
        <p:grpSpPr>
          <a:xfrm>
            <a:off x="1214245" y="4320196"/>
            <a:ext cx="1336993" cy="1327150"/>
            <a:chOff x="2428489" y="6925891"/>
            <a:chExt cx="2673985" cy="2654300"/>
          </a:xfrm>
        </p:grpSpPr>
        <p:pic>
          <p:nvPicPr>
            <p:cNvPr id="6" name="object 6"/>
            <p:cNvPicPr/>
            <p:nvPr/>
          </p:nvPicPr>
          <p:blipFill>
            <a:blip r:embed="rId3" cstate="print"/>
            <a:stretch>
              <a:fillRect/>
            </a:stretch>
          </p:blipFill>
          <p:spPr>
            <a:xfrm>
              <a:off x="2704389" y="7195347"/>
              <a:ext cx="2121642" cy="2121644"/>
            </a:xfrm>
            <a:prstGeom prst="rect">
              <a:avLst/>
            </a:prstGeom>
          </p:spPr>
        </p:pic>
        <p:sp>
          <p:nvSpPr>
            <p:cNvPr id="7" name="object 7"/>
            <p:cNvSpPr/>
            <p:nvPr/>
          </p:nvSpPr>
          <p:spPr>
            <a:xfrm>
              <a:off x="2428489" y="6925891"/>
              <a:ext cx="2673985" cy="2654300"/>
            </a:xfrm>
            <a:custGeom>
              <a:avLst/>
              <a:gdLst/>
              <a:ahLst/>
              <a:cxnLst/>
              <a:rect l="l" t="t" r="r" b="b"/>
              <a:pathLst>
                <a:path w="2673985" h="2654300">
                  <a:moveTo>
                    <a:pt x="1571676" y="12700"/>
                  </a:moveTo>
                  <a:lnTo>
                    <a:pt x="1101769" y="12700"/>
                  </a:lnTo>
                  <a:lnTo>
                    <a:pt x="1147806" y="0"/>
                  </a:lnTo>
                  <a:lnTo>
                    <a:pt x="1525638" y="0"/>
                  </a:lnTo>
                  <a:lnTo>
                    <a:pt x="1571676" y="12700"/>
                  </a:lnTo>
                  <a:close/>
                </a:path>
                <a:path w="2673985" h="2654300">
                  <a:moveTo>
                    <a:pt x="1571537" y="2641600"/>
                  </a:moveTo>
                  <a:lnTo>
                    <a:pt x="1101769" y="2641600"/>
                  </a:lnTo>
                  <a:lnTo>
                    <a:pt x="923236" y="2590800"/>
                  </a:lnTo>
                  <a:lnTo>
                    <a:pt x="796032" y="2552700"/>
                  </a:lnTo>
                  <a:lnTo>
                    <a:pt x="755058" y="2527300"/>
                  </a:lnTo>
                  <a:lnTo>
                    <a:pt x="714845" y="2501900"/>
                  </a:lnTo>
                  <a:lnTo>
                    <a:pt x="675421" y="2489200"/>
                  </a:lnTo>
                  <a:lnTo>
                    <a:pt x="636815" y="2463800"/>
                  </a:lnTo>
                  <a:lnTo>
                    <a:pt x="599055" y="2438400"/>
                  </a:lnTo>
                  <a:lnTo>
                    <a:pt x="562170" y="2413000"/>
                  </a:lnTo>
                  <a:lnTo>
                    <a:pt x="526188" y="2387600"/>
                  </a:lnTo>
                  <a:lnTo>
                    <a:pt x="491138" y="2362200"/>
                  </a:lnTo>
                  <a:lnTo>
                    <a:pt x="457047" y="2324100"/>
                  </a:lnTo>
                  <a:lnTo>
                    <a:pt x="423945" y="2298700"/>
                  </a:lnTo>
                  <a:lnTo>
                    <a:pt x="391860" y="2273300"/>
                  </a:lnTo>
                  <a:lnTo>
                    <a:pt x="360821" y="2235200"/>
                  </a:lnTo>
                  <a:lnTo>
                    <a:pt x="330855" y="2197100"/>
                  </a:lnTo>
                  <a:lnTo>
                    <a:pt x="301992" y="2171700"/>
                  </a:lnTo>
                  <a:lnTo>
                    <a:pt x="274259" y="2133600"/>
                  </a:lnTo>
                  <a:lnTo>
                    <a:pt x="247685" y="2095500"/>
                  </a:lnTo>
                  <a:lnTo>
                    <a:pt x="222299" y="2057400"/>
                  </a:lnTo>
                  <a:lnTo>
                    <a:pt x="198129" y="2019300"/>
                  </a:lnTo>
                  <a:lnTo>
                    <a:pt x="175204" y="1981200"/>
                  </a:lnTo>
                  <a:lnTo>
                    <a:pt x="153551" y="1943100"/>
                  </a:lnTo>
                  <a:lnTo>
                    <a:pt x="133200" y="1905000"/>
                  </a:lnTo>
                  <a:lnTo>
                    <a:pt x="114179" y="1866900"/>
                  </a:lnTo>
                  <a:lnTo>
                    <a:pt x="96515" y="1828800"/>
                  </a:lnTo>
                  <a:lnTo>
                    <a:pt x="80239" y="1778000"/>
                  </a:lnTo>
                  <a:lnTo>
                    <a:pt x="65378" y="1739900"/>
                  </a:lnTo>
                  <a:lnTo>
                    <a:pt x="51960" y="1689100"/>
                  </a:lnTo>
                  <a:lnTo>
                    <a:pt x="40014" y="1651000"/>
                  </a:lnTo>
                  <a:lnTo>
                    <a:pt x="29569" y="1600200"/>
                  </a:lnTo>
                  <a:lnTo>
                    <a:pt x="20653" y="1562100"/>
                  </a:lnTo>
                  <a:lnTo>
                    <a:pt x="13294" y="1511300"/>
                  </a:lnTo>
                  <a:lnTo>
                    <a:pt x="7521" y="1460500"/>
                  </a:lnTo>
                  <a:lnTo>
                    <a:pt x="3362" y="1422400"/>
                  </a:lnTo>
                  <a:lnTo>
                    <a:pt x="846" y="1371600"/>
                  </a:lnTo>
                  <a:lnTo>
                    <a:pt x="0" y="1320800"/>
                  </a:lnTo>
                  <a:lnTo>
                    <a:pt x="846" y="1270000"/>
                  </a:lnTo>
                  <a:lnTo>
                    <a:pt x="3362" y="1231900"/>
                  </a:lnTo>
                  <a:lnTo>
                    <a:pt x="7521" y="1181100"/>
                  </a:lnTo>
                  <a:lnTo>
                    <a:pt x="13294" y="1130300"/>
                  </a:lnTo>
                  <a:lnTo>
                    <a:pt x="20653" y="1092200"/>
                  </a:lnTo>
                  <a:lnTo>
                    <a:pt x="29569" y="1041400"/>
                  </a:lnTo>
                  <a:lnTo>
                    <a:pt x="40014" y="1003300"/>
                  </a:lnTo>
                  <a:lnTo>
                    <a:pt x="51960" y="952500"/>
                  </a:lnTo>
                  <a:lnTo>
                    <a:pt x="65378" y="914400"/>
                  </a:lnTo>
                  <a:lnTo>
                    <a:pt x="80239" y="863600"/>
                  </a:lnTo>
                  <a:lnTo>
                    <a:pt x="96515" y="825500"/>
                  </a:lnTo>
                  <a:lnTo>
                    <a:pt x="114179" y="787400"/>
                  </a:lnTo>
                  <a:lnTo>
                    <a:pt x="133200" y="736600"/>
                  </a:lnTo>
                  <a:lnTo>
                    <a:pt x="153551" y="698500"/>
                  </a:lnTo>
                  <a:lnTo>
                    <a:pt x="175204" y="660400"/>
                  </a:lnTo>
                  <a:lnTo>
                    <a:pt x="198129" y="622300"/>
                  </a:lnTo>
                  <a:lnTo>
                    <a:pt x="222299" y="584200"/>
                  </a:lnTo>
                  <a:lnTo>
                    <a:pt x="247685" y="546100"/>
                  </a:lnTo>
                  <a:lnTo>
                    <a:pt x="274259" y="508000"/>
                  </a:lnTo>
                  <a:lnTo>
                    <a:pt x="301992" y="482600"/>
                  </a:lnTo>
                  <a:lnTo>
                    <a:pt x="330855" y="444500"/>
                  </a:lnTo>
                  <a:lnTo>
                    <a:pt x="360821" y="406400"/>
                  </a:lnTo>
                  <a:lnTo>
                    <a:pt x="391860" y="381000"/>
                  </a:lnTo>
                  <a:lnTo>
                    <a:pt x="423945" y="342900"/>
                  </a:lnTo>
                  <a:lnTo>
                    <a:pt x="457047" y="317500"/>
                  </a:lnTo>
                  <a:lnTo>
                    <a:pt x="491138" y="292100"/>
                  </a:lnTo>
                  <a:lnTo>
                    <a:pt x="526188" y="266700"/>
                  </a:lnTo>
                  <a:lnTo>
                    <a:pt x="562170" y="241300"/>
                  </a:lnTo>
                  <a:lnTo>
                    <a:pt x="599055" y="215900"/>
                  </a:lnTo>
                  <a:lnTo>
                    <a:pt x="636815" y="190500"/>
                  </a:lnTo>
                  <a:lnTo>
                    <a:pt x="675421" y="165100"/>
                  </a:lnTo>
                  <a:lnTo>
                    <a:pt x="714845" y="139700"/>
                  </a:lnTo>
                  <a:lnTo>
                    <a:pt x="755058" y="114300"/>
                  </a:lnTo>
                  <a:lnTo>
                    <a:pt x="837739" y="88900"/>
                  </a:lnTo>
                  <a:lnTo>
                    <a:pt x="880150" y="63500"/>
                  </a:lnTo>
                  <a:lnTo>
                    <a:pt x="1056264" y="12700"/>
                  </a:lnTo>
                  <a:lnTo>
                    <a:pt x="1617180" y="12700"/>
                  </a:lnTo>
                  <a:lnTo>
                    <a:pt x="1793294" y="63500"/>
                  </a:lnTo>
                  <a:lnTo>
                    <a:pt x="1835705" y="88900"/>
                  </a:lnTo>
                  <a:lnTo>
                    <a:pt x="1918386" y="114300"/>
                  </a:lnTo>
                  <a:lnTo>
                    <a:pt x="1958599" y="139700"/>
                  </a:lnTo>
                  <a:lnTo>
                    <a:pt x="1998023" y="165100"/>
                  </a:lnTo>
                  <a:lnTo>
                    <a:pt x="2036629" y="190500"/>
                  </a:lnTo>
                  <a:lnTo>
                    <a:pt x="2055509" y="203200"/>
                  </a:lnTo>
                  <a:lnTo>
                    <a:pt x="1240308" y="203200"/>
                  </a:lnTo>
                  <a:lnTo>
                    <a:pt x="1192923" y="215900"/>
                  </a:lnTo>
                  <a:lnTo>
                    <a:pt x="1146143" y="215900"/>
                  </a:lnTo>
                  <a:lnTo>
                    <a:pt x="1100010" y="228600"/>
                  </a:lnTo>
                  <a:lnTo>
                    <a:pt x="922794" y="279400"/>
                  </a:lnTo>
                  <a:lnTo>
                    <a:pt x="880531" y="304800"/>
                  </a:lnTo>
                  <a:lnTo>
                    <a:pt x="839168" y="317500"/>
                  </a:lnTo>
                  <a:lnTo>
                    <a:pt x="798749" y="342900"/>
                  </a:lnTo>
                  <a:lnTo>
                    <a:pt x="759316" y="368300"/>
                  </a:lnTo>
                  <a:lnTo>
                    <a:pt x="720910" y="393700"/>
                  </a:lnTo>
                  <a:lnTo>
                    <a:pt x="683575" y="419100"/>
                  </a:lnTo>
                  <a:lnTo>
                    <a:pt x="647353" y="444500"/>
                  </a:lnTo>
                  <a:lnTo>
                    <a:pt x="612285" y="469900"/>
                  </a:lnTo>
                  <a:lnTo>
                    <a:pt x="578415" y="495300"/>
                  </a:lnTo>
                  <a:lnTo>
                    <a:pt x="545784" y="533400"/>
                  </a:lnTo>
                  <a:lnTo>
                    <a:pt x="514435" y="571500"/>
                  </a:lnTo>
                  <a:lnTo>
                    <a:pt x="484410" y="596900"/>
                  </a:lnTo>
                  <a:lnTo>
                    <a:pt x="455752" y="635000"/>
                  </a:lnTo>
                  <a:lnTo>
                    <a:pt x="428503" y="673100"/>
                  </a:lnTo>
                  <a:lnTo>
                    <a:pt x="402705" y="711200"/>
                  </a:lnTo>
                  <a:lnTo>
                    <a:pt x="378401" y="749300"/>
                  </a:lnTo>
                  <a:lnTo>
                    <a:pt x="355632" y="787400"/>
                  </a:lnTo>
                  <a:lnTo>
                    <a:pt x="334442" y="825500"/>
                  </a:lnTo>
                  <a:lnTo>
                    <a:pt x="314872" y="863600"/>
                  </a:lnTo>
                  <a:lnTo>
                    <a:pt x="296966" y="914400"/>
                  </a:lnTo>
                  <a:lnTo>
                    <a:pt x="280764" y="952500"/>
                  </a:lnTo>
                  <a:lnTo>
                    <a:pt x="266310" y="1003300"/>
                  </a:lnTo>
                  <a:lnTo>
                    <a:pt x="253646" y="1041400"/>
                  </a:lnTo>
                  <a:lnTo>
                    <a:pt x="242814" y="1092200"/>
                  </a:lnTo>
                  <a:lnTo>
                    <a:pt x="233856" y="1130300"/>
                  </a:lnTo>
                  <a:lnTo>
                    <a:pt x="226816" y="1181100"/>
                  </a:lnTo>
                  <a:lnTo>
                    <a:pt x="221734" y="1231900"/>
                  </a:lnTo>
                  <a:lnTo>
                    <a:pt x="218655" y="1270000"/>
                  </a:lnTo>
                  <a:lnTo>
                    <a:pt x="217619" y="1320800"/>
                  </a:lnTo>
                  <a:lnTo>
                    <a:pt x="218655" y="1371600"/>
                  </a:lnTo>
                  <a:lnTo>
                    <a:pt x="221734" y="1422400"/>
                  </a:lnTo>
                  <a:lnTo>
                    <a:pt x="226816" y="1473200"/>
                  </a:lnTo>
                  <a:lnTo>
                    <a:pt x="233856" y="1511300"/>
                  </a:lnTo>
                  <a:lnTo>
                    <a:pt x="242814" y="1562100"/>
                  </a:lnTo>
                  <a:lnTo>
                    <a:pt x="253646" y="1600200"/>
                  </a:lnTo>
                  <a:lnTo>
                    <a:pt x="266310" y="1651000"/>
                  </a:lnTo>
                  <a:lnTo>
                    <a:pt x="280764" y="1689100"/>
                  </a:lnTo>
                  <a:lnTo>
                    <a:pt x="296966" y="1739900"/>
                  </a:lnTo>
                  <a:lnTo>
                    <a:pt x="314872" y="1778000"/>
                  </a:lnTo>
                  <a:lnTo>
                    <a:pt x="334442" y="1816100"/>
                  </a:lnTo>
                  <a:lnTo>
                    <a:pt x="355632" y="1866900"/>
                  </a:lnTo>
                  <a:lnTo>
                    <a:pt x="378401" y="1905000"/>
                  </a:lnTo>
                  <a:lnTo>
                    <a:pt x="402705" y="1943100"/>
                  </a:lnTo>
                  <a:lnTo>
                    <a:pt x="428503" y="1981200"/>
                  </a:lnTo>
                  <a:lnTo>
                    <a:pt x="455752" y="2019300"/>
                  </a:lnTo>
                  <a:lnTo>
                    <a:pt x="484410" y="2044700"/>
                  </a:lnTo>
                  <a:lnTo>
                    <a:pt x="514435" y="2082800"/>
                  </a:lnTo>
                  <a:lnTo>
                    <a:pt x="545784" y="2120900"/>
                  </a:lnTo>
                  <a:lnTo>
                    <a:pt x="578415" y="2146300"/>
                  </a:lnTo>
                  <a:lnTo>
                    <a:pt x="612285" y="2171700"/>
                  </a:lnTo>
                  <a:lnTo>
                    <a:pt x="647353" y="2209800"/>
                  </a:lnTo>
                  <a:lnTo>
                    <a:pt x="683575" y="2235200"/>
                  </a:lnTo>
                  <a:lnTo>
                    <a:pt x="720910" y="2260600"/>
                  </a:lnTo>
                  <a:lnTo>
                    <a:pt x="759316" y="2286000"/>
                  </a:lnTo>
                  <a:lnTo>
                    <a:pt x="798749" y="2298700"/>
                  </a:lnTo>
                  <a:lnTo>
                    <a:pt x="839168" y="2324100"/>
                  </a:lnTo>
                  <a:lnTo>
                    <a:pt x="880531" y="2349500"/>
                  </a:lnTo>
                  <a:lnTo>
                    <a:pt x="965916" y="2374900"/>
                  </a:lnTo>
                  <a:lnTo>
                    <a:pt x="1009854" y="2400300"/>
                  </a:lnTo>
                  <a:lnTo>
                    <a:pt x="1054566" y="2413000"/>
                  </a:lnTo>
                  <a:lnTo>
                    <a:pt x="1100010" y="2413000"/>
                  </a:lnTo>
                  <a:lnTo>
                    <a:pt x="1192923" y="2438400"/>
                  </a:lnTo>
                  <a:lnTo>
                    <a:pt x="2074153" y="2438400"/>
                  </a:lnTo>
                  <a:lnTo>
                    <a:pt x="2036391" y="2463800"/>
                  </a:lnTo>
                  <a:lnTo>
                    <a:pt x="1997785" y="2489200"/>
                  </a:lnTo>
                  <a:lnTo>
                    <a:pt x="1958362" y="2501900"/>
                  </a:lnTo>
                  <a:lnTo>
                    <a:pt x="1918152" y="2527300"/>
                  </a:lnTo>
                  <a:lnTo>
                    <a:pt x="1877183" y="2552700"/>
                  </a:lnTo>
                  <a:lnTo>
                    <a:pt x="1750004" y="2590800"/>
                  </a:lnTo>
                  <a:lnTo>
                    <a:pt x="1571537" y="2641600"/>
                  </a:lnTo>
                  <a:close/>
                </a:path>
                <a:path w="2673985" h="2654300">
                  <a:moveTo>
                    <a:pt x="2074153" y="2438400"/>
                  </a:moveTo>
                  <a:lnTo>
                    <a:pt x="1480521" y="2438400"/>
                  </a:lnTo>
                  <a:lnTo>
                    <a:pt x="1573434" y="2413000"/>
                  </a:lnTo>
                  <a:lnTo>
                    <a:pt x="1618878" y="2413000"/>
                  </a:lnTo>
                  <a:lnTo>
                    <a:pt x="1663590" y="2400300"/>
                  </a:lnTo>
                  <a:lnTo>
                    <a:pt x="1707529" y="2374900"/>
                  </a:lnTo>
                  <a:lnTo>
                    <a:pt x="1792914" y="2349500"/>
                  </a:lnTo>
                  <a:lnTo>
                    <a:pt x="1834276" y="2324100"/>
                  </a:lnTo>
                  <a:lnTo>
                    <a:pt x="1874695" y="2298700"/>
                  </a:lnTo>
                  <a:lnTo>
                    <a:pt x="1914128" y="2286000"/>
                  </a:lnTo>
                  <a:lnTo>
                    <a:pt x="1952534" y="2260600"/>
                  </a:lnTo>
                  <a:lnTo>
                    <a:pt x="1989869" y="2235200"/>
                  </a:lnTo>
                  <a:lnTo>
                    <a:pt x="2026092" y="2209800"/>
                  </a:lnTo>
                  <a:lnTo>
                    <a:pt x="2061159" y="2171700"/>
                  </a:lnTo>
                  <a:lnTo>
                    <a:pt x="2095030" y="2146300"/>
                  </a:lnTo>
                  <a:lnTo>
                    <a:pt x="2127661" y="2120900"/>
                  </a:lnTo>
                  <a:lnTo>
                    <a:pt x="2159009" y="2082800"/>
                  </a:lnTo>
                  <a:lnTo>
                    <a:pt x="2189034" y="2044700"/>
                  </a:lnTo>
                  <a:lnTo>
                    <a:pt x="2217692" y="2019300"/>
                  </a:lnTo>
                  <a:lnTo>
                    <a:pt x="2244941" y="1981200"/>
                  </a:lnTo>
                  <a:lnTo>
                    <a:pt x="2270739" y="1943100"/>
                  </a:lnTo>
                  <a:lnTo>
                    <a:pt x="2295044" y="1905000"/>
                  </a:lnTo>
                  <a:lnTo>
                    <a:pt x="2317812" y="1866900"/>
                  </a:lnTo>
                  <a:lnTo>
                    <a:pt x="2339002" y="1816100"/>
                  </a:lnTo>
                  <a:lnTo>
                    <a:pt x="2358572" y="1778000"/>
                  </a:lnTo>
                  <a:lnTo>
                    <a:pt x="2376479" y="1739900"/>
                  </a:lnTo>
                  <a:lnTo>
                    <a:pt x="2392680" y="1689100"/>
                  </a:lnTo>
                  <a:lnTo>
                    <a:pt x="2407134" y="1651000"/>
                  </a:lnTo>
                  <a:lnTo>
                    <a:pt x="2419799" y="1600200"/>
                  </a:lnTo>
                  <a:lnTo>
                    <a:pt x="2430630" y="1562100"/>
                  </a:lnTo>
                  <a:lnTo>
                    <a:pt x="2439588" y="1511300"/>
                  </a:lnTo>
                  <a:lnTo>
                    <a:pt x="2446629" y="1473200"/>
                  </a:lnTo>
                  <a:lnTo>
                    <a:pt x="2451710" y="1422400"/>
                  </a:lnTo>
                  <a:lnTo>
                    <a:pt x="2454790" y="1371600"/>
                  </a:lnTo>
                  <a:lnTo>
                    <a:pt x="2455826" y="1320800"/>
                  </a:lnTo>
                  <a:lnTo>
                    <a:pt x="2454790" y="1270000"/>
                  </a:lnTo>
                  <a:lnTo>
                    <a:pt x="2451710" y="1231900"/>
                  </a:lnTo>
                  <a:lnTo>
                    <a:pt x="2446629" y="1181100"/>
                  </a:lnTo>
                  <a:lnTo>
                    <a:pt x="2439588" y="1130300"/>
                  </a:lnTo>
                  <a:lnTo>
                    <a:pt x="2430630" y="1092200"/>
                  </a:lnTo>
                  <a:lnTo>
                    <a:pt x="2419799" y="1041400"/>
                  </a:lnTo>
                  <a:lnTo>
                    <a:pt x="2407134" y="1003300"/>
                  </a:lnTo>
                  <a:lnTo>
                    <a:pt x="2392680" y="952500"/>
                  </a:lnTo>
                  <a:lnTo>
                    <a:pt x="2376479" y="914400"/>
                  </a:lnTo>
                  <a:lnTo>
                    <a:pt x="2358572" y="863600"/>
                  </a:lnTo>
                  <a:lnTo>
                    <a:pt x="2339002" y="825500"/>
                  </a:lnTo>
                  <a:lnTo>
                    <a:pt x="2317812" y="787400"/>
                  </a:lnTo>
                  <a:lnTo>
                    <a:pt x="2295044" y="749300"/>
                  </a:lnTo>
                  <a:lnTo>
                    <a:pt x="2270739" y="711200"/>
                  </a:lnTo>
                  <a:lnTo>
                    <a:pt x="2244941" y="673100"/>
                  </a:lnTo>
                  <a:lnTo>
                    <a:pt x="2217692" y="635000"/>
                  </a:lnTo>
                  <a:lnTo>
                    <a:pt x="2189034" y="596900"/>
                  </a:lnTo>
                  <a:lnTo>
                    <a:pt x="2159009" y="571500"/>
                  </a:lnTo>
                  <a:lnTo>
                    <a:pt x="2127661" y="533400"/>
                  </a:lnTo>
                  <a:lnTo>
                    <a:pt x="2095030" y="495300"/>
                  </a:lnTo>
                  <a:lnTo>
                    <a:pt x="2061159" y="469900"/>
                  </a:lnTo>
                  <a:lnTo>
                    <a:pt x="2026092" y="444500"/>
                  </a:lnTo>
                  <a:lnTo>
                    <a:pt x="1989869" y="419100"/>
                  </a:lnTo>
                  <a:lnTo>
                    <a:pt x="1952534" y="393700"/>
                  </a:lnTo>
                  <a:lnTo>
                    <a:pt x="1914128" y="368300"/>
                  </a:lnTo>
                  <a:lnTo>
                    <a:pt x="1874695" y="342900"/>
                  </a:lnTo>
                  <a:lnTo>
                    <a:pt x="1834276" y="317500"/>
                  </a:lnTo>
                  <a:lnTo>
                    <a:pt x="1792914" y="304800"/>
                  </a:lnTo>
                  <a:lnTo>
                    <a:pt x="1750650" y="279400"/>
                  </a:lnTo>
                  <a:lnTo>
                    <a:pt x="1573434" y="228600"/>
                  </a:lnTo>
                  <a:lnTo>
                    <a:pt x="1527301" y="215900"/>
                  </a:lnTo>
                  <a:lnTo>
                    <a:pt x="1480521" y="215900"/>
                  </a:lnTo>
                  <a:lnTo>
                    <a:pt x="1433136" y="203200"/>
                  </a:lnTo>
                  <a:lnTo>
                    <a:pt x="2055509" y="203200"/>
                  </a:lnTo>
                  <a:lnTo>
                    <a:pt x="2074389" y="215900"/>
                  </a:lnTo>
                  <a:lnTo>
                    <a:pt x="2111274" y="241300"/>
                  </a:lnTo>
                  <a:lnTo>
                    <a:pt x="2147256" y="266700"/>
                  </a:lnTo>
                  <a:lnTo>
                    <a:pt x="2182307" y="292100"/>
                  </a:lnTo>
                  <a:lnTo>
                    <a:pt x="2216397" y="317500"/>
                  </a:lnTo>
                  <a:lnTo>
                    <a:pt x="2249499" y="342900"/>
                  </a:lnTo>
                  <a:lnTo>
                    <a:pt x="2281584" y="381000"/>
                  </a:lnTo>
                  <a:lnTo>
                    <a:pt x="2312623" y="406400"/>
                  </a:lnTo>
                  <a:lnTo>
                    <a:pt x="2342589" y="444500"/>
                  </a:lnTo>
                  <a:lnTo>
                    <a:pt x="2371453" y="482600"/>
                  </a:lnTo>
                  <a:lnTo>
                    <a:pt x="2399185" y="508000"/>
                  </a:lnTo>
                  <a:lnTo>
                    <a:pt x="2425759" y="546100"/>
                  </a:lnTo>
                  <a:lnTo>
                    <a:pt x="2451145" y="584200"/>
                  </a:lnTo>
                  <a:lnTo>
                    <a:pt x="2475315" y="622300"/>
                  </a:lnTo>
                  <a:lnTo>
                    <a:pt x="2498241" y="660400"/>
                  </a:lnTo>
                  <a:lnTo>
                    <a:pt x="2519893" y="698500"/>
                  </a:lnTo>
                  <a:lnTo>
                    <a:pt x="2540244" y="736600"/>
                  </a:lnTo>
                  <a:lnTo>
                    <a:pt x="2559266" y="787400"/>
                  </a:lnTo>
                  <a:lnTo>
                    <a:pt x="2576929" y="825500"/>
                  </a:lnTo>
                  <a:lnTo>
                    <a:pt x="2593205" y="863600"/>
                  </a:lnTo>
                  <a:lnTo>
                    <a:pt x="2608067" y="914400"/>
                  </a:lnTo>
                  <a:lnTo>
                    <a:pt x="2621484" y="952500"/>
                  </a:lnTo>
                  <a:lnTo>
                    <a:pt x="2633430" y="1003300"/>
                  </a:lnTo>
                  <a:lnTo>
                    <a:pt x="2643875" y="1041400"/>
                  </a:lnTo>
                  <a:lnTo>
                    <a:pt x="2652792" y="1092200"/>
                  </a:lnTo>
                  <a:lnTo>
                    <a:pt x="2660151" y="1130300"/>
                  </a:lnTo>
                  <a:lnTo>
                    <a:pt x="2665924" y="1181100"/>
                  </a:lnTo>
                  <a:lnTo>
                    <a:pt x="2670083" y="1231900"/>
                  </a:lnTo>
                  <a:lnTo>
                    <a:pt x="2672599" y="1270000"/>
                  </a:lnTo>
                  <a:lnTo>
                    <a:pt x="2673443" y="1320800"/>
                  </a:lnTo>
                  <a:lnTo>
                    <a:pt x="2672598" y="1371600"/>
                  </a:lnTo>
                  <a:lnTo>
                    <a:pt x="2670080" y="1422400"/>
                  </a:lnTo>
                  <a:lnTo>
                    <a:pt x="2665917" y="1460500"/>
                  </a:lnTo>
                  <a:lnTo>
                    <a:pt x="2660139" y="1511300"/>
                  </a:lnTo>
                  <a:lnTo>
                    <a:pt x="2652775" y="1562100"/>
                  </a:lnTo>
                  <a:lnTo>
                    <a:pt x="2643852" y="1600200"/>
                  </a:lnTo>
                  <a:lnTo>
                    <a:pt x="2633399" y="1651000"/>
                  </a:lnTo>
                  <a:lnTo>
                    <a:pt x="2621444" y="1689100"/>
                  </a:lnTo>
                  <a:lnTo>
                    <a:pt x="2608017" y="1739900"/>
                  </a:lnTo>
                  <a:lnTo>
                    <a:pt x="2593146" y="1778000"/>
                  </a:lnTo>
                  <a:lnTo>
                    <a:pt x="2576859" y="1828800"/>
                  </a:lnTo>
                  <a:lnTo>
                    <a:pt x="2559185" y="1866900"/>
                  </a:lnTo>
                  <a:lnTo>
                    <a:pt x="2540152" y="1905000"/>
                  </a:lnTo>
                  <a:lnTo>
                    <a:pt x="2519789" y="1943100"/>
                  </a:lnTo>
                  <a:lnTo>
                    <a:pt x="2498125" y="1981200"/>
                  </a:lnTo>
                  <a:lnTo>
                    <a:pt x="2475188" y="2019300"/>
                  </a:lnTo>
                  <a:lnTo>
                    <a:pt x="2451006" y="2057400"/>
                  </a:lnTo>
                  <a:lnTo>
                    <a:pt x="2425609" y="2095500"/>
                  </a:lnTo>
                  <a:lnTo>
                    <a:pt x="2399024" y="2133600"/>
                  </a:lnTo>
                  <a:lnTo>
                    <a:pt x="2371281" y="2171700"/>
                  </a:lnTo>
                  <a:lnTo>
                    <a:pt x="2342407" y="2209800"/>
                  </a:lnTo>
                  <a:lnTo>
                    <a:pt x="2312431" y="2235200"/>
                  </a:lnTo>
                  <a:lnTo>
                    <a:pt x="2281383" y="2273300"/>
                  </a:lnTo>
                  <a:lnTo>
                    <a:pt x="2249289" y="2298700"/>
                  </a:lnTo>
                  <a:lnTo>
                    <a:pt x="2216180" y="2324100"/>
                  </a:lnTo>
                  <a:lnTo>
                    <a:pt x="2182083" y="2362200"/>
                  </a:lnTo>
                  <a:lnTo>
                    <a:pt x="2147027" y="2387600"/>
                  </a:lnTo>
                  <a:lnTo>
                    <a:pt x="2111041" y="2413000"/>
                  </a:lnTo>
                  <a:lnTo>
                    <a:pt x="2074153" y="2438400"/>
                  </a:lnTo>
                  <a:close/>
                </a:path>
                <a:path w="2673985" h="2654300">
                  <a:moveTo>
                    <a:pt x="1479004" y="2654300"/>
                  </a:moveTo>
                  <a:lnTo>
                    <a:pt x="1194349" y="2654300"/>
                  </a:lnTo>
                  <a:lnTo>
                    <a:pt x="1147806" y="2641600"/>
                  </a:lnTo>
                  <a:lnTo>
                    <a:pt x="1525521" y="2641600"/>
                  </a:lnTo>
                  <a:lnTo>
                    <a:pt x="1479004" y="2654300"/>
                  </a:lnTo>
                  <a:close/>
                </a:path>
              </a:pathLst>
            </a:custGeom>
            <a:solidFill>
              <a:srgbClr val="5EDB12"/>
            </a:solidFill>
          </p:spPr>
          <p:txBody>
            <a:bodyPr wrap="square" lIns="0" tIns="0" rIns="0" bIns="0" rtlCol="0"/>
            <a:lstStyle/>
            <a:p>
              <a:endParaRPr/>
            </a:p>
          </p:txBody>
        </p:sp>
      </p:grpSp>
      <p:grpSp>
        <p:nvGrpSpPr>
          <p:cNvPr id="8" name="object 8"/>
          <p:cNvGrpSpPr/>
          <p:nvPr/>
        </p:nvGrpSpPr>
        <p:grpSpPr>
          <a:xfrm>
            <a:off x="4908831" y="4320196"/>
            <a:ext cx="1336993" cy="1327150"/>
            <a:chOff x="9817662" y="6925891"/>
            <a:chExt cx="2673985" cy="2654300"/>
          </a:xfrm>
        </p:grpSpPr>
        <p:pic>
          <p:nvPicPr>
            <p:cNvPr id="9" name="object 9"/>
            <p:cNvPicPr/>
            <p:nvPr/>
          </p:nvPicPr>
          <p:blipFill>
            <a:blip r:embed="rId4" cstate="print"/>
            <a:stretch>
              <a:fillRect/>
            </a:stretch>
          </p:blipFill>
          <p:spPr>
            <a:xfrm>
              <a:off x="10093561" y="7195347"/>
              <a:ext cx="2121645" cy="2121644"/>
            </a:xfrm>
            <a:prstGeom prst="rect">
              <a:avLst/>
            </a:prstGeom>
          </p:spPr>
        </p:pic>
        <p:sp>
          <p:nvSpPr>
            <p:cNvPr id="10" name="object 10"/>
            <p:cNvSpPr/>
            <p:nvPr/>
          </p:nvSpPr>
          <p:spPr>
            <a:xfrm>
              <a:off x="9817662" y="6925891"/>
              <a:ext cx="2673985" cy="2654300"/>
            </a:xfrm>
            <a:custGeom>
              <a:avLst/>
              <a:gdLst/>
              <a:ahLst/>
              <a:cxnLst/>
              <a:rect l="l" t="t" r="r" b="b"/>
              <a:pathLst>
                <a:path w="2673984" h="2654300">
                  <a:moveTo>
                    <a:pt x="1571675" y="12700"/>
                  </a:moveTo>
                  <a:lnTo>
                    <a:pt x="1101768" y="12700"/>
                  </a:lnTo>
                  <a:lnTo>
                    <a:pt x="1147806" y="0"/>
                  </a:lnTo>
                  <a:lnTo>
                    <a:pt x="1525637" y="0"/>
                  </a:lnTo>
                  <a:lnTo>
                    <a:pt x="1571675" y="12700"/>
                  </a:lnTo>
                  <a:close/>
                </a:path>
                <a:path w="2673984" h="2654300">
                  <a:moveTo>
                    <a:pt x="1571536" y="2641600"/>
                  </a:moveTo>
                  <a:lnTo>
                    <a:pt x="1101768" y="2641600"/>
                  </a:lnTo>
                  <a:lnTo>
                    <a:pt x="923236" y="2590800"/>
                  </a:lnTo>
                  <a:lnTo>
                    <a:pt x="796032" y="2552700"/>
                  </a:lnTo>
                  <a:lnTo>
                    <a:pt x="755058" y="2527300"/>
                  </a:lnTo>
                  <a:lnTo>
                    <a:pt x="714844" y="2501900"/>
                  </a:lnTo>
                  <a:lnTo>
                    <a:pt x="675420" y="2489200"/>
                  </a:lnTo>
                  <a:lnTo>
                    <a:pt x="636814" y="2463800"/>
                  </a:lnTo>
                  <a:lnTo>
                    <a:pt x="599054" y="2438400"/>
                  </a:lnTo>
                  <a:lnTo>
                    <a:pt x="562169" y="2413000"/>
                  </a:lnTo>
                  <a:lnTo>
                    <a:pt x="526187" y="2387600"/>
                  </a:lnTo>
                  <a:lnTo>
                    <a:pt x="491137" y="2362200"/>
                  </a:lnTo>
                  <a:lnTo>
                    <a:pt x="457047" y="2324100"/>
                  </a:lnTo>
                  <a:lnTo>
                    <a:pt x="423945" y="2298700"/>
                  </a:lnTo>
                  <a:lnTo>
                    <a:pt x="391860" y="2273300"/>
                  </a:lnTo>
                  <a:lnTo>
                    <a:pt x="360820" y="2235200"/>
                  </a:lnTo>
                  <a:lnTo>
                    <a:pt x="330855" y="2197100"/>
                  </a:lnTo>
                  <a:lnTo>
                    <a:pt x="301991" y="2171700"/>
                  </a:lnTo>
                  <a:lnTo>
                    <a:pt x="274258" y="2133600"/>
                  </a:lnTo>
                  <a:lnTo>
                    <a:pt x="247685" y="2095500"/>
                  </a:lnTo>
                  <a:lnTo>
                    <a:pt x="222299" y="2057400"/>
                  </a:lnTo>
                  <a:lnTo>
                    <a:pt x="198129" y="2019300"/>
                  </a:lnTo>
                  <a:lnTo>
                    <a:pt x="175203" y="1981200"/>
                  </a:lnTo>
                  <a:lnTo>
                    <a:pt x="153551" y="1943100"/>
                  </a:lnTo>
                  <a:lnTo>
                    <a:pt x="133199" y="1905000"/>
                  </a:lnTo>
                  <a:lnTo>
                    <a:pt x="114178" y="1866900"/>
                  </a:lnTo>
                  <a:lnTo>
                    <a:pt x="96515" y="1828800"/>
                  </a:lnTo>
                  <a:lnTo>
                    <a:pt x="80238" y="1778000"/>
                  </a:lnTo>
                  <a:lnTo>
                    <a:pt x="65377" y="1739900"/>
                  </a:lnTo>
                  <a:lnTo>
                    <a:pt x="51959" y="1689100"/>
                  </a:lnTo>
                  <a:lnTo>
                    <a:pt x="40014" y="1651000"/>
                  </a:lnTo>
                  <a:lnTo>
                    <a:pt x="29568" y="1600200"/>
                  </a:lnTo>
                  <a:lnTo>
                    <a:pt x="20652" y="1562100"/>
                  </a:lnTo>
                  <a:lnTo>
                    <a:pt x="13293" y="1511300"/>
                  </a:lnTo>
                  <a:lnTo>
                    <a:pt x="7520" y="1460500"/>
                  </a:lnTo>
                  <a:lnTo>
                    <a:pt x="3361" y="1422400"/>
                  </a:lnTo>
                  <a:lnTo>
                    <a:pt x="845" y="1371600"/>
                  </a:lnTo>
                  <a:lnTo>
                    <a:pt x="0" y="1320800"/>
                  </a:lnTo>
                  <a:lnTo>
                    <a:pt x="845" y="1270000"/>
                  </a:lnTo>
                  <a:lnTo>
                    <a:pt x="3361" y="1231900"/>
                  </a:lnTo>
                  <a:lnTo>
                    <a:pt x="7520" y="1181100"/>
                  </a:lnTo>
                  <a:lnTo>
                    <a:pt x="13293" y="1130300"/>
                  </a:lnTo>
                  <a:lnTo>
                    <a:pt x="20652" y="1092200"/>
                  </a:lnTo>
                  <a:lnTo>
                    <a:pt x="29568" y="1041400"/>
                  </a:lnTo>
                  <a:lnTo>
                    <a:pt x="40014" y="1003300"/>
                  </a:lnTo>
                  <a:lnTo>
                    <a:pt x="51959" y="952500"/>
                  </a:lnTo>
                  <a:lnTo>
                    <a:pt x="65377" y="914400"/>
                  </a:lnTo>
                  <a:lnTo>
                    <a:pt x="80238" y="863600"/>
                  </a:lnTo>
                  <a:lnTo>
                    <a:pt x="96515" y="825500"/>
                  </a:lnTo>
                  <a:lnTo>
                    <a:pt x="114178" y="787400"/>
                  </a:lnTo>
                  <a:lnTo>
                    <a:pt x="133199" y="736600"/>
                  </a:lnTo>
                  <a:lnTo>
                    <a:pt x="153551" y="698500"/>
                  </a:lnTo>
                  <a:lnTo>
                    <a:pt x="175203" y="660400"/>
                  </a:lnTo>
                  <a:lnTo>
                    <a:pt x="198129" y="622300"/>
                  </a:lnTo>
                  <a:lnTo>
                    <a:pt x="222299" y="584200"/>
                  </a:lnTo>
                  <a:lnTo>
                    <a:pt x="247685" y="546100"/>
                  </a:lnTo>
                  <a:lnTo>
                    <a:pt x="274258" y="508000"/>
                  </a:lnTo>
                  <a:lnTo>
                    <a:pt x="301991" y="482600"/>
                  </a:lnTo>
                  <a:lnTo>
                    <a:pt x="330855" y="444500"/>
                  </a:lnTo>
                  <a:lnTo>
                    <a:pt x="360820" y="406400"/>
                  </a:lnTo>
                  <a:lnTo>
                    <a:pt x="391860" y="381000"/>
                  </a:lnTo>
                  <a:lnTo>
                    <a:pt x="423945" y="342900"/>
                  </a:lnTo>
                  <a:lnTo>
                    <a:pt x="457047" y="317500"/>
                  </a:lnTo>
                  <a:lnTo>
                    <a:pt x="491137" y="292100"/>
                  </a:lnTo>
                  <a:lnTo>
                    <a:pt x="526187" y="266700"/>
                  </a:lnTo>
                  <a:lnTo>
                    <a:pt x="562169" y="241300"/>
                  </a:lnTo>
                  <a:lnTo>
                    <a:pt x="599054" y="215900"/>
                  </a:lnTo>
                  <a:lnTo>
                    <a:pt x="636814" y="190500"/>
                  </a:lnTo>
                  <a:lnTo>
                    <a:pt x="675420" y="165100"/>
                  </a:lnTo>
                  <a:lnTo>
                    <a:pt x="714844" y="139700"/>
                  </a:lnTo>
                  <a:lnTo>
                    <a:pt x="755058" y="114300"/>
                  </a:lnTo>
                  <a:lnTo>
                    <a:pt x="837739" y="88900"/>
                  </a:lnTo>
                  <a:lnTo>
                    <a:pt x="880149" y="63500"/>
                  </a:lnTo>
                  <a:lnTo>
                    <a:pt x="1056264" y="12700"/>
                  </a:lnTo>
                  <a:lnTo>
                    <a:pt x="1617179" y="12700"/>
                  </a:lnTo>
                  <a:lnTo>
                    <a:pt x="1793294" y="63500"/>
                  </a:lnTo>
                  <a:lnTo>
                    <a:pt x="1835705" y="88900"/>
                  </a:lnTo>
                  <a:lnTo>
                    <a:pt x="1918386" y="114300"/>
                  </a:lnTo>
                  <a:lnTo>
                    <a:pt x="1958599" y="139700"/>
                  </a:lnTo>
                  <a:lnTo>
                    <a:pt x="1998023" y="165100"/>
                  </a:lnTo>
                  <a:lnTo>
                    <a:pt x="2036629" y="190500"/>
                  </a:lnTo>
                  <a:lnTo>
                    <a:pt x="2055509" y="203200"/>
                  </a:lnTo>
                  <a:lnTo>
                    <a:pt x="1240307" y="203200"/>
                  </a:lnTo>
                  <a:lnTo>
                    <a:pt x="1192923" y="215900"/>
                  </a:lnTo>
                  <a:lnTo>
                    <a:pt x="1146143" y="215900"/>
                  </a:lnTo>
                  <a:lnTo>
                    <a:pt x="1100009" y="228600"/>
                  </a:lnTo>
                  <a:lnTo>
                    <a:pt x="922793" y="279400"/>
                  </a:lnTo>
                  <a:lnTo>
                    <a:pt x="880530" y="304800"/>
                  </a:lnTo>
                  <a:lnTo>
                    <a:pt x="839168" y="317500"/>
                  </a:lnTo>
                  <a:lnTo>
                    <a:pt x="798749" y="342900"/>
                  </a:lnTo>
                  <a:lnTo>
                    <a:pt x="759315" y="368300"/>
                  </a:lnTo>
                  <a:lnTo>
                    <a:pt x="720910" y="393700"/>
                  </a:lnTo>
                  <a:lnTo>
                    <a:pt x="683575" y="419100"/>
                  </a:lnTo>
                  <a:lnTo>
                    <a:pt x="647352" y="444500"/>
                  </a:lnTo>
                  <a:lnTo>
                    <a:pt x="612284" y="469900"/>
                  </a:lnTo>
                  <a:lnTo>
                    <a:pt x="578414" y="495300"/>
                  </a:lnTo>
                  <a:lnTo>
                    <a:pt x="545783" y="533400"/>
                  </a:lnTo>
                  <a:lnTo>
                    <a:pt x="514434" y="571500"/>
                  </a:lnTo>
                  <a:lnTo>
                    <a:pt x="484410" y="596900"/>
                  </a:lnTo>
                  <a:lnTo>
                    <a:pt x="455752" y="635000"/>
                  </a:lnTo>
                  <a:lnTo>
                    <a:pt x="428502" y="673100"/>
                  </a:lnTo>
                  <a:lnTo>
                    <a:pt x="402704" y="711200"/>
                  </a:lnTo>
                  <a:lnTo>
                    <a:pt x="378400" y="749300"/>
                  </a:lnTo>
                  <a:lnTo>
                    <a:pt x="355632" y="787400"/>
                  </a:lnTo>
                  <a:lnTo>
                    <a:pt x="334441" y="825500"/>
                  </a:lnTo>
                  <a:lnTo>
                    <a:pt x="314872" y="863600"/>
                  </a:lnTo>
                  <a:lnTo>
                    <a:pt x="296965" y="914400"/>
                  </a:lnTo>
                  <a:lnTo>
                    <a:pt x="280763" y="952500"/>
                  </a:lnTo>
                  <a:lnTo>
                    <a:pt x="266309" y="1003300"/>
                  </a:lnTo>
                  <a:lnTo>
                    <a:pt x="253645" y="1041400"/>
                  </a:lnTo>
                  <a:lnTo>
                    <a:pt x="242813" y="1092200"/>
                  </a:lnTo>
                  <a:lnTo>
                    <a:pt x="233856" y="1130300"/>
                  </a:lnTo>
                  <a:lnTo>
                    <a:pt x="226815" y="1181100"/>
                  </a:lnTo>
                  <a:lnTo>
                    <a:pt x="221734" y="1231900"/>
                  </a:lnTo>
                  <a:lnTo>
                    <a:pt x="218654" y="1270000"/>
                  </a:lnTo>
                  <a:lnTo>
                    <a:pt x="217618" y="1320800"/>
                  </a:lnTo>
                  <a:lnTo>
                    <a:pt x="218654" y="1371600"/>
                  </a:lnTo>
                  <a:lnTo>
                    <a:pt x="221734" y="1422400"/>
                  </a:lnTo>
                  <a:lnTo>
                    <a:pt x="226815" y="1473200"/>
                  </a:lnTo>
                  <a:lnTo>
                    <a:pt x="233856" y="1511300"/>
                  </a:lnTo>
                  <a:lnTo>
                    <a:pt x="242813" y="1562100"/>
                  </a:lnTo>
                  <a:lnTo>
                    <a:pt x="253645" y="1600200"/>
                  </a:lnTo>
                  <a:lnTo>
                    <a:pt x="266309" y="1651000"/>
                  </a:lnTo>
                  <a:lnTo>
                    <a:pt x="280763" y="1689100"/>
                  </a:lnTo>
                  <a:lnTo>
                    <a:pt x="296965" y="1739900"/>
                  </a:lnTo>
                  <a:lnTo>
                    <a:pt x="314872" y="1778000"/>
                  </a:lnTo>
                  <a:lnTo>
                    <a:pt x="334441" y="1816100"/>
                  </a:lnTo>
                  <a:lnTo>
                    <a:pt x="355632" y="1866900"/>
                  </a:lnTo>
                  <a:lnTo>
                    <a:pt x="378400" y="1905000"/>
                  </a:lnTo>
                  <a:lnTo>
                    <a:pt x="402704" y="1943100"/>
                  </a:lnTo>
                  <a:lnTo>
                    <a:pt x="428502" y="1981200"/>
                  </a:lnTo>
                  <a:lnTo>
                    <a:pt x="455752" y="2019300"/>
                  </a:lnTo>
                  <a:lnTo>
                    <a:pt x="484410" y="2044700"/>
                  </a:lnTo>
                  <a:lnTo>
                    <a:pt x="514434" y="2082800"/>
                  </a:lnTo>
                  <a:lnTo>
                    <a:pt x="545783" y="2120900"/>
                  </a:lnTo>
                  <a:lnTo>
                    <a:pt x="578414" y="2146300"/>
                  </a:lnTo>
                  <a:lnTo>
                    <a:pt x="612284" y="2171700"/>
                  </a:lnTo>
                  <a:lnTo>
                    <a:pt x="647352" y="2209800"/>
                  </a:lnTo>
                  <a:lnTo>
                    <a:pt x="683575" y="2235200"/>
                  </a:lnTo>
                  <a:lnTo>
                    <a:pt x="720910" y="2260600"/>
                  </a:lnTo>
                  <a:lnTo>
                    <a:pt x="759315" y="2286000"/>
                  </a:lnTo>
                  <a:lnTo>
                    <a:pt x="798749" y="2298700"/>
                  </a:lnTo>
                  <a:lnTo>
                    <a:pt x="839168" y="2324100"/>
                  </a:lnTo>
                  <a:lnTo>
                    <a:pt x="880530" y="2349500"/>
                  </a:lnTo>
                  <a:lnTo>
                    <a:pt x="965915" y="2374900"/>
                  </a:lnTo>
                  <a:lnTo>
                    <a:pt x="1009853" y="2400300"/>
                  </a:lnTo>
                  <a:lnTo>
                    <a:pt x="1054566" y="2413000"/>
                  </a:lnTo>
                  <a:lnTo>
                    <a:pt x="1100009" y="2413000"/>
                  </a:lnTo>
                  <a:lnTo>
                    <a:pt x="1192923" y="2438400"/>
                  </a:lnTo>
                  <a:lnTo>
                    <a:pt x="2074152" y="2438400"/>
                  </a:lnTo>
                  <a:lnTo>
                    <a:pt x="2036391" y="2463800"/>
                  </a:lnTo>
                  <a:lnTo>
                    <a:pt x="1997784" y="2489200"/>
                  </a:lnTo>
                  <a:lnTo>
                    <a:pt x="1958362" y="2501900"/>
                  </a:lnTo>
                  <a:lnTo>
                    <a:pt x="1918152" y="2527300"/>
                  </a:lnTo>
                  <a:lnTo>
                    <a:pt x="1877182" y="2552700"/>
                  </a:lnTo>
                  <a:lnTo>
                    <a:pt x="1750004" y="2590800"/>
                  </a:lnTo>
                  <a:lnTo>
                    <a:pt x="1571536" y="2641600"/>
                  </a:lnTo>
                  <a:close/>
                </a:path>
                <a:path w="2673984" h="2654300">
                  <a:moveTo>
                    <a:pt x="2074152" y="2438400"/>
                  </a:moveTo>
                  <a:lnTo>
                    <a:pt x="1480521" y="2438400"/>
                  </a:lnTo>
                  <a:lnTo>
                    <a:pt x="1573434" y="2413000"/>
                  </a:lnTo>
                  <a:lnTo>
                    <a:pt x="1618878" y="2413000"/>
                  </a:lnTo>
                  <a:lnTo>
                    <a:pt x="1663590" y="2400300"/>
                  </a:lnTo>
                  <a:lnTo>
                    <a:pt x="1707528" y="2374900"/>
                  </a:lnTo>
                  <a:lnTo>
                    <a:pt x="1792913" y="2349500"/>
                  </a:lnTo>
                  <a:lnTo>
                    <a:pt x="1834275" y="2324100"/>
                  </a:lnTo>
                  <a:lnTo>
                    <a:pt x="1874694" y="2298700"/>
                  </a:lnTo>
                  <a:lnTo>
                    <a:pt x="1914128" y="2286000"/>
                  </a:lnTo>
                  <a:lnTo>
                    <a:pt x="1952533" y="2260600"/>
                  </a:lnTo>
                  <a:lnTo>
                    <a:pt x="1989869" y="2235200"/>
                  </a:lnTo>
                  <a:lnTo>
                    <a:pt x="2026091" y="2209800"/>
                  </a:lnTo>
                  <a:lnTo>
                    <a:pt x="2061159" y="2171700"/>
                  </a:lnTo>
                  <a:lnTo>
                    <a:pt x="2095029" y="2146300"/>
                  </a:lnTo>
                  <a:lnTo>
                    <a:pt x="2127660" y="2120900"/>
                  </a:lnTo>
                  <a:lnTo>
                    <a:pt x="2159009" y="2082800"/>
                  </a:lnTo>
                  <a:lnTo>
                    <a:pt x="2189034" y="2044700"/>
                  </a:lnTo>
                  <a:lnTo>
                    <a:pt x="2217692" y="2019300"/>
                  </a:lnTo>
                  <a:lnTo>
                    <a:pt x="2244941" y="1981200"/>
                  </a:lnTo>
                  <a:lnTo>
                    <a:pt x="2270739" y="1943100"/>
                  </a:lnTo>
                  <a:lnTo>
                    <a:pt x="2295043" y="1905000"/>
                  </a:lnTo>
                  <a:lnTo>
                    <a:pt x="2317811" y="1866900"/>
                  </a:lnTo>
                  <a:lnTo>
                    <a:pt x="2339002" y="1816100"/>
                  </a:lnTo>
                  <a:lnTo>
                    <a:pt x="2358571" y="1778000"/>
                  </a:lnTo>
                  <a:lnTo>
                    <a:pt x="2376478" y="1739900"/>
                  </a:lnTo>
                  <a:lnTo>
                    <a:pt x="2392680" y="1689100"/>
                  </a:lnTo>
                  <a:lnTo>
                    <a:pt x="2407134" y="1651000"/>
                  </a:lnTo>
                  <a:lnTo>
                    <a:pt x="2419798" y="1600200"/>
                  </a:lnTo>
                  <a:lnTo>
                    <a:pt x="2430630" y="1562100"/>
                  </a:lnTo>
                  <a:lnTo>
                    <a:pt x="2439587" y="1511300"/>
                  </a:lnTo>
                  <a:lnTo>
                    <a:pt x="2446628" y="1473200"/>
                  </a:lnTo>
                  <a:lnTo>
                    <a:pt x="2451709" y="1422400"/>
                  </a:lnTo>
                  <a:lnTo>
                    <a:pt x="2454789" y="1371600"/>
                  </a:lnTo>
                  <a:lnTo>
                    <a:pt x="2455825" y="1320800"/>
                  </a:lnTo>
                  <a:lnTo>
                    <a:pt x="2454789" y="1270000"/>
                  </a:lnTo>
                  <a:lnTo>
                    <a:pt x="2451709" y="1231900"/>
                  </a:lnTo>
                  <a:lnTo>
                    <a:pt x="2446628" y="1181100"/>
                  </a:lnTo>
                  <a:lnTo>
                    <a:pt x="2439587" y="1130300"/>
                  </a:lnTo>
                  <a:lnTo>
                    <a:pt x="2430630" y="1092200"/>
                  </a:lnTo>
                  <a:lnTo>
                    <a:pt x="2419798" y="1041400"/>
                  </a:lnTo>
                  <a:lnTo>
                    <a:pt x="2407134" y="1003300"/>
                  </a:lnTo>
                  <a:lnTo>
                    <a:pt x="2392680" y="952500"/>
                  </a:lnTo>
                  <a:lnTo>
                    <a:pt x="2376478" y="914400"/>
                  </a:lnTo>
                  <a:lnTo>
                    <a:pt x="2358571" y="863600"/>
                  </a:lnTo>
                  <a:lnTo>
                    <a:pt x="2339002" y="825500"/>
                  </a:lnTo>
                  <a:lnTo>
                    <a:pt x="2317811" y="787400"/>
                  </a:lnTo>
                  <a:lnTo>
                    <a:pt x="2295043" y="749300"/>
                  </a:lnTo>
                  <a:lnTo>
                    <a:pt x="2270739" y="711200"/>
                  </a:lnTo>
                  <a:lnTo>
                    <a:pt x="2244941" y="673100"/>
                  </a:lnTo>
                  <a:lnTo>
                    <a:pt x="2217692" y="635000"/>
                  </a:lnTo>
                  <a:lnTo>
                    <a:pt x="2189034" y="596900"/>
                  </a:lnTo>
                  <a:lnTo>
                    <a:pt x="2159009" y="571500"/>
                  </a:lnTo>
                  <a:lnTo>
                    <a:pt x="2127660" y="533400"/>
                  </a:lnTo>
                  <a:lnTo>
                    <a:pt x="2095029" y="495300"/>
                  </a:lnTo>
                  <a:lnTo>
                    <a:pt x="2061159" y="469900"/>
                  </a:lnTo>
                  <a:lnTo>
                    <a:pt x="2026091" y="444500"/>
                  </a:lnTo>
                  <a:lnTo>
                    <a:pt x="1989869" y="419100"/>
                  </a:lnTo>
                  <a:lnTo>
                    <a:pt x="1952533" y="393700"/>
                  </a:lnTo>
                  <a:lnTo>
                    <a:pt x="1914128" y="368300"/>
                  </a:lnTo>
                  <a:lnTo>
                    <a:pt x="1874694" y="342900"/>
                  </a:lnTo>
                  <a:lnTo>
                    <a:pt x="1834275" y="317500"/>
                  </a:lnTo>
                  <a:lnTo>
                    <a:pt x="1792913" y="304800"/>
                  </a:lnTo>
                  <a:lnTo>
                    <a:pt x="1750650" y="279400"/>
                  </a:lnTo>
                  <a:lnTo>
                    <a:pt x="1573434" y="228600"/>
                  </a:lnTo>
                  <a:lnTo>
                    <a:pt x="1527301" y="215900"/>
                  </a:lnTo>
                  <a:lnTo>
                    <a:pt x="1480521" y="215900"/>
                  </a:lnTo>
                  <a:lnTo>
                    <a:pt x="1433136" y="203200"/>
                  </a:lnTo>
                  <a:lnTo>
                    <a:pt x="2055509" y="203200"/>
                  </a:lnTo>
                  <a:lnTo>
                    <a:pt x="2074389" y="215900"/>
                  </a:lnTo>
                  <a:lnTo>
                    <a:pt x="2111274" y="241300"/>
                  </a:lnTo>
                  <a:lnTo>
                    <a:pt x="2147256" y="266700"/>
                  </a:lnTo>
                  <a:lnTo>
                    <a:pt x="2182306" y="292100"/>
                  </a:lnTo>
                  <a:lnTo>
                    <a:pt x="2216396" y="317500"/>
                  </a:lnTo>
                  <a:lnTo>
                    <a:pt x="2249498" y="342900"/>
                  </a:lnTo>
                  <a:lnTo>
                    <a:pt x="2281583" y="381000"/>
                  </a:lnTo>
                  <a:lnTo>
                    <a:pt x="2312623" y="406400"/>
                  </a:lnTo>
                  <a:lnTo>
                    <a:pt x="2342589" y="444500"/>
                  </a:lnTo>
                  <a:lnTo>
                    <a:pt x="2371452" y="482600"/>
                  </a:lnTo>
                  <a:lnTo>
                    <a:pt x="2399185" y="508000"/>
                  </a:lnTo>
                  <a:lnTo>
                    <a:pt x="2425758" y="546100"/>
                  </a:lnTo>
                  <a:lnTo>
                    <a:pt x="2451144" y="584200"/>
                  </a:lnTo>
                  <a:lnTo>
                    <a:pt x="2475314" y="622300"/>
                  </a:lnTo>
                  <a:lnTo>
                    <a:pt x="2498240" y="660400"/>
                  </a:lnTo>
                  <a:lnTo>
                    <a:pt x="2519893" y="698500"/>
                  </a:lnTo>
                  <a:lnTo>
                    <a:pt x="2540244" y="736600"/>
                  </a:lnTo>
                  <a:lnTo>
                    <a:pt x="2559265" y="787400"/>
                  </a:lnTo>
                  <a:lnTo>
                    <a:pt x="2576928" y="825500"/>
                  </a:lnTo>
                  <a:lnTo>
                    <a:pt x="2593205" y="863600"/>
                  </a:lnTo>
                  <a:lnTo>
                    <a:pt x="2608066" y="914400"/>
                  </a:lnTo>
                  <a:lnTo>
                    <a:pt x="2621484" y="952500"/>
                  </a:lnTo>
                  <a:lnTo>
                    <a:pt x="2633430" y="1003300"/>
                  </a:lnTo>
                  <a:lnTo>
                    <a:pt x="2643875" y="1041400"/>
                  </a:lnTo>
                  <a:lnTo>
                    <a:pt x="2652791" y="1092200"/>
                  </a:lnTo>
                  <a:lnTo>
                    <a:pt x="2660150" y="1130300"/>
                  </a:lnTo>
                  <a:lnTo>
                    <a:pt x="2665923" y="1181100"/>
                  </a:lnTo>
                  <a:lnTo>
                    <a:pt x="2670082" y="1231900"/>
                  </a:lnTo>
                  <a:lnTo>
                    <a:pt x="2672598" y="1270000"/>
                  </a:lnTo>
                  <a:lnTo>
                    <a:pt x="2673443" y="1320800"/>
                  </a:lnTo>
                  <a:lnTo>
                    <a:pt x="2672597" y="1371600"/>
                  </a:lnTo>
                  <a:lnTo>
                    <a:pt x="2670079" y="1422400"/>
                  </a:lnTo>
                  <a:lnTo>
                    <a:pt x="2665917" y="1460500"/>
                  </a:lnTo>
                  <a:lnTo>
                    <a:pt x="2660139" y="1511300"/>
                  </a:lnTo>
                  <a:lnTo>
                    <a:pt x="2652774" y="1562100"/>
                  </a:lnTo>
                  <a:lnTo>
                    <a:pt x="2643851" y="1600200"/>
                  </a:lnTo>
                  <a:lnTo>
                    <a:pt x="2633398" y="1651000"/>
                  </a:lnTo>
                  <a:lnTo>
                    <a:pt x="2621444" y="1689100"/>
                  </a:lnTo>
                  <a:lnTo>
                    <a:pt x="2608017" y="1739900"/>
                  </a:lnTo>
                  <a:lnTo>
                    <a:pt x="2593145" y="1778000"/>
                  </a:lnTo>
                  <a:lnTo>
                    <a:pt x="2576858" y="1828800"/>
                  </a:lnTo>
                  <a:lnTo>
                    <a:pt x="2559184" y="1866900"/>
                  </a:lnTo>
                  <a:lnTo>
                    <a:pt x="2540152" y="1905000"/>
                  </a:lnTo>
                  <a:lnTo>
                    <a:pt x="2519789" y="1943100"/>
                  </a:lnTo>
                  <a:lnTo>
                    <a:pt x="2498125" y="1981200"/>
                  </a:lnTo>
                  <a:lnTo>
                    <a:pt x="2475187" y="2019300"/>
                  </a:lnTo>
                  <a:lnTo>
                    <a:pt x="2451006" y="2057400"/>
                  </a:lnTo>
                  <a:lnTo>
                    <a:pt x="2425608" y="2095500"/>
                  </a:lnTo>
                  <a:lnTo>
                    <a:pt x="2399024" y="2133600"/>
                  </a:lnTo>
                  <a:lnTo>
                    <a:pt x="2371280" y="2171700"/>
                  </a:lnTo>
                  <a:lnTo>
                    <a:pt x="2342406" y="2209800"/>
                  </a:lnTo>
                  <a:lnTo>
                    <a:pt x="2312431" y="2235200"/>
                  </a:lnTo>
                  <a:lnTo>
                    <a:pt x="2281382" y="2273300"/>
                  </a:lnTo>
                  <a:lnTo>
                    <a:pt x="2249289" y="2298700"/>
                  </a:lnTo>
                  <a:lnTo>
                    <a:pt x="2216179" y="2324100"/>
                  </a:lnTo>
                  <a:lnTo>
                    <a:pt x="2182083" y="2362200"/>
                  </a:lnTo>
                  <a:lnTo>
                    <a:pt x="2147027" y="2387600"/>
                  </a:lnTo>
                  <a:lnTo>
                    <a:pt x="2111040" y="2413000"/>
                  </a:lnTo>
                  <a:lnTo>
                    <a:pt x="2074152" y="2438400"/>
                  </a:lnTo>
                  <a:close/>
                </a:path>
                <a:path w="2673984" h="2654300">
                  <a:moveTo>
                    <a:pt x="1479003" y="2654300"/>
                  </a:moveTo>
                  <a:lnTo>
                    <a:pt x="1194348" y="2654300"/>
                  </a:lnTo>
                  <a:lnTo>
                    <a:pt x="1147806" y="2641600"/>
                  </a:lnTo>
                  <a:lnTo>
                    <a:pt x="1525521" y="2641600"/>
                  </a:lnTo>
                  <a:lnTo>
                    <a:pt x="1479003" y="2654300"/>
                  </a:lnTo>
                  <a:close/>
                </a:path>
              </a:pathLst>
            </a:custGeom>
            <a:solidFill>
              <a:srgbClr val="5EDB12"/>
            </a:solidFill>
          </p:spPr>
          <p:txBody>
            <a:bodyPr wrap="square" lIns="0" tIns="0" rIns="0" bIns="0" rtlCol="0"/>
            <a:lstStyle/>
            <a:p>
              <a:endParaRPr/>
            </a:p>
          </p:txBody>
        </p:sp>
      </p:grpSp>
      <p:grpSp>
        <p:nvGrpSpPr>
          <p:cNvPr id="11" name="object 11"/>
          <p:cNvGrpSpPr/>
          <p:nvPr/>
        </p:nvGrpSpPr>
        <p:grpSpPr>
          <a:xfrm>
            <a:off x="4908831" y="2823452"/>
            <a:ext cx="1336993" cy="1327150"/>
            <a:chOff x="9817662" y="3932404"/>
            <a:chExt cx="2673985" cy="2654300"/>
          </a:xfrm>
        </p:grpSpPr>
        <p:pic>
          <p:nvPicPr>
            <p:cNvPr id="12" name="object 12"/>
            <p:cNvPicPr/>
            <p:nvPr/>
          </p:nvPicPr>
          <p:blipFill>
            <a:blip r:embed="rId5" cstate="print"/>
            <a:stretch>
              <a:fillRect/>
            </a:stretch>
          </p:blipFill>
          <p:spPr>
            <a:xfrm>
              <a:off x="10093561" y="4201859"/>
              <a:ext cx="2121645" cy="2121645"/>
            </a:xfrm>
            <a:prstGeom prst="rect">
              <a:avLst/>
            </a:prstGeom>
          </p:spPr>
        </p:pic>
        <p:sp>
          <p:nvSpPr>
            <p:cNvPr id="13" name="object 13"/>
            <p:cNvSpPr/>
            <p:nvPr/>
          </p:nvSpPr>
          <p:spPr>
            <a:xfrm>
              <a:off x="9817662" y="3932404"/>
              <a:ext cx="2673985" cy="2654300"/>
            </a:xfrm>
            <a:custGeom>
              <a:avLst/>
              <a:gdLst/>
              <a:ahLst/>
              <a:cxnLst/>
              <a:rect l="l" t="t" r="r" b="b"/>
              <a:pathLst>
                <a:path w="2673984" h="2654300">
                  <a:moveTo>
                    <a:pt x="1571675" y="12700"/>
                  </a:moveTo>
                  <a:lnTo>
                    <a:pt x="1101768" y="12700"/>
                  </a:lnTo>
                  <a:lnTo>
                    <a:pt x="1147806" y="0"/>
                  </a:lnTo>
                  <a:lnTo>
                    <a:pt x="1525637" y="0"/>
                  </a:lnTo>
                  <a:lnTo>
                    <a:pt x="1571675" y="12700"/>
                  </a:lnTo>
                  <a:close/>
                </a:path>
                <a:path w="2673984" h="2654300">
                  <a:moveTo>
                    <a:pt x="1571536" y="2641600"/>
                  </a:moveTo>
                  <a:lnTo>
                    <a:pt x="1101768" y="2641600"/>
                  </a:lnTo>
                  <a:lnTo>
                    <a:pt x="923236" y="2590800"/>
                  </a:lnTo>
                  <a:lnTo>
                    <a:pt x="796032" y="2552700"/>
                  </a:lnTo>
                  <a:lnTo>
                    <a:pt x="755058" y="2527300"/>
                  </a:lnTo>
                  <a:lnTo>
                    <a:pt x="714844" y="2501900"/>
                  </a:lnTo>
                  <a:lnTo>
                    <a:pt x="675420" y="2489200"/>
                  </a:lnTo>
                  <a:lnTo>
                    <a:pt x="636814" y="2463800"/>
                  </a:lnTo>
                  <a:lnTo>
                    <a:pt x="599054" y="2438400"/>
                  </a:lnTo>
                  <a:lnTo>
                    <a:pt x="562169" y="2413000"/>
                  </a:lnTo>
                  <a:lnTo>
                    <a:pt x="526187" y="2387600"/>
                  </a:lnTo>
                  <a:lnTo>
                    <a:pt x="491137" y="2362200"/>
                  </a:lnTo>
                  <a:lnTo>
                    <a:pt x="457047" y="2324100"/>
                  </a:lnTo>
                  <a:lnTo>
                    <a:pt x="423945" y="2298700"/>
                  </a:lnTo>
                  <a:lnTo>
                    <a:pt x="391860" y="2273300"/>
                  </a:lnTo>
                  <a:lnTo>
                    <a:pt x="360820" y="2235200"/>
                  </a:lnTo>
                  <a:lnTo>
                    <a:pt x="330855" y="2197100"/>
                  </a:lnTo>
                  <a:lnTo>
                    <a:pt x="301991" y="2171700"/>
                  </a:lnTo>
                  <a:lnTo>
                    <a:pt x="274258" y="2133600"/>
                  </a:lnTo>
                  <a:lnTo>
                    <a:pt x="247685" y="2095500"/>
                  </a:lnTo>
                  <a:lnTo>
                    <a:pt x="222299" y="2057400"/>
                  </a:lnTo>
                  <a:lnTo>
                    <a:pt x="198129" y="2019300"/>
                  </a:lnTo>
                  <a:lnTo>
                    <a:pt x="175203" y="1981200"/>
                  </a:lnTo>
                  <a:lnTo>
                    <a:pt x="153551" y="1943100"/>
                  </a:lnTo>
                  <a:lnTo>
                    <a:pt x="133199" y="1905000"/>
                  </a:lnTo>
                  <a:lnTo>
                    <a:pt x="114178" y="1866900"/>
                  </a:lnTo>
                  <a:lnTo>
                    <a:pt x="96515" y="1828800"/>
                  </a:lnTo>
                  <a:lnTo>
                    <a:pt x="80238" y="1778000"/>
                  </a:lnTo>
                  <a:lnTo>
                    <a:pt x="65377" y="1739900"/>
                  </a:lnTo>
                  <a:lnTo>
                    <a:pt x="51959" y="1689100"/>
                  </a:lnTo>
                  <a:lnTo>
                    <a:pt x="40014" y="1651000"/>
                  </a:lnTo>
                  <a:lnTo>
                    <a:pt x="29568" y="1600200"/>
                  </a:lnTo>
                  <a:lnTo>
                    <a:pt x="20652" y="1562100"/>
                  </a:lnTo>
                  <a:lnTo>
                    <a:pt x="13293" y="1511300"/>
                  </a:lnTo>
                  <a:lnTo>
                    <a:pt x="7520" y="1460500"/>
                  </a:lnTo>
                  <a:lnTo>
                    <a:pt x="3361" y="1422400"/>
                  </a:lnTo>
                  <a:lnTo>
                    <a:pt x="845" y="1371600"/>
                  </a:lnTo>
                  <a:lnTo>
                    <a:pt x="0" y="1320800"/>
                  </a:lnTo>
                  <a:lnTo>
                    <a:pt x="845" y="1270000"/>
                  </a:lnTo>
                  <a:lnTo>
                    <a:pt x="3361" y="1231900"/>
                  </a:lnTo>
                  <a:lnTo>
                    <a:pt x="7520" y="1181100"/>
                  </a:lnTo>
                  <a:lnTo>
                    <a:pt x="13293" y="1130300"/>
                  </a:lnTo>
                  <a:lnTo>
                    <a:pt x="20652" y="1092200"/>
                  </a:lnTo>
                  <a:lnTo>
                    <a:pt x="29568" y="1041400"/>
                  </a:lnTo>
                  <a:lnTo>
                    <a:pt x="40014" y="1003300"/>
                  </a:lnTo>
                  <a:lnTo>
                    <a:pt x="51959" y="952500"/>
                  </a:lnTo>
                  <a:lnTo>
                    <a:pt x="65377" y="914400"/>
                  </a:lnTo>
                  <a:lnTo>
                    <a:pt x="80238" y="863600"/>
                  </a:lnTo>
                  <a:lnTo>
                    <a:pt x="96515" y="825500"/>
                  </a:lnTo>
                  <a:lnTo>
                    <a:pt x="114178" y="787400"/>
                  </a:lnTo>
                  <a:lnTo>
                    <a:pt x="133199" y="736600"/>
                  </a:lnTo>
                  <a:lnTo>
                    <a:pt x="153551" y="698500"/>
                  </a:lnTo>
                  <a:lnTo>
                    <a:pt x="175203" y="660400"/>
                  </a:lnTo>
                  <a:lnTo>
                    <a:pt x="198129" y="622300"/>
                  </a:lnTo>
                  <a:lnTo>
                    <a:pt x="222299" y="584200"/>
                  </a:lnTo>
                  <a:lnTo>
                    <a:pt x="247685" y="546100"/>
                  </a:lnTo>
                  <a:lnTo>
                    <a:pt x="274258" y="508000"/>
                  </a:lnTo>
                  <a:lnTo>
                    <a:pt x="301991" y="482600"/>
                  </a:lnTo>
                  <a:lnTo>
                    <a:pt x="330855" y="444500"/>
                  </a:lnTo>
                  <a:lnTo>
                    <a:pt x="360820" y="406400"/>
                  </a:lnTo>
                  <a:lnTo>
                    <a:pt x="391860" y="381000"/>
                  </a:lnTo>
                  <a:lnTo>
                    <a:pt x="423945" y="342900"/>
                  </a:lnTo>
                  <a:lnTo>
                    <a:pt x="457047" y="317500"/>
                  </a:lnTo>
                  <a:lnTo>
                    <a:pt x="491137" y="292100"/>
                  </a:lnTo>
                  <a:lnTo>
                    <a:pt x="526187" y="266700"/>
                  </a:lnTo>
                  <a:lnTo>
                    <a:pt x="562169" y="241300"/>
                  </a:lnTo>
                  <a:lnTo>
                    <a:pt x="599054" y="215900"/>
                  </a:lnTo>
                  <a:lnTo>
                    <a:pt x="636814" y="190500"/>
                  </a:lnTo>
                  <a:lnTo>
                    <a:pt x="675420" y="165100"/>
                  </a:lnTo>
                  <a:lnTo>
                    <a:pt x="714844" y="139700"/>
                  </a:lnTo>
                  <a:lnTo>
                    <a:pt x="755058" y="114300"/>
                  </a:lnTo>
                  <a:lnTo>
                    <a:pt x="837739" y="88900"/>
                  </a:lnTo>
                  <a:lnTo>
                    <a:pt x="880149" y="63500"/>
                  </a:lnTo>
                  <a:lnTo>
                    <a:pt x="1056264" y="12700"/>
                  </a:lnTo>
                  <a:lnTo>
                    <a:pt x="1617179" y="12700"/>
                  </a:lnTo>
                  <a:lnTo>
                    <a:pt x="1793294" y="63500"/>
                  </a:lnTo>
                  <a:lnTo>
                    <a:pt x="1835705" y="88900"/>
                  </a:lnTo>
                  <a:lnTo>
                    <a:pt x="1918386" y="114300"/>
                  </a:lnTo>
                  <a:lnTo>
                    <a:pt x="1958599" y="139700"/>
                  </a:lnTo>
                  <a:lnTo>
                    <a:pt x="1998023" y="165100"/>
                  </a:lnTo>
                  <a:lnTo>
                    <a:pt x="2036629" y="190500"/>
                  </a:lnTo>
                  <a:lnTo>
                    <a:pt x="2055509" y="203200"/>
                  </a:lnTo>
                  <a:lnTo>
                    <a:pt x="1240307" y="203200"/>
                  </a:lnTo>
                  <a:lnTo>
                    <a:pt x="1192923" y="215900"/>
                  </a:lnTo>
                  <a:lnTo>
                    <a:pt x="1146143" y="215900"/>
                  </a:lnTo>
                  <a:lnTo>
                    <a:pt x="1100009" y="228600"/>
                  </a:lnTo>
                  <a:lnTo>
                    <a:pt x="922793" y="279400"/>
                  </a:lnTo>
                  <a:lnTo>
                    <a:pt x="880530" y="304800"/>
                  </a:lnTo>
                  <a:lnTo>
                    <a:pt x="839168" y="317500"/>
                  </a:lnTo>
                  <a:lnTo>
                    <a:pt x="798749" y="342900"/>
                  </a:lnTo>
                  <a:lnTo>
                    <a:pt x="759315" y="368300"/>
                  </a:lnTo>
                  <a:lnTo>
                    <a:pt x="720910" y="393700"/>
                  </a:lnTo>
                  <a:lnTo>
                    <a:pt x="683575" y="419100"/>
                  </a:lnTo>
                  <a:lnTo>
                    <a:pt x="647352" y="444500"/>
                  </a:lnTo>
                  <a:lnTo>
                    <a:pt x="612284" y="469900"/>
                  </a:lnTo>
                  <a:lnTo>
                    <a:pt x="578414" y="495300"/>
                  </a:lnTo>
                  <a:lnTo>
                    <a:pt x="545783" y="533400"/>
                  </a:lnTo>
                  <a:lnTo>
                    <a:pt x="514434" y="571500"/>
                  </a:lnTo>
                  <a:lnTo>
                    <a:pt x="484410" y="596900"/>
                  </a:lnTo>
                  <a:lnTo>
                    <a:pt x="455752" y="635000"/>
                  </a:lnTo>
                  <a:lnTo>
                    <a:pt x="428502" y="673100"/>
                  </a:lnTo>
                  <a:lnTo>
                    <a:pt x="402704" y="711200"/>
                  </a:lnTo>
                  <a:lnTo>
                    <a:pt x="378400" y="749300"/>
                  </a:lnTo>
                  <a:lnTo>
                    <a:pt x="355632" y="787400"/>
                  </a:lnTo>
                  <a:lnTo>
                    <a:pt x="334441" y="825500"/>
                  </a:lnTo>
                  <a:lnTo>
                    <a:pt x="314872" y="863600"/>
                  </a:lnTo>
                  <a:lnTo>
                    <a:pt x="296965" y="914400"/>
                  </a:lnTo>
                  <a:lnTo>
                    <a:pt x="280763" y="952500"/>
                  </a:lnTo>
                  <a:lnTo>
                    <a:pt x="266309" y="1003300"/>
                  </a:lnTo>
                  <a:lnTo>
                    <a:pt x="253645" y="1041400"/>
                  </a:lnTo>
                  <a:lnTo>
                    <a:pt x="242813" y="1092200"/>
                  </a:lnTo>
                  <a:lnTo>
                    <a:pt x="233856" y="1130300"/>
                  </a:lnTo>
                  <a:lnTo>
                    <a:pt x="226815" y="1181100"/>
                  </a:lnTo>
                  <a:lnTo>
                    <a:pt x="221734" y="1231900"/>
                  </a:lnTo>
                  <a:lnTo>
                    <a:pt x="218654" y="1270000"/>
                  </a:lnTo>
                  <a:lnTo>
                    <a:pt x="217618" y="1320800"/>
                  </a:lnTo>
                  <a:lnTo>
                    <a:pt x="218654" y="1371600"/>
                  </a:lnTo>
                  <a:lnTo>
                    <a:pt x="221734" y="1422400"/>
                  </a:lnTo>
                  <a:lnTo>
                    <a:pt x="226815" y="1473200"/>
                  </a:lnTo>
                  <a:lnTo>
                    <a:pt x="233856" y="1511300"/>
                  </a:lnTo>
                  <a:lnTo>
                    <a:pt x="242813" y="1562100"/>
                  </a:lnTo>
                  <a:lnTo>
                    <a:pt x="253645" y="1600200"/>
                  </a:lnTo>
                  <a:lnTo>
                    <a:pt x="266309" y="1651000"/>
                  </a:lnTo>
                  <a:lnTo>
                    <a:pt x="280763" y="1689100"/>
                  </a:lnTo>
                  <a:lnTo>
                    <a:pt x="296965" y="1739900"/>
                  </a:lnTo>
                  <a:lnTo>
                    <a:pt x="314872" y="1778000"/>
                  </a:lnTo>
                  <a:lnTo>
                    <a:pt x="334441" y="1816100"/>
                  </a:lnTo>
                  <a:lnTo>
                    <a:pt x="355632" y="1866900"/>
                  </a:lnTo>
                  <a:lnTo>
                    <a:pt x="378400" y="1905000"/>
                  </a:lnTo>
                  <a:lnTo>
                    <a:pt x="402704" y="1943100"/>
                  </a:lnTo>
                  <a:lnTo>
                    <a:pt x="428502" y="1981200"/>
                  </a:lnTo>
                  <a:lnTo>
                    <a:pt x="455752" y="2019300"/>
                  </a:lnTo>
                  <a:lnTo>
                    <a:pt x="484410" y="2044700"/>
                  </a:lnTo>
                  <a:lnTo>
                    <a:pt x="514434" y="2082800"/>
                  </a:lnTo>
                  <a:lnTo>
                    <a:pt x="545783" y="2120900"/>
                  </a:lnTo>
                  <a:lnTo>
                    <a:pt x="578414" y="2146300"/>
                  </a:lnTo>
                  <a:lnTo>
                    <a:pt x="612284" y="2171700"/>
                  </a:lnTo>
                  <a:lnTo>
                    <a:pt x="647352" y="2209800"/>
                  </a:lnTo>
                  <a:lnTo>
                    <a:pt x="683575" y="2235200"/>
                  </a:lnTo>
                  <a:lnTo>
                    <a:pt x="720910" y="2260600"/>
                  </a:lnTo>
                  <a:lnTo>
                    <a:pt x="759315" y="2286000"/>
                  </a:lnTo>
                  <a:lnTo>
                    <a:pt x="798749" y="2298700"/>
                  </a:lnTo>
                  <a:lnTo>
                    <a:pt x="839168" y="2324100"/>
                  </a:lnTo>
                  <a:lnTo>
                    <a:pt x="880530" y="2349500"/>
                  </a:lnTo>
                  <a:lnTo>
                    <a:pt x="965915" y="2374900"/>
                  </a:lnTo>
                  <a:lnTo>
                    <a:pt x="1009853" y="2400300"/>
                  </a:lnTo>
                  <a:lnTo>
                    <a:pt x="1054566" y="2413000"/>
                  </a:lnTo>
                  <a:lnTo>
                    <a:pt x="1100009" y="2413000"/>
                  </a:lnTo>
                  <a:lnTo>
                    <a:pt x="1192923" y="2438400"/>
                  </a:lnTo>
                  <a:lnTo>
                    <a:pt x="2074152" y="2438400"/>
                  </a:lnTo>
                  <a:lnTo>
                    <a:pt x="2036391" y="2463800"/>
                  </a:lnTo>
                  <a:lnTo>
                    <a:pt x="1997784" y="2489200"/>
                  </a:lnTo>
                  <a:lnTo>
                    <a:pt x="1958362" y="2501900"/>
                  </a:lnTo>
                  <a:lnTo>
                    <a:pt x="1918152" y="2527300"/>
                  </a:lnTo>
                  <a:lnTo>
                    <a:pt x="1877182" y="2552700"/>
                  </a:lnTo>
                  <a:lnTo>
                    <a:pt x="1750004" y="2590800"/>
                  </a:lnTo>
                  <a:lnTo>
                    <a:pt x="1571536" y="2641600"/>
                  </a:lnTo>
                  <a:close/>
                </a:path>
                <a:path w="2673984" h="2654300">
                  <a:moveTo>
                    <a:pt x="2074152" y="2438400"/>
                  </a:moveTo>
                  <a:lnTo>
                    <a:pt x="1480521" y="2438400"/>
                  </a:lnTo>
                  <a:lnTo>
                    <a:pt x="1573434" y="2413000"/>
                  </a:lnTo>
                  <a:lnTo>
                    <a:pt x="1618878" y="2413000"/>
                  </a:lnTo>
                  <a:lnTo>
                    <a:pt x="1663590" y="2400300"/>
                  </a:lnTo>
                  <a:lnTo>
                    <a:pt x="1707528" y="2374900"/>
                  </a:lnTo>
                  <a:lnTo>
                    <a:pt x="1792913" y="2349500"/>
                  </a:lnTo>
                  <a:lnTo>
                    <a:pt x="1834275" y="2324100"/>
                  </a:lnTo>
                  <a:lnTo>
                    <a:pt x="1874694" y="2298700"/>
                  </a:lnTo>
                  <a:lnTo>
                    <a:pt x="1914128" y="2286000"/>
                  </a:lnTo>
                  <a:lnTo>
                    <a:pt x="1952533" y="2260600"/>
                  </a:lnTo>
                  <a:lnTo>
                    <a:pt x="1989869" y="2235200"/>
                  </a:lnTo>
                  <a:lnTo>
                    <a:pt x="2026091" y="2209800"/>
                  </a:lnTo>
                  <a:lnTo>
                    <a:pt x="2061159" y="2171700"/>
                  </a:lnTo>
                  <a:lnTo>
                    <a:pt x="2095029" y="2146300"/>
                  </a:lnTo>
                  <a:lnTo>
                    <a:pt x="2127660" y="2120900"/>
                  </a:lnTo>
                  <a:lnTo>
                    <a:pt x="2159009" y="2082800"/>
                  </a:lnTo>
                  <a:lnTo>
                    <a:pt x="2189034" y="2044700"/>
                  </a:lnTo>
                  <a:lnTo>
                    <a:pt x="2217692" y="2019300"/>
                  </a:lnTo>
                  <a:lnTo>
                    <a:pt x="2244941" y="1981200"/>
                  </a:lnTo>
                  <a:lnTo>
                    <a:pt x="2270739" y="1943100"/>
                  </a:lnTo>
                  <a:lnTo>
                    <a:pt x="2295043" y="1905000"/>
                  </a:lnTo>
                  <a:lnTo>
                    <a:pt x="2317811" y="1866900"/>
                  </a:lnTo>
                  <a:lnTo>
                    <a:pt x="2339002" y="1816100"/>
                  </a:lnTo>
                  <a:lnTo>
                    <a:pt x="2358571" y="1778000"/>
                  </a:lnTo>
                  <a:lnTo>
                    <a:pt x="2376478" y="1739900"/>
                  </a:lnTo>
                  <a:lnTo>
                    <a:pt x="2392680" y="1689100"/>
                  </a:lnTo>
                  <a:lnTo>
                    <a:pt x="2407134" y="1651000"/>
                  </a:lnTo>
                  <a:lnTo>
                    <a:pt x="2419798" y="1600200"/>
                  </a:lnTo>
                  <a:lnTo>
                    <a:pt x="2430630" y="1562100"/>
                  </a:lnTo>
                  <a:lnTo>
                    <a:pt x="2439587" y="1511300"/>
                  </a:lnTo>
                  <a:lnTo>
                    <a:pt x="2446628" y="1473200"/>
                  </a:lnTo>
                  <a:lnTo>
                    <a:pt x="2451709" y="1422400"/>
                  </a:lnTo>
                  <a:lnTo>
                    <a:pt x="2454789" y="1371600"/>
                  </a:lnTo>
                  <a:lnTo>
                    <a:pt x="2455825" y="1320800"/>
                  </a:lnTo>
                  <a:lnTo>
                    <a:pt x="2454789" y="1270000"/>
                  </a:lnTo>
                  <a:lnTo>
                    <a:pt x="2451709" y="1231900"/>
                  </a:lnTo>
                  <a:lnTo>
                    <a:pt x="2446628" y="1181100"/>
                  </a:lnTo>
                  <a:lnTo>
                    <a:pt x="2439587" y="1130300"/>
                  </a:lnTo>
                  <a:lnTo>
                    <a:pt x="2430630" y="1092200"/>
                  </a:lnTo>
                  <a:lnTo>
                    <a:pt x="2419798" y="1041400"/>
                  </a:lnTo>
                  <a:lnTo>
                    <a:pt x="2407134" y="1003300"/>
                  </a:lnTo>
                  <a:lnTo>
                    <a:pt x="2392680" y="952500"/>
                  </a:lnTo>
                  <a:lnTo>
                    <a:pt x="2376478" y="914400"/>
                  </a:lnTo>
                  <a:lnTo>
                    <a:pt x="2358571" y="863600"/>
                  </a:lnTo>
                  <a:lnTo>
                    <a:pt x="2339002" y="825500"/>
                  </a:lnTo>
                  <a:lnTo>
                    <a:pt x="2317811" y="787400"/>
                  </a:lnTo>
                  <a:lnTo>
                    <a:pt x="2295043" y="749300"/>
                  </a:lnTo>
                  <a:lnTo>
                    <a:pt x="2270739" y="711200"/>
                  </a:lnTo>
                  <a:lnTo>
                    <a:pt x="2244941" y="673100"/>
                  </a:lnTo>
                  <a:lnTo>
                    <a:pt x="2217692" y="635000"/>
                  </a:lnTo>
                  <a:lnTo>
                    <a:pt x="2189034" y="596900"/>
                  </a:lnTo>
                  <a:lnTo>
                    <a:pt x="2159009" y="571500"/>
                  </a:lnTo>
                  <a:lnTo>
                    <a:pt x="2127660" y="533400"/>
                  </a:lnTo>
                  <a:lnTo>
                    <a:pt x="2095029" y="495300"/>
                  </a:lnTo>
                  <a:lnTo>
                    <a:pt x="2061159" y="469900"/>
                  </a:lnTo>
                  <a:lnTo>
                    <a:pt x="2026091" y="444500"/>
                  </a:lnTo>
                  <a:lnTo>
                    <a:pt x="1989869" y="419100"/>
                  </a:lnTo>
                  <a:lnTo>
                    <a:pt x="1952533" y="393700"/>
                  </a:lnTo>
                  <a:lnTo>
                    <a:pt x="1914128" y="368300"/>
                  </a:lnTo>
                  <a:lnTo>
                    <a:pt x="1874694" y="342900"/>
                  </a:lnTo>
                  <a:lnTo>
                    <a:pt x="1834275" y="317500"/>
                  </a:lnTo>
                  <a:lnTo>
                    <a:pt x="1792913" y="304800"/>
                  </a:lnTo>
                  <a:lnTo>
                    <a:pt x="1750650" y="279400"/>
                  </a:lnTo>
                  <a:lnTo>
                    <a:pt x="1573434" y="228600"/>
                  </a:lnTo>
                  <a:lnTo>
                    <a:pt x="1527301" y="215900"/>
                  </a:lnTo>
                  <a:lnTo>
                    <a:pt x="1480521" y="215900"/>
                  </a:lnTo>
                  <a:lnTo>
                    <a:pt x="1433136" y="203200"/>
                  </a:lnTo>
                  <a:lnTo>
                    <a:pt x="2055509" y="203200"/>
                  </a:lnTo>
                  <a:lnTo>
                    <a:pt x="2074389" y="215900"/>
                  </a:lnTo>
                  <a:lnTo>
                    <a:pt x="2111274" y="241300"/>
                  </a:lnTo>
                  <a:lnTo>
                    <a:pt x="2147256" y="266700"/>
                  </a:lnTo>
                  <a:lnTo>
                    <a:pt x="2182306" y="292100"/>
                  </a:lnTo>
                  <a:lnTo>
                    <a:pt x="2216396" y="317500"/>
                  </a:lnTo>
                  <a:lnTo>
                    <a:pt x="2249498" y="342900"/>
                  </a:lnTo>
                  <a:lnTo>
                    <a:pt x="2281583" y="381000"/>
                  </a:lnTo>
                  <a:lnTo>
                    <a:pt x="2312623" y="406400"/>
                  </a:lnTo>
                  <a:lnTo>
                    <a:pt x="2342589" y="444500"/>
                  </a:lnTo>
                  <a:lnTo>
                    <a:pt x="2371452" y="482600"/>
                  </a:lnTo>
                  <a:lnTo>
                    <a:pt x="2399185" y="508000"/>
                  </a:lnTo>
                  <a:lnTo>
                    <a:pt x="2425758" y="546100"/>
                  </a:lnTo>
                  <a:lnTo>
                    <a:pt x="2451144" y="584200"/>
                  </a:lnTo>
                  <a:lnTo>
                    <a:pt x="2475314" y="622300"/>
                  </a:lnTo>
                  <a:lnTo>
                    <a:pt x="2498240" y="660400"/>
                  </a:lnTo>
                  <a:lnTo>
                    <a:pt x="2519893" y="698500"/>
                  </a:lnTo>
                  <a:lnTo>
                    <a:pt x="2540244" y="736600"/>
                  </a:lnTo>
                  <a:lnTo>
                    <a:pt x="2559265" y="787400"/>
                  </a:lnTo>
                  <a:lnTo>
                    <a:pt x="2576928" y="825500"/>
                  </a:lnTo>
                  <a:lnTo>
                    <a:pt x="2593205" y="863600"/>
                  </a:lnTo>
                  <a:lnTo>
                    <a:pt x="2608066" y="914400"/>
                  </a:lnTo>
                  <a:lnTo>
                    <a:pt x="2621484" y="952500"/>
                  </a:lnTo>
                  <a:lnTo>
                    <a:pt x="2633430" y="1003300"/>
                  </a:lnTo>
                  <a:lnTo>
                    <a:pt x="2643875" y="1041400"/>
                  </a:lnTo>
                  <a:lnTo>
                    <a:pt x="2652791" y="1092200"/>
                  </a:lnTo>
                  <a:lnTo>
                    <a:pt x="2660150" y="1130300"/>
                  </a:lnTo>
                  <a:lnTo>
                    <a:pt x="2665923" y="1181100"/>
                  </a:lnTo>
                  <a:lnTo>
                    <a:pt x="2670082" y="1231900"/>
                  </a:lnTo>
                  <a:lnTo>
                    <a:pt x="2672598" y="1270000"/>
                  </a:lnTo>
                  <a:lnTo>
                    <a:pt x="2673443" y="1320800"/>
                  </a:lnTo>
                  <a:lnTo>
                    <a:pt x="2672597" y="1371600"/>
                  </a:lnTo>
                  <a:lnTo>
                    <a:pt x="2670079" y="1422400"/>
                  </a:lnTo>
                  <a:lnTo>
                    <a:pt x="2665917" y="1460500"/>
                  </a:lnTo>
                  <a:lnTo>
                    <a:pt x="2660139" y="1511300"/>
                  </a:lnTo>
                  <a:lnTo>
                    <a:pt x="2652774" y="1562100"/>
                  </a:lnTo>
                  <a:lnTo>
                    <a:pt x="2643851" y="1600200"/>
                  </a:lnTo>
                  <a:lnTo>
                    <a:pt x="2633398" y="1651000"/>
                  </a:lnTo>
                  <a:lnTo>
                    <a:pt x="2621444" y="1689100"/>
                  </a:lnTo>
                  <a:lnTo>
                    <a:pt x="2608017" y="1739900"/>
                  </a:lnTo>
                  <a:lnTo>
                    <a:pt x="2593145" y="1778000"/>
                  </a:lnTo>
                  <a:lnTo>
                    <a:pt x="2576858" y="1828800"/>
                  </a:lnTo>
                  <a:lnTo>
                    <a:pt x="2559184" y="1866900"/>
                  </a:lnTo>
                  <a:lnTo>
                    <a:pt x="2540152" y="1905000"/>
                  </a:lnTo>
                  <a:lnTo>
                    <a:pt x="2519789" y="1943100"/>
                  </a:lnTo>
                  <a:lnTo>
                    <a:pt x="2498125" y="1981200"/>
                  </a:lnTo>
                  <a:lnTo>
                    <a:pt x="2475187" y="2019300"/>
                  </a:lnTo>
                  <a:lnTo>
                    <a:pt x="2451006" y="2057400"/>
                  </a:lnTo>
                  <a:lnTo>
                    <a:pt x="2425608" y="2095500"/>
                  </a:lnTo>
                  <a:lnTo>
                    <a:pt x="2399024" y="2133600"/>
                  </a:lnTo>
                  <a:lnTo>
                    <a:pt x="2371280" y="2171700"/>
                  </a:lnTo>
                  <a:lnTo>
                    <a:pt x="2342406" y="2209800"/>
                  </a:lnTo>
                  <a:lnTo>
                    <a:pt x="2312431" y="2235200"/>
                  </a:lnTo>
                  <a:lnTo>
                    <a:pt x="2281382" y="2273300"/>
                  </a:lnTo>
                  <a:lnTo>
                    <a:pt x="2249289" y="2298700"/>
                  </a:lnTo>
                  <a:lnTo>
                    <a:pt x="2216179" y="2324100"/>
                  </a:lnTo>
                  <a:lnTo>
                    <a:pt x="2182083" y="2362200"/>
                  </a:lnTo>
                  <a:lnTo>
                    <a:pt x="2147027" y="2387600"/>
                  </a:lnTo>
                  <a:lnTo>
                    <a:pt x="2111040" y="2413000"/>
                  </a:lnTo>
                  <a:lnTo>
                    <a:pt x="2074152" y="2438400"/>
                  </a:lnTo>
                  <a:close/>
                </a:path>
                <a:path w="2673984" h="2654300">
                  <a:moveTo>
                    <a:pt x="1479003" y="2654300"/>
                  </a:moveTo>
                  <a:lnTo>
                    <a:pt x="1194348" y="2654300"/>
                  </a:lnTo>
                  <a:lnTo>
                    <a:pt x="1147806" y="2641600"/>
                  </a:lnTo>
                  <a:lnTo>
                    <a:pt x="1525521" y="2641600"/>
                  </a:lnTo>
                  <a:lnTo>
                    <a:pt x="1479003" y="2654300"/>
                  </a:lnTo>
                  <a:close/>
                </a:path>
              </a:pathLst>
            </a:custGeom>
            <a:solidFill>
              <a:srgbClr val="5EDB12"/>
            </a:solidFill>
          </p:spPr>
          <p:txBody>
            <a:bodyPr wrap="square" lIns="0" tIns="0" rIns="0" bIns="0" rtlCol="0"/>
            <a:lstStyle/>
            <a:p>
              <a:endParaRPr/>
            </a:p>
          </p:txBody>
        </p:sp>
      </p:grpSp>
      <p:sp>
        <p:nvSpPr>
          <p:cNvPr id="14" name="object 14"/>
          <p:cNvSpPr txBox="1"/>
          <p:nvPr/>
        </p:nvSpPr>
        <p:spPr>
          <a:xfrm>
            <a:off x="6268732" y="2831072"/>
            <a:ext cx="1715135" cy="1357313"/>
          </a:xfrm>
          <a:prstGeom prst="rect">
            <a:avLst/>
          </a:prstGeom>
        </p:spPr>
        <p:txBody>
          <a:bodyPr vert="horz" wrap="square" lIns="0" tIns="6350" rIns="0" bIns="0" rtlCol="0">
            <a:spAutoFit/>
          </a:bodyPr>
          <a:lstStyle/>
          <a:p>
            <a:pPr marL="19050">
              <a:lnSpc>
                <a:spcPct val="100000"/>
              </a:lnSpc>
              <a:spcBef>
                <a:spcPts val="50"/>
              </a:spcBef>
              <a:tabLst>
                <a:tab pos="805180" algn="l"/>
              </a:tabLst>
            </a:pPr>
            <a:r>
              <a:rPr sz="800" spc="48" dirty="0">
                <a:solidFill>
                  <a:srgbClr val="5EDB12"/>
                </a:solidFill>
                <a:latin typeface="Tahoma"/>
                <a:cs typeface="Tahoma"/>
              </a:rPr>
              <a:t>H</a:t>
            </a:r>
            <a:r>
              <a:rPr sz="800" spc="-57" dirty="0">
                <a:solidFill>
                  <a:srgbClr val="5EDB12"/>
                </a:solidFill>
                <a:latin typeface="Tahoma"/>
                <a:cs typeface="Tahoma"/>
              </a:rPr>
              <a:t> </a:t>
            </a:r>
            <a:r>
              <a:rPr sz="800" spc="50" dirty="0">
                <a:solidFill>
                  <a:srgbClr val="5EDB12"/>
                </a:solidFill>
                <a:latin typeface="Tahoma"/>
                <a:cs typeface="Tahoma"/>
              </a:rPr>
              <a:t>O</a:t>
            </a:r>
            <a:r>
              <a:rPr sz="800" spc="-57" dirty="0">
                <a:solidFill>
                  <a:srgbClr val="5EDB12"/>
                </a:solidFill>
                <a:latin typeface="Tahoma"/>
                <a:cs typeface="Tahoma"/>
              </a:rPr>
              <a:t> </a:t>
            </a:r>
            <a:r>
              <a:rPr sz="800" dirty="0">
                <a:solidFill>
                  <a:srgbClr val="5EDB12"/>
                </a:solidFill>
                <a:latin typeface="Tahoma"/>
                <a:cs typeface="Tahoma"/>
              </a:rPr>
              <a:t>R</a:t>
            </a:r>
            <a:r>
              <a:rPr sz="800" spc="-55" dirty="0">
                <a:solidFill>
                  <a:srgbClr val="5EDB12"/>
                </a:solidFill>
                <a:latin typeface="Tahoma"/>
                <a:cs typeface="Tahoma"/>
              </a:rPr>
              <a:t> </a:t>
            </a:r>
            <a:r>
              <a:rPr sz="800" spc="-10" dirty="0">
                <a:solidFill>
                  <a:srgbClr val="5EDB12"/>
                </a:solidFill>
                <a:latin typeface="Tahoma"/>
                <a:cs typeface="Tahoma"/>
              </a:rPr>
              <a:t>E</a:t>
            </a:r>
            <a:r>
              <a:rPr sz="800" spc="-57" dirty="0">
                <a:solidFill>
                  <a:srgbClr val="5EDB12"/>
                </a:solidFill>
                <a:latin typeface="Tahoma"/>
                <a:cs typeface="Tahoma"/>
              </a:rPr>
              <a:t> </a:t>
            </a:r>
            <a:r>
              <a:rPr sz="800" spc="-10" dirty="0">
                <a:solidFill>
                  <a:srgbClr val="5EDB12"/>
                </a:solidFill>
                <a:latin typeface="Tahoma"/>
                <a:cs typeface="Tahoma"/>
              </a:rPr>
              <a:t>S</a:t>
            </a:r>
            <a:r>
              <a:rPr sz="800" spc="-57" dirty="0">
                <a:solidFill>
                  <a:srgbClr val="5EDB12"/>
                </a:solidFill>
                <a:latin typeface="Tahoma"/>
                <a:cs typeface="Tahoma"/>
              </a:rPr>
              <a:t> </a:t>
            </a:r>
            <a:r>
              <a:rPr sz="800" spc="48" dirty="0">
                <a:solidFill>
                  <a:srgbClr val="5EDB12"/>
                </a:solidFill>
                <a:latin typeface="Tahoma"/>
                <a:cs typeface="Tahoma"/>
              </a:rPr>
              <a:t>H</a:t>
            </a:r>
            <a:r>
              <a:rPr sz="800" spc="-55" dirty="0">
                <a:solidFill>
                  <a:srgbClr val="5EDB12"/>
                </a:solidFill>
                <a:latin typeface="Tahoma"/>
                <a:cs typeface="Tahoma"/>
              </a:rPr>
              <a:t> </a:t>
            </a:r>
            <a:r>
              <a:rPr sz="800" spc="50" dirty="0">
                <a:solidFill>
                  <a:srgbClr val="5EDB12"/>
                </a:solidFill>
                <a:latin typeface="Tahoma"/>
                <a:cs typeface="Tahoma"/>
              </a:rPr>
              <a:t>O</a:t>
            </a:r>
            <a:r>
              <a:rPr sz="800" spc="-57" dirty="0">
                <a:solidFill>
                  <a:srgbClr val="5EDB12"/>
                </a:solidFill>
                <a:latin typeface="Tahoma"/>
                <a:cs typeface="Tahoma"/>
              </a:rPr>
              <a:t> </a:t>
            </a:r>
            <a:r>
              <a:rPr sz="800" spc="-25" dirty="0">
                <a:solidFill>
                  <a:srgbClr val="5EDB12"/>
                </a:solidFill>
                <a:latin typeface="Tahoma"/>
                <a:cs typeface="Tahoma"/>
              </a:rPr>
              <a:t>E</a:t>
            </a:r>
            <a:r>
              <a:rPr sz="800" dirty="0">
                <a:solidFill>
                  <a:srgbClr val="5EDB12"/>
                </a:solidFill>
                <a:latin typeface="Tahoma"/>
                <a:cs typeface="Tahoma"/>
              </a:rPr>
              <a:t>	</a:t>
            </a:r>
            <a:r>
              <a:rPr sz="800" spc="45" dirty="0">
                <a:solidFill>
                  <a:srgbClr val="5EDB12"/>
                </a:solidFill>
                <a:latin typeface="Tahoma"/>
                <a:cs typeface="Tahoma"/>
              </a:rPr>
              <a:t>B</a:t>
            </a:r>
            <a:r>
              <a:rPr sz="800" spc="-53" dirty="0">
                <a:solidFill>
                  <a:srgbClr val="5EDB12"/>
                </a:solidFill>
                <a:latin typeface="Tahoma"/>
                <a:cs typeface="Tahoma"/>
              </a:rPr>
              <a:t> </a:t>
            </a:r>
            <a:r>
              <a:rPr sz="800" dirty="0">
                <a:solidFill>
                  <a:srgbClr val="5EDB12"/>
                </a:solidFill>
                <a:latin typeface="Tahoma"/>
                <a:cs typeface="Tahoma"/>
              </a:rPr>
              <a:t>A</a:t>
            </a:r>
            <a:r>
              <a:rPr sz="800" spc="-53" dirty="0">
                <a:solidFill>
                  <a:srgbClr val="5EDB12"/>
                </a:solidFill>
                <a:latin typeface="Tahoma"/>
                <a:cs typeface="Tahoma"/>
              </a:rPr>
              <a:t> </a:t>
            </a:r>
            <a:r>
              <a:rPr sz="800" spc="-33" dirty="0">
                <a:solidFill>
                  <a:srgbClr val="5EDB12"/>
                </a:solidFill>
                <a:latin typeface="Tahoma"/>
                <a:cs typeface="Tahoma"/>
              </a:rPr>
              <a:t>T</a:t>
            </a:r>
            <a:r>
              <a:rPr sz="800" spc="-53" dirty="0">
                <a:solidFill>
                  <a:srgbClr val="5EDB12"/>
                </a:solidFill>
                <a:latin typeface="Tahoma"/>
                <a:cs typeface="Tahoma"/>
              </a:rPr>
              <a:t> </a:t>
            </a:r>
            <a:r>
              <a:rPr sz="800" dirty="0">
                <a:solidFill>
                  <a:srgbClr val="5EDB12"/>
                </a:solidFill>
                <a:latin typeface="Tahoma"/>
                <a:cs typeface="Tahoma"/>
              </a:rPr>
              <a:t>S</a:t>
            </a:r>
            <a:r>
              <a:rPr sz="800" spc="-15" dirty="0">
                <a:solidFill>
                  <a:srgbClr val="5EDB12"/>
                </a:solidFill>
                <a:latin typeface="Tahoma"/>
                <a:cs typeface="Tahoma"/>
              </a:rPr>
              <a:t> </a:t>
            </a:r>
            <a:r>
              <a:rPr sz="1050" spc="-8" baseline="7936" dirty="0">
                <a:solidFill>
                  <a:srgbClr val="FFFFFF"/>
                </a:solidFill>
                <a:latin typeface="Tahoma"/>
                <a:cs typeface="Tahoma"/>
              </a:rPr>
              <a:t>faced</a:t>
            </a:r>
            <a:endParaRPr sz="1050" baseline="7936">
              <a:latin typeface="Tahoma"/>
              <a:cs typeface="Tahoma"/>
            </a:endParaRPr>
          </a:p>
          <a:p>
            <a:pPr marL="19050">
              <a:lnSpc>
                <a:spcPct val="100000"/>
              </a:lnSpc>
              <a:spcBef>
                <a:spcPts val="13"/>
              </a:spcBef>
            </a:pPr>
            <a:r>
              <a:rPr sz="700" spc="10" dirty="0">
                <a:solidFill>
                  <a:srgbClr val="FFFFFF"/>
                </a:solidFill>
                <a:latin typeface="Tahoma"/>
                <a:cs typeface="Tahoma"/>
              </a:rPr>
              <a:t>catastrophic</a:t>
            </a:r>
            <a:r>
              <a:rPr sz="700" spc="20" dirty="0">
                <a:solidFill>
                  <a:srgbClr val="FFFFFF"/>
                </a:solidFill>
                <a:latin typeface="Tahoma"/>
                <a:cs typeface="Tahoma"/>
              </a:rPr>
              <a:t> </a:t>
            </a:r>
            <a:r>
              <a:rPr sz="700" spc="10" dirty="0">
                <a:solidFill>
                  <a:srgbClr val="FFFFFF"/>
                </a:solidFill>
                <a:latin typeface="Tahoma"/>
                <a:cs typeface="Tahoma"/>
              </a:rPr>
              <a:t>declines</a:t>
            </a:r>
            <a:r>
              <a:rPr sz="700" spc="23" dirty="0">
                <a:solidFill>
                  <a:srgbClr val="FFFFFF"/>
                </a:solidFill>
                <a:latin typeface="Tahoma"/>
                <a:cs typeface="Tahoma"/>
              </a:rPr>
              <a:t> </a:t>
            </a:r>
            <a:r>
              <a:rPr sz="700" spc="28" dirty="0">
                <a:solidFill>
                  <a:srgbClr val="FFFFFF"/>
                </a:solidFill>
                <a:latin typeface="Tahoma"/>
                <a:cs typeface="Tahoma"/>
              </a:rPr>
              <a:t>in</a:t>
            </a:r>
            <a:r>
              <a:rPr sz="700" spc="23" dirty="0">
                <a:solidFill>
                  <a:srgbClr val="FFFFFF"/>
                </a:solidFill>
                <a:latin typeface="Tahoma"/>
                <a:cs typeface="Tahoma"/>
              </a:rPr>
              <a:t> </a:t>
            </a:r>
            <a:r>
              <a:rPr sz="700" spc="25" dirty="0">
                <a:solidFill>
                  <a:srgbClr val="FFFFFF"/>
                </a:solidFill>
                <a:latin typeface="Tahoma"/>
                <a:cs typeface="Tahoma"/>
              </a:rPr>
              <a:t>the</a:t>
            </a:r>
            <a:r>
              <a:rPr sz="700" spc="23" dirty="0">
                <a:solidFill>
                  <a:srgbClr val="FFFFFF"/>
                </a:solidFill>
                <a:latin typeface="Tahoma"/>
                <a:cs typeface="Tahoma"/>
              </a:rPr>
              <a:t> </a:t>
            </a:r>
            <a:r>
              <a:rPr sz="700" spc="-10" dirty="0">
                <a:solidFill>
                  <a:srgbClr val="FFFFFF"/>
                </a:solidFill>
                <a:latin typeface="Tahoma"/>
                <a:cs typeface="Tahoma"/>
              </a:rPr>
              <a:t>20th</a:t>
            </a:r>
            <a:endParaRPr sz="700">
              <a:latin typeface="Tahoma"/>
              <a:cs typeface="Tahoma"/>
            </a:endParaRPr>
          </a:p>
          <a:p>
            <a:pPr marL="19050" marR="15240">
              <a:lnSpc>
                <a:spcPct val="116100"/>
              </a:lnSpc>
            </a:pPr>
            <a:r>
              <a:rPr sz="700" dirty="0">
                <a:solidFill>
                  <a:srgbClr val="FFFFFF"/>
                </a:solidFill>
                <a:latin typeface="Tahoma"/>
                <a:cs typeface="Tahoma"/>
              </a:rPr>
              <a:t>century, </a:t>
            </a:r>
            <a:r>
              <a:rPr sz="700" spc="30" dirty="0">
                <a:solidFill>
                  <a:srgbClr val="FFFFFF"/>
                </a:solidFill>
                <a:latin typeface="Tahoma"/>
                <a:cs typeface="Tahoma"/>
              </a:rPr>
              <a:t>but</a:t>
            </a:r>
            <a:r>
              <a:rPr sz="700" spc="3" dirty="0">
                <a:solidFill>
                  <a:srgbClr val="FFFFFF"/>
                </a:solidFill>
                <a:latin typeface="Tahoma"/>
                <a:cs typeface="Tahoma"/>
              </a:rPr>
              <a:t> </a:t>
            </a:r>
            <a:r>
              <a:rPr sz="700" spc="30" dirty="0">
                <a:solidFill>
                  <a:srgbClr val="FFFFFF"/>
                </a:solidFill>
                <a:latin typeface="Tahoma"/>
                <a:cs typeface="Tahoma"/>
              </a:rPr>
              <a:t>south</a:t>
            </a:r>
            <a:r>
              <a:rPr sz="700" spc="3" dirty="0">
                <a:solidFill>
                  <a:srgbClr val="FFFFFF"/>
                </a:solidFill>
                <a:latin typeface="Tahoma"/>
                <a:cs typeface="Tahoma"/>
              </a:rPr>
              <a:t> </a:t>
            </a:r>
            <a:r>
              <a:rPr sz="700" dirty="0">
                <a:solidFill>
                  <a:srgbClr val="FFFFFF"/>
                </a:solidFill>
                <a:latin typeface="Tahoma"/>
                <a:cs typeface="Tahoma"/>
              </a:rPr>
              <a:t>Wales </a:t>
            </a:r>
            <a:r>
              <a:rPr sz="700" spc="30" dirty="0">
                <a:solidFill>
                  <a:srgbClr val="FFFFFF"/>
                </a:solidFill>
                <a:latin typeface="Tahoma"/>
                <a:cs typeface="Tahoma"/>
              </a:rPr>
              <a:t>remains</a:t>
            </a:r>
            <a:r>
              <a:rPr sz="700" spc="3" dirty="0">
                <a:solidFill>
                  <a:srgbClr val="FFFFFF"/>
                </a:solidFill>
                <a:latin typeface="Tahoma"/>
                <a:cs typeface="Tahoma"/>
              </a:rPr>
              <a:t> </a:t>
            </a:r>
            <a:r>
              <a:rPr sz="700" spc="33" dirty="0">
                <a:solidFill>
                  <a:srgbClr val="FFFFFF"/>
                </a:solidFill>
                <a:latin typeface="Tahoma"/>
                <a:cs typeface="Tahoma"/>
              </a:rPr>
              <a:t>one</a:t>
            </a:r>
            <a:r>
              <a:rPr sz="700" spc="3" dirty="0">
                <a:solidFill>
                  <a:srgbClr val="FFFFFF"/>
                </a:solidFill>
                <a:latin typeface="Tahoma"/>
                <a:cs typeface="Tahoma"/>
              </a:rPr>
              <a:t> </a:t>
            </a:r>
            <a:r>
              <a:rPr sz="700" spc="-13" dirty="0">
                <a:solidFill>
                  <a:srgbClr val="FFFFFF"/>
                </a:solidFill>
                <a:latin typeface="Tahoma"/>
                <a:cs typeface="Tahoma"/>
              </a:rPr>
              <a:t>of </a:t>
            </a:r>
            <a:r>
              <a:rPr sz="700" spc="25" dirty="0">
                <a:solidFill>
                  <a:srgbClr val="FFFFFF"/>
                </a:solidFill>
                <a:latin typeface="Tahoma"/>
                <a:cs typeface="Tahoma"/>
              </a:rPr>
              <a:t>their</a:t>
            </a:r>
            <a:r>
              <a:rPr sz="700" spc="-15" dirty="0">
                <a:solidFill>
                  <a:srgbClr val="FFFFFF"/>
                </a:solidFill>
                <a:latin typeface="Tahoma"/>
                <a:cs typeface="Tahoma"/>
              </a:rPr>
              <a:t> </a:t>
            </a:r>
            <a:r>
              <a:rPr sz="700" spc="25" dirty="0">
                <a:solidFill>
                  <a:srgbClr val="FFFFFF"/>
                </a:solidFill>
                <a:latin typeface="Tahoma"/>
                <a:cs typeface="Tahoma"/>
              </a:rPr>
              <a:t>strongholds</a:t>
            </a:r>
            <a:r>
              <a:rPr sz="700" spc="-13" dirty="0">
                <a:solidFill>
                  <a:srgbClr val="FFFFFF"/>
                </a:solidFill>
                <a:latin typeface="Tahoma"/>
                <a:cs typeface="Tahoma"/>
              </a:rPr>
              <a:t> </a:t>
            </a:r>
            <a:r>
              <a:rPr sz="700" spc="33" dirty="0">
                <a:solidFill>
                  <a:srgbClr val="FFFFFF"/>
                </a:solidFill>
                <a:latin typeface="Tahoma"/>
                <a:cs typeface="Tahoma"/>
              </a:rPr>
              <a:t>and</a:t>
            </a:r>
            <a:r>
              <a:rPr sz="700" spc="-13" dirty="0">
                <a:solidFill>
                  <a:srgbClr val="FFFFFF"/>
                </a:solidFill>
                <a:latin typeface="Tahoma"/>
                <a:cs typeface="Tahoma"/>
              </a:rPr>
              <a:t> </a:t>
            </a:r>
            <a:r>
              <a:rPr sz="700" dirty="0">
                <a:solidFill>
                  <a:srgbClr val="FFFFFF"/>
                </a:solidFill>
                <a:latin typeface="Tahoma"/>
                <a:cs typeface="Tahoma"/>
              </a:rPr>
              <a:t>we</a:t>
            </a:r>
            <a:r>
              <a:rPr sz="700" spc="-15" dirty="0">
                <a:solidFill>
                  <a:srgbClr val="FFFFFF"/>
                </a:solidFill>
                <a:latin typeface="Tahoma"/>
                <a:cs typeface="Tahoma"/>
              </a:rPr>
              <a:t> </a:t>
            </a:r>
            <a:r>
              <a:rPr sz="700" spc="25" dirty="0">
                <a:solidFill>
                  <a:srgbClr val="FFFFFF"/>
                </a:solidFill>
                <a:latin typeface="Tahoma"/>
                <a:cs typeface="Tahoma"/>
              </a:rPr>
              <a:t>are</a:t>
            </a:r>
            <a:r>
              <a:rPr sz="700" spc="-13" dirty="0">
                <a:solidFill>
                  <a:srgbClr val="FFFFFF"/>
                </a:solidFill>
                <a:latin typeface="Tahoma"/>
                <a:cs typeface="Tahoma"/>
              </a:rPr>
              <a:t> </a:t>
            </a:r>
            <a:r>
              <a:rPr sz="700" dirty="0">
                <a:solidFill>
                  <a:srgbClr val="FFFFFF"/>
                </a:solidFill>
                <a:latin typeface="Tahoma"/>
                <a:cs typeface="Tahoma"/>
              </a:rPr>
              <a:t>lucky</a:t>
            </a:r>
            <a:r>
              <a:rPr sz="700" spc="-13" dirty="0">
                <a:solidFill>
                  <a:srgbClr val="FFFFFF"/>
                </a:solidFill>
                <a:latin typeface="Tahoma"/>
                <a:cs typeface="Tahoma"/>
              </a:rPr>
              <a:t> </a:t>
            </a:r>
            <a:r>
              <a:rPr sz="700" spc="15" dirty="0">
                <a:solidFill>
                  <a:srgbClr val="FFFFFF"/>
                </a:solidFill>
                <a:latin typeface="Tahoma"/>
                <a:cs typeface="Tahoma"/>
              </a:rPr>
              <a:t>to </a:t>
            </a:r>
            <a:r>
              <a:rPr sz="700" dirty="0">
                <a:solidFill>
                  <a:srgbClr val="FFFFFF"/>
                </a:solidFill>
                <a:latin typeface="Tahoma"/>
                <a:cs typeface="Tahoma"/>
              </a:rPr>
              <a:t>have</a:t>
            </a:r>
            <a:r>
              <a:rPr sz="700" spc="20" dirty="0">
                <a:solidFill>
                  <a:srgbClr val="FFFFFF"/>
                </a:solidFill>
                <a:latin typeface="Tahoma"/>
                <a:cs typeface="Tahoma"/>
              </a:rPr>
              <a:t> </a:t>
            </a:r>
            <a:r>
              <a:rPr sz="700" spc="33" dirty="0">
                <a:solidFill>
                  <a:srgbClr val="FFFFFF"/>
                </a:solidFill>
                <a:latin typeface="Tahoma"/>
                <a:cs typeface="Tahoma"/>
              </a:rPr>
              <a:t>both</a:t>
            </a:r>
            <a:r>
              <a:rPr sz="700" spc="23" dirty="0">
                <a:solidFill>
                  <a:srgbClr val="FFFFFF"/>
                </a:solidFill>
                <a:latin typeface="Tahoma"/>
                <a:cs typeface="Tahoma"/>
              </a:rPr>
              <a:t> </a:t>
            </a:r>
            <a:r>
              <a:rPr sz="700" dirty="0">
                <a:solidFill>
                  <a:srgbClr val="FFFFFF"/>
                </a:solidFill>
                <a:latin typeface="Tahoma"/>
                <a:cs typeface="Tahoma"/>
              </a:rPr>
              <a:t>species</a:t>
            </a:r>
            <a:r>
              <a:rPr sz="700" spc="23" dirty="0">
                <a:solidFill>
                  <a:srgbClr val="FFFFFF"/>
                </a:solidFill>
                <a:latin typeface="Tahoma"/>
                <a:cs typeface="Tahoma"/>
              </a:rPr>
              <a:t> </a:t>
            </a:r>
            <a:r>
              <a:rPr sz="700" dirty="0">
                <a:solidFill>
                  <a:srgbClr val="FFFFFF"/>
                </a:solidFill>
                <a:latin typeface="Tahoma"/>
                <a:cs typeface="Tahoma"/>
              </a:rPr>
              <a:t>(the</a:t>
            </a:r>
            <a:r>
              <a:rPr sz="700" spc="23" dirty="0">
                <a:solidFill>
                  <a:srgbClr val="FFFFFF"/>
                </a:solidFill>
                <a:latin typeface="Tahoma"/>
                <a:cs typeface="Tahoma"/>
              </a:rPr>
              <a:t> </a:t>
            </a:r>
            <a:r>
              <a:rPr sz="700" dirty="0">
                <a:solidFill>
                  <a:srgbClr val="FFFFFF"/>
                </a:solidFill>
                <a:latin typeface="Tahoma"/>
                <a:cs typeface="Tahoma"/>
              </a:rPr>
              <a:t>lesser</a:t>
            </a:r>
            <a:r>
              <a:rPr sz="700" spc="23" dirty="0">
                <a:solidFill>
                  <a:srgbClr val="FFFFFF"/>
                </a:solidFill>
                <a:latin typeface="Tahoma"/>
                <a:cs typeface="Tahoma"/>
              </a:rPr>
              <a:t> </a:t>
            </a:r>
            <a:r>
              <a:rPr sz="700" spc="33" dirty="0">
                <a:solidFill>
                  <a:srgbClr val="FFFFFF"/>
                </a:solidFill>
                <a:latin typeface="Tahoma"/>
                <a:cs typeface="Tahoma"/>
              </a:rPr>
              <a:t>and</a:t>
            </a:r>
            <a:r>
              <a:rPr sz="700" spc="23" dirty="0">
                <a:solidFill>
                  <a:srgbClr val="FFFFFF"/>
                </a:solidFill>
                <a:latin typeface="Tahoma"/>
                <a:cs typeface="Tahoma"/>
              </a:rPr>
              <a:t> </a:t>
            </a:r>
            <a:r>
              <a:rPr sz="700" spc="13" dirty="0">
                <a:solidFill>
                  <a:srgbClr val="FFFFFF"/>
                </a:solidFill>
                <a:latin typeface="Tahoma"/>
                <a:cs typeface="Tahoma"/>
              </a:rPr>
              <a:t>the </a:t>
            </a:r>
            <a:r>
              <a:rPr sz="700" spc="5" dirty="0">
                <a:solidFill>
                  <a:srgbClr val="FFFFFF"/>
                </a:solidFill>
                <a:latin typeface="Tahoma"/>
                <a:cs typeface="Tahoma"/>
              </a:rPr>
              <a:t>greater)</a:t>
            </a:r>
            <a:r>
              <a:rPr sz="700" spc="28" dirty="0">
                <a:solidFill>
                  <a:srgbClr val="FFFFFF"/>
                </a:solidFill>
                <a:latin typeface="Tahoma"/>
                <a:cs typeface="Tahoma"/>
              </a:rPr>
              <a:t> </a:t>
            </a:r>
            <a:r>
              <a:rPr sz="700" spc="5" dirty="0">
                <a:solidFill>
                  <a:srgbClr val="FFFFFF"/>
                </a:solidFill>
                <a:latin typeface="Tahoma"/>
                <a:cs typeface="Tahoma"/>
              </a:rPr>
              <a:t>resident</a:t>
            </a:r>
            <a:r>
              <a:rPr sz="700" spc="30" dirty="0">
                <a:solidFill>
                  <a:srgbClr val="FFFFFF"/>
                </a:solidFill>
                <a:latin typeface="Tahoma"/>
                <a:cs typeface="Tahoma"/>
              </a:rPr>
              <a:t> </a:t>
            </a:r>
            <a:r>
              <a:rPr sz="700" spc="28" dirty="0">
                <a:solidFill>
                  <a:srgbClr val="FFFFFF"/>
                </a:solidFill>
                <a:latin typeface="Tahoma"/>
                <a:cs typeface="Tahoma"/>
              </a:rPr>
              <a:t>in</a:t>
            </a:r>
            <a:r>
              <a:rPr sz="700" spc="30" dirty="0">
                <a:solidFill>
                  <a:srgbClr val="FFFFFF"/>
                </a:solidFill>
                <a:latin typeface="Tahoma"/>
                <a:cs typeface="Tahoma"/>
              </a:rPr>
              <a:t> </a:t>
            </a:r>
            <a:r>
              <a:rPr sz="700" spc="5" dirty="0">
                <a:solidFill>
                  <a:srgbClr val="FFFFFF"/>
                </a:solidFill>
                <a:latin typeface="Tahoma"/>
                <a:cs typeface="Tahoma"/>
              </a:rPr>
              <a:t>Swansea.</a:t>
            </a:r>
            <a:r>
              <a:rPr sz="700" spc="30" dirty="0">
                <a:solidFill>
                  <a:srgbClr val="FFFFFF"/>
                </a:solidFill>
                <a:latin typeface="Tahoma"/>
                <a:cs typeface="Tahoma"/>
              </a:rPr>
              <a:t> </a:t>
            </a:r>
            <a:r>
              <a:rPr sz="700" spc="-13" dirty="0">
                <a:solidFill>
                  <a:srgbClr val="FFFFFF"/>
                </a:solidFill>
                <a:latin typeface="Tahoma"/>
                <a:cs typeface="Tahoma"/>
              </a:rPr>
              <a:t>The</a:t>
            </a:r>
            <a:r>
              <a:rPr sz="700" spc="250" dirty="0">
                <a:solidFill>
                  <a:srgbClr val="FFFFFF"/>
                </a:solidFill>
                <a:latin typeface="Tahoma"/>
                <a:cs typeface="Tahoma"/>
              </a:rPr>
              <a:t> </a:t>
            </a:r>
            <a:r>
              <a:rPr sz="700" dirty="0">
                <a:solidFill>
                  <a:srgbClr val="FFFFFF"/>
                </a:solidFill>
                <a:latin typeface="Tahoma"/>
                <a:cs typeface="Tahoma"/>
              </a:rPr>
              <a:t>Vincent</a:t>
            </a:r>
            <a:r>
              <a:rPr sz="700" spc="40" dirty="0">
                <a:solidFill>
                  <a:srgbClr val="FFFFFF"/>
                </a:solidFill>
                <a:latin typeface="Tahoma"/>
                <a:cs typeface="Tahoma"/>
              </a:rPr>
              <a:t> </a:t>
            </a:r>
            <a:r>
              <a:rPr sz="700" dirty="0">
                <a:solidFill>
                  <a:srgbClr val="FFFFFF"/>
                </a:solidFill>
                <a:latin typeface="Tahoma"/>
                <a:cs typeface="Tahoma"/>
              </a:rPr>
              <a:t>Wildlife</a:t>
            </a:r>
            <a:r>
              <a:rPr sz="700" spc="40" dirty="0">
                <a:solidFill>
                  <a:srgbClr val="FFFFFF"/>
                </a:solidFill>
                <a:latin typeface="Tahoma"/>
                <a:cs typeface="Tahoma"/>
              </a:rPr>
              <a:t> </a:t>
            </a:r>
            <a:r>
              <a:rPr sz="700" dirty="0">
                <a:solidFill>
                  <a:srgbClr val="FFFFFF"/>
                </a:solidFill>
                <a:latin typeface="Tahoma"/>
                <a:cs typeface="Tahoma"/>
              </a:rPr>
              <a:t>Trust</a:t>
            </a:r>
            <a:r>
              <a:rPr sz="700" spc="43" dirty="0">
                <a:solidFill>
                  <a:srgbClr val="FFFFFF"/>
                </a:solidFill>
                <a:latin typeface="Tahoma"/>
                <a:cs typeface="Tahoma"/>
              </a:rPr>
              <a:t> </a:t>
            </a:r>
            <a:r>
              <a:rPr sz="700" spc="33" dirty="0">
                <a:solidFill>
                  <a:srgbClr val="FFFFFF"/>
                </a:solidFill>
                <a:latin typeface="Tahoma"/>
                <a:cs typeface="Tahoma"/>
              </a:rPr>
              <a:t>own</a:t>
            </a:r>
            <a:r>
              <a:rPr sz="700" spc="40" dirty="0">
                <a:solidFill>
                  <a:srgbClr val="FFFFFF"/>
                </a:solidFill>
                <a:latin typeface="Tahoma"/>
                <a:cs typeface="Tahoma"/>
              </a:rPr>
              <a:t> </a:t>
            </a:r>
            <a:r>
              <a:rPr sz="700" dirty="0">
                <a:solidFill>
                  <a:srgbClr val="FFFFFF"/>
                </a:solidFill>
                <a:latin typeface="Tahoma"/>
                <a:cs typeface="Tahoma"/>
              </a:rPr>
              <a:t>a</a:t>
            </a:r>
            <a:r>
              <a:rPr sz="700" spc="40" dirty="0">
                <a:solidFill>
                  <a:srgbClr val="FFFFFF"/>
                </a:solidFill>
                <a:latin typeface="Tahoma"/>
                <a:cs typeface="Tahoma"/>
              </a:rPr>
              <a:t> </a:t>
            </a:r>
            <a:r>
              <a:rPr sz="700" spc="25" dirty="0">
                <a:solidFill>
                  <a:srgbClr val="FFFFFF"/>
                </a:solidFill>
                <a:latin typeface="Tahoma"/>
                <a:cs typeface="Tahoma"/>
              </a:rPr>
              <a:t>horseshoe </a:t>
            </a:r>
            <a:r>
              <a:rPr sz="700" spc="30" dirty="0">
                <a:solidFill>
                  <a:srgbClr val="FFFFFF"/>
                </a:solidFill>
                <a:latin typeface="Tahoma"/>
                <a:cs typeface="Tahoma"/>
              </a:rPr>
              <a:t>roost</a:t>
            </a:r>
            <a:r>
              <a:rPr sz="700" spc="-8" dirty="0">
                <a:solidFill>
                  <a:srgbClr val="FFFFFF"/>
                </a:solidFill>
                <a:latin typeface="Tahoma"/>
                <a:cs typeface="Tahoma"/>
              </a:rPr>
              <a:t> </a:t>
            </a:r>
            <a:r>
              <a:rPr sz="700" spc="38" dirty="0">
                <a:solidFill>
                  <a:srgbClr val="FFFFFF"/>
                </a:solidFill>
                <a:latin typeface="Tahoma"/>
                <a:cs typeface="Tahoma"/>
              </a:rPr>
              <a:t>on</a:t>
            </a:r>
            <a:r>
              <a:rPr sz="700" spc="-8" dirty="0">
                <a:solidFill>
                  <a:srgbClr val="FFFFFF"/>
                </a:solidFill>
                <a:latin typeface="Tahoma"/>
                <a:cs typeface="Tahoma"/>
              </a:rPr>
              <a:t> </a:t>
            </a:r>
            <a:r>
              <a:rPr sz="700" spc="30" dirty="0">
                <a:solidFill>
                  <a:srgbClr val="FFFFFF"/>
                </a:solidFill>
                <a:latin typeface="Tahoma"/>
                <a:cs typeface="Tahoma"/>
              </a:rPr>
              <a:t>Gower</a:t>
            </a:r>
            <a:r>
              <a:rPr sz="700" spc="-8" dirty="0">
                <a:solidFill>
                  <a:srgbClr val="FFFFFF"/>
                </a:solidFill>
                <a:latin typeface="Tahoma"/>
                <a:cs typeface="Tahoma"/>
              </a:rPr>
              <a:t> </a:t>
            </a:r>
            <a:r>
              <a:rPr sz="700" dirty="0">
                <a:solidFill>
                  <a:srgbClr val="FFFFFF"/>
                </a:solidFill>
                <a:latin typeface="Tahoma"/>
                <a:cs typeface="Tahoma"/>
              </a:rPr>
              <a:t>that</a:t>
            </a:r>
            <a:r>
              <a:rPr sz="700" spc="-8" dirty="0">
                <a:solidFill>
                  <a:srgbClr val="FFFFFF"/>
                </a:solidFill>
                <a:latin typeface="Tahoma"/>
                <a:cs typeface="Tahoma"/>
              </a:rPr>
              <a:t> </a:t>
            </a:r>
            <a:r>
              <a:rPr sz="700" dirty="0">
                <a:solidFill>
                  <a:srgbClr val="FFFFFF"/>
                </a:solidFill>
                <a:latin typeface="Tahoma"/>
                <a:cs typeface="Tahoma"/>
              </a:rPr>
              <a:t>was</a:t>
            </a:r>
            <a:r>
              <a:rPr sz="700" spc="-8" dirty="0">
                <a:solidFill>
                  <a:srgbClr val="FFFFFF"/>
                </a:solidFill>
                <a:latin typeface="Tahoma"/>
                <a:cs typeface="Tahoma"/>
              </a:rPr>
              <a:t> </a:t>
            </a:r>
            <a:r>
              <a:rPr sz="700" dirty="0">
                <a:solidFill>
                  <a:srgbClr val="FFFFFF"/>
                </a:solidFill>
                <a:latin typeface="Tahoma"/>
                <a:cs typeface="Tahoma"/>
              </a:rPr>
              <a:t>a</a:t>
            </a:r>
            <a:r>
              <a:rPr sz="700" spc="-8" dirty="0">
                <a:solidFill>
                  <a:srgbClr val="FFFFFF"/>
                </a:solidFill>
                <a:latin typeface="Tahoma"/>
                <a:cs typeface="Tahoma"/>
              </a:rPr>
              <a:t> </a:t>
            </a:r>
            <a:r>
              <a:rPr sz="700" spc="-5" dirty="0">
                <a:solidFill>
                  <a:srgbClr val="FFFFFF"/>
                </a:solidFill>
                <a:latin typeface="Tahoma"/>
                <a:cs typeface="Tahoma"/>
              </a:rPr>
              <a:t>derelict </a:t>
            </a:r>
            <a:r>
              <a:rPr sz="700" spc="5" dirty="0">
                <a:solidFill>
                  <a:srgbClr val="FFFFFF"/>
                </a:solidFill>
                <a:latin typeface="Tahoma"/>
                <a:cs typeface="Tahoma"/>
              </a:rPr>
              <a:t>building</a:t>
            </a:r>
            <a:r>
              <a:rPr sz="700" spc="20" dirty="0">
                <a:solidFill>
                  <a:srgbClr val="FFFFFF"/>
                </a:solidFill>
                <a:latin typeface="Tahoma"/>
                <a:cs typeface="Tahoma"/>
              </a:rPr>
              <a:t> </a:t>
            </a:r>
            <a:r>
              <a:rPr sz="700" spc="30" dirty="0">
                <a:solidFill>
                  <a:srgbClr val="FFFFFF"/>
                </a:solidFill>
                <a:latin typeface="Tahoma"/>
                <a:cs typeface="Tahoma"/>
              </a:rPr>
              <a:t>but</a:t>
            </a:r>
            <a:r>
              <a:rPr sz="700" spc="20" dirty="0">
                <a:solidFill>
                  <a:srgbClr val="FFFFFF"/>
                </a:solidFill>
                <a:latin typeface="Tahoma"/>
                <a:cs typeface="Tahoma"/>
              </a:rPr>
              <a:t> </a:t>
            </a:r>
            <a:r>
              <a:rPr sz="700" spc="5" dirty="0">
                <a:solidFill>
                  <a:srgbClr val="FFFFFF"/>
                </a:solidFill>
                <a:latin typeface="Tahoma"/>
                <a:cs typeface="Tahoma"/>
              </a:rPr>
              <a:t>is</a:t>
            </a:r>
            <a:r>
              <a:rPr sz="700" spc="20" dirty="0">
                <a:solidFill>
                  <a:srgbClr val="FFFFFF"/>
                </a:solidFill>
                <a:latin typeface="Tahoma"/>
                <a:cs typeface="Tahoma"/>
              </a:rPr>
              <a:t> </a:t>
            </a:r>
            <a:r>
              <a:rPr sz="700" spc="33" dirty="0">
                <a:solidFill>
                  <a:srgbClr val="FFFFFF"/>
                </a:solidFill>
                <a:latin typeface="Tahoma"/>
                <a:cs typeface="Tahoma"/>
              </a:rPr>
              <a:t>now</a:t>
            </a:r>
            <a:r>
              <a:rPr sz="700" spc="20" dirty="0">
                <a:solidFill>
                  <a:srgbClr val="FFFFFF"/>
                </a:solidFill>
                <a:latin typeface="Tahoma"/>
                <a:cs typeface="Tahoma"/>
              </a:rPr>
              <a:t> </a:t>
            </a:r>
            <a:r>
              <a:rPr sz="700" spc="5" dirty="0">
                <a:solidFill>
                  <a:srgbClr val="FFFFFF"/>
                </a:solidFill>
                <a:latin typeface="Tahoma"/>
                <a:cs typeface="Tahoma"/>
              </a:rPr>
              <a:t>a</a:t>
            </a:r>
            <a:r>
              <a:rPr sz="700" spc="20" dirty="0">
                <a:solidFill>
                  <a:srgbClr val="FFFFFF"/>
                </a:solidFill>
                <a:latin typeface="Tahoma"/>
                <a:cs typeface="Tahoma"/>
              </a:rPr>
              <a:t> </a:t>
            </a:r>
            <a:r>
              <a:rPr sz="700" spc="5" dirty="0">
                <a:solidFill>
                  <a:srgbClr val="FFFFFF"/>
                </a:solidFill>
                <a:latin typeface="Tahoma"/>
                <a:cs typeface="Tahoma"/>
              </a:rPr>
              <a:t>one-stop</a:t>
            </a:r>
            <a:r>
              <a:rPr sz="700" spc="20" dirty="0">
                <a:solidFill>
                  <a:srgbClr val="FFFFFF"/>
                </a:solidFill>
                <a:latin typeface="Tahoma"/>
                <a:cs typeface="Tahoma"/>
              </a:rPr>
              <a:t> </a:t>
            </a:r>
            <a:r>
              <a:rPr sz="700" spc="-13" dirty="0">
                <a:solidFill>
                  <a:srgbClr val="FFFFFF"/>
                </a:solidFill>
                <a:latin typeface="Tahoma"/>
                <a:cs typeface="Tahoma"/>
              </a:rPr>
              <a:t>bat</a:t>
            </a:r>
            <a:r>
              <a:rPr sz="700" spc="250" dirty="0">
                <a:solidFill>
                  <a:srgbClr val="FFFFFF"/>
                </a:solidFill>
                <a:latin typeface="Tahoma"/>
                <a:cs typeface="Tahoma"/>
              </a:rPr>
              <a:t> </a:t>
            </a:r>
            <a:r>
              <a:rPr sz="700" dirty="0">
                <a:solidFill>
                  <a:srgbClr val="FFFFFF"/>
                </a:solidFill>
                <a:latin typeface="Tahoma"/>
                <a:cs typeface="Tahoma"/>
              </a:rPr>
              <a:t>house!</a:t>
            </a:r>
            <a:r>
              <a:rPr sz="700" spc="15" dirty="0">
                <a:solidFill>
                  <a:srgbClr val="FFFFFF"/>
                </a:solidFill>
                <a:latin typeface="Tahoma"/>
                <a:cs typeface="Tahoma"/>
              </a:rPr>
              <a:t> </a:t>
            </a:r>
            <a:r>
              <a:rPr sz="700" spc="28" dirty="0">
                <a:solidFill>
                  <a:srgbClr val="FFFFFF"/>
                </a:solidFill>
                <a:latin typeface="Tahoma"/>
                <a:cs typeface="Tahoma"/>
              </a:rPr>
              <a:t>Glamorgan</a:t>
            </a:r>
            <a:r>
              <a:rPr sz="700" spc="18" dirty="0">
                <a:solidFill>
                  <a:srgbClr val="FFFFFF"/>
                </a:solidFill>
                <a:latin typeface="Tahoma"/>
                <a:cs typeface="Tahoma"/>
              </a:rPr>
              <a:t> </a:t>
            </a:r>
            <a:r>
              <a:rPr sz="700" dirty="0">
                <a:solidFill>
                  <a:srgbClr val="FFFFFF"/>
                </a:solidFill>
                <a:latin typeface="Tahoma"/>
                <a:cs typeface="Tahoma"/>
              </a:rPr>
              <a:t>Bat</a:t>
            </a:r>
            <a:r>
              <a:rPr sz="700" spc="15" dirty="0">
                <a:solidFill>
                  <a:srgbClr val="FFFFFF"/>
                </a:solidFill>
                <a:latin typeface="Tahoma"/>
                <a:cs typeface="Tahoma"/>
              </a:rPr>
              <a:t> </a:t>
            </a:r>
            <a:r>
              <a:rPr sz="700" spc="38" dirty="0">
                <a:solidFill>
                  <a:srgbClr val="FFFFFF"/>
                </a:solidFill>
                <a:latin typeface="Tahoma"/>
                <a:cs typeface="Tahoma"/>
              </a:rPr>
              <a:t>Group</a:t>
            </a:r>
            <a:r>
              <a:rPr sz="700" spc="18" dirty="0">
                <a:solidFill>
                  <a:srgbClr val="FFFFFF"/>
                </a:solidFill>
                <a:latin typeface="Tahoma"/>
                <a:cs typeface="Tahoma"/>
              </a:rPr>
              <a:t> </a:t>
            </a:r>
            <a:r>
              <a:rPr sz="700" spc="28" dirty="0">
                <a:solidFill>
                  <a:srgbClr val="FFFFFF"/>
                </a:solidFill>
                <a:latin typeface="Tahoma"/>
                <a:cs typeface="Tahoma"/>
              </a:rPr>
              <a:t>monitor </a:t>
            </a:r>
            <a:r>
              <a:rPr sz="700" spc="25" dirty="0">
                <a:solidFill>
                  <a:srgbClr val="FFFFFF"/>
                </a:solidFill>
                <a:latin typeface="Tahoma"/>
                <a:cs typeface="Tahoma"/>
              </a:rPr>
              <a:t>the</a:t>
            </a:r>
            <a:r>
              <a:rPr sz="700" spc="-10" dirty="0">
                <a:solidFill>
                  <a:srgbClr val="FFFFFF"/>
                </a:solidFill>
                <a:latin typeface="Tahoma"/>
                <a:cs typeface="Tahoma"/>
              </a:rPr>
              <a:t> </a:t>
            </a:r>
            <a:r>
              <a:rPr sz="700" spc="30" dirty="0">
                <a:solidFill>
                  <a:srgbClr val="FFFFFF"/>
                </a:solidFill>
                <a:latin typeface="Tahoma"/>
                <a:cs typeface="Tahoma"/>
              </a:rPr>
              <a:t>horseshoe</a:t>
            </a:r>
            <a:r>
              <a:rPr sz="700" spc="-8" dirty="0">
                <a:solidFill>
                  <a:srgbClr val="FFFFFF"/>
                </a:solidFill>
                <a:latin typeface="Tahoma"/>
                <a:cs typeface="Tahoma"/>
              </a:rPr>
              <a:t> </a:t>
            </a:r>
            <a:r>
              <a:rPr sz="700" spc="28" dirty="0">
                <a:solidFill>
                  <a:srgbClr val="FFFFFF"/>
                </a:solidFill>
                <a:latin typeface="Tahoma"/>
                <a:cs typeface="Tahoma"/>
              </a:rPr>
              <a:t>populations</a:t>
            </a:r>
            <a:r>
              <a:rPr sz="700" spc="-8" dirty="0">
                <a:solidFill>
                  <a:srgbClr val="FFFFFF"/>
                </a:solidFill>
                <a:latin typeface="Tahoma"/>
                <a:cs typeface="Tahoma"/>
              </a:rPr>
              <a:t> </a:t>
            </a:r>
            <a:r>
              <a:rPr sz="700" dirty="0">
                <a:solidFill>
                  <a:srgbClr val="FFFFFF"/>
                </a:solidFill>
                <a:latin typeface="Tahoma"/>
                <a:cs typeface="Tahoma"/>
              </a:rPr>
              <a:t>every</a:t>
            </a:r>
            <a:r>
              <a:rPr sz="700" spc="-8" dirty="0">
                <a:solidFill>
                  <a:srgbClr val="FFFFFF"/>
                </a:solidFill>
                <a:latin typeface="Tahoma"/>
                <a:cs typeface="Tahoma"/>
              </a:rPr>
              <a:t> </a:t>
            </a:r>
            <a:r>
              <a:rPr sz="700" spc="-5" dirty="0">
                <a:solidFill>
                  <a:srgbClr val="FFFFFF"/>
                </a:solidFill>
                <a:latin typeface="Tahoma"/>
                <a:cs typeface="Tahoma"/>
              </a:rPr>
              <a:t>year.</a:t>
            </a:r>
            <a:endParaRPr sz="700">
              <a:latin typeface="Tahoma"/>
              <a:cs typeface="Tahoma"/>
            </a:endParaRPr>
          </a:p>
        </p:txBody>
      </p:sp>
      <p:grpSp>
        <p:nvGrpSpPr>
          <p:cNvPr id="15" name="object 15"/>
          <p:cNvGrpSpPr/>
          <p:nvPr/>
        </p:nvGrpSpPr>
        <p:grpSpPr>
          <a:xfrm>
            <a:off x="1215930" y="2823452"/>
            <a:ext cx="1336993" cy="1327150"/>
            <a:chOff x="2431859" y="3932404"/>
            <a:chExt cx="2673985" cy="2654300"/>
          </a:xfrm>
        </p:grpSpPr>
        <p:pic>
          <p:nvPicPr>
            <p:cNvPr id="16" name="object 16"/>
            <p:cNvPicPr/>
            <p:nvPr/>
          </p:nvPicPr>
          <p:blipFill>
            <a:blip r:embed="rId6" cstate="print"/>
            <a:stretch>
              <a:fillRect/>
            </a:stretch>
          </p:blipFill>
          <p:spPr>
            <a:xfrm>
              <a:off x="2707757" y="4201859"/>
              <a:ext cx="2121645" cy="2121645"/>
            </a:xfrm>
            <a:prstGeom prst="rect">
              <a:avLst/>
            </a:prstGeom>
          </p:spPr>
        </p:pic>
        <p:sp>
          <p:nvSpPr>
            <p:cNvPr id="17" name="object 17"/>
            <p:cNvSpPr/>
            <p:nvPr/>
          </p:nvSpPr>
          <p:spPr>
            <a:xfrm>
              <a:off x="2431859" y="3932404"/>
              <a:ext cx="2673985" cy="2654300"/>
            </a:xfrm>
            <a:custGeom>
              <a:avLst/>
              <a:gdLst/>
              <a:ahLst/>
              <a:cxnLst/>
              <a:rect l="l" t="t" r="r" b="b"/>
              <a:pathLst>
                <a:path w="2673985" h="2654300">
                  <a:moveTo>
                    <a:pt x="1571674" y="12700"/>
                  </a:moveTo>
                  <a:lnTo>
                    <a:pt x="1101767" y="12700"/>
                  </a:lnTo>
                  <a:lnTo>
                    <a:pt x="1147805" y="0"/>
                  </a:lnTo>
                  <a:lnTo>
                    <a:pt x="1525636" y="0"/>
                  </a:lnTo>
                  <a:lnTo>
                    <a:pt x="1571674" y="12700"/>
                  </a:lnTo>
                  <a:close/>
                </a:path>
                <a:path w="2673985" h="2654300">
                  <a:moveTo>
                    <a:pt x="1571536" y="2641600"/>
                  </a:moveTo>
                  <a:lnTo>
                    <a:pt x="1101767" y="2641600"/>
                  </a:lnTo>
                  <a:lnTo>
                    <a:pt x="923234" y="2590800"/>
                  </a:lnTo>
                  <a:lnTo>
                    <a:pt x="796031" y="2552700"/>
                  </a:lnTo>
                  <a:lnTo>
                    <a:pt x="755056" y="2527300"/>
                  </a:lnTo>
                  <a:lnTo>
                    <a:pt x="714843" y="2501900"/>
                  </a:lnTo>
                  <a:lnTo>
                    <a:pt x="675419" y="2489200"/>
                  </a:lnTo>
                  <a:lnTo>
                    <a:pt x="636813" y="2463800"/>
                  </a:lnTo>
                  <a:lnTo>
                    <a:pt x="599053" y="2438400"/>
                  </a:lnTo>
                  <a:lnTo>
                    <a:pt x="562168" y="2413000"/>
                  </a:lnTo>
                  <a:lnTo>
                    <a:pt x="526186" y="2387600"/>
                  </a:lnTo>
                  <a:lnTo>
                    <a:pt x="491136" y="2362200"/>
                  </a:lnTo>
                  <a:lnTo>
                    <a:pt x="457045" y="2324100"/>
                  </a:lnTo>
                  <a:lnTo>
                    <a:pt x="423944" y="2298700"/>
                  </a:lnTo>
                  <a:lnTo>
                    <a:pt x="391859" y="2273300"/>
                  </a:lnTo>
                  <a:lnTo>
                    <a:pt x="360819" y="2235200"/>
                  </a:lnTo>
                  <a:lnTo>
                    <a:pt x="330853" y="2197100"/>
                  </a:lnTo>
                  <a:lnTo>
                    <a:pt x="301990" y="2171700"/>
                  </a:lnTo>
                  <a:lnTo>
                    <a:pt x="274257" y="2133600"/>
                  </a:lnTo>
                  <a:lnTo>
                    <a:pt x="247684" y="2095500"/>
                  </a:lnTo>
                  <a:lnTo>
                    <a:pt x="222298" y="2057400"/>
                  </a:lnTo>
                  <a:lnTo>
                    <a:pt x="198128" y="2019300"/>
                  </a:lnTo>
                  <a:lnTo>
                    <a:pt x="175202" y="1981200"/>
                  </a:lnTo>
                  <a:lnTo>
                    <a:pt x="153549" y="1943100"/>
                  </a:lnTo>
                  <a:lnTo>
                    <a:pt x="133198" y="1905000"/>
                  </a:lnTo>
                  <a:lnTo>
                    <a:pt x="114177" y="1866900"/>
                  </a:lnTo>
                  <a:lnTo>
                    <a:pt x="96514" y="1828800"/>
                  </a:lnTo>
                  <a:lnTo>
                    <a:pt x="80237" y="1778000"/>
                  </a:lnTo>
                  <a:lnTo>
                    <a:pt x="65376" y="1739900"/>
                  </a:lnTo>
                  <a:lnTo>
                    <a:pt x="51958" y="1689100"/>
                  </a:lnTo>
                  <a:lnTo>
                    <a:pt x="40012" y="1651000"/>
                  </a:lnTo>
                  <a:lnTo>
                    <a:pt x="29567" y="1600200"/>
                  </a:lnTo>
                  <a:lnTo>
                    <a:pt x="20651" y="1562100"/>
                  </a:lnTo>
                  <a:lnTo>
                    <a:pt x="13292" y="1511300"/>
                  </a:lnTo>
                  <a:lnTo>
                    <a:pt x="7519" y="1460500"/>
                  </a:lnTo>
                  <a:lnTo>
                    <a:pt x="3360" y="1422400"/>
                  </a:lnTo>
                  <a:lnTo>
                    <a:pt x="844" y="1371600"/>
                  </a:lnTo>
                  <a:lnTo>
                    <a:pt x="0" y="1320800"/>
                  </a:lnTo>
                  <a:lnTo>
                    <a:pt x="844" y="1270000"/>
                  </a:lnTo>
                  <a:lnTo>
                    <a:pt x="3360" y="1231900"/>
                  </a:lnTo>
                  <a:lnTo>
                    <a:pt x="7519" y="1181100"/>
                  </a:lnTo>
                  <a:lnTo>
                    <a:pt x="13292" y="1130300"/>
                  </a:lnTo>
                  <a:lnTo>
                    <a:pt x="20651" y="1092200"/>
                  </a:lnTo>
                  <a:lnTo>
                    <a:pt x="29567" y="1041400"/>
                  </a:lnTo>
                  <a:lnTo>
                    <a:pt x="40012" y="1003300"/>
                  </a:lnTo>
                  <a:lnTo>
                    <a:pt x="51958" y="952500"/>
                  </a:lnTo>
                  <a:lnTo>
                    <a:pt x="65376" y="914400"/>
                  </a:lnTo>
                  <a:lnTo>
                    <a:pt x="80237" y="863600"/>
                  </a:lnTo>
                  <a:lnTo>
                    <a:pt x="96514" y="825500"/>
                  </a:lnTo>
                  <a:lnTo>
                    <a:pt x="114177" y="787400"/>
                  </a:lnTo>
                  <a:lnTo>
                    <a:pt x="133198" y="736600"/>
                  </a:lnTo>
                  <a:lnTo>
                    <a:pt x="153549" y="698500"/>
                  </a:lnTo>
                  <a:lnTo>
                    <a:pt x="175202" y="660400"/>
                  </a:lnTo>
                  <a:lnTo>
                    <a:pt x="198128" y="622300"/>
                  </a:lnTo>
                  <a:lnTo>
                    <a:pt x="222298" y="584200"/>
                  </a:lnTo>
                  <a:lnTo>
                    <a:pt x="247684" y="546100"/>
                  </a:lnTo>
                  <a:lnTo>
                    <a:pt x="274257" y="508000"/>
                  </a:lnTo>
                  <a:lnTo>
                    <a:pt x="301990" y="482600"/>
                  </a:lnTo>
                  <a:lnTo>
                    <a:pt x="330853" y="444500"/>
                  </a:lnTo>
                  <a:lnTo>
                    <a:pt x="360819" y="406400"/>
                  </a:lnTo>
                  <a:lnTo>
                    <a:pt x="391859" y="381000"/>
                  </a:lnTo>
                  <a:lnTo>
                    <a:pt x="423944" y="342900"/>
                  </a:lnTo>
                  <a:lnTo>
                    <a:pt x="457045" y="317500"/>
                  </a:lnTo>
                  <a:lnTo>
                    <a:pt x="491136" y="292100"/>
                  </a:lnTo>
                  <a:lnTo>
                    <a:pt x="526186" y="266700"/>
                  </a:lnTo>
                  <a:lnTo>
                    <a:pt x="562168" y="241300"/>
                  </a:lnTo>
                  <a:lnTo>
                    <a:pt x="599053" y="215900"/>
                  </a:lnTo>
                  <a:lnTo>
                    <a:pt x="636813" y="190500"/>
                  </a:lnTo>
                  <a:lnTo>
                    <a:pt x="675419" y="165100"/>
                  </a:lnTo>
                  <a:lnTo>
                    <a:pt x="714843" y="139700"/>
                  </a:lnTo>
                  <a:lnTo>
                    <a:pt x="755056" y="114300"/>
                  </a:lnTo>
                  <a:lnTo>
                    <a:pt x="837737" y="88900"/>
                  </a:lnTo>
                  <a:lnTo>
                    <a:pt x="880148" y="63500"/>
                  </a:lnTo>
                  <a:lnTo>
                    <a:pt x="1056263" y="12700"/>
                  </a:lnTo>
                  <a:lnTo>
                    <a:pt x="1617178" y="12700"/>
                  </a:lnTo>
                  <a:lnTo>
                    <a:pt x="1793293" y="63500"/>
                  </a:lnTo>
                  <a:lnTo>
                    <a:pt x="1835703" y="88900"/>
                  </a:lnTo>
                  <a:lnTo>
                    <a:pt x="1918384" y="114300"/>
                  </a:lnTo>
                  <a:lnTo>
                    <a:pt x="1958598" y="139700"/>
                  </a:lnTo>
                  <a:lnTo>
                    <a:pt x="1998022" y="165100"/>
                  </a:lnTo>
                  <a:lnTo>
                    <a:pt x="2036628" y="190500"/>
                  </a:lnTo>
                  <a:lnTo>
                    <a:pt x="2055508" y="203200"/>
                  </a:lnTo>
                  <a:lnTo>
                    <a:pt x="1240306" y="203200"/>
                  </a:lnTo>
                  <a:lnTo>
                    <a:pt x="1192921" y="215900"/>
                  </a:lnTo>
                  <a:lnTo>
                    <a:pt x="1146141" y="215900"/>
                  </a:lnTo>
                  <a:lnTo>
                    <a:pt x="1100008" y="228600"/>
                  </a:lnTo>
                  <a:lnTo>
                    <a:pt x="922792" y="279400"/>
                  </a:lnTo>
                  <a:lnTo>
                    <a:pt x="880529" y="304800"/>
                  </a:lnTo>
                  <a:lnTo>
                    <a:pt x="839166" y="317500"/>
                  </a:lnTo>
                  <a:lnTo>
                    <a:pt x="798747" y="342900"/>
                  </a:lnTo>
                  <a:lnTo>
                    <a:pt x="759314" y="368300"/>
                  </a:lnTo>
                  <a:lnTo>
                    <a:pt x="720909" y="393700"/>
                  </a:lnTo>
                  <a:lnTo>
                    <a:pt x="683573" y="419100"/>
                  </a:lnTo>
                  <a:lnTo>
                    <a:pt x="647351" y="444500"/>
                  </a:lnTo>
                  <a:lnTo>
                    <a:pt x="612283" y="469900"/>
                  </a:lnTo>
                  <a:lnTo>
                    <a:pt x="578413" y="495300"/>
                  </a:lnTo>
                  <a:lnTo>
                    <a:pt x="545782" y="533400"/>
                  </a:lnTo>
                  <a:lnTo>
                    <a:pt x="514433" y="571500"/>
                  </a:lnTo>
                  <a:lnTo>
                    <a:pt x="484408" y="596900"/>
                  </a:lnTo>
                  <a:lnTo>
                    <a:pt x="455750" y="635000"/>
                  </a:lnTo>
                  <a:lnTo>
                    <a:pt x="428501" y="673100"/>
                  </a:lnTo>
                  <a:lnTo>
                    <a:pt x="402703" y="711200"/>
                  </a:lnTo>
                  <a:lnTo>
                    <a:pt x="378399" y="749300"/>
                  </a:lnTo>
                  <a:lnTo>
                    <a:pt x="355630" y="787400"/>
                  </a:lnTo>
                  <a:lnTo>
                    <a:pt x="334440" y="825500"/>
                  </a:lnTo>
                  <a:lnTo>
                    <a:pt x="314871" y="863600"/>
                  </a:lnTo>
                  <a:lnTo>
                    <a:pt x="296964" y="914400"/>
                  </a:lnTo>
                  <a:lnTo>
                    <a:pt x="280762" y="952500"/>
                  </a:lnTo>
                  <a:lnTo>
                    <a:pt x="266308" y="1003300"/>
                  </a:lnTo>
                  <a:lnTo>
                    <a:pt x="253644" y="1041400"/>
                  </a:lnTo>
                  <a:lnTo>
                    <a:pt x="242812" y="1092200"/>
                  </a:lnTo>
                  <a:lnTo>
                    <a:pt x="233855" y="1130300"/>
                  </a:lnTo>
                  <a:lnTo>
                    <a:pt x="226814" y="1181100"/>
                  </a:lnTo>
                  <a:lnTo>
                    <a:pt x="221733" y="1231900"/>
                  </a:lnTo>
                  <a:lnTo>
                    <a:pt x="218653" y="1270000"/>
                  </a:lnTo>
                  <a:lnTo>
                    <a:pt x="217617" y="1320800"/>
                  </a:lnTo>
                  <a:lnTo>
                    <a:pt x="218653" y="1371600"/>
                  </a:lnTo>
                  <a:lnTo>
                    <a:pt x="221733" y="1422400"/>
                  </a:lnTo>
                  <a:lnTo>
                    <a:pt x="226814" y="1473200"/>
                  </a:lnTo>
                  <a:lnTo>
                    <a:pt x="233855" y="1511300"/>
                  </a:lnTo>
                  <a:lnTo>
                    <a:pt x="242812" y="1562100"/>
                  </a:lnTo>
                  <a:lnTo>
                    <a:pt x="253644" y="1600200"/>
                  </a:lnTo>
                  <a:lnTo>
                    <a:pt x="266308" y="1651000"/>
                  </a:lnTo>
                  <a:lnTo>
                    <a:pt x="280762" y="1689100"/>
                  </a:lnTo>
                  <a:lnTo>
                    <a:pt x="296964" y="1739900"/>
                  </a:lnTo>
                  <a:lnTo>
                    <a:pt x="314871" y="1778000"/>
                  </a:lnTo>
                  <a:lnTo>
                    <a:pt x="334440" y="1816100"/>
                  </a:lnTo>
                  <a:lnTo>
                    <a:pt x="355630" y="1866900"/>
                  </a:lnTo>
                  <a:lnTo>
                    <a:pt x="378399" y="1905000"/>
                  </a:lnTo>
                  <a:lnTo>
                    <a:pt x="402703" y="1943100"/>
                  </a:lnTo>
                  <a:lnTo>
                    <a:pt x="428501" y="1981200"/>
                  </a:lnTo>
                  <a:lnTo>
                    <a:pt x="455750" y="2019300"/>
                  </a:lnTo>
                  <a:lnTo>
                    <a:pt x="484408" y="2044700"/>
                  </a:lnTo>
                  <a:lnTo>
                    <a:pt x="514433" y="2082800"/>
                  </a:lnTo>
                  <a:lnTo>
                    <a:pt x="545782" y="2120900"/>
                  </a:lnTo>
                  <a:lnTo>
                    <a:pt x="578413" y="2146300"/>
                  </a:lnTo>
                  <a:lnTo>
                    <a:pt x="612283" y="2171700"/>
                  </a:lnTo>
                  <a:lnTo>
                    <a:pt x="647351" y="2209800"/>
                  </a:lnTo>
                  <a:lnTo>
                    <a:pt x="683573" y="2235200"/>
                  </a:lnTo>
                  <a:lnTo>
                    <a:pt x="720909" y="2260600"/>
                  </a:lnTo>
                  <a:lnTo>
                    <a:pt x="759314" y="2286000"/>
                  </a:lnTo>
                  <a:lnTo>
                    <a:pt x="798747" y="2298700"/>
                  </a:lnTo>
                  <a:lnTo>
                    <a:pt x="839166" y="2324100"/>
                  </a:lnTo>
                  <a:lnTo>
                    <a:pt x="880529" y="2349500"/>
                  </a:lnTo>
                  <a:lnTo>
                    <a:pt x="965914" y="2374900"/>
                  </a:lnTo>
                  <a:lnTo>
                    <a:pt x="1009852" y="2400300"/>
                  </a:lnTo>
                  <a:lnTo>
                    <a:pt x="1054564" y="2413000"/>
                  </a:lnTo>
                  <a:lnTo>
                    <a:pt x="1100008" y="2413000"/>
                  </a:lnTo>
                  <a:lnTo>
                    <a:pt x="1192921" y="2438400"/>
                  </a:lnTo>
                  <a:lnTo>
                    <a:pt x="2074152" y="2438400"/>
                  </a:lnTo>
                  <a:lnTo>
                    <a:pt x="2036391" y="2463800"/>
                  </a:lnTo>
                  <a:lnTo>
                    <a:pt x="1997785" y="2489200"/>
                  </a:lnTo>
                  <a:lnTo>
                    <a:pt x="1958362" y="2501900"/>
                  </a:lnTo>
                  <a:lnTo>
                    <a:pt x="1918152" y="2527300"/>
                  </a:lnTo>
                  <a:lnTo>
                    <a:pt x="1877182" y="2552700"/>
                  </a:lnTo>
                  <a:lnTo>
                    <a:pt x="1750004" y="2590800"/>
                  </a:lnTo>
                  <a:lnTo>
                    <a:pt x="1571536" y="2641600"/>
                  </a:lnTo>
                  <a:close/>
                </a:path>
                <a:path w="2673985" h="2654300">
                  <a:moveTo>
                    <a:pt x="2074152" y="2438400"/>
                  </a:moveTo>
                  <a:lnTo>
                    <a:pt x="1480519" y="2438400"/>
                  </a:lnTo>
                  <a:lnTo>
                    <a:pt x="1573433" y="2413000"/>
                  </a:lnTo>
                  <a:lnTo>
                    <a:pt x="1618876" y="2413000"/>
                  </a:lnTo>
                  <a:lnTo>
                    <a:pt x="1663589" y="2400300"/>
                  </a:lnTo>
                  <a:lnTo>
                    <a:pt x="1707527" y="2374900"/>
                  </a:lnTo>
                  <a:lnTo>
                    <a:pt x="1792912" y="2349500"/>
                  </a:lnTo>
                  <a:lnTo>
                    <a:pt x="1834274" y="2324100"/>
                  </a:lnTo>
                  <a:lnTo>
                    <a:pt x="1874693" y="2298700"/>
                  </a:lnTo>
                  <a:lnTo>
                    <a:pt x="1914127" y="2286000"/>
                  </a:lnTo>
                  <a:lnTo>
                    <a:pt x="1952532" y="2260600"/>
                  </a:lnTo>
                  <a:lnTo>
                    <a:pt x="1989867" y="2235200"/>
                  </a:lnTo>
                  <a:lnTo>
                    <a:pt x="2026090" y="2209800"/>
                  </a:lnTo>
                  <a:lnTo>
                    <a:pt x="2061158" y="2171700"/>
                  </a:lnTo>
                  <a:lnTo>
                    <a:pt x="2095028" y="2146300"/>
                  </a:lnTo>
                  <a:lnTo>
                    <a:pt x="2127659" y="2120900"/>
                  </a:lnTo>
                  <a:lnTo>
                    <a:pt x="2159008" y="2082800"/>
                  </a:lnTo>
                  <a:lnTo>
                    <a:pt x="2189032" y="2044700"/>
                  </a:lnTo>
                  <a:lnTo>
                    <a:pt x="2217690" y="2019300"/>
                  </a:lnTo>
                  <a:lnTo>
                    <a:pt x="2244940" y="1981200"/>
                  </a:lnTo>
                  <a:lnTo>
                    <a:pt x="2270737" y="1943100"/>
                  </a:lnTo>
                  <a:lnTo>
                    <a:pt x="2295042" y="1905000"/>
                  </a:lnTo>
                  <a:lnTo>
                    <a:pt x="2317810" y="1866900"/>
                  </a:lnTo>
                  <a:lnTo>
                    <a:pt x="2339000" y="1816100"/>
                  </a:lnTo>
                  <a:lnTo>
                    <a:pt x="2358570" y="1778000"/>
                  </a:lnTo>
                  <a:lnTo>
                    <a:pt x="2376477" y="1739900"/>
                  </a:lnTo>
                  <a:lnTo>
                    <a:pt x="2392679" y="1689100"/>
                  </a:lnTo>
                  <a:lnTo>
                    <a:pt x="2407133" y="1651000"/>
                  </a:lnTo>
                  <a:lnTo>
                    <a:pt x="2419797" y="1600200"/>
                  </a:lnTo>
                  <a:lnTo>
                    <a:pt x="2430629" y="1562100"/>
                  </a:lnTo>
                  <a:lnTo>
                    <a:pt x="2439586" y="1511300"/>
                  </a:lnTo>
                  <a:lnTo>
                    <a:pt x="2446627" y="1473200"/>
                  </a:lnTo>
                  <a:lnTo>
                    <a:pt x="2451708" y="1422400"/>
                  </a:lnTo>
                  <a:lnTo>
                    <a:pt x="2454788" y="1371600"/>
                  </a:lnTo>
                  <a:lnTo>
                    <a:pt x="2455824" y="1320800"/>
                  </a:lnTo>
                  <a:lnTo>
                    <a:pt x="2454788" y="1270000"/>
                  </a:lnTo>
                  <a:lnTo>
                    <a:pt x="2451708" y="1231900"/>
                  </a:lnTo>
                  <a:lnTo>
                    <a:pt x="2446627" y="1181100"/>
                  </a:lnTo>
                  <a:lnTo>
                    <a:pt x="2439586" y="1130300"/>
                  </a:lnTo>
                  <a:lnTo>
                    <a:pt x="2430629" y="1092200"/>
                  </a:lnTo>
                  <a:lnTo>
                    <a:pt x="2419797" y="1041400"/>
                  </a:lnTo>
                  <a:lnTo>
                    <a:pt x="2407133" y="1003300"/>
                  </a:lnTo>
                  <a:lnTo>
                    <a:pt x="2392679" y="952500"/>
                  </a:lnTo>
                  <a:lnTo>
                    <a:pt x="2376477" y="914400"/>
                  </a:lnTo>
                  <a:lnTo>
                    <a:pt x="2358570" y="863600"/>
                  </a:lnTo>
                  <a:lnTo>
                    <a:pt x="2339000" y="825500"/>
                  </a:lnTo>
                  <a:lnTo>
                    <a:pt x="2317810" y="787400"/>
                  </a:lnTo>
                  <a:lnTo>
                    <a:pt x="2295042" y="749300"/>
                  </a:lnTo>
                  <a:lnTo>
                    <a:pt x="2270737" y="711200"/>
                  </a:lnTo>
                  <a:lnTo>
                    <a:pt x="2244940" y="673100"/>
                  </a:lnTo>
                  <a:lnTo>
                    <a:pt x="2217690" y="635000"/>
                  </a:lnTo>
                  <a:lnTo>
                    <a:pt x="2189032" y="596900"/>
                  </a:lnTo>
                  <a:lnTo>
                    <a:pt x="2159008" y="571500"/>
                  </a:lnTo>
                  <a:lnTo>
                    <a:pt x="2127659" y="533400"/>
                  </a:lnTo>
                  <a:lnTo>
                    <a:pt x="2095028" y="495300"/>
                  </a:lnTo>
                  <a:lnTo>
                    <a:pt x="2061158" y="469900"/>
                  </a:lnTo>
                  <a:lnTo>
                    <a:pt x="2026090" y="444500"/>
                  </a:lnTo>
                  <a:lnTo>
                    <a:pt x="1989867" y="419100"/>
                  </a:lnTo>
                  <a:lnTo>
                    <a:pt x="1952532" y="393700"/>
                  </a:lnTo>
                  <a:lnTo>
                    <a:pt x="1914127" y="368300"/>
                  </a:lnTo>
                  <a:lnTo>
                    <a:pt x="1874693" y="342900"/>
                  </a:lnTo>
                  <a:lnTo>
                    <a:pt x="1834274" y="317500"/>
                  </a:lnTo>
                  <a:lnTo>
                    <a:pt x="1792912" y="304800"/>
                  </a:lnTo>
                  <a:lnTo>
                    <a:pt x="1750649" y="279400"/>
                  </a:lnTo>
                  <a:lnTo>
                    <a:pt x="1573433" y="228600"/>
                  </a:lnTo>
                  <a:lnTo>
                    <a:pt x="1527299" y="215900"/>
                  </a:lnTo>
                  <a:lnTo>
                    <a:pt x="1480519" y="215900"/>
                  </a:lnTo>
                  <a:lnTo>
                    <a:pt x="1433135" y="203200"/>
                  </a:lnTo>
                  <a:lnTo>
                    <a:pt x="2055508" y="203200"/>
                  </a:lnTo>
                  <a:lnTo>
                    <a:pt x="2074387" y="215900"/>
                  </a:lnTo>
                  <a:lnTo>
                    <a:pt x="2111273" y="241300"/>
                  </a:lnTo>
                  <a:lnTo>
                    <a:pt x="2147255" y="266700"/>
                  </a:lnTo>
                  <a:lnTo>
                    <a:pt x="2182305" y="292100"/>
                  </a:lnTo>
                  <a:lnTo>
                    <a:pt x="2216395" y="317500"/>
                  </a:lnTo>
                  <a:lnTo>
                    <a:pt x="2249497" y="342900"/>
                  </a:lnTo>
                  <a:lnTo>
                    <a:pt x="2281582" y="381000"/>
                  </a:lnTo>
                  <a:lnTo>
                    <a:pt x="2312622" y="406400"/>
                  </a:lnTo>
                  <a:lnTo>
                    <a:pt x="2342587" y="444500"/>
                  </a:lnTo>
                  <a:lnTo>
                    <a:pt x="2371451" y="482600"/>
                  </a:lnTo>
                  <a:lnTo>
                    <a:pt x="2399184" y="508000"/>
                  </a:lnTo>
                  <a:lnTo>
                    <a:pt x="2425757" y="546100"/>
                  </a:lnTo>
                  <a:lnTo>
                    <a:pt x="2451143" y="584200"/>
                  </a:lnTo>
                  <a:lnTo>
                    <a:pt x="2475313" y="622300"/>
                  </a:lnTo>
                  <a:lnTo>
                    <a:pt x="2498239" y="660400"/>
                  </a:lnTo>
                  <a:lnTo>
                    <a:pt x="2519891" y="698500"/>
                  </a:lnTo>
                  <a:lnTo>
                    <a:pt x="2540243" y="736600"/>
                  </a:lnTo>
                  <a:lnTo>
                    <a:pt x="2559264" y="787400"/>
                  </a:lnTo>
                  <a:lnTo>
                    <a:pt x="2576927" y="825500"/>
                  </a:lnTo>
                  <a:lnTo>
                    <a:pt x="2593204" y="863600"/>
                  </a:lnTo>
                  <a:lnTo>
                    <a:pt x="2608065" y="914400"/>
                  </a:lnTo>
                  <a:lnTo>
                    <a:pt x="2621483" y="952500"/>
                  </a:lnTo>
                  <a:lnTo>
                    <a:pt x="2633428" y="1003300"/>
                  </a:lnTo>
                  <a:lnTo>
                    <a:pt x="2643874" y="1041400"/>
                  </a:lnTo>
                  <a:lnTo>
                    <a:pt x="2652790" y="1092200"/>
                  </a:lnTo>
                  <a:lnTo>
                    <a:pt x="2660149" y="1130300"/>
                  </a:lnTo>
                  <a:lnTo>
                    <a:pt x="2665922" y="1181100"/>
                  </a:lnTo>
                  <a:lnTo>
                    <a:pt x="2670081" y="1231900"/>
                  </a:lnTo>
                  <a:lnTo>
                    <a:pt x="2672597" y="1270000"/>
                  </a:lnTo>
                  <a:lnTo>
                    <a:pt x="2673443" y="1320800"/>
                  </a:lnTo>
                  <a:lnTo>
                    <a:pt x="2672596" y="1371600"/>
                  </a:lnTo>
                  <a:lnTo>
                    <a:pt x="2670078" y="1422400"/>
                  </a:lnTo>
                  <a:lnTo>
                    <a:pt x="2665916" y="1460500"/>
                  </a:lnTo>
                  <a:lnTo>
                    <a:pt x="2660138" y="1511300"/>
                  </a:lnTo>
                  <a:lnTo>
                    <a:pt x="2652773" y="1562100"/>
                  </a:lnTo>
                  <a:lnTo>
                    <a:pt x="2643850" y="1600200"/>
                  </a:lnTo>
                  <a:lnTo>
                    <a:pt x="2633397" y="1651000"/>
                  </a:lnTo>
                  <a:lnTo>
                    <a:pt x="2621443" y="1689100"/>
                  </a:lnTo>
                  <a:lnTo>
                    <a:pt x="2608016" y="1739900"/>
                  </a:lnTo>
                  <a:lnTo>
                    <a:pt x="2593144" y="1778000"/>
                  </a:lnTo>
                  <a:lnTo>
                    <a:pt x="2576858" y="1828800"/>
                  </a:lnTo>
                  <a:lnTo>
                    <a:pt x="2559183" y="1866900"/>
                  </a:lnTo>
                  <a:lnTo>
                    <a:pt x="2540151" y="1905000"/>
                  </a:lnTo>
                  <a:lnTo>
                    <a:pt x="2519788" y="1943100"/>
                  </a:lnTo>
                  <a:lnTo>
                    <a:pt x="2498124" y="1981200"/>
                  </a:lnTo>
                  <a:lnTo>
                    <a:pt x="2475187" y="2019300"/>
                  </a:lnTo>
                  <a:lnTo>
                    <a:pt x="2451005" y="2057400"/>
                  </a:lnTo>
                  <a:lnTo>
                    <a:pt x="2425608" y="2095500"/>
                  </a:lnTo>
                  <a:lnTo>
                    <a:pt x="2399023" y="2133600"/>
                  </a:lnTo>
                  <a:lnTo>
                    <a:pt x="2371280" y="2171700"/>
                  </a:lnTo>
                  <a:lnTo>
                    <a:pt x="2342406" y="2209800"/>
                  </a:lnTo>
                  <a:lnTo>
                    <a:pt x="2312431" y="2235200"/>
                  </a:lnTo>
                  <a:lnTo>
                    <a:pt x="2281382" y="2273300"/>
                  </a:lnTo>
                  <a:lnTo>
                    <a:pt x="2249289" y="2298700"/>
                  </a:lnTo>
                  <a:lnTo>
                    <a:pt x="2216180" y="2324100"/>
                  </a:lnTo>
                  <a:lnTo>
                    <a:pt x="2182083" y="2362200"/>
                  </a:lnTo>
                  <a:lnTo>
                    <a:pt x="2147027" y="2387600"/>
                  </a:lnTo>
                  <a:lnTo>
                    <a:pt x="2111041" y="2413000"/>
                  </a:lnTo>
                  <a:lnTo>
                    <a:pt x="2074152" y="2438400"/>
                  </a:lnTo>
                  <a:close/>
                </a:path>
                <a:path w="2673985" h="2654300">
                  <a:moveTo>
                    <a:pt x="1479002" y="2654300"/>
                  </a:moveTo>
                  <a:lnTo>
                    <a:pt x="1194347" y="2654300"/>
                  </a:lnTo>
                  <a:lnTo>
                    <a:pt x="1147805" y="2641600"/>
                  </a:lnTo>
                  <a:lnTo>
                    <a:pt x="1525520" y="2641600"/>
                  </a:lnTo>
                  <a:lnTo>
                    <a:pt x="1479002" y="2654300"/>
                  </a:lnTo>
                  <a:close/>
                </a:path>
              </a:pathLst>
            </a:custGeom>
            <a:solidFill>
              <a:srgbClr val="5EDB12"/>
            </a:solidFill>
          </p:spPr>
          <p:txBody>
            <a:bodyPr wrap="square" lIns="0" tIns="0" rIns="0" bIns="0" rtlCol="0"/>
            <a:lstStyle/>
            <a:p>
              <a:endParaRPr/>
            </a:p>
          </p:txBody>
        </p:sp>
      </p:grpSp>
      <p:sp>
        <p:nvSpPr>
          <p:cNvPr id="18" name="object 18"/>
          <p:cNvSpPr txBox="1"/>
          <p:nvPr/>
        </p:nvSpPr>
        <p:spPr>
          <a:xfrm>
            <a:off x="6256959" y="1617731"/>
            <a:ext cx="1623378" cy="738188"/>
          </a:xfrm>
          <a:prstGeom prst="rect">
            <a:avLst/>
          </a:prstGeom>
        </p:spPr>
        <p:txBody>
          <a:bodyPr vert="horz" wrap="square" lIns="0" tIns="6350" rIns="0" bIns="0" rtlCol="0">
            <a:spAutoFit/>
          </a:bodyPr>
          <a:lstStyle/>
          <a:p>
            <a:pPr marL="19050">
              <a:lnSpc>
                <a:spcPct val="100000"/>
              </a:lnSpc>
              <a:spcBef>
                <a:spcPts val="50"/>
              </a:spcBef>
              <a:tabLst>
                <a:tab pos="494030" algn="l"/>
                <a:tab pos="1017588" algn="l"/>
              </a:tabLst>
            </a:pPr>
            <a:r>
              <a:rPr sz="800" dirty="0">
                <a:solidFill>
                  <a:srgbClr val="5EDB12"/>
                </a:solidFill>
                <a:latin typeface="Tahoma"/>
                <a:cs typeface="Tahoma"/>
              </a:rPr>
              <a:t>W</a:t>
            </a:r>
            <a:r>
              <a:rPr sz="800" spc="-50" dirty="0">
                <a:solidFill>
                  <a:srgbClr val="5EDB12"/>
                </a:solidFill>
                <a:latin typeface="Tahoma"/>
                <a:cs typeface="Tahoma"/>
              </a:rPr>
              <a:t> </a:t>
            </a:r>
            <a:r>
              <a:rPr sz="800" spc="50" dirty="0">
                <a:solidFill>
                  <a:srgbClr val="5EDB12"/>
                </a:solidFill>
                <a:latin typeface="Tahoma"/>
                <a:cs typeface="Tahoma"/>
              </a:rPr>
              <a:t>O</a:t>
            </a:r>
            <a:r>
              <a:rPr sz="800" spc="-50" dirty="0">
                <a:solidFill>
                  <a:srgbClr val="5EDB12"/>
                </a:solidFill>
                <a:latin typeface="Tahoma"/>
                <a:cs typeface="Tahoma"/>
              </a:rPr>
              <a:t> </a:t>
            </a:r>
            <a:r>
              <a:rPr sz="800" spc="50" dirty="0">
                <a:solidFill>
                  <a:srgbClr val="5EDB12"/>
                </a:solidFill>
                <a:latin typeface="Tahoma"/>
                <a:cs typeface="Tahoma"/>
              </a:rPr>
              <a:t>O</a:t>
            </a:r>
            <a:r>
              <a:rPr sz="800" spc="-50" dirty="0">
                <a:solidFill>
                  <a:srgbClr val="5EDB12"/>
                </a:solidFill>
                <a:latin typeface="Tahoma"/>
                <a:cs typeface="Tahoma"/>
              </a:rPr>
              <a:t> </a:t>
            </a:r>
            <a:r>
              <a:rPr sz="800" spc="13" dirty="0">
                <a:solidFill>
                  <a:srgbClr val="5EDB12"/>
                </a:solidFill>
                <a:latin typeface="Tahoma"/>
                <a:cs typeface="Tahoma"/>
              </a:rPr>
              <a:t>D</a:t>
            </a:r>
            <a:r>
              <a:rPr sz="800" dirty="0">
                <a:solidFill>
                  <a:srgbClr val="5EDB12"/>
                </a:solidFill>
                <a:latin typeface="Tahoma"/>
                <a:cs typeface="Tahoma"/>
              </a:rPr>
              <a:t>	</a:t>
            </a:r>
            <a:r>
              <a:rPr sz="800" spc="45" dirty="0">
                <a:solidFill>
                  <a:srgbClr val="5EDB12"/>
                </a:solidFill>
                <a:latin typeface="Tahoma"/>
                <a:cs typeface="Tahoma"/>
              </a:rPr>
              <a:t>B</a:t>
            </a:r>
            <a:r>
              <a:rPr sz="800" spc="-55" dirty="0">
                <a:solidFill>
                  <a:srgbClr val="5EDB12"/>
                </a:solidFill>
                <a:latin typeface="Tahoma"/>
                <a:cs typeface="Tahoma"/>
              </a:rPr>
              <a:t> </a:t>
            </a:r>
            <a:r>
              <a:rPr sz="800" spc="-83" dirty="0">
                <a:solidFill>
                  <a:srgbClr val="5EDB12"/>
                </a:solidFill>
                <a:latin typeface="Tahoma"/>
                <a:cs typeface="Tahoma"/>
              </a:rPr>
              <a:t>I</a:t>
            </a:r>
            <a:r>
              <a:rPr sz="800" spc="-55" dirty="0">
                <a:solidFill>
                  <a:srgbClr val="5EDB12"/>
                </a:solidFill>
                <a:latin typeface="Tahoma"/>
                <a:cs typeface="Tahoma"/>
              </a:rPr>
              <a:t> </a:t>
            </a:r>
            <a:r>
              <a:rPr sz="800" spc="-33" dirty="0">
                <a:solidFill>
                  <a:srgbClr val="5EDB12"/>
                </a:solidFill>
                <a:latin typeface="Tahoma"/>
                <a:cs typeface="Tahoma"/>
              </a:rPr>
              <a:t>T</a:t>
            </a:r>
            <a:r>
              <a:rPr sz="800" spc="-55" dirty="0">
                <a:solidFill>
                  <a:srgbClr val="5EDB12"/>
                </a:solidFill>
                <a:latin typeface="Tahoma"/>
                <a:cs typeface="Tahoma"/>
              </a:rPr>
              <a:t> </a:t>
            </a:r>
            <a:r>
              <a:rPr sz="800" spc="-33" dirty="0">
                <a:solidFill>
                  <a:srgbClr val="5EDB12"/>
                </a:solidFill>
                <a:latin typeface="Tahoma"/>
                <a:cs typeface="Tahoma"/>
              </a:rPr>
              <a:t>T</a:t>
            </a:r>
            <a:r>
              <a:rPr sz="800" spc="-53" dirty="0">
                <a:solidFill>
                  <a:srgbClr val="5EDB12"/>
                </a:solidFill>
                <a:latin typeface="Tahoma"/>
                <a:cs typeface="Tahoma"/>
              </a:rPr>
              <a:t> </a:t>
            </a:r>
            <a:r>
              <a:rPr sz="800" spc="-10" dirty="0">
                <a:solidFill>
                  <a:srgbClr val="5EDB12"/>
                </a:solidFill>
                <a:latin typeface="Tahoma"/>
                <a:cs typeface="Tahoma"/>
              </a:rPr>
              <a:t>E</a:t>
            </a:r>
            <a:r>
              <a:rPr sz="800" spc="-55" dirty="0">
                <a:solidFill>
                  <a:srgbClr val="5EDB12"/>
                </a:solidFill>
                <a:latin typeface="Tahoma"/>
                <a:cs typeface="Tahoma"/>
              </a:rPr>
              <a:t> </a:t>
            </a:r>
            <a:r>
              <a:rPr sz="800" spc="-25" dirty="0">
                <a:solidFill>
                  <a:srgbClr val="5EDB12"/>
                </a:solidFill>
                <a:latin typeface="Tahoma"/>
                <a:cs typeface="Tahoma"/>
              </a:rPr>
              <a:t>R</a:t>
            </a:r>
            <a:r>
              <a:rPr sz="800" dirty="0">
                <a:solidFill>
                  <a:srgbClr val="5EDB12"/>
                </a:solidFill>
                <a:latin typeface="Tahoma"/>
                <a:cs typeface="Tahoma"/>
              </a:rPr>
              <a:t>	V</a:t>
            </a:r>
            <a:r>
              <a:rPr sz="800" spc="-55" dirty="0">
                <a:solidFill>
                  <a:srgbClr val="5EDB12"/>
                </a:solidFill>
                <a:latin typeface="Tahoma"/>
                <a:cs typeface="Tahoma"/>
              </a:rPr>
              <a:t> </a:t>
            </a:r>
            <a:r>
              <a:rPr sz="800" spc="-10" dirty="0">
                <a:solidFill>
                  <a:srgbClr val="5EDB12"/>
                </a:solidFill>
                <a:latin typeface="Tahoma"/>
                <a:cs typeface="Tahoma"/>
              </a:rPr>
              <a:t>E</a:t>
            </a:r>
            <a:r>
              <a:rPr sz="800" spc="-53" dirty="0">
                <a:solidFill>
                  <a:srgbClr val="5EDB12"/>
                </a:solidFill>
                <a:latin typeface="Tahoma"/>
                <a:cs typeface="Tahoma"/>
              </a:rPr>
              <a:t> </a:t>
            </a:r>
            <a:r>
              <a:rPr sz="800" spc="-33" dirty="0">
                <a:solidFill>
                  <a:srgbClr val="5EDB12"/>
                </a:solidFill>
                <a:latin typeface="Tahoma"/>
                <a:cs typeface="Tahoma"/>
              </a:rPr>
              <a:t>T</a:t>
            </a:r>
            <a:r>
              <a:rPr sz="800" spc="-53" dirty="0">
                <a:solidFill>
                  <a:srgbClr val="5EDB12"/>
                </a:solidFill>
                <a:latin typeface="Tahoma"/>
                <a:cs typeface="Tahoma"/>
              </a:rPr>
              <a:t> </a:t>
            </a:r>
            <a:r>
              <a:rPr sz="800" dirty="0">
                <a:solidFill>
                  <a:srgbClr val="5EDB12"/>
                </a:solidFill>
                <a:latin typeface="Tahoma"/>
                <a:cs typeface="Tahoma"/>
              </a:rPr>
              <a:t>C</a:t>
            </a:r>
            <a:r>
              <a:rPr sz="800" spc="-55" dirty="0">
                <a:solidFill>
                  <a:srgbClr val="5EDB12"/>
                </a:solidFill>
                <a:latin typeface="Tahoma"/>
                <a:cs typeface="Tahoma"/>
              </a:rPr>
              <a:t> </a:t>
            </a:r>
            <a:r>
              <a:rPr sz="800" spc="48" dirty="0">
                <a:solidFill>
                  <a:srgbClr val="5EDB12"/>
                </a:solidFill>
                <a:latin typeface="Tahoma"/>
                <a:cs typeface="Tahoma"/>
              </a:rPr>
              <a:t>H</a:t>
            </a:r>
            <a:r>
              <a:rPr sz="800" spc="118" dirty="0">
                <a:solidFill>
                  <a:srgbClr val="5EDB12"/>
                </a:solidFill>
                <a:latin typeface="Tahoma"/>
                <a:cs typeface="Tahoma"/>
              </a:rPr>
              <a:t> </a:t>
            </a:r>
            <a:r>
              <a:rPr sz="1050" spc="-19" baseline="7936" dirty="0">
                <a:solidFill>
                  <a:srgbClr val="FFFFFF"/>
                </a:solidFill>
                <a:latin typeface="Tahoma"/>
                <a:cs typeface="Tahoma"/>
              </a:rPr>
              <a:t>is</a:t>
            </a:r>
            <a:endParaRPr sz="1050" baseline="7936">
              <a:latin typeface="Tahoma"/>
              <a:cs typeface="Tahoma"/>
            </a:endParaRPr>
          </a:p>
          <a:p>
            <a:pPr marL="19050">
              <a:lnSpc>
                <a:spcPct val="100000"/>
              </a:lnSpc>
              <a:spcBef>
                <a:spcPts val="13"/>
              </a:spcBef>
            </a:pPr>
            <a:r>
              <a:rPr sz="700" spc="28" dirty="0">
                <a:solidFill>
                  <a:srgbClr val="FFFFFF"/>
                </a:solidFill>
                <a:latin typeface="Tahoma"/>
                <a:cs typeface="Tahoma"/>
              </a:rPr>
              <a:t>rare</a:t>
            </a:r>
            <a:r>
              <a:rPr sz="700" spc="-13" dirty="0">
                <a:solidFill>
                  <a:srgbClr val="FFFFFF"/>
                </a:solidFill>
                <a:latin typeface="Tahoma"/>
                <a:cs typeface="Tahoma"/>
              </a:rPr>
              <a:t> </a:t>
            </a:r>
            <a:r>
              <a:rPr sz="700" spc="30" dirty="0">
                <a:solidFill>
                  <a:srgbClr val="FFFFFF"/>
                </a:solidFill>
                <a:latin typeface="Tahoma"/>
                <a:cs typeface="Tahoma"/>
              </a:rPr>
              <a:t>throughout</a:t>
            </a:r>
            <a:r>
              <a:rPr sz="700" spc="-10" dirty="0">
                <a:solidFill>
                  <a:srgbClr val="FFFFFF"/>
                </a:solidFill>
                <a:latin typeface="Tahoma"/>
                <a:cs typeface="Tahoma"/>
              </a:rPr>
              <a:t> </a:t>
            </a:r>
            <a:r>
              <a:rPr sz="700" dirty="0">
                <a:solidFill>
                  <a:srgbClr val="FFFFFF"/>
                </a:solidFill>
                <a:latin typeface="Tahoma"/>
                <a:cs typeface="Tahoma"/>
              </a:rPr>
              <a:t>West</a:t>
            </a:r>
            <a:r>
              <a:rPr sz="700" spc="-10" dirty="0">
                <a:solidFill>
                  <a:srgbClr val="FFFFFF"/>
                </a:solidFill>
                <a:latin typeface="Tahoma"/>
                <a:cs typeface="Tahoma"/>
              </a:rPr>
              <a:t> </a:t>
            </a:r>
            <a:r>
              <a:rPr sz="700" spc="28" dirty="0">
                <a:solidFill>
                  <a:srgbClr val="FFFFFF"/>
                </a:solidFill>
                <a:latin typeface="Tahoma"/>
                <a:cs typeface="Tahoma"/>
              </a:rPr>
              <a:t>Glamorgan</a:t>
            </a:r>
            <a:r>
              <a:rPr sz="700" spc="-13" dirty="0">
                <a:solidFill>
                  <a:srgbClr val="FFFFFF"/>
                </a:solidFill>
                <a:latin typeface="Tahoma"/>
                <a:cs typeface="Tahoma"/>
              </a:rPr>
              <a:t> </a:t>
            </a:r>
            <a:r>
              <a:rPr sz="700" spc="18" dirty="0">
                <a:solidFill>
                  <a:srgbClr val="FFFFFF"/>
                </a:solidFill>
                <a:latin typeface="Tahoma"/>
                <a:cs typeface="Tahoma"/>
              </a:rPr>
              <a:t>but</a:t>
            </a:r>
            <a:endParaRPr sz="700">
              <a:latin typeface="Tahoma"/>
              <a:cs typeface="Tahoma"/>
            </a:endParaRPr>
          </a:p>
          <a:p>
            <a:pPr marL="19050" marR="15240">
              <a:lnSpc>
                <a:spcPct val="116100"/>
              </a:lnSpc>
            </a:pPr>
            <a:r>
              <a:rPr sz="700" spc="25" dirty="0">
                <a:solidFill>
                  <a:srgbClr val="FFFFFF"/>
                </a:solidFill>
                <a:latin typeface="Tahoma"/>
                <a:cs typeface="Tahoma"/>
              </a:rPr>
              <a:t>there</a:t>
            </a:r>
            <a:r>
              <a:rPr sz="700" spc="-25" dirty="0">
                <a:solidFill>
                  <a:srgbClr val="FFFFFF"/>
                </a:solidFill>
                <a:latin typeface="Tahoma"/>
                <a:cs typeface="Tahoma"/>
              </a:rPr>
              <a:t> </a:t>
            </a:r>
            <a:r>
              <a:rPr sz="700" dirty="0">
                <a:solidFill>
                  <a:srgbClr val="FFFFFF"/>
                </a:solidFill>
                <a:latin typeface="Tahoma"/>
                <a:cs typeface="Tahoma"/>
              </a:rPr>
              <a:t>is</a:t>
            </a:r>
            <a:r>
              <a:rPr sz="700" spc="-23" dirty="0">
                <a:solidFill>
                  <a:srgbClr val="FFFFFF"/>
                </a:solidFill>
                <a:latin typeface="Tahoma"/>
                <a:cs typeface="Tahoma"/>
              </a:rPr>
              <a:t> </a:t>
            </a:r>
            <a:r>
              <a:rPr sz="700" dirty="0">
                <a:solidFill>
                  <a:srgbClr val="FFFFFF"/>
                </a:solidFill>
                <a:latin typeface="Tahoma"/>
                <a:cs typeface="Tahoma"/>
              </a:rPr>
              <a:t>a</a:t>
            </a:r>
            <a:r>
              <a:rPr sz="700" spc="-25" dirty="0">
                <a:solidFill>
                  <a:srgbClr val="FFFFFF"/>
                </a:solidFill>
                <a:latin typeface="Tahoma"/>
                <a:cs typeface="Tahoma"/>
              </a:rPr>
              <a:t> </a:t>
            </a:r>
            <a:r>
              <a:rPr sz="700" spc="28" dirty="0">
                <a:solidFill>
                  <a:srgbClr val="FFFFFF"/>
                </a:solidFill>
                <a:latin typeface="Tahoma"/>
                <a:cs typeface="Tahoma"/>
              </a:rPr>
              <a:t>population</a:t>
            </a:r>
            <a:r>
              <a:rPr sz="700" spc="-23" dirty="0">
                <a:solidFill>
                  <a:srgbClr val="FFFFFF"/>
                </a:solidFill>
                <a:latin typeface="Tahoma"/>
                <a:cs typeface="Tahoma"/>
              </a:rPr>
              <a:t> </a:t>
            </a:r>
            <a:r>
              <a:rPr sz="700" spc="25" dirty="0">
                <a:solidFill>
                  <a:srgbClr val="FFFFFF"/>
                </a:solidFill>
                <a:latin typeface="Tahoma"/>
                <a:cs typeface="Tahoma"/>
              </a:rPr>
              <a:t>present</a:t>
            </a:r>
            <a:r>
              <a:rPr sz="700" spc="-25" dirty="0">
                <a:solidFill>
                  <a:srgbClr val="FFFFFF"/>
                </a:solidFill>
                <a:latin typeface="Tahoma"/>
                <a:cs typeface="Tahoma"/>
              </a:rPr>
              <a:t> </a:t>
            </a:r>
            <a:r>
              <a:rPr sz="700" spc="38" dirty="0">
                <a:solidFill>
                  <a:srgbClr val="FFFFFF"/>
                </a:solidFill>
                <a:latin typeface="Tahoma"/>
                <a:cs typeface="Tahoma"/>
              </a:rPr>
              <a:t>on</a:t>
            </a:r>
            <a:r>
              <a:rPr sz="700" spc="-23" dirty="0">
                <a:solidFill>
                  <a:srgbClr val="FFFFFF"/>
                </a:solidFill>
                <a:latin typeface="Tahoma"/>
                <a:cs typeface="Tahoma"/>
              </a:rPr>
              <a:t> </a:t>
            </a:r>
            <a:r>
              <a:rPr sz="700" spc="-5" dirty="0">
                <a:solidFill>
                  <a:srgbClr val="FFFFFF"/>
                </a:solidFill>
                <a:latin typeface="Tahoma"/>
                <a:cs typeface="Tahoma"/>
                <a:hlinkClick r:id="rId7"/>
              </a:rPr>
              <a:t>Cadle</a:t>
            </a:r>
            <a:r>
              <a:rPr sz="700" spc="-5" dirty="0">
                <a:solidFill>
                  <a:srgbClr val="FFFFFF"/>
                </a:solidFill>
                <a:latin typeface="Tahoma"/>
                <a:cs typeface="Tahoma"/>
              </a:rPr>
              <a:t> </a:t>
            </a:r>
            <a:r>
              <a:rPr sz="700" spc="25" dirty="0">
                <a:solidFill>
                  <a:srgbClr val="FFFFFF"/>
                </a:solidFill>
                <a:latin typeface="Tahoma"/>
                <a:cs typeface="Tahoma"/>
                <a:hlinkClick r:id="rId7"/>
              </a:rPr>
              <a:t>Heath</a:t>
            </a:r>
            <a:r>
              <a:rPr sz="700" spc="5" dirty="0">
                <a:solidFill>
                  <a:srgbClr val="FFFFFF"/>
                </a:solidFill>
                <a:latin typeface="Tahoma"/>
                <a:cs typeface="Tahoma"/>
                <a:hlinkClick r:id="rId7"/>
              </a:rPr>
              <a:t> </a:t>
            </a:r>
            <a:r>
              <a:rPr sz="700" dirty="0">
                <a:solidFill>
                  <a:srgbClr val="FFFFFF"/>
                </a:solidFill>
                <a:latin typeface="Tahoma"/>
                <a:cs typeface="Tahoma"/>
                <a:hlinkClick r:id="rId7"/>
              </a:rPr>
              <a:t>LN</a:t>
            </a:r>
            <a:r>
              <a:rPr sz="700" dirty="0">
                <a:solidFill>
                  <a:srgbClr val="FFFFFF"/>
                </a:solidFill>
                <a:latin typeface="Tahoma"/>
                <a:cs typeface="Tahoma"/>
              </a:rPr>
              <a:t>R,</a:t>
            </a:r>
            <a:r>
              <a:rPr sz="700" spc="8" dirty="0">
                <a:solidFill>
                  <a:srgbClr val="FFFFFF"/>
                </a:solidFill>
                <a:latin typeface="Tahoma"/>
                <a:cs typeface="Tahoma"/>
              </a:rPr>
              <a:t> </a:t>
            </a:r>
            <a:r>
              <a:rPr sz="700" spc="28" dirty="0">
                <a:solidFill>
                  <a:srgbClr val="FFFFFF"/>
                </a:solidFill>
                <a:latin typeface="Tahoma"/>
                <a:cs typeface="Tahoma"/>
              </a:rPr>
              <a:t>near</a:t>
            </a:r>
            <a:r>
              <a:rPr sz="700" spc="8" dirty="0">
                <a:solidFill>
                  <a:srgbClr val="FFFFFF"/>
                </a:solidFill>
                <a:latin typeface="Tahoma"/>
                <a:cs typeface="Tahoma"/>
              </a:rPr>
              <a:t> </a:t>
            </a:r>
            <a:r>
              <a:rPr sz="700" dirty="0">
                <a:solidFill>
                  <a:srgbClr val="FFFFFF"/>
                </a:solidFill>
                <a:latin typeface="Tahoma"/>
                <a:cs typeface="Tahoma"/>
              </a:rPr>
              <a:t>Fforest-fach.</a:t>
            </a:r>
            <a:r>
              <a:rPr sz="700" spc="8" dirty="0">
                <a:solidFill>
                  <a:srgbClr val="FFFFFF"/>
                </a:solidFill>
                <a:latin typeface="Tahoma"/>
                <a:cs typeface="Tahoma"/>
              </a:rPr>
              <a:t> </a:t>
            </a:r>
            <a:r>
              <a:rPr sz="700" dirty="0">
                <a:solidFill>
                  <a:srgbClr val="FFFFFF"/>
                </a:solidFill>
                <a:latin typeface="Tahoma"/>
                <a:cs typeface="Tahoma"/>
              </a:rPr>
              <a:t>This</a:t>
            </a:r>
            <a:r>
              <a:rPr sz="700" spc="8" dirty="0">
                <a:solidFill>
                  <a:srgbClr val="FFFFFF"/>
                </a:solidFill>
                <a:latin typeface="Tahoma"/>
                <a:cs typeface="Tahoma"/>
              </a:rPr>
              <a:t> </a:t>
            </a:r>
            <a:r>
              <a:rPr sz="700" spc="-13" dirty="0">
                <a:solidFill>
                  <a:srgbClr val="FFFFFF"/>
                </a:solidFill>
                <a:latin typeface="Tahoma"/>
                <a:cs typeface="Tahoma"/>
              </a:rPr>
              <a:t>is </a:t>
            </a:r>
            <a:r>
              <a:rPr sz="700" spc="33" dirty="0">
                <a:solidFill>
                  <a:srgbClr val="FFFFFF"/>
                </a:solidFill>
                <a:latin typeface="Tahoma"/>
                <a:cs typeface="Tahoma"/>
              </a:rPr>
              <a:t>one</a:t>
            </a:r>
            <a:r>
              <a:rPr sz="700" spc="-3" dirty="0">
                <a:solidFill>
                  <a:srgbClr val="FFFFFF"/>
                </a:solidFill>
                <a:latin typeface="Tahoma"/>
                <a:cs typeface="Tahoma"/>
              </a:rPr>
              <a:t> </a:t>
            </a:r>
            <a:r>
              <a:rPr sz="700" dirty="0">
                <a:solidFill>
                  <a:srgbClr val="FFFFFF"/>
                </a:solidFill>
                <a:latin typeface="Tahoma"/>
                <a:cs typeface="Tahoma"/>
              </a:rPr>
              <a:t>of</a:t>
            </a:r>
            <a:r>
              <a:rPr sz="700" spc="-3" dirty="0">
                <a:solidFill>
                  <a:srgbClr val="FFFFFF"/>
                </a:solidFill>
                <a:latin typeface="Tahoma"/>
                <a:cs typeface="Tahoma"/>
              </a:rPr>
              <a:t> </a:t>
            </a:r>
            <a:r>
              <a:rPr sz="700" dirty="0">
                <a:solidFill>
                  <a:srgbClr val="FFFFFF"/>
                </a:solidFill>
                <a:latin typeface="Tahoma"/>
                <a:cs typeface="Tahoma"/>
              </a:rPr>
              <a:t>only</a:t>
            </a:r>
            <a:r>
              <a:rPr sz="700" spc="-3" dirty="0">
                <a:solidFill>
                  <a:srgbClr val="FFFFFF"/>
                </a:solidFill>
                <a:latin typeface="Tahoma"/>
                <a:cs typeface="Tahoma"/>
              </a:rPr>
              <a:t> </a:t>
            </a:r>
            <a:r>
              <a:rPr sz="700" spc="25" dirty="0">
                <a:solidFill>
                  <a:srgbClr val="FFFFFF"/>
                </a:solidFill>
                <a:latin typeface="Tahoma"/>
                <a:cs typeface="Tahoma"/>
              </a:rPr>
              <a:t>two</a:t>
            </a:r>
            <a:r>
              <a:rPr sz="700" spc="-3" dirty="0">
                <a:solidFill>
                  <a:srgbClr val="FFFFFF"/>
                </a:solidFill>
                <a:latin typeface="Tahoma"/>
                <a:cs typeface="Tahoma"/>
              </a:rPr>
              <a:t> </a:t>
            </a:r>
            <a:r>
              <a:rPr sz="700" spc="28" dirty="0">
                <a:solidFill>
                  <a:srgbClr val="FFFFFF"/>
                </a:solidFill>
                <a:latin typeface="Tahoma"/>
                <a:cs typeface="Tahoma"/>
              </a:rPr>
              <a:t>populations</a:t>
            </a:r>
            <a:r>
              <a:rPr sz="700" spc="-3" dirty="0">
                <a:solidFill>
                  <a:srgbClr val="FFFFFF"/>
                </a:solidFill>
                <a:latin typeface="Tahoma"/>
                <a:cs typeface="Tahoma"/>
              </a:rPr>
              <a:t> </a:t>
            </a:r>
            <a:r>
              <a:rPr sz="700" dirty="0">
                <a:solidFill>
                  <a:srgbClr val="FFFFFF"/>
                </a:solidFill>
                <a:latin typeface="Tahoma"/>
                <a:cs typeface="Tahoma"/>
              </a:rPr>
              <a:t>of </a:t>
            </a:r>
            <a:r>
              <a:rPr sz="700" spc="13" dirty="0">
                <a:solidFill>
                  <a:srgbClr val="FFFFFF"/>
                </a:solidFill>
                <a:latin typeface="Tahoma"/>
                <a:cs typeface="Tahoma"/>
              </a:rPr>
              <a:t>the </a:t>
            </a:r>
            <a:r>
              <a:rPr sz="700" dirty="0">
                <a:solidFill>
                  <a:srgbClr val="FFFFFF"/>
                </a:solidFill>
                <a:latin typeface="Tahoma"/>
                <a:cs typeface="Tahoma"/>
              </a:rPr>
              <a:t>species</a:t>
            </a:r>
            <a:r>
              <a:rPr sz="700" spc="33" dirty="0">
                <a:solidFill>
                  <a:srgbClr val="FFFFFF"/>
                </a:solidFill>
                <a:latin typeface="Tahoma"/>
                <a:cs typeface="Tahoma"/>
              </a:rPr>
              <a:t> </a:t>
            </a:r>
            <a:r>
              <a:rPr sz="700" spc="28" dirty="0">
                <a:solidFill>
                  <a:srgbClr val="FFFFFF"/>
                </a:solidFill>
                <a:latin typeface="Tahoma"/>
                <a:cs typeface="Tahoma"/>
              </a:rPr>
              <a:t>in</a:t>
            </a:r>
            <a:r>
              <a:rPr sz="700" spc="33" dirty="0">
                <a:solidFill>
                  <a:srgbClr val="FFFFFF"/>
                </a:solidFill>
                <a:latin typeface="Tahoma"/>
                <a:cs typeface="Tahoma"/>
              </a:rPr>
              <a:t> </a:t>
            </a:r>
            <a:r>
              <a:rPr sz="700" dirty="0">
                <a:solidFill>
                  <a:srgbClr val="FFFFFF"/>
                </a:solidFill>
                <a:latin typeface="Tahoma"/>
                <a:cs typeface="Tahoma"/>
              </a:rPr>
              <a:t>West</a:t>
            </a:r>
            <a:r>
              <a:rPr sz="700" spc="33" dirty="0">
                <a:solidFill>
                  <a:srgbClr val="FFFFFF"/>
                </a:solidFill>
                <a:latin typeface="Tahoma"/>
                <a:cs typeface="Tahoma"/>
              </a:rPr>
              <a:t> </a:t>
            </a:r>
            <a:r>
              <a:rPr sz="700" spc="-5" dirty="0">
                <a:solidFill>
                  <a:srgbClr val="FFFFFF"/>
                </a:solidFill>
                <a:latin typeface="Tahoma"/>
                <a:cs typeface="Tahoma"/>
              </a:rPr>
              <a:t>Glamorgan.</a:t>
            </a:r>
            <a:endParaRPr sz="700">
              <a:latin typeface="Tahoma"/>
              <a:cs typeface="Tahoma"/>
            </a:endParaRPr>
          </a:p>
        </p:txBody>
      </p:sp>
      <p:sp>
        <p:nvSpPr>
          <p:cNvPr id="19" name="object 19"/>
          <p:cNvSpPr txBox="1"/>
          <p:nvPr/>
        </p:nvSpPr>
        <p:spPr>
          <a:xfrm>
            <a:off x="2546301" y="4356132"/>
            <a:ext cx="1955800" cy="1274128"/>
          </a:xfrm>
          <a:prstGeom prst="rect">
            <a:avLst/>
          </a:prstGeom>
        </p:spPr>
        <p:txBody>
          <a:bodyPr vert="horz" wrap="square" lIns="0" tIns="22543" rIns="0" bIns="0" rtlCol="0">
            <a:spAutoFit/>
          </a:bodyPr>
          <a:lstStyle/>
          <a:p>
            <a:pPr marL="6350">
              <a:lnSpc>
                <a:spcPct val="100000"/>
              </a:lnSpc>
              <a:spcBef>
                <a:spcPts val="178"/>
              </a:spcBef>
              <a:tabLst>
                <a:tab pos="528955" algn="l"/>
                <a:tab pos="1238250" algn="l"/>
              </a:tabLst>
            </a:pPr>
            <a:r>
              <a:rPr sz="800" spc="68" dirty="0">
                <a:solidFill>
                  <a:srgbClr val="5EDB12"/>
                </a:solidFill>
                <a:latin typeface="Tahoma"/>
                <a:cs typeface="Tahoma"/>
              </a:rPr>
              <a:t>N</a:t>
            </a:r>
            <a:r>
              <a:rPr sz="800" spc="-57" dirty="0">
                <a:solidFill>
                  <a:srgbClr val="5EDB12"/>
                </a:solidFill>
                <a:latin typeface="Tahoma"/>
                <a:cs typeface="Tahoma"/>
              </a:rPr>
              <a:t> </a:t>
            </a:r>
            <a:r>
              <a:rPr sz="800" spc="50" dirty="0">
                <a:solidFill>
                  <a:srgbClr val="5EDB12"/>
                </a:solidFill>
                <a:latin typeface="Tahoma"/>
                <a:cs typeface="Tahoma"/>
              </a:rPr>
              <a:t>O</a:t>
            </a:r>
            <a:r>
              <a:rPr sz="800" spc="-55" dirty="0">
                <a:solidFill>
                  <a:srgbClr val="5EDB12"/>
                </a:solidFill>
                <a:latin typeface="Tahoma"/>
                <a:cs typeface="Tahoma"/>
              </a:rPr>
              <a:t> </a:t>
            </a:r>
            <a:r>
              <a:rPr sz="800" dirty="0">
                <a:solidFill>
                  <a:srgbClr val="5EDB12"/>
                </a:solidFill>
                <a:latin typeface="Tahoma"/>
                <a:cs typeface="Tahoma"/>
              </a:rPr>
              <a:t>R</a:t>
            </a:r>
            <a:r>
              <a:rPr sz="800" spc="-55" dirty="0">
                <a:solidFill>
                  <a:srgbClr val="5EDB12"/>
                </a:solidFill>
                <a:latin typeface="Tahoma"/>
                <a:cs typeface="Tahoma"/>
              </a:rPr>
              <a:t> </a:t>
            </a:r>
            <a:r>
              <a:rPr sz="800" spc="-33" dirty="0">
                <a:solidFill>
                  <a:srgbClr val="5EDB12"/>
                </a:solidFill>
                <a:latin typeface="Tahoma"/>
                <a:cs typeface="Tahoma"/>
              </a:rPr>
              <a:t>T</a:t>
            </a:r>
            <a:r>
              <a:rPr sz="800" spc="-57" dirty="0">
                <a:solidFill>
                  <a:srgbClr val="5EDB12"/>
                </a:solidFill>
                <a:latin typeface="Tahoma"/>
                <a:cs typeface="Tahoma"/>
              </a:rPr>
              <a:t> </a:t>
            </a:r>
            <a:r>
              <a:rPr sz="800" spc="23" dirty="0">
                <a:solidFill>
                  <a:srgbClr val="5EDB12"/>
                </a:solidFill>
                <a:latin typeface="Tahoma"/>
                <a:cs typeface="Tahoma"/>
              </a:rPr>
              <a:t>H</a:t>
            </a:r>
            <a:r>
              <a:rPr sz="800" dirty="0">
                <a:solidFill>
                  <a:srgbClr val="5EDB12"/>
                </a:solidFill>
                <a:latin typeface="Tahoma"/>
                <a:cs typeface="Tahoma"/>
              </a:rPr>
              <a:t>	A</a:t>
            </a:r>
            <a:r>
              <a:rPr sz="800" spc="-48" dirty="0">
                <a:solidFill>
                  <a:srgbClr val="5EDB12"/>
                </a:solidFill>
                <a:latin typeface="Tahoma"/>
                <a:cs typeface="Tahoma"/>
              </a:rPr>
              <a:t> </a:t>
            </a:r>
            <a:r>
              <a:rPr sz="800" spc="-33" dirty="0">
                <a:solidFill>
                  <a:srgbClr val="5EDB12"/>
                </a:solidFill>
                <a:latin typeface="Tahoma"/>
                <a:cs typeface="Tahoma"/>
              </a:rPr>
              <a:t>T</a:t>
            </a:r>
            <a:r>
              <a:rPr sz="800" spc="-48" dirty="0">
                <a:solidFill>
                  <a:srgbClr val="5EDB12"/>
                </a:solidFill>
                <a:latin typeface="Tahoma"/>
                <a:cs typeface="Tahoma"/>
              </a:rPr>
              <a:t> </a:t>
            </a:r>
            <a:r>
              <a:rPr sz="800" dirty="0">
                <a:solidFill>
                  <a:srgbClr val="5EDB12"/>
                </a:solidFill>
                <a:latin typeface="Tahoma"/>
                <a:cs typeface="Tahoma"/>
              </a:rPr>
              <a:t>L</a:t>
            </a:r>
            <a:r>
              <a:rPr sz="800" spc="-48" dirty="0">
                <a:solidFill>
                  <a:srgbClr val="5EDB12"/>
                </a:solidFill>
                <a:latin typeface="Tahoma"/>
                <a:cs typeface="Tahoma"/>
              </a:rPr>
              <a:t> </a:t>
            </a:r>
            <a:r>
              <a:rPr sz="800" dirty="0">
                <a:solidFill>
                  <a:srgbClr val="5EDB12"/>
                </a:solidFill>
                <a:latin typeface="Tahoma"/>
                <a:cs typeface="Tahoma"/>
              </a:rPr>
              <a:t>A</a:t>
            </a:r>
            <a:r>
              <a:rPr sz="800" spc="-45" dirty="0">
                <a:solidFill>
                  <a:srgbClr val="5EDB12"/>
                </a:solidFill>
                <a:latin typeface="Tahoma"/>
                <a:cs typeface="Tahoma"/>
              </a:rPr>
              <a:t> </a:t>
            </a:r>
            <a:r>
              <a:rPr sz="800" spc="68" dirty="0">
                <a:solidFill>
                  <a:srgbClr val="5EDB12"/>
                </a:solidFill>
                <a:latin typeface="Tahoma"/>
                <a:cs typeface="Tahoma"/>
              </a:rPr>
              <a:t>N</a:t>
            </a:r>
            <a:r>
              <a:rPr sz="800" spc="-48" dirty="0">
                <a:solidFill>
                  <a:srgbClr val="5EDB12"/>
                </a:solidFill>
                <a:latin typeface="Tahoma"/>
                <a:cs typeface="Tahoma"/>
              </a:rPr>
              <a:t> </a:t>
            </a:r>
            <a:r>
              <a:rPr sz="800" spc="-33" dirty="0">
                <a:solidFill>
                  <a:srgbClr val="5EDB12"/>
                </a:solidFill>
                <a:latin typeface="Tahoma"/>
                <a:cs typeface="Tahoma"/>
              </a:rPr>
              <a:t>T</a:t>
            </a:r>
            <a:r>
              <a:rPr sz="800" spc="-48" dirty="0">
                <a:solidFill>
                  <a:srgbClr val="5EDB12"/>
                </a:solidFill>
                <a:latin typeface="Tahoma"/>
                <a:cs typeface="Tahoma"/>
              </a:rPr>
              <a:t> </a:t>
            </a:r>
            <a:r>
              <a:rPr sz="800" spc="-83" dirty="0">
                <a:solidFill>
                  <a:srgbClr val="5EDB12"/>
                </a:solidFill>
                <a:latin typeface="Tahoma"/>
                <a:cs typeface="Tahoma"/>
              </a:rPr>
              <a:t>I</a:t>
            </a:r>
            <a:r>
              <a:rPr sz="800" spc="-48" dirty="0">
                <a:solidFill>
                  <a:srgbClr val="5EDB12"/>
                </a:solidFill>
                <a:latin typeface="Tahoma"/>
                <a:cs typeface="Tahoma"/>
              </a:rPr>
              <a:t> </a:t>
            </a:r>
            <a:r>
              <a:rPr sz="800" spc="-25" dirty="0">
                <a:solidFill>
                  <a:srgbClr val="5EDB12"/>
                </a:solidFill>
                <a:latin typeface="Tahoma"/>
                <a:cs typeface="Tahoma"/>
              </a:rPr>
              <a:t>C</a:t>
            </a:r>
            <a:r>
              <a:rPr sz="800" dirty="0">
                <a:solidFill>
                  <a:srgbClr val="5EDB12"/>
                </a:solidFill>
                <a:latin typeface="Tahoma"/>
                <a:cs typeface="Tahoma"/>
              </a:rPr>
              <a:t>	</a:t>
            </a:r>
            <a:r>
              <a:rPr sz="800" spc="48" dirty="0">
                <a:solidFill>
                  <a:srgbClr val="5EDB12"/>
                </a:solidFill>
                <a:latin typeface="Tahoma"/>
                <a:cs typeface="Tahoma"/>
              </a:rPr>
              <a:t>G</a:t>
            </a:r>
            <a:r>
              <a:rPr sz="800" spc="-57" dirty="0">
                <a:solidFill>
                  <a:srgbClr val="5EDB12"/>
                </a:solidFill>
                <a:latin typeface="Tahoma"/>
                <a:cs typeface="Tahoma"/>
              </a:rPr>
              <a:t> </a:t>
            </a:r>
            <a:r>
              <a:rPr sz="800" dirty="0">
                <a:solidFill>
                  <a:srgbClr val="5EDB12"/>
                </a:solidFill>
                <a:latin typeface="Tahoma"/>
                <a:cs typeface="Tahoma"/>
              </a:rPr>
              <a:t>R</a:t>
            </a:r>
            <a:r>
              <a:rPr sz="800" spc="-57" dirty="0">
                <a:solidFill>
                  <a:srgbClr val="5EDB12"/>
                </a:solidFill>
                <a:latin typeface="Tahoma"/>
                <a:cs typeface="Tahoma"/>
              </a:rPr>
              <a:t> </a:t>
            </a:r>
            <a:r>
              <a:rPr sz="800" spc="-10" dirty="0">
                <a:solidFill>
                  <a:srgbClr val="5EDB12"/>
                </a:solidFill>
                <a:latin typeface="Tahoma"/>
                <a:cs typeface="Tahoma"/>
              </a:rPr>
              <a:t>E</a:t>
            </a:r>
            <a:r>
              <a:rPr sz="800" spc="-57" dirty="0">
                <a:solidFill>
                  <a:srgbClr val="5EDB12"/>
                </a:solidFill>
                <a:latin typeface="Tahoma"/>
                <a:cs typeface="Tahoma"/>
              </a:rPr>
              <a:t> </a:t>
            </a:r>
            <a:r>
              <a:rPr sz="800" spc="-25" dirty="0">
                <a:solidFill>
                  <a:srgbClr val="5EDB12"/>
                </a:solidFill>
                <a:latin typeface="Tahoma"/>
                <a:cs typeface="Tahoma"/>
              </a:rPr>
              <a:t>Y</a:t>
            </a:r>
            <a:endParaRPr sz="800">
              <a:latin typeface="Tahoma"/>
              <a:cs typeface="Tahoma"/>
            </a:endParaRPr>
          </a:p>
          <a:p>
            <a:pPr marL="24765" marR="143193" indent="-18733">
              <a:lnSpc>
                <a:spcPct val="112799"/>
              </a:lnSpc>
              <a:spcBef>
                <a:spcPts val="5"/>
              </a:spcBef>
            </a:pPr>
            <a:r>
              <a:rPr sz="800" spc="-10" dirty="0">
                <a:solidFill>
                  <a:srgbClr val="5EDB12"/>
                </a:solidFill>
                <a:latin typeface="Tahoma"/>
                <a:cs typeface="Tahoma"/>
              </a:rPr>
              <a:t>S</a:t>
            </a:r>
            <a:r>
              <a:rPr sz="800" spc="-40" dirty="0">
                <a:solidFill>
                  <a:srgbClr val="5EDB12"/>
                </a:solidFill>
                <a:latin typeface="Tahoma"/>
                <a:cs typeface="Tahoma"/>
              </a:rPr>
              <a:t> </a:t>
            </a:r>
            <a:r>
              <a:rPr sz="800" spc="-10" dirty="0">
                <a:solidFill>
                  <a:srgbClr val="5EDB12"/>
                </a:solidFill>
                <a:latin typeface="Tahoma"/>
                <a:cs typeface="Tahoma"/>
              </a:rPr>
              <a:t>E</a:t>
            </a:r>
            <a:r>
              <a:rPr sz="800" spc="-40" dirty="0">
                <a:solidFill>
                  <a:srgbClr val="5EDB12"/>
                </a:solidFill>
                <a:latin typeface="Tahoma"/>
                <a:cs typeface="Tahoma"/>
              </a:rPr>
              <a:t> </a:t>
            </a:r>
            <a:r>
              <a:rPr sz="800" dirty="0">
                <a:solidFill>
                  <a:srgbClr val="5EDB12"/>
                </a:solidFill>
                <a:latin typeface="Tahoma"/>
                <a:cs typeface="Tahoma"/>
              </a:rPr>
              <a:t>A</a:t>
            </a:r>
            <a:r>
              <a:rPr sz="800" spc="-40" dirty="0">
                <a:solidFill>
                  <a:srgbClr val="5EDB12"/>
                </a:solidFill>
                <a:latin typeface="Tahoma"/>
                <a:cs typeface="Tahoma"/>
              </a:rPr>
              <a:t> </a:t>
            </a:r>
            <a:r>
              <a:rPr sz="800" dirty="0">
                <a:solidFill>
                  <a:srgbClr val="5EDB12"/>
                </a:solidFill>
                <a:latin typeface="Tahoma"/>
                <a:cs typeface="Tahoma"/>
              </a:rPr>
              <a:t>L</a:t>
            </a:r>
            <a:r>
              <a:rPr sz="800" spc="18" dirty="0">
                <a:solidFill>
                  <a:srgbClr val="5EDB12"/>
                </a:solidFill>
                <a:latin typeface="Tahoma"/>
                <a:cs typeface="Tahoma"/>
              </a:rPr>
              <a:t>  </a:t>
            </a:r>
            <a:r>
              <a:rPr sz="1050" baseline="1984" dirty="0">
                <a:solidFill>
                  <a:srgbClr val="FFFFFF"/>
                </a:solidFill>
                <a:latin typeface="Tahoma"/>
                <a:cs typeface="Tahoma"/>
              </a:rPr>
              <a:t>is</a:t>
            </a:r>
            <a:r>
              <a:rPr sz="1050" spc="-30" baseline="1984" dirty="0">
                <a:solidFill>
                  <a:srgbClr val="FFFFFF"/>
                </a:solidFill>
                <a:latin typeface="Tahoma"/>
                <a:cs typeface="Tahoma"/>
              </a:rPr>
              <a:t> </a:t>
            </a:r>
            <a:r>
              <a:rPr sz="1050" spc="38" baseline="1984" dirty="0">
                <a:solidFill>
                  <a:srgbClr val="FFFFFF"/>
                </a:solidFill>
                <a:latin typeface="Tahoma"/>
                <a:cs typeface="Tahoma"/>
              </a:rPr>
              <a:t>the</a:t>
            </a:r>
            <a:r>
              <a:rPr sz="1050" spc="-34" baseline="1984" dirty="0">
                <a:solidFill>
                  <a:srgbClr val="FFFFFF"/>
                </a:solidFill>
                <a:latin typeface="Tahoma"/>
                <a:cs typeface="Tahoma"/>
              </a:rPr>
              <a:t> </a:t>
            </a:r>
            <a:r>
              <a:rPr sz="1050" spc="45" baseline="1984" dirty="0">
                <a:solidFill>
                  <a:srgbClr val="FFFFFF"/>
                </a:solidFill>
                <a:latin typeface="Tahoma"/>
                <a:cs typeface="Tahoma"/>
              </a:rPr>
              <a:t>predominant</a:t>
            </a:r>
            <a:r>
              <a:rPr sz="1050" spc="-30" baseline="1984" dirty="0">
                <a:solidFill>
                  <a:srgbClr val="FFFFFF"/>
                </a:solidFill>
                <a:latin typeface="Tahoma"/>
                <a:cs typeface="Tahoma"/>
              </a:rPr>
              <a:t> </a:t>
            </a:r>
            <a:r>
              <a:rPr sz="1050" baseline="1984" dirty="0">
                <a:solidFill>
                  <a:srgbClr val="FFFFFF"/>
                </a:solidFill>
                <a:latin typeface="Tahoma"/>
                <a:cs typeface="Tahoma"/>
              </a:rPr>
              <a:t>seal</a:t>
            </a:r>
            <a:r>
              <a:rPr sz="1050" spc="-30" baseline="1984" dirty="0">
                <a:solidFill>
                  <a:srgbClr val="FFFFFF"/>
                </a:solidFill>
                <a:latin typeface="Tahoma"/>
                <a:cs typeface="Tahoma"/>
              </a:rPr>
              <a:t> </a:t>
            </a:r>
            <a:r>
              <a:rPr sz="1050" spc="-8" baseline="1984" dirty="0">
                <a:solidFill>
                  <a:srgbClr val="FFFFFF"/>
                </a:solidFill>
                <a:latin typeface="Tahoma"/>
                <a:cs typeface="Tahoma"/>
              </a:rPr>
              <a:t>species </a:t>
            </a:r>
            <a:r>
              <a:rPr sz="700" dirty="0">
                <a:solidFill>
                  <a:srgbClr val="FFFFFF"/>
                </a:solidFill>
                <a:latin typeface="Tahoma"/>
                <a:cs typeface="Tahoma"/>
              </a:rPr>
              <a:t>sighted </a:t>
            </a:r>
            <a:r>
              <a:rPr sz="700" spc="38" dirty="0">
                <a:solidFill>
                  <a:srgbClr val="FFFFFF"/>
                </a:solidFill>
                <a:latin typeface="Tahoma"/>
                <a:cs typeface="Tahoma"/>
              </a:rPr>
              <a:t>on</a:t>
            </a:r>
            <a:r>
              <a:rPr sz="700" spc="3" dirty="0">
                <a:solidFill>
                  <a:srgbClr val="FFFFFF"/>
                </a:solidFill>
                <a:latin typeface="Tahoma"/>
                <a:cs typeface="Tahoma"/>
              </a:rPr>
              <a:t> </a:t>
            </a:r>
            <a:r>
              <a:rPr sz="700" spc="35" dirty="0">
                <a:solidFill>
                  <a:srgbClr val="FFFFFF"/>
                </a:solidFill>
                <a:latin typeface="Tahoma"/>
                <a:cs typeface="Tahoma"/>
              </a:rPr>
              <a:t>our</a:t>
            </a:r>
            <a:r>
              <a:rPr sz="700" spc="3" dirty="0">
                <a:solidFill>
                  <a:srgbClr val="FFFFFF"/>
                </a:solidFill>
                <a:latin typeface="Tahoma"/>
                <a:cs typeface="Tahoma"/>
              </a:rPr>
              <a:t> </a:t>
            </a:r>
            <a:r>
              <a:rPr sz="700" spc="30" dirty="0">
                <a:solidFill>
                  <a:srgbClr val="FFFFFF"/>
                </a:solidFill>
                <a:latin typeface="Tahoma"/>
                <a:cs typeface="Tahoma"/>
              </a:rPr>
              <a:t>Gower</a:t>
            </a:r>
            <a:r>
              <a:rPr sz="700" spc="3" dirty="0">
                <a:solidFill>
                  <a:srgbClr val="FFFFFF"/>
                </a:solidFill>
                <a:latin typeface="Tahoma"/>
                <a:cs typeface="Tahoma"/>
              </a:rPr>
              <a:t> </a:t>
            </a:r>
            <a:r>
              <a:rPr sz="700" dirty="0">
                <a:solidFill>
                  <a:srgbClr val="FFFFFF"/>
                </a:solidFill>
                <a:latin typeface="Tahoma"/>
                <a:cs typeface="Tahoma"/>
              </a:rPr>
              <a:t>coast. The</a:t>
            </a:r>
            <a:r>
              <a:rPr sz="700" spc="3" dirty="0">
                <a:solidFill>
                  <a:srgbClr val="FFFFFF"/>
                </a:solidFill>
                <a:latin typeface="Tahoma"/>
                <a:cs typeface="Tahoma"/>
              </a:rPr>
              <a:t> </a:t>
            </a:r>
            <a:r>
              <a:rPr sz="700" spc="33" dirty="0">
                <a:solidFill>
                  <a:srgbClr val="FFFFFF"/>
                </a:solidFill>
                <a:latin typeface="Tahoma"/>
                <a:cs typeface="Tahoma"/>
              </a:rPr>
              <a:t>UK</a:t>
            </a:r>
            <a:r>
              <a:rPr sz="700" spc="3" dirty="0">
                <a:solidFill>
                  <a:srgbClr val="FFFFFF"/>
                </a:solidFill>
                <a:latin typeface="Tahoma"/>
                <a:cs typeface="Tahoma"/>
              </a:rPr>
              <a:t> </a:t>
            </a:r>
            <a:r>
              <a:rPr sz="700" spc="-13" dirty="0">
                <a:solidFill>
                  <a:srgbClr val="FFFFFF"/>
                </a:solidFill>
                <a:latin typeface="Tahoma"/>
                <a:cs typeface="Tahoma"/>
              </a:rPr>
              <a:t>has </a:t>
            </a:r>
            <a:r>
              <a:rPr sz="700" spc="35" dirty="0">
                <a:solidFill>
                  <a:srgbClr val="FFFFFF"/>
                </a:solidFill>
                <a:latin typeface="Tahoma"/>
                <a:cs typeface="Tahoma"/>
              </a:rPr>
              <a:t>around</a:t>
            </a:r>
            <a:r>
              <a:rPr sz="700" spc="-3" dirty="0">
                <a:solidFill>
                  <a:srgbClr val="FFFFFF"/>
                </a:solidFill>
                <a:latin typeface="Tahoma"/>
                <a:cs typeface="Tahoma"/>
              </a:rPr>
              <a:t> </a:t>
            </a:r>
            <a:r>
              <a:rPr sz="700" u="sng" dirty="0">
                <a:solidFill>
                  <a:srgbClr val="FFFFFF"/>
                </a:solidFill>
                <a:uFill>
                  <a:solidFill>
                    <a:srgbClr val="FFFFFF"/>
                  </a:solidFill>
                </a:uFill>
                <a:latin typeface="Tahoma"/>
                <a:cs typeface="Tahoma"/>
                <a:hlinkClick r:id="rId8"/>
              </a:rPr>
              <a:t>38</a:t>
            </a:r>
            <a:r>
              <a:rPr sz="700" u="sng" spc="-13" dirty="0">
                <a:solidFill>
                  <a:srgbClr val="FFFFFF"/>
                </a:solidFill>
                <a:uFill>
                  <a:solidFill>
                    <a:srgbClr val="FFFFFF"/>
                  </a:solidFill>
                </a:uFill>
                <a:latin typeface="Tahoma"/>
                <a:cs typeface="Tahoma"/>
                <a:hlinkClick r:id="rId8"/>
              </a:rPr>
              <a:t> </a:t>
            </a:r>
            <a:r>
              <a:rPr sz="700" u="sng" spc="25" dirty="0">
                <a:solidFill>
                  <a:srgbClr val="FFFFFF"/>
                </a:solidFill>
                <a:uFill>
                  <a:solidFill>
                    <a:srgbClr val="FFFFFF"/>
                  </a:solidFill>
                </a:uFill>
                <a:latin typeface="Tahoma"/>
                <a:cs typeface="Tahoma"/>
                <a:hlinkClick r:id="rId8"/>
              </a:rPr>
              <a:t>percent</a:t>
            </a:r>
            <a:r>
              <a:rPr sz="700" u="sng" dirty="0">
                <a:solidFill>
                  <a:srgbClr val="FFFFFF"/>
                </a:solidFill>
                <a:uFill>
                  <a:solidFill>
                    <a:srgbClr val="FFFFFF"/>
                  </a:solidFill>
                </a:uFill>
                <a:latin typeface="Tahoma"/>
                <a:cs typeface="Tahoma"/>
                <a:hlinkClick r:id="rId8"/>
              </a:rPr>
              <a:t> of </a:t>
            </a:r>
            <a:r>
              <a:rPr sz="700" u="sng" spc="25" dirty="0">
                <a:solidFill>
                  <a:srgbClr val="FFFFFF"/>
                </a:solidFill>
                <a:uFill>
                  <a:solidFill>
                    <a:srgbClr val="FFFFFF"/>
                  </a:solidFill>
                </a:uFill>
                <a:latin typeface="Tahoma"/>
                <a:cs typeface="Tahoma"/>
                <a:hlinkClick r:id="rId8"/>
              </a:rPr>
              <a:t>the</a:t>
            </a:r>
            <a:r>
              <a:rPr sz="700" u="none" dirty="0">
                <a:solidFill>
                  <a:srgbClr val="FFFFFF"/>
                </a:solidFill>
                <a:latin typeface="Tahoma"/>
                <a:cs typeface="Tahoma"/>
                <a:hlinkClick r:id="rId8"/>
              </a:rPr>
              <a:t> g</a:t>
            </a:r>
            <a:r>
              <a:rPr sz="700" u="sng" dirty="0">
                <a:solidFill>
                  <a:srgbClr val="FFFFFF"/>
                </a:solidFill>
                <a:uFill>
                  <a:solidFill>
                    <a:srgbClr val="FFFFFF"/>
                  </a:solidFill>
                </a:uFill>
                <a:latin typeface="Tahoma"/>
                <a:cs typeface="Tahoma"/>
                <a:hlinkClick r:id="rId8"/>
              </a:rPr>
              <a:t>lobal</a:t>
            </a:r>
            <a:r>
              <a:rPr sz="700" u="sng" spc="-15" dirty="0">
                <a:solidFill>
                  <a:srgbClr val="FFFFFF"/>
                </a:solidFill>
                <a:uFill>
                  <a:solidFill>
                    <a:srgbClr val="FFFFFF"/>
                  </a:solidFill>
                </a:uFill>
                <a:latin typeface="Tahoma"/>
                <a:cs typeface="Tahoma"/>
                <a:hlinkClick r:id="rId8"/>
              </a:rPr>
              <a:t> </a:t>
            </a:r>
            <a:r>
              <a:rPr sz="700" u="sng" spc="23" dirty="0">
                <a:solidFill>
                  <a:srgbClr val="FFFFFF"/>
                </a:solidFill>
                <a:uFill>
                  <a:solidFill>
                    <a:srgbClr val="FFFFFF"/>
                  </a:solidFill>
                </a:uFill>
                <a:latin typeface="Tahoma"/>
                <a:cs typeface="Tahoma"/>
                <a:hlinkClick r:id="rId8"/>
              </a:rPr>
              <a:t>population</a:t>
            </a:r>
            <a:endParaRPr sz="700">
              <a:latin typeface="Tahoma"/>
              <a:cs typeface="Tahoma"/>
            </a:endParaRPr>
          </a:p>
          <a:p>
            <a:pPr marL="24765" marR="2540">
              <a:lnSpc>
                <a:spcPct val="116100"/>
              </a:lnSpc>
            </a:pPr>
            <a:r>
              <a:rPr sz="700" u="sng" spc="33" dirty="0">
                <a:solidFill>
                  <a:srgbClr val="FFFFFF"/>
                </a:solidFill>
                <a:uFill>
                  <a:solidFill>
                    <a:srgbClr val="FFFFFF"/>
                  </a:solidFill>
                </a:uFill>
                <a:latin typeface="Tahoma"/>
                <a:cs typeface="Tahoma"/>
                <a:hlinkClick r:id="rId8"/>
              </a:rPr>
              <a:t>and</a:t>
            </a:r>
            <a:r>
              <a:rPr sz="700" u="sng" spc="-10" dirty="0">
                <a:solidFill>
                  <a:srgbClr val="FFFFFF"/>
                </a:solidFill>
                <a:uFill>
                  <a:solidFill>
                    <a:srgbClr val="FFFFFF"/>
                  </a:solidFill>
                </a:uFill>
                <a:latin typeface="Tahoma"/>
                <a:cs typeface="Tahoma"/>
                <a:hlinkClick r:id="rId8"/>
              </a:rPr>
              <a:t> </a:t>
            </a:r>
            <a:r>
              <a:rPr sz="700" u="sng" spc="30" dirty="0">
                <a:solidFill>
                  <a:srgbClr val="FFFFFF"/>
                </a:solidFill>
                <a:uFill>
                  <a:solidFill>
                    <a:srgbClr val="FFFFFF"/>
                  </a:solidFill>
                </a:uFill>
                <a:latin typeface="Tahoma"/>
                <a:cs typeface="Tahoma"/>
                <a:hlinkClick r:id="rId8"/>
              </a:rPr>
              <a:t>Gower</a:t>
            </a:r>
            <a:r>
              <a:rPr sz="700" u="sng" spc="-8" dirty="0">
                <a:solidFill>
                  <a:srgbClr val="FFFFFF"/>
                </a:solidFill>
                <a:uFill>
                  <a:solidFill>
                    <a:srgbClr val="FFFFFF"/>
                  </a:solidFill>
                </a:uFill>
                <a:latin typeface="Tahoma"/>
                <a:cs typeface="Tahoma"/>
                <a:hlinkClick r:id="rId8"/>
              </a:rPr>
              <a:t> </a:t>
            </a:r>
            <a:r>
              <a:rPr sz="700" u="sng" spc="25" dirty="0">
                <a:solidFill>
                  <a:srgbClr val="FFFFFF"/>
                </a:solidFill>
                <a:uFill>
                  <a:solidFill>
                    <a:srgbClr val="FFFFFF"/>
                  </a:solidFill>
                </a:uFill>
                <a:latin typeface="Tahoma"/>
                <a:cs typeface="Tahoma"/>
                <a:hlinkClick r:id="rId8"/>
              </a:rPr>
              <a:t>has</a:t>
            </a:r>
            <a:r>
              <a:rPr sz="700" u="sng" spc="-8" dirty="0">
                <a:solidFill>
                  <a:srgbClr val="FFFFFF"/>
                </a:solidFill>
                <a:uFill>
                  <a:solidFill>
                    <a:srgbClr val="FFFFFF"/>
                  </a:solidFill>
                </a:uFill>
                <a:latin typeface="Tahoma"/>
                <a:cs typeface="Tahoma"/>
                <a:hlinkClick r:id="rId8"/>
              </a:rPr>
              <a:t> </a:t>
            </a:r>
            <a:r>
              <a:rPr sz="700" u="sng" spc="5" dirty="0">
                <a:solidFill>
                  <a:srgbClr val="FFFFFF"/>
                </a:solidFill>
                <a:uFill>
                  <a:solidFill>
                    <a:srgbClr val="FFFFFF"/>
                  </a:solidFill>
                </a:uFill>
                <a:latin typeface="Tahoma"/>
                <a:cs typeface="Tahoma"/>
                <a:hlinkClick r:id="rId8"/>
              </a:rPr>
              <a:t>a</a:t>
            </a:r>
            <a:r>
              <a:rPr sz="700" u="sng" spc="-8" dirty="0">
                <a:solidFill>
                  <a:srgbClr val="FFFFFF"/>
                </a:solidFill>
                <a:uFill>
                  <a:solidFill>
                    <a:srgbClr val="FFFFFF"/>
                  </a:solidFill>
                </a:uFill>
                <a:latin typeface="Tahoma"/>
                <a:cs typeface="Tahoma"/>
                <a:hlinkClick r:id="rId8"/>
              </a:rPr>
              <a:t> </a:t>
            </a:r>
            <a:r>
              <a:rPr sz="700" u="sng" spc="5" dirty="0">
                <a:solidFill>
                  <a:srgbClr val="FFFFFF"/>
                </a:solidFill>
                <a:uFill>
                  <a:solidFill>
                    <a:srgbClr val="FFFFFF"/>
                  </a:solidFill>
                </a:uFill>
                <a:latin typeface="Tahoma"/>
                <a:cs typeface="Tahoma"/>
                <a:hlinkClick r:id="rId8"/>
              </a:rPr>
              <a:t>ver</a:t>
            </a:r>
            <a:r>
              <a:rPr sz="700" u="none" spc="5" dirty="0">
                <a:solidFill>
                  <a:srgbClr val="FFFFFF"/>
                </a:solidFill>
                <a:latin typeface="Tahoma"/>
                <a:cs typeface="Tahoma"/>
                <a:hlinkClick r:id="rId8"/>
              </a:rPr>
              <a:t>y</a:t>
            </a:r>
            <a:r>
              <a:rPr sz="700" u="sng" spc="168" dirty="0">
                <a:solidFill>
                  <a:srgbClr val="FFFFFF"/>
                </a:solidFill>
                <a:uFill>
                  <a:solidFill>
                    <a:srgbClr val="FFFFFF"/>
                  </a:solidFill>
                </a:uFill>
                <a:latin typeface="Tahoma"/>
                <a:cs typeface="Tahoma"/>
                <a:hlinkClick r:id="rId8"/>
              </a:rPr>
              <a:t> </a:t>
            </a:r>
            <a:r>
              <a:rPr sz="700" u="sng" spc="5" dirty="0">
                <a:solidFill>
                  <a:srgbClr val="FFFFFF"/>
                </a:solidFill>
                <a:uFill>
                  <a:solidFill>
                    <a:srgbClr val="FFFFFF"/>
                  </a:solidFill>
                </a:uFill>
                <a:latin typeface="Tahoma"/>
                <a:cs typeface="Tahoma"/>
                <a:hlinkClick r:id="rId8"/>
              </a:rPr>
              <a:t>small</a:t>
            </a:r>
            <a:r>
              <a:rPr sz="700" u="sng" spc="-23" dirty="0">
                <a:solidFill>
                  <a:srgbClr val="FFFFFF"/>
                </a:solidFill>
                <a:uFill>
                  <a:solidFill>
                    <a:srgbClr val="FFFFFF"/>
                  </a:solidFill>
                </a:uFill>
                <a:latin typeface="Tahoma"/>
                <a:cs typeface="Tahoma"/>
                <a:hlinkClick r:id="rId8"/>
              </a:rPr>
              <a:t> </a:t>
            </a:r>
            <a:r>
              <a:rPr sz="700" u="sng" spc="5" dirty="0">
                <a:solidFill>
                  <a:srgbClr val="FFFFFF"/>
                </a:solidFill>
                <a:uFill>
                  <a:solidFill>
                    <a:srgbClr val="FFFFFF"/>
                  </a:solidFill>
                </a:uFill>
                <a:latin typeface="Tahoma"/>
                <a:cs typeface="Tahoma"/>
                <a:hlinkClick r:id="rId8"/>
              </a:rPr>
              <a:t>percentage</a:t>
            </a:r>
            <a:r>
              <a:rPr sz="700" u="sng" spc="-8" dirty="0">
                <a:solidFill>
                  <a:srgbClr val="FFFFFF"/>
                </a:solidFill>
                <a:uFill>
                  <a:solidFill>
                    <a:srgbClr val="FFFFFF"/>
                  </a:solidFill>
                </a:uFill>
                <a:latin typeface="Tahoma"/>
                <a:cs typeface="Tahoma"/>
                <a:hlinkClick r:id="rId8"/>
              </a:rPr>
              <a:t> </a:t>
            </a:r>
            <a:r>
              <a:rPr sz="700" u="sng" spc="5" dirty="0">
                <a:solidFill>
                  <a:srgbClr val="FFFFFF"/>
                </a:solidFill>
                <a:uFill>
                  <a:solidFill>
                    <a:srgbClr val="FFFFFF"/>
                  </a:solidFill>
                </a:uFill>
                <a:latin typeface="Tahoma"/>
                <a:cs typeface="Tahoma"/>
                <a:hlinkClick r:id="rId8"/>
              </a:rPr>
              <a:t>of</a:t>
            </a:r>
            <a:r>
              <a:rPr sz="700" u="sng" spc="-8" dirty="0">
                <a:solidFill>
                  <a:srgbClr val="FFFFFF"/>
                </a:solidFill>
                <a:uFill>
                  <a:solidFill>
                    <a:srgbClr val="FFFFFF"/>
                  </a:solidFill>
                </a:uFill>
                <a:latin typeface="Tahoma"/>
                <a:cs typeface="Tahoma"/>
                <a:hlinkClick r:id="rId8"/>
              </a:rPr>
              <a:t> </a:t>
            </a:r>
            <a:r>
              <a:rPr sz="700" u="sng" spc="-10" dirty="0">
                <a:solidFill>
                  <a:srgbClr val="FFFFFF"/>
                </a:solidFill>
                <a:uFill>
                  <a:solidFill>
                    <a:srgbClr val="FFFFFF"/>
                  </a:solidFill>
                </a:uFill>
                <a:latin typeface="Tahoma"/>
                <a:cs typeface="Tahoma"/>
                <a:hlinkClick r:id="rId8"/>
              </a:rPr>
              <a:t>that</a:t>
            </a:r>
            <a:r>
              <a:rPr sz="700" u="none" spc="-10" dirty="0">
                <a:solidFill>
                  <a:srgbClr val="FFFFFF"/>
                </a:solidFill>
                <a:latin typeface="Tahoma"/>
                <a:cs typeface="Tahoma"/>
              </a:rPr>
              <a:t> </a:t>
            </a:r>
            <a:r>
              <a:rPr sz="700" u="sng" spc="28" dirty="0">
                <a:solidFill>
                  <a:srgbClr val="FFFFFF"/>
                </a:solidFill>
                <a:uFill>
                  <a:solidFill>
                    <a:srgbClr val="FFFFFF"/>
                  </a:solidFill>
                </a:uFill>
                <a:latin typeface="Tahoma"/>
                <a:cs typeface="Tahoma"/>
                <a:hlinkClick r:id="rId8"/>
              </a:rPr>
              <a:t>number</a:t>
            </a:r>
            <a:r>
              <a:rPr sz="700" u="none" spc="28" dirty="0">
                <a:solidFill>
                  <a:srgbClr val="FFFFFF"/>
                </a:solidFill>
                <a:latin typeface="Tahoma"/>
                <a:cs typeface="Tahoma"/>
              </a:rPr>
              <a:t>.</a:t>
            </a:r>
            <a:r>
              <a:rPr sz="700" u="none" spc="38" dirty="0">
                <a:solidFill>
                  <a:srgbClr val="FFFFFF"/>
                </a:solidFill>
                <a:latin typeface="Tahoma"/>
                <a:cs typeface="Tahoma"/>
              </a:rPr>
              <a:t> </a:t>
            </a:r>
            <a:r>
              <a:rPr sz="700" u="none" dirty="0">
                <a:solidFill>
                  <a:srgbClr val="FFFFFF"/>
                </a:solidFill>
                <a:latin typeface="Tahoma"/>
                <a:cs typeface="Tahoma"/>
              </a:rPr>
              <a:t>However,</a:t>
            </a:r>
            <a:r>
              <a:rPr sz="700" u="none" spc="40" dirty="0">
                <a:solidFill>
                  <a:srgbClr val="FFFFFF"/>
                </a:solidFill>
                <a:latin typeface="Tahoma"/>
                <a:cs typeface="Tahoma"/>
              </a:rPr>
              <a:t> </a:t>
            </a:r>
            <a:r>
              <a:rPr sz="700" u="none" dirty="0">
                <a:solidFill>
                  <a:srgbClr val="FFFFFF"/>
                </a:solidFill>
                <a:latin typeface="Tahoma"/>
                <a:cs typeface="Tahoma"/>
              </a:rPr>
              <a:t>they</a:t>
            </a:r>
            <a:r>
              <a:rPr sz="700" u="none" spc="40" dirty="0">
                <a:solidFill>
                  <a:srgbClr val="FFFFFF"/>
                </a:solidFill>
                <a:latin typeface="Tahoma"/>
                <a:cs typeface="Tahoma"/>
              </a:rPr>
              <a:t> </a:t>
            </a:r>
            <a:r>
              <a:rPr sz="700" u="none" spc="38" dirty="0">
                <a:solidFill>
                  <a:srgbClr val="FFFFFF"/>
                </a:solidFill>
                <a:latin typeface="Tahoma"/>
                <a:cs typeface="Tahoma"/>
              </a:rPr>
              <a:t>do </a:t>
            </a:r>
            <a:r>
              <a:rPr sz="700" u="none" dirty="0">
                <a:solidFill>
                  <a:srgbClr val="FFFFFF"/>
                </a:solidFill>
                <a:latin typeface="Tahoma"/>
                <a:cs typeface="Tahoma"/>
              </a:rPr>
              <a:t>suffer</a:t>
            </a:r>
            <a:r>
              <a:rPr sz="700" u="none" spc="40" dirty="0">
                <a:solidFill>
                  <a:srgbClr val="FFFFFF"/>
                </a:solidFill>
                <a:latin typeface="Tahoma"/>
                <a:cs typeface="Tahoma"/>
              </a:rPr>
              <a:t> </a:t>
            </a:r>
            <a:r>
              <a:rPr sz="700" u="none" spc="25" dirty="0">
                <a:solidFill>
                  <a:srgbClr val="FFFFFF"/>
                </a:solidFill>
                <a:latin typeface="Tahoma"/>
                <a:cs typeface="Tahoma"/>
              </a:rPr>
              <a:t>from disturbance</a:t>
            </a:r>
            <a:r>
              <a:rPr sz="700" u="none" spc="-3" dirty="0">
                <a:solidFill>
                  <a:srgbClr val="FFFFFF"/>
                </a:solidFill>
                <a:latin typeface="Tahoma"/>
                <a:cs typeface="Tahoma"/>
              </a:rPr>
              <a:t> </a:t>
            </a:r>
            <a:r>
              <a:rPr sz="700" u="none" dirty="0">
                <a:solidFill>
                  <a:srgbClr val="FFFFFF"/>
                </a:solidFill>
                <a:latin typeface="Tahoma"/>
                <a:cs typeface="Tahoma"/>
              </a:rPr>
              <a:t>by a range of </a:t>
            </a:r>
            <a:r>
              <a:rPr sz="700" u="none" spc="38" dirty="0">
                <a:solidFill>
                  <a:srgbClr val="FFFFFF"/>
                </a:solidFill>
                <a:latin typeface="Tahoma"/>
                <a:cs typeface="Tahoma"/>
              </a:rPr>
              <a:t>human</a:t>
            </a:r>
            <a:r>
              <a:rPr sz="700" u="none" dirty="0">
                <a:solidFill>
                  <a:srgbClr val="FFFFFF"/>
                </a:solidFill>
                <a:latin typeface="Tahoma"/>
                <a:cs typeface="Tahoma"/>
              </a:rPr>
              <a:t> </a:t>
            </a:r>
            <a:r>
              <a:rPr sz="700" u="none" spc="-5" dirty="0">
                <a:solidFill>
                  <a:srgbClr val="FFFFFF"/>
                </a:solidFill>
                <a:latin typeface="Tahoma"/>
                <a:cs typeface="Tahoma"/>
              </a:rPr>
              <a:t>activities.</a:t>
            </a:r>
            <a:endParaRPr sz="700">
              <a:latin typeface="Tahoma"/>
              <a:cs typeface="Tahoma"/>
            </a:endParaRPr>
          </a:p>
          <a:p>
            <a:pPr marL="24765" marR="116523">
              <a:lnSpc>
                <a:spcPct val="116100"/>
              </a:lnSpc>
            </a:pPr>
            <a:r>
              <a:rPr sz="700" spc="30" dirty="0">
                <a:solidFill>
                  <a:srgbClr val="FFFFFF"/>
                </a:solidFill>
                <a:latin typeface="Tahoma"/>
                <a:cs typeface="Tahoma"/>
              </a:rPr>
              <a:t>Gower</a:t>
            </a:r>
            <a:r>
              <a:rPr sz="700" spc="-20" dirty="0">
                <a:solidFill>
                  <a:srgbClr val="FFFFFF"/>
                </a:solidFill>
                <a:latin typeface="Tahoma"/>
                <a:cs typeface="Tahoma"/>
              </a:rPr>
              <a:t> </a:t>
            </a:r>
            <a:r>
              <a:rPr sz="700" dirty="0">
                <a:solidFill>
                  <a:srgbClr val="FFFFFF"/>
                </a:solidFill>
                <a:latin typeface="Tahoma"/>
                <a:cs typeface="Tahoma"/>
              </a:rPr>
              <a:t>Seal</a:t>
            </a:r>
            <a:r>
              <a:rPr sz="700" spc="-20" dirty="0">
                <a:solidFill>
                  <a:srgbClr val="FFFFFF"/>
                </a:solidFill>
                <a:latin typeface="Tahoma"/>
                <a:cs typeface="Tahoma"/>
              </a:rPr>
              <a:t> </a:t>
            </a:r>
            <a:r>
              <a:rPr sz="700" spc="38" dirty="0">
                <a:solidFill>
                  <a:srgbClr val="FFFFFF"/>
                </a:solidFill>
                <a:latin typeface="Tahoma"/>
                <a:cs typeface="Tahoma"/>
              </a:rPr>
              <a:t>Group</a:t>
            </a:r>
            <a:r>
              <a:rPr sz="700" spc="-20" dirty="0">
                <a:solidFill>
                  <a:srgbClr val="FFFFFF"/>
                </a:solidFill>
                <a:latin typeface="Tahoma"/>
                <a:cs typeface="Tahoma"/>
              </a:rPr>
              <a:t> </a:t>
            </a:r>
            <a:r>
              <a:rPr sz="700" dirty="0">
                <a:solidFill>
                  <a:srgbClr val="FFFFFF"/>
                </a:solidFill>
                <a:latin typeface="Tahoma"/>
                <a:cs typeface="Tahoma"/>
              </a:rPr>
              <a:t>is</a:t>
            </a:r>
            <a:r>
              <a:rPr sz="700" spc="-20" dirty="0">
                <a:solidFill>
                  <a:srgbClr val="FFFFFF"/>
                </a:solidFill>
                <a:latin typeface="Tahoma"/>
                <a:cs typeface="Tahoma"/>
              </a:rPr>
              <a:t> </a:t>
            </a:r>
            <a:r>
              <a:rPr sz="700" spc="28" dirty="0">
                <a:solidFill>
                  <a:srgbClr val="FFFFFF"/>
                </a:solidFill>
                <a:latin typeface="Tahoma"/>
                <a:cs typeface="Tahoma"/>
              </a:rPr>
              <a:t>committed</a:t>
            </a:r>
            <a:r>
              <a:rPr sz="700" spc="-20" dirty="0">
                <a:solidFill>
                  <a:srgbClr val="FFFFFF"/>
                </a:solidFill>
                <a:latin typeface="Tahoma"/>
                <a:cs typeface="Tahoma"/>
              </a:rPr>
              <a:t> </a:t>
            </a:r>
            <a:r>
              <a:rPr sz="700" spc="28" dirty="0">
                <a:solidFill>
                  <a:srgbClr val="FFFFFF"/>
                </a:solidFill>
                <a:latin typeface="Tahoma"/>
                <a:cs typeface="Tahoma"/>
              </a:rPr>
              <a:t>to</a:t>
            </a:r>
            <a:r>
              <a:rPr sz="700" spc="-20" dirty="0">
                <a:solidFill>
                  <a:srgbClr val="FFFFFF"/>
                </a:solidFill>
                <a:latin typeface="Tahoma"/>
                <a:cs typeface="Tahoma"/>
              </a:rPr>
              <a:t> </a:t>
            </a:r>
            <a:r>
              <a:rPr sz="700" spc="-5" dirty="0">
                <a:solidFill>
                  <a:srgbClr val="FFFFFF"/>
                </a:solidFill>
                <a:latin typeface="Tahoma"/>
                <a:cs typeface="Tahoma"/>
              </a:rPr>
              <a:t>reducing </a:t>
            </a:r>
            <a:r>
              <a:rPr sz="700" spc="28" dirty="0">
                <a:solidFill>
                  <a:srgbClr val="FFFFFF"/>
                </a:solidFill>
                <a:latin typeface="Tahoma"/>
                <a:cs typeface="Tahoma"/>
              </a:rPr>
              <a:t>such</a:t>
            </a:r>
            <a:r>
              <a:rPr sz="700" spc="20" dirty="0">
                <a:solidFill>
                  <a:srgbClr val="FFFFFF"/>
                </a:solidFill>
                <a:latin typeface="Tahoma"/>
                <a:cs typeface="Tahoma"/>
              </a:rPr>
              <a:t> </a:t>
            </a:r>
            <a:r>
              <a:rPr sz="700" spc="5" dirty="0">
                <a:solidFill>
                  <a:srgbClr val="FFFFFF"/>
                </a:solidFill>
                <a:latin typeface="Tahoma"/>
                <a:cs typeface="Tahoma"/>
              </a:rPr>
              <a:t>incidents</a:t>
            </a:r>
            <a:r>
              <a:rPr sz="700" spc="20" dirty="0">
                <a:solidFill>
                  <a:srgbClr val="FFFFFF"/>
                </a:solidFill>
                <a:latin typeface="Tahoma"/>
                <a:cs typeface="Tahoma"/>
              </a:rPr>
              <a:t> </a:t>
            </a:r>
            <a:r>
              <a:rPr sz="700" spc="5" dirty="0">
                <a:solidFill>
                  <a:srgbClr val="FFFFFF"/>
                </a:solidFill>
                <a:latin typeface="Tahoma"/>
                <a:cs typeface="Tahoma"/>
              </a:rPr>
              <a:t>by</a:t>
            </a:r>
            <a:r>
              <a:rPr sz="700" spc="23" dirty="0">
                <a:solidFill>
                  <a:srgbClr val="FFFFFF"/>
                </a:solidFill>
                <a:latin typeface="Tahoma"/>
                <a:cs typeface="Tahoma"/>
              </a:rPr>
              <a:t> </a:t>
            </a:r>
            <a:r>
              <a:rPr sz="700" spc="5" dirty="0">
                <a:solidFill>
                  <a:srgbClr val="FFFFFF"/>
                </a:solidFill>
                <a:latin typeface="Tahoma"/>
                <a:cs typeface="Tahoma"/>
              </a:rPr>
              <a:t>raising</a:t>
            </a:r>
            <a:r>
              <a:rPr sz="700" spc="20" dirty="0">
                <a:solidFill>
                  <a:srgbClr val="FFFFFF"/>
                </a:solidFill>
                <a:latin typeface="Tahoma"/>
                <a:cs typeface="Tahoma"/>
              </a:rPr>
              <a:t> </a:t>
            </a:r>
            <a:r>
              <a:rPr sz="700" spc="25" dirty="0">
                <a:solidFill>
                  <a:srgbClr val="FFFFFF"/>
                </a:solidFill>
                <a:latin typeface="Tahoma"/>
                <a:cs typeface="Tahoma"/>
              </a:rPr>
              <a:t>awareness</a:t>
            </a:r>
            <a:r>
              <a:rPr sz="700" spc="23" dirty="0">
                <a:solidFill>
                  <a:srgbClr val="FFFFFF"/>
                </a:solidFill>
                <a:latin typeface="Tahoma"/>
                <a:cs typeface="Tahoma"/>
              </a:rPr>
              <a:t> </a:t>
            </a:r>
            <a:r>
              <a:rPr sz="700" spc="5" dirty="0">
                <a:solidFill>
                  <a:srgbClr val="FFFFFF"/>
                </a:solidFill>
                <a:latin typeface="Tahoma"/>
                <a:cs typeface="Tahoma"/>
              </a:rPr>
              <a:t>of</a:t>
            </a:r>
            <a:r>
              <a:rPr sz="700" spc="20" dirty="0">
                <a:solidFill>
                  <a:srgbClr val="FFFFFF"/>
                </a:solidFill>
                <a:latin typeface="Tahoma"/>
                <a:cs typeface="Tahoma"/>
              </a:rPr>
              <a:t> </a:t>
            </a:r>
            <a:r>
              <a:rPr sz="700" spc="-10" dirty="0">
                <a:solidFill>
                  <a:srgbClr val="FFFFFF"/>
                </a:solidFill>
                <a:latin typeface="Tahoma"/>
                <a:cs typeface="Tahoma"/>
              </a:rPr>
              <a:t>this </a:t>
            </a:r>
            <a:r>
              <a:rPr sz="700" dirty="0">
                <a:solidFill>
                  <a:srgbClr val="FFFFFF"/>
                </a:solidFill>
                <a:latin typeface="Tahoma"/>
                <a:cs typeface="Tahoma"/>
              </a:rPr>
              <a:t>globally</a:t>
            </a:r>
            <a:r>
              <a:rPr sz="700" spc="18" dirty="0">
                <a:solidFill>
                  <a:srgbClr val="FFFFFF"/>
                </a:solidFill>
                <a:latin typeface="Tahoma"/>
                <a:cs typeface="Tahoma"/>
              </a:rPr>
              <a:t> </a:t>
            </a:r>
            <a:r>
              <a:rPr sz="700" spc="28" dirty="0">
                <a:solidFill>
                  <a:srgbClr val="FFFFFF"/>
                </a:solidFill>
                <a:latin typeface="Tahoma"/>
                <a:cs typeface="Tahoma"/>
              </a:rPr>
              <a:t>rare</a:t>
            </a:r>
            <a:r>
              <a:rPr sz="700" spc="18" dirty="0">
                <a:solidFill>
                  <a:srgbClr val="FFFFFF"/>
                </a:solidFill>
                <a:latin typeface="Tahoma"/>
                <a:cs typeface="Tahoma"/>
              </a:rPr>
              <a:t> </a:t>
            </a:r>
            <a:r>
              <a:rPr sz="700" dirty="0">
                <a:solidFill>
                  <a:srgbClr val="FFFFFF"/>
                </a:solidFill>
                <a:latin typeface="Tahoma"/>
                <a:cs typeface="Tahoma"/>
              </a:rPr>
              <a:t>visitor</a:t>
            </a:r>
            <a:r>
              <a:rPr sz="700" spc="20" dirty="0">
                <a:solidFill>
                  <a:srgbClr val="FFFFFF"/>
                </a:solidFill>
                <a:latin typeface="Tahoma"/>
                <a:cs typeface="Tahoma"/>
              </a:rPr>
              <a:t> </a:t>
            </a:r>
            <a:r>
              <a:rPr sz="700" spc="28" dirty="0">
                <a:solidFill>
                  <a:srgbClr val="FFFFFF"/>
                </a:solidFill>
                <a:latin typeface="Tahoma"/>
                <a:cs typeface="Tahoma"/>
              </a:rPr>
              <a:t>to</a:t>
            </a:r>
            <a:r>
              <a:rPr sz="700" spc="18" dirty="0">
                <a:solidFill>
                  <a:srgbClr val="FFFFFF"/>
                </a:solidFill>
                <a:latin typeface="Tahoma"/>
                <a:cs typeface="Tahoma"/>
              </a:rPr>
              <a:t> </a:t>
            </a:r>
            <a:r>
              <a:rPr sz="700" spc="35" dirty="0">
                <a:solidFill>
                  <a:srgbClr val="FFFFFF"/>
                </a:solidFill>
                <a:latin typeface="Tahoma"/>
                <a:cs typeface="Tahoma"/>
              </a:rPr>
              <a:t>our</a:t>
            </a:r>
            <a:r>
              <a:rPr sz="700" spc="18" dirty="0">
                <a:solidFill>
                  <a:srgbClr val="FFFFFF"/>
                </a:solidFill>
                <a:latin typeface="Tahoma"/>
                <a:cs typeface="Tahoma"/>
              </a:rPr>
              <a:t> </a:t>
            </a:r>
            <a:r>
              <a:rPr sz="700" spc="-5" dirty="0">
                <a:solidFill>
                  <a:srgbClr val="FFFFFF"/>
                </a:solidFill>
                <a:latin typeface="Tahoma"/>
                <a:cs typeface="Tahoma"/>
              </a:rPr>
              <a:t>coastline.</a:t>
            </a:r>
            <a:endParaRPr sz="700">
              <a:latin typeface="Tahoma"/>
              <a:cs typeface="Tahoma"/>
            </a:endParaRPr>
          </a:p>
        </p:txBody>
      </p:sp>
      <p:sp>
        <p:nvSpPr>
          <p:cNvPr id="20" name="object 20"/>
          <p:cNvSpPr txBox="1"/>
          <p:nvPr/>
        </p:nvSpPr>
        <p:spPr>
          <a:xfrm>
            <a:off x="6245550" y="4470509"/>
            <a:ext cx="1643698" cy="1015682"/>
          </a:xfrm>
          <a:prstGeom prst="rect">
            <a:avLst/>
          </a:prstGeom>
        </p:spPr>
        <p:txBody>
          <a:bodyPr vert="horz" wrap="square" lIns="0" tIns="4128" rIns="0" bIns="0" rtlCol="0">
            <a:spAutoFit/>
          </a:bodyPr>
          <a:lstStyle/>
          <a:p>
            <a:pPr marL="19050" marR="15240">
              <a:lnSpc>
                <a:spcPct val="115500"/>
              </a:lnSpc>
              <a:spcBef>
                <a:spcPts val="33"/>
              </a:spcBef>
            </a:pPr>
            <a:r>
              <a:rPr sz="1200" baseline="-6944" dirty="0">
                <a:solidFill>
                  <a:srgbClr val="5EDB12"/>
                </a:solidFill>
                <a:latin typeface="Tahoma"/>
                <a:cs typeface="Tahoma"/>
              </a:rPr>
              <a:t>C</a:t>
            </a:r>
            <a:r>
              <a:rPr sz="1200" spc="-79" baseline="-6944" dirty="0">
                <a:solidFill>
                  <a:srgbClr val="5EDB12"/>
                </a:solidFill>
                <a:latin typeface="Tahoma"/>
                <a:cs typeface="Tahoma"/>
              </a:rPr>
              <a:t> </a:t>
            </a:r>
            <a:r>
              <a:rPr sz="1200" spc="71" baseline="-6944" dirty="0">
                <a:solidFill>
                  <a:srgbClr val="5EDB12"/>
                </a:solidFill>
                <a:latin typeface="Tahoma"/>
                <a:cs typeface="Tahoma"/>
              </a:rPr>
              <a:t>H</a:t>
            </a:r>
            <a:r>
              <a:rPr sz="1200" spc="-79" baseline="-6944" dirty="0">
                <a:solidFill>
                  <a:srgbClr val="5EDB12"/>
                </a:solidFill>
                <a:latin typeface="Tahoma"/>
                <a:cs typeface="Tahoma"/>
              </a:rPr>
              <a:t> </a:t>
            </a:r>
            <a:r>
              <a:rPr sz="1200" spc="75" baseline="-6944" dirty="0">
                <a:solidFill>
                  <a:srgbClr val="5EDB12"/>
                </a:solidFill>
                <a:latin typeface="Tahoma"/>
                <a:cs typeface="Tahoma"/>
              </a:rPr>
              <a:t>O</a:t>
            </a:r>
            <a:r>
              <a:rPr sz="1200" spc="-79" baseline="-6944" dirty="0">
                <a:solidFill>
                  <a:srgbClr val="5EDB12"/>
                </a:solidFill>
                <a:latin typeface="Tahoma"/>
                <a:cs typeface="Tahoma"/>
              </a:rPr>
              <a:t> </a:t>
            </a:r>
            <a:r>
              <a:rPr sz="1200" spc="79" baseline="-6944" dirty="0">
                <a:solidFill>
                  <a:srgbClr val="5EDB12"/>
                </a:solidFill>
                <a:latin typeface="Tahoma"/>
                <a:cs typeface="Tahoma"/>
              </a:rPr>
              <a:t>U</a:t>
            </a:r>
            <a:r>
              <a:rPr sz="1200" spc="-79" baseline="-6944" dirty="0">
                <a:solidFill>
                  <a:srgbClr val="5EDB12"/>
                </a:solidFill>
                <a:latin typeface="Tahoma"/>
                <a:cs typeface="Tahoma"/>
              </a:rPr>
              <a:t> </a:t>
            </a:r>
            <a:r>
              <a:rPr sz="1200" spc="71" baseline="-6944" dirty="0">
                <a:solidFill>
                  <a:srgbClr val="5EDB12"/>
                </a:solidFill>
                <a:latin typeface="Tahoma"/>
                <a:cs typeface="Tahoma"/>
              </a:rPr>
              <a:t>G</a:t>
            </a:r>
            <a:r>
              <a:rPr sz="1200" spc="-79" baseline="-6944" dirty="0">
                <a:solidFill>
                  <a:srgbClr val="5EDB12"/>
                </a:solidFill>
                <a:latin typeface="Tahoma"/>
                <a:cs typeface="Tahoma"/>
              </a:rPr>
              <a:t> </a:t>
            </a:r>
            <a:r>
              <a:rPr sz="1200" spc="71" baseline="-6944" dirty="0">
                <a:solidFill>
                  <a:srgbClr val="5EDB12"/>
                </a:solidFill>
                <a:latin typeface="Tahoma"/>
                <a:cs typeface="Tahoma"/>
              </a:rPr>
              <a:t>H </a:t>
            </a:r>
            <a:r>
              <a:rPr sz="700" spc="28" dirty="0">
                <a:solidFill>
                  <a:srgbClr val="FFFFFF"/>
                </a:solidFill>
                <a:latin typeface="Tahoma"/>
                <a:cs typeface="Tahoma"/>
              </a:rPr>
              <a:t>populations</a:t>
            </a:r>
            <a:r>
              <a:rPr sz="700" spc="-33" dirty="0">
                <a:solidFill>
                  <a:srgbClr val="FFFFFF"/>
                </a:solidFill>
                <a:latin typeface="Tahoma"/>
                <a:cs typeface="Tahoma"/>
              </a:rPr>
              <a:t> </a:t>
            </a:r>
            <a:r>
              <a:rPr sz="700" spc="20" dirty="0">
                <a:solidFill>
                  <a:srgbClr val="FFFFFF"/>
                </a:solidFill>
                <a:latin typeface="Tahoma"/>
                <a:cs typeface="Tahoma"/>
              </a:rPr>
              <a:t>declined </a:t>
            </a:r>
            <a:r>
              <a:rPr sz="700" spc="25" dirty="0">
                <a:solidFill>
                  <a:srgbClr val="FFFFFF"/>
                </a:solidFill>
                <a:latin typeface="Tahoma"/>
                <a:cs typeface="Tahoma"/>
              </a:rPr>
              <a:t>sharply</a:t>
            </a:r>
            <a:r>
              <a:rPr sz="700" spc="13" dirty="0">
                <a:solidFill>
                  <a:srgbClr val="FFFFFF"/>
                </a:solidFill>
                <a:latin typeface="Tahoma"/>
                <a:cs typeface="Tahoma"/>
              </a:rPr>
              <a:t> </a:t>
            </a:r>
            <a:r>
              <a:rPr sz="700" spc="28" dirty="0">
                <a:solidFill>
                  <a:srgbClr val="FFFFFF"/>
                </a:solidFill>
                <a:latin typeface="Tahoma"/>
                <a:cs typeface="Tahoma"/>
              </a:rPr>
              <a:t>in</a:t>
            </a:r>
            <a:r>
              <a:rPr sz="700" spc="13" dirty="0">
                <a:solidFill>
                  <a:srgbClr val="FFFFFF"/>
                </a:solidFill>
                <a:latin typeface="Tahoma"/>
                <a:cs typeface="Tahoma"/>
              </a:rPr>
              <a:t> </a:t>
            </a:r>
            <a:r>
              <a:rPr sz="700" spc="25" dirty="0">
                <a:solidFill>
                  <a:srgbClr val="FFFFFF"/>
                </a:solidFill>
                <a:latin typeface="Tahoma"/>
                <a:cs typeface="Tahoma"/>
              </a:rPr>
              <a:t>the</a:t>
            </a:r>
            <a:r>
              <a:rPr sz="700" spc="13" dirty="0">
                <a:solidFill>
                  <a:srgbClr val="FFFFFF"/>
                </a:solidFill>
                <a:latin typeface="Tahoma"/>
                <a:cs typeface="Tahoma"/>
              </a:rPr>
              <a:t> </a:t>
            </a:r>
            <a:r>
              <a:rPr sz="700" dirty="0">
                <a:solidFill>
                  <a:srgbClr val="FFFFFF"/>
                </a:solidFill>
                <a:latin typeface="Tahoma"/>
                <a:cs typeface="Tahoma"/>
              </a:rPr>
              <a:t>19th</a:t>
            </a:r>
            <a:r>
              <a:rPr sz="700" spc="13" dirty="0">
                <a:solidFill>
                  <a:srgbClr val="FFFFFF"/>
                </a:solidFill>
                <a:latin typeface="Tahoma"/>
                <a:cs typeface="Tahoma"/>
              </a:rPr>
              <a:t> </a:t>
            </a:r>
            <a:r>
              <a:rPr sz="700" dirty="0">
                <a:solidFill>
                  <a:srgbClr val="FFFFFF"/>
                </a:solidFill>
                <a:latin typeface="Tahoma"/>
                <a:cs typeface="Tahoma"/>
              </a:rPr>
              <a:t>century</a:t>
            </a:r>
            <a:r>
              <a:rPr sz="700" spc="13" dirty="0">
                <a:solidFill>
                  <a:srgbClr val="FFFFFF"/>
                </a:solidFill>
                <a:latin typeface="Tahoma"/>
                <a:cs typeface="Tahoma"/>
              </a:rPr>
              <a:t> </a:t>
            </a:r>
            <a:r>
              <a:rPr sz="700" spc="-5" dirty="0">
                <a:solidFill>
                  <a:srgbClr val="FFFFFF"/>
                </a:solidFill>
                <a:latin typeface="Tahoma"/>
                <a:cs typeface="Tahoma"/>
              </a:rPr>
              <a:t>leaving </a:t>
            </a:r>
            <a:r>
              <a:rPr sz="700" spc="35" dirty="0">
                <a:solidFill>
                  <a:srgbClr val="FFFFFF"/>
                </a:solidFill>
                <a:latin typeface="Tahoma"/>
                <a:cs typeface="Tahoma"/>
              </a:rPr>
              <a:t>them</a:t>
            </a:r>
            <a:r>
              <a:rPr sz="700" spc="38" dirty="0">
                <a:solidFill>
                  <a:srgbClr val="FFFFFF"/>
                </a:solidFill>
                <a:latin typeface="Tahoma"/>
                <a:cs typeface="Tahoma"/>
              </a:rPr>
              <a:t> </a:t>
            </a:r>
            <a:r>
              <a:rPr sz="700" spc="5" dirty="0">
                <a:solidFill>
                  <a:srgbClr val="FFFFFF"/>
                </a:solidFill>
                <a:latin typeface="Tahoma"/>
                <a:cs typeface="Tahoma"/>
              </a:rPr>
              <a:t>restricted</a:t>
            </a:r>
            <a:r>
              <a:rPr sz="700" spc="38" dirty="0">
                <a:solidFill>
                  <a:srgbClr val="FFFFFF"/>
                </a:solidFill>
                <a:latin typeface="Tahoma"/>
                <a:cs typeface="Tahoma"/>
              </a:rPr>
              <a:t> </a:t>
            </a:r>
            <a:r>
              <a:rPr sz="700" spc="28" dirty="0">
                <a:solidFill>
                  <a:srgbClr val="FFFFFF"/>
                </a:solidFill>
                <a:latin typeface="Tahoma"/>
                <a:cs typeface="Tahoma"/>
              </a:rPr>
              <a:t>to</a:t>
            </a:r>
            <a:r>
              <a:rPr sz="700" spc="40" dirty="0">
                <a:solidFill>
                  <a:srgbClr val="FFFFFF"/>
                </a:solidFill>
                <a:latin typeface="Tahoma"/>
                <a:cs typeface="Tahoma"/>
              </a:rPr>
              <a:t> </a:t>
            </a:r>
            <a:r>
              <a:rPr sz="700" spc="5" dirty="0">
                <a:solidFill>
                  <a:srgbClr val="FFFFFF"/>
                </a:solidFill>
                <a:latin typeface="Tahoma"/>
                <a:cs typeface="Tahoma"/>
              </a:rPr>
              <a:t>western</a:t>
            </a:r>
            <a:r>
              <a:rPr sz="700" spc="38" dirty="0">
                <a:solidFill>
                  <a:srgbClr val="FFFFFF"/>
                </a:solidFill>
                <a:latin typeface="Tahoma"/>
                <a:cs typeface="Tahoma"/>
              </a:rPr>
              <a:t> </a:t>
            </a:r>
            <a:r>
              <a:rPr sz="700" spc="5" dirty="0">
                <a:solidFill>
                  <a:srgbClr val="FFFFFF"/>
                </a:solidFill>
                <a:latin typeface="Tahoma"/>
                <a:cs typeface="Tahoma"/>
              </a:rPr>
              <a:t>parts</a:t>
            </a:r>
            <a:r>
              <a:rPr sz="700" spc="40" dirty="0">
                <a:solidFill>
                  <a:srgbClr val="FFFFFF"/>
                </a:solidFill>
                <a:latin typeface="Tahoma"/>
                <a:cs typeface="Tahoma"/>
              </a:rPr>
              <a:t> </a:t>
            </a:r>
            <a:r>
              <a:rPr sz="700" spc="5" dirty="0">
                <a:solidFill>
                  <a:srgbClr val="FFFFFF"/>
                </a:solidFill>
                <a:latin typeface="Tahoma"/>
                <a:cs typeface="Tahoma"/>
              </a:rPr>
              <a:t>of</a:t>
            </a:r>
            <a:r>
              <a:rPr sz="700" spc="38" dirty="0">
                <a:solidFill>
                  <a:srgbClr val="FFFFFF"/>
                </a:solidFill>
                <a:latin typeface="Tahoma"/>
                <a:cs typeface="Tahoma"/>
              </a:rPr>
              <a:t> </a:t>
            </a:r>
            <a:r>
              <a:rPr sz="700" spc="13" dirty="0">
                <a:solidFill>
                  <a:srgbClr val="FFFFFF"/>
                </a:solidFill>
                <a:latin typeface="Tahoma"/>
                <a:cs typeface="Tahoma"/>
              </a:rPr>
              <a:t>the </a:t>
            </a:r>
            <a:r>
              <a:rPr sz="700" spc="5" dirty="0">
                <a:solidFill>
                  <a:srgbClr val="FFFFFF"/>
                </a:solidFill>
                <a:latin typeface="Tahoma"/>
                <a:cs typeface="Tahoma"/>
              </a:rPr>
              <a:t>UK.</a:t>
            </a:r>
            <a:r>
              <a:rPr sz="700" spc="15" dirty="0">
                <a:solidFill>
                  <a:srgbClr val="FFFFFF"/>
                </a:solidFill>
                <a:latin typeface="Tahoma"/>
                <a:cs typeface="Tahoma"/>
              </a:rPr>
              <a:t> </a:t>
            </a:r>
            <a:r>
              <a:rPr sz="700" spc="5" dirty="0">
                <a:solidFill>
                  <a:srgbClr val="FFFFFF"/>
                </a:solidFill>
                <a:latin typeface="Tahoma"/>
                <a:cs typeface="Tahoma"/>
              </a:rPr>
              <a:t>There</a:t>
            </a:r>
            <a:r>
              <a:rPr sz="700" spc="18" dirty="0">
                <a:solidFill>
                  <a:srgbClr val="FFFFFF"/>
                </a:solidFill>
                <a:latin typeface="Tahoma"/>
                <a:cs typeface="Tahoma"/>
              </a:rPr>
              <a:t> </a:t>
            </a:r>
            <a:r>
              <a:rPr sz="700" spc="25" dirty="0">
                <a:solidFill>
                  <a:srgbClr val="FFFFFF"/>
                </a:solidFill>
                <a:latin typeface="Tahoma"/>
                <a:cs typeface="Tahoma"/>
              </a:rPr>
              <a:t>are</a:t>
            </a:r>
            <a:r>
              <a:rPr sz="700" spc="18" dirty="0">
                <a:solidFill>
                  <a:srgbClr val="FFFFFF"/>
                </a:solidFill>
                <a:latin typeface="Tahoma"/>
                <a:cs typeface="Tahoma"/>
              </a:rPr>
              <a:t> </a:t>
            </a:r>
            <a:r>
              <a:rPr sz="700" spc="5" dirty="0">
                <a:solidFill>
                  <a:srgbClr val="FFFFFF"/>
                </a:solidFill>
                <a:latin typeface="Tahoma"/>
                <a:cs typeface="Tahoma"/>
              </a:rPr>
              <a:t>resident</a:t>
            </a:r>
            <a:r>
              <a:rPr sz="700" spc="15" dirty="0">
                <a:solidFill>
                  <a:srgbClr val="FFFFFF"/>
                </a:solidFill>
                <a:latin typeface="Tahoma"/>
                <a:cs typeface="Tahoma"/>
              </a:rPr>
              <a:t> </a:t>
            </a:r>
            <a:r>
              <a:rPr sz="700" spc="28" dirty="0">
                <a:solidFill>
                  <a:srgbClr val="FFFFFF"/>
                </a:solidFill>
                <a:latin typeface="Tahoma"/>
                <a:cs typeface="Tahoma"/>
              </a:rPr>
              <a:t>populations</a:t>
            </a:r>
            <a:r>
              <a:rPr sz="700" spc="18" dirty="0">
                <a:solidFill>
                  <a:srgbClr val="FFFFFF"/>
                </a:solidFill>
                <a:latin typeface="Tahoma"/>
                <a:cs typeface="Tahoma"/>
              </a:rPr>
              <a:t> </a:t>
            </a:r>
            <a:r>
              <a:rPr sz="700" spc="25" dirty="0">
                <a:solidFill>
                  <a:srgbClr val="FFFFFF"/>
                </a:solidFill>
                <a:latin typeface="Tahoma"/>
                <a:cs typeface="Tahoma"/>
              </a:rPr>
              <a:t>on the</a:t>
            </a:r>
            <a:r>
              <a:rPr sz="700" spc="-25" dirty="0">
                <a:solidFill>
                  <a:srgbClr val="FFFFFF"/>
                </a:solidFill>
                <a:latin typeface="Tahoma"/>
                <a:cs typeface="Tahoma"/>
              </a:rPr>
              <a:t> </a:t>
            </a:r>
            <a:r>
              <a:rPr sz="700" spc="30" dirty="0">
                <a:solidFill>
                  <a:srgbClr val="FFFFFF"/>
                </a:solidFill>
                <a:latin typeface="Tahoma"/>
                <a:cs typeface="Tahoma"/>
              </a:rPr>
              <a:t>south</a:t>
            </a:r>
            <a:r>
              <a:rPr sz="700" spc="-23" dirty="0">
                <a:solidFill>
                  <a:srgbClr val="FFFFFF"/>
                </a:solidFill>
                <a:latin typeface="Tahoma"/>
                <a:cs typeface="Tahoma"/>
              </a:rPr>
              <a:t> </a:t>
            </a:r>
            <a:r>
              <a:rPr sz="700" spc="30" dirty="0">
                <a:solidFill>
                  <a:srgbClr val="FFFFFF"/>
                </a:solidFill>
                <a:latin typeface="Tahoma"/>
                <a:cs typeface="Tahoma"/>
              </a:rPr>
              <a:t>Gower</a:t>
            </a:r>
            <a:r>
              <a:rPr sz="700" spc="-23" dirty="0">
                <a:solidFill>
                  <a:srgbClr val="FFFFFF"/>
                </a:solidFill>
                <a:latin typeface="Tahoma"/>
                <a:cs typeface="Tahoma"/>
              </a:rPr>
              <a:t> </a:t>
            </a:r>
            <a:r>
              <a:rPr sz="700" dirty="0">
                <a:solidFill>
                  <a:srgbClr val="FFFFFF"/>
                </a:solidFill>
                <a:latin typeface="Tahoma"/>
                <a:cs typeface="Tahoma"/>
              </a:rPr>
              <a:t>cliffs</a:t>
            </a:r>
            <a:r>
              <a:rPr sz="700" spc="-23" dirty="0">
                <a:solidFill>
                  <a:srgbClr val="FFFFFF"/>
                </a:solidFill>
                <a:latin typeface="Tahoma"/>
                <a:cs typeface="Tahoma"/>
              </a:rPr>
              <a:t> </a:t>
            </a:r>
            <a:r>
              <a:rPr sz="700" spc="30" dirty="0">
                <a:solidFill>
                  <a:srgbClr val="FFFFFF"/>
                </a:solidFill>
                <a:latin typeface="Tahoma"/>
                <a:cs typeface="Tahoma"/>
              </a:rPr>
              <a:t>where</a:t>
            </a:r>
            <a:r>
              <a:rPr sz="700" spc="-23" dirty="0">
                <a:solidFill>
                  <a:srgbClr val="FFFFFF"/>
                </a:solidFill>
                <a:latin typeface="Tahoma"/>
                <a:cs typeface="Tahoma"/>
              </a:rPr>
              <a:t> </a:t>
            </a:r>
            <a:r>
              <a:rPr sz="700" spc="30" dirty="0">
                <a:solidFill>
                  <a:srgbClr val="FFFFFF"/>
                </a:solidFill>
                <a:latin typeface="Tahoma"/>
                <a:cs typeface="Tahoma"/>
              </a:rPr>
              <a:t>birds</a:t>
            </a:r>
            <a:r>
              <a:rPr sz="700" spc="-23" dirty="0">
                <a:solidFill>
                  <a:srgbClr val="FFFFFF"/>
                </a:solidFill>
                <a:latin typeface="Tahoma"/>
                <a:cs typeface="Tahoma"/>
              </a:rPr>
              <a:t> </a:t>
            </a:r>
            <a:r>
              <a:rPr sz="700" spc="13" dirty="0">
                <a:solidFill>
                  <a:srgbClr val="FFFFFF"/>
                </a:solidFill>
                <a:latin typeface="Tahoma"/>
                <a:cs typeface="Tahoma"/>
              </a:rPr>
              <a:t>are </a:t>
            </a:r>
            <a:r>
              <a:rPr sz="700" dirty="0">
                <a:solidFill>
                  <a:srgbClr val="FFFFFF"/>
                </a:solidFill>
                <a:latin typeface="Tahoma"/>
                <a:cs typeface="Tahoma"/>
              </a:rPr>
              <a:t>regularly</a:t>
            </a:r>
            <a:r>
              <a:rPr sz="700" spc="68" dirty="0">
                <a:solidFill>
                  <a:srgbClr val="FFFFFF"/>
                </a:solidFill>
                <a:latin typeface="Tahoma"/>
                <a:cs typeface="Tahoma"/>
              </a:rPr>
              <a:t> </a:t>
            </a:r>
            <a:r>
              <a:rPr sz="700" dirty="0">
                <a:solidFill>
                  <a:srgbClr val="FFFFFF"/>
                </a:solidFill>
                <a:latin typeface="Tahoma"/>
                <a:cs typeface="Tahoma"/>
              </a:rPr>
              <a:t>spotted,</a:t>
            </a:r>
            <a:r>
              <a:rPr sz="700" spc="70" dirty="0">
                <a:solidFill>
                  <a:srgbClr val="FFFFFF"/>
                </a:solidFill>
                <a:latin typeface="Tahoma"/>
                <a:cs typeface="Tahoma"/>
              </a:rPr>
              <a:t> </a:t>
            </a:r>
            <a:r>
              <a:rPr sz="700" spc="25" dirty="0">
                <a:solidFill>
                  <a:srgbClr val="FFFFFF"/>
                </a:solidFill>
                <a:latin typeface="Tahoma"/>
                <a:cs typeface="Tahoma"/>
              </a:rPr>
              <a:t>however</a:t>
            </a:r>
            <a:r>
              <a:rPr sz="700" spc="70" dirty="0">
                <a:solidFill>
                  <a:srgbClr val="FFFFFF"/>
                </a:solidFill>
                <a:latin typeface="Tahoma"/>
                <a:cs typeface="Tahoma"/>
              </a:rPr>
              <a:t> </a:t>
            </a:r>
            <a:r>
              <a:rPr sz="700" spc="-5" dirty="0">
                <a:solidFill>
                  <a:srgbClr val="FFFFFF"/>
                </a:solidFill>
                <a:latin typeface="Tahoma"/>
                <a:cs typeface="Tahoma"/>
              </a:rPr>
              <a:t>across </a:t>
            </a:r>
            <a:r>
              <a:rPr sz="700" dirty="0">
                <a:solidFill>
                  <a:srgbClr val="FFFFFF"/>
                </a:solidFill>
                <a:latin typeface="Tahoma"/>
                <a:cs typeface="Tahoma"/>
              </a:rPr>
              <a:t>Wales</a:t>
            </a:r>
            <a:r>
              <a:rPr sz="700" spc="23" dirty="0">
                <a:solidFill>
                  <a:srgbClr val="FFFFFF"/>
                </a:solidFill>
                <a:latin typeface="Tahoma"/>
                <a:cs typeface="Tahoma"/>
              </a:rPr>
              <a:t> </a:t>
            </a:r>
            <a:r>
              <a:rPr sz="700" spc="25" dirty="0">
                <a:solidFill>
                  <a:srgbClr val="FFFFFF"/>
                </a:solidFill>
                <a:latin typeface="Tahoma"/>
                <a:cs typeface="Tahoma"/>
              </a:rPr>
              <a:t>the </a:t>
            </a:r>
            <a:r>
              <a:rPr sz="700" dirty="0">
                <a:solidFill>
                  <a:srgbClr val="FFFFFF"/>
                </a:solidFill>
                <a:latin typeface="Tahoma"/>
                <a:cs typeface="Tahoma"/>
              </a:rPr>
              <a:t>species</a:t>
            </a:r>
            <a:r>
              <a:rPr sz="700" spc="25" dirty="0">
                <a:solidFill>
                  <a:srgbClr val="FFFFFF"/>
                </a:solidFill>
                <a:latin typeface="Tahoma"/>
                <a:cs typeface="Tahoma"/>
              </a:rPr>
              <a:t> </a:t>
            </a:r>
            <a:r>
              <a:rPr sz="700" dirty="0">
                <a:solidFill>
                  <a:srgbClr val="FFFFFF"/>
                </a:solidFill>
                <a:latin typeface="Tahoma"/>
                <a:cs typeface="Tahoma"/>
              </a:rPr>
              <a:t>has</a:t>
            </a:r>
            <a:r>
              <a:rPr sz="700" spc="23" dirty="0">
                <a:solidFill>
                  <a:srgbClr val="FFFFFF"/>
                </a:solidFill>
                <a:latin typeface="Tahoma"/>
                <a:cs typeface="Tahoma"/>
              </a:rPr>
              <a:t> </a:t>
            </a:r>
            <a:r>
              <a:rPr sz="700" spc="25" dirty="0">
                <a:solidFill>
                  <a:srgbClr val="FFFFFF"/>
                </a:solidFill>
                <a:latin typeface="Tahoma"/>
                <a:cs typeface="Tahoma"/>
              </a:rPr>
              <a:t>declined </a:t>
            </a:r>
            <a:r>
              <a:rPr sz="700" spc="-10" dirty="0">
                <a:solidFill>
                  <a:srgbClr val="FFFFFF"/>
                </a:solidFill>
                <a:latin typeface="Tahoma"/>
                <a:cs typeface="Tahoma"/>
              </a:rPr>
              <a:t>over </a:t>
            </a:r>
            <a:r>
              <a:rPr sz="700" spc="25" dirty="0">
                <a:solidFill>
                  <a:srgbClr val="FFFFFF"/>
                </a:solidFill>
                <a:latin typeface="Tahoma"/>
                <a:cs typeface="Tahoma"/>
              </a:rPr>
              <a:t>the</a:t>
            </a:r>
            <a:r>
              <a:rPr sz="700" spc="-5" dirty="0">
                <a:solidFill>
                  <a:srgbClr val="FFFFFF"/>
                </a:solidFill>
                <a:latin typeface="Tahoma"/>
                <a:cs typeface="Tahoma"/>
              </a:rPr>
              <a:t> </a:t>
            </a:r>
            <a:r>
              <a:rPr sz="700" dirty="0">
                <a:solidFill>
                  <a:srgbClr val="FFFFFF"/>
                </a:solidFill>
                <a:latin typeface="Tahoma"/>
                <a:cs typeface="Tahoma"/>
              </a:rPr>
              <a:t>past</a:t>
            </a:r>
            <a:r>
              <a:rPr sz="700" spc="-5" dirty="0">
                <a:solidFill>
                  <a:srgbClr val="FFFFFF"/>
                </a:solidFill>
                <a:latin typeface="Tahoma"/>
                <a:cs typeface="Tahoma"/>
              </a:rPr>
              <a:t> </a:t>
            </a:r>
            <a:r>
              <a:rPr sz="700" spc="25" dirty="0">
                <a:solidFill>
                  <a:srgbClr val="FFFFFF"/>
                </a:solidFill>
                <a:latin typeface="Tahoma"/>
                <a:cs typeface="Tahoma"/>
              </a:rPr>
              <a:t>two</a:t>
            </a:r>
            <a:r>
              <a:rPr sz="700" spc="-5" dirty="0">
                <a:solidFill>
                  <a:srgbClr val="FFFFFF"/>
                </a:solidFill>
                <a:latin typeface="Tahoma"/>
                <a:cs typeface="Tahoma"/>
              </a:rPr>
              <a:t> decades.</a:t>
            </a:r>
            <a:endParaRPr sz="700">
              <a:latin typeface="Tahoma"/>
              <a:cs typeface="Tahoma"/>
            </a:endParaRPr>
          </a:p>
        </p:txBody>
      </p:sp>
      <p:sp>
        <p:nvSpPr>
          <p:cNvPr id="21" name="object 21"/>
          <p:cNvSpPr txBox="1"/>
          <p:nvPr/>
        </p:nvSpPr>
        <p:spPr>
          <a:xfrm>
            <a:off x="2578273" y="2968250"/>
            <a:ext cx="1554163" cy="891857"/>
          </a:xfrm>
          <a:prstGeom prst="rect">
            <a:avLst/>
          </a:prstGeom>
        </p:spPr>
        <p:txBody>
          <a:bodyPr vert="horz" wrap="square" lIns="0" tIns="4128" rIns="0" bIns="0" rtlCol="0">
            <a:spAutoFit/>
          </a:bodyPr>
          <a:lstStyle/>
          <a:p>
            <a:pPr marL="19050" marR="15240">
              <a:lnSpc>
                <a:spcPct val="115399"/>
              </a:lnSpc>
              <a:spcBef>
                <a:spcPts val="33"/>
              </a:spcBef>
            </a:pPr>
            <a:r>
              <a:rPr sz="1200" spc="75" baseline="-6944" dirty="0">
                <a:solidFill>
                  <a:srgbClr val="5EDB12"/>
                </a:solidFill>
                <a:latin typeface="Tahoma"/>
                <a:cs typeface="Tahoma"/>
              </a:rPr>
              <a:t>O</a:t>
            </a:r>
            <a:r>
              <a:rPr sz="1200" spc="-83" baseline="-6944" dirty="0">
                <a:solidFill>
                  <a:srgbClr val="5EDB12"/>
                </a:solidFill>
                <a:latin typeface="Tahoma"/>
                <a:cs typeface="Tahoma"/>
              </a:rPr>
              <a:t> </a:t>
            </a:r>
            <a:r>
              <a:rPr sz="1200" spc="-49" baseline="-6944" dirty="0">
                <a:solidFill>
                  <a:srgbClr val="5EDB12"/>
                </a:solidFill>
                <a:latin typeface="Tahoma"/>
                <a:cs typeface="Tahoma"/>
              </a:rPr>
              <a:t>T</a:t>
            </a:r>
            <a:r>
              <a:rPr sz="1200" spc="-83" baseline="-6944" dirty="0">
                <a:solidFill>
                  <a:srgbClr val="5EDB12"/>
                </a:solidFill>
                <a:latin typeface="Tahoma"/>
                <a:cs typeface="Tahoma"/>
              </a:rPr>
              <a:t> </a:t>
            </a:r>
            <a:r>
              <a:rPr sz="1200" spc="-49" baseline="-6944" dirty="0">
                <a:solidFill>
                  <a:srgbClr val="5EDB12"/>
                </a:solidFill>
                <a:latin typeface="Tahoma"/>
                <a:cs typeface="Tahoma"/>
              </a:rPr>
              <a:t>T</a:t>
            </a:r>
            <a:r>
              <a:rPr sz="1200" spc="-79" baseline="-6944" dirty="0">
                <a:solidFill>
                  <a:srgbClr val="5EDB12"/>
                </a:solidFill>
                <a:latin typeface="Tahoma"/>
                <a:cs typeface="Tahoma"/>
              </a:rPr>
              <a:t> </a:t>
            </a:r>
            <a:r>
              <a:rPr sz="1200" spc="-15" baseline="-6944" dirty="0">
                <a:solidFill>
                  <a:srgbClr val="5EDB12"/>
                </a:solidFill>
                <a:latin typeface="Tahoma"/>
                <a:cs typeface="Tahoma"/>
              </a:rPr>
              <a:t>E</a:t>
            </a:r>
            <a:r>
              <a:rPr sz="1200" spc="-83" baseline="-6944" dirty="0">
                <a:solidFill>
                  <a:srgbClr val="5EDB12"/>
                </a:solidFill>
                <a:latin typeface="Tahoma"/>
                <a:cs typeface="Tahoma"/>
              </a:rPr>
              <a:t> </a:t>
            </a:r>
            <a:r>
              <a:rPr sz="1200" baseline="-6944" dirty="0">
                <a:solidFill>
                  <a:srgbClr val="5EDB12"/>
                </a:solidFill>
                <a:latin typeface="Tahoma"/>
                <a:cs typeface="Tahoma"/>
              </a:rPr>
              <a:t>R</a:t>
            </a:r>
            <a:r>
              <a:rPr sz="1200" spc="-19" baseline="-6944" dirty="0">
                <a:solidFill>
                  <a:srgbClr val="5EDB12"/>
                </a:solidFill>
                <a:latin typeface="Tahoma"/>
                <a:cs typeface="Tahoma"/>
              </a:rPr>
              <a:t> </a:t>
            </a:r>
            <a:r>
              <a:rPr sz="700" spc="25" dirty="0">
                <a:solidFill>
                  <a:srgbClr val="FFFFFF"/>
                </a:solidFill>
                <a:latin typeface="Tahoma"/>
                <a:cs typeface="Tahoma"/>
              </a:rPr>
              <a:t>are</a:t>
            </a:r>
            <a:r>
              <a:rPr sz="700" spc="-35" dirty="0">
                <a:solidFill>
                  <a:srgbClr val="FFFFFF"/>
                </a:solidFill>
                <a:latin typeface="Tahoma"/>
                <a:cs typeface="Tahoma"/>
              </a:rPr>
              <a:t> </a:t>
            </a:r>
            <a:r>
              <a:rPr sz="700" spc="25" dirty="0">
                <a:solidFill>
                  <a:srgbClr val="FFFFFF"/>
                </a:solidFill>
                <a:latin typeface="Tahoma"/>
                <a:cs typeface="Tahoma"/>
              </a:rPr>
              <a:t>present</a:t>
            </a:r>
            <a:r>
              <a:rPr sz="700" spc="-35" dirty="0">
                <a:solidFill>
                  <a:srgbClr val="FFFFFF"/>
                </a:solidFill>
                <a:latin typeface="Tahoma"/>
                <a:cs typeface="Tahoma"/>
              </a:rPr>
              <a:t> </a:t>
            </a:r>
            <a:r>
              <a:rPr sz="700" spc="25" dirty="0">
                <a:solidFill>
                  <a:srgbClr val="FFFFFF"/>
                </a:solidFill>
                <a:latin typeface="Tahoma"/>
                <a:cs typeface="Tahoma"/>
              </a:rPr>
              <a:t>throughout </a:t>
            </a:r>
            <a:r>
              <a:rPr sz="700" dirty="0">
                <a:solidFill>
                  <a:srgbClr val="FFFFFF"/>
                </a:solidFill>
                <a:latin typeface="Tahoma"/>
                <a:cs typeface="Tahoma"/>
              </a:rPr>
              <a:t>Swansea</a:t>
            </a:r>
            <a:r>
              <a:rPr sz="700" spc="5" dirty="0">
                <a:solidFill>
                  <a:srgbClr val="FFFFFF"/>
                </a:solidFill>
                <a:latin typeface="Tahoma"/>
                <a:cs typeface="Tahoma"/>
              </a:rPr>
              <a:t> </a:t>
            </a:r>
            <a:r>
              <a:rPr sz="700" spc="33" dirty="0">
                <a:solidFill>
                  <a:srgbClr val="FFFFFF"/>
                </a:solidFill>
                <a:latin typeface="Tahoma"/>
                <a:cs typeface="Tahoma"/>
              </a:rPr>
              <a:t>and</a:t>
            </a:r>
            <a:r>
              <a:rPr sz="700" spc="8" dirty="0">
                <a:solidFill>
                  <a:srgbClr val="FFFFFF"/>
                </a:solidFill>
                <a:latin typeface="Tahoma"/>
                <a:cs typeface="Tahoma"/>
              </a:rPr>
              <a:t> </a:t>
            </a:r>
            <a:r>
              <a:rPr sz="700" dirty="0">
                <a:solidFill>
                  <a:srgbClr val="FFFFFF"/>
                </a:solidFill>
                <a:latin typeface="Tahoma"/>
                <a:cs typeface="Tahoma"/>
              </a:rPr>
              <a:t>have</a:t>
            </a:r>
            <a:r>
              <a:rPr sz="700" spc="8" dirty="0">
                <a:solidFill>
                  <a:srgbClr val="FFFFFF"/>
                </a:solidFill>
                <a:latin typeface="Tahoma"/>
                <a:cs typeface="Tahoma"/>
              </a:rPr>
              <a:t> </a:t>
            </a:r>
            <a:r>
              <a:rPr sz="700" spc="30" dirty="0">
                <a:solidFill>
                  <a:srgbClr val="FFFFFF"/>
                </a:solidFill>
                <a:latin typeface="Tahoma"/>
                <a:cs typeface="Tahoma"/>
              </a:rPr>
              <a:t>been</a:t>
            </a:r>
            <a:r>
              <a:rPr sz="700" spc="8" dirty="0">
                <a:solidFill>
                  <a:srgbClr val="FFFFFF"/>
                </a:solidFill>
                <a:latin typeface="Tahoma"/>
                <a:cs typeface="Tahoma"/>
              </a:rPr>
              <a:t> </a:t>
            </a:r>
            <a:r>
              <a:rPr sz="700" spc="25" dirty="0">
                <a:solidFill>
                  <a:srgbClr val="FFFFFF"/>
                </a:solidFill>
                <a:latin typeface="Tahoma"/>
                <a:cs typeface="Tahoma"/>
              </a:rPr>
              <a:t>spotted</a:t>
            </a:r>
            <a:r>
              <a:rPr sz="700" spc="8" dirty="0">
                <a:solidFill>
                  <a:srgbClr val="FFFFFF"/>
                </a:solidFill>
                <a:latin typeface="Tahoma"/>
                <a:cs typeface="Tahoma"/>
              </a:rPr>
              <a:t> </a:t>
            </a:r>
            <a:r>
              <a:rPr sz="700" spc="15" dirty="0">
                <a:solidFill>
                  <a:srgbClr val="FFFFFF"/>
                </a:solidFill>
                <a:latin typeface="Tahoma"/>
                <a:cs typeface="Tahoma"/>
              </a:rPr>
              <a:t>in </a:t>
            </a:r>
            <a:r>
              <a:rPr sz="700" spc="33" dirty="0">
                <a:solidFill>
                  <a:srgbClr val="FFFFFF"/>
                </a:solidFill>
                <a:latin typeface="Tahoma"/>
                <a:cs typeface="Tahoma"/>
              </a:rPr>
              <a:t>most</a:t>
            </a:r>
            <a:r>
              <a:rPr sz="700" spc="23" dirty="0">
                <a:solidFill>
                  <a:srgbClr val="FFFFFF"/>
                </a:solidFill>
                <a:latin typeface="Tahoma"/>
                <a:cs typeface="Tahoma"/>
              </a:rPr>
              <a:t> </a:t>
            </a:r>
            <a:r>
              <a:rPr sz="700" spc="25" dirty="0">
                <a:solidFill>
                  <a:srgbClr val="FFFFFF"/>
                </a:solidFill>
                <a:latin typeface="Tahoma"/>
                <a:cs typeface="Tahoma"/>
              </a:rPr>
              <a:t>major</a:t>
            </a:r>
            <a:r>
              <a:rPr sz="700" spc="23" dirty="0">
                <a:solidFill>
                  <a:srgbClr val="FFFFFF"/>
                </a:solidFill>
                <a:latin typeface="Tahoma"/>
                <a:cs typeface="Tahoma"/>
              </a:rPr>
              <a:t> </a:t>
            </a:r>
            <a:r>
              <a:rPr sz="700" spc="5" dirty="0">
                <a:solidFill>
                  <a:srgbClr val="FFFFFF"/>
                </a:solidFill>
                <a:latin typeface="Tahoma"/>
                <a:cs typeface="Tahoma"/>
              </a:rPr>
              <a:t>rivers</a:t>
            </a:r>
            <a:r>
              <a:rPr sz="700" spc="23" dirty="0">
                <a:solidFill>
                  <a:srgbClr val="FFFFFF"/>
                </a:solidFill>
                <a:latin typeface="Tahoma"/>
                <a:cs typeface="Tahoma"/>
              </a:rPr>
              <a:t> </a:t>
            </a:r>
            <a:r>
              <a:rPr sz="700" spc="5" dirty="0">
                <a:solidFill>
                  <a:srgbClr val="FFFFFF"/>
                </a:solidFill>
                <a:latin typeface="Tahoma"/>
                <a:cs typeface="Tahoma"/>
              </a:rPr>
              <a:t>including</a:t>
            </a:r>
            <a:r>
              <a:rPr sz="700" spc="23" dirty="0">
                <a:solidFill>
                  <a:srgbClr val="FFFFFF"/>
                </a:solidFill>
                <a:latin typeface="Tahoma"/>
                <a:cs typeface="Tahoma"/>
              </a:rPr>
              <a:t> </a:t>
            </a:r>
            <a:r>
              <a:rPr sz="700" spc="13" dirty="0">
                <a:solidFill>
                  <a:srgbClr val="FFFFFF"/>
                </a:solidFill>
                <a:latin typeface="Tahoma"/>
                <a:cs typeface="Tahoma"/>
              </a:rPr>
              <a:t>the </a:t>
            </a:r>
            <a:r>
              <a:rPr sz="700" dirty="0">
                <a:solidFill>
                  <a:srgbClr val="FFFFFF"/>
                </a:solidFill>
                <a:latin typeface="Tahoma"/>
                <a:cs typeface="Tahoma"/>
              </a:rPr>
              <a:t>Clyne,</a:t>
            </a:r>
            <a:r>
              <a:rPr sz="700" spc="18" dirty="0">
                <a:solidFill>
                  <a:srgbClr val="FFFFFF"/>
                </a:solidFill>
                <a:latin typeface="Tahoma"/>
                <a:cs typeface="Tahoma"/>
              </a:rPr>
              <a:t> </a:t>
            </a:r>
            <a:r>
              <a:rPr sz="700" dirty="0">
                <a:solidFill>
                  <a:srgbClr val="FFFFFF"/>
                </a:solidFill>
                <a:latin typeface="Tahoma"/>
                <a:cs typeface="Tahoma"/>
              </a:rPr>
              <a:t>Loughor,</a:t>
            </a:r>
            <a:r>
              <a:rPr sz="700" spc="20" dirty="0">
                <a:solidFill>
                  <a:srgbClr val="FFFFFF"/>
                </a:solidFill>
                <a:latin typeface="Tahoma"/>
                <a:cs typeface="Tahoma"/>
              </a:rPr>
              <a:t> </a:t>
            </a:r>
            <a:r>
              <a:rPr sz="700" spc="33" dirty="0">
                <a:solidFill>
                  <a:srgbClr val="FFFFFF"/>
                </a:solidFill>
                <a:latin typeface="Tahoma"/>
                <a:cs typeface="Tahoma"/>
              </a:rPr>
              <a:t>and</a:t>
            </a:r>
            <a:r>
              <a:rPr sz="700" spc="20" dirty="0">
                <a:solidFill>
                  <a:srgbClr val="FFFFFF"/>
                </a:solidFill>
                <a:latin typeface="Tahoma"/>
                <a:cs typeface="Tahoma"/>
              </a:rPr>
              <a:t> </a:t>
            </a:r>
            <a:r>
              <a:rPr sz="700" dirty="0">
                <a:solidFill>
                  <a:srgbClr val="FFFFFF"/>
                </a:solidFill>
                <a:latin typeface="Tahoma"/>
                <a:cs typeface="Tahoma"/>
              </a:rPr>
              <a:t>Tawe,</a:t>
            </a:r>
            <a:r>
              <a:rPr sz="700" spc="18" dirty="0">
                <a:solidFill>
                  <a:srgbClr val="FFFFFF"/>
                </a:solidFill>
                <a:latin typeface="Tahoma"/>
                <a:cs typeface="Tahoma"/>
              </a:rPr>
              <a:t> </a:t>
            </a:r>
            <a:r>
              <a:rPr sz="700" dirty="0">
                <a:solidFill>
                  <a:srgbClr val="FFFFFF"/>
                </a:solidFill>
                <a:latin typeface="Tahoma"/>
                <a:cs typeface="Tahoma"/>
              </a:rPr>
              <a:t>as</a:t>
            </a:r>
            <a:r>
              <a:rPr sz="700" spc="20" dirty="0">
                <a:solidFill>
                  <a:srgbClr val="FFFFFF"/>
                </a:solidFill>
                <a:latin typeface="Tahoma"/>
                <a:cs typeface="Tahoma"/>
              </a:rPr>
              <a:t> </a:t>
            </a:r>
            <a:r>
              <a:rPr sz="700" dirty="0">
                <a:solidFill>
                  <a:srgbClr val="FFFFFF"/>
                </a:solidFill>
                <a:latin typeface="Tahoma"/>
                <a:cs typeface="Tahoma"/>
              </a:rPr>
              <a:t>well</a:t>
            </a:r>
            <a:r>
              <a:rPr sz="700" spc="20" dirty="0">
                <a:solidFill>
                  <a:srgbClr val="FFFFFF"/>
                </a:solidFill>
                <a:latin typeface="Tahoma"/>
                <a:cs typeface="Tahoma"/>
              </a:rPr>
              <a:t> </a:t>
            </a:r>
            <a:r>
              <a:rPr sz="700" spc="-13" dirty="0">
                <a:solidFill>
                  <a:srgbClr val="FFFFFF"/>
                </a:solidFill>
                <a:latin typeface="Tahoma"/>
                <a:cs typeface="Tahoma"/>
              </a:rPr>
              <a:t>as </a:t>
            </a:r>
            <a:r>
              <a:rPr sz="700" spc="25" dirty="0">
                <a:solidFill>
                  <a:srgbClr val="FFFFFF"/>
                </a:solidFill>
                <a:latin typeface="Tahoma"/>
                <a:cs typeface="Tahoma"/>
              </a:rPr>
              <a:t>the</a:t>
            </a:r>
            <a:r>
              <a:rPr sz="700" spc="8" dirty="0">
                <a:solidFill>
                  <a:srgbClr val="FFFFFF"/>
                </a:solidFill>
                <a:latin typeface="Tahoma"/>
                <a:cs typeface="Tahoma"/>
              </a:rPr>
              <a:t> </a:t>
            </a:r>
            <a:r>
              <a:rPr sz="700" spc="30" dirty="0">
                <a:solidFill>
                  <a:srgbClr val="FFFFFF"/>
                </a:solidFill>
                <a:latin typeface="Tahoma"/>
                <a:cs typeface="Tahoma"/>
              </a:rPr>
              <a:t>Gower</a:t>
            </a:r>
            <a:r>
              <a:rPr sz="700" spc="10" dirty="0">
                <a:solidFill>
                  <a:srgbClr val="FFFFFF"/>
                </a:solidFill>
                <a:latin typeface="Tahoma"/>
                <a:cs typeface="Tahoma"/>
              </a:rPr>
              <a:t> </a:t>
            </a:r>
            <a:r>
              <a:rPr sz="700" dirty="0">
                <a:solidFill>
                  <a:srgbClr val="FFFFFF"/>
                </a:solidFill>
                <a:latin typeface="Tahoma"/>
                <a:cs typeface="Tahoma"/>
              </a:rPr>
              <a:t>coast.</a:t>
            </a:r>
            <a:r>
              <a:rPr sz="700" spc="10" dirty="0">
                <a:solidFill>
                  <a:srgbClr val="FFFFFF"/>
                </a:solidFill>
                <a:latin typeface="Tahoma"/>
                <a:cs typeface="Tahoma"/>
              </a:rPr>
              <a:t> </a:t>
            </a:r>
            <a:r>
              <a:rPr sz="700" dirty="0">
                <a:solidFill>
                  <a:srgbClr val="FFFFFF"/>
                </a:solidFill>
                <a:latin typeface="Tahoma"/>
                <a:cs typeface="Tahoma"/>
              </a:rPr>
              <a:t>However,</a:t>
            </a:r>
            <a:r>
              <a:rPr sz="700" spc="10" dirty="0">
                <a:solidFill>
                  <a:srgbClr val="FFFFFF"/>
                </a:solidFill>
                <a:latin typeface="Tahoma"/>
                <a:cs typeface="Tahoma"/>
              </a:rPr>
              <a:t> </a:t>
            </a:r>
            <a:r>
              <a:rPr sz="700" spc="25" dirty="0">
                <a:solidFill>
                  <a:srgbClr val="FFFFFF"/>
                </a:solidFill>
                <a:latin typeface="Tahoma"/>
                <a:cs typeface="Tahoma"/>
              </a:rPr>
              <a:t>there</a:t>
            </a:r>
            <a:r>
              <a:rPr sz="700" spc="10" dirty="0">
                <a:solidFill>
                  <a:srgbClr val="FFFFFF"/>
                </a:solidFill>
                <a:latin typeface="Tahoma"/>
                <a:cs typeface="Tahoma"/>
              </a:rPr>
              <a:t> </a:t>
            </a:r>
            <a:r>
              <a:rPr sz="700" spc="13" dirty="0">
                <a:solidFill>
                  <a:srgbClr val="FFFFFF"/>
                </a:solidFill>
                <a:latin typeface="Tahoma"/>
                <a:cs typeface="Tahoma"/>
              </a:rPr>
              <a:t>are </a:t>
            </a:r>
            <a:r>
              <a:rPr sz="700" spc="5" dirty="0">
                <a:solidFill>
                  <a:srgbClr val="FFFFFF"/>
                </a:solidFill>
                <a:latin typeface="Tahoma"/>
                <a:cs typeface="Tahoma"/>
              </a:rPr>
              <a:t>worrying</a:t>
            </a:r>
            <a:r>
              <a:rPr sz="700" spc="30" dirty="0">
                <a:solidFill>
                  <a:srgbClr val="FFFFFF"/>
                </a:solidFill>
                <a:latin typeface="Tahoma"/>
                <a:cs typeface="Tahoma"/>
              </a:rPr>
              <a:t> </a:t>
            </a:r>
            <a:r>
              <a:rPr sz="700" spc="5" dirty="0">
                <a:solidFill>
                  <a:srgbClr val="FFFFFF"/>
                </a:solidFill>
                <a:latin typeface="Tahoma"/>
                <a:cs typeface="Tahoma"/>
              </a:rPr>
              <a:t>signs</a:t>
            </a:r>
            <a:r>
              <a:rPr sz="700" spc="30" dirty="0">
                <a:solidFill>
                  <a:srgbClr val="FFFFFF"/>
                </a:solidFill>
                <a:latin typeface="Tahoma"/>
                <a:cs typeface="Tahoma"/>
              </a:rPr>
              <a:t> </a:t>
            </a:r>
            <a:r>
              <a:rPr sz="700" spc="5" dirty="0">
                <a:solidFill>
                  <a:srgbClr val="FFFFFF"/>
                </a:solidFill>
                <a:latin typeface="Tahoma"/>
                <a:cs typeface="Tahoma"/>
              </a:rPr>
              <a:t>that</a:t>
            </a:r>
            <a:r>
              <a:rPr sz="700" spc="33" dirty="0">
                <a:solidFill>
                  <a:srgbClr val="FFFFFF"/>
                </a:solidFill>
                <a:latin typeface="Tahoma"/>
                <a:cs typeface="Tahoma"/>
              </a:rPr>
              <a:t> </a:t>
            </a:r>
            <a:r>
              <a:rPr sz="700" spc="25" dirty="0">
                <a:solidFill>
                  <a:srgbClr val="FFFFFF"/>
                </a:solidFill>
                <a:latin typeface="Tahoma"/>
                <a:cs typeface="Tahoma"/>
              </a:rPr>
              <a:t>otter</a:t>
            </a:r>
            <a:r>
              <a:rPr sz="700" spc="30" dirty="0">
                <a:solidFill>
                  <a:srgbClr val="FFFFFF"/>
                </a:solidFill>
                <a:latin typeface="Tahoma"/>
                <a:cs typeface="Tahoma"/>
              </a:rPr>
              <a:t> </a:t>
            </a:r>
            <a:r>
              <a:rPr sz="700" spc="5" dirty="0">
                <a:solidFill>
                  <a:srgbClr val="FFFFFF"/>
                </a:solidFill>
                <a:latin typeface="Tahoma"/>
                <a:cs typeface="Tahoma"/>
              </a:rPr>
              <a:t>have</a:t>
            </a:r>
            <a:r>
              <a:rPr sz="700" spc="33" dirty="0">
                <a:solidFill>
                  <a:srgbClr val="FFFFFF"/>
                </a:solidFill>
                <a:latin typeface="Tahoma"/>
                <a:cs typeface="Tahoma"/>
              </a:rPr>
              <a:t> </a:t>
            </a:r>
            <a:r>
              <a:rPr sz="700" spc="20" dirty="0">
                <a:solidFill>
                  <a:srgbClr val="FFFFFF"/>
                </a:solidFill>
                <a:latin typeface="Tahoma"/>
                <a:cs typeface="Tahoma"/>
              </a:rPr>
              <a:t>been </a:t>
            </a:r>
            <a:r>
              <a:rPr sz="700" u="sng" spc="25" dirty="0">
                <a:solidFill>
                  <a:srgbClr val="FFFFFF"/>
                </a:solidFill>
                <a:uFill>
                  <a:solidFill>
                    <a:srgbClr val="FFFFFF"/>
                  </a:solidFill>
                </a:uFill>
                <a:latin typeface="Tahoma"/>
                <a:cs typeface="Tahoma"/>
                <a:hlinkClick r:id="rId9"/>
              </a:rPr>
              <a:t>declining</a:t>
            </a:r>
            <a:r>
              <a:rPr sz="700" u="sng" spc="40" dirty="0">
                <a:solidFill>
                  <a:srgbClr val="FFFFFF"/>
                </a:solidFill>
                <a:uFill>
                  <a:solidFill>
                    <a:srgbClr val="FFFFFF"/>
                  </a:solidFill>
                </a:uFill>
                <a:latin typeface="Tahoma"/>
                <a:cs typeface="Tahoma"/>
                <a:hlinkClick r:id="rId9"/>
              </a:rPr>
              <a:t> </a:t>
            </a:r>
            <a:r>
              <a:rPr sz="700" u="sng" dirty="0">
                <a:solidFill>
                  <a:srgbClr val="FFFFFF"/>
                </a:solidFill>
                <a:uFill>
                  <a:solidFill>
                    <a:srgbClr val="FFFFFF"/>
                  </a:solidFill>
                </a:uFill>
                <a:latin typeface="Tahoma"/>
                <a:cs typeface="Tahoma"/>
                <a:hlinkClick r:id="rId9"/>
              </a:rPr>
              <a:t>in</a:t>
            </a:r>
            <a:r>
              <a:rPr sz="700" u="sng" spc="28" dirty="0">
                <a:solidFill>
                  <a:srgbClr val="FFFFFF"/>
                </a:solidFill>
                <a:uFill>
                  <a:solidFill>
                    <a:srgbClr val="FFFFFF"/>
                  </a:solidFill>
                </a:uFill>
                <a:latin typeface="Tahoma"/>
                <a:cs typeface="Tahoma"/>
                <a:hlinkClick r:id="rId9"/>
              </a:rPr>
              <a:t> </a:t>
            </a:r>
            <a:r>
              <a:rPr sz="700" u="sng" dirty="0">
                <a:solidFill>
                  <a:srgbClr val="FFFFFF"/>
                </a:solidFill>
                <a:uFill>
                  <a:solidFill>
                    <a:srgbClr val="FFFFFF"/>
                  </a:solidFill>
                </a:uFill>
                <a:latin typeface="Tahoma"/>
                <a:cs typeface="Tahoma"/>
                <a:hlinkClick r:id="rId9"/>
              </a:rPr>
              <a:t>Swansea</a:t>
            </a:r>
            <a:r>
              <a:rPr sz="700" u="none" spc="23" dirty="0">
                <a:solidFill>
                  <a:srgbClr val="FFFFFF"/>
                </a:solidFill>
                <a:latin typeface="Tahoma"/>
                <a:cs typeface="Tahoma"/>
              </a:rPr>
              <a:t> </a:t>
            </a:r>
            <a:r>
              <a:rPr sz="700" u="none" spc="28" dirty="0">
                <a:solidFill>
                  <a:srgbClr val="FFFFFF"/>
                </a:solidFill>
                <a:latin typeface="Tahoma"/>
                <a:cs typeface="Tahoma"/>
              </a:rPr>
              <a:t>in </a:t>
            </a:r>
            <a:r>
              <a:rPr sz="700" u="none" dirty="0">
                <a:solidFill>
                  <a:srgbClr val="FFFFFF"/>
                </a:solidFill>
                <a:latin typeface="Tahoma"/>
                <a:cs typeface="Tahoma"/>
              </a:rPr>
              <a:t>recent</a:t>
            </a:r>
            <a:r>
              <a:rPr sz="700" u="none" spc="28" dirty="0">
                <a:solidFill>
                  <a:srgbClr val="FFFFFF"/>
                </a:solidFill>
                <a:latin typeface="Tahoma"/>
                <a:cs typeface="Tahoma"/>
              </a:rPr>
              <a:t> </a:t>
            </a:r>
            <a:r>
              <a:rPr sz="700" u="none" spc="-5" dirty="0">
                <a:solidFill>
                  <a:srgbClr val="FFFFFF"/>
                </a:solidFill>
                <a:latin typeface="Tahoma"/>
                <a:cs typeface="Tahoma"/>
              </a:rPr>
              <a:t>years.</a:t>
            </a:r>
            <a:endParaRPr sz="700">
              <a:latin typeface="Tahoma"/>
              <a:cs typeface="Tahoma"/>
            </a:endParaRPr>
          </a:p>
        </p:txBody>
      </p:sp>
      <p:sp>
        <p:nvSpPr>
          <p:cNvPr id="22" name="object 22"/>
          <p:cNvSpPr txBox="1"/>
          <p:nvPr/>
        </p:nvSpPr>
        <p:spPr>
          <a:xfrm rot="1440000">
            <a:off x="1599182" y="5404354"/>
            <a:ext cx="86071" cy="63500"/>
          </a:xfrm>
          <a:prstGeom prst="rect">
            <a:avLst/>
          </a:prstGeom>
        </p:spPr>
        <p:txBody>
          <a:bodyPr vert="horz" wrap="square" lIns="0" tIns="0" rIns="0" bIns="0" rtlCol="0">
            <a:spAutoFit/>
          </a:bodyPr>
          <a:lstStyle/>
          <a:p>
            <a:pPr>
              <a:lnSpc>
                <a:spcPts val="495"/>
              </a:lnSpc>
            </a:pPr>
            <a:r>
              <a:rPr sz="500" spc="-25" dirty="0">
                <a:solidFill>
                  <a:srgbClr val="EDEDED"/>
                </a:solidFill>
                <a:latin typeface="Tahoma"/>
                <a:cs typeface="Tahoma"/>
              </a:rPr>
              <a:t>@</a:t>
            </a:r>
            <a:endParaRPr sz="500">
              <a:latin typeface="Tahoma"/>
              <a:cs typeface="Tahoma"/>
            </a:endParaRPr>
          </a:p>
        </p:txBody>
      </p:sp>
      <p:sp>
        <p:nvSpPr>
          <p:cNvPr id="23" name="object 23"/>
          <p:cNvSpPr txBox="1"/>
          <p:nvPr/>
        </p:nvSpPr>
        <p:spPr>
          <a:xfrm rot="1020000">
            <a:off x="1666631" y="5429220"/>
            <a:ext cx="79375" cy="63500"/>
          </a:xfrm>
          <a:prstGeom prst="rect">
            <a:avLst/>
          </a:prstGeom>
        </p:spPr>
        <p:txBody>
          <a:bodyPr vert="horz" wrap="square" lIns="0" tIns="0" rIns="0" bIns="0" rtlCol="0">
            <a:spAutoFit/>
          </a:bodyPr>
          <a:lstStyle/>
          <a:p>
            <a:pPr>
              <a:lnSpc>
                <a:spcPts val="495"/>
              </a:lnSpc>
            </a:pPr>
            <a:r>
              <a:rPr sz="500" spc="3" dirty="0">
                <a:solidFill>
                  <a:srgbClr val="EDEDED"/>
                </a:solidFill>
                <a:latin typeface="Tahoma"/>
                <a:cs typeface="Tahoma"/>
              </a:rPr>
              <a:t>G</a:t>
            </a:r>
            <a:endParaRPr sz="500">
              <a:latin typeface="Tahoma"/>
              <a:cs typeface="Tahoma"/>
            </a:endParaRPr>
          </a:p>
        </p:txBody>
      </p:sp>
      <p:sp>
        <p:nvSpPr>
          <p:cNvPr id="24" name="object 24"/>
          <p:cNvSpPr txBox="1"/>
          <p:nvPr/>
        </p:nvSpPr>
        <p:spPr>
          <a:xfrm rot="780000">
            <a:off x="1709221" y="5440346"/>
            <a:ext cx="73249" cy="63500"/>
          </a:xfrm>
          <a:prstGeom prst="rect">
            <a:avLst/>
          </a:prstGeom>
        </p:spPr>
        <p:txBody>
          <a:bodyPr vert="horz" wrap="square" lIns="0" tIns="0" rIns="0" bIns="0" rtlCol="0">
            <a:spAutoFit/>
          </a:bodyPr>
          <a:lstStyle/>
          <a:p>
            <a:pPr>
              <a:lnSpc>
                <a:spcPts val="495"/>
              </a:lnSpc>
            </a:pPr>
            <a:r>
              <a:rPr sz="500" spc="-25" dirty="0">
                <a:solidFill>
                  <a:srgbClr val="EDEDED"/>
                </a:solidFill>
                <a:latin typeface="Tahoma"/>
                <a:cs typeface="Tahoma"/>
              </a:rPr>
              <a:t>a</a:t>
            </a:r>
            <a:endParaRPr sz="500">
              <a:latin typeface="Tahoma"/>
              <a:cs typeface="Tahoma"/>
            </a:endParaRPr>
          </a:p>
        </p:txBody>
      </p:sp>
      <p:sp>
        <p:nvSpPr>
          <p:cNvPr id="25" name="object 25"/>
          <p:cNvSpPr txBox="1"/>
          <p:nvPr/>
        </p:nvSpPr>
        <p:spPr>
          <a:xfrm rot="600000">
            <a:off x="1741505" y="5446828"/>
            <a:ext cx="68997"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r</a:t>
            </a:r>
            <a:endParaRPr sz="500">
              <a:latin typeface="Tahoma"/>
              <a:cs typeface="Tahoma"/>
            </a:endParaRPr>
          </a:p>
        </p:txBody>
      </p:sp>
      <p:sp>
        <p:nvSpPr>
          <p:cNvPr id="26" name="object 26"/>
          <p:cNvSpPr txBox="1"/>
          <p:nvPr/>
        </p:nvSpPr>
        <p:spPr>
          <a:xfrm rot="420000">
            <a:off x="1769976" y="5451769"/>
            <a:ext cx="73249"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e</a:t>
            </a:r>
            <a:endParaRPr sz="500">
              <a:latin typeface="Tahoma"/>
              <a:cs typeface="Tahoma"/>
            </a:endParaRPr>
          </a:p>
        </p:txBody>
      </p:sp>
      <p:sp>
        <p:nvSpPr>
          <p:cNvPr id="27" name="object 27"/>
          <p:cNvSpPr txBox="1"/>
          <p:nvPr/>
        </p:nvSpPr>
        <p:spPr>
          <a:xfrm rot="240000">
            <a:off x="1801874" y="5454870"/>
            <a:ext cx="67707"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t</a:t>
            </a:r>
            <a:endParaRPr sz="500">
              <a:latin typeface="Tahoma"/>
              <a:cs typeface="Tahoma"/>
            </a:endParaRPr>
          </a:p>
        </p:txBody>
      </p:sp>
      <p:sp>
        <p:nvSpPr>
          <p:cNvPr id="28" name="object 28"/>
          <p:cNvSpPr txBox="1"/>
          <p:nvPr/>
        </p:nvSpPr>
        <p:spPr>
          <a:xfrm rot="60000">
            <a:off x="1829131" y="5456610"/>
            <a:ext cx="75051" cy="63500"/>
          </a:xfrm>
          <a:prstGeom prst="rect">
            <a:avLst/>
          </a:prstGeom>
        </p:spPr>
        <p:txBody>
          <a:bodyPr vert="horz" wrap="square" lIns="0" tIns="0" rIns="0" bIns="0" rtlCol="0">
            <a:spAutoFit/>
          </a:bodyPr>
          <a:lstStyle/>
          <a:p>
            <a:pPr>
              <a:lnSpc>
                <a:spcPts val="495"/>
              </a:lnSpc>
            </a:pPr>
            <a:r>
              <a:rPr sz="500" dirty="0">
                <a:solidFill>
                  <a:srgbClr val="EDEDED"/>
                </a:solidFill>
                <a:latin typeface="Tahoma"/>
                <a:cs typeface="Tahoma"/>
              </a:rPr>
              <a:t>h</a:t>
            </a:r>
            <a:endParaRPr sz="500">
              <a:latin typeface="Tahoma"/>
              <a:cs typeface="Tahoma"/>
            </a:endParaRPr>
          </a:p>
        </p:txBody>
      </p:sp>
      <p:sp>
        <p:nvSpPr>
          <p:cNvPr id="29" name="object 29"/>
          <p:cNvSpPr txBox="1"/>
          <p:nvPr/>
        </p:nvSpPr>
        <p:spPr>
          <a:xfrm rot="21420000">
            <a:off x="1884856" y="5455537"/>
            <a:ext cx="75563"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R</a:t>
            </a:r>
            <a:endParaRPr sz="500">
              <a:latin typeface="Tahoma"/>
              <a:cs typeface="Tahoma"/>
            </a:endParaRPr>
          </a:p>
        </p:txBody>
      </p:sp>
      <p:sp>
        <p:nvSpPr>
          <p:cNvPr id="30" name="object 30"/>
          <p:cNvSpPr txBox="1"/>
          <p:nvPr/>
        </p:nvSpPr>
        <p:spPr>
          <a:xfrm rot="21240000">
            <a:off x="1917391" y="5452833"/>
            <a:ext cx="65774"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i</a:t>
            </a:r>
            <a:endParaRPr sz="500">
              <a:latin typeface="Tahoma"/>
              <a:cs typeface="Tahoma"/>
            </a:endParaRPr>
          </a:p>
        </p:txBody>
      </p:sp>
      <p:sp>
        <p:nvSpPr>
          <p:cNvPr id="31" name="object 31"/>
          <p:cNvSpPr txBox="1"/>
          <p:nvPr/>
        </p:nvSpPr>
        <p:spPr>
          <a:xfrm rot="21060000">
            <a:off x="1938343" y="5449592"/>
            <a:ext cx="70436"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c</a:t>
            </a:r>
            <a:endParaRPr sz="500">
              <a:latin typeface="Tahoma"/>
              <a:cs typeface="Tahoma"/>
            </a:endParaRPr>
          </a:p>
        </p:txBody>
      </p:sp>
      <p:sp>
        <p:nvSpPr>
          <p:cNvPr id="32" name="object 32"/>
          <p:cNvSpPr txBox="1"/>
          <p:nvPr/>
        </p:nvSpPr>
        <p:spPr>
          <a:xfrm rot="20880000">
            <a:off x="1970323" y="5443163"/>
            <a:ext cx="75051" cy="63500"/>
          </a:xfrm>
          <a:prstGeom prst="rect">
            <a:avLst/>
          </a:prstGeom>
        </p:spPr>
        <p:txBody>
          <a:bodyPr vert="horz" wrap="square" lIns="0" tIns="0" rIns="0" bIns="0" rtlCol="0">
            <a:spAutoFit/>
          </a:bodyPr>
          <a:lstStyle/>
          <a:p>
            <a:pPr>
              <a:lnSpc>
                <a:spcPts val="500"/>
              </a:lnSpc>
            </a:pPr>
            <a:r>
              <a:rPr sz="500" dirty="0">
                <a:solidFill>
                  <a:srgbClr val="EDEDED"/>
                </a:solidFill>
                <a:latin typeface="Tahoma"/>
                <a:cs typeface="Tahoma"/>
              </a:rPr>
              <a:t>h</a:t>
            </a:r>
            <a:endParaRPr sz="500">
              <a:latin typeface="Tahoma"/>
              <a:cs typeface="Tahoma"/>
            </a:endParaRPr>
          </a:p>
        </p:txBody>
      </p:sp>
      <p:sp>
        <p:nvSpPr>
          <p:cNvPr id="33" name="object 33"/>
          <p:cNvSpPr txBox="1"/>
          <p:nvPr/>
        </p:nvSpPr>
        <p:spPr>
          <a:xfrm rot="20640000">
            <a:off x="2007660" y="5433833"/>
            <a:ext cx="72935"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a</a:t>
            </a:r>
            <a:endParaRPr sz="500">
              <a:latin typeface="Tahoma"/>
              <a:cs typeface="Tahoma"/>
            </a:endParaRPr>
          </a:p>
        </p:txBody>
      </p:sp>
      <p:sp>
        <p:nvSpPr>
          <p:cNvPr id="34" name="object 34"/>
          <p:cNvSpPr txBox="1"/>
          <p:nvPr/>
        </p:nvSpPr>
        <p:spPr>
          <a:xfrm rot="20460000">
            <a:off x="2039033" y="5424434"/>
            <a:ext cx="68751"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r</a:t>
            </a:r>
            <a:endParaRPr sz="500">
              <a:latin typeface="Tahoma"/>
              <a:cs typeface="Tahoma"/>
            </a:endParaRPr>
          </a:p>
        </p:txBody>
      </p:sp>
      <p:sp>
        <p:nvSpPr>
          <p:cNvPr id="35" name="object 35"/>
          <p:cNvSpPr txBox="1"/>
          <p:nvPr/>
        </p:nvSpPr>
        <p:spPr>
          <a:xfrm rot="20280000">
            <a:off x="2066485" y="5412839"/>
            <a:ext cx="74882" cy="63500"/>
          </a:xfrm>
          <a:prstGeom prst="rect">
            <a:avLst/>
          </a:prstGeom>
        </p:spPr>
        <p:txBody>
          <a:bodyPr vert="horz" wrap="square" lIns="0" tIns="0" rIns="0" bIns="0" rtlCol="0">
            <a:spAutoFit/>
          </a:bodyPr>
          <a:lstStyle/>
          <a:p>
            <a:pPr>
              <a:lnSpc>
                <a:spcPts val="500"/>
              </a:lnSpc>
            </a:pPr>
            <a:r>
              <a:rPr sz="500" spc="5" dirty="0">
                <a:solidFill>
                  <a:srgbClr val="EDEDED"/>
                </a:solidFill>
                <a:latin typeface="Tahoma"/>
                <a:cs typeface="Tahoma"/>
              </a:rPr>
              <a:t>d</a:t>
            </a:r>
            <a:endParaRPr sz="500">
              <a:latin typeface="Tahoma"/>
              <a:cs typeface="Tahoma"/>
            </a:endParaRPr>
          </a:p>
        </p:txBody>
      </p:sp>
      <p:sp>
        <p:nvSpPr>
          <p:cNvPr id="36" name="object 36"/>
          <p:cNvSpPr txBox="1"/>
          <p:nvPr/>
        </p:nvSpPr>
        <p:spPr>
          <a:xfrm rot="20100000">
            <a:off x="2100296" y="5398571"/>
            <a:ext cx="71138"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s</a:t>
            </a:r>
            <a:endParaRPr sz="500">
              <a:latin typeface="Tahoma"/>
              <a:cs typeface="Tahoma"/>
            </a:endParaRPr>
          </a:p>
        </p:txBody>
      </p:sp>
      <p:sp>
        <p:nvSpPr>
          <p:cNvPr id="37" name="object 37"/>
          <p:cNvSpPr txBox="1"/>
          <p:nvPr/>
        </p:nvSpPr>
        <p:spPr>
          <a:xfrm rot="1200000">
            <a:off x="5331940" y="5421082"/>
            <a:ext cx="85857" cy="63500"/>
          </a:xfrm>
          <a:prstGeom prst="rect">
            <a:avLst/>
          </a:prstGeom>
        </p:spPr>
        <p:txBody>
          <a:bodyPr vert="horz" wrap="square" lIns="0" tIns="0" rIns="0" bIns="0" rtlCol="0">
            <a:spAutoFit/>
          </a:bodyPr>
          <a:lstStyle/>
          <a:p>
            <a:pPr>
              <a:lnSpc>
                <a:spcPts val="497"/>
              </a:lnSpc>
            </a:pPr>
            <a:r>
              <a:rPr sz="500" spc="-30" dirty="0">
                <a:solidFill>
                  <a:srgbClr val="EDEDED"/>
                </a:solidFill>
                <a:latin typeface="Tahoma"/>
                <a:cs typeface="Tahoma"/>
              </a:rPr>
              <a:t>@</a:t>
            </a:r>
            <a:endParaRPr sz="500">
              <a:latin typeface="Tahoma"/>
              <a:cs typeface="Tahoma"/>
            </a:endParaRPr>
          </a:p>
        </p:txBody>
      </p:sp>
      <p:sp>
        <p:nvSpPr>
          <p:cNvPr id="38" name="object 38"/>
          <p:cNvSpPr txBox="1"/>
          <p:nvPr/>
        </p:nvSpPr>
        <p:spPr>
          <a:xfrm rot="780000">
            <a:off x="5399671" y="5440455"/>
            <a:ext cx="75909" cy="63500"/>
          </a:xfrm>
          <a:prstGeom prst="rect">
            <a:avLst/>
          </a:prstGeom>
        </p:spPr>
        <p:txBody>
          <a:bodyPr vert="horz" wrap="square" lIns="0" tIns="0" rIns="0" bIns="0" rtlCol="0">
            <a:spAutoFit/>
          </a:bodyPr>
          <a:lstStyle/>
          <a:p>
            <a:pPr>
              <a:lnSpc>
                <a:spcPts val="495"/>
              </a:lnSpc>
            </a:pPr>
            <a:r>
              <a:rPr sz="500" spc="-25" dirty="0">
                <a:solidFill>
                  <a:srgbClr val="EDEDED"/>
                </a:solidFill>
                <a:latin typeface="Tahoma"/>
                <a:cs typeface="Tahoma"/>
              </a:rPr>
              <a:t>A</a:t>
            </a:r>
            <a:endParaRPr sz="500">
              <a:latin typeface="Tahoma"/>
              <a:cs typeface="Tahoma"/>
            </a:endParaRPr>
          </a:p>
        </p:txBody>
      </p:sp>
      <p:sp>
        <p:nvSpPr>
          <p:cNvPr id="39" name="object 39"/>
          <p:cNvSpPr txBox="1"/>
          <p:nvPr/>
        </p:nvSpPr>
        <p:spPr>
          <a:xfrm rot="600000">
            <a:off x="5438422" y="5448193"/>
            <a:ext cx="72779"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a</a:t>
            </a:r>
            <a:endParaRPr sz="500">
              <a:latin typeface="Tahoma"/>
              <a:cs typeface="Tahoma"/>
            </a:endParaRPr>
          </a:p>
        </p:txBody>
      </p:sp>
      <p:sp>
        <p:nvSpPr>
          <p:cNvPr id="40" name="object 40"/>
          <p:cNvSpPr txBox="1"/>
          <p:nvPr/>
        </p:nvSpPr>
        <p:spPr>
          <a:xfrm rot="420000">
            <a:off x="5471001" y="5452763"/>
            <a:ext cx="68630"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r</a:t>
            </a:r>
            <a:endParaRPr sz="500">
              <a:latin typeface="Tahoma"/>
              <a:cs typeface="Tahoma"/>
            </a:endParaRPr>
          </a:p>
        </p:txBody>
      </p:sp>
      <p:sp>
        <p:nvSpPr>
          <p:cNvPr id="41" name="object 41"/>
          <p:cNvSpPr txBox="1"/>
          <p:nvPr/>
        </p:nvSpPr>
        <p:spPr>
          <a:xfrm rot="180000">
            <a:off x="5500223" y="5455946"/>
            <a:ext cx="74882" cy="63500"/>
          </a:xfrm>
          <a:prstGeom prst="rect">
            <a:avLst/>
          </a:prstGeom>
        </p:spPr>
        <p:txBody>
          <a:bodyPr vert="horz" wrap="square" lIns="0" tIns="0" rIns="0" bIns="0" rtlCol="0">
            <a:spAutoFit/>
          </a:bodyPr>
          <a:lstStyle/>
          <a:p>
            <a:pPr>
              <a:lnSpc>
                <a:spcPts val="495"/>
              </a:lnSpc>
            </a:pPr>
            <a:r>
              <a:rPr sz="500" spc="5" dirty="0">
                <a:solidFill>
                  <a:srgbClr val="EDEDED"/>
                </a:solidFill>
                <a:latin typeface="Tahoma"/>
                <a:cs typeface="Tahoma"/>
              </a:rPr>
              <a:t>o</a:t>
            </a:r>
            <a:endParaRPr sz="500">
              <a:latin typeface="Tahoma"/>
              <a:cs typeface="Tahoma"/>
            </a:endParaRPr>
          </a:p>
        </p:txBody>
      </p:sp>
      <p:sp>
        <p:nvSpPr>
          <p:cNvPr id="42" name="object 42"/>
          <p:cNvSpPr txBox="1"/>
          <p:nvPr/>
        </p:nvSpPr>
        <p:spPr>
          <a:xfrm>
            <a:off x="5550576" y="5437902"/>
            <a:ext cx="52070" cy="83356"/>
          </a:xfrm>
          <a:prstGeom prst="rect">
            <a:avLst/>
          </a:prstGeom>
        </p:spPr>
        <p:txBody>
          <a:bodyPr vert="horz" wrap="square" lIns="0" tIns="6350" rIns="0" bIns="0" rtlCol="0">
            <a:spAutoFit/>
          </a:bodyPr>
          <a:lstStyle/>
          <a:p>
            <a:pPr marL="6350">
              <a:lnSpc>
                <a:spcPct val="100000"/>
              </a:lnSpc>
              <a:spcBef>
                <a:spcPts val="50"/>
              </a:spcBef>
            </a:pPr>
            <a:r>
              <a:rPr sz="500" dirty="0">
                <a:solidFill>
                  <a:srgbClr val="EDEDED"/>
                </a:solidFill>
                <a:latin typeface="Tahoma"/>
                <a:cs typeface="Tahoma"/>
              </a:rPr>
              <a:t>n</a:t>
            </a:r>
            <a:endParaRPr sz="500">
              <a:latin typeface="Tahoma"/>
              <a:cs typeface="Tahoma"/>
            </a:endParaRPr>
          </a:p>
        </p:txBody>
      </p:sp>
      <p:sp>
        <p:nvSpPr>
          <p:cNvPr id="43" name="object 43"/>
          <p:cNvSpPr txBox="1"/>
          <p:nvPr/>
        </p:nvSpPr>
        <p:spPr>
          <a:xfrm rot="21300000">
            <a:off x="5596202" y="5454137"/>
            <a:ext cx="79566" cy="63500"/>
          </a:xfrm>
          <a:prstGeom prst="rect">
            <a:avLst/>
          </a:prstGeom>
        </p:spPr>
        <p:txBody>
          <a:bodyPr vert="horz" wrap="square" lIns="0" tIns="0" rIns="0" bIns="0" rtlCol="0">
            <a:spAutoFit/>
          </a:bodyPr>
          <a:lstStyle/>
          <a:p>
            <a:pPr>
              <a:lnSpc>
                <a:spcPts val="500"/>
              </a:lnSpc>
            </a:pPr>
            <a:r>
              <a:rPr sz="500" dirty="0">
                <a:solidFill>
                  <a:srgbClr val="EDEDED"/>
                </a:solidFill>
                <a:latin typeface="Tahoma"/>
                <a:cs typeface="Tahoma"/>
              </a:rPr>
              <a:t>D</a:t>
            </a:r>
            <a:endParaRPr sz="500">
              <a:latin typeface="Tahoma"/>
              <a:cs typeface="Tahoma"/>
            </a:endParaRPr>
          </a:p>
        </p:txBody>
      </p:sp>
      <p:sp>
        <p:nvSpPr>
          <p:cNvPr id="44" name="object 44"/>
          <p:cNvSpPr txBox="1"/>
          <p:nvPr/>
        </p:nvSpPr>
        <p:spPr>
          <a:xfrm rot="21000000">
            <a:off x="5640385" y="5448205"/>
            <a:ext cx="72779"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a</a:t>
            </a:r>
            <a:endParaRPr sz="500">
              <a:latin typeface="Tahoma"/>
              <a:cs typeface="Tahoma"/>
            </a:endParaRPr>
          </a:p>
        </p:txBody>
      </p:sp>
      <p:sp>
        <p:nvSpPr>
          <p:cNvPr id="45" name="object 45"/>
          <p:cNvSpPr txBox="1"/>
          <p:nvPr/>
        </p:nvSpPr>
        <p:spPr>
          <a:xfrm rot="20820000">
            <a:off x="5674221" y="5441369"/>
            <a:ext cx="71426"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v</a:t>
            </a:r>
            <a:endParaRPr sz="500">
              <a:latin typeface="Tahoma"/>
              <a:cs typeface="Tahoma"/>
            </a:endParaRPr>
          </a:p>
        </p:txBody>
      </p:sp>
      <p:sp>
        <p:nvSpPr>
          <p:cNvPr id="46" name="object 46"/>
          <p:cNvSpPr txBox="1"/>
          <p:nvPr/>
        </p:nvSpPr>
        <p:spPr>
          <a:xfrm rot="20700000">
            <a:off x="5700278" y="5435280"/>
            <a:ext cx="65857"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i</a:t>
            </a:r>
            <a:endParaRPr sz="500">
              <a:latin typeface="Tahoma"/>
              <a:cs typeface="Tahoma"/>
            </a:endParaRPr>
          </a:p>
        </p:txBody>
      </p:sp>
      <p:sp>
        <p:nvSpPr>
          <p:cNvPr id="47" name="object 47"/>
          <p:cNvSpPr txBox="1"/>
          <p:nvPr/>
        </p:nvSpPr>
        <p:spPr>
          <a:xfrm rot="20520000">
            <a:off x="5721583" y="5427611"/>
            <a:ext cx="73249"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e</a:t>
            </a:r>
            <a:endParaRPr sz="500">
              <a:latin typeface="Tahoma"/>
              <a:cs typeface="Tahoma"/>
            </a:endParaRPr>
          </a:p>
        </p:txBody>
      </p:sp>
      <p:sp>
        <p:nvSpPr>
          <p:cNvPr id="48" name="object 48"/>
          <p:cNvSpPr txBox="1"/>
          <p:nvPr/>
        </p:nvSpPr>
        <p:spPr>
          <a:xfrm rot="20340000">
            <a:off x="5753883" y="5416249"/>
            <a:ext cx="70854"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s</a:t>
            </a:r>
            <a:endParaRPr sz="500">
              <a:latin typeface="Tahoma"/>
              <a:cs typeface="Tahoma"/>
            </a:endParaRPr>
          </a:p>
        </p:txBody>
      </p:sp>
      <p:grpSp>
        <p:nvGrpSpPr>
          <p:cNvPr id="49" name="object 49"/>
          <p:cNvGrpSpPr/>
          <p:nvPr/>
        </p:nvGrpSpPr>
        <p:grpSpPr>
          <a:xfrm>
            <a:off x="1215930" y="1374822"/>
            <a:ext cx="1336993" cy="1327150"/>
            <a:chOff x="2431859" y="1035143"/>
            <a:chExt cx="2673985" cy="2654300"/>
          </a:xfrm>
        </p:grpSpPr>
        <p:pic>
          <p:nvPicPr>
            <p:cNvPr id="50" name="object 50"/>
            <p:cNvPicPr/>
            <p:nvPr/>
          </p:nvPicPr>
          <p:blipFill>
            <a:blip r:embed="rId10" cstate="print"/>
            <a:stretch>
              <a:fillRect/>
            </a:stretch>
          </p:blipFill>
          <p:spPr>
            <a:xfrm>
              <a:off x="2707759" y="1304598"/>
              <a:ext cx="2121644" cy="2121645"/>
            </a:xfrm>
            <a:prstGeom prst="rect">
              <a:avLst/>
            </a:prstGeom>
          </p:spPr>
        </p:pic>
        <p:sp>
          <p:nvSpPr>
            <p:cNvPr id="51" name="object 51"/>
            <p:cNvSpPr/>
            <p:nvPr/>
          </p:nvSpPr>
          <p:spPr>
            <a:xfrm>
              <a:off x="2431859" y="1035143"/>
              <a:ext cx="2673985" cy="2654300"/>
            </a:xfrm>
            <a:custGeom>
              <a:avLst/>
              <a:gdLst/>
              <a:ahLst/>
              <a:cxnLst/>
              <a:rect l="l" t="t" r="r" b="b"/>
              <a:pathLst>
                <a:path w="2673985" h="2654300">
                  <a:moveTo>
                    <a:pt x="1571674" y="12700"/>
                  </a:moveTo>
                  <a:lnTo>
                    <a:pt x="1101767" y="12700"/>
                  </a:lnTo>
                  <a:lnTo>
                    <a:pt x="1147805" y="0"/>
                  </a:lnTo>
                  <a:lnTo>
                    <a:pt x="1525636" y="0"/>
                  </a:lnTo>
                  <a:lnTo>
                    <a:pt x="1571674" y="12700"/>
                  </a:lnTo>
                  <a:close/>
                </a:path>
                <a:path w="2673985" h="2654300">
                  <a:moveTo>
                    <a:pt x="1571536" y="2641600"/>
                  </a:moveTo>
                  <a:lnTo>
                    <a:pt x="1101767" y="2641600"/>
                  </a:lnTo>
                  <a:lnTo>
                    <a:pt x="923234" y="2590800"/>
                  </a:lnTo>
                  <a:lnTo>
                    <a:pt x="796031" y="2552700"/>
                  </a:lnTo>
                  <a:lnTo>
                    <a:pt x="755056" y="2527300"/>
                  </a:lnTo>
                  <a:lnTo>
                    <a:pt x="714843" y="2501900"/>
                  </a:lnTo>
                  <a:lnTo>
                    <a:pt x="675419" y="2489200"/>
                  </a:lnTo>
                  <a:lnTo>
                    <a:pt x="636813" y="2463800"/>
                  </a:lnTo>
                  <a:lnTo>
                    <a:pt x="599053" y="2438400"/>
                  </a:lnTo>
                  <a:lnTo>
                    <a:pt x="562168" y="2413000"/>
                  </a:lnTo>
                  <a:lnTo>
                    <a:pt x="526186" y="2387600"/>
                  </a:lnTo>
                  <a:lnTo>
                    <a:pt x="491136" y="2362200"/>
                  </a:lnTo>
                  <a:lnTo>
                    <a:pt x="457045" y="2324100"/>
                  </a:lnTo>
                  <a:lnTo>
                    <a:pt x="423944" y="2298700"/>
                  </a:lnTo>
                  <a:lnTo>
                    <a:pt x="391859" y="2273300"/>
                  </a:lnTo>
                  <a:lnTo>
                    <a:pt x="360819" y="2235200"/>
                  </a:lnTo>
                  <a:lnTo>
                    <a:pt x="330853" y="2197100"/>
                  </a:lnTo>
                  <a:lnTo>
                    <a:pt x="301990" y="2171700"/>
                  </a:lnTo>
                  <a:lnTo>
                    <a:pt x="274257" y="2133600"/>
                  </a:lnTo>
                  <a:lnTo>
                    <a:pt x="247684" y="2095500"/>
                  </a:lnTo>
                  <a:lnTo>
                    <a:pt x="222298" y="2057400"/>
                  </a:lnTo>
                  <a:lnTo>
                    <a:pt x="198128" y="2019300"/>
                  </a:lnTo>
                  <a:lnTo>
                    <a:pt x="175202" y="1981200"/>
                  </a:lnTo>
                  <a:lnTo>
                    <a:pt x="153549" y="1943100"/>
                  </a:lnTo>
                  <a:lnTo>
                    <a:pt x="133198" y="1905000"/>
                  </a:lnTo>
                  <a:lnTo>
                    <a:pt x="114177" y="1866900"/>
                  </a:lnTo>
                  <a:lnTo>
                    <a:pt x="96514" y="1828800"/>
                  </a:lnTo>
                  <a:lnTo>
                    <a:pt x="80237" y="1778000"/>
                  </a:lnTo>
                  <a:lnTo>
                    <a:pt x="65376" y="1739900"/>
                  </a:lnTo>
                  <a:lnTo>
                    <a:pt x="51958" y="1689100"/>
                  </a:lnTo>
                  <a:lnTo>
                    <a:pt x="40012" y="1651000"/>
                  </a:lnTo>
                  <a:lnTo>
                    <a:pt x="29567" y="1600200"/>
                  </a:lnTo>
                  <a:lnTo>
                    <a:pt x="20651" y="1562100"/>
                  </a:lnTo>
                  <a:lnTo>
                    <a:pt x="13292" y="1511300"/>
                  </a:lnTo>
                  <a:lnTo>
                    <a:pt x="7519" y="1460500"/>
                  </a:lnTo>
                  <a:lnTo>
                    <a:pt x="3360" y="1422400"/>
                  </a:lnTo>
                  <a:lnTo>
                    <a:pt x="844" y="1371600"/>
                  </a:lnTo>
                  <a:lnTo>
                    <a:pt x="0" y="1320800"/>
                  </a:lnTo>
                  <a:lnTo>
                    <a:pt x="844" y="1270000"/>
                  </a:lnTo>
                  <a:lnTo>
                    <a:pt x="3360" y="1231900"/>
                  </a:lnTo>
                  <a:lnTo>
                    <a:pt x="7519" y="1181100"/>
                  </a:lnTo>
                  <a:lnTo>
                    <a:pt x="13292" y="1130300"/>
                  </a:lnTo>
                  <a:lnTo>
                    <a:pt x="20651" y="1092200"/>
                  </a:lnTo>
                  <a:lnTo>
                    <a:pt x="29567" y="1041400"/>
                  </a:lnTo>
                  <a:lnTo>
                    <a:pt x="40012" y="1003300"/>
                  </a:lnTo>
                  <a:lnTo>
                    <a:pt x="51958" y="952500"/>
                  </a:lnTo>
                  <a:lnTo>
                    <a:pt x="65376" y="914400"/>
                  </a:lnTo>
                  <a:lnTo>
                    <a:pt x="80237" y="863600"/>
                  </a:lnTo>
                  <a:lnTo>
                    <a:pt x="96514" y="825500"/>
                  </a:lnTo>
                  <a:lnTo>
                    <a:pt x="114177" y="787400"/>
                  </a:lnTo>
                  <a:lnTo>
                    <a:pt x="133198" y="736600"/>
                  </a:lnTo>
                  <a:lnTo>
                    <a:pt x="153549" y="698500"/>
                  </a:lnTo>
                  <a:lnTo>
                    <a:pt x="175202" y="660400"/>
                  </a:lnTo>
                  <a:lnTo>
                    <a:pt x="198128" y="622300"/>
                  </a:lnTo>
                  <a:lnTo>
                    <a:pt x="222298" y="584200"/>
                  </a:lnTo>
                  <a:lnTo>
                    <a:pt x="247684" y="546100"/>
                  </a:lnTo>
                  <a:lnTo>
                    <a:pt x="274257" y="508000"/>
                  </a:lnTo>
                  <a:lnTo>
                    <a:pt x="301990" y="482600"/>
                  </a:lnTo>
                  <a:lnTo>
                    <a:pt x="330853" y="444500"/>
                  </a:lnTo>
                  <a:lnTo>
                    <a:pt x="360819" y="406400"/>
                  </a:lnTo>
                  <a:lnTo>
                    <a:pt x="391859" y="381000"/>
                  </a:lnTo>
                  <a:lnTo>
                    <a:pt x="423944" y="342900"/>
                  </a:lnTo>
                  <a:lnTo>
                    <a:pt x="457045" y="317500"/>
                  </a:lnTo>
                  <a:lnTo>
                    <a:pt x="491136" y="292100"/>
                  </a:lnTo>
                  <a:lnTo>
                    <a:pt x="526186" y="266700"/>
                  </a:lnTo>
                  <a:lnTo>
                    <a:pt x="562168" y="241300"/>
                  </a:lnTo>
                  <a:lnTo>
                    <a:pt x="599053" y="215900"/>
                  </a:lnTo>
                  <a:lnTo>
                    <a:pt x="636813" y="190500"/>
                  </a:lnTo>
                  <a:lnTo>
                    <a:pt x="675419" y="165100"/>
                  </a:lnTo>
                  <a:lnTo>
                    <a:pt x="714843" y="139700"/>
                  </a:lnTo>
                  <a:lnTo>
                    <a:pt x="755056" y="114300"/>
                  </a:lnTo>
                  <a:lnTo>
                    <a:pt x="837737" y="88900"/>
                  </a:lnTo>
                  <a:lnTo>
                    <a:pt x="880148" y="63500"/>
                  </a:lnTo>
                  <a:lnTo>
                    <a:pt x="1056263" y="12700"/>
                  </a:lnTo>
                  <a:lnTo>
                    <a:pt x="1617178" y="12700"/>
                  </a:lnTo>
                  <a:lnTo>
                    <a:pt x="1793293" y="63500"/>
                  </a:lnTo>
                  <a:lnTo>
                    <a:pt x="1835703" y="88900"/>
                  </a:lnTo>
                  <a:lnTo>
                    <a:pt x="1918384" y="114300"/>
                  </a:lnTo>
                  <a:lnTo>
                    <a:pt x="1958598" y="139700"/>
                  </a:lnTo>
                  <a:lnTo>
                    <a:pt x="1998022" y="165100"/>
                  </a:lnTo>
                  <a:lnTo>
                    <a:pt x="2036628" y="190500"/>
                  </a:lnTo>
                  <a:lnTo>
                    <a:pt x="2055508" y="203200"/>
                  </a:lnTo>
                  <a:lnTo>
                    <a:pt x="1240306" y="203200"/>
                  </a:lnTo>
                  <a:lnTo>
                    <a:pt x="1192921" y="215900"/>
                  </a:lnTo>
                  <a:lnTo>
                    <a:pt x="1146141" y="215900"/>
                  </a:lnTo>
                  <a:lnTo>
                    <a:pt x="1100008" y="228600"/>
                  </a:lnTo>
                  <a:lnTo>
                    <a:pt x="922792" y="279400"/>
                  </a:lnTo>
                  <a:lnTo>
                    <a:pt x="880529" y="304800"/>
                  </a:lnTo>
                  <a:lnTo>
                    <a:pt x="839166" y="317500"/>
                  </a:lnTo>
                  <a:lnTo>
                    <a:pt x="798747" y="342900"/>
                  </a:lnTo>
                  <a:lnTo>
                    <a:pt x="759314" y="368300"/>
                  </a:lnTo>
                  <a:lnTo>
                    <a:pt x="720909" y="393700"/>
                  </a:lnTo>
                  <a:lnTo>
                    <a:pt x="683573" y="419100"/>
                  </a:lnTo>
                  <a:lnTo>
                    <a:pt x="647351" y="444500"/>
                  </a:lnTo>
                  <a:lnTo>
                    <a:pt x="612283" y="469900"/>
                  </a:lnTo>
                  <a:lnTo>
                    <a:pt x="578413" y="495300"/>
                  </a:lnTo>
                  <a:lnTo>
                    <a:pt x="545782" y="533400"/>
                  </a:lnTo>
                  <a:lnTo>
                    <a:pt x="514433" y="571500"/>
                  </a:lnTo>
                  <a:lnTo>
                    <a:pt x="484408" y="596900"/>
                  </a:lnTo>
                  <a:lnTo>
                    <a:pt x="455750" y="635000"/>
                  </a:lnTo>
                  <a:lnTo>
                    <a:pt x="428501" y="673100"/>
                  </a:lnTo>
                  <a:lnTo>
                    <a:pt x="402703" y="711200"/>
                  </a:lnTo>
                  <a:lnTo>
                    <a:pt x="378399" y="749300"/>
                  </a:lnTo>
                  <a:lnTo>
                    <a:pt x="355630" y="787400"/>
                  </a:lnTo>
                  <a:lnTo>
                    <a:pt x="334440" y="825500"/>
                  </a:lnTo>
                  <a:lnTo>
                    <a:pt x="314871" y="863600"/>
                  </a:lnTo>
                  <a:lnTo>
                    <a:pt x="296964" y="914400"/>
                  </a:lnTo>
                  <a:lnTo>
                    <a:pt x="280762" y="952500"/>
                  </a:lnTo>
                  <a:lnTo>
                    <a:pt x="266308" y="1003300"/>
                  </a:lnTo>
                  <a:lnTo>
                    <a:pt x="253644" y="1041400"/>
                  </a:lnTo>
                  <a:lnTo>
                    <a:pt x="242812" y="1092200"/>
                  </a:lnTo>
                  <a:lnTo>
                    <a:pt x="233855" y="1130300"/>
                  </a:lnTo>
                  <a:lnTo>
                    <a:pt x="226814" y="1181100"/>
                  </a:lnTo>
                  <a:lnTo>
                    <a:pt x="221733" y="1231900"/>
                  </a:lnTo>
                  <a:lnTo>
                    <a:pt x="218653" y="1270000"/>
                  </a:lnTo>
                  <a:lnTo>
                    <a:pt x="217617" y="1320800"/>
                  </a:lnTo>
                  <a:lnTo>
                    <a:pt x="218653" y="1371600"/>
                  </a:lnTo>
                  <a:lnTo>
                    <a:pt x="221733" y="1422400"/>
                  </a:lnTo>
                  <a:lnTo>
                    <a:pt x="226814" y="1473200"/>
                  </a:lnTo>
                  <a:lnTo>
                    <a:pt x="233855" y="1511300"/>
                  </a:lnTo>
                  <a:lnTo>
                    <a:pt x="242812" y="1562100"/>
                  </a:lnTo>
                  <a:lnTo>
                    <a:pt x="253644" y="1600200"/>
                  </a:lnTo>
                  <a:lnTo>
                    <a:pt x="266308" y="1651000"/>
                  </a:lnTo>
                  <a:lnTo>
                    <a:pt x="280762" y="1689100"/>
                  </a:lnTo>
                  <a:lnTo>
                    <a:pt x="296964" y="1739900"/>
                  </a:lnTo>
                  <a:lnTo>
                    <a:pt x="314871" y="1778000"/>
                  </a:lnTo>
                  <a:lnTo>
                    <a:pt x="334440" y="1816100"/>
                  </a:lnTo>
                  <a:lnTo>
                    <a:pt x="355630" y="1866900"/>
                  </a:lnTo>
                  <a:lnTo>
                    <a:pt x="378399" y="1905000"/>
                  </a:lnTo>
                  <a:lnTo>
                    <a:pt x="402703" y="1943100"/>
                  </a:lnTo>
                  <a:lnTo>
                    <a:pt x="428501" y="1981200"/>
                  </a:lnTo>
                  <a:lnTo>
                    <a:pt x="455750" y="2019300"/>
                  </a:lnTo>
                  <a:lnTo>
                    <a:pt x="484408" y="2044700"/>
                  </a:lnTo>
                  <a:lnTo>
                    <a:pt x="514433" y="2082800"/>
                  </a:lnTo>
                  <a:lnTo>
                    <a:pt x="545782" y="2120900"/>
                  </a:lnTo>
                  <a:lnTo>
                    <a:pt x="578413" y="2146300"/>
                  </a:lnTo>
                  <a:lnTo>
                    <a:pt x="612283" y="2171700"/>
                  </a:lnTo>
                  <a:lnTo>
                    <a:pt x="647351" y="2209800"/>
                  </a:lnTo>
                  <a:lnTo>
                    <a:pt x="683573" y="2235200"/>
                  </a:lnTo>
                  <a:lnTo>
                    <a:pt x="720909" y="2260600"/>
                  </a:lnTo>
                  <a:lnTo>
                    <a:pt x="759314" y="2286000"/>
                  </a:lnTo>
                  <a:lnTo>
                    <a:pt x="798747" y="2298700"/>
                  </a:lnTo>
                  <a:lnTo>
                    <a:pt x="839166" y="2324100"/>
                  </a:lnTo>
                  <a:lnTo>
                    <a:pt x="880529" y="2349500"/>
                  </a:lnTo>
                  <a:lnTo>
                    <a:pt x="965914" y="2374900"/>
                  </a:lnTo>
                  <a:lnTo>
                    <a:pt x="1009852" y="2400300"/>
                  </a:lnTo>
                  <a:lnTo>
                    <a:pt x="1054564" y="2413000"/>
                  </a:lnTo>
                  <a:lnTo>
                    <a:pt x="1100008" y="2413000"/>
                  </a:lnTo>
                  <a:lnTo>
                    <a:pt x="1192921" y="2438400"/>
                  </a:lnTo>
                  <a:lnTo>
                    <a:pt x="2074152" y="2438400"/>
                  </a:lnTo>
                  <a:lnTo>
                    <a:pt x="2036391" y="2463800"/>
                  </a:lnTo>
                  <a:lnTo>
                    <a:pt x="1997785" y="2489200"/>
                  </a:lnTo>
                  <a:lnTo>
                    <a:pt x="1958362" y="2501900"/>
                  </a:lnTo>
                  <a:lnTo>
                    <a:pt x="1918152" y="2527300"/>
                  </a:lnTo>
                  <a:lnTo>
                    <a:pt x="1877182" y="2552700"/>
                  </a:lnTo>
                  <a:lnTo>
                    <a:pt x="1750004" y="2590800"/>
                  </a:lnTo>
                  <a:lnTo>
                    <a:pt x="1571536" y="2641600"/>
                  </a:lnTo>
                  <a:close/>
                </a:path>
                <a:path w="2673985" h="2654300">
                  <a:moveTo>
                    <a:pt x="2074152" y="2438400"/>
                  </a:moveTo>
                  <a:lnTo>
                    <a:pt x="1480519" y="2438400"/>
                  </a:lnTo>
                  <a:lnTo>
                    <a:pt x="1573433" y="2413000"/>
                  </a:lnTo>
                  <a:lnTo>
                    <a:pt x="1618876" y="2413000"/>
                  </a:lnTo>
                  <a:lnTo>
                    <a:pt x="1663589" y="2400300"/>
                  </a:lnTo>
                  <a:lnTo>
                    <a:pt x="1707527" y="2374900"/>
                  </a:lnTo>
                  <a:lnTo>
                    <a:pt x="1792912" y="2349500"/>
                  </a:lnTo>
                  <a:lnTo>
                    <a:pt x="1834274" y="2324100"/>
                  </a:lnTo>
                  <a:lnTo>
                    <a:pt x="1874693" y="2298700"/>
                  </a:lnTo>
                  <a:lnTo>
                    <a:pt x="1914127" y="2286000"/>
                  </a:lnTo>
                  <a:lnTo>
                    <a:pt x="1952532" y="2260600"/>
                  </a:lnTo>
                  <a:lnTo>
                    <a:pt x="1989867" y="2235200"/>
                  </a:lnTo>
                  <a:lnTo>
                    <a:pt x="2026090" y="2209800"/>
                  </a:lnTo>
                  <a:lnTo>
                    <a:pt x="2061158" y="2171700"/>
                  </a:lnTo>
                  <a:lnTo>
                    <a:pt x="2095028" y="2146300"/>
                  </a:lnTo>
                  <a:lnTo>
                    <a:pt x="2127659" y="2120900"/>
                  </a:lnTo>
                  <a:lnTo>
                    <a:pt x="2159008" y="2082800"/>
                  </a:lnTo>
                  <a:lnTo>
                    <a:pt x="2189032" y="2044700"/>
                  </a:lnTo>
                  <a:lnTo>
                    <a:pt x="2217690" y="2019300"/>
                  </a:lnTo>
                  <a:lnTo>
                    <a:pt x="2244940" y="1981200"/>
                  </a:lnTo>
                  <a:lnTo>
                    <a:pt x="2270737" y="1943100"/>
                  </a:lnTo>
                  <a:lnTo>
                    <a:pt x="2295042" y="1905000"/>
                  </a:lnTo>
                  <a:lnTo>
                    <a:pt x="2317810" y="1866900"/>
                  </a:lnTo>
                  <a:lnTo>
                    <a:pt x="2339000" y="1816100"/>
                  </a:lnTo>
                  <a:lnTo>
                    <a:pt x="2358570" y="1778000"/>
                  </a:lnTo>
                  <a:lnTo>
                    <a:pt x="2376477" y="1739900"/>
                  </a:lnTo>
                  <a:lnTo>
                    <a:pt x="2392679" y="1689100"/>
                  </a:lnTo>
                  <a:lnTo>
                    <a:pt x="2407133" y="1651000"/>
                  </a:lnTo>
                  <a:lnTo>
                    <a:pt x="2419797" y="1600200"/>
                  </a:lnTo>
                  <a:lnTo>
                    <a:pt x="2430629" y="1562100"/>
                  </a:lnTo>
                  <a:lnTo>
                    <a:pt x="2439586" y="1511300"/>
                  </a:lnTo>
                  <a:lnTo>
                    <a:pt x="2446627" y="1473200"/>
                  </a:lnTo>
                  <a:lnTo>
                    <a:pt x="2451708" y="1422400"/>
                  </a:lnTo>
                  <a:lnTo>
                    <a:pt x="2454788" y="1371600"/>
                  </a:lnTo>
                  <a:lnTo>
                    <a:pt x="2455824" y="1320800"/>
                  </a:lnTo>
                  <a:lnTo>
                    <a:pt x="2454788" y="1270000"/>
                  </a:lnTo>
                  <a:lnTo>
                    <a:pt x="2451708" y="1231900"/>
                  </a:lnTo>
                  <a:lnTo>
                    <a:pt x="2446627" y="1181100"/>
                  </a:lnTo>
                  <a:lnTo>
                    <a:pt x="2439586" y="1130300"/>
                  </a:lnTo>
                  <a:lnTo>
                    <a:pt x="2430629" y="1092200"/>
                  </a:lnTo>
                  <a:lnTo>
                    <a:pt x="2419797" y="1041400"/>
                  </a:lnTo>
                  <a:lnTo>
                    <a:pt x="2407133" y="1003300"/>
                  </a:lnTo>
                  <a:lnTo>
                    <a:pt x="2392679" y="952500"/>
                  </a:lnTo>
                  <a:lnTo>
                    <a:pt x="2376477" y="914400"/>
                  </a:lnTo>
                  <a:lnTo>
                    <a:pt x="2358570" y="863600"/>
                  </a:lnTo>
                  <a:lnTo>
                    <a:pt x="2339000" y="825500"/>
                  </a:lnTo>
                  <a:lnTo>
                    <a:pt x="2317810" y="787400"/>
                  </a:lnTo>
                  <a:lnTo>
                    <a:pt x="2295042" y="749300"/>
                  </a:lnTo>
                  <a:lnTo>
                    <a:pt x="2270737" y="711200"/>
                  </a:lnTo>
                  <a:lnTo>
                    <a:pt x="2244940" y="673100"/>
                  </a:lnTo>
                  <a:lnTo>
                    <a:pt x="2217690" y="635000"/>
                  </a:lnTo>
                  <a:lnTo>
                    <a:pt x="2189032" y="596900"/>
                  </a:lnTo>
                  <a:lnTo>
                    <a:pt x="2159008" y="571500"/>
                  </a:lnTo>
                  <a:lnTo>
                    <a:pt x="2127659" y="533400"/>
                  </a:lnTo>
                  <a:lnTo>
                    <a:pt x="2095028" y="495300"/>
                  </a:lnTo>
                  <a:lnTo>
                    <a:pt x="2061158" y="469900"/>
                  </a:lnTo>
                  <a:lnTo>
                    <a:pt x="2026090" y="444500"/>
                  </a:lnTo>
                  <a:lnTo>
                    <a:pt x="1989867" y="419100"/>
                  </a:lnTo>
                  <a:lnTo>
                    <a:pt x="1952532" y="393700"/>
                  </a:lnTo>
                  <a:lnTo>
                    <a:pt x="1914127" y="368300"/>
                  </a:lnTo>
                  <a:lnTo>
                    <a:pt x="1874693" y="342900"/>
                  </a:lnTo>
                  <a:lnTo>
                    <a:pt x="1834274" y="317500"/>
                  </a:lnTo>
                  <a:lnTo>
                    <a:pt x="1792912" y="304800"/>
                  </a:lnTo>
                  <a:lnTo>
                    <a:pt x="1750649" y="279400"/>
                  </a:lnTo>
                  <a:lnTo>
                    <a:pt x="1573433" y="228600"/>
                  </a:lnTo>
                  <a:lnTo>
                    <a:pt x="1527299" y="215900"/>
                  </a:lnTo>
                  <a:lnTo>
                    <a:pt x="1480519" y="215900"/>
                  </a:lnTo>
                  <a:lnTo>
                    <a:pt x="1433135" y="203200"/>
                  </a:lnTo>
                  <a:lnTo>
                    <a:pt x="2055508" y="203200"/>
                  </a:lnTo>
                  <a:lnTo>
                    <a:pt x="2074387" y="215900"/>
                  </a:lnTo>
                  <a:lnTo>
                    <a:pt x="2111273" y="241300"/>
                  </a:lnTo>
                  <a:lnTo>
                    <a:pt x="2147255" y="266700"/>
                  </a:lnTo>
                  <a:lnTo>
                    <a:pt x="2182305" y="292100"/>
                  </a:lnTo>
                  <a:lnTo>
                    <a:pt x="2216395" y="317500"/>
                  </a:lnTo>
                  <a:lnTo>
                    <a:pt x="2249497" y="342900"/>
                  </a:lnTo>
                  <a:lnTo>
                    <a:pt x="2281582" y="381000"/>
                  </a:lnTo>
                  <a:lnTo>
                    <a:pt x="2312622" y="406400"/>
                  </a:lnTo>
                  <a:lnTo>
                    <a:pt x="2342587" y="444500"/>
                  </a:lnTo>
                  <a:lnTo>
                    <a:pt x="2371451" y="482600"/>
                  </a:lnTo>
                  <a:lnTo>
                    <a:pt x="2399184" y="508000"/>
                  </a:lnTo>
                  <a:lnTo>
                    <a:pt x="2425757" y="546100"/>
                  </a:lnTo>
                  <a:lnTo>
                    <a:pt x="2451143" y="584200"/>
                  </a:lnTo>
                  <a:lnTo>
                    <a:pt x="2475313" y="622300"/>
                  </a:lnTo>
                  <a:lnTo>
                    <a:pt x="2498239" y="660400"/>
                  </a:lnTo>
                  <a:lnTo>
                    <a:pt x="2519891" y="698500"/>
                  </a:lnTo>
                  <a:lnTo>
                    <a:pt x="2540243" y="736600"/>
                  </a:lnTo>
                  <a:lnTo>
                    <a:pt x="2559264" y="787400"/>
                  </a:lnTo>
                  <a:lnTo>
                    <a:pt x="2576927" y="825500"/>
                  </a:lnTo>
                  <a:lnTo>
                    <a:pt x="2593204" y="863600"/>
                  </a:lnTo>
                  <a:lnTo>
                    <a:pt x="2608065" y="914400"/>
                  </a:lnTo>
                  <a:lnTo>
                    <a:pt x="2621483" y="952500"/>
                  </a:lnTo>
                  <a:lnTo>
                    <a:pt x="2633428" y="1003300"/>
                  </a:lnTo>
                  <a:lnTo>
                    <a:pt x="2643874" y="1041400"/>
                  </a:lnTo>
                  <a:lnTo>
                    <a:pt x="2652790" y="1092200"/>
                  </a:lnTo>
                  <a:lnTo>
                    <a:pt x="2660149" y="1130300"/>
                  </a:lnTo>
                  <a:lnTo>
                    <a:pt x="2665922" y="1181100"/>
                  </a:lnTo>
                  <a:lnTo>
                    <a:pt x="2670081" y="1231900"/>
                  </a:lnTo>
                  <a:lnTo>
                    <a:pt x="2672597" y="1270000"/>
                  </a:lnTo>
                  <a:lnTo>
                    <a:pt x="2673443" y="1320800"/>
                  </a:lnTo>
                  <a:lnTo>
                    <a:pt x="2672596" y="1371600"/>
                  </a:lnTo>
                  <a:lnTo>
                    <a:pt x="2670078" y="1422400"/>
                  </a:lnTo>
                  <a:lnTo>
                    <a:pt x="2665916" y="1460500"/>
                  </a:lnTo>
                  <a:lnTo>
                    <a:pt x="2660138" y="1511300"/>
                  </a:lnTo>
                  <a:lnTo>
                    <a:pt x="2652773" y="1562100"/>
                  </a:lnTo>
                  <a:lnTo>
                    <a:pt x="2643850" y="1600200"/>
                  </a:lnTo>
                  <a:lnTo>
                    <a:pt x="2633397" y="1651000"/>
                  </a:lnTo>
                  <a:lnTo>
                    <a:pt x="2621443" y="1689100"/>
                  </a:lnTo>
                  <a:lnTo>
                    <a:pt x="2608016" y="1739900"/>
                  </a:lnTo>
                  <a:lnTo>
                    <a:pt x="2593144" y="1778000"/>
                  </a:lnTo>
                  <a:lnTo>
                    <a:pt x="2576858" y="1828800"/>
                  </a:lnTo>
                  <a:lnTo>
                    <a:pt x="2559183" y="1866900"/>
                  </a:lnTo>
                  <a:lnTo>
                    <a:pt x="2540151" y="1905000"/>
                  </a:lnTo>
                  <a:lnTo>
                    <a:pt x="2519788" y="1943100"/>
                  </a:lnTo>
                  <a:lnTo>
                    <a:pt x="2498124" y="1981200"/>
                  </a:lnTo>
                  <a:lnTo>
                    <a:pt x="2475187" y="2019300"/>
                  </a:lnTo>
                  <a:lnTo>
                    <a:pt x="2451005" y="2057400"/>
                  </a:lnTo>
                  <a:lnTo>
                    <a:pt x="2425608" y="2095500"/>
                  </a:lnTo>
                  <a:lnTo>
                    <a:pt x="2399023" y="2133600"/>
                  </a:lnTo>
                  <a:lnTo>
                    <a:pt x="2371280" y="2171700"/>
                  </a:lnTo>
                  <a:lnTo>
                    <a:pt x="2342406" y="2209800"/>
                  </a:lnTo>
                  <a:lnTo>
                    <a:pt x="2312431" y="2235200"/>
                  </a:lnTo>
                  <a:lnTo>
                    <a:pt x="2281382" y="2273300"/>
                  </a:lnTo>
                  <a:lnTo>
                    <a:pt x="2249289" y="2298700"/>
                  </a:lnTo>
                  <a:lnTo>
                    <a:pt x="2216180" y="2324100"/>
                  </a:lnTo>
                  <a:lnTo>
                    <a:pt x="2182083" y="2362200"/>
                  </a:lnTo>
                  <a:lnTo>
                    <a:pt x="2147027" y="2387600"/>
                  </a:lnTo>
                  <a:lnTo>
                    <a:pt x="2111041" y="2413000"/>
                  </a:lnTo>
                  <a:lnTo>
                    <a:pt x="2074152" y="2438400"/>
                  </a:lnTo>
                  <a:close/>
                </a:path>
                <a:path w="2673985" h="2654300">
                  <a:moveTo>
                    <a:pt x="1479002" y="2654300"/>
                  </a:moveTo>
                  <a:lnTo>
                    <a:pt x="1194347" y="2654300"/>
                  </a:lnTo>
                  <a:lnTo>
                    <a:pt x="1147805" y="2641600"/>
                  </a:lnTo>
                  <a:lnTo>
                    <a:pt x="1525520" y="2641600"/>
                  </a:lnTo>
                  <a:lnTo>
                    <a:pt x="1479002" y="2654300"/>
                  </a:lnTo>
                  <a:close/>
                </a:path>
              </a:pathLst>
            </a:custGeom>
            <a:solidFill>
              <a:srgbClr val="5EDB12"/>
            </a:solidFill>
          </p:spPr>
          <p:txBody>
            <a:bodyPr wrap="square" lIns="0" tIns="0" rIns="0" bIns="0" rtlCol="0"/>
            <a:lstStyle/>
            <a:p>
              <a:endParaRPr/>
            </a:p>
          </p:txBody>
        </p:sp>
      </p:grpSp>
      <p:sp>
        <p:nvSpPr>
          <p:cNvPr id="52" name="object 52"/>
          <p:cNvSpPr txBox="1"/>
          <p:nvPr/>
        </p:nvSpPr>
        <p:spPr>
          <a:xfrm>
            <a:off x="2590975" y="1478402"/>
            <a:ext cx="1595755" cy="1109663"/>
          </a:xfrm>
          <a:prstGeom prst="rect">
            <a:avLst/>
          </a:prstGeom>
        </p:spPr>
        <p:txBody>
          <a:bodyPr vert="horz" wrap="square" lIns="0" tIns="6350" rIns="0" bIns="0" rtlCol="0">
            <a:spAutoFit/>
          </a:bodyPr>
          <a:lstStyle/>
          <a:p>
            <a:pPr marL="6350">
              <a:lnSpc>
                <a:spcPct val="100000"/>
              </a:lnSpc>
              <a:spcBef>
                <a:spcPts val="50"/>
              </a:spcBef>
              <a:tabLst>
                <a:tab pos="905510" algn="l"/>
              </a:tabLst>
            </a:pPr>
            <a:r>
              <a:rPr sz="800" spc="-10" dirty="0">
                <a:solidFill>
                  <a:srgbClr val="5EDB12"/>
                </a:solidFill>
                <a:latin typeface="Tahoma"/>
                <a:cs typeface="Tahoma"/>
              </a:rPr>
              <a:t>S</a:t>
            </a:r>
            <a:r>
              <a:rPr sz="800" spc="-53" dirty="0">
                <a:solidFill>
                  <a:srgbClr val="5EDB12"/>
                </a:solidFill>
                <a:latin typeface="Tahoma"/>
                <a:cs typeface="Tahoma"/>
              </a:rPr>
              <a:t> </a:t>
            </a:r>
            <a:r>
              <a:rPr sz="800" spc="-33" dirty="0">
                <a:solidFill>
                  <a:srgbClr val="5EDB12"/>
                </a:solidFill>
                <a:latin typeface="Tahoma"/>
                <a:cs typeface="Tahoma"/>
              </a:rPr>
              <a:t>T</a:t>
            </a:r>
            <a:r>
              <a:rPr sz="800" spc="-53" dirty="0">
                <a:solidFill>
                  <a:srgbClr val="5EDB12"/>
                </a:solidFill>
                <a:latin typeface="Tahoma"/>
                <a:cs typeface="Tahoma"/>
              </a:rPr>
              <a:t> </a:t>
            </a:r>
            <a:r>
              <a:rPr sz="800" dirty="0">
                <a:solidFill>
                  <a:srgbClr val="5EDB12"/>
                </a:solidFill>
                <a:latin typeface="Tahoma"/>
                <a:cs typeface="Tahoma"/>
              </a:rPr>
              <a:t>R</a:t>
            </a:r>
            <a:r>
              <a:rPr sz="800" spc="-53" dirty="0">
                <a:solidFill>
                  <a:srgbClr val="5EDB12"/>
                </a:solidFill>
                <a:latin typeface="Tahoma"/>
                <a:cs typeface="Tahoma"/>
              </a:rPr>
              <a:t> </a:t>
            </a:r>
            <a:r>
              <a:rPr sz="800" dirty="0">
                <a:solidFill>
                  <a:srgbClr val="5EDB12"/>
                </a:solidFill>
                <a:latin typeface="Tahoma"/>
                <a:cs typeface="Tahoma"/>
              </a:rPr>
              <a:t>A</a:t>
            </a:r>
            <a:r>
              <a:rPr sz="800" spc="-53" dirty="0">
                <a:solidFill>
                  <a:srgbClr val="5EDB12"/>
                </a:solidFill>
                <a:latin typeface="Tahoma"/>
                <a:cs typeface="Tahoma"/>
              </a:rPr>
              <a:t> </a:t>
            </a:r>
            <a:r>
              <a:rPr sz="800" spc="68" dirty="0">
                <a:solidFill>
                  <a:srgbClr val="5EDB12"/>
                </a:solidFill>
                <a:latin typeface="Tahoma"/>
                <a:cs typeface="Tahoma"/>
              </a:rPr>
              <a:t>N</a:t>
            </a:r>
            <a:r>
              <a:rPr sz="800" spc="-50" dirty="0">
                <a:solidFill>
                  <a:srgbClr val="5EDB12"/>
                </a:solidFill>
                <a:latin typeface="Tahoma"/>
                <a:cs typeface="Tahoma"/>
              </a:rPr>
              <a:t> </a:t>
            </a:r>
            <a:r>
              <a:rPr sz="800" spc="38" dirty="0">
                <a:solidFill>
                  <a:srgbClr val="5EDB12"/>
                </a:solidFill>
                <a:latin typeface="Tahoma"/>
                <a:cs typeface="Tahoma"/>
              </a:rPr>
              <a:t>D</a:t>
            </a:r>
            <a:r>
              <a:rPr sz="800" spc="-53" dirty="0">
                <a:solidFill>
                  <a:srgbClr val="5EDB12"/>
                </a:solidFill>
                <a:latin typeface="Tahoma"/>
                <a:cs typeface="Tahoma"/>
              </a:rPr>
              <a:t> </a:t>
            </a:r>
            <a:r>
              <a:rPr sz="800" dirty="0">
                <a:solidFill>
                  <a:srgbClr val="5EDB12"/>
                </a:solidFill>
                <a:latin typeface="Tahoma"/>
                <a:cs typeface="Tahoma"/>
              </a:rPr>
              <a:t>L</a:t>
            </a:r>
            <a:r>
              <a:rPr sz="800" spc="-53" dirty="0">
                <a:solidFill>
                  <a:srgbClr val="5EDB12"/>
                </a:solidFill>
                <a:latin typeface="Tahoma"/>
                <a:cs typeface="Tahoma"/>
              </a:rPr>
              <a:t> </a:t>
            </a:r>
            <a:r>
              <a:rPr sz="800" spc="-83" dirty="0">
                <a:solidFill>
                  <a:srgbClr val="5EDB12"/>
                </a:solidFill>
                <a:latin typeface="Tahoma"/>
                <a:cs typeface="Tahoma"/>
              </a:rPr>
              <a:t>I</a:t>
            </a:r>
            <a:r>
              <a:rPr sz="800" spc="-53" dirty="0">
                <a:solidFill>
                  <a:srgbClr val="5EDB12"/>
                </a:solidFill>
                <a:latin typeface="Tahoma"/>
                <a:cs typeface="Tahoma"/>
              </a:rPr>
              <a:t> </a:t>
            </a:r>
            <a:r>
              <a:rPr sz="800" spc="68" dirty="0">
                <a:solidFill>
                  <a:srgbClr val="5EDB12"/>
                </a:solidFill>
                <a:latin typeface="Tahoma"/>
                <a:cs typeface="Tahoma"/>
              </a:rPr>
              <a:t>N</a:t>
            </a:r>
            <a:r>
              <a:rPr sz="800" spc="-53" dirty="0">
                <a:solidFill>
                  <a:srgbClr val="5EDB12"/>
                </a:solidFill>
                <a:latin typeface="Tahoma"/>
                <a:cs typeface="Tahoma"/>
              </a:rPr>
              <a:t> </a:t>
            </a:r>
            <a:r>
              <a:rPr sz="800" spc="-25" dirty="0">
                <a:solidFill>
                  <a:srgbClr val="5EDB12"/>
                </a:solidFill>
                <a:latin typeface="Tahoma"/>
                <a:cs typeface="Tahoma"/>
              </a:rPr>
              <a:t>E</a:t>
            </a:r>
            <a:r>
              <a:rPr sz="800" dirty="0">
                <a:solidFill>
                  <a:srgbClr val="5EDB12"/>
                </a:solidFill>
                <a:latin typeface="Tahoma"/>
                <a:cs typeface="Tahoma"/>
              </a:rPr>
              <a:t>	</a:t>
            </a:r>
            <a:r>
              <a:rPr sz="800" spc="45" dirty="0">
                <a:solidFill>
                  <a:srgbClr val="5EDB12"/>
                </a:solidFill>
                <a:latin typeface="Tahoma"/>
                <a:cs typeface="Tahoma"/>
              </a:rPr>
              <a:t>B</a:t>
            </a:r>
            <a:r>
              <a:rPr sz="800" spc="-55" dirty="0">
                <a:solidFill>
                  <a:srgbClr val="5EDB12"/>
                </a:solidFill>
                <a:latin typeface="Tahoma"/>
                <a:cs typeface="Tahoma"/>
              </a:rPr>
              <a:t> </a:t>
            </a:r>
            <a:r>
              <a:rPr sz="800" spc="-10" dirty="0">
                <a:solidFill>
                  <a:srgbClr val="5EDB12"/>
                </a:solidFill>
                <a:latin typeface="Tahoma"/>
                <a:cs typeface="Tahoma"/>
              </a:rPr>
              <a:t>E</a:t>
            </a:r>
            <a:r>
              <a:rPr sz="800" spc="-53" dirty="0">
                <a:solidFill>
                  <a:srgbClr val="5EDB12"/>
                </a:solidFill>
                <a:latin typeface="Tahoma"/>
                <a:cs typeface="Tahoma"/>
              </a:rPr>
              <a:t> </a:t>
            </a:r>
            <a:r>
              <a:rPr sz="800" spc="-10" dirty="0">
                <a:solidFill>
                  <a:srgbClr val="5EDB12"/>
                </a:solidFill>
                <a:latin typeface="Tahoma"/>
                <a:cs typeface="Tahoma"/>
              </a:rPr>
              <a:t>E</a:t>
            </a:r>
            <a:r>
              <a:rPr sz="800" spc="-55" dirty="0">
                <a:solidFill>
                  <a:srgbClr val="5EDB12"/>
                </a:solidFill>
                <a:latin typeface="Tahoma"/>
                <a:cs typeface="Tahoma"/>
              </a:rPr>
              <a:t> </a:t>
            </a:r>
            <a:r>
              <a:rPr sz="800" spc="-33" dirty="0">
                <a:solidFill>
                  <a:srgbClr val="5EDB12"/>
                </a:solidFill>
                <a:latin typeface="Tahoma"/>
                <a:cs typeface="Tahoma"/>
              </a:rPr>
              <a:t>T</a:t>
            </a:r>
            <a:r>
              <a:rPr sz="800" spc="-53" dirty="0">
                <a:solidFill>
                  <a:srgbClr val="5EDB12"/>
                </a:solidFill>
                <a:latin typeface="Tahoma"/>
                <a:cs typeface="Tahoma"/>
              </a:rPr>
              <a:t> </a:t>
            </a:r>
            <a:r>
              <a:rPr sz="800" dirty="0">
                <a:solidFill>
                  <a:srgbClr val="5EDB12"/>
                </a:solidFill>
                <a:latin typeface="Tahoma"/>
                <a:cs typeface="Tahoma"/>
              </a:rPr>
              <a:t>L</a:t>
            </a:r>
            <a:r>
              <a:rPr sz="800" spc="-53" dirty="0">
                <a:solidFill>
                  <a:srgbClr val="5EDB12"/>
                </a:solidFill>
                <a:latin typeface="Tahoma"/>
                <a:cs typeface="Tahoma"/>
              </a:rPr>
              <a:t> </a:t>
            </a:r>
            <a:r>
              <a:rPr sz="800" spc="-25" dirty="0">
                <a:solidFill>
                  <a:srgbClr val="5EDB12"/>
                </a:solidFill>
                <a:latin typeface="Tahoma"/>
                <a:cs typeface="Tahoma"/>
              </a:rPr>
              <a:t>E</a:t>
            </a:r>
            <a:endParaRPr sz="800">
              <a:latin typeface="Tahoma"/>
              <a:cs typeface="Tahoma"/>
            </a:endParaRPr>
          </a:p>
          <a:p>
            <a:pPr marL="6350">
              <a:lnSpc>
                <a:spcPct val="100000"/>
              </a:lnSpc>
              <a:spcBef>
                <a:spcPts val="13"/>
              </a:spcBef>
            </a:pPr>
            <a:r>
              <a:rPr sz="700" dirty="0">
                <a:solidFill>
                  <a:srgbClr val="FFFFFF"/>
                </a:solidFill>
                <a:latin typeface="Tahoma"/>
                <a:cs typeface="Tahoma"/>
              </a:rPr>
              <a:t>has</a:t>
            </a:r>
            <a:r>
              <a:rPr sz="700" spc="23" dirty="0">
                <a:solidFill>
                  <a:srgbClr val="FFFFFF"/>
                </a:solidFill>
                <a:latin typeface="Tahoma"/>
                <a:cs typeface="Tahoma"/>
              </a:rPr>
              <a:t> </a:t>
            </a:r>
            <a:r>
              <a:rPr sz="700" spc="25" dirty="0">
                <a:solidFill>
                  <a:srgbClr val="FFFFFF"/>
                </a:solidFill>
                <a:latin typeface="Tahoma"/>
                <a:cs typeface="Tahoma"/>
              </a:rPr>
              <a:t>declined </a:t>
            </a:r>
            <a:r>
              <a:rPr sz="700" dirty="0">
                <a:solidFill>
                  <a:srgbClr val="FFFFFF"/>
                </a:solidFill>
                <a:latin typeface="Tahoma"/>
                <a:cs typeface="Tahoma"/>
              </a:rPr>
              <a:t>severely</a:t>
            </a:r>
            <a:r>
              <a:rPr sz="700" spc="23" dirty="0">
                <a:solidFill>
                  <a:srgbClr val="FFFFFF"/>
                </a:solidFill>
                <a:latin typeface="Tahoma"/>
                <a:cs typeface="Tahoma"/>
              </a:rPr>
              <a:t> </a:t>
            </a:r>
            <a:r>
              <a:rPr sz="700" dirty="0">
                <a:solidFill>
                  <a:srgbClr val="FFFFFF"/>
                </a:solidFill>
                <a:latin typeface="Tahoma"/>
                <a:cs typeface="Tahoma"/>
              </a:rPr>
              <a:t>over</a:t>
            </a:r>
            <a:r>
              <a:rPr sz="700" spc="25" dirty="0">
                <a:solidFill>
                  <a:srgbClr val="FFFFFF"/>
                </a:solidFill>
                <a:latin typeface="Tahoma"/>
                <a:cs typeface="Tahoma"/>
              </a:rPr>
              <a:t> the</a:t>
            </a:r>
            <a:r>
              <a:rPr sz="700" spc="23" dirty="0">
                <a:solidFill>
                  <a:srgbClr val="FFFFFF"/>
                </a:solidFill>
                <a:latin typeface="Tahoma"/>
                <a:cs typeface="Tahoma"/>
              </a:rPr>
              <a:t> </a:t>
            </a:r>
            <a:r>
              <a:rPr sz="700" dirty="0">
                <a:solidFill>
                  <a:srgbClr val="FFFFFF"/>
                </a:solidFill>
                <a:latin typeface="Tahoma"/>
                <a:cs typeface="Tahoma"/>
              </a:rPr>
              <a:t>last</a:t>
            </a:r>
            <a:r>
              <a:rPr sz="700" spc="25" dirty="0">
                <a:solidFill>
                  <a:srgbClr val="FFFFFF"/>
                </a:solidFill>
                <a:latin typeface="Tahoma"/>
                <a:cs typeface="Tahoma"/>
              </a:rPr>
              <a:t> </a:t>
            </a:r>
            <a:r>
              <a:rPr sz="700" spc="-13" dirty="0">
                <a:solidFill>
                  <a:srgbClr val="FFFFFF"/>
                </a:solidFill>
                <a:latin typeface="Tahoma"/>
                <a:cs typeface="Tahoma"/>
              </a:rPr>
              <a:t>20</a:t>
            </a:r>
            <a:endParaRPr sz="700">
              <a:latin typeface="Tahoma"/>
              <a:cs typeface="Tahoma"/>
            </a:endParaRPr>
          </a:p>
          <a:p>
            <a:pPr marL="6350" marR="2540">
              <a:lnSpc>
                <a:spcPct val="116100"/>
              </a:lnSpc>
            </a:pPr>
            <a:r>
              <a:rPr sz="700" dirty="0">
                <a:solidFill>
                  <a:srgbClr val="FFFFFF"/>
                </a:solidFill>
                <a:latin typeface="Tahoma"/>
                <a:cs typeface="Tahoma"/>
              </a:rPr>
              <a:t>years</a:t>
            </a:r>
            <a:r>
              <a:rPr sz="700" spc="33" dirty="0">
                <a:solidFill>
                  <a:srgbClr val="FFFFFF"/>
                </a:solidFill>
                <a:latin typeface="Tahoma"/>
                <a:cs typeface="Tahoma"/>
              </a:rPr>
              <a:t> </a:t>
            </a:r>
            <a:r>
              <a:rPr sz="700" spc="35" dirty="0">
                <a:solidFill>
                  <a:srgbClr val="FFFFFF"/>
                </a:solidFill>
                <a:latin typeface="Tahoma"/>
                <a:cs typeface="Tahoma"/>
              </a:rPr>
              <a:t>from</a:t>
            </a:r>
            <a:r>
              <a:rPr sz="700" spc="33" dirty="0">
                <a:solidFill>
                  <a:srgbClr val="FFFFFF"/>
                </a:solidFill>
                <a:latin typeface="Tahoma"/>
                <a:cs typeface="Tahoma"/>
              </a:rPr>
              <a:t> </a:t>
            </a:r>
            <a:r>
              <a:rPr sz="700" dirty="0">
                <a:solidFill>
                  <a:srgbClr val="FFFFFF"/>
                </a:solidFill>
                <a:latin typeface="Tahoma"/>
                <a:cs typeface="Tahoma"/>
              </a:rPr>
              <a:t>Welsh</a:t>
            </a:r>
            <a:r>
              <a:rPr sz="700" spc="33" dirty="0">
                <a:solidFill>
                  <a:srgbClr val="FFFFFF"/>
                </a:solidFill>
                <a:latin typeface="Tahoma"/>
                <a:cs typeface="Tahoma"/>
              </a:rPr>
              <a:t> </a:t>
            </a:r>
            <a:r>
              <a:rPr sz="700" dirty="0">
                <a:solidFill>
                  <a:srgbClr val="FFFFFF"/>
                </a:solidFill>
                <a:latin typeface="Tahoma"/>
                <a:cs typeface="Tahoma"/>
              </a:rPr>
              <a:t>beaches,</a:t>
            </a:r>
            <a:r>
              <a:rPr sz="700" spc="33" dirty="0">
                <a:solidFill>
                  <a:srgbClr val="FFFFFF"/>
                </a:solidFill>
                <a:latin typeface="Tahoma"/>
                <a:cs typeface="Tahoma"/>
              </a:rPr>
              <a:t> </a:t>
            </a:r>
            <a:r>
              <a:rPr sz="700" spc="28" dirty="0">
                <a:solidFill>
                  <a:srgbClr val="FFFFFF"/>
                </a:solidFill>
                <a:latin typeface="Tahoma"/>
                <a:cs typeface="Tahoma"/>
              </a:rPr>
              <a:t>Devon</a:t>
            </a:r>
            <a:r>
              <a:rPr sz="700" spc="33" dirty="0">
                <a:solidFill>
                  <a:srgbClr val="FFFFFF"/>
                </a:solidFill>
                <a:latin typeface="Tahoma"/>
                <a:cs typeface="Tahoma"/>
              </a:rPr>
              <a:t> </a:t>
            </a:r>
            <a:r>
              <a:rPr sz="700" spc="20" dirty="0">
                <a:solidFill>
                  <a:srgbClr val="FFFFFF"/>
                </a:solidFill>
                <a:latin typeface="Tahoma"/>
                <a:cs typeface="Tahoma"/>
              </a:rPr>
              <a:t>and </a:t>
            </a:r>
            <a:r>
              <a:rPr sz="700" spc="25" dirty="0">
                <a:solidFill>
                  <a:srgbClr val="FFFFFF"/>
                </a:solidFill>
                <a:latin typeface="Tahoma"/>
                <a:cs typeface="Tahoma"/>
              </a:rPr>
              <a:t>Cornwall</a:t>
            </a:r>
            <a:r>
              <a:rPr sz="700" spc="15" dirty="0">
                <a:solidFill>
                  <a:srgbClr val="FFFFFF"/>
                </a:solidFill>
                <a:latin typeface="Tahoma"/>
                <a:cs typeface="Tahoma"/>
              </a:rPr>
              <a:t> </a:t>
            </a:r>
            <a:r>
              <a:rPr sz="700" dirty="0">
                <a:solidFill>
                  <a:srgbClr val="FFFFFF"/>
                </a:solidFill>
                <a:latin typeface="Tahoma"/>
                <a:cs typeface="Tahoma"/>
              </a:rPr>
              <a:t>as</a:t>
            </a:r>
            <a:r>
              <a:rPr sz="700" spc="15" dirty="0">
                <a:solidFill>
                  <a:srgbClr val="FFFFFF"/>
                </a:solidFill>
                <a:latin typeface="Tahoma"/>
                <a:cs typeface="Tahoma"/>
              </a:rPr>
              <a:t> </a:t>
            </a:r>
            <a:r>
              <a:rPr sz="700" dirty="0">
                <a:solidFill>
                  <a:srgbClr val="FFFFFF"/>
                </a:solidFill>
                <a:latin typeface="Tahoma"/>
                <a:cs typeface="Tahoma"/>
              </a:rPr>
              <a:t>well</a:t>
            </a:r>
            <a:r>
              <a:rPr sz="700" spc="15" dirty="0">
                <a:solidFill>
                  <a:srgbClr val="FFFFFF"/>
                </a:solidFill>
                <a:latin typeface="Tahoma"/>
                <a:cs typeface="Tahoma"/>
              </a:rPr>
              <a:t> </a:t>
            </a:r>
            <a:r>
              <a:rPr sz="700" dirty="0">
                <a:solidFill>
                  <a:srgbClr val="FFFFFF"/>
                </a:solidFill>
                <a:latin typeface="Tahoma"/>
                <a:cs typeface="Tahoma"/>
              </a:rPr>
              <a:t>as</a:t>
            </a:r>
            <a:r>
              <a:rPr sz="700" spc="15" dirty="0">
                <a:solidFill>
                  <a:srgbClr val="FFFFFF"/>
                </a:solidFill>
                <a:latin typeface="Tahoma"/>
                <a:cs typeface="Tahoma"/>
              </a:rPr>
              <a:t> </a:t>
            </a:r>
            <a:r>
              <a:rPr sz="700" spc="25" dirty="0">
                <a:solidFill>
                  <a:srgbClr val="FFFFFF"/>
                </a:solidFill>
                <a:latin typeface="Tahoma"/>
                <a:cs typeface="Tahoma"/>
              </a:rPr>
              <a:t>the</a:t>
            </a:r>
            <a:r>
              <a:rPr sz="700" spc="15" dirty="0">
                <a:solidFill>
                  <a:srgbClr val="FFFFFF"/>
                </a:solidFill>
                <a:latin typeface="Tahoma"/>
                <a:cs typeface="Tahoma"/>
              </a:rPr>
              <a:t> </a:t>
            </a:r>
            <a:r>
              <a:rPr sz="700" dirty="0">
                <a:solidFill>
                  <a:srgbClr val="FFFFFF"/>
                </a:solidFill>
                <a:latin typeface="Tahoma"/>
                <a:cs typeface="Tahoma"/>
              </a:rPr>
              <a:t>French</a:t>
            </a:r>
            <a:r>
              <a:rPr sz="700" spc="15" dirty="0">
                <a:solidFill>
                  <a:srgbClr val="FFFFFF"/>
                </a:solidFill>
                <a:latin typeface="Tahoma"/>
                <a:cs typeface="Tahoma"/>
              </a:rPr>
              <a:t> </a:t>
            </a:r>
            <a:r>
              <a:rPr sz="700" spc="-5" dirty="0">
                <a:solidFill>
                  <a:srgbClr val="FFFFFF"/>
                </a:solidFill>
                <a:latin typeface="Tahoma"/>
                <a:cs typeface="Tahoma"/>
              </a:rPr>
              <a:t>Atlantic </a:t>
            </a:r>
            <a:r>
              <a:rPr sz="700" dirty="0">
                <a:solidFill>
                  <a:srgbClr val="FFFFFF"/>
                </a:solidFill>
                <a:latin typeface="Tahoma"/>
                <a:cs typeface="Tahoma"/>
              </a:rPr>
              <a:t>coast.</a:t>
            </a:r>
            <a:r>
              <a:rPr sz="700" spc="33" dirty="0">
                <a:solidFill>
                  <a:srgbClr val="FFFFFF"/>
                </a:solidFill>
                <a:latin typeface="Tahoma"/>
                <a:cs typeface="Tahoma"/>
              </a:rPr>
              <a:t> </a:t>
            </a:r>
            <a:r>
              <a:rPr sz="700" dirty="0">
                <a:solidFill>
                  <a:srgbClr val="FFFFFF"/>
                </a:solidFill>
                <a:latin typeface="Tahoma"/>
                <a:cs typeface="Tahoma"/>
              </a:rPr>
              <a:t>This</a:t>
            </a:r>
            <a:r>
              <a:rPr sz="700" spc="33" dirty="0">
                <a:solidFill>
                  <a:srgbClr val="FFFFFF"/>
                </a:solidFill>
                <a:latin typeface="Tahoma"/>
                <a:cs typeface="Tahoma"/>
              </a:rPr>
              <a:t> </a:t>
            </a:r>
            <a:r>
              <a:rPr sz="700" spc="28" dirty="0">
                <a:solidFill>
                  <a:srgbClr val="FFFFFF"/>
                </a:solidFill>
                <a:latin typeface="Tahoma"/>
                <a:cs typeface="Tahoma"/>
              </a:rPr>
              <a:t>rare</a:t>
            </a:r>
            <a:r>
              <a:rPr sz="700" spc="33" dirty="0">
                <a:solidFill>
                  <a:srgbClr val="FFFFFF"/>
                </a:solidFill>
                <a:latin typeface="Tahoma"/>
                <a:cs typeface="Tahoma"/>
              </a:rPr>
              <a:t> </a:t>
            </a:r>
            <a:r>
              <a:rPr sz="700" dirty="0">
                <a:solidFill>
                  <a:srgbClr val="FFFFFF"/>
                </a:solidFill>
                <a:latin typeface="Tahoma"/>
                <a:cs typeface="Tahoma"/>
              </a:rPr>
              <a:t>coastal</a:t>
            </a:r>
            <a:r>
              <a:rPr sz="700" spc="33" dirty="0">
                <a:solidFill>
                  <a:srgbClr val="FFFFFF"/>
                </a:solidFill>
                <a:latin typeface="Tahoma"/>
                <a:cs typeface="Tahoma"/>
              </a:rPr>
              <a:t> </a:t>
            </a:r>
            <a:r>
              <a:rPr sz="700" dirty="0">
                <a:solidFill>
                  <a:srgbClr val="FFFFFF"/>
                </a:solidFill>
                <a:latin typeface="Tahoma"/>
                <a:cs typeface="Tahoma"/>
              </a:rPr>
              <a:t>species</a:t>
            </a:r>
            <a:r>
              <a:rPr sz="700" spc="33" dirty="0">
                <a:solidFill>
                  <a:srgbClr val="FFFFFF"/>
                </a:solidFill>
                <a:latin typeface="Tahoma"/>
                <a:cs typeface="Tahoma"/>
              </a:rPr>
              <a:t> </a:t>
            </a:r>
            <a:r>
              <a:rPr sz="700" dirty="0">
                <a:solidFill>
                  <a:srgbClr val="FFFFFF"/>
                </a:solidFill>
                <a:latin typeface="Tahoma"/>
                <a:cs typeface="Tahoma"/>
              </a:rPr>
              <a:t>is</a:t>
            </a:r>
            <a:r>
              <a:rPr sz="700" spc="33" dirty="0">
                <a:solidFill>
                  <a:srgbClr val="FFFFFF"/>
                </a:solidFill>
                <a:latin typeface="Tahoma"/>
                <a:cs typeface="Tahoma"/>
              </a:rPr>
              <a:t> </a:t>
            </a:r>
            <a:r>
              <a:rPr sz="700" spc="20" dirty="0">
                <a:solidFill>
                  <a:srgbClr val="FFFFFF"/>
                </a:solidFill>
                <a:latin typeface="Tahoma"/>
                <a:cs typeface="Tahoma"/>
              </a:rPr>
              <a:t>now </a:t>
            </a:r>
            <a:r>
              <a:rPr sz="700" spc="5" dirty="0">
                <a:solidFill>
                  <a:srgbClr val="FFFFFF"/>
                </a:solidFill>
                <a:latin typeface="Tahoma"/>
                <a:cs typeface="Tahoma"/>
              </a:rPr>
              <a:t>classified</a:t>
            </a:r>
            <a:r>
              <a:rPr sz="700" spc="43" dirty="0">
                <a:solidFill>
                  <a:srgbClr val="FFFFFF"/>
                </a:solidFill>
                <a:latin typeface="Tahoma"/>
                <a:cs typeface="Tahoma"/>
              </a:rPr>
              <a:t> </a:t>
            </a:r>
            <a:r>
              <a:rPr sz="700" spc="5" dirty="0">
                <a:solidFill>
                  <a:srgbClr val="FFFFFF"/>
                </a:solidFill>
                <a:latin typeface="Tahoma"/>
                <a:cs typeface="Tahoma"/>
              </a:rPr>
              <a:t>as</a:t>
            </a:r>
            <a:r>
              <a:rPr sz="700" spc="45" dirty="0">
                <a:solidFill>
                  <a:srgbClr val="FFFFFF"/>
                </a:solidFill>
                <a:latin typeface="Tahoma"/>
                <a:cs typeface="Tahoma"/>
              </a:rPr>
              <a:t> </a:t>
            </a:r>
            <a:r>
              <a:rPr sz="700" spc="5" dirty="0">
                <a:solidFill>
                  <a:srgbClr val="FFFFFF"/>
                </a:solidFill>
                <a:latin typeface="Tahoma"/>
                <a:cs typeface="Tahoma"/>
              </a:rPr>
              <a:t>endangered,</a:t>
            </a:r>
            <a:r>
              <a:rPr sz="700" spc="43" dirty="0">
                <a:solidFill>
                  <a:srgbClr val="FFFFFF"/>
                </a:solidFill>
                <a:latin typeface="Tahoma"/>
                <a:cs typeface="Tahoma"/>
              </a:rPr>
              <a:t> </a:t>
            </a:r>
            <a:r>
              <a:rPr sz="700" spc="30" dirty="0">
                <a:solidFill>
                  <a:srgbClr val="FFFFFF"/>
                </a:solidFill>
                <a:latin typeface="Tahoma"/>
                <a:cs typeface="Tahoma"/>
              </a:rPr>
              <a:t>but</a:t>
            </a:r>
            <a:r>
              <a:rPr sz="700" spc="45" dirty="0">
                <a:solidFill>
                  <a:srgbClr val="FFFFFF"/>
                </a:solidFill>
                <a:latin typeface="Tahoma"/>
                <a:cs typeface="Tahoma"/>
              </a:rPr>
              <a:t> </a:t>
            </a:r>
            <a:r>
              <a:rPr sz="700" spc="-13" dirty="0">
                <a:solidFill>
                  <a:srgbClr val="FFFFFF"/>
                </a:solidFill>
                <a:latin typeface="Tahoma"/>
                <a:cs typeface="Tahoma"/>
              </a:rPr>
              <a:t>is </a:t>
            </a:r>
            <a:r>
              <a:rPr sz="700" spc="25" dirty="0">
                <a:solidFill>
                  <a:srgbClr val="FFFFFF"/>
                </a:solidFill>
                <a:latin typeface="Tahoma"/>
                <a:cs typeface="Tahoma"/>
              </a:rPr>
              <a:t>present</a:t>
            </a:r>
            <a:r>
              <a:rPr sz="700" spc="8" dirty="0">
                <a:solidFill>
                  <a:srgbClr val="FFFFFF"/>
                </a:solidFill>
                <a:latin typeface="Tahoma"/>
                <a:cs typeface="Tahoma"/>
              </a:rPr>
              <a:t> </a:t>
            </a:r>
            <a:r>
              <a:rPr sz="700" spc="28" dirty="0">
                <a:solidFill>
                  <a:srgbClr val="FFFFFF"/>
                </a:solidFill>
                <a:latin typeface="Tahoma"/>
                <a:cs typeface="Tahoma"/>
              </a:rPr>
              <a:t>in</a:t>
            </a:r>
            <a:r>
              <a:rPr sz="700" spc="10" dirty="0">
                <a:solidFill>
                  <a:srgbClr val="FFFFFF"/>
                </a:solidFill>
                <a:latin typeface="Tahoma"/>
                <a:cs typeface="Tahoma"/>
              </a:rPr>
              <a:t> </a:t>
            </a:r>
            <a:r>
              <a:rPr sz="700" dirty="0">
                <a:solidFill>
                  <a:srgbClr val="FFFFFF"/>
                </a:solidFill>
                <a:latin typeface="Tahoma"/>
                <a:cs typeface="Tahoma"/>
              </a:rPr>
              <a:t>Swansea,</a:t>
            </a:r>
            <a:r>
              <a:rPr sz="700" spc="10" dirty="0">
                <a:solidFill>
                  <a:srgbClr val="FFFFFF"/>
                </a:solidFill>
                <a:latin typeface="Tahoma"/>
                <a:cs typeface="Tahoma"/>
              </a:rPr>
              <a:t> </a:t>
            </a:r>
            <a:r>
              <a:rPr sz="700" dirty="0">
                <a:solidFill>
                  <a:srgbClr val="FFFFFF"/>
                </a:solidFill>
                <a:latin typeface="Tahoma"/>
                <a:cs typeface="Tahoma"/>
              </a:rPr>
              <a:t>with</a:t>
            </a:r>
            <a:r>
              <a:rPr sz="700" spc="10" dirty="0">
                <a:solidFill>
                  <a:srgbClr val="FFFFFF"/>
                </a:solidFill>
                <a:latin typeface="Tahoma"/>
                <a:cs typeface="Tahoma"/>
              </a:rPr>
              <a:t> </a:t>
            </a:r>
            <a:r>
              <a:rPr sz="700" spc="20" dirty="0">
                <a:solidFill>
                  <a:srgbClr val="FFFFFF"/>
                </a:solidFill>
                <a:latin typeface="Tahoma"/>
                <a:cs typeface="Tahoma"/>
              </a:rPr>
              <a:t>Whiteford </a:t>
            </a:r>
            <a:r>
              <a:rPr sz="700" spc="5" dirty="0">
                <a:solidFill>
                  <a:srgbClr val="FFFFFF"/>
                </a:solidFill>
                <a:latin typeface="Tahoma"/>
                <a:cs typeface="Tahoma"/>
              </a:rPr>
              <a:t>being</a:t>
            </a:r>
            <a:r>
              <a:rPr sz="700" spc="33" dirty="0">
                <a:solidFill>
                  <a:srgbClr val="FFFFFF"/>
                </a:solidFill>
                <a:latin typeface="Tahoma"/>
                <a:cs typeface="Tahoma"/>
              </a:rPr>
              <a:t> </a:t>
            </a:r>
            <a:r>
              <a:rPr sz="700" spc="5" dirty="0">
                <a:solidFill>
                  <a:srgbClr val="FFFFFF"/>
                </a:solidFill>
                <a:latin typeface="Tahoma"/>
                <a:cs typeface="Tahoma"/>
              </a:rPr>
              <a:t>its</a:t>
            </a:r>
            <a:r>
              <a:rPr sz="700" spc="35" dirty="0">
                <a:solidFill>
                  <a:srgbClr val="FFFFFF"/>
                </a:solidFill>
                <a:latin typeface="Tahoma"/>
                <a:cs typeface="Tahoma"/>
              </a:rPr>
              <a:t> </a:t>
            </a:r>
            <a:r>
              <a:rPr sz="700" spc="5" dirty="0">
                <a:solidFill>
                  <a:srgbClr val="FFFFFF"/>
                </a:solidFill>
                <a:latin typeface="Tahoma"/>
                <a:cs typeface="Tahoma"/>
              </a:rPr>
              <a:t>principal</a:t>
            </a:r>
            <a:r>
              <a:rPr sz="700" spc="33" dirty="0">
                <a:solidFill>
                  <a:srgbClr val="FFFFFF"/>
                </a:solidFill>
                <a:latin typeface="Tahoma"/>
                <a:cs typeface="Tahoma"/>
              </a:rPr>
              <a:t> </a:t>
            </a:r>
            <a:r>
              <a:rPr sz="700" spc="5" dirty="0">
                <a:solidFill>
                  <a:srgbClr val="FFFFFF"/>
                </a:solidFill>
                <a:latin typeface="Tahoma"/>
                <a:cs typeface="Tahoma"/>
              </a:rPr>
              <a:t>site</a:t>
            </a:r>
            <a:r>
              <a:rPr sz="700" spc="35" dirty="0">
                <a:solidFill>
                  <a:srgbClr val="FFFFFF"/>
                </a:solidFill>
                <a:latin typeface="Tahoma"/>
                <a:cs typeface="Tahoma"/>
              </a:rPr>
              <a:t> </a:t>
            </a:r>
            <a:r>
              <a:rPr sz="700" spc="28" dirty="0">
                <a:solidFill>
                  <a:srgbClr val="FFFFFF"/>
                </a:solidFill>
                <a:latin typeface="Tahoma"/>
                <a:cs typeface="Tahoma"/>
              </a:rPr>
              <a:t>in</a:t>
            </a:r>
            <a:r>
              <a:rPr sz="700" spc="33" dirty="0">
                <a:solidFill>
                  <a:srgbClr val="FFFFFF"/>
                </a:solidFill>
                <a:latin typeface="Tahoma"/>
                <a:cs typeface="Tahoma"/>
              </a:rPr>
              <a:t> </a:t>
            </a:r>
            <a:r>
              <a:rPr sz="700" spc="5" dirty="0">
                <a:solidFill>
                  <a:srgbClr val="FFFFFF"/>
                </a:solidFill>
                <a:latin typeface="Tahoma"/>
                <a:cs typeface="Tahoma"/>
              </a:rPr>
              <a:t>South</a:t>
            </a:r>
            <a:r>
              <a:rPr sz="700" spc="35" dirty="0">
                <a:solidFill>
                  <a:srgbClr val="FFFFFF"/>
                </a:solidFill>
                <a:latin typeface="Tahoma"/>
                <a:cs typeface="Tahoma"/>
              </a:rPr>
              <a:t> </a:t>
            </a:r>
            <a:r>
              <a:rPr sz="700" spc="-5" dirty="0">
                <a:solidFill>
                  <a:srgbClr val="FFFFFF"/>
                </a:solidFill>
                <a:latin typeface="Tahoma"/>
                <a:cs typeface="Tahoma"/>
              </a:rPr>
              <a:t>Wales </a:t>
            </a:r>
            <a:r>
              <a:rPr sz="700" dirty="0">
                <a:solidFill>
                  <a:srgbClr val="FFFFFF"/>
                </a:solidFill>
                <a:latin typeface="Tahoma"/>
                <a:cs typeface="Tahoma"/>
              </a:rPr>
              <a:t>at</a:t>
            </a:r>
            <a:r>
              <a:rPr sz="700" spc="-3" dirty="0">
                <a:solidFill>
                  <a:srgbClr val="FFFFFF"/>
                </a:solidFill>
                <a:latin typeface="Tahoma"/>
                <a:cs typeface="Tahoma"/>
              </a:rPr>
              <a:t> </a:t>
            </a:r>
            <a:r>
              <a:rPr sz="700" spc="-5" dirty="0">
                <a:solidFill>
                  <a:srgbClr val="FFFFFF"/>
                </a:solidFill>
                <a:latin typeface="Tahoma"/>
                <a:cs typeface="Tahoma"/>
              </a:rPr>
              <a:t>present.</a:t>
            </a:r>
            <a:endParaRPr sz="700">
              <a:latin typeface="Tahoma"/>
              <a:cs typeface="Tahoma"/>
            </a:endParaRPr>
          </a:p>
        </p:txBody>
      </p:sp>
      <p:sp>
        <p:nvSpPr>
          <p:cNvPr id="69" name="object 69"/>
          <p:cNvSpPr txBox="1">
            <a:spLocks noGrp="1"/>
          </p:cNvSpPr>
          <p:nvPr>
            <p:ph type="sldNum" sz="quarter" idx="7"/>
          </p:nvPr>
        </p:nvSpPr>
        <p:spPr>
          <a:prstGeom prst="rect">
            <a:avLst/>
          </a:prstGeom>
        </p:spPr>
        <p:txBody>
          <a:bodyPr vert="horz" wrap="square" lIns="0" tIns="13335" rIns="0" bIns="0" rtlCol="0">
            <a:spAutoFit/>
          </a:bodyPr>
          <a:lstStyle/>
          <a:p>
            <a:pPr marL="19050">
              <a:lnSpc>
                <a:spcPct val="100000"/>
              </a:lnSpc>
              <a:spcBef>
                <a:spcPts val="105"/>
              </a:spcBef>
            </a:pPr>
            <a:r>
              <a:rPr spc="-13" dirty="0"/>
              <a:t>48</a:t>
            </a:r>
          </a:p>
        </p:txBody>
      </p:sp>
      <p:sp>
        <p:nvSpPr>
          <p:cNvPr id="53" name="object 53"/>
          <p:cNvSpPr txBox="1"/>
          <p:nvPr/>
        </p:nvSpPr>
        <p:spPr>
          <a:xfrm rot="1440000">
            <a:off x="1603342" y="2462403"/>
            <a:ext cx="86071" cy="63500"/>
          </a:xfrm>
          <a:prstGeom prst="rect">
            <a:avLst/>
          </a:prstGeom>
        </p:spPr>
        <p:txBody>
          <a:bodyPr vert="horz" wrap="square" lIns="0" tIns="0" rIns="0" bIns="0" rtlCol="0">
            <a:spAutoFit/>
          </a:bodyPr>
          <a:lstStyle/>
          <a:p>
            <a:pPr>
              <a:lnSpc>
                <a:spcPts val="495"/>
              </a:lnSpc>
            </a:pPr>
            <a:r>
              <a:rPr sz="500" spc="-25" dirty="0">
                <a:solidFill>
                  <a:srgbClr val="EDEDED"/>
                </a:solidFill>
                <a:latin typeface="Tahoma"/>
                <a:cs typeface="Tahoma"/>
              </a:rPr>
              <a:t>@</a:t>
            </a:r>
            <a:endParaRPr sz="500">
              <a:latin typeface="Tahoma"/>
              <a:cs typeface="Tahoma"/>
            </a:endParaRPr>
          </a:p>
        </p:txBody>
      </p:sp>
      <p:sp>
        <p:nvSpPr>
          <p:cNvPr id="54" name="object 54"/>
          <p:cNvSpPr txBox="1"/>
          <p:nvPr/>
        </p:nvSpPr>
        <p:spPr>
          <a:xfrm rot="1080000">
            <a:off x="1668570" y="2485248"/>
            <a:ext cx="72624" cy="63500"/>
          </a:xfrm>
          <a:prstGeom prst="rect">
            <a:avLst/>
          </a:prstGeom>
        </p:spPr>
        <p:txBody>
          <a:bodyPr vert="horz" wrap="square" lIns="0" tIns="0" rIns="0" bIns="0" rtlCol="0">
            <a:spAutoFit/>
          </a:bodyPr>
          <a:lstStyle/>
          <a:p>
            <a:pPr>
              <a:lnSpc>
                <a:spcPts val="497"/>
              </a:lnSpc>
            </a:pPr>
            <a:r>
              <a:rPr sz="500" spc="-33" dirty="0">
                <a:solidFill>
                  <a:srgbClr val="EDEDED"/>
                </a:solidFill>
                <a:latin typeface="Tahoma"/>
                <a:cs typeface="Tahoma"/>
              </a:rPr>
              <a:t>S</a:t>
            </a:r>
            <a:endParaRPr sz="500">
              <a:latin typeface="Tahoma"/>
              <a:cs typeface="Tahoma"/>
            </a:endParaRPr>
          </a:p>
        </p:txBody>
      </p:sp>
      <p:sp>
        <p:nvSpPr>
          <p:cNvPr id="55" name="object 55"/>
          <p:cNvSpPr txBox="1"/>
          <p:nvPr/>
        </p:nvSpPr>
        <p:spPr>
          <a:xfrm rot="900000">
            <a:off x="1698811" y="2493608"/>
            <a:ext cx="67598"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t</a:t>
            </a:r>
            <a:endParaRPr sz="500">
              <a:latin typeface="Tahoma"/>
              <a:cs typeface="Tahoma"/>
            </a:endParaRPr>
          </a:p>
        </p:txBody>
      </p:sp>
      <p:sp>
        <p:nvSpPr>
          <p:cNvPr id="56" name="object 56"/>
          <p:cNvSpPr txBox="1"/>
          <p:nvPr/>
        </p:nvSpPr>
        <p:spPr>
          <a:xfrm rot="720000">
            <a:off x="1724380" y="2500694"/>
            <a:ext cx="73249"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e</a:t>
            </a:r>
            <a:endParaRPr sz="500">
              <a:latin typeface="Tahoma"/>
              <a:cs typeface="Tahoma"/>
            </a:endParaRPr>
          </a:p>
        </p:txBody>
      </p:sp>
      <p:sp>
        <p:nvSpPr>
          <p:cNvPr id="57" name="object 57"/>
          <p:cNvSpPr txBox="1"/>
          <p:nvPr/>
        </p:nvSpPr>
        <p:spPr>
          <a:xfrm rot="540000">
            <a:off x="1758766" y="2507003"/>
            <a:ext cx="71138"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v</a:t>
            </a:r>
            <a:endParaRPr sz="500">
              <a:latin typeface="Tahoma"/>
              <a:cs typeface="Tahoma"/>
            </a:endParaRPr>
          </a:p>
        </p:txBody>
      </p:sp>
      <p:sp>
        <p:nvSpPr>
          <p:cNvPr id="58" name="object 58"/>
          <p:cNvSpPr txBox="1"/>
          <p:nvPr/>
        </p:nvSpPr>
        <p:spPr>
          <a:xfrm rot="300000">
            <a:off x="1791398" y="2511499"/>
            <a:ext cx="73408" cy="63500"/>
          </a:xfrm>
          <a:prstGeom prst="rect">
            <a:avLst/>
          </a:prstGeom>
        </p:spPr>
        <p:txBody>
          <a:bodyPr vert="horz" wrap="square" lIns="0" tIns="0" rIns="0" bIns="0" rtlCol="0">
            <a:spAutoFit/>
          </a:bodyPr>
          <a:lstStyle/>
          <a:p>
            <a:pPr>
              <a:lnSpc>
                <a:spcPts val="495"/>
              </a:lnSpc>
            </a:pPr>
            <a:r>
              <a:rPr sz="500" spc="-25" dirty="0">
                <a:solidFill>
                  <a:srgbClr val="EDEDED"/>
                </a:solidFill>
                <a:latin typeface="Tahoma"/>
                <a:cs typeface="Tahoma"/>
              </a:rPr>
              <a:t>e</a:t>
            </a:r>
            <a:endParaRPr sz="500">
              <a:latin typeface="Tahoma"/>
              <a:cs typeface="Tahoma"/>
            </a:endParaRPr>
          </a:p>
        </p:txBody>
      </p:sp>
      <p:sp>
        <p:nvSpPr>
          <p:cNvPr id="59" name="object 59"/>
          <p:cNvSpPr txBox="1"/>
          <p:nvPr/>
        </p:nvSpPr>
        <p:spPr>
          <a:xfrm>
            <a:off x="1856148" y="2494969"/>
            <a:ext cx="54293" cy="83356"/>
          </a:xfrm>
          <a:prstGeom prst="rect">
            <a:avLst/>
          </a:prstGeom>
        </p:spPr>
        <p:txBody>
          <a:bodyPr vert="horz" wrap="square" lIns="0" tIns="6350" rIns="0" bIns="0" rtlCol="0">
            <a:spAutoFit/>
          </a:bodyPr>
          <a:lstStyle/>
          <a:p>
            <a:pPr marL="6350">
              <a:lnSpc>
                <a:spcPct val="100000"/>
              </a:lnSpc>
              <a:spcBef>
                <a:spcPts val="50"/>
              </a:spcBef>
            </a:pPr>
            <a:r>
              <a:rPr sz="500" spc="3" dirty="0">
                <a:solidFill>
                  <a:srgbClr val="EDEDED"/>
                </a:solidFill>
                <a:latin typeface="Tahoma"/>
                <a:cs typeface="Tahoma"/>
              </a:rPr>
              <a:t>B</a:t>
            </a:r>
            <a:endParaRPr sz="500">
              <a:latin typeface="Tahoma"/>
              <a:cs typeface="Tahoma"/>
            </a:endParaRPr>
          </a:p>
        </p:txBody>
      </p:sp>
      <p:sp>
        <p:nvSpPr>
          <p:cNvPr id="60" name="object 60"/>
          <p:cNvSpPr txBox="1"/>
          <p:nvPr/>
        </p:nvSpPr>
        <p:spPr>
          <a:xfrm rot="21420000">
            <a:off x="1885892" y="2513175"/>
            <a:ext cx="74882" cy="63500"/>
          </a:xfrm>
          <a:prstGeom prst="rect">
            <a:avLst/>
          </a:prstGeom>
        </p:spPr>
        <p:txBody>
          <a:bodyPr vert="horz" wrap="square" lIns="0" tIns="0" rIns="0" bIns="0" rtlCol="0">
            <a:spAutoFit/>
          </a:bodyPr>
          <a:lstStyle/>
          <a:p>
            <a:pPr>
              <a:lnSpc>
                <a:spcPts val="500"/>
              </a:lnSpc>
            </a:pPr>
            <a:r>
              <a:rPr sz="500" spc="5" dirty="0">
                <a:solidFill>
                  <a:srgbClr val="EDEDED"/>
                </a:solidFill>
                <a:latin typeface="Tahoma"/>
                <a:cs typeface="Tahoma"/>
              </a:rPr>
              <a:t>o</a:t>
            </a:r>
            <a:endParaRPr sz="500">
              <a:latin typeface="Tahoma"/>
              <a:cs typeface="Tahoma"/>
            </a:endParaRPr>
          </a:p>
        </p:txBody>
      </p:sp>
      <p:sp>
        <p:nvSpPr>
          <p:cNvPr id="61" name="object 61"/>
          <p:cNvSpPr txBox="1"/>
          <p:nvPr/>
        </p:nvSpPr>
        <p:spPr>
          <a:xfrm rot="21240000">
            <a:off x="1917753" y="2510652"/>
            <a:ext cx="65692"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l</a:t>
            </a:r>
            <a:endParaRPr sz="500">
              <a:latin typeface="Tahoma"/>
              <a:cs typeface="Tahoma"/>
            </a:endParaRPr>
          </a:p>
        </p:txBody>
      </p:sp>
      <p:sp>
        <p:nvSpPr>
          <p:cNvPr id="62" name="object 62"/>
          <p:cNvSpPr txBox="1"/>
          <p:nvPr/>
        </p:nvSpPr>
        <p:spPr>
          <a:xfrm rot="21120000">
            <a:off x="1938270" y="2507638"/>
            <a:ext cx="70854"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c</a:t>
            </a:r>
            <a:endParaRPr sz="500">
              <a:latin typeface="Tahoma"/>
              <a:cs typeface="Tahoma"/>
            </a:endParaRPr>
          </a:p>
        </p:txBody>
      </p:sp>
      <p:sp>
        <p:nvSpPr>
          <p:cNvPr id="63" name="object 63"/>
          <p:cNvSpPr txBox="1"/>
          <p:nvPr/>
        </p:nvSpPr>
        <p:spPr>
          <a:xfrm rot="20880000">
            <a:off x="1970687" y="2501210"/>
            <a:ext cx="74714" cy="63500"/>
          </a:xfrm>
          <a:prstGeom prst="rect">
            <a:avLst/>
          </a:prstGeom>
        </p:spPr>
        <p:txBody>
          <a:bodyPr vert="horz" wrap="square" lIns="0" tIns="0" rIns="0" bIns="0" rtlCol="0">
            <a:spAutoFit/>
          </a:bodyPr>
          <a:lstStyle/>
          <a:p>
            <a:pPr>
              <a:lnSpc>
                <a:spcPts val="500"/>
              </a:lnSpc>
            </a:pPr>
            <a:r>
              <a:rPr sz="500" dirty="0">
                <a:solidFill>
                  <a:srgbClr val="EDEDED"/>
                </a:solidFill>
                <a:latin typeface="Tahoma"/>
                <a:cs typeface="Tahoma"/>
              </a:rPr>
              <a:t>h</a:t>
            </a:r>
            <a:endParaRPr sz="500">
              <a:latin typeface="Tahoma"/>
              <a:cs typeface="Tahoma"/>
            </a:endParaRPr>
          </a:p>
        </p:txBody>
      </p:sp>
      <p:sp>
        <p:nvSpPr>
          <p:cNvPr id="64" name="object 64"/>
          <p:cNvSpPr txBox="1"/>
          <p:nvPr/>
        </p:nvSpPr>
        <p:spPr>
          <a:xfrm rot="20640000">
            <a:off x="2008745" y="2491650"/>
            <a:ext cx="74382" cy="63500"/>
          </a:xfrm>
          <a:prstGeom prst="rect">
            <a:avLst/>
          </a:prstGeom>
        </p:spPr>
        <p:txBody>
          <a:bodyPr vert="horz" wrap="square" lIns="0" tIns="0" rIns="0" bIns="0" rtlCol="0">
            <a:spAutoFit/>
          </a:bodyPr>
          <a:lstStyle/>
          <a:p>
            <a:pPr>
              <a:lnSpc>
                <a:spcPts val="500"/>
              </a:lnSpc>
            </a:pPr>
            <a:r>
              <a:rPr sz="500" spc="5" dirty="0">
                <a:solidFill>
                  <a:srgbClr val="EDEDED"/>
                </a:solidFill>
                <a:latin typeface="Tahoma"/>
                <a:cs typeface="Tahoma"/>
              </a:rPr>
              <a:t>o</a:t>
            </a:r>
            <a:endParaRPr sz="500">
              <a:latin typeface="Tahoma"/>
              <a:cs typeface="Tahoma"/>
            </a:endParaRPr>
          </a:p>
        </p:txBody>
      </p:sp>
      <p:sp>
        <p:nvSpPr>
          <p:cNvPr id="65" name="object 65"/>
          <p:cNvSpPr txBox="1"/>
          <p:nvPr/>
        </p:nvSpPr>
        <p:spPr>
          <a:xfrm rot="20460000">
            <a:off x="2043821" y="2480891"/>
            <a:ext cx="71572"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v</a:t>
            </a:r>
            <a:endParaRPr sz="500">
              <a:latin typeface="Tahoma"/>
              <a:cs typeface="Tahoma"/>
            </a:endParaRPr>
          </a:p>
        </p:txBody>
      </p:sp>
      <p:sp>
        <p:nvSpPr>
          <p:cNvPr id="66" name="object 66"/>
          <p:cNvSpPr txBox="1"/>
          <p:nvPr/>
        </p:nvSpPr>
        <p:spPr>
          <a:xfrm rot="20280000">
            <a:off x="2074372" y="2468617"/>
            <a:ext cx="73568" cy="63500"/>
          </a:xfrm>
          <a:prstGeom prst="rect">
            <a:avLst/>
          </a:prstGeom>
        </p:spPr>
        <p:txBody>
          <a:bodyPr vert="horz" wrap="square" lIns="0" tIns="0" rIns="0" bIns="0" rtlCol="0">
            <a:spAutoFit/>
          </a:bodyPr>
          <a:lstStyle/>
          <a:p>
            <a:pPr>
              <a:lnSpc>
                <a:spcPts val="500"/>
              </a:lnSpc>
            </a:pPr>
            <a:r>
              <a:rPr sz="500" spc="-25" dirty="0">
                <a:solidFill>
                  <a:srgbClr val="EDEDED"/>
                </a:solidFill>
                <a:latin typeface="Tahoma"/>
                <a:cs typeface="Tahoma"/>
              </a:rPr>
              <a:t>e</a:t>
            </a:r>
            <a:endParaRPr sz="500">
              <a:latin typeface="Tahoma"/>
              <a:cs typeface="Tahoma"/>
            </a:endParaRPr>
          </a:p>
        </p:txBody>
      </p:sp>
      <p:sp>
        <p:nvSpPr>
          <p:cNvPr id="67" name="object 67"/>
          <p:cNvSpPr txBox="1"/>
          <p:nvPr/>
        </p:nvSpPr>
        <p:spPr>
          <a:xfrm rot="20040000">
            <a:off x="2105082" y="2455586"/>
            <a:ext cx="68630" cy="63500"/>
          </a:xfrm>
          <a:prstGeom prst="rect">
            <a:avLst/>
          </a:prstGeom>
        </p:spPr>
        <p:txBody>
          <a:bodyPr vert="horz" wrap="square" lIns="0" tIns="0" rIns="0" bIns="0" rtlCol="0">
            <a:spAutoFit/>
          </a:bodyPr>
          <a:lstStyle/>
          <a:p>
            <a:pPr>
              <a:lnSpc>
                <a:spcPts val="497"/>
              </a:lnSpc>
            </a:pPr>
            <a:r>
              <a:rPr sz="500" spc="-25" dirty="0">
                <a:solidFill>
                  <a:srgbClr val="EDEDED"/>
                </a:solidFill>
                <a:latin typeface="Tahoma"/>
                <a:cs typeface="Tahoma"/>
              </a:rPr>
              <a:t>r</a:t>
            </a:r>
            <a:endParaRPr sz="500">
              <a:latin typeface="Tahoma"/>
              <a:cs typeface="Tahoma"/>
            </a:endParaRPr>
          </a:p>
        </p:txBody>
      </p:sp>
      <p:sp>
        <p:nvSpPr>
          <p:cNvPr id="68" name="object 68"/>
          <p:cNvSpPr txBox="1"/>
          <p:nvPr/>
        </p:nvSpPr>
        <p:spPr>
          <a:xfrm>
            <a:off x="8693241" y="964802"/>
            <a:ext cx="284163" cy="95539"/>
          </a:xfrm>
          <a:prstGeom prst="rect">
            <a:avLst/>
          </a:prstGeom>
        </p:spPr>
        <p:txBody>
          <a:bodyPr vert="horz" wrap="square" lIns="0" tIns="6985" rIns="0" bIns="0" rtlCol="0">
            <a:spAutoFit/>
          </a:bodyPr>
          <a:lstStyle/>
          <a:p>
            <a:pPr marL="6350">
              <a:lnSpc>
                <a:spcPct val="100000"/>
              </a:lnSpc>
              <a:spcBef>
                <a:spcPts val="55"/>
              </a:spcBef>
            </a:pPr>
            <a:r>
              <a:rPr sz="575" dirty="0">
                <a:solidFill>
                  <a:srgbClr val="FFFFFF"/>
                </a:solidFill>
                <a:latin typeface="Tahoma"/>
                <a:cs typeface="Tahoma"/>
              </a:rPr>
              <a:t>V</a:t>
            </a:r>
            <a:r>
              <a:rPr sz="575" spc="140" dirty="0">
                <a:solidFill>
                  <a:srgbClr val="FFFFFF"/>
                </a:solidFill>
                <a:latin typeface="Tahoma"/>
                <a:cs typeface="Tahoma"/>
              </a:rPr>
              <a:t> </a:t>
            </a:r>
            <a:r>
              <a:rPr sz="575" dirty="0">
                <a:solidFill>
                  <a:srgbClr val="FFFFFF"/>
                </a:solidFill>
                <a:latin typeface="Tahoma"/>
                <a:cs typeface="Tahoma"/>
              </a:rPr>
              <a:t>1</a:t>
            </a:r>
            <a:r>
              <a:rPr sz="575" spc="143" dirty="0">
                <a:solidFill>
                  <a:srgbClr val="FFFFFF"/>
                </a:solidFill>
                <a:latin typeface="Tahoma"/>
                <a:cs typeface="Tahoma"/>
              </a:rPr>
              <a:t> </a:t>
            </a:r>
            <a:r>
              <a:rPr sz="575" dirty="0">
                <a:solidFill>
                  <a:srgbClr val="FFFFFF"/>
                </a:solidFill>
                <a:latin typeface="Tahoma"/>
                <a:cs typeface="Tahoma"/>
              </a:rPr>
              <a:t>.</a:t>
            </a:r>
            <a:r>
              <a:rPr sz="575" spc="143" dirty="0">
                <a:solidFill>
                  <a:srgbClr val="FFFFFF"/>
                </a:solidFill>
                <a:latin typeface="Tahoma"/>
                <a:cs typeface="Tahoma"/>
              </a:rPr>
              <a:t> </a:t>
            </a:r>
            <a:r>
              <a:rPr sz="575" spc="-25" dirty="0">
                <a:solidFill>
                  <a:srgbClr val="FFFFFF"/>
                </a:solidFill>
                <a:latin typeface="Tahoma"/>
                <a:cs typeface="Tahoma"/>
              </a:rPr>
              <a:t>0</a:t>
            </a:r>
            <a:endParaRPr sz="575">
              <a:latin typeface="Tahoma"/>
              <a:cs typeface="Tahoma"/>
            </a:endParaRPr>
          </a:p>
        </p:txBody>
      </p:sp>
    </p:spTree>
    <p:extLst>
      <p:ext uri="{BB962C8B-B14F-4D97-AF65-F5344CB8AC3E}">
        <p14:creationId xmlns:p14="http://schemas.microsoft.com/office/powerpoint/2010/main" val="6570151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a:extLst>
              <a:ext uri="{FF2B5EF4-FFF2-40B4-BE49-F238E27FC236}">
                <a16:creationId xmlns:a16="http://schemas.microsoft.com/office/drawing/2014/main" id="{C58FF7FF-7260-9F98-1D77-C145984F96BA}"/>
              </a:ext>
            </a:extLst>
          </p:cNvPr>
          <p:cNvGraphicFramePr>
            <a:graphicFrameLocks noChangeAspect="1"/>
          </p:cNvGraphicFramePr>
          <p:nvPr>
            <p:extLst>
              <p:ext uri="{D42A27DB-BD31-4B8C-83A1-F6EECF244321}">
                <p14:modId xmlns:p14="http://schemas.microsoft.com/office/powerpoint/2010/main" val="2334445297"/>
              </p:ext>
            </p:extLst>
          </p:nvPr>
        </p:nvGraphicFramePr>
        <p:xfrm>
          <a:off x="316984" y="0"/>
          <a:ext cx="8510031" cy="6011501"/>
        </p:xfrm>
        <a:graphic>
          <a:graphicData uri="http://schemas.openxmlformats.org/presentationml/2006/ole">
            <mc:AlternateContent xmlns:mc="http://schemas.openxmlformats.org/markup-compatibility/2006">
              <mc:Choice xmlns:v="urn:schemas-microsoft-com:vml" Requires="v">
                <p:oleObj name="Acrobat Document" r:id="rId2" imgW="22707311" imgH="16040074" progId="Acrobat.Document.DC">
                  <p:embed/>
                </p:oleObj>
              </mc:Choice>
              <mc:Fallback>
                <p:oleObj name="Acrobat Document" r:id="rId2" imgW="22707311" imgH="16040074" progId="Acrobat.Document.DC">
                  <p:embed/>
                  <p:pic>
                    <p:nvPicPr>
                      <p:cNvPr id="3" name="Object 2">
                        <a:extLst>
                          <a:ext uri="{FF2B5EF4-FFF2-40B4-BE49-F238E27FC236}">
                            <a16:creationId xmlns:a16="http://schemas.microsoft.com/office/drawing/2014/main" id="{C58FF7FF-7260-9F98-1D77-C145984F96BA}"/>
                          </a:ext>
                        </a:extLst>
                      </p:cNvPr>
                      <p:cNvPicPr/>
                      <p:nvPr/>
                    </p:nvPicPr>
                    <p:blipFill>
                      <a:blip r:embed="rId3"/>
                      <a:stretch>
                        <a:fillRect/>
                      </a:stretch>
                    </p:blipFill>
                    <p:spPr>
                      <a:xfrm>
                        <a:off x="316984" y="0"/>
                        <a:ext cx="8510031" cy="6011501"/>
                      </a:xfrm>
                      <a:prstGeom prst="rect">
                        <a:avLst/>
                      </a:prstGeom>
                    </p:spPr>
                  </p:pic>
                </p:oleObj>
              </mc:Fallback>
            </mc:AlternateContent>
          </a:graphicData>
        </a:graphic>
      </p:graphicFrame>
      <p:sp>
        <p:nvSpPr>
          <p:cNvPr id="7" name="Title 6">
            <a:extLst>
              <a:ext uri="{FF2B5EF4-FFF2-40B4-BE49-F238E27FC236}">
                <a16:creationId xmlns:a16="http://schemas.microsoft.com/office/drawing/2014/main" id="{877288F2-04E8-20D9-EA44-33A6D3C0A208}"/>
              </a:ext>
            </a:extLst>
          </p:cNvPr>
          <p:cNvSpPr>
            <a:spLocks noGrp="1"/>
          </p:cNvSpPr>
          <p:nvPr>
            <p:ph type="title"/>
          </p:nvPr>
        </p:nvSpPr>
        <p:spPr>
          <a:xfrm>
            <a:off x="316984" y="66361"/>
            <a:ext cx="7886700" cy="1325563"/>
          </a:xfrm>
        </p:spPr>
        <p:txBody>
          <a:bodyPr/>
          <a:lstStyle/>
          <a:p>
            <a:r>
              <a:rPr lang="en-GB" dirty="0"/>
              <a:t>Trinity Gardens</a:t>
            </a:r>
          </a:p>
        </p:txBody>
      </p:sp>
    </p:spTree>
    <p:extLst>
      <p:ext uri="{BB962C8B-B14F-4D97-AF65-F5344CB8AC3E}">
        <p14:creationId xmlns:p14="http://schemas.microsoft.com/office/powerpoint/2010/main" val="420479684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026A9AD49E8D94DB8700A74B24C8B62" ma:contentTypeVersion="17" ma:contentTypeDescription="Create a new document." ma:contentTypeScope="" ma:versionID="44968981038fb80c267a6f2cbf71957f">
  <xsd:schema xmlns:xsd="http://www.w3.org/2001/XMLSchema" xmlns:xs="http://www.w3.org/2001/XMLSchema" xmlns:p="http://schemas.microsoft.com/office/2006/metadata/properties" xmlns:ns2="ab748796-6f18-4f64-b802-a09176b7ca28" xmlns:ns3="5839ed42-dcd1-43ec-bd9f-950533e356a1" targetNamespace="http://schemas.microsoft.com/office/2006/metadata/properties" ma:root="true" ma:fieldsID="130eb54a66dc51277621287c8d38802e" ns2:_="" ns3:_="">
    <xsd:import namespace="ab748796-6f18-4f64-b802-a09176b7ca28"/>
    <xsd:import namespace="5839ed42-dcd1-43ec-bd9f-950533e356a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SearchProperties" minOccurs="0"/>
                <xsd:element ref="ns2:MediaServiceObjectDetectorVersion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748796-6f18-4f64-b802-a09176b7ca2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39ed42-dcd1-43ec-bd9f-950533e356a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077b8623-b9c1-4158-8573-01fa4f04d85f}" ma:internalName="TaxCatchAll" ma:showField="CatchAllData" ma:web="5839ed42-dcd1-43ec-bd9f-950533e356a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5839ed42-dcd1-43ec-bd9f-950533e356a1" xsi:nil="true"/>
    <lcf76f155ced4ddcb4097134ff3c332f xmlns="ab748796-6f18-4f64-b802-a09176b7ca28">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9F5F860-CDB4-46E0-8A4F-FF3A3AB32674}">
  <ds:schemaRefs>
    <ds:schemaRef ds:uri="http://schemas.microsoft.com/sharepoint/v3/contenttype/forms"/>
  </ds:schemaRefs>
</ds:datastoreItem>
</file>

<file path=customXml/itemProps2.xml><?xml version="1.0" encoding="utf-8"?>
<ds:datastoreItem xmlns:ds="http://schemas.openxmlformats.org/officeDocument/2006/customXml" ds:itemID="{B3E48440-D3E5-4C63-BEEE-512A5D6F73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748796-6f18-4f64-b802-a09176b7ca28"/>
    <ds:schemaRef ds:uri="5839ed42-dcd1-43ec-bd9f-950533e356a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AC034A-3081-4627-90D1-1EE0CF555E4C}">
  <ds:schemaRefs>
    <ds:schemaRef ds:uri="http://schemas.microsoft.com/office/2006/documentManagement/types"/>
    <ds:schemaRef ds:uri="http://www.w3.org/XML/1998/namespace"/>
    <ds:schemaRef ds:uri="http://schemas.openxmlformats.org/package/2006/metadata/core-properties"/>
    <ds:schemaRef ds:uri="http://purl.org/dc/terms/"/>
    <ds:schemaRef ds:uri="http://purl.org/dc/elements/1.1/"/>
    <ds:schemaRef ds:uri="5839ed42-dcd1-43ec-bd9f-950533e356a1"/>
    <ds:schemaRef ds:uri="http://purl.org/dc/dcmitype/"/>
    <ds:schemaRef ds:uri="http://schemas.microsoft.com/office/infopath/2007/PartnerControls"/>
    <ds:schemaRef ds:uri="ab748796-6f18-4f64-b802-a09176b7ca28"/>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4901</TotalTime>
  <Words>4355</Words>
  <Application>Microsoft Office PowerPoint</Application>
  <PresentationFormat>On-screen Show (4:3)</PresentationFormat>
  <Paragraphs>857</Paragraphs>
  <Slides>34</Slides>
  <Notes>5</Notes>
  <HiddenSlides>0</HiddenSlides>
  <MMClips>1</MMClips>
  <ScaleCrop>false</ScaleCrop>
  <HeadingPairs>
    <vt:vector size="8" baseType="variant">
      <vt:variant>
        <vt:lpstr>Fonts Used</vt:lpstr>
      </vt:variant>
      <vt:variant>
        <vt:i4>8</vt:i4>
      </vt:variant>
      <vt:variant>
        <vt:lpstr>Theme</vt:lpstr>
      </vt:variant>
      <vt:variant>
        <vt:i4>13</vt:i4>
      </vt:variant>
      <vt:variant>
        <vt:lpstr>Embedded OLE Servers</vt:lpstr>
      </vt:variant>
      <vt:variant>
        <vt:i4>1</vt:i4>
      </vt:variant>
      <vt:variant>
        <vt:lpstr>Slide Titles</vt:lpstr>
      </vt:variant>
      <vt:variant>
        <vt:i4>34</vt:i4>
      </vt:variant>
    </vt:vector>
  </HeadingPairs>
  <TitlesOfParts>
    <vt:vector size="56" baseType="lpstr">
      <vt:lpstr>Arial</vt:lpstr>
      <vt:lpstr>Arial Black</vt:lpstr>
      <vt:lpstr>Calibri</vt:lpstr>
      <vt:lpstr>Century Gothic</vt:lpstr>
      <vt:lpstr>Montserrat</vt:lpstr>
      <vt:lpstr>Open Sans</vt:lpstr>
      <vt:lpstr>Tahoma</vt:lpstr>
      <vt:lpstr>Times New Roman</vt: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Office Theme</vt:lpstr>
      <vt:lpstr>Acrobat Document</vt:lpstr>
      <vt:lpstr>PowerPoint Presentation</vt:lpstr>
      <vt:lpstr>Sustainability and Environment Strategy</vt:lpstr>
      <vt:lpstr>Internal Process</vt:lpstr>
      <vt:lpstr>Environment (Wales) Act 2016</vt:lpstr>
      <vt:lpstr>Biodiversity Net Gain  </vt:lpstr>
      <vt:lpstr>Nature is Declining</vt:lpstr>
      <vt:lpstr>Lampeter Site Context</vt:lpstr>
      <vt:lpstr>2018 Flood Event</vt:lpstr>
      <vt:lpstr>Carmarthen Site </vt:lpstr>
      <vt:lpstr>Grounds Management</vt:lpstr>
      <vt:lpstr>Swansea Site Context</vt:lpstr>
      <vt:lpstr>PowerPoint Presentation</vt:lpstr>
      <vt:lpstr>Species &lt;2Mi</vt:lpstr>
      <vt:lpstr>City Centre</vt:lpstr>
      <vt:lpstr>SA1</vt:lpstr>
      <vt:lpstr>Tawe Catchment</vt:lpstr>
      <vt:lpstr>Current Activities</vt:lpstr>
      <vt:lpstr>Carmarthen  Natural Pond</vt:lpstr>
      <vt:lpstr>Dylan Thomas Centre</vt:lpstr>
      <vt:lpstr>Future Actions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ECOSYSTEM RESILIENCE</vt:lpstr>
      <vt:lpstr>SITES</vt:lpstr>
      <vt:lpstr>PowerPoint Presentation</vt:lpstr>
      <vt:lpstr>PowerPoint Presentation</vt:lpstr>
      <vt:lpstr>PowerPoint Presentation</vt:lpstr>
      <vt:lpstr>PowerPoint Presentation</vt:lpstr>
      <vt:lpstr>Trinity Gardens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k.merebark@uwtsd.ac.uk</dc:creator>
  <cp:lastModifiedBy>Lara Hopkinson</cp:lastModifiedBy>
  <cp:revision>4</cp:revision>
  <dcterms:created xsi:type="dcterms:W3CDTF">2021-03-10T12:10:47Z</dcterms:created>
  <dcterms:modified xsi:type="dcterms:W3CDTF">2024-11-12T10:53:37Z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0x010100B026A9AD49E8D94DB8700A74B24C8B62</vt:lpwstr>
  </property>
  <property fmtid="{D5CDD505-2E9C-101B-9397-08002B2CF9AE}" pid="3" name="MediaServiceImageTags">
    <vt:lpwstr/>
  </property>
</Properties>
</file>