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765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52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035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6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72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301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7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884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91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2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48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93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22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240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909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810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6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F5676F6-614F-4A39-8682-46FBA8D228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0250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2883F-C1FC-56D5-71D0-DC6E70D40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4778" y="1219200"/>
            <a:ext cx="8825658" cy="1348381"/>
          </a:xfrm>
        </p:spPr>
        <p:txBody>
          <a:bodyPr/>
          <a:lstStyle/>
          <a:p>
            <a:pPr algn="ctr"/>
            <a: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of MS Word and PPT to Greenfield Care Home </a:t>
            </a:r>
            <a:r>
              <a:rPr lang="en-GB" sz="4900" b="1" dirty="0" err="1">
                <a:latin typeface="Arial" panose="020B0604020202020204" pitchFamily="34" charset="0"/>
                <a:cs typeface="Arial" panose="020B0604020202020204" pitchFamily="34" charset="0"/>
              </a:rPr>
              <a:t>Managment</a:t>
            </a:r>
            <a:endParaRPr lang="en-GB" sz="4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5DD812-EC0C-7300-C16D-D4BAB030AF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4778" y="2998290"/>
            <a:ext cx="8825658" cy="27978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Soner Yarasikli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2519545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 title: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</a:p>
        </p:txBody>
      </p:sp>
    </p:spTree>
    <p:extLst>
      <p:ext uri="{BB962C8B-B14F-4D97-AF65-F5344CB8AC3E}">
        <p14:creationId xmlns:p14="http://schemas.microsoft.com/office/powerpoint/2010/main" val="3444989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37F6-A3F4-56CB-5E36-02D4BD3CF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2AF7F-A65B-7D4C-E346-77FFEBA12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42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F0229-FB8C-3A83-5544-E03A6767F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937BA-8418-6E2F-64AE-EC056B0A8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4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32C58-20EB-9984-CEEE-641AC80C1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212CC-1F88-3C12-5442-CD7EAF5C6C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4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D1FC9-DF0C-23A8-859B-E228A314D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7EC2E-A9C7-F16C-196B-C6A18795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714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E8867-976B-95BE-A50B-021D9F57D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</a:t>
            </a:r>
            <a:r>
              <a:rPr lang="en-GB" dirty="0" err="1"/>
              <a:t>Referances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5FC7-61D1-7082-43B5-4A9F5C2AF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6042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</TotalTime>
  <Words>40</Words>
  <Application>Microsoft Office PowerPoint</Application>
  <PresentationFormat>Widescreen</PresentationFormat>
  <Paragraphs>12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Presentation of MS Word and PPT to Greenfield Care Home Managment</vt:lpstr>
      <vt:lpstr>Word</vt:lpstr>
      <vt:lpstr>TEAM</vt:lpstr>
      <vt:lpstr>DIGITAL SAFETY</vt:lpstr>
      <vt:lpstr>CONCLUSION  </vt:lpstr>
      <vt:lpstr>List of Referances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Soner Yarasikli (2519545)</dc:creator>
  <cp:lastModifiedBy>Soner Yarasikli (2519545)</cp:lastModifiedBy>
  <cp:revision>1</cp:revision>
  <dcterms:created xsi:type="dcterms:W3CDTF">2026-02-08T01:15:08Z</dcterms:created>
  <dcterms:modified xsi:type="dcterms:W3CDTF">2026-02-08T01:27:11Z</dcterms:modified>
</cp:coreProperties>
</file>