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4" r:id="rId5"/>
    <p:sldId id="257" r:id="rId6"/>
    <p:sldId id="258" r:id="rId7"/>
    <p:sldId id="259" r:id="rId8"/>
    <p:sldId id="260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58" d="100"/>
          <a:sy n="58" d="100"/>
        </p:scale>
        <p:origin x="45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7EA0-224D-42B9-A41C-0EE53AC8280C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3393F-E063-49C3-A79B-FD5D93B11F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408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7EA0-224D-42B9-A41C-0EE53AC8280C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3393F-E063-49C3-A79B-FD5D93B11F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309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7EA0-224D-42B9-A41C-0EE53AC8280C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3393F-E063-49C3-A79B-FD5D93B11F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2676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7EA0-224D-42B9-A41C-0EE53AC8280C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3393F-E063-49C3-A79B-FD5D93B11F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205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7EA0-224D-42B9-A41C-0EE53AC8280C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3393F-E063-49C3-A79B-FD5D93B11F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010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7EA0-224D-42B9-A41C-0EE53AC8280C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3393F-E063-49C3-A79B-FD5D93B11F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185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7EA0-224D-42B9-A41C-0EE53AC8280C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3393F-E063-49C3-A79B-FD5D93B11F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1223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7EA0-224D-42B9-A41C-0EE53AC8280C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3393F-E063-49C3-A79B-FD5D93B11F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969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7EA0-224D-42B9-A41C-0EE53AC8280C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3393F-E063-49C3-A79B-FD5D93B11F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539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7EA0-224D-42B9-A41C-0EE53AC8280C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3393F-E063-49C3-A79B-FD5D93B11F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322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7EA0-224D-42B9-A41C-0EE53AC8280C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F3393F-E063-49C3-A79B-FD5D93B11F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193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27EA0-224D-42B9-A41C-0EE53AC8280C}" type="datetimeFigureOut">
              <a:rPr lang="en-GB" smtClean="0"/>
              <a:t>04/04/2022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F3393F-E063-49C3-A79B-FD5D93B11F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272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Survival Skills </a:t>
            </a:r>
            <a:br>
              <a:rPr lang="en-GB" dirty="0"/>
            </a:br>
            <a:r>
              <a:rPr lang="en-GB" sz="4400" dirty="0"/>
              <a:t>04 April 2022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5303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Choosing your BA degree for 2022/23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If you are enrolled on a programme that you wish to continue with (e.g. BA Liberal Arts), then you automatically will be ‘rolled over’ into Level 4 for 2022/23</a:t>
            </a:r>
          </a:p>
          <a:p>
            <a:endParaRPr lang="en-GB" dirty="0"/>
          </a:p>
          <a:p>
            <a:r>
              <a:rPr lang="en-GB" dirty="0"/>
              <a:t>If you want to change programme, it is easiest to wait until 1 July – i.e. after the summer exam board when you’ll receive a letter notifying you of your progress to Level 4.** </a:t>
            </a:r>
          </a:p>
          <a:p>
            <a:endParaRPr lang="en-GB" dirty="0"/>
          </a:p>
          <a:p>
            <a:r>
              <a:rPr lang="en-GB" dirty="0"/>
              <a:t>If you want to apply elsewhere as well, then do so.</a:t>
            </a:r>
          </a:p>
        </p:txBody>
      </p:sp>
    </p:spTree>
    <p:extLst>
      <p:ext uri="{BB962C8B-B14F-4D97-AF65-F5344CB8AC3E}">
        <p14:creationId xmlns:p14="http://schemas.microsoft.com/office/powerpoint/2010/main" val="2835915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Choosing your BA degree for 2022/23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** Not all our programmes (particularly joint honours programmes) are validated with a Foundation Year attached, so you can’t technically change until you’ve completed foundation.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716" y="3431437"/>
            <a:ext cx="4282533" cy="280743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5620" y="3412660"/>
            <a:ext cx="2764303" cy="2764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4293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20159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Your BA degree for 2022/23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45722"/>
            <a:ext cx="10515600" cy="463124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There is value in starting next year knowing what degree scheme you want to focus on: it lends clarity to your thinking, and will impact upon which tutor group you’re part of in block 1</a:t>
            </a:r>
          </a:p>
          <a:p>
            <a:endParaRPr lang="en-GB" dirty="0"/>
          </a:p>
          <a:p>
            <a:r>
              <a:rPr lang="en-GB" dirty="0"/>
              <a:t>At the same time, using Level 4 to ‘test the waters’ won’t do any harm:</a:t>
            </a:r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First year doesn’t count towards final degree</a:t>
            </a:r>
          </a:p>
          <a:p>
            <a:pPr>
              <a:buFontTx/>
              <a:buChar char="-"/>
            </a:pPr>
            <a:r>
              <a:rPr lang="en-GB" dirty="0"/>
              <a:t>Many students gain new interests in first year</a:t>
            </a:r>
          </a:p>
          <a:p>
            <a:pPr>
              <a:buFontTx/>
              <a:buChar char="-"/>
            </a:pPr>
            <a:r>
              <a:rPr lang="en-GB" dirty="0"/>
              <a:t>Module choices (virtually) the same for all subjects in first year**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** Certain degrees Classics, Chinese Studies mandate students take language modules</a:t>
            </a:r>
          </a:p>
        </p:txBody>
      </p:sp>
    </p:spTree>
    <p:extLst>
      <p:ext uri="{BB962C8B-B14F-4D97-AF65-F5344CB8AC3E}">
        <p14:creationId xmlns:p14="http://schemas.microsoft.com/office/powerpoint/2010/main" val="2212270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20159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BA Liberal Arts 2022/23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45722"/>
            <a:ext cx="10515600" cy="4631241"/>
          </a:xfrm>
        </p:spPr>
        <p:txBody>
          <a:bodyPr>
            <a:normAutofit/>
          </a:bodyPr>
          <a:lstStyle/>
          <a:p>
            <a:r>
              <a:rPr lang="en-GB" dirty="0"/>
              <a:t>Chance to choose whichever topics you prefer</a:t>
            </a:r>
          </a:p>
          <a:p>
            <a:endParaRPr lang="en-GB" dirty="0"/>
          </a:p>
          <a:p>
            <a:r>
              <a:rPr lang="en-GB" dirty="0"/>
              <a:t>Can do so throughout your degree, or choose a specialism at Level 5 and 6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7559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20159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Level 4 2022/23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45722"/>
            <a:ext cx="10515600" cy="4631241"/>
          </a:xfrm>
        </p:spPr>
        <p:txBody>
          <a:bodyPr>
            <a:normAutofit/>
          </a:bodyPr>
          <a:lstStyle/>
          <a:p>
            <a:r>
              <a:rPr lang="en-GB" dirty="0"/>
              <a:t>Plan is that </a:t>
            </a:r>
            <a:r>
              <a:rPr lang="en-GB" dirty="0" err="1"/>
              <a:t>Dr.</a:t>
            </a:r>
            <a:r>
              <a:rPr lang="en-GB" dirty="0"/>
              <a:t> Alexander Scott will be your programme manager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61951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7A323828CAF9489EB735D269CCCC9E" ma:contentTypeVersion="13" ma:contentTypeDescription="Create a new document." ma:contentTypeScope="" ma:versionID="7f11b34a410671f2f6a5ab58227bc3f0">
  <xsd:schema xmlns:xsd="http://www.w3.org/2001/XMLSchema" xmlns:xs="http://www.w3.org/2001/XMLSchema" xmlns:p="http://schemas.microsoft.com/office/2006/metadata/properties" xmlns:ns3="18e00798-69c8-4d73-a841-5247a1895ee0" xmlns:ns4="53eb33a0-f383-4069-9f53-0e79fd56955c" targetNamespace="http://schemas.microsoft.com/office/2006/metadata/properties" ma:root="true" ma:fieldsID="c27b843f18229e56049d961bc9af308b" ns3:_="" ns4:_="">
    <xsd:import namespace="18e00798-69c8-4d73-a841-5247a1895ee0"/>
    <xsd:import namespace="53eb33a0-f383-4069-9f53-0e79fd56955c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8e00798-69c8-4d73-a841-5247a1895ee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3eb33a0-f383-4069-9f53-0e79fd56955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67177FC-94E1-4571-B61E-CF75A45D1C1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8e00798-69c8-4d73-a841-5247a1895ee0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CDA8F47-E78E-4C84-BBD8-B50B8FA1E92A}">
  <ds:schemaRefs>
    <ds:schemaRef ds:uri="http://purl.org/dc/elements/1.1/"/>
    <ds:schemaRef ds:uri="http://schemas.microsoft.com/office/2006/metadata/properties"/>
    <ds:schemaRef ds:uri="18e00798-69c8-4d73-a841-5247a1895ee0"/>
    <ds:schemaRef ds:uri="http://purl.org/dc/terms/"/>
    <ds:schemaRef ds:uri="http://schemas.openxmlformats.org/package/2006/metadata/core-properties"/>
    <ds:schemaRef ds:uri="53eb33a0-f383-4069-9f53-0e79fd56955c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8EAACABF-986E-4D46-BCE6-C36ABF699D7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279</Words>
  <Application>Microsoft Office PowerPoint</Application>
  <PresentationFormat>Widescreen</PresentationFormat>
  <Paragraphs>25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Survival Skills  04 April 2022 </vt:lpstr>
      <vt:lpstr>Choosing your BA degree for 2022/23</vt:lpstr>
      <vt:lpstr>Choosing your BA degree for 2022/23</vt:lpstr>
      <vt:lpstr>Your BA degree for 2022/23</vt:lpstr>
      <vt:lpstr>BA Liberal Arts 2022/23</vt:lpstr>
      <vt:lpstr>Level 4 2022/23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Yiying Jiao</cp:lastModifiedBy>
  <cp:revision>8</cp:revision>
  <dcterms:created xsi:type="dcterms:W3CDTF">2021-04-20T09:24:04Z</dcterms:created>
  <dcterms:modified xsi:type="dcterms:W3CDTF">2022-04-04T10:25:58Z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0x0101000F7A323828CAF9489EB735D269CCCC9E</vt:lpwstr>
  </property>
</Properties>
</file>