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  <a:srgbClr val="ED1A24"/>
    <a:srgbClr val="CC0000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FCCBF5-0546-4887-AC56-72645CEB76A6}" v="5" dt="2025-02-22T16:46:33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517" autoAdjust="0"/>
  </p:normalViewPr>
  <p:slideViewPr>
    <p:cSldViewPr>
      <p:cViewPr varScale="1">
        <p:scale>
          <a:sx n="91" d="100"/>
          <a:sy n="91" d="100"/>
        </p:scale>
        <p:origin x="69" y="10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7FCCBF5-0546-4887-AC56-72645CEB76A6}"/>
    <pc:docChg chg="undo custSel addSld delSld modSld modMainMaster">
      <pc:chgData name="Piyumika Kithulgoda Gamage" userId="8130ac14-9727-4963-a006-512f362f8357" providerId="ADAL" clId="{E7FCCBF5-0546-4887-AC56-72645CEB76A6}" dt="2025-02-22T16:48:54.880" v="133" actId="20577"/>
      <pc:docMkLst>
        <pc:docMk/>
      </pc:docMkLst>
      <pc:sldChg chg="modSp add mod">
        <pc:chgData name="Piyumika Kithulgoda Gamage" userId="8130ac14-9727-4963-a006-512f362f8357" providerId="ADAL" clId="{E7FCCBF5-0546-4887-AC56-72645CEB76A6}" dt="2025-02-22T16:48:54.880" v="133" actId="20577"/>
        <pc:sldMkLst>
          <pc:docMk/>
          <pc:sldMk cId="0" sldId="256"/>
        </pc:sldMkLst>
        <pc:spChg chg="mod">
          <ac:chgData name="Piyumika Kithulgoda Gamage" userId="8130ac14-9727-4963-a006-512f362f8357" providerId="ADAL" clId="{E7FCCBF5-0546-4887-AC56-72645CEB76A6}" dt="2025-02-22T16:46:59.199" v="48"/>
          <ac:spMkLst>
            <pc:docMk/>
            <pc:sldMk cId="0" sldId="256"/>
            <ac:spMk id="2" creationId="{00000000-0000-0000-0000-000000000000}"/>
          </ac:spMkLst>
        </pc:spChg>
        <pc:spChg chg="mod">
          <ac:chgData name="Piyumika Kithulgoda Gamage" userId="8130ac14-9727-4963-a006-512f362f8357" providerId="ADAL" clId="{E7FCCBF5-0546-4887-AC56-72645CEB76A6}" dt="2025-02-22T16:48:54.880" v="133" actId="20577"/>
          <ac:spMkLst>
            <pc:docMk/>
            <pc:sldMk cId="0" sldId="256"/>
            <ac:spMk id="3" creationId="{00000000-0000-0000-0000-000000000000}"/>
          </ac:spMkLst>
        </pc:spChg>
      </pc:sldChg>
      <pc:sldChg chg="add">
        <pc:chgData name="Piyumika Kithulgoda Gamage" userId="8130ac14-9727-4963-a006-512f362f8357" providerId="ADAL" clId="{E7FCCBF5-0546-4887-AC56-72645CEB76A6}" dt="2025-02-22T16:46:03.183" v="25"/>
        <pc:sldMkLst>
          <pc:docMk/>
          <pc:sldMk cId="0" sldId="257"/>
        </pc:sldMkLst>
      </pc:sldChg>
      <pc:sldChg chg="modSp add mod">
        <pc:chgData name="Piyumika Kithulgoda Gamage" userId="8130ac14-9727-4963-a006-512f362f8357" providerId="ADAL" clId="{E7FCCBF5-0546-4887-AC56-72645CEB76A6}" dt="2025-02-22T16:47:27.764" v="66" actId="20577"/>
        <pc:sldMkLst>
          <pc:docMk/>
          <pc:sldMk cId="0" sldId="258"/>
        </pc:sldMkLst>
        <pc:spChg chg="mod">
          <ac:chgData name="Piyumika Kithulgoda Gamage" userId="8130ac14-9727-4963-a006-512f362f8357" providerId="ADAL" clId="{E7FCCBF5-0546-4887-AC56-72645CEB76A6}" dt="2025-02-22T16:47:27.764" v="66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E7FCCBF5-0546-4887-AC56-72645CEB76A6}" dt="2025-02-22T16:47:39.394" v="81" actId="20577"/>
        <pc:sldMkLst>
          <pc:docMk/>
          <pc:sldMk cId="0" sldId="259"/>
        </pc:sldMkLst>
        <pc:spChg chg="mod">
          <ac:chgData name="Piyumika Kithulgoda Gamage" userId="8130ac14-9727-4963-a006-512f362f8357" providerId="ADAL" clId="{E7FCCBF5-0546-4887-AC56-72645CEB76A6}" dt="2025-02-22T16:47:39.394" v="81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E7FCCBF5-0546-4887-AC56-72645CEB76A6}" dt="2025-02-22T16:47:51.068" v="96" actId="20577"/>
        <pc:sldMkLst>
          <pc:docMk/>
          <pc:sldMk cId="0" sldId="260"/>
        </pc:sldMkLst>
        <pc:spChg chg="mod">
          <ac:chgData name="Piyumika Kithulgoda Gamage" userId="8130ac14-9727-4963-a006-512f362f8357" providerId="ADAL" clId="{E7FCCBF5-0546-4887-AC56-72645CEB76A6}" dt="2025-02-22T16:47:51.068" v="96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E7FCCBF5-0546-4887-AC56-72645CEB76A6}" dt="2025-02-22T16:48:09.684" v="111" actId="20577"/>
        <pc:sldMkLst>
          <pc:docMk/>
          <pc:sldMk cId="0" sldId="261"/>
        </pc:sldMkLst>
        <pc:spChg chg="mod">
          <ac:chgData name="Piyumika Kithulgoda Gamage" userId="8130ac14-9727-4963-a006-512f362f8357" providerId="ADAL" clId="{E7FCCBF5-0546-4887-AC56-72645CEB76A6}" dt="2025-02-22T16:48:09.684" v="111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E7FCCBF5-0546-4887-AC56-72645CEB76A6}" dt="2025-02-22T16:48:26.505" v="130" actId="20577"/>
        <pc:sldMkLst>
          <pc:docMk/>
          <pc:sldMk cId="0" sldId="262"/>
        </pc:sldMkLst>
        <pc:spChg chg="mod">
          <ac:chgData name="Piyumika Kithulgoda Gamage" userId="8130ac14-9727-4963-a006-512f362f8357" providerId="ADAL" clId="{E7FCCBF5-0546-4887-AC56-72645CEB76A6}" dt="2025-02-22T16:48:26.505" v="130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E7FCCBF5-0546-4887-AC56-72645CEB76A6}" dt="2025-02-22T16:48:31.489" v="131" actId="5793"/>
        <pc:sldMkLst>
          <pc:docMk/>
          <pc:sldMk cId="0" sldId="263"/>
        </pc:sldMkLst>
        <pc:spChg chg="mod">
          <ac:chgData name="Piyumika Kithulgoda Gamage" userId="8130ac14-9727-4963-a006-512f362f8357" providerId="ADAL" clId="{E7FCCBF5-0546-4887-AC56-72645CEB76A6}" dt="2025-02-22T16:48:31.489" v="131" actId="5793"/>
          <ac:spMkLst>
            <pc:docMk/>
            <pc:sldMk cId="0" sldId="263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E7FCCBF5-0546-4887-AC56-72645CEB76A6}" dt="2025-02-22T16:45:03.222" v="0" actId="47"/>
        <pc:sldMkLst>
          <pc:docMk/>
          <pc:sldMk cId="0" sldId="331"/>
        </pc:sldMkLst>
      </pc:sldChg>
      <pc:sldChg chg="modSp mod">
        <pc:chgData name="Piyumika Kithulgoda Gamage" userId="8130ac14-9727-4963-a006-512f362f8357" providerId="ADAL" clId="{E7FCCBF5-0546-4887-AC56-72645CEB76A6}" dt="2025-02-22T16:46:45.287" v="43" actId="5793"/>
        <pc:sldMkLst>
          <pc:docMk/>
          <pc:sldMk cId="2370100439" sldId="363"/>
        </pc:sldMkLst>
        <pc:spChg chg="mod">
          <ac:chgData name="Piyumika Kithulgoda Gamage" userId="8130ac14-9727-4963-a006-512f362f8357" providerId="ADAL" clId="{E7FCCBF5-0546-4887-AC56-72645CEB76A6}" dt="2025-02-22T16:46:45.287" v="43" actId="5793"/>
          <ac:spMkLst>
            <pc:docMk/>
            <pc:sldMk cId="2370100439" sldId="363"/>
            <ac:spMk id="5" creationId="{E8FBFAA6-7D53-4F46-B4FA-B6E25AA48337}"/>
          </ac:spMkLst>
        </pc:spChg>
      </pc:sldChg>
      <pc:sldChg chg="add del">
        <pc:chgData name="Piyumika Kithulgoda Gamage" userId="8130ac14-9727-4963-a006-512f362f8357" providerId="ADAL" clId="{E7FCCBF5-0546-4887-AC56-72645CEB76A6}" dt="2025-02-22T16:45:13.245" v="22" actId="47"/>
        <pc:sldMkLst>
          <pc:docMk/>
          <pc:sldMk cId="2539968842" sldId="369"/>
        </pc:sldMkLst>
      </pc:sldChg>
      <pc:sldChg chg="del">
        <pc:chgData name="Piyumika Kithulgoda Gamage" userId="8130ac14-9727-4963-a006-512f362f8357" providerId="ADAL" clId="{E7FCCBF5-0546-4887-AC56-72645CEB76A6}" dt="2025-02-22T16:46:08.625" v="27" actId="47"/>
        <pc:sldMkLst>
          <pc:docMk/>
          <pc:sldMk cId="349127884" sldId="370"/>
        </pc:sldMkLst>
      </pc:sldChg>
      <pc:sldChg chg="del">
        <pc:chgData name="Piyumika Kithulgoda Gamage" userId="8130ac14-9727-4963-a006-512f362f8357" providerId="ADAL" clId="{E7FCCBF5-0546-4887-AC56-72645CEB76A6}" dt="2025-02-22T16:45:03.546" v="1" actId="47"/>
        <pc:sldMkLst>
          <pc:docMk/>
          <pc:sldMk cId="2298215212" sldId="375"/>
        </pc:sldMkLst>
      </pc:sldChg>
      <pc:sldChg chg="del">
        <pc:chgData name="Piyumika Kithulgoda Gamage" userId="8130ac14-9727-4963-a006-512f362f8357" providerId="ADAL" clId="{E7FCCBF5-0546-4887-AC56-72645CEB76A6}" dt="2025-02-22T16:45:04.464" v="7" actId="47"/>
        <pc:sldMkLst>
          <pc:docMk/>
          <pc:sldMk cId="2947701085" sldId="396"/>
        </pc:sldMkLst>
      </pc:sldChg>
      <pc:sldChg chg="del">
        <pc:chgData name="Piyumika Kithulgoda Gamage" userId="8130ac14-9727-4963-a006-512f362f8357" providerId="ADAL" clId="{E7FCCBF5-0546-4887-AC56-72645CEB76A6}" dt="2025-02-22T16:45:04.715" v="9" actId="47"/>
        <pc:sldMkLst>
          <pc:docMk/>
          <pc:sldMk cId="2715315204" sldId="427"/>
        </pc:sldMkLst>
      </pc:sldChg>
      <pc:sldChg chg="del">
        <pc:chgData name="Piyumika Kithulgoda Gamage" userId="8130ac14-9727-4963-a006-512f362f8357" providerId="ADAL" clId="{E7FCCBF5-0546-4887-AC56-72645CEB76A6}" dt="2025-02-22T16:45:04.573" v="8" actId="47"/>
        <pc:sldMkLst>
          <pc:docMk/>
          <pc:sldMk cId="2597371300" sldId="428"/>
        </pc:sldMkLst>
      </pc:sldChg>
      <pc:sldChg chg="del">
        <pc:chgData name="Piyumika Kithulgoda Gamage" userId="8130ac14-9727-4963-a006-512f362f8357" providerId="ADAL" clId="{E7FCCBF5-0546-4887-AC56-72645CEB76A6}" dt="2025-02-22T16:45:05.157" v="12" actId="47"/>
        <pc:sldMkLst>
          <pc:docMk/>
          <pc:sldMk cId="1024893783" sldId="430"/>
        </pc:sldMkLst>
      </pc:sldChg>
      <pc:sldChg chg="del">
        <pc:chgData name="Piyumika Kithulgoda Gamage" userId="8130ac14-9727-4963-a006-512f362f8357" providerId="ADAL" clId="{E7FCCBF5-0546-4887-AC56-72645CEB76A6}" dt="2025-02-22T16:45:04.306" v="6" actId="47"/>
        <pc:sldMkLst>
          <pc:docMk/>
          <pc:sldMk cId="2751532335" sldId="431"/>
        </pc:sldMkLst>
      </pc:sldChg>
      <pc:sldChg chg="del">
        <pc:chgData name="Piyumika Kithulgoda Gamage" userId="8130ac14-9727-4963-a006-512f362f8357" providerId="ADAL" clId="{E7FCCBF5-0546-4887-AC56-72645CEB76A6}" dt="2025-02-22T16:45:03.726" v="2" actId="47"/>
        <pc:sldMkLst>
          <pc:docMk/>
          <pc:sldMk cId="3164543749" sldId="442"/>
        </pc:sldMkLst>
      </pc:sldChg>
      <pc:sldChg chg="del">
        <pc:chgData name="Piyumika Kithulgoda Gamage" userId="8130ac14-9727-4963-a006-512f362f8357" providerId="ADAL" clId="{E7FCCBF5-0546-4887-AC56-72645CEB76A6}" dt="2025-02-22T16:45:06.214" v="16" actId="47"/>
        <pc:sldMkLst>
          <pc:docMk/>
          <pc:sldMk cId="2649371298" sldId="443"/>
        </pc:sldMkLst>
      </pc:sldChg>
      <pc:sldChg chg="del">
        <pc:chgData name="Piyumika Kithulgoda Gamage" userId="8130ac14-9727-4963-a006-512f362f8357" providerId="ADAL" clId="{E7FCCBF5-0546-4887-AC56-72645CEB76A6}" dt="2025-02-22T16:45:04.022" v="4" actId="47"/>
        <pc:sldMkLst>
          <pc:docMk/>
          <pc:sldMk cId="2650496454" sldId="444"/>
        </pc:sldMkLst>
      </pc:sldChg>
      <pc:sldChg chg="del">
        <pc:chgData name="Piyumika Kithulgoda Gamage" userId="8130ac14-9727-4963-a006-512f362f8357" providerId="ADAL" clId="{E7FCCBF5-0546-4887-AC56-72645CEB76A6}" dt="2025-02-22T16:45:05.015" v="11" actId="47"/>
        <pc:sldMkLst>
          <pc:docMk/>
          <pc:sldMk cId="1460064110" sldId="445"/>
        </pc:sldMkLst>
      </pc:sldChg>
      <pc:sldChg chg="del">
        <pc:chgData name="Piyumika Kithulgoda Gamage" userId="8130ac14-9727-4963-a006-512f362f8357" providerId="ADAL" clId="{E7FCCBF5-0546-4887-AC56-72645CEB76A6}" dt="2025-02-22T16:45:04.865" v="10" actId="47"/>
        <pc:sldMkLst>
          <pc:docMk/>
          <pc:sldMk cId="2477105339" sldId="446"/>
        </pc:sldMkLst>
      </pc:sldChg>
      <pc:sldChg chg="del">
        <pc:chgData name="Piyumika Kithulgoda Gamage" userId="8130ac14-9727-4963-a006-512f362f8357" providerId="ADAL" clId="{E7FCCBF5-0546-4887-AC56-72645CEB76A6}" dt="2025-02-22T16:45:06.378" v="17" actId="47"/>
        <pc:sldMkLst>
          <pc:docMk/>
          <pc:sldMk cId="1295961135" sldId="447"/>
        </pc:sldMkLst>
      </pc:sldChg>
      <pc:sldChg chg="del">
        <pc:chgData name="Piyumika Kithulgoda Gamage" userId="8130ac14-9727-4963-a006-512f362f8357" providerId="ADAL" clId="{E7FCCBF5-0546-4887-AC56-72645CEB76A6}" dt="2025-02-22T16:45:05.284" v="13" actId="47"/>
        <pc:sldMkLst>
          <pc:docMk/>
          <pc:sldMk cId="2761018559" sldId="448"/>
        </pc:sldMkLst>
      </pc:sldChg>
      <pc:sldChg chg="del">
        <pc:chgData name="Piyumika Kithulgoda Gamage" userId="8130ac14-9727-4963-a006-512f362f8357" providerId="ADAL" clId="{E7FCCBF5-0546-4887-AC56-72645CEB76A6}" dt="2025-02-22T16:45:05.913" v="14" actId="47"/>
        <pc:sldMkLst>
          <pc:docMk/>
          <pc:sldMk cId="1088537660" sldId="449"/>
        </pc:sldMkLst>
      </pc:sldChg>
      <pc:sldChg chg="del">
        <pc:chgData name="Piyumika Kithulgoda Gamage" userId="8130ac14-9727-4963-a006-512f362f8357" providerId="ADAL" clId="{E7FCCBF5-0546-4887-AC56-72645CEB76A6}" dt="2025-02-22T16:45:06.056" v="15" actId="47"/>
        <pc:sldMkLst>
          <pc:docMk/>
          <pc:sldMk cId="3204447359" sldId="454"/>
        </pc:sldMkLst>
      </pc:sldChg>
      <pc:sldChg chg="add del">
        <pc:chgData name="Piyumika Kithulgoda Gamage" userId="8130ac14-9727-4963-a006-512f362f8357" providerId="ADAL" clId="{E7FCCBF5-0546-4887-AC56-72645CEB76A6}" dt="2025-02-22T16:46:07.647" v="26" actId="47"/>
        <pc:sldMkLst>
          <pc:docMk/>
          <pc:sldMk cId="499797006" sldId="455"/>
        </pc:sldMkLst>
      </pc:sldChg>
      <pc:sldChg chg="del">
        <pc:chgData name="Piyumika Kithulgoda Gamage" userId="8130ac14-9727-4963-a006-512f362f8357" providerId="ADAL" clId="{E7FCCBF5-0546-4887-AC56-72645CEB76A6}" dt="2025-02-22T16:45:03.882" v="3" actId="47"/>
        <pc:sldMkLst>
          <pc:docMk/>
          <pc:sldMk cId="764472687" sldId="456"/>
        </pc:sldMkLst>
      </pc:sldChg>
      <pc:sldChg chg="del">
        <pc:chgData name="Piyumika Kithulgoda Gamage" userId="8130ac14-9727-4963-a006-512f362f8357" providerId="ADAL" clId="{E7FCCBF5-0546-4887-AC56-72645CEB76A6}" dt="2025-02-22T16:45:04.163" v="5" actId="47"/>
        <pc:sldMkLst>
          <pc:docMk/>
          <pc:sldMk cId="3049244704" sldId="457"/>
        </pc:sldMkLst>
      </pc:sldChg>
      <pc:sldChg chg="add del">
        <pc:chgData name="Piyumika Kithulgoda Gamage" userId="8130ac14-9727-4963-a006-512f362f8357" providerId="ADAL" clId="{E7FCCBF5-0546-4887-AC56-72645CEB76A6}" dt="2025-02-22T16:45:42.384" v="24" actId="47"/>
        <pc:sldMkLst>
          <pc:docMk/>
          <pc:sldMk cId="643649081" sldId="458"/>
        </pc:sldMkLst>
      </pc:sldChg>
      <pc:sldMasterChg chg="modSp">
        <pc:chgData name="Piyumika Kithulgoda Gamage" userId="8130ac14-9727-4963-a006-512f362f8357" providerId="ADAL" clId="{E7FCCBF5-0546-4887-AC56-72645CEB76A6}" dt="2025-02-22T16:46:33.143" v="31" actId="113"/>
        <pc:sldMasterMkLst>
          <pc:docMk/>
          <pc:sldMasterMk cId="0" sldId="2147483677"/>
        </pc:sldMasterMkLst>
        <pc:spChg chg="mod">
          <ac:chgData name="Piyumika Kithulgoda Gamage" userId="8130ac14-9727-4963-a006-512f362f8357" providerId="ADAL" clId="{E7FCCBF5-0546-4887-AC56-72645CEB76A6}" dt="2025-02-22T16:46:33.143" v="31" actId="113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Piyumika Kithulgoda Gamage" userId="8130ac14-9727-4963-a006-512f362f8357" providerId="ADAL" clId="{E7FCCBF5-0546-4887-AC56-72645CEB76A6}" dt="2025-02-22T16:46:30.645" v="30" actId="255"/>
          <ac:spMkLst>
            <pc:docMk/>
            <pc:sldMasterMk cId="0" sldId="2147483677"/>
            <ac:spMk id="1027" creationId="{00000000-0000-0000-0000-000000000000}"/>
          </ac:spMkLst>
        </pc:spChg>
      </pc:sldMasterChg>
    </pc:docChg>
  </pc:docChgLst>
  <pc:docChgLst>
    <pc:chgData name="Piyumika Kithulgoda Gamage" userId="8130ac14-9727-4963-a006-512f362f8357" providerId="ADAL" clId="{89508E3D-08F8-4F24-A2F5-FEBF914F1827}"/>
    <pc:docChg chg="modSld">
      <pc:chgData name="Piyumika Kithulgoda Gamage" userId="8130ac14-9727-4963-a006-512f362f8357" providerId="ADAL" clId="{89508E3D-08F8-4F24-A2F5-FEBF914F1827}" dt="2024-10-16T18:48:10.784" v="3" actId="20577"/>
      <pc:docMkLst>
        <pc:docMk/>
      </pc:docMkLst>
      <pc:sldChg chg="modSp mod">
        <pc:chgData name="Piyumika Kithulgoda Gamage" userId="8130ac14-9727-4963-a006-512f362f8357" providerId="ADAL" clId="{89508E3D-08F8-4F24-A2F5-FEBF914F1827}" dt="2024-10-16T18:48:10.784" v="3" actId="20577"/>
        <pc:sldMkLst>
          <pc:docMk/>
          <pc:sldMk cId="2370100439" sldId="363"/>
        </pc:sldMkLst>
      </pc:sldChg>
    </pc:docChg>
  </pc:docChgLst>
  <pc:docChgLst>
    <pc:chgData name="Piyumika Kithulgoda Gamage" userId="8130ac14-9727-4963-a006-512f362f8357" providerId="ADAL" clId="{F1B354F0-08B8-4B61-AF10-941D950F92A9}"/>
    <pc:docChg chg="addSld delSld">
      <pc:chgData name="Piyumika Kithulgoda Gamage" userId="8130ac14-9727-4963-a006-512f362f8357" providerId="ADAL" clId="{F1B354F0-08B8-4B61-AF10-941D950F92A9}" dt="2024-11-24T14:48:22.776" v="1" actId="47"/>
      <pc:docMkLst>
        <pc:docMk/>
      </pc:docMkLst>
      <pc:sldChg chg="new del">
        <pc:chgData name="Piyumika Kithulgoda Gamage" userId="8130ac14-9727-4963-a006-512f362f8357" providerId="ADAL" clId="{F1B354F0-08B8-4B61-AF10-941D950F92A9}" dt="2024-11-24T14:48:22.776" v="1" actId="47"/>
        <pc:sldMkLst>
          <pc:docMk/>
          <pc:sldMk cId="4029365713" sldId="45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7 – Seminar 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Implementing and Evaluating Strategy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To understand and </a:t>
            </a:r>
            <a:r>
              <a:rPr dirty="0" err="1"/>
              <a:t>analy</a:t>
            </a:r>
            <a:r>
              <a:rPr lang="en-GB"/>
              <a:t>s</a:t>
            </a:r>
            <a:r>
              <a:t>e </a:t>
            </a:r>
            <a:r>
              <a:rPr dirty="0"/>
              <a:t>how various companies implement business and corporate strategies.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Seminar 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Students will examine different companies to see how they apply strategic management concepts in real-world settings.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Method: Group discussions followed by presentations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1: Zara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Zara's business strategy focusing on fast fashion.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Zara achieve its cost leadership in the fashion industry?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differentiates Zara from its competitors in terms of operational efficiency?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Zara's supply chain management as a strategic advantage.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Zara's business model respond to market trends quickly?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2: Alibaba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Examine Alibaba's strategies for market penetration and expansion.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strategies has Alibaba used to expand its market presence globally?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Alibaba integrate technology into its business and corporate strategies?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role of innovation in Alibaba’s growth.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the diversification strategies Alibaba has implemented.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3: BMW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BMW’s differentiation and innovation strategies.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BMW differentiate itself in the luxury car market?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BMW's key innovations that maintain its market position?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BMW handle competition from other luxury automakers?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the impact of electric vehicles on BMW's strategy.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4: Disney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Evaluate Disney's corporate strategy particularly in media and entertainment.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Disney manage its brand across different entertainment platforms?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Disney's approach to global market penetration.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Disney integrate acquisitions into its overall corporate strategy?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Analyze the role of innovation in Disney’s business strategy.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5: Shell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</a:t>
            </a:r>
            <a:r>
              <a:rPr dirty="0"/>
              <a:t>ask: Examine Shell's strategies in the energy sector, focusing on sustainability.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Shell plan to transition to more sustainable energy sources?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Shell’s strategies for maintaining competitiveness in the renewable energy market?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Shell's corporate social responsibility initiatives.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Analy</a:t>
            </a:r>
            <a:r>
              <a:rPr lang="en-GB" dirty="0"/>
              <a:t>s</a:t>
            </a:r>
            <a:r>
              <a:rPr dirty="0"/>
              <a:t>e Shell’s approach to regulatory challenges and market changes.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discussing how their assigned company applies business and corporate strategies effectively.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395</Words>
  <Application>Microsoft Office PowerPoint</Application>
  <PresentationFormat>Widescreen</PresentationFormat>
  <Paragraphs>51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LCBB6004 </vt:lpstr>
      <vt:lpstr>Objective</vt:lpstr>
      <vt:lpstr>Seminar Activity Overview</vt:lpstr>
      <vt:lpstr>Group 1: Zara</vt:lpstr>
      <vt:lpstr>Group 2: Alibaba</vt:lpstr>
      <vt:lpstr>Group 3: BMW</vt:lpstr>
      <vt:lpstr>Group 4: Disney</vt:lpstr>
      <vt:lpstr>Group 5: Shell</vt:lpstr>
      <vt:lpstr>Conclusion and Group Discussion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471</cp:revision>
  <cp:lastPrinted>2018-07-09T15:27:01Z</cp:lastPrinted>
  <dcterms:created xsi:type="dcterms:W3CDTF">2002-10-07T19:43:58Z</dcterms:created>
  <dcterms:modified xsi:type="dcterms:W3CDTF">2025-02-22T16:48:56Z</dcterms:modified>
</cp:coreProperties>
</file>