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4"/>
  </p:sldMasterIdLst>
  <p:notesMasterIdLst>
    <p:notesMasterId r:id="rId11"/>
  </p:notesMasterIdLst>
  <p:handoutMasterIdLst>
    <p:handoutMasterId r:id="rId12"/>
  </p:handoutMasterIdLst>
  <p:sldIdLst>
    <p:sldId id="282" r:id="rId5"/>
    <p:sldId id="292" r:id="rId6"/>
    <p:sldId id="297" r:id="rId7"/>
    <p:sldId id="283" r:id="rId8"/>
    <p:sldId id="298" r:id="rId9"/>
    <p:sldId id="29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1DE5D9-5910-4F19-943C-E4AA861A93A1}" v="1334" dt="2023-05-10T14:48:00.289"/>
  </p1510:revLst>
</p1510:revInfo>
</file>

<file path=ppt/tableStyles.xml><?xml version="1.0" encoding="utf-8"?>
<a:tblStyleLst xmlns:a="http://schemas.openxmlformats.org/drawingml/2006/main" def="{7E9639D4-E3E2-4D34-9284-5A2195B3D0D7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8" autoAdjust="0"/>
    <p:restoredTop sz="94631" autoAdjust="0"/>
  </p:normalViewPr>
  <p:slideViewPr>
    <p:cSldViewPr snapToGrid="0">
      <p:cViewPr varScale="1">
        <p:scale>
          <a:sx n="78" d="100"/>
          <a:sy n="78" d="100"/>
        </p:scale>
        <p:origin x="64" y="424"/>
      </p:cViewPr>
      <p:guideLst/>
    </p:cSldViewPr>
  </p:slideViewPr>
  <p:outlineViewPr>
    <p:cViewPr>
      <p:scale>
        <a:sx n="33" d="100"/>
        <a:sy n="33" d="100"/>
      </p:scale>
      <p:origin x="0" y="-69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9" d="100"/>
          <a:sy n="89" d="100"/>
        </p:scale>
        <p:origin x="379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C4F4B85-E9E7-41BF-92EB-C9CC21F42A52}" type="datetime1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0989584-350B-4E80-935A-E1696BBFD676}" type="datetime1">
              <a:rPr lang="en-GB" noProof="0" smtClean="0"/>
              <a:t>23/05/2023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314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7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688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616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993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905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D8D80-320D-9D91-1A4A-21A9B157CF7D}"/>
              </a:ext>
            </a:extLst>
          </p:cNvPr>
          <p:cNvSpPr/>
          <p:nvPr userDrawn="1"/>
        </p:nvSpPr>
        <p:spPr>
          <a:xfrm>
            <a:off x="0" y="671400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901BED2-DD3F-B542-3F3F-5F8E7AE560EE}"/>
              </a:ext>
            </a:extLst>
          </p:cNvPr>
          <p:cNvSpPr/>
          <p:nvPr userDrawn="1"/>
        </p:nvSpPr>
        <p:spPr>
          <a:xfrm>
            <a:off x="0" y="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1C92B5F-34BB-71CE-C526-7A8EB75FE8A5}"/>
              </a:ext>
            </a:extLst>
          </p:cNvPr>
          <p:cNvSpPr/>
          <p:nvPr userDrawn="1"/>
        </p:nvSpPr>
        <p:spPr>
          <a:xfrm>
            <a:off x="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F9AC-AC2F-E4D0-45D0-892042E12D38}"/>
              </a:ext>
            </a:extLst>
          </p:cNvPr>
          <p:cNvSpPr/>
          <p:nvPr userDrawn="1"/>
        </p:nvSpPr>
        <p:spPr>
          <a:xfrm>
            <a:off x="1204800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817BF51-9B98-A9E2-B881-ADA8217AA4E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36000 w 12192000"/>
              <a:gd name="connsiteY0" fmla="*/ 36000 h 6858000"/>
              <a:gd name="connsiteX1" fmla="*/ 36000 w 12192000"/>
              <a:gd name="connsiteY1" fmla="*/ 6822000 h 6858000"/>
              <a:gd name="connsiteX2" fmla="*/ 12156000 w 12192000"/>
              <a:gd name="connsiteY2" fmla="*/ 6822000 h 6858000"/>
              <a:gd name="connsiteX3" fmla="*/ 12156000 w 12192000"/>
              <a:gd name="connsiteY3" fmla="*/ 36000 h 6858000"/>
              <a:gd name="connsiteX4" fmla="*/ 0 w 12192000"/>
              <a:gd name="connsiteY4" fmla="*/ 0 h 6858000"/>
              <a:gd name="connsiteX5" fmla="*/ 36000 w 12192000"/>
              <a:gd name="connsiteY5" fmla="*/ 0 h 6858000"/>
              <a:gd name="connsiteX6" fmla="*/ 12156000 w 12192000"/>
              <a:gd name="connsiteY6" fmla="*/ 0 h 6858000"/>
              <a:gd name="connsiteX7" fmla="*/ 12192000 w 12192000"/>
              <a:gd name="connsiteY7" fmla="*/ 0 h 6858000"/>
              <a:gd name="connsiteX8" fmla="*/ 12192000 w 12192000"/>
              <a:gd name="connsiteY8" fmla="*/ 36000 h 6858000"/>
              <a:gd name="connsiteX9" fmla="*/ 12192000 w 12192000"/>
              <a:gd name="connsiteY9" fmla="*/ 6822000 h 6858000"/>
              <a:gd name="connsiteX10" fmla="*/ 12192000 w 12192000"/>
              <a:gd name="connsiteY10" fmla="*/ 6858000 h 6858000"/>
              <a:gd name="connsiteX11" fmla="*/ 12156000 w 12192000"/>
              <a:gd name="connsiteY11" fmla="*/ 6858000 h 6858000"/>
              <a:gd name="connsiteX12" fmla="*/ 36000 w 12192000"/>
              <a:gd name="connsiteY12" fmla="*/ 6858000 h 6858000"/>
              <a:gd name="connsiteX13" fmla="*/ 0 w 12192000"/>
              <a:gd name="connsiteY13" fmla="*/ 6858000 h 6858000"/>
              <a:gd name="connsiteX14" fmla="*/ 0 w 12192000"/>
              <a:gd name="connsiteY14" fmla="*/ 6822000 h 6858000"/>
              <a:gd name="connsiteX15" fmla="*/ 0 w 12192000"/>
              <a:gd name="connsiteY15" fmla="*/ 36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36000" y="36000"/>
                </a:moveTo>
                <a:lnTo>
                  <a:pt x="36000" y="6822000"/>
                </a:lnTo>
                <a:lnTo>
                  <a:pt x="12156000" y="6822000"/>
                </a:lnTo>
                <a:lnTo>
                  <a:pt x="12156000" y="36000"/>
                </a:lnTo>
                <a:close/>
                <a:moveTo>
                  <a:pt x="0" y="0"/>
                </a:moveTo>
                <a:lnTo>
                  <a:pt x="36000" y="0"/>
                </a:lnTo>
                <a:lnTo>
                  <a:pt x="12156000" y="0"/>
                </a:lnTo>
                <a:lnTo>
                  <a:pt x="12192000" y="0"/>
                </a:lnTo>
                <a:lnTo>
                  <a:pt x="12192000" y="36000"/>
                </a:lnTo>
                <a:lnTo>
                  <a:pt x="12192000" y="6822000"/>
                </a:lnTo>
                <a:lnTo>
                  <a:pt x="12192000" y="6858000"/>
                </a:lnTo>
                <a:lnTo>
                  <a:pt x="12156000" y="6858000"/>
                </a:lnTo>
                <a:lnTo>
                  <a:pt x="36000" y="6858000"/>
                </a:lnTo>
                <a:lnTo>
                  <a:pt x="0" y="6858000"/>
                </a:lnTo>
                <a:lnTo>
                  <a:pt x="0" y="6822000"/>
                </a:lnTo>
                <a:lnTo>
                  <a:pt x="0" y="36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0456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3083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7201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560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7698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6459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5631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4168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6396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924903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01567789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894282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7361026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150823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08168511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4619202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4280617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BE77267-9F51-4226-989C-ED57465596ED}"/>
              </a:ext>
            </a:extLst>
          </p:cNvPr>
          <p:cNvSpPr/>
          <p:nvPr userDrawn="1"/>
        </p:nvSpPr>
        <p:spPr>
          <a:xfrm>
            <a:off x="0" y="671400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2CC678-341F-44F8-AE2E-A6C84D75C56A}"/>
              </a:ext>
            </a:extLst>
          </p:cNvPr>
          <p:cNvSpPr/>
          <p:nvPr userDrawn="1"/>
        </p:nvSpPr>
        <p:spPr>
          <a:xfrm>
            <a:off x="0" y="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7A001A-FE8B-41CE-AC81-69D4A2339087}"/>
              </a:ext>
            </a:extLst>
          </p:cNvPr>
          <p:cNvSpPr/>
          <p:nvPr userDrawn="1"/>
        </p:nvSpPr>
        <p:spPr>
          <a:xfrm>
            <a:off x="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1416AC-94BD-4442-B771-E1ACAA70367E}"/>
              </a:ext>
            </a:extLst>
          </p:cNvPr>
          <p:cNvSpPr/>
          <p:nvPr userDrawn="1"/>
        </p:nvSpPr>
        <p:spPr>
          <a:xfrm>
            <a:off x="1204800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DB31DC4-A207-4A23-8E7A-40D0ECD04FD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36000 w 12192000"/>
              <a:gd name="connsiteY0" fmla="*/ 36000 h 6858000"/>
              <a:gd name="connsiteX1" fmla="*/ 36000 w 12192000"/>
              <a:gd name="connsiteY1" fmla="*/ 6822000 h 6858000"/>
              <a:gd name="connsiteX2" fmla="*/ 12156000 w 12192000"/>
              <a:gd name="connsiteY2" fmla="*/ 6822000 h 6858000"/>
              <a:gd name="connsiteX3" fmla="*/ 12156000 w 12192000"/>
              <a:gd name="connsiteY3" fmla="*/ 36000 h 6858000"/>
              <a:gd name="connsiteX4" fmla="*/ 0 w 12192000"/>
              <a:gd name="connsiteY4" fmla="*/ 0 h 6858000"/>
              <a:gd name="connsiteX5" fmla="*/ 36000 w 12192000"/>
              <a:gd name="connsiteY5" fmla="*/ 0 h 6858000"/>
              <a:gd name="connsiteX6" fmla="*/ 12156000 w 12192000"/>
              <a:gd name="connsiteY6" fmla="*/ 0 h 6858000"/>
              <a:gd name="connsiteX7" fmla="*/ 12192000 w 12192000"/>
              <a:gd name="connsiteY7" fmla="*/ 0 h 6858000"/>
              <a:gd name="connsiteX8" fmla="*/ 12192000 w 12192000"/>
              <a:gd name="connsiteY8" fmla="*/ 36000 h 6858000"/>
              <a:gd name="connsiteX9" fmla="*/ 12192000 w 12192000"/>
              <a:gd name="connsiteY9" fmla="*/ 6822000 h 6858000"/>
              <a:gd name="connsiteX10" fmla="*/ 12192000 w 12192000"/>
              <a:gd name="connsiteY10" fmla="*/ 6858000 h 6858000"/>
              <a:gd name="connsiteX11" fmla="*/ 12156000 w 12192000"/>
              <a:gd name="connsiteY11" fmla="*/ 6858000 h 6858000"/>
              <a:gd name="connsiteX12" fmla="*/ 36000 w 12192000"/>
              <a:gd name="connsiteY12" fmla="*/ 6858000 h 6858000"/>
              <a:gd name="connsiteX13" fmla="*/ 0 w 12192000"/>
              <a:gd name="connsiteY13" fmla="*/ 6858000 h 6858000"/>
              <a:gd name="connsiteX14" fmla="*/ 0 w 12192000"/>
              <a:gd name="connsiteY14" fmla="*/ 6822000 h 6858000"/>
              <a:gd name="connsiteX15" fmla="*/ 0 w 12192000"/>
              <a:gd name="connsiteY15" fmla="*/ 36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36000" y="36000"/>
                </a:moveTo>
                <a:lnTo>
                  <a:pt x="36000" y="6822000"/>
                </a:lnTo>
                <a:lnTo>
                  <a:pt x="12156000" y="6822000"/>
                </a:lnTo>
                <a:lnTo>
                  <a:pt x="12156000" y="36000"/>
                </a:lnTo>
                <a:close/>
                <a:moveTo>
                  <a:pt x="0" y="0"/>
                </a:moveTo>
                <a:lnTo>
                  <a:pt x="36000" y="0"/>
                </a:lnTo>
                <a:lnTo>
                  <a:pt x="12156000" y="0"/>
                </a:lnTo>
                <a:lnTo>
                  <a:pt x="12192000" y="0"/>
                </a:lnTo>
                <a:lnTo>
                  <a:pt x="12192000" y="36000"/>
                </a:lnTo>
                <a:lnTo>
                  <a:pt x="12192000" y="6822000"/>
                </a:lnTo>
                <a:lnTo>
                  <a:pt x="12192000" y="6858000"/>
                </a:lnTo>
                <a:lnTo>
                  <a:pt x="12156000" y="6858000"/>
                </a:lnTo>
                <a:lnTo>
                  <a:pt x="36000" y="6858000"/>
                </a:lnTo>
                <a:lnTo>
                  <a:pt x="0" y="6858000"/>
                </a:lnTo>
                <a:lnTo>
                  <a:pt x="0" y="6822000"/>
                </a:lnTo>
                <a:lnTo>
                  <a:pt x="0" y="36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4000" y="144000"/>
            <a:ext cx="11905200" cy="6570000"/>
          </a:xfrm>
          <a:solidFill>
            <a:schemeClr val="bg1">
              <a:lumMod val="95000"/>
            </a:schemeClr>
          </a:solidFill>
        </p:spPr>
        <p:txBody>
          <a:bodyPr lIns="0" rIns="1764000" rtlCol="0" anchor="ctr"/>
          <a:lstStyle>
            <a:lvl1pPr marL="0" indent="0" algn="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59999"/>
            <a:ext cx="4416588" cy="5321927"/>
          </a:xfrm>
          <a:gradFill>
            <a:gsLst>
              <a:gs pos="4600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80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9999" y="5681926"/>
            <a:ext cx="4416587" cy="816075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tIns="144000" rIns="180000" rtlCol="0"/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76755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Divid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4000" y="144000"/>
            <a:ext cx="11905200" cy="6060155"/>
          </a:xfrm>
          <a:solidFill>
            <a:schemeClr val="bg1">
              <a:lumMod val="95000"/>
            </a:schemeClr>
          </a:solidFill>
        </p:spPr>
        <p:txBody>
          <a:bodyPr lIns="0" rIns="1764000" rtlCol="0" anchor="ctr"/>
          <a:lstStyle>
            <a:lvl1pPr marL="0" indent="0" algn="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79100" y="804500"/>
            <a:ext cx="4416588" cy="3818712"/>
          </a:xfrm>
          <a:gradFill>
            <a:gsLst>
              <a:gs pos="4600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80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segue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9099" y="4623212"/>
            <a:ext cx="4416587" cy="816075"/>
          </a:xfrm>
          <a:solidFill>
            <a:schemeClr val="bg1">
              <a:alpha val="80000"/>
            </a:schemeClr>
          </a:solidFill>
          <a:ln>
            <a:gradFill>
              <a:gsLst>
                <a:gs pos="0">
                  <a:schemeClr val="bg1">
                    <a:lumMod val="7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tIns="144000" rIns="180000" rtlCol="0"/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33549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Divi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4000" y="144000"/>
            <a:ext cx="11905200" cy="6060155"/>
          </a:xfrm>
          <a:solidFill>
            <a:schemeClr val="bg1">
              <a:lumMod val="95000"/>
            </a:schemeClr>
          </a:solidFill>
        </p:spPr>
        <p:txBody>
          <a:bodyPr lIns="0" tIns="180000" rIns="0" rtlCol="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43600" y="2438399"/>
            <a:ext cx="5385600" cy="3044399"/>
          </a:xfrm>
          <a:gradFill>
            <a:gsLst>
              <a:gs pos="83186">
                <a:schemeClr val="bg1"/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46000">
                <a:schemeClr val="bg1">
                  <a:alpha val="90000"/>
                </a:schemeClr>
              </a:gs>
            </a:gsLst>
            <a:lin ang="3600000" scaled="0"/>
          </a:gradFill>
        </p:spPr>
        <p:txBody>
          <a:bodyPr lIns="72000" tIns="180000" rIns="180000" bIns="0" rtlCol="0" anchor="t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8971" y="4479264"/>
            <a:ext cx="2851629" cy="749534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txBody>
          <a:bodyPr tIns="144000" rIns="180000" rtlCol="0"/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92768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69100" y="144000"/>
            <a:ext cx="5280100" cy="6048000"/>
          </a:xfrm>
          <a:solidFill>
            <a:schemeClr val="bg1">
              <a:lumMod val="95000"/>
            </a:schemeClr>
          </a:solidFill>
        </p:spPr>
        <p:txBody>
          <a:bodyPr lIns="0" tIns="180000" rIns="0" rtlCol="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93000" y="2438399"/>
            <a:ext cx="3836200" cy="3044399"/>
          </a:xfrm>
          <a:gradFill>
            <a:gsLst>
              <a:gs pos="83186">
                <a:schemeClr val="bg1"/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46000">
                <a:schemeClr val="bg1">
                  <a:alpha val="90000"/>
                </a:schemeClr>
              </a:gs>
            </a:gsLst>
            <a:lin ang="3600000" scaled="0"/>
          </a:gradFill>
        </p:spPr>
        <p:txBody>
          <a:bodyPr lIns="432000" tIns="432000" rIns="72000" bIns="1188000" rtlCol="0" anchor="t"/>
          <a:lstStyle>
            <a:lvl1pPr algn="l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47000" y="4465176"/>
            <a:ext cx="3372329" cy="774934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txBody>
          <a:bodyPr lIns="180000" tIns="144000" rIns="0" rtlCol="0"/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3D3924F-A5EC-4141-A191-1A110C406AF7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432000" y="2438399"/>
            <a:ext cx="5472000" cy="3044400"/>
          </a:xfrm>
        </p:spPr>
        <p:txBody>
          <a:bodyPr rtlCol="0"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6344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4000" y="144000"/>
            <a:ext cx="5280100" cy="6060155"/>
          </a:xfrm>
          <a:solidFill>
            <a:schemeClr val="bg1">
              <a:lumMod val="95000"/>
            </a:schemeClr>
          </a:solidFill>
        </p:spPr>
        <p:txBody>
          <a:bodyPr lIns="0" tIns="1440000" rIns="0" rtlCol="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3D3924F-A5EC-4141-A191-1A110C406AF7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6096000" y="3263899"/>
            <a:ext cx="5472000" cy="2442088"/>
          </a:xfrm>
        </p:spPr>
        <p:txBody>
          <a:bodyPr rtlCol="0"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30A9B71-A789-4057-B729-15D78CF34E0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5601" y="3263898"/>
            <a:ext cx="4840085" cy="1626013"/>
          </a:xfrm>
          <a:gradFill>
            <a:gsLst>
              <a:gs pos="3186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59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presentation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99E1708-B7A6-4D6F-9968-5398B335FA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601" y="4889912"/>
            <a:ext cx="4840085" cy="816075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tIns="144000" rIns="180000" rtlCol="0"/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118674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4000" y="144000"/>
            <a:ext cx="11905200" cy="6570000"/>
          </a:xfrm>
          <a:solidFill>
            <a:schemeClr val="bg1">
              <a:lumMod val="95000"/>
            </a:schemeClr>
          </a:solidFill>
        </p:spPr>
        <p:txBody>
          <a:bodyPr lIns="1764000" rIns="0" rtlCol="0" anchor="ctr"/>
          <a:lstStyle>
            <a:lvl1pPr marL="0" indent="0" algn="l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5412" y="360000"/>
            <a:ext cx="4416588" cy="4716572"/>
          </a:xfrm>
          <a:gradFill>
            <a:gsLst>
              <a:gs pos="4600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80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413" y="5076572"/>
            <a:ext cx="4416587" cy="1421429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tIns="144000" rIns="468000" rtlCol="0"/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Full Name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CEB7A85F-8707-4B62-B299-F53931B861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948708" y="5540135"/>
            <a:ext cx="3396887" cy="196707"/>
          </a:xfrm>
        </p:spPr>
        <p:txBody>
          <a:bodyPr rtlCol="0"/>
          <a:lstStyle>
            <a:lvl1pPr marL="0" indent="0" algn="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BA4C7E3C-7C17-46E9-928A-D3D505EEAAE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48708" y="5809779"/>
            <a:ext cx="3396887" cy="196707"/>
          </a:xfrm>
        </p:spPr>
        <p:txBody>
          <a:bodyPr rtlCol="0"/>
          <a:lstStyle>
            <a:lvl1pPr marL="0" indent="0" algn="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6ADD6EB2-7D8E-4991-87A6-02723731EBE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48708" y="6079423"/>
            <a:ext cx="3396887" cy="196707"/>
          </a:xfrm>
        </p:spPr>
        <p:txBody>
          <a:bodyPr rtlCol="0"/>
          <a:lstStyle>
            <a:lvl1pPr marL="0" indent="0" algn="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E77267-9F51-4226-989C-ED57465596ED}"/>
              </a:ext>
            </a:extLst>
          </p:cNvPr>
          <p:cNvSpPr/>
          <p:nvPr userDrawn="1"/>
        </p:nvSpPr>
        <p:spPr>
          <a:xfrm>
            <a:off x="0" y="6714000"/>
            <a:ext cx="12192000" cy="1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2CC678-341F-44F8-AE2E-A6C84D75C56A}"/>
              </a:ext>
            </a:extLst>
          </p:cNvPr>
          <p:cNvSpPr/>
          <p:nvPr userDrawn="1"/>
        </p:nvSpPr>
        <p:spPr>
          <a:xfrm>
            <a:off x="0" y="0"/>
            <a:ext cx="12192000" cy="1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7A001A-FE8B-41CE-AC81-69D4A2339087}"/>
              </a:ext>
            </a:extLst>
          </p:cNvPr>
          <p:cNvSpPr/>
          <p:nvPr userDrawn="1"/>
        </p:nvSpPr>
        <p:spPr>
          <a:xfrm>
            <a:off x="0" y="92074"/>
            <a:ext cx="144000" cy="6629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1416AC-94BD-4442-B771-E1ACAA70367E}"/>
              </a:ext>
            </a:extLst>
          </p:cNvPr>
          <p:cNvSpPr/>
          <p:nvPr userDrawn="1"/>
        </p:nvSpPr>
        <p:spPr>
          <a:xfrm>
            <a:off x="12048000" y="92074"/>
            <a:ext cx="144000" cy="6629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DB31DC4-A207-4A23-8E7A-40D0ECD04FD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36000 w 12192000"/>
              <a:gd name="connsiteY0" fmla="*/ 36000 h 6858000"/>
              <a:gd name="connsiteX1" fmla="*/ 36000 w 12192000"/>
              <a:gd name="connsiteY1" fmla="*/ 6822000 h 6858000"/>
              <a:gd name="connsiteX2" fmla="*/ 12156000 w 12192000"/>
              <a:gd name="connsiteY2" fmla="*/ 6822000 h 6858000"/>
              <a:gd name="connsiteX3" fmla="*/ 12156000 w 12192000"/>
              <a:gd name="connsiteY3" fmla="*/ 36000 h 6858000"/>
              <a:gd name="connsiteX4" fmla="*/ 0 w 12192000"/>
              <a:gd name="connsiteY4" fmla="*/ 0 h 6858000"/>
              <a:gd name="connsiteX5" fmla="*/ 36000 w 12192000"/>
              <a:gd name="connsiteY5" fmla="*/ 0 h 6858000"/>
              <a:gd name="connsiteX6" fmla="*/ 12156000 w 12192000"/>
              <a:gd name="connsiteY6" fmla="*/ 0 h 6858000"/>
              <a:gd name="connsiteX7" fmla="*/ 12192000 w 12192000"/>
              <a:gd name="connsiteY7" fmla="*/ 0 h 6858000"/>
              <a:gd name="connsiteX8" fmla="*/ 12192000 w 12192000"/>
              <a:gd name="connsiteY8" fmla="*/ 36000 h 6858000"/>
              <a:gd name="connsiteX9" fmla="*/ 12192000 w 12192000"/>
              <a:gd name="connsiteY9" fmla="*/ 6822000 h 6858000"/>
              <a:gd name="connsiteX10" fmla="*/ 12192000 w 12192000"/>
              <a:gd name="connsiteY10" fmla="*/ 6858000 h 6858000"/>
              <a:gd name="connsiteX11" fmla="*/ 12156000 w 12192000"/>
              <a:gd name="connsiteY11" fmla="*/ 6858000 h 6858000"/>
              <a:gd name="connsiteX12" fmla="*/ 36000 w 12192000"/>
              <a:gd name="connsiteY12" fmla="*/ 6858000 h 6858000"/>
              <a:gd name="connsiteX13" fmla="*/ 0 w 12192000"/>
              <a:gd name="connsiteY13" fmla="*/ 6858000 h 6858000"/>
              <a:gd name="connsiteX14" fmla="*/ 0 w 12192000"/>
              <a:gd name="connsiteY14" fmla="*/ 6822000 h 6858000"/>
              <a:gd name="connsiteX15" fmla="*/ 0 w 12192000"/>
              <a:gd name="connsiteY15" fmla="*/ 36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36000" y="36000"/>
                </a:moveTo>
                <a:lnTo>
                  <a:pt x="36000" y="6822000"/>
                </a:lnTo>
                <a:lnTo>
                  <a:pt x="12156000" y="6822000"/>
                </a:lnTo>
                <a:lnTo>
                  <a:pt x="12156000" y="36000"/>
                </a:lnTo>
                <a:close/>
                <a:moveTo>
                  <a:pt x="0" y="0"/>
                </a:moveTo>
                <a:lnTo>
                  <a:pt x="36000" y="0"/>
                </a:lnTo>
                <a:lnTo>
                  <a:pt x="12156000" y="0"/>
                </a:lnTo>
                <a:lnTo>
                  <a:pt x="12192000" y="0"/>
                </a:lnTo>
                <a:lnTo>
                  <a:pt x="12192000" y="36000"/>
                </a:lnTo>
                <a:lnTo>
                  <a:pt x="12192000" y="6822000"/>
                </a:lnTo>
                <a:lnTo>
                  <a:pt x="12192000" y="6858000"/>
                </a:lnTo>
                <a:lnTo>
                  <a:pt x="12156000" y="6858000"/>
                </a:lnTo>
                <a:lnTo>
                  <a:pt x="36000" y="6858000"/>
                </a:lnTo>
                <a:lnTo>
                  <a:pt x="0" y="6858000"/>
                </a:lnTo>
                <a:lnTo>
                  <a:pt x="0" y="6822000"/>
                </a:lnTo>
                <a:lnTo>
                  <a:pt x="0" y="36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44936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BE77267-9F51-4226-989C-ED57465596ED}"/>
              </a:ext>
            </a:extLst>
          </p:cNvPr>
          <p:cNvSpPr/>
          <p:nvPr userDrawn="1"/>
        </p:nvSpPr>
        <p:spPr>
          <a:xfrm>
            <a:off x="0" y="671400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2CC678-341F-44F8-AE2E-A6C84D75C56A}"/>
              </a:ext>
            </a:extLst>
          </p:cNvPr>
          <p:cNvSpPr/>
          <p:nvPr userDrawn="1"/>
        </p:nvSpPr>
        <p:spPr>
          <a:xfrm>
            <a:off x="0" y="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7A001A-FE8B-41CE-AC81-69D4A2339087}"/>
              </a:ext>
            </a:extLst>
          </p:cNvPr>
          <p:cNvSpPr/>
          <p:nvPr userDrawn="1"/>
        </p:nvSpPr>
        <p:spPr>
          <a:xfrm>
            <a:off x="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1416AC-94BD-4442-B771-E1ACAA70367E}"/>
              </a:ext>
            </a:extLst>
          </p:cNvPr>
          <p:cNvSpPr/>
          <p:nvPr userDrawn="1"/>
        </p:nvSpPr>
        <p:spPr>
          <a:xfrm>
            <a:off x="1204800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DB31DC4-A207-4A23-8E7A-40D0ECD04FD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36000 w 12192000"/>
              <a:gd name="connsiteY0" fmla="*/ 36000 h 6858000"/>
              <a:gd name="connsiteX1" fmla="*/ 36000 w 12192000"/>
              <a:gd name="connsiteY1" fmla="*/ 6822000 h 6858000"/>
              <a:gd name="connsiteX2" fmla="*/ 12156000 w 12192000"/>
              <a:gd name="connsiteY2" fmla="*/ 6822000 h 6858000"/>
              <a:gd name="connsiteX3" fmla="*/ 12156000 w 12192000"/>
              <a:gd name="connsiteY3" fmla="*/ 36000 h 6858000"/>
              <a:gd name="connsiteX4" fmla="*/ 0 w 12192000"/>
              <a:gd name="connsiteY4" fmla="*/ 0 h 6858000"/>
              <a:gd name="connsiteX5" fmla="*/ 36000 w 12192000"/>
              <a:gd name="connsiteY5" fmla="*/ 0 h 6858000"/>
              <a:gd name="connsiteX6" fmla="*/ 12156000 w 12192000"/>
              <a:gd name="connsiteY6" fmla="*/ 0 h 6858000"/>
              <a:gd name="connsiteX7" fmla="*/ 12192000 w 12192000"/>
              <a:gd name="connsiteY7" fmla="*/ 0 h 6858000"/>
              <a:gd name="connsiteX8" fmla="*/ 12192000 w 12192000"/>
              <a:gd name="connsiteY8" fmla="*/ 36000 h 6858000"/>
              <a:gd name="connsiteX9" fmla="*/ 12192000 w 12192000"/>
              <a:gd name="connsiteY9" fmla="*/ 6822000 h 6858000"/>
              <a:gd name="connsiteX10" fmla="*/ 12192000 w 12192000"/>
              <a:gd name="connsiteY10" fmla="*/ 6858000 h 6858000"/>
              <a:gd name="connsiteX11" fmla="*/ 12156000 w 12192000"/>
              <a:gd name="connsiteY11" fmla="*/ 6858000 h 6858000"/>
              <a:gd name="connsiteX12" fmla="*/ 36000 w 12192000"/>
              <a:gd name="connsiteY12" fmla="*/ 6858000 h 6858000"/>
              <a:gd name="connsiteX13" fmla="*/ 0 w 12192000"/>
              <a:gd name="connsiteY13" fmla="*/ 6858000 h 6858000"/>
              <a:gd name="connsiteX14" fmla="*/ 0 w 12192000"/>
              <a:gd name="connsiteY14" fmla="*/ 6822000 h 6858000"/>
              <a:gd name="connsiteX15" fmla="*/ 0 w 12192000"/>
              <a:gd name="connsiteY15" fmla="*/ 36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36000" y="36000"/>
                </a:moveTo>
                <a:lnTo>
                  <a:pt x="36000" y="6822000"/>
                </a:lnTo>
                <a:lnTo>
                  <a:pt x="12156000" y="6822000"/>
                </a:lnTo>
                <a:lnTo>
                  <a:pt x="12156000" y="36000"/>
                </a:lnTo>
                <a:close/>
                <a:moveTo>
                  <a:pt x="0" y="0"/>
                </a:moveTo>
                <a:lnTo>
                  <a:pt x="36000" y="0"/>
                </a:lnTo>
                <a:lnTo>
                  <a:pt x="12156000" y="0"/>
                </a:lnTo>
                <a:lnTo>
                  <a:pt x="12192000" y="0"/>
                </a:lnTo>
                <a:lnTo>
                  <a:pt x="12192000" y="36000"/>
                </a:lnTo>
                <a:lnTo>
                  <a:pt x="12192000" y="6822000"/>
                </a:lnTo>
                <a:lnTo>
                  <a:pt x="12192000" y="6858000"/>
                </a:lnTo>
                <a:lnTo>
                  <a:pt x="12156000" y="6858000"/>
                </a:lnTo>
                <a:lnTo>
                  <a:pt x="36000" y="6858000"/>
                </a:lnTo>
                <a:lnTo>
                  <a:pt x="0" y="6858000"/>
                </a:lnTo>
                <a:lnTo>
                  <a:pt x="0" y="6822000"/>
                </a:lnTo>
                <a:lnTo>
                  <a:pt x="0" y="36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60000" y="359999"/>
            <a:ext cx="4416588" cy="5321927"/>
          </a:xfrm>
          <a:gradFill>
            <a:gsLst>
              <a:gs pos="4600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80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9999" y="5681926"/>
            <a:ext cx="4416587" cy="816075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tIns="144000" rIns="180000" rtlCol="0"/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79935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79100" y="804500"/>
            <a:ext cx="4416588" cy="3818712"/>
          </a:xfrm>
          <a:gradFill>
            <a:gsLst>
              <a:gs pos="4600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80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segue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9099" y="4623212"/>
            <a:ext cx="4416587" cy="816075"/>
          </a:xfrm>
          <a:solidFill>
            <a:schemeClr val="bg1">
              <a:alpha val="80000"/>
            </a:schemeClr>
          </a:solidFill>
          <a:ln>
            <a:gradFill>
              <a:gsLst>
                <a:gs pos="0">
                  <a:schemeClr val="bg1">
                    <a:lumMod val="7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tIns="144000" rIns="180000" rtlCol="0"/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46325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56F629-658F-4B7E-A1D1-2522EA76B0D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5380A33-49FB-43FC-B60E-34A2E5556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49EF3-C757-4F43-906C-DE0FF6262B2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16924A5-8BD5-4AC6-84B9-2F1A4AFCF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4C657649-400B-459D-918F-D5C58351DEF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99886" y="1512000"/>
            <a:ext cx="5472114" cy="466496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923135C-68B1-4D2B-80D0-318CB859F7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1886" y="1512000"/>
            <a:ext cx="5472114" cy="466496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49EF3-C757-4F43-906C-DE0FF6262B2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16924A5-8BD5-4AC6-84B9-2F1A4AFCF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BF39E7D-3145-466A-B07A-D49E661CEFA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1886" y="1512000"/>
            <a:ext cx="5472114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D33A71EE-E94D-4F02-B8C5-DC59F456383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299886" y="1512000"/>
            <a:ext cx="5472114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EF63D731-8A55-4A6C-A975-9B0F1F435646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299886" y="2505075"/>
            <a:ext cx="5472114" cy="3684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60CBD79B-0266-4692-9562-0F7706A271D8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1887" y="2505075"/>
            <a:ext cx="5472114" cy="3684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255151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3600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01550" y="1511476"/>
            <a:ext cx="3600450" cy="4679249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171550" y="1511475"/>
            <a:ext cx="360045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84F2FFD-7164-411A-96A5-A5211A6CA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160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26412" y="1512000"/>
            <a:ext cx="2160588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1412" y="1512000"/>
            <a:ext cx="2160588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16412" y="1507535"/>
            <a:ext cx="2160588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11412" y="1507535"/>
            <a:ext cx="2160588" cy="468371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B3FD9-234A-4B72-9A91-D7DD23D39CDC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FDBADDA-AF39-45A0-BBAB-A87608C0A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30A9B71-A789-4057-B729-15D78CF34E0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5601" y="3263898"/>
            <a:ext cx="4840085" cy="1626013"/>
          </a:xfrm>
          <a:gradFill>
            <a:gsLst>
              <a:gs pos="3186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59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presentation title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083984-DDF1-4D26-BB0A-9EE8430AB21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55601" y="4889910"/>
            <a:ext cx="4840085" cy="816077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vert="horz" lIns="0" tIns="144000" rIns="180000" bIns="0" rtlCol="0">
            <a:noAutofit/>
          </a:bodyPr>
          <a:lstStyle>
            <a:lvl1pPr marL="0" indent="0" algn="r">
              <a:buNone/>
              <a:defRPr lang="en-US">
                <a:solidFill>
                  <a:schemeClr val="tx1"/>
                </a:solidFill>
              </a:defRPr>
            </a:lvl1pPr>
          </a:lstStyle>
          <a:p>
            <a:pPr marL="266700" lvl="0" indent="-266700" algn="r" rtl="0"/>
            <a:r>
              <a:rPr lang="en-GB" noProof="0"/>
              <a:t>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05EC740-58FD-4D74-B7D7-DA487FC5EC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987425"/>
            <a:ext cx="5472000" cy="4718562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042043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4018-690B-4552-9994-3F090E16014A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D8B2323-066D-4AC1-9FC8-A06D7E8B581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30A9B71-A789-4057-B729-15D78CF34E0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5601" y="3263898"/>
            <a:ext cx="4840085" cy="1626013"/>
          </a:xfrm>
          <a:gradFill>
            <a:gsLst>
              <a:gs pos="31860">
                <a:schemeClr val="bg1">
                  <a:alpha val="90000"/>
                </a:schemeClr>
              </a:gs>
              <a:gs pos="0">
                <a:schemeClr val="accent1">
                  <a:lumMod val="20000"/>
                  <a:lumOff val="80000"/>
                  <a:alpha val="50000"/>
                </a:schemeClr>
              </a:gs>
              <a:gs pos="59000">
                <a:schemeClr val="bg1"/>
              </a:gs>
            </a:gsLst>
            <a:lin ang="3600000" scaled="0"/>
          </a:gradFill>
        </p:spPr>
        <p:txBody>
          <a:bodyPr lIns="72000" rIns="180000" bIns="180000" rtlCol="0" anchor="b"/>
          <a:lstStyle>
            <a:lvl1pPr algn="r">
              <a:lnSpc>
                <a:spcPts val="4700"/>
              </a:lnSpc>
              <a:defRPr sz="4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presentation title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083984-DDF1-4D26-BB0A-9EE8430AB21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55601" y="4889910"/>
            <a:ext cx="4840085" cy="816077"/>
          </a:xfrm>
          <a:solidFill>
            <a:schemeClr val="bg1">
              <a:alpha val="80000"/>
            </a:schemeClr>
          </a:solidFill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txBody>
          <a:bodyPr vert="horz" lIns="0" tIns="144000" rIns="180000" bIns="0" rtlCol="0">
            <a:noAutofit/>
          </a:bodyPr>
          <a:lstStyle>
            <a:lvl1pPr marL="0" indent="0" algn="r">
              <a:buNone/>
              <a:defRPr lang="en-US">
                <a:solidFill>
                  <a:schemeClr val="tx1"/>
                </a:solidFill>
              </a:defRPr>
            </a:lvl1pPr>
          </a:lstStyle>
          <a:p>
            <a:pPr marL="266700" lvl="0" indent="-266700" algn="r" rtl="0"/>
            <a:r>
              <a:rPr lang="en-GB" noProof="0"/>
              <a:t>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E28466D9-7530-474E-BC12-1642958B72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5999" y="987425"/>
            <a:ext cx="5471999" cy="4718561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605497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7D291-05F0-4DD7-A728-945B6C9F2382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1A6105F-5309-4A56-AAF2-8D4A0477F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2.png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CD73B0-9962-9A68-3763-E441B82D3072}"/>
              </a:ext>
            </a:extLst>
          </p:cNvPr>
          <p:cNvSpPr/>
          <p:nvPr userDrawn="1"/>
        </p:nvSpPr>
        <p:spPr>
          <a:xfrm>
            <a:off x="0" y="6191250"/>
            <a:ext cx="12192000" cy="6667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94A2ED-12CA-49AA-0A09-88B4BC32394C}"/>
              </a:ext>
            </a:extLst>
          </p:cNvPr>
          <p:cNvSpPr/>
          <p:nvPr userDrawn="1"/>
        </p:nvSpPr>
        <p:spPr>
          <a:xfrm>
            <a:off x="0" y="0"/>
            <a:ext cx="12192000" cy="14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FCC1D0-C9C7-2F2F-5F64-65F98B81E482}"/>
              </a:ext>
            </a:extLst>
          </p:cNvPr>
          <p:cNvSpPr/>
          <p:nvPr userDrawn="1"/>
        </p:nvSpPr>
        <p:spPr>
          <a:xfrm>
            <a:off x="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F603EF-1D71-E81F-C268-789973AD37E4}"/>
              </a:ext>
            </a:extLst>
          </p:cNvPr>
          <p:cNvSpPr/>
          <p:nvPr userDrawn="1"/>
        </p:nvSpPr>
        <p:spPr>
          <a:xfrm>
            <a:off x="12048000" y="92074"/>
            <a:ext cx="144000" cy="66294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17AF67A-135D-0397-9888-9C346F3D882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36000 w 12192000"/>
              <a:gd name="connsiteY0" fmla="*/ 36000 h 6858000"/>
              <a:gd name="connsiteX1" fmla="*/ 36000 w 12192000"/>
              <a:gd name="connsiteY1" fmla="*/ 6822000 h 6858000"/>
              <a:gd name="connsiteX2" fmla="*/ 12156000 w 12192000"/>
              <a:gd name="connsiteY2" fmla="*/ 6822000 h 6858000"/>
              <a:gd name="connsiteX3" fmla="*/ 12156000 w 12192000"/>
              <a:gd name="connsiteY3" fmla="*/ 36000 h 6858000"/>
              <a:gd name="connsiteX4" fmla="*/ 0 w 12192000"/>
              <a:gd name="connsiteY4" fmla="*/ 0 h 6858000"/>
              <a:gd name="connsiteX5" fmla="*/ 36000 w 12192000"/>
              <a:gd name="connsiteY5" fmla="*/ 0 h 6858000"/>
              <a:gd name="connsiteX6" fmla="*/ 12156000 w 12192000"/>
              <a:gd name="connsiteY6" fmla="*/ 0 h 6858000"/>
              <a:gd name="connsiteX7" fmla="*/ 12192000 w 12192000"/>
              <a:gd name="connsiteY7" fmla="*/ 0 h 6858000"/>
              <a:gd name="connsiteX8" fmla="*/ 12192000 w 12192000"/>
              <a:gd name="connsiteY8" fmla="*/ 36000 h 6858000"/>
              <a:gd name="connsiteX9" fmla="*/ 12192000 w 12192000"/>
              <a:gd name="connsiteY9" fmla="*/ 6822000 h 6858000"/>
              <a:gd name="connsiteX10" fmla="*/ 12192000 w 12192000"/>
              <a:gd name="connsiteY10" fmla="*/ 6858000 h 6858000"/>
              <a:gd name="connsiteX11" fmla="*/ 12156000 w 12192000"/>
              <a:gd name="connsiteY11" fmla="*/ 6858000 h 6858000"/>
              <a:gd name="connsiteX12" fmla="*/ 36000 w 12192000"/>
              <a:gd name="connsiteY12" fmla="*/ 6858000 h 6858000"/>
              <a:gd name="connsiteX13" fmla="*/ 0 w 12192000"/>
              <a:gd name="connsiteY13" fmla="*/ 6858000 h 6858000"/>
              <a:gd name="connsiteX14" fmla="*/ 0 w 12192000"/>
              <a:gd name="connsiteY14" fmla="*/ 6822000 h 6858000"/>
              <a:gd name="connsiteX15" fmla="*/ 0 w 12192000"/>
              <a:gd name="connsiteY15" fmla="*/ 36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0">
                <a:moveTo>
                  <a:pt x="36000" y="36000"/>
                </a:moveTo>
                <a:lnTo>
                  <a:pt x="36000" y="6822000"/>
                </a:lnTo>
                <a:lnTo>
                  <a:pt x="12156000" y="6822000"/>
                </a:lnTo>
                <a:lnTo>
                  <a:pt x="12156000" y="36000"/>
                </a:lnTo>
                <a:close/>
                <a:moveTo>
                  <a:pt x="0" y="0"/>
                </a:moveTo>
                <a:lnTo>
                  <a:pt x="36000" y="0"/>
                </a:lnTo>
                <a:lnTo>
                  <a:pt x="12156000" y="0"/>
                </a:lnTo>
                <a:lnTo>
                  <a:pt x="12192000" y="0"/>
                </a:lnTo>
                <a:lnTo>
                  <a:pt x="12192000" y="36000"/>
                </a:lnTo>
                <a:lnTo>
                  <a:pt x="12192000" y="6822000"/>
                </a:lnTo>
                <a:lnTo>
                  <a:pt x="12192000" y="6858000"/>
                </a:lnTo>
                <a:lnTo>
                  <a:pt x="12156000" y="6858000"/>
                </a:lnTo>
                <a:lnTo>
                  <a:pt x="36000" y="6858000"/>
                </a:lnTo>
                <a:lnTo>
                  <a:pt x="0" y="6858000"/>
                </a:lnTo>
                <a:lnTo>
                  <a:pt x="0" y="6822000"/>
                </a:lnTo>
                <a:lnTo>
                  <a:pt x="0" y="36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60797C-3EBA-BB0A-965B-2EC21EC796F3}"/>
              </a:ext>
            </a:extLst>
          </p:cNvPr>
          <p:cNvSpPr txBox="1"/>
          <p:nvPr userDrawn="1"/>
        </p:nvSpPr>
        <p:spPr>
          <a:xfrm>
            <a:off x="10194026" y="6258973"/>
            <a:ext cx="1577974" cy="427535"/>
          </a:xfrm>
          <a:prstGeom prst="rect">
            <a:avLst/>
          </a:prstGeom>
          <a:noFill/>
        </p:spPr>
        <p:txBody>
          <a:bodyPr wrap="square" lIns="0" tIns="144000" rIns="0" bIns="0" rtlCol="0">
            <a:spAutoFit/>
          </a:bodyPr>
          <a:lstStyle/>
          <a:p>
            <a:pPr algn="ctr" rtl="0">
              <a:lnSpc>
                <a:spcPts val="1100"/>
              </a:lnSpc>
            </a:pPr>
            <a:r>
              <a:rPr lang="en-GB" sz="2000" b="1" spc="0" noProof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Times New Roman" panose="02020603050405020304" pitchFamily="18" charset="0"/>
              </a:rPr>
              <a:t>Contoso</a:t>
            </a:r>
            <a:br>
              <a:rPr lang="en-GB" sz="2000" b="1" spc="0" baseline="0" noProof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100" b="0" i="1" spc="600" noProof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Suites</a:t>
            </a:r>
          </a:p>
        </p:txBody>
      </p:sp>
    </p:spTree>
    <p:extLst>
      <p:ext uri="{BB962C8B-B14F-4D97-AF65-F5344CB8AC3E}">
        <p14:creationId xmlns:p14="http://schemas.microsoft.com/office/powerpoint/2010/main" val="14908460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  <p:sldLayoutId id="2147483743" r:id="rId18"/>
    <p:sldLayoutId id="2147483744" r:id="rId19"/>
    <p:sldLayoutId id="2147483745" r:id="rId20"/>
    <p:sldLayoutId id="2147483746" r:id="rId21"/>
    <p:sldLayoutId id="2147483747" r:id="rId22"/>
    <p:sldLayoutId id="2147483749" r:id="rId23"/>
    <p:sldLayoutId id="2147483668" r:id="rId24"/>
    <p:sldLayoutId id="2147483669" r:id="rId25"/>
    <p:sldLayoutId id="2147483650" r:id="rId26"/>
    <p:sldLayoutId id="2147483652" r:id="rId27"/>
    <p:sldLayoutId id="2147483667" r:id="rId28"/>
    <p:sldLayoutId id="2147483656" r:id="rId29"/>
    <p:sldLayoutId id="2147483657" r:id="rId30"/>
    <p:sldLayoutId id="2147483671" r:id="rId31"/>
    <p:sldLayoutId id="2147483672" r:id="rId32"/>
    <p:sldLayoutId id="2147483654" r:id="rId33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g"/><Relationship Id="rId7" Type="http://schemas.openxmlformats.org/officeDocument/2006/relationships/image" Target="../media/image1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Snowy forest from top" title="Snowy forest from top">
            <a:extLst>
              <a:ext uri="{FF2B5EF4-FFF2-40B4-BE49-F238E27FC236}">
                <a16:creationId xmlns:a16="http://schemas.microsoft.com/office/drawing/2014/main" id="{F7C18470-34F4-493A-B338-DAAE751FB6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12735" r="-1" b="12735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dirty="0">
                <a:solidFill>
                  <a:srgbClr val="EBEBEB"/>
                </a:solidFill>
              </a:rPr>
              <a:t>MY ACADEMIC YEAR 2022-23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BA Liberal arts – Lampeter university by kristina neal</a:t>
            </a:r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9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1" name="Oval 10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3" name="Picture 10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30" y="629267"/>
            <a:ext cx="6188190" cy="12970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200" dirty="0">
                <a:solidFill>
                  <a:srgbClr val="EBEBEB"/>
                </a:solidFill>
              </a:rPr>
              <a:t>My Journey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930" y="2222206"/>
            <a:ext cx="6188189" cy="418831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cap="all" dirty="0">
                <a:solidFill>
                  <a:srgbClr val="FFFFFF"/>
                </a:solidFill>
              </a:rPr>
              <a:t>Out of academia for 26 </a:t>
            </a:r>
            <a:r>
              <a:rPr lang="en-US" cap="all" dirty="0" err="1">
                <a:solidFill>
                  <a:srgbClr val="FFFFFF"/>
                </a:solidFill>
              </a:rPr>
              <a:t>yrs</a:t>
            </a:r>
            <a:endParaRPr lang="en-US" cap="all" dirty="0">
              <a:solidFill>
                <a:srgbClr val="FFFFFF"/>
              </a:solidFill>
            </a:endParaRPr>
          </a:p>
          <a:p>
            <a:pPr algn="l"/>
            <a:r>
              <a:rPr lang="en-US" cap="all" dirty="0">
                <a:solidFill>
                  <a:srgbClr val="FFFFFF"/>
                </a:solidFill>
              </a:rPr>
              <a:t>Fear of facing my limitations</a:t>
            </a:r>
          </a:p>
          <a:p>
            <a:pPr marL="285750" indent="-285750" algn="l">
              <a:buFont typeface="Wingdings 3" charset="2"/>
              <a:buChar char=""/>
            </a:pPr>
            <a:r>
              <a:rPr lang="en-US" sz="1400" cap="all" dirty="0">
                <a:solidFill>
                  <a:srgbClr val="FFFFFF"/>
                </a:solidFill>
              </a:rPr>
              <a:t> </a:t>
            </a:r>
            <a:r>
              <a:rPr lang="en-US" sz="1400" cap="all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lack of technology info</a:t>
            </a:r>
          </a:p>
          <a:p>
            <a:pPr marL="285750" indent="-285750" algn="l">
              <a:buFont typeface="Wingdings 3" charset="2"/>
              <a:buChar char=""/>
            </a:pPr>
            <a:r>
              <a:rPr lang="en-US" sz="1400" cap="all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inability to withhold info</a:t>
            </a:r>
          </a:p>
          <a:p>
            <a:pPr marL="285750" indent="-285750" algn="l">
              <a:buFont typeface="Wingdings 3" charset="2"/>
              <a:buChar char=""/>
            </a:pPr>
            <a:r>
              <a:rPr lang="en-US" sz="1400" cap="all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fear of failure (triggers)</a:t>
            </a:r>
          </a:p>
          <a:p>
            <a:pPr algn="l">
              <a:buFont typeface="Wingdings 3" charset="2"/>
              <a:buChar char=""/>
            </a:pPr>
            <a:endParaRPr lang="en-US" cap="all" dirty="0">
              <a:solidFill>
                <a:srgbClr val="FFFFFF"/>
              </a:solidFill>
            </a:endParaRPr>
          </a:p>
          <a:p>
            <a:pPr algn="l"/>
            <a:r>
              <a:rPr lang="en-US" cap="all" dirty="0">
                <a:solidFill>
                  <a:srgbClr val="FFFFFF"/>
                </a:solidFill>
              </a:rPr>
              <a:t>Gained in confidence to ask for help without fear of judgement </a:t>
            </a:r>
          </a:p>
          <a:p>
            <a:pPr algn="l"/>
            <a:r>
              <a:rPr lang="en-US" cap="all" dirty="0">
                <a:solidFill>
                  <a:srgbClr val="FFFFFF"/>
                </a:solidFill>
              </a:rPr>
              <a:t>Greater Understanding of how I work</a:t>
            </a:r>
          </a:p>
          <a:p>
            <a:pPr algn="l"/>
            <a:r>
              <a:rPr lang="en-US" cap="all" dirty="0">
                <a:solidFill>
                  <a:srgbClr val="FFFFFF"/>
                </a:solidFill>
              </a:rPr>
              <a:t>Learnt tools to utilize in everyday life</a:t>
            </a:r>
          </a:p>
          <a:p>
            <a:pPr algn="l"/>
            <a:r>
              <a:rPr lang="en-US" cap="all" dirty="0">
                <a:solidFill>
                  <a:srgbClr val="FFFFFF"/>
                </a:solidFill>
              </a:rPr>
              <a:t>Improved my quality of life</a:t>
            </a:r>
          </a:p>
          <a:p>
            <a:pPr algn="l"/>
            <a:endParaRPr lang="en-US" cap="all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cap="all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cap="all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cap="all" dirty="0">
              <a:solidFill>
                <a:srgbClr val="FFFFFF"/>
              </a:solidFill>
            </a:endParaRPr>
          </a:p>
        </p:txBody>
      </p:sp>
      <p:sp>
        <p:nvSpPr>
          <p:cNvPr id="1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Placeholder 8" descr="Snowy mountains from the ground">
            <a:extLst>
              <a:ext uri="{FF2B5EF4-FFF2-40B4-BE49-F238E27FC236}">
                <a16:creationId xmlns:a16="http://schemas.microsoft.com/office/drawing/2014/main" id="{FB6C117D-C3C2-4923-B0BC-DC2F8814D0C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8"/>
          <a:srcRect l="43668" r="19422" b="1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fld id="{19B51A1E-902D-48AF-9020-955120F399B6}" type="slidenum">
              <a:rPr lang="en-US" smtClean="0">
                <a:solidFill>
                  <a:srgbClr val="FFFFFF"/>
                </a:solidFill>
              </a:rPr>
              <a:pPr defTabSz="914400"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4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4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4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4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Snowy mountains from the ground">
            <a:extLst>
              <a:ext uri="{FF2B5EF4-FFF2-40B4-BE49-F238E27FC236}">
                <a16:creationId xmlns:a16="http://schemas.microsoft.com/office/drawing/2014/main" id="{199D014F-A091-4AB5-A7DE-AB7239BAF83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l="18587" r="18587" b="-1"/>
          <a:stretch/>
        </p:blipFill>
        <p:spPr>
          <a:xfrm>
            <a:off x="607848" y="609601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1837" y="733647"/>
            <a:ext cx="3342462" cy="13610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dirty="0">
                <a:solidFill>
                  <a:schemeClr val="tx2"/>
                </a:solidFill>
              </a:rPr>
              <a:t>BENEFICIAL ASPECTS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1837" y="2532576"/>
            <a:ext cx="3342462" cy="3421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cap="all" dirty="0"/>
              <a:t>MEETING</a:t>
            </a:r>
            <a:r>
              <a:rPr lang="en-US" sz="1600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 </a:t>
            </a:r>
            <a:r>
              <a:rPr lang="en-US" sz="1600" cap="all" dirty="0"/>
              <a:t>NEW AQUAINTANCES</a:t>
            </a:r>
          </a:p>
          <a:p>
            <a:pPr algn="l"/>
            <a:r>
              <a:rPr lang="en-US" sz="1600" cap="all" dirty="0"/>
              <a:t>FIELD TRIPS TO PLACES OF INTEREST</a:t>
            </a:r>
          </a:p>
          <a:p>
            <a:pPr algn="l"/>
            <a:r>
              <a:rPr lang="en-US" sz="1600" cap="all" dirty="0"/>
              <a:t>Ability to  utilize skills into personal life </a:t>
            </a:r>
          </a:p>
          <a:p>
            <a:pPr algn="l"/>
            <a:r>
              <a:rPr lang="en-US" sz="1600" cap="all" dirty="0"/>
              <a:t>Accessing a greater source of information via the library ETC</a:t>
            </a:r>
          </a:p>
          <a:p>
            <a:pPr algn="l"/>
            <a:endParaRPr lang="en-US" sz="1600" cap="all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algn="l"/>
            <a:endParaRPr lang="en-US" sz="1600" cap="all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fld id="{19B51A1E-902D-48AF-9020-955120F399B6}" type="slidenum">
              <a:rPr lang="en-US" smtClean="0"/>
              <a:pPr defTabSz="914400"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91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Sky view of desolate snow-covered mountains">
            <a:extLst>
              <a:ext uri="{FF2B5EF4-FFF2-40B4-BE49-F238E27FC236}">
                <a16:creationId xmlns:a16="http://schemas.microsoft.com/office/drawing/2014/main" id="{D2F0B21B-60AF-4BFF-AB00-273F16E628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56" b="56"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3000" y="1861457"/>
            <a:ext cx="3836200" cy="3621341"/>
          </a:xfrm>
        </p:spPr>
        <p:txBody>
          <a:bodyPr rtlCol="0"/>
          <a:lstStyle/>
          <a:p>
            <a:pPr rtl="0"/>
            <a:r>
              <a:rPr lang="en-GB" sz="3200" dirty="0"/>
              <a:t>IMPROVEMENTS</a:t>
            </a:r>
            <a:br>
              <a:rPr lang="en-GB" sz="3200" dirty="0"/>
            </a:br>
            <a:r>
              <a:rPr lang="en-GB" sz="3200" dirty="0"/>
              <a:t>WITHIN UNI AND STUDY</a:t>
            </a:r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66EEB513-467F-4991-82EC-AD68FC1324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47000" y="4165600"/>
            <a:ext cx="3372329" cy="1074510"/>
          </a:xfrm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</a:gradFill>
          </a:ln>
        </p:spPr>
        <p:txBody>
          <a:bodyPr rtlCol="0">
            <a:normAutofit/>
          </a:bodyPr>
          <a:lstStyle/>
          <a:p>
            <a:pPr rtl="0"/>
            <a:r>
              <a:rPr lang="en-GB" dirty="0"/>
              <a:t>AREAS THAT HAVE GAINED IN CONFIDENCE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3B7D2F0-D16B-4916-87C1-9B29D9E765CF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 rtlCol="0">
            <a:normAutofit lnSpcReduction="10000"/>
          </a:bodyPr>
          <a:lstStyle/>
          <a:p>
            <a:pPr marL="0" indent="0" rtl="0">
              <a:buNone/>
            </a:pPr>
            <a:r>
              <a:rPr lang="en-GB" sz="3200" dirty="0"/>
              <a:t>A better understanding of how I may organise my time for study</a:t>
            </a:r>
          </a:p>
          <a:p>
            <a:pPr marL="0" indent="0" rtl="0">
              <a:buNone/>
            </a:pPr>
            <a:r>
              <a:rPr lang="en-GB" sz="3200" dirty="0"/>
              <a:t>An improvement in confidence in accepting help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Sky view of desolate snow-covered mountains">
            <a:extLst>
              <a:ext uri="{FF2B5EF4-FFF2-40B4-BE49-F238E27FC236}">
                <a16:creationId xmlns:a16="http://schemas.microsoft.com/office/drawing/2014/main" id="{1AB66C4D-B643-4E90-84E0-FF247D592C3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8" r="48"/>
          <a:stretch>
            <a:fillRect/>
          </a:stretch>
        </p:blipFill>
        <p:spPr/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3B7D2F0-D16B-4916-87C1-9B29D9E765CF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 rtlCol="0">
            <a:normAutofit fontScale="70000" lnSpcReduction="20000"/>
          </a:bodyPr>
          <a:lstStyle/>
          <a:p>
            <a:pPr marL="0" indent="0" rtl="0">
              <a:buNone/>
            </a:pPr>
            <a:r>
              <a:rPr lang="en-GB" sz="3200" dirty="0"/>
              <a:t>Expectations of my own merit have grown</a:t>
            </a:r>
          </a:p>
          <a:p>
            <a:pPr marL="0" indent="0" rtl="0">
              <a:buNone/>
            </a:pPr>
            <a:r>
              <a:rPr lang="en-GB" sz="3200" dirty="0"/>
              <a:t>Mindset that academia is only for a certain type of individual has ceased.</a:t>
            </a:r>
          </a:p>
          <a:p>
            <a:pPr marL="0" indent="0" rtl="0">
              <a:buNone/>
            </a:pPr>
            <a:r>
              <a:rPr lang="en-GB" sz="3200" dirty="0"/>
              <a:t>Knowing university expands the persona of individuals, not just the IQ</a:t>
            </a:r>
          </a:p>
          <a:p>
            <a:pPr marL="0" indent="0" rtl="0">
              <a:buNone/>
            </a:pPr>
            <a:endParaRPr lang="en-GB" sz="3200" dirty="0"/>
          </a:p>
          <a:p>
            <a:pPr marL="0" indent="0" rtl="0">
              <a:buNone/>
            </a:pPr>
            <a:endParaRPr lang="en-GB" sz="3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VIEW POINTS ON UNIVERSITY LIFE</a:t>
            </a:r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66EEB513-467F-4991-82EC-AD68FC1324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ln w="3175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accent1"/>
                </a:gs>
              </a:gsLst>
            </a:gradFill>
          </a:ln>
        </p:spPr>
        <p:txBody>
          <a:bodyPr rtlCol="0">
            <a:normAutofit/>
          </a:bodyPr>
          <a:lstStyle/>
          <a:p>
            <a:pPr rtl="0"/>
            <a:r>
              <a:rPr lang="en-GB" dirty="0"/>
              <a:t>ANY VARIATIONS?</a:t>
            </a:r>
          </a:p>
        </p:txBody>
      </p:sp>
    </p:spTree>
    <p:extLst>
      <p:ext uri="{BB962C8B-B14F-4D97-AF65-F5344CB8AC3E}">
        <p14:creationId xmlns:p14="http://schemas.microsoft.com/office/powerpoint/2010/main" val="258115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Frosty drops on flat glass">
            <a:extLst>
              <a:ext uri="{FF2B5EF4-FFF2-40B4-BE49-F238E27FC236}">
                <a16:creationId xmlns:a16="http://schemas.microsoft.com/office/drawing/2014/main" id="{2771D128-D998-4ED8-9EB7-5F3516C8FC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3" b="23"/>
          <a:stretch>
            <a:fillRect/>
          </a:stretch>
        </p:blipFill>
        <p:spPr/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0C7833EF-F2FC-4C18-9E89-7491D88CF2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marL="685800" indent="-685800" algn="l" rtl="0">
              <a:buFont typeface="Arial" panose="020B0604020202020204" pitchFamily="34" charset="0"/>
              <a:buChar char="•"/>
            </a:pPr>
            <a:br>
              <a:rPr lang="en-GB" sz="1600" dirty="0"/>
            </a:br>
            <a:r>
              <a:rPr lang="en-GB" sz="1600" dirty="0"/>
              <a:t>TO DO:</a:t>
            </a:r>
            <a:br>
              <a:rPr lang="en-GB" sz="1600" dirty="0"/>
            </a:br>
            <a:r>
              <a:rPr lang="en-GB" sz="1600" dirty="0"/>
              <a:t>Dedicate more time to study</a:t>
            </a:r>
            <a:br>
              <a:rPr lang="en-GB" sz="1600" dirty="0"/>
            </a:br>
            <a:r>
              <a:rPr lang="en-GB" sz="1600" dirty="0"/>
              <a:t>Apply for more independent tuition</a:t>
            </a:r>
            <a:br>
              <a:rPr lang="en-GB" sz="1600" dirty="0"/>
            </a:br>
            <a:r>
              <a:rPr lang="en-GB" sz="1600" dirty="0"/>
              <a:t>ASPIRING FOR NEXT TERM:</a:t>
            </a:r>
            <a:br>
              <a:rPr lang="en-GB" sz="1600" dirty="0"/>
            </a:br>
            <a:r>
              <a:rPr lang="en-GB" sz="1600" dirty="0"/>
              <a:t>Learn more about my own ability</a:t>
            </a:r>
            <a:br>
              <a:rPr lang="en-GB" sz="1600" dirty="0"/>
            </a:br>
            <a:r>
              <a:rPr lang="en-GB" sz="1600" dirty="0"/>
              <a:t>Field trips</a:t>
            </a:r>
            <a:br>
              <a:rPr lang="en-GB" sz="1600" dirty="0"/>
            </a:br>
            <a:endParaRPr lang="en-GB" sz="1600" dirty="0"/>
          </a:p>
        </p:txBody>
      </p:sp>
      <p:sp>
        <p:nvSpPr>
          <p:cNvPr id="14" name="Subtitle 13">
            <a:extLst>
              <a:ext uri="{FF2B5EF4-FFF2-40B4-BE49-F238E27FC236}">
                <a16:creationId xmlns:a16="http://schemas.microsoft.com/office/drawing/2014/main" id="{C9AEF562-1B88-4933-832C-6BD075D10A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Kristina Neal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65965-2271-4C1C-BD0A-6F85F80FF9A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>
            <a:normAutofit fontScale="55000" lnSpcReduction="20000"/>
          </a:bodyPr>
          <a:lstStyle/>
          <a:p>
            <a:pPr rtl="0"/>
            <a:r>
              <a:rPr lang="en-GB" dirty="0"/>
              <a:t>07940817776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A3BCC3-A277-4C0B-9EBA-EB53990D8E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>
            <a:normAutofit fontScale="55000" lnSpcReduction="20000"/>
          </a:bodyPr>
          <a:lstStyle/>
          <a:p>
            <a:pPr rtl="0"/>
            <a:r>
              <a:rPr lang="en-GB" dirty="0"/>
              <a:t>2220372@student.uwtsd.ac.uk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73EDC26-15F7-41F7-8D1D-E36AFD8FA7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>
            <a:normAutofit fontScale="55000" lnSpcReduction="20000"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8" name="Graphic 7" descr="User" title="Icon - Presenter Name">
            <a:extLst>
              <a:ext uri="{FF2B5EF4-FFF2-40B4-BE49-F238E27FC236}">
                <a16:creationId xmlns:a16="http://schemas.microsoft.com/office/drawing/2014/main" id="{111541C4-DB03-4E53-994D-499C7D73C4D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498343" y="5262266"/>
            <a:ext cx="180909" cy="180909"/>
          </a:xfrm>
          <a:prstGeom prst="rect">
            <a:avLst/>
          </a:prstGeom>
        </p:spPr>
      </p:pic>
      <p:pic>
        <p:nvPicPr>
          <p:cNvPr id="10" name="Graphic 9" descr="Smart Phone" title="Icon - Presenter Phone Number">
            <a:extLst>
              <a:ext uri="{FF2B5EF4-FFF2-40B4-BE49-F238E27FC236}">
                <a16:creationId xmlns:a16="http://schemas.microsoft.com/office/drawing/2014/main" id="{A29DE31C-E099-4579-BB03-675E0A40C5F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498343" y="5533246"/>
            <a:ext cx="180909" cy="180909"/>
          </a:xfrm>
          <a:prstGeom prst="rect">
            <a:avLst/>
          </a:prstGeom>
        </p:spPr>
      </p:pic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498343" y="5804226"/>
            <a:ext cx="180909" cy="180909"/>
          </a:xfrm>
          <a:prstGeom prst="rect">
            <a:avLst/>
          </a:prstGeom>
        </p:spPr>
      </p:pic>
      <p:pic>
        <p:nvPicPr>
          <p:cNvPr id="11" name="Graphic 10" descr="Link">
            <a:extLst>
              <a:ext uri="{FF2B5EF4-FFF2-40B4-BE49-F238E27FC236}">
                <a16:creationId xmlns:a16="http://schemas.microsoft.com/office/drawing/2014/main" id="{0718E6E0-05A2-479C-AEA8-1A385EB73474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487646" y="6075206"/>
            <a:ext cx="202303" cy="20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6FA4173-5E4C-420B-BDB8-C986336F3C9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9BDB30-709D-4026-8321-5AB8945E755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FBB53CF6-7709-4D46-84FE-D9CA668E74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232</TotalTime>
  <Words>227</Words>
  <Application>Microsoft Office PowerPoint</Application>
  <PresentationFormat>Widescreen</PresentationFormat>
  <Paragraphs>43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Ion</vt:lpstr>
      <vt:lpstr>MY ACADEMIC YEAR 2022-23</vt:lpstr>
      <vt:lpstr>My Journey</vt:lpstr>
      <vt:lpstr>BENEFICIAL ASPECTS</vt:lpstr>
      <vt:lpstr>IMPROVEMENTS WITHIN UNI AND STUDY</vt:lpstr>
      <vt:lpstr>VIEW POINTS ON UNIVERSITY LIFE</vt:lpstr>
      <vt:lpstr> TO DO: Dedicate more time to study Apply for more independent tuition ASPIRING FOR NEXT TERM: Learn more about my own ability Field trips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Cover Title</dc:title>
  <dc:creator>daniel harris</dc:creator>
  <cp:lastModifiedBy>daniel harris</cp:lastModifiedBy>
  <cp:revision>2</cp:revision>
  <dcterms:created xsi:type="dcterms:W3CDTF">2023-05-10T12:20:49Z</dcterms:created>
  <dcterms:modified xsi:type="dcterms:W3CDTF">2023-05-23T14:07:44Z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