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64" r:id="rId2"/>
    <p:sldId id="257" r:id="rId3"/>
    <p:sldId id="258" r:id="rId4"/>
    <p:sldId id="259" r:id="rId5"/>
    <p:sldId id="260" r:id="rId6"/>
    <p:sldId id="261" r:id="rId7"/>
    <p:sldId id="262" r:id="rId8"/>
    <p:sldId id="263" r:id="rId9"/>
    <p:sldId id="265"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0" d="100"/>
          <a:sy n="100" d="100"/>
        </p:scale>
        <p:origin x="96" y="1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048C2DF-A241-4CF2-B09B-74B732312B31}" type="datetimeFigureOut">
              <a:rPr lang="en-GB" smtClean="0"/>
              <a:t>22/01/2026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12B1153-92AD-411C-87B0-F284BC460A83}" type="slidenum">
              <a:rPr lang="en-GB" smtClean="0"/>
              <a:t>‹#›</a:t>
            </a:fld>
            <a:endParaRPr lang="en-GB"/>
          </a:p>
        </p:txBody>
      </p:sp>
    </p:spTree>
    <p:extLst>
      <p:ext uri="{BB962C8B-B14F-4D97-AF65-F5344CB8AC3E}">
        <p14:creationId xmlns:p14="http://schemas.microsoft.com/office/powerpoint/2010/main" val="37314817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Two adapters are added one allowing connection to the lab pc itself and the other connection to the network topology.</a:t>
            </a:r>
            <a:endParaRPr lang="en-GB" dirty="0"/>
          </a:p>
        </p:txBody>
      </p:sp>
      <p:sp>
        <p:nvSpPr>
          <p:cNvPr id="4" name="Slide Number Placeholder 3"/>
          <p:cNvSpPr>
            <a:spLocks noGrp="1"/>
          </p:cNvSpPr>
          <p:nvPr>
            <p:ph type="sldNum" sz="quarter" idx="5"/>
          </p:nvPr>
        </p:nvSpPr>
        <p:spPr/>
        <p:txBody>
          <a:bodyPr/>
          <a:lstStyle/>
          <a:p>
            <a:fld id="{E12B1153-92AD-411C-87B0-F284BC460A83}" type="slidenum">
              <a:rPr lang="en-GB" smtClean="0"/>
              <a:t>2</a:t>
            </a:fld>
            <a:endParaRPr lang="en-GB"/>
          </a:p>
        </p:txBody>
      </p:sp>
    </p:spTree>
    <p:extLst>
      <p:ext uri="{BB962C8B-B14F-4D97-AF65-F5344CB8AC3E}">
        <p14:creationId xmlns:p14="http://schemas.microsoft.com/office/powerpoint/2010/main" val="4014467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Same as previous one adapters is used to connect to the lab PC and the other to connect to the network topology</a:t>
            </a:r>
            <a:endParaRPr lang="en-GB" dirty="0"/>
          </a:p>
        </p:txBody>
      </p:sp>
      <p:sp>
        <p:nvSpPr>
          <p:cNvPr id="4" name="Slide Number Placeholder 3"/>
          <p:cNvSpPr>
            <a:spLocks noGrp="1"/>
          </p:cNvSpPr>
          <p:nvPr>
            <p:ph type="sldNum" sz="quarter" idx="5"/>
          </p:nvPr>
        </p:nvSpPr>
        <p:spPr/>
        <p:txBody>
          <a:bodyPr/>
          <a:lstStyle/>
          <a:p>
            <a:fld id="{E12B1153-92AD-411C-87B0-F284BC460A83}" type="slidenum">
              <a:rPr lang="en-GB" smtClean="0"/>
              <a:t>3</a:t>
            </a:fld>
            <a:endParaRPr lang="en-GB"/>
          </a:p>
        </p:txBody>
      </p:sp>
    </p:spTree>
    <p:extLst>
      <p:ext uri="{BB962C8B-B14F-4D97-AF65-F5344CB8AC3E}">
        <p14:creationId xmlns:p14="http://schemas.microsoft.com/office/powerpoint/2010/main" val="32391976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first two adapters are added to connect to the internal Swansea network of the topology and the internal control point of the network.</a:t>
            </a:r>
            <a:endParaRPr lang="en-GB" dirty="0"/>
          </a:p>
        </p:txBody>
      </p:sp>
      <p:sp>
        <p:nvSpPr>
          <p:cNvPr id="4" name="Slide Number Placeholder 3"/>
          <p:cNvSpPr>
            <a:spLocks noGrp="1"/>
          </p:cNvSpPr>
          <p:nvPr>
            <p:ph type="sldNum" sz="quarter" idx="5"/>
          </p:nvPr>
        </p:nvSpPr>
        <p:spPr/>
        <p:txBody>
          <a:bodyPr/>
          <a:lstStyle/>
          <a:p>
            <a:fld id="{E12B1153-92AD-411C-87B0-F284BC460A83}" type="slidenum">
              <a:rPr lang="en-GB" smtClean="0"/>
              <a:t>4</a:t>
            </a:fld>
            <a:endParaRPr lang="en-GB"/>
          </a:p>
        </p:txBody>
      </p:sp>
    </p:spTree>
    <p:extLst>
      <p:ext uri="{BB962C8B-B14F-4D97-AF65-F5344CB8AC3E}">
        <p14:creationId xmlns:p14="http://schemas.microsoft.com/office/powerpoint/2010/main" val="41984762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Adapters 3 and 4 are added to connect to the external London domain controller and the lab PC.</a:t>
            </a:r>
            <a:endParaRPr lang="en-GB" dirty="0"/>
          </a:p>
        </p:txBody>
      </p:sp>
      <p:sp>
        <p:nvSpPr>
          <p:cNvPr id="4" name="Slide Number Placeholder 3"/>
          <p:cNvSpPr>
            <a:spLocks noGrp="1"/>
          </p:cNvSpPr>
          <p:nvPr>
            <p:ph type="sldNum" sz="quarter" idx="5"/>
          </p:nvPr>
        </p:nvSpPr>
        <p:spPr/>
        <p:txBody>
          <a:bodyPr/>
          <a:lstStyle/>
          <a:p>
            <a:fld id="{E12B1153-92AD-411C-87B0-F284BC460A83}" type="slidenum">
              <a:rPr lang="en-GB" smtClean="0"/>
              <a:t>5</a:t>
            </a:fld>
            <a:endParaRPr lang="en-GB"/>
          </a:p>
        </p:txBody>
      </p:sp>
    </p:spTree>
    <p:extLst>
      <p:ext uri="{BB962C8B-B14F-4D97-AF65-F5344CB8AC3E}">
        <p14:creationId xmlns:p14="http://schemas.microsoft.com/office/powerpoint/2010/main" val="7513256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Checkpoint smart console is installed on A-GUI to later be used to control both A-SMS and A-GW when adding security policies and license updates.</a:t>
            </a:r>
            <a:endParaRPr lang="en-GB" dirty="0"/>
          </a:p>
        </p:txBody>
      </p:sp>
      <p:sp>
        <p:nvSpPr>
          <p:cNvPr id="4" name="Slide Number Placeholder 3"/>
          <p:cNvSpPr>
            <a:spLocks noGrp="1"/>
          </p:cNvSpPr>
          <p:nvPr>
            <p:ph type="sldNum" sz="quarter" idx="5"/>
          </p:nvPr>
        </p:nvSpPr>
        <p:spPr/>
        <p:txBody>
          <a:bodyPr/>
          <a:lstStyle/>
          <a:p>
            <a:fld id="{E12B1153-92AD-411C-87B0-F284BC460A83}" type="slidenum">
              <a:rPr lang="en-GB" smtClean="0"/>
              <a:t>6</a:t>
            </a:fld>
            <a:endParaRPr lang="en-GB"/>
          </a:p>
        </p:txBody>
      </p:sp>
    </p:spTree>
    <p:extLst>
      <p:ext uri="{BB962C8B-B14F-4D97-AF65-F5344CB8AC3E}">
        <p14:creationId xmlns:p14="http://schemas.microsoft.com/office/powerpoint/2010/main" val="16179324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GAIA is installed on A-SMS to facilitate the use of checkpoint.</a:t>
            </a:r>
            <a:endParaRPr lang="en-GB" dirty="0"/>
          </a:p>
        </p:txBody>
      </p:sp>
      <p:sp>
        <p:nvSpPr>
          <p:cNvPr id="4" name="Slide Number Placeholder 3"/>
          <p:cNvSpPr>
            <a:spLocks noGrp="1"/>
          </p:cNvSpPr>
          <p:nvPr>
            <p:ph type="sldNum" sz="quarter" idx="5"/>
          </p:nvPr>
        </p:nvSpPr>
        <p:spPr/>
        <p:txBody>
          <a:bodyPr/>
          <a:lstStyle/>
          <a:p>
            <a:fld id="{E12B1153-92AD-411C-87B0-F284BC460A83}" type="slidenum">
              <a:rPr lang="en-GB" smtClean="0"/>
              <a:t>7</a:t>
            </a:fld>
            <a:endParaRPr lang="en-GB"/>
          </a:p>
        </p:txBody>
      </p:sp>
    </p:spTree>
    <p:extLst>
      <p:ext uri="{BB962C8B-B14F-4D97-AF65-F5344CB8AC3E}">
        <p14:creationId xmlns:p14="http://schemas.microsoft.com/office/powerpoint/2010/main" val="31108880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Configuring A-SMS adding the corresponding </a:t>
            </a:r>
            <a:r>
              <a:rPr lang="en-US" dirty="0" err="1"/>
              <a:t>ip</a:t>
            </a:r>
            <a:r>
              <a:rPr lang="en-US" dirty="0"/>
              <a:t> address shown in the network topology.</a:t>
            </a:r>
            <a:endParaRPr lang="en-GB" dirty="0"/>
          </a:p>
        </p:txBody>
      </p:sp>
      <p:sp>
        <p:nvSpPr>
          <p:cNvPr id="4" name="Slide Number Placeholder 3"/>
          <p:cNvSpPr>
            <a:spLocks noGrp="1"/>
          </p:cNvSpPr>
          <p:nvPr>
            <p:ph type="sldNum" sz="quarter" idx="5"/>
          </p:nvPr>
        </p:nvSpPr>
        <p:spPr/>
        <p:txBody>
          <a:bodyPr/>
          <a:lstStyle/>
          <a:p>
            <a:fld id="{E12B1153-92AD-411C-87B0-F284BC460A83}" type="slidenum">
              <a:rPr lang="en-GB" smtClean="0"/>
              <a:t>8</a:t>
            </a:fld>
            <a:endParaRPr lang="en-GB"/>
          </a:p>
        </p:txBody>
      </p:sp>
    </p:spTree>
    <p:extLst>
      <p:ext uri="{BB962C8B-B14F-4D97-AF65-F5344CB8AC3E}">
        <p14:creationId xmlns:p14="http://schemas.microsoft.com/office/powerpoint/2010/main" val="11004088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Again adding the corresponding information shown in the topology labeling it as the Swansea domain.</a:t>
            </a:r>
            <a:endParaRPr lang="en-GB" dirty="0"/>
          </a:p>
        </p:txBody>
      </p:sp>
      <p:sp>
        <p:nvSpPr>
          <p:cNvPr id="4" name="Slide Number Placeholder 3"/>
          <p:cNvSpPr>
            <a:spLocks noGrp="1"/>
          </p:cNvSpPr>
          <p:nvPr>
            <p:ph type="sldNum" sz="quarter" idx="5"/>
          </p:nvPr>
        </p:nvSpPr>
        <p:spPr/>
        <p:txBody>
          <a:bodyPr/>
          <a:lstStyle/>
          <a:p>
            <a:fld id="{E12B1153-92AD-411C-87B0-F284BC460A83}" type="slidenum">
              <a:rPr lang="en-GB" smtClean="0"/>
              <a:t>9</a:t>
            </a:fld>
            <a:endParaRPr lang="en-GB"/>
          </a:p>
        </p:txBody>
      </p:sp>
    </p:spTree>
    <p:extLst>
      <p:ext uri="{BB962C8B-B14F-4D97-AF65-F5344CB8AC3E}">
        <p14:creationId xmlns:p14="http://schemas.microsoft.com/office/powerpoint/2010/main" val="38048441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Set the date time to show based off the google clock so it stays consistently updated and showing the correct time on the system at all times.</a:t>
            </a:r>
            <a:endParaRPr lang="en-GB" dirty="0"/>
          </a:p>
        </p:txBody>
      </p:sp>
      <p:sp>
        <p:nvSpPr>
          <p:cNvPr id="4" name="Slide Number Placeholder 3"/>
          <p:cNvSpPr>
            <a:spLocks noGrp="1"/>
          </p:cNvSpPr>
          <p:nvPr>
            <p:ph type="sldNum" sz="quarter" idx="5"/>
          </p:nvPr>
        </p:nvSpPr>
        <p:spPr/>
        <p:txBody>
          <a:bodyPr/>
          <a:lstStyle/>
          <a:p>
            <a:fld id="{E12B1153-92AD-411C-87B0-F284BC460A83}" type="slidenum">
              <a:rPr lang="en-GB" smtClean="0"/>
              <a:t>10</a:t>
            </a:fld>
            <a:endParaRPr lang="en-GB"/>
          </a:p>
        </p:txBody>
      </p:sp>
    </p:spTree>
    <p:extLst>
      <p:ext uri="{BB962C8B-B14F-4D97-AF65-F5344CB8AC3E}">
        <p14:creationId xmlns:p14="http://schemas.microsoft.com/office/powerpoint/2010/main" val="8053888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Finally then adding a new administrator in the configuration to be able to modify A-SMS in the checkpoint application we installed earlier on A-GUI</a:t>
            </a:r>
            <a:endParaRPr lang="en-GB" dirty="0"/>
          </a:p>
        </p:txBody>
      </p:sp>
      <p:sp>
        <p:nvSpPr>
          <p:cNvPr id="4" name="Slide Number Placeholder 3"/>
          <p:cNvSpPr>
            <a:spLocks noGrp="1"/>
          </p:cNvSpPr>
          <p:nvPr>
            <p:ph type="sldNum" sz="quarter" idx="5"/>
          </p:nvPr>
        </p:nvSpPr>
        <p:spPr/>
        <p:txBody>
          <a:bodyPr/>
          <a:lstStyle/>
          <a:p>
            <a:fld id="{E12B1153-92AD-411C-87B0-F284BC460A83}" type="slidenum">
              <a:rPr lang="en-GB" smtClean="0"/>
              <a:t>11</a:t>
            </a:fld>
            <a:endParaRPr lang="en-GB"/>
          </a:p>
        </p:txBody>
      </p:sp>
    </p:spTree>
    <p:extLst>
      <p:ext uri="{BB962C8B-B14F-4D97-AF65-F5344CB8AC3E}">
        <p14:creationId xmlns:p14="http://schemas.microsoft.com/office/powerpoint/2010/main" val="16003412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Check to see if the API is active and communicating.</a:t>
            </a:r>
            <a:endParaRPr lang="en-GB" dirty="0"/>
          </a:p>
        </p:txBody>
      </p:sp>
      <p:sp>
        <p:nvSpPr>
          <p:cNvPr id="4" name="Slide Number Placeholder 3"/>
          <p:cNvSpPr>
            <a:spLocks noGrp="1"/>
          </p:cNvSpPr>
          <p:nvPr>
            <p:ph type="sldNum" sz="quarter" idx="5"/>
          </p:nvPr>
        </p:nvSpPr>
        <p:spPr/>
        <p:txBody>
          <a:bodyPr/>
          <a:lstStyle/>
          <a:p>
            <a:fld id="{E12B1153-92AD-411C-87B0-F284BC460A83}" type="slidenum">
              <a:rPr lang="en-GB" smtClean="0"/>
              <a:t>12</a:t>
            </a:fld>
            <a:endParaRPr lang="en-GB"/>
          </a:p>
        </p:txBody>
      </p:sp>
    </p:spTree>
    <p:extLst>
      <p:ext uri="{BB962C8B-B14F-4D97-AF65-F5344CB8AC3E}">
        <p14:creationId xmlns:p14="http://schemas.microsoft.com/office/powerpoint/2010/main" val="1937645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same as the A-SMS set up following the same steps to be able to modify A-GW later in the checkpoint application.</a:t>
            </a:r>
            <a:endParaRPr lang="en-GB" dirty="0"/>
          </a:p>
        </p:txBody>
      </p:sp>
      <p:sp>
        <p:nvSpPr>
          <p:cNvPr id="4" name="Slide Number Placeholder 3"/>
          <p:cNvSpPr>
            <a:spLocks noGrp="1"/>
          </p:cNvSpPr>
          <p:nvPr>
            <p:ph type="sldNum" sz="quarter" idx="5"/>
          </p:nvPr>
        </p:nvSpPr>
        <p:spPr/>
        <p:txBody>
          <a:bodyPr/>
          <a:lstStyle/>
          <a:p>
            <a:fld id="{E12B1153-92AD-411C-87B0-F284BC460A83}" type="slidenum">
              <a:rPr lang="en-GB" smtClean="0"/>
              <a:t>13</a:t>
            </a:fld>
            <a:endParaRPr lang="en-GB"/>
          </a:p>
        </p:txBody>
      </p:sp>
    </p:spTree>
    <p:extLst>
      <p:ext uri="{BB962C8B-B14F-4D97-AF65-F5344CB8AC3E}">
        <p14:creationId xmlns:p14="http://schemas.microsoft.com/office/powerpoint/2010/main" val="39221293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Check to see if the correct </a:t>
            </a:r>
            <a:r>
              <a:rPr lang="en-US" dirty="0" err="1"/>
              <a:t>ip</a:t>
            </a:r>
            <a:r>
              <a:rPr lang="en-US" dirty="0"/>
              <a:t> is assigned to A-GW</a:t>
            </a:r>
            <a:endParaRPr lang="en-GB" dirty="0"/>
          </a:p>
        </p:txBody>
      </p:sp>
      <p:sp>
        <p:nvSpPr>
          <p:cNvPr id="4" name="Slide Number Placeholder 3"/>
          <p:cNvSpPr>
            <a:spLocks noGrp="1"/>
          </p:cNvSpPr>
          <p:nvPr>
            <p:ph type="sldNum" sz="quarter" idx="5"/>
          </p:nvPr>
        </p:nvSpPr>
        <p:spPr/>
        <p:txBody>
          <a:bodyPr/>
          <a:lstStyle/>
          <a:p>
            <a:fld id="{E12B1153-92AD-411C-87B0-F284BC460A83}" type="slidenum">
              <a:rPr lang="en-GB" smtClean="0"/>
              <a:t>14</a:t>
            </a:fld>
            <a:endParaRPr lang="en-GB"/>
          </a:p>
        </p:txBody>
      </p:sp>
    </p:spTree>
    <p:extLst>
      <p:ext uri="{BB962C8B-B14F-4D97-AF65-F5344CB8AC3E}">
        <p14:creationId xmlns:p14="http://schemas.microsoft.com/office/powerpoint/2010/main" val="11037490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Modification of eth1-3 allows me to connect the rest of the topology to the security </a:t>
            </a:r>
            <a:r>
              <a:rPr lang="en-US" dirty="0" err="1"/>
              <a:t>GateWay</a:t>
            </a:r>
            <a:r>
              <a:rPr lang="en-US" dirty="0"/>
              <a:t>.</a:t>
            </a:r>
            <a:endParaRPr lang="en-GB" dirty="0"/>
          </a:p>
        </p:txBody>
      </p:sp>
      <p:sp>
        <p:nvSpPr>
          <p:cNvPr id="4" name="Slide Number Placeholder 3"/>
          <p:cNvSpPr>
            <a:spLocks noGrp="1"/>
          </p:cNvSpPr>
          <p:nvPr>
            <p:ph type="sldNum" sz="quarter" idx="5"/>
          </p:nvPr>
        </p:nvSpPr>
        <p:spPr/>
        <p:txBody>
          <a:bodyPr/>
          <a:lstStyle/>
          <a:p>
            <a:fld id="{E12B1153-92AD-411C-87B0-F284BC460A83}" type="slidenum">
              <a:rPr lang="en-GB" smtClean="0"/>
              <a:t>15</a:t>
            </a:fld>
            <a:endParaRPr lang="en-GB"/>
          </a:p>
        </p:txBody>
      </p:sp>
    </p:spTree>
    <p:extLst>
      <p:ext uri="{BB962C8B-B14F-4D97-AF65-F5344CB8AC3E}">
        <p14:creationId xmlns:p14="http://schemas.microsoft.com/office/powerpoint/2010/main" val="8691730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Topology results show that the connections have been modified and added to the topology.</a:t>
            </a:r>
            <a:endParaRPr lang="en-GB" dirty="0"/>
          </a:p>
        </p:txBody>
      </p:sp>
      <p:sp>
        <p:nvSpPr>
          <p:cNvPr id="4" name="Slide Number Placeholder 3"/>
          <p:cNvSpPr>
            <a:spLocks noGrp="1"/>
          </p:cNvSpPr>
          <p:nvPr>
            <p:ph type="sldNum" sz="quarter" idx="5"/>
          </p:nvPr>
        </p:nvSpPr>
        <p:spPr/>
        <p:txBody>
          <a:bodyPr/>
          <a:lstStyle/>
          <a:p>
            <a:fld id="{E12B1153-92AD-411C-87B0-F284BC460A83}" type="slidenum">
              <a:rPr lang="en-GB" smtClean="0"/>
              <a:t>16</a:t>
            </a:fld>
            <a:endParaRPr lang="en-GB"/>
          </a:p>
        </p:txBody>
      </p:sp>
    </p:spTree>
    <p:extLst>
      <p:ext uri="{BB962C8B-B14F-4D97-AF65-F5344CB8AC3E}">
        <p14:creationId xmlns:p14="http://schemas.microsoft.com/office/powerpoint/2010/main" val="19041949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By checking the A-GW settings and testing the SIC status we can see that the A-GW component is communicating with the rest of the network.</a:t>
            </a:r>
            <a:endParaRPr lang="en-GB" dirty="0"/>
          </a:p>
        </p:txBody>
      </p:sp>
      <p:sp>
        <p:nvSpPr>
          <p:cNvPr id="4" name="Slide Number Placeholder 3"/>
          <p:cNvSpPr>
            <a:spLocks noGrp="1"/>
          </p:cNvSpPr>
          <p:nvPr>
            <p:ph type="sldNum" sz="quarter" idx="5"/>
          </p:nvPr>
        </p:nvSpPr>
        <p:spPr/>
        <p:txBody>
          <a:bodyPr/>
          <a:lstStyle/>
          <a:p>
            <a:fld id="{E12B1153-92AD-411C-87B0-F284BC460A83}" type="slidenum">
              <a:rPr lang="en-GB" smtClean="0"/>
              <a:t>17</a:t>
            </a:fld>
            <a:endParaRPr lang="en-GB"/>
          </a:p>
        </p:txBody>
      </p:sp>
    </p:spTree>
    <p:extLst>
      <p:ext uri="{BB962C8B-B14F-4D97-AF65-F5344CB8AC3E}">
        <p14:creationId xmlns:p14="http://schemas.microsoft.com/office/powerpoint/2010/main" val="14017811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by using the </a:t>
            </a:r>
            <a:r>
              <a:rPr lang="en-US" dirty="0" err="1"/>
              <a:t>smartconsole</a:t>
            </a:r>
            <a:r>
              <a:rPr lang="en-US" dirty="0"/>
              <a:t> application we can check the license </a:t>
            </a:r>
            <a:r>
              <a:rPr lang="en-US" dirty="0" err="1"/>
              <a:t>certificcations</a:t>
            </a:r>
            <a:r>
              <a:rPr lang="en-US" dirty="0"/>
              <a:t> on A-GW and we can clearly see that they have not been activated.</a:t>
            </a:r>
            <a:endParaRPr lang="en-GB" dirty="0"/>
          </a:p>
        </p:txBody>
      </p:sp>
      <p:sp>
        <p:nvSpPr>
          <p:cNvPr id="4" name="Slide Number Placeholder 3"/>
          <p:cNvSpPr>
            <a:spLocks noGrp="1"/>
          </p:cNvSpPr>
          <p:nvPr>
            <p:ph type="sldNum" sz="quarter" idx="5"/>
          </p:nvPr>
        </p:nvSpPr>
        <p:spPr/>
        <p:txBody>
          <a:bodyPr/>
          <a:lstStyle/>
          <a:p>
            <a:fld id="{E12B1153-92AD-411C-87B0-F284BC460A83}" type="slidenum">
              <a:rPr lang="en-GB" smtClean="0"/>
              <a:t>18</a:t>
            </a:fld>
            <a:endParaRPr lang="en-GB"/>
          </a:p>
        </p:txBody>
      </p:sp>
    </p:spTree>
    <p:extLst>
      <p:ext uri="{BB962C8B-B14F-4D97-AF65-F5344CB8AC3E}">
        <p14:creationId xmlns:p14="http://schemas.microsoft.com/office/powerpoint/2010/main" val="24462729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Using the </a:t>
            </a:r>
            <a:r>
              <a:rPr lang="en-US" dirty="0" err="1"/>
              <a:t>licence</a:t>
            </a:r>
            <a:r>
              <a:rPr lang="en-US" dirty="0"/>
              <a:t> certificates provided attaching the certificates to the get way and domain has updated them and now we need to add the service contract.</a:t>
            </a:r>
            <a:endParaRPr lang="en-GB" dirty="0"/>
          </a:p>
        </p:txBody>
      </p:sp>
      <p:sp>
        <p:nvSpPr>
          <p:cNvPr id="4" name="Slide Number Placeholder 3"/>
          <p:cNvSpPr>
            <a:spLocks noGrp="1"/>
          </p:cNvSpPr>
          <p:nvPr>
            <p:ph type="sldNum" sz="quarter" idx="5"/>
          </p:nvPr>
        </p:nvSpPr>
        <p:spPr/>
        <p:txBody>
          <a:bodyPr/>
          <a:lstStyle/>
          <a:p>
            <a:fld id="{E12B1153-92AD-411C-87B0-F284BC460A83}" type="slidenum">
              <a:rPr lang="en-GB" smtClean="0"/>
              <a:t>19</a:t>
            </a:fld>
            <a:endParaRPr lang="en-GB"/>
          </a:p>
        </p:txBody>
      </p:sp>
    </p:spTree>
    <p:extLst>
      <p:ext uri="{BB962C8B-B14F-4D97-AF65-F5344CB8AC3E}">
        <p14:creationId xmlns:p14="http://schemas.microsoft.com/office/powerpoint/2010/main" val="11854446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By adding the service contracts the licenses have been fully updated and can now be operated within the topology</a:t>
            </a:r>
            <a:endParaRPr lang="en-GB" dirty="0"/>
          </a:p>
        </p:txBody>
      </p:sp>
      <p:sp>
        <p:nvSpPr>
          <p:cNvPr id="4" name="Slide Number Placeholder 3"/>
          <p:cNvSpPr>
            <a:spLocks noGrp="1"/>
          </p:cNvSpPr>
          <p:nvPr>
            <p:ph type="sldNum" sz="quarter" idx="5"/>
          </p:nvPr>
        </p:nvSpPr>
        <p:spPr/>
        <p:txBody>
          <a:bodyPr/>
          <a:lstStyle/>
          <a:p>
            <a:fld id="{E12B1153-92AD-411C-87B0-F284BC460A83}" type="slidenum">
              <a:rPr lang="en-GB" smtClean="0"/>
              <a:t>20</a:t>
            </a:fld>
            <a:endParaRPr lang="en-GB"/>
          </a:p>
        </p:txBody>
      </p:sp>
    </p:spTree>
    <p:extLst>
      <p:ext uri="{BB962C8B-B14F-4D97-AF65-F5344CB8AC3E}">
        <p14:creationId xmlns:p14="http://schemas.microsoft.com/office/powerpoint/2010/main" val="204655620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Adding security policies between the components of the topology allows traffic to flow from the devices into the security gateway to ensure all traffic being sent across the network is safe and scanned.</a:t>
            </a:r>
            <a:endParaRPr lang="en-GB" dirty="0"/>
          </a:p>
        </p:txBody>
      </p:sp>
      <p:sp>
        <p:nvSpPr>
          <p:cNvPr id="4" name="Slide Number Placeholder 3"/>
          <p:cNvSpPr>
            <a:spLocks noGrp="1"/>
          </p:cNvSpPr>
          <p:nvPr>
            <p:ph type="sldNum" sz="quarter" idx="5"/>
          </p:nvPr>
        </p:nvSpPr>
        <p:spPr/>
        <p:txBody>
          <a:bodyPr/>
          <a:lstStyle/>
          <a:p>
            <a:fld id="{E12B1153-92AD-411C-87B0-F284BC460A83}" type="slidenum">
              <a:rPr lang="en-GB" smtClean="0"/>
              <a:t>21</a:t>
            </a:fld>
            <a:endParaRPr lang="en-GB"/>
          </a:p>
        </p:txBody>
      </p:sp>
    </p:spTree>
    <p:extLst>
      <p:ext uri="{BB962C8B-B14F-4D97-AF65-F5344CB8AC3E}">
        <p14:creationId xmlns:p14="http://schemas.microsoft.com/office/powerpoint/2010/main" val="32924580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By adding a passive malware scanner across the network it ensures the traffic being sent is safe and doesn’t contain any malware.</a:t>
            </a:r>
            <a:endParaRPr lang="en-GB" dirty="0"/>
          </a:p>
        </p:txBody>
      </p:sp>
      <p:sp>
        <p:nvSpPr>
          <p:cNvPr id="4" name="Slide Number Placeholder 3"/>
          <p:cNvSpPr>
            <a:spLocks noGrp="1"/>
          </p:cNvSpPr>
          <p:nvPr>
            <p:ph type="sldNum" sz="quarter" idx="5"/>
          </p:nvPr>
        </p:nvSpPr>
        <p:spPr/>
        <p:txBody>
          <a:bodyPr/>
          <a:lstStyle/>
          <a:p>
            <a:fld id="{E12B1153-92AD-411C-87B0-F284BC460A83}" type="slidenum">
              <a:rPr lang="en-GB" smtClean="0"/>
              <a:t>22</a:t>
            </a:fld>
            <a:endParaRPr lang="en-GB"/>
          </a:p>
        </p:txBody>
      </p:sp>
    </p:spTree>
    <p:extLst>
      <p:ext uri="{BB962C8B-B14F-4D97-AF65-F5344CB8AC3E}">
        <p14:creationId xmlns:p14="http://schemas.microsoft.com/office/powerpoint/2010/main" val="7999577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D8481-9E23-20FE-EEAD-E93EDEB6BBD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E3CD440-3E91-4DBB-62DA-AC7AE306DFA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8452726-BD5C-ADD0-B77D-65B976508677}"/>
              </a:ext>
            </a:extLst>
          </p:cNvPr>
          <p:cNvSpPr>
            <a:spLocks noGrp="1"/>
          </p:cNvSpPr>
          <p:nvPr>
            <p:ph type="dt" sz="half" idx="10"/>
          </p:nvPr>
        </p:nvSpPr>
        <p:spPr/>
        <p:txBody>
          <a:bodyPr/>
          <a:lstStyle/>
          <a:p>
            <a:fld id="{FB50EA95-D720-4E73-A5B4-94A38CAE5012}" type="datetimeFigureOut">
              <a:rPr lang="en-GB" smtClean="0"/>
              <a:t>22/01/2026</a:t>
            </a:fld>
            <a:endParaRPr lang="en-GB"/>
          </a:p>
        </p:txBody>
      </p:sp>
      <p:sp>
        <p:nvSpPr>
          <p:cNvPr id="5" name="Footer Placeholder 4">
            <a:extLst>
              <a:ext uri="{FF2B5EF4-FFF2-40B4-BE49-F238E27FC236}">
                <a16:creationId xmlns:a16="http://schemas.microsoft.com/office/drawing/2014/main" id="{BFBEB570-CAFE-6194-C8A7-9BEC13C4D0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9D4DA6-9EA9-B9D0-467D-68EBE7614387}"/>
              </a:ext>
            </a:extLst>
          </p:cNvPr>
          <p:cNvSpPr>
            <a:spLocks noGrp="1"/>
          </p:cNvSpPr>
          <p:nvPr>
            <p:ph type="sldNum" sz="quarter" idx="12"/>
          </p:nvPr>
        </p:nvSpPr>
        <p:spPr/>
        <p:txBody>
          <a:bodyPr/>
          <a:lstStyle/>
          <a:p>
            <a:fld id="{777CDF04-E723-4D07-8780-D70F35C57F98}" type="slidenum">
              <a:rPr lang="en-GB" smtClean="0"/>
              <a:t>‹#›</a:t>
            </a:fld>
            <a:endParaRPr lang="en-GB"/>
          </a:p>
        </p:txBody>
      </p:sp>
    </p:spTree>
    <p:extLst>
      <p:ext uri="{BB962C8B-B14F-4D97-AF65-F5344CB8AC3E}">
        <p14:creationId xmlns:p14="http://schemas.microsoft.com/office/powerpoint/2010/main" val="21461229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A20E8-C8A1-1FFC-CB2F-D8E913DE66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E5A3A0A-8BDA-8302-C20A-843B1541960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6EA77C-9D20-0EE3-7210-6936E74CFFC8}"/>
              </a:ext>
            </a:extLst>
          </p:cNvPr>
          <p:cNvSpPr>
            <a:spLocks noGrp="1"/>
          </p:cNvSpPr>
          <p:nvPr>
            <p:ph type="dt" sz="half" idx="10"/>
          </p:nvPr>
        </p:nvSpPr>
        <p:spPr/>
        <p:txBody>
          <a:bodyPr/>
          <a:lstStyle/>
          <a:p>
            <a:fld id="{FB50EA95-D720-4E73-A5B4-94A38CAE5012}" type="datetimeFigureOut">
              <a:rPr lang="en-GB" smtClean="0"/>
              <a:t>22/01/2026</a:t>
            </a:fld>
            <a:endParaRPr lang="en-GB"/>
          </a:p>
        </p:txBody>
      </p:sp>
      <p:sp>
        <p:nvSpPr>
          <p:cNvPr id="5" name="Footer Placeholder 4">
            <a:extLst>
              <a:ext uri="{FF2B5EF4-FFF2-40B4-BE49-F238E27FC236}">
                <a16:creationId xmlns:a16="http://schemas.microsoft.com/office/drawing/2014/main" id="{DD06DF7E-ABE1-91C0-7840-DB2F2D28FF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51BF9C-E8C4-3B29-A77A-D035B26E832B}"/>
              </a:ext>
            </a:extLst>
          </p:cNvPr>
          <p:cNvSpPr>
            <a:spLocks noGrp="1"/>
          </p:cNvSpPr>
          <p:nvPr>
            <p:ph type="sldNum" sz="quarter" idx="12"/>
          </p:nvPr>
        </p:nvSpPr>
        <p:spPr/>
        <p:txBody>
          <a:bodyPr/>
          <a:lstStyle/>
          <a:p>
            <a:fld id="{777CDF04-E723-4D07-8780-D70F35C57F98}" type="slidenum">
              <a:rPr lang="en-GB" smtClean="0"/>
              <a:t>‹#›</a:t>
            </a:fld>
            <a:endParaRPr lang="en-GB"/>
          </a:p>
        </p:txBody>
      </p:sp>
    </p:spTree>
    <p:extLst>
      <p:ext uri="{BB962C8B-B14F-4D97-AF65-F5344CB8AC3E}">
        <p14:creationId xmlns:p14="http://schemas.microsoft.com/office/powerpoint/2010/main" val="25572608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128F0-1444-0CB6-F250-57FC898471E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AF72845-D9A3-4FA7-FEB5-7DC0F0A80E2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F07AB04-CD2E-E163-20BD-50872ED25F85}"/>
              </a:ext>
            </a:extLst>
          </p:cNvPr>
          <p:cNvSpPr>
            <a:spLocks noGrp="1"/>
          </p:cNvSpPr>
          <p:nvPr>
            <p:ph type="dt" sz="half" idx="10"/>
          </p:nvPr>
        </p:nvSpPr>
        <p:spPr/>
        <p:txBody>
          <a:bodyPr/>
          <a:lstStyle/>
          <a:p>
            <a:fld id="{FB50EA95-D720-4E73-A5B4-94A38CAE5012}" type="datetimeFigureOut">
              <a:rPr lang="en-GB" smtClean="0"/>
              <a:t>22/01/2026</a:t>
            </a:fld>
            <a:endParaRPr lang="en-GB"/>
          </a:p>
        </p:txBody>
      </p:sp>
      <p:sp>
        <p:nvSpPr>
          <p:cNvPr id="5" name="Footer Placeholder 4">
            <a:extLst>
              <a:ext uri="{FF2B5EF4-FFF2-40B4-BE49-F238E27FC236}">
                <a16:creationId xmlns:a16="http://schemas.microsoft.com/office/drawing/2014/main" id="{D2E15667-DA25-1AD0-515E-4A9D57A442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341E4C-1B3E-F31B-1A6F-20F79907F99C}"/>
              </a:ext>
            </a:extLst>
          </p:cNvPr>
          <p:cNvSpPr>
            <a:spLocks noGrp="1"/>
          </p:cNvSpPr>
          <p:nvPr>
            <p:ph type="sldNum" sz="quarter" idx="12"/>
          </p:nvPr>
        </p:nvSpPr>
        <p:spPr/>
        <p:txBody>
          <a:bodyPr/>
          <a:lstStyle/>
          <a:p>
            <a:fld id="{777CDF04-E723-4D07-8780-D70F35C57F98}" type="slidenum">
              <a:rPr lang="en-GB" smtClean="0"/>
              <a:t>‹#›</a:t>
            </a:fld>
            <a:endParaRPr lang="en-GB"/>
          </a:p>
        </p:txBody>
      </p:sp>
    </p:spTree>
    <p:extLst>
      <p:ext uri="{BB962C8B-B14F-4D97-AF65-F5344CB8AC3E}">
        <p14:creationId xmlns:p14="http://schemas.microsoft.com/office/powerpoint/2010/main" val="982481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35779-5F93-8D5B-3BE6-3CFCA032E37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E58CEC3-D57C-69AC-2979-E66E412358B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C9C1C40-F8C6-4AF7-BE69-5C905631BB2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A2F6B65-2D32-15E4-462E-9471CA4E1C5A}"/>
              </a:ext>
            </a:extLst>
          </p:cNvPr>
          <p:cNvSpPr>
            <a:spLocks noGrp="1"/>
          </p:cNvSpPr>
          <p:nvPr>
            <p:ph type="dt" sz="half" idx="10"/>
          </p:nvPr>
        </p:nvSpPr>
        <p:spPr/>
        <p:txBody>
          <a:bodyPr/>
          <a:lstStyle/>
          <a:p>
            <a:fld id="{FB50EA95-D720-4E73-A5B4-94A38CAE5012}" type="datetimeFigureOut">
              <a:rPr lang="en-GB" smtClean="0"/>
              <a:t>22/01/2026</a:t>
            </a:fld>
            <a:endParaRPr lang="en-GB"/>
          </a:p>
        </p:txBody>
      </p:sp>
      <p:sp>
        <p:nvSpPr>
          <p:cNvPr id="6" name="Footer Placeholder 5">
            <a:extLst>
              <a:ext uri="{FF2B5EF4-FFF2-40B4-BE49-F238E27FC236}">
                <a16:creationId xmlns:a16="http://schemas.microsoft.com/office/drawing/2014/main" id="{A7B940CB-56EE-EB70-2E58-DCF51099FB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B702CCF-835A-7661-97B0-35C4B73C7379}"/>
              </a:ext>
            </a:extLst>
          </p:cNvPr>
          <p:cNvSpPr>
            <a:spLocks noGrp="1"/>
          </p:cNvSpPr>
          <p:nvPr>
            <p:ph type="sldNum" sz="quarter" idx="12"/>
          </p:nvPr>
        </p:nvSpPr>
        <p:spPr/>
        <p:txBody>
          <a:bodyPr/>
          <a:lstStyle/>
          <a:p>
            <a:fld id="{777CDF04-E723-4D07-8780-D70F35C57F98}" type="slidenum">
              <a:rPr lang="en-GB" smtClean="0"/>
              <a:t>‹#›</a:t>
            </a:fld>
            <a:endParaRPr lang="en-GB"/>
          </a:p>
        </p:txBody>
      </p:sp>
    </p:spTree>
    <p:extLst>
      <p:ext uri="{BB962C8B-B14F-4D97-AF65-F5344CB8AC3E}">
        <p14:creationId xmlns:p14="http://schemas.microsoft.com/office/powerpoint/2010/main" val="7655637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44B7A-0F23-0B28-0EEE-FF94D116FA8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B0E161-EFE2-3EB3-9D03-D359A680583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A3980DC-3DFE-03A4-3F58-CCBFF520048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BE0559A-215F-A967-75F0-7A8A074FFEC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0C747A4-72E7-0F63-73C0-BB35266812A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08469C4-9C3E-7BD0-C4A4-4DD3CE62F0EA}"/>
              </a:ext>
            </a:extLst>
          </p:cNvPr>
          <p:cNvSpPr>
            <a:spLocks noGrp="1"/>
          </p:cNvSpPr>
          <p:nvPr>
            <p:ph type="dt" sz="half" idx="10"/>
          </p:nvPr>
        </p:nvSpPr>
        <p:spPr/>
        <p:txBody>
          <a:bodyPr/>
          <a:lstStyle/>
          <a:p>
            <a:fld id="{FB50EA95-D720-4E73-A5B4-94A38CAE5012}" type="datetimeFigureOut">
              <a:rPr lang="en-GB" smtClean="0"/>
              <a:t>22/01/2026</a:t>
            </a:fld>
            <a:endParaRPr lang="en-GB"/>
          </a:p>
        </p:txBody>
      </p:sp>
      <p:sp>
        <p:nvSpPr>
          <p:cNvPr id="8" name="Footer Placeholder 7">
            <a:extLst>
              <a:ext uri="{FF2B5EF4-FFF2-40B4-BE49-F238E27FC236}">
                <a16:creationId xmlns:a16="http://schemas.microsoft.com/office/drawing/2014/main" id="{A7EECBD2-B6D6-9FEB-607F-820A8911A06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75BF085-50F2-9C3D-98CD-42EEE55EF211}"/>
              </a:ext>
            </a:extLst>
          </p:cNvPr>
          <p:cNvSpPr>
            <a:spLocks noGrp="1"/>
          </p:cNvSpPr>
          <p:nvPr>
            <p:ph type="sldNum" sz="quarter" idx="12"/>
          </p:nvPr>
        </p:nvSpPr>
        <p:spPr/>
        <p:txBody>
          <a:bodyPr/>
          <a:lstStyle/>
          <a:p>
            <a:fld id="{777CDF04-E723-4D07-8780-D70F35C57F98}" type="slidenum">
              <a:rPr lang="en-GB" smtClean="0"/>
              <a:t>‹#›</a:t>
            </a:fld>
            <a:endParaRPr lang="en-GB"/>
          </a:p>
        </p:txBody>
      </p:sp>
    </p:spTree>
    <p:extLst>
      <p:ext uri="{BB962C8B-B14F-4D97-AF65-F5344CB8AC3E}">
        <p14:creationId xmlns:p14="http://schemas.microsoft.com/office/powerpoint/2010/main" val="16470376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28877-500C-9B2E-D4A8-07943BCECE9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25091D5-A7B0-C159-49BF-0AD2B1408AA8}"/>
              </a:ext>
            </a:extLst>
          </p:cNvPr>
          <p:cNvSpPr>
            <a:spLocks noGrp="1"/>
          </p:cNvSpPr>
          <p:nvPr>
            <p:ph type="dt" sz="half" idx="10"/>
          </p:nvPr>
        </p:nvSpPr>
        <p:spPr/>
        <p:txBody>
          <a:bodyPr/>
          <a:lstStyle/>
          <a:p>
            <a:fld id="{FB50EA95-D720-4E73-A5B4-94A38CAE5012}" type="datetimeFigureOut">
              <a:rPr lang="en-GB" smtClean="0"/>
              <a:t>22/01/2026</a:t>
            </a:fld>
            <a:endParaRPr lang="en-GB"/>
          </a:p>
        </p:txBody>
      </p:sp>
      <p:sp>
        <p:nvSpPr>
          <p:cNvPr id="4" name="Footer Placeholder 3">
            <a:extLst>
              <a:ext uri="{FF2B5EF4-FFF2-40B4-BE49-F238E27FC236}">
                <a16:creationId xmlns:a16="http://schemas.microsoft.com/office/drawing/2014/main" id="{577FBD54-2F95-0691-3677-70320D568B5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D2A972F-1F20-9F50-7A13-7455E1E24584}"/>
              </a:ext>
            </a:extLst>
          </p:cNvPr>
          <p:cNvSpPr>
            <a:spLocks noGrp="1"/>
          </p:cNvSpPr>
          <p:nvPr>
            <p:ph type="sldNum" sz="quarter" idx="12"/>
          </p:nvPr>
        </p:nvSpPr>
        <p:spPr/>
        <p:txBody>
          <a:bodyPr/>
          <a:lstStyle/>
          <a:p>
            <a:fld id="{777CDF04-E723-4D07-8780-D70F35C57F98}" type="slidenum">
              <a:rPr lang="en-GB" smtClean="0"/>
              <a:t>‹#›</a:t>
            </a:fld>
            <a:endParaRPr lang="en-GB"/>
          </a:p>
        </p:txBody>
      </p:sp>
    </p:spTree>
    <p:extLst>
      <p:ext uri="{BB962C8B-B14F-4D97-AF65-F5344CB8AC3E}">
        <p14:creationId xmlns:p14="http://schemas.microsoft.com/office/powerpoint/2010/main" val="16514214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2C54129-5479-2290-DEDC-BB994E87725B}"/>
              </a:ext>
            </a:extLst>
          </p:cNvPr>
          <p:cNvSpPr>
            <a:spLocks noGrp="1"/>
          </p:cNvSpPr>
          <p:nvPr>
            <p:ph type="dt" sz="half" idx="10"/>
          </p:nvPr>
        </p:nvSpPr>
        <p:spPr/>
        <p:txBody>
          <a:bodyPr/>
          <a:lstStyle/>
          <a:p>
            <a:fld id="{FB50EA95-D720-4E73-A5B4-94A38CAE5012}" type="datetimeFigureOut">
              <a:rPr lang="en-GB" smtClean="0"/>
              <a:t>22/01/2026</a:t>
            </a:fld>
            <a:endParaRPr lang="en-GB"/>
          </a:p>
        </p:txBody>
      </p:sp>
      <p:sp>
        <p:nvSpPr>
          <p:cNvPr id="3" name="Footer Placeholder 2">
            <a:extLst>
              <a:ext uri="{FF2B5EF4-FFF2-40B4-BE49-F238E27FC236}">
                <a16:creationId xmlns:a16="http://schemas.microsoft.com/office/drawing/2014/main" id="{3BAD3608-25D3-0C57-1B56-DBAC1CC723E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28C56DA-DE36-B438-D2AD-15CE1727DCFC}"/>
              </a:ext>
            </a:extLst>
          </p:cNvPr>
          <p:cNvSpPr>
            <a:spLocks noGrp="1"/>
          </p:cNvSpPr>
          <p:nvPr>
            <p:ph type="sldNum" sz="quarter" idx="12"/>
          </p:nvPr>
        </p:nvSpPr>
        <p:spPr/>
        <p:txBody>
          <a:bodyPr/>
          <a:lstStyle/>
          <a:p>
            <a:fld id="{777CDF04-E723-4D07-8780-D70F35C57F98}" type="slidenum">
              <a:rPr lang="en-GB" smtClean="0"/>
              <a:t>‹#›</a:t>
            </a:fld>
            <a:endParaRPr lang="en-GB"/>
          </a:p>
        </p:txBody>
      </p:sp>
    </p:spTree>
    <p:extLst>
      <p:ext uri="{BB962C8B-B14F-4D97-AF65-F5344CB8AC3E}">
        <p14:creationId xmlns:p14="http://schemas.microsoft.com/office/powerpoint/2010/main" val="22460964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956C2-D832-4860-18D6-186BEA43B6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1773A73-9C12-3A03-9DB8-C4EC340AA9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A56E564-444C-DE7A-562A-D8633F43C3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05DDB3-2A60-A9A3-D076-23C5978B8344}"/>
              </a:ext>
            </a:extLst>
          </p:cNvPr>
          <p:cNvSpPr>
            <a:spLocks noGrp="1"/>
          </p:cNvSpPr>
          <p:nvPr>
            <p:ph type="dt" sz="half" idx="10"/>
          </p:nvPr>
        </p:nvSpPr>
        <p:spPr/>
        <p:txBody>
          <a:bodyPr/>
          <a:lstStyle/>
          <a:p>
            <a:fld id="{FB50EA95-D720-4E73-A5B4-94A38CAE5012}" type="datetimeFigureOut">
              <a:rPr lang="en-GB" smtClean="0"/>
              <a:t>22/01/2026</a:t>
            </a:fld>
            <a:endParaRPr lang="en-GB"/>
          </a:p>
        </p:txBody>
      </p:sp>
      <p:sp>
        <p:nvSpPr>
          <p:cNvPr id="6" name="Footer Placeholder 5">
            <a:extLst>
              <a:ext uri="{FF2B5EF4-FFF2-40B4-BE49-F238E27FC236}">
                <a16:creationId xmlns:a16="http://schemas.microsoft.com/office/drawing/2014/main" id="{D5DA127C-AB2F-6A67-925E-91D15F581B6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A42A8C-767A-F48B-90CE-D86F6DCDEA3F}"/>
              </a:ext>
            </a:extLst>
          </p:cNvPr>
          <p:cNvSpPr>
            <a:spLocks noGrp="1"/>
          </p:cNvSpPr>
          <p:nvPr>
            <p:ph type="sldNum" sz="quarter" idx="12"/>
          </p:nvPr>
        </p:nvSpPr>
        <p:spPr/>
        <p:txBody>
          <a:bodyPr/>
          <a:lstStyle/>
          <a:p>
            <a:fld id="{777CDF04-E723-4D07-8780-D70F35C57F98}" type="slidenum">
              <a:rPr lang="en-GB" smtClean="0"/>
              <a:t>‹#›</a:t>
            </a:fld>
            <a:endParaRPr lang="en-GB"/>
          </a:p>
        </p:txBody>
      </p:sp>
    </p:spTree>
    <p:extLst>
      <p:ext uri="{BB962C8B-B14F-4D97-AF65-F5344CB8AC3E}">
        <p14:creationId xmlns:p14="http://schemas.microsoft.com/office/powerpoint/2010/main" val="27247047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29F58-F1B1-230F-923E-A191FFD50C0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65A57B-D4DF-EAE6-6AF8-CF9D9994025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891D61A-54F5-585A-D154-A5D6A80794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07AEF9-66ED-B486-05CB-85B09D990ABE}"/>
              </a:ext>
            </a:extLst>
          </p:cNvPr>
          <p:cNvSpPr>
            <a:spLocks noGrp="1"/>
          </p:cNvSpPr>
          <p:nvPr>
            <p:ph type="dt" sz="half" idx="10"/>
          </p:nvPr>
        </p:nvSpPr>
        <p:spPr/>
        <p:txBody>
          <a:bodyPr/>
          <a:lstStyle/>
          <a:p>
            <a:fld id="{FB50EA95-D720-4E73-A5B4-94A38CAE5012}" type="datetimeFigureOut">
              <a:rPr lang="en-GB" smtClean="0"/>
              <a:t>22/01/2026</a:t>
            </a:fld>
            <a:endParaRPr lang="en-GB"/>
          </a:p>
        </p:txBody>
      </p:sp>
      <p:sp>
        <p:nvSpPr>
          <p:cNvPr id="6" name="Footer Placeholder 5">
            <a:extLst>
              <a:ext uri="{FF2B5EF4-FFF2-40B4-BE49-F238E27FC236}">
                <a16:creationId xmlns:a16="http://schemas.microsoft.com/office/drawing/2014/main" id="{0EFB2DDE-6CA6-E0C2-635C-F2BB33705D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212ED7-DA95-2474-2341-06E46A7630C6}"/>
              </a:ext>
            </a:extLst>
          </p:cNvPr>
          <p:cNvSpPr>
            <a:spLocks noGrp="1"/>
          </p:cNvSpPr>
          <p:nvPr>
            <p:ph type="sldNum" sz="quarter" idx="12"/>
          </p:nvPr>
        </p:nvSpPr>
        <p:spPr/>
        <p:txBody>
          <a:bodyPr/>
          <a:lstStyle/>
          <a:p>
            <a:fld id="{777CDF04-E723-4D07-8780-D70F35C57F98}" type="slidenum">
              <a:rPr lang="en-GB" smtClean="0"/>
              <a:t>‹#›</a:t>
            </a:fld>
            <a:endParaRPr lang="en-GB"/>
          </a:p>
        </p:txBody>
      </p:sp>
    </p:spTree>
    <p:extLst>
      <p:ext uri="{BB962C8B-B14F-4D97-AF65-F5344CB8AC3E}">
        <p14:creationId xmlns:p14="http://schemas.microsoft.com/office/powerpoint/2010/main" val="25486832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E4C72-8B30-39D7-5F4E-855F7B20818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FA7615E-6E17-EA35-D357-C15C37ABEE8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63BCF2-01FC-AF22-C650-6FF31CCC101E}"/>
              </a:ext>
            </a:extLst>
          </p:cNvPr>
          <p:cNvSpPr>
            <a:spLocks noGrp="1"/>
          </p:cNvSpPr>
          <p:nvPr>
            <p:ph type="dt" sz="half" idx="10"/>
          </p:nvPr>
        </p:nvSpPr>
        <p:spPr/>
        <p:txBody>
          <a:bodyPr/>
          <a:lstStyle/>
          <a:p>
            <a:fld id="{FB50EA95-D720-4E73-A5B4-94A38CAE5012}" type="datetimeFigureOut">
              <a:rPr lang="en-GB" smtClean="0"/>
              <a:t>22/01/2026</a:t>
            </a:fld>
            <a:endParaRPr lang="en-GB"/>
          </a:p>
        </p:txBody>
      </p:sp>
      <p:sp>
        <p:nvSpPr>
          <p:cNvPr id="5" name="Footer Placeholder 4">
            <a:extLst>
              <a:ext uri="{FF2B5EF4-FFF2-40B4-BE49-F238E27FC236}">
                <a16:creationId xmlns:a16="http://schemas.microsoft.com/office/drawing/2014/main" id="{3AC6A4E3-9459-BE2E-2BDC-116FCCA0CD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A6B1EC-A6C4-698F-DDAE-D5A60AFF99A4}"/>
              </a:ext>
            </a:extLst>
          </p:cNvPr>
          <p:cNvSpPr>
            <a:spLocks noGrp="1"/>
          </p:cNvSpPr>
          <p:nvPr>
            <p:ph type="sldNum" sz="quarter" idx="12"/>
          </p:nvPr>
        </p:nvSpPr>
        <p:spPr/>
        <p:txBody>
          <a:bodyPr/>
          <a:lstStyle/>
          <a:p>
            <a:fld id="{777CDF04-E723-4D07-8780-D70F35C57F98}" type="slidenum">
              <a:rPr lang="en-GB" smtClean="0"/>
              <a:t>‹#›</a:t>
            </a:fld>
            <a:endParaRPr lang="en-GB"/>
          </a:p>
        </p:txBody>
      </p:sp>
    </p:spTree>
    <p:extLst>
      <p:ext uri="{BB962C8B-B14F-4D97-AF65-F5344CB8AC3E}">
        <p14:creationId xmlns:p14="http://schemas.microsoft.com/office/powerpoint/2010/main" val="39882976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EF9A51B-16C4-B753-654A-BA6A087AFBD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D04DD72-8E8C-01FE-33AE-051CC38D180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4CC2BF-AA79-8EC1-792A-69C09427F672}"/>
              </a:ext>
            </a:extLst>
          </p:cNvPr>
          <p:cNvSpPr>
            <a:spLocks noGrp="1"/>
          </p:cNvSpPr>
          <p:nvPr>
            <p:ph type="dt" sz="half" idx="10"/>
          </p:nvPr>
        </p:nvSpPr>
        <p:spPr/>
        <p:txBody>
          <a:bodyPr/>
          <a:lstStyle/>
          <a:p>
            <a:fld id="{FB50EA95-D720-4E73-A5B4-94A38CAE5012}" type="datetimeFigureOut">
              <a:rPr lang="en-GB" smtClean="0"/>
              <a:t>22/01/2026</a:t>
            </a:fld>
            <a:endParaRPr lang="en-GB"/>
          </a:p>
        </p:txBody>
      </p:sp>
      <p:sp>
        <p:nvSpPr>
          <p:cNvPr id="5" name="Footer Placeholder 4">
            <a:extLst>
              <a:ext uri="{FF2B5EF4-FFF2-40B4-BE49-F238E27FC236}">
                <a16:creationId xmlns:a16="http://schemas.microsoft.com/office/drawing/2014/main" id="{0D4EB44E-E0C1-AA3C-D4E7-A603F137C7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3400AA-588E-2CDC-8993-2FBF4030F5C3}"/>
              </a:ext>
            </a:extLst>
          </p:cNvPr>
          <p:cNvSpPr>
            <a:spLocks noGrp="1"/>
          </p:cNvSpPr>
          <p:nvPr>
            <p:ph type="sldNum" sz="quarter" idx="12"/>
          </p:nvPr>
        </p:nvSpPr>
        <p:spPr/>
        <p:txBody>
          <a:bodyPr/>
          <a:lstStyle/>
          <a:p>
            <a:fld id="{777CDF04-E723-4D07-8780-D70F35C57F98}" type="slidenum">
              <a:rPr lang="en-GB" smtClean="0"/>
              <a:t>‹#›</a:t>
            </a:fld>
            <a:endParaRPr lang="en-GB"/>
          </a:p>
        </p:txBody>
      </p:sp>
    </p:spTree>
    <p:extLst>
      <p:ext uri="{BB962C8B-B14F-4D97-AF65-F5344CB8AC3E}">
        <p14:creationId xmlns:p14="http://schemas.microsoft.com/office/powerpoint/2010/main" val="35544214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ED43F6E-DD1C-35DF-63FC-41E40F7F886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09D2B85-4435-C269-9FBB-93C44E4D432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BFD09F-66AD-CE16-91A6-367F7E5C539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B50EA95-D720-4E73-A5B4-94A38CAE5012}" type="datetimeFigureOut">
              <a:rPr lang="en-GB" smtClean="0"/>
              <a:t>22/01/2026</a:t>
            </a:fld>
            <a:endParaRPr lang="en-GB"/>
          </a:p>
        </p:txBody>
      </p:sp>
      <p:sp>
        <p:nvSpPr>
          <p:cNvPr id="5" name="Footer Placeholder 4">
            <a:extLst>
              <a:ext uri="{FF2B5EF4-FFF2-40B4-BE49-F238E27FC236}">
                <a16:creationId xmlns:a16="http://schemas.microsoft.com/office/drawing/2014/main" id="{93B122DC-14E5-A3EA-A47E-B4C7C241DC6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30ABAB0-7ECA-9114-30F0-9CDE8C24C37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77CDF04-E723-4D07-8780-D70F35C57F98}" type="slidenum">
              <a:rPr lang="en-GB" smtClean="0"/>
              <a:t>‹#›</a:t>
            </a:fld>
            <a:endParaRPr lang="en-GB"/>
          </a:p>
        </p:txBody>
      </p:sp>
    </p:spTree>
    <p:extLst>
      <p:ext uri="{BB962C8B-B14F-4D97-AF65-F5344CB8AC3E}">
        <p14:creationId xmlns:p14="http://schemas.microsoft.com/office/powerpoint/2010/main" val="7049998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9B010649-3687-1B39-19C2-7F03E6587AC3}"/>
              </a:ext>
            </a:extLst>
          </p:cNvPr>
          <p:cNvSpPr>
            <a:spLocks noGrp="1"/>
          </p:cNvSpPr>
          <p:nvPr>
            <p:ph type="title"/>
          </p:nvPr>
        </p:nvSpPr>
        <p:spPr>
          <a:xfrm>
            <a:off x="1314824" y="735106"/>
            <a:ext cx="10053763" cy="2928470"/>
          </a:xfrm>
        </p:spPr>
        <p:txBody>
          <a:bodyPr vert="horz" lIns="91440" tIns="45720" rIns="91440" bIns="45720" rtlCol="0" anchor="b">
            <a:normAutofit/>
          </a:bodyPr>
          <a:lstStyle/>
          <a:p>
            <a:r>
              <a:rPr lang="en-US" sz="4800" kern="1200">
                <a:solidFill>
                  <a:srgbClr val="FFFFFF"/>
                </a:solidFill>
                <a:latin typeface="+mj-lt"/>
                <a:ea typeface="+mj-ea"/>
                <a:cs typeface="+mj-cs"/>
              </a:rPr>
              <a:t>Enterprise networking</a:t>
            </a:r>
          </a:p>
        </p:txBody>
      </p:sp>
    </p:spTree>
    <p:extLst>
      <p:ext uri="{BB962C8B-B14F-4D97-AF65-F5344CB8AC3E}">
        <p14:creationId xmlns:p14="http://schemas.microsoft.com/office/powerpoint/2010/main" val="41275696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23" name="Rectangle 22">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45D1C2-EABC-32E4-4741-97E9B586B4C5}"/>
              </a:ext>
            </a:extLst>
          </p:cNvPr>
          <p:cNvSpPr>
            <a:spLocks noGrp="1"/>
          </p:cNvSpPr>
          <p:nvPr>
            <p:ph type="title"/>
          </p:nvPr>
        </p:nvSpPr>
        <p:spPr>
          <a:xfrm>
            <a:off x="699714" y="353160"/>
            <a:ext cx="7091300" cy="898581"/>
          </a:xfrm>
        </p:spPr>
        <p:txBody>
          <a:bodyPr vert="horz" lIns="91440" tIns="45720" rIns="91440" bIns="45720" rtlCol="0" anchor="ctr">
            <a:normAutofit/>
          </a:bodyPr>
          <a:lstStyle/>
          <a:p>
            <a:r>
              <a:rPr lang="en-US" sz="4000">
                <a:solidFill>
                  <a:srgbClr val="FFFFFF"/>
                </a:solidFill>
              </a:rPr>
              <a:t>A-GUI oracle configs</a:t>
            </a:r>
          </a:p>
        </p:txBody>
      </p:sp>
      <p:pic>
        <p:nvPicPr>
          <p:cNvPr id="5" name="Picture 4" descr="A screenshot of a computer&#10;&#10;Description automatically generated">
            <a:extLst>
              <a:ext uri="{FF2B5EF4-FFF2-40B4-BE49-F238E27FC236}">
                <a16:creationId xmlns:a16="http://schemas.microsoft.com/office/drawing/2014/main" id="{BA5BEDAB-DE36-0738-31C6-0D064C23D78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4124" y="2181426"/>
            <a:ext cx="5012711" cy="3997637"/>
          </a:xfrm>
          <a:prstGeom prst="rect">
            <a:avLst/>
          </a:prstGeom>
        </p:spPr>
      </p:pic>
      <p:pic>
        <p:nvPicPr>
          <p:cNvPr id="4" name="Picture 3" descr="A screenshot of a computer&#10;&#10;Description automatically generated">
            <a:extLst>
              <a:ext uri="{FF2B5EF4-FFF2-40B4-BE49-F238E27FC236}">
                <a16:creationId xmlns:a16="http://schemas.microsoft.com/office/drawing/2014/main" id="{2ADD9986-139C-7AA3-79E1-4BD3D60AFF6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345165" y="2217815"/>
            <a:ext cx="4997289" cy="3997831"/>
          </a:xfrm>
          <a:prstGeom prst="rect">
            <a:avLst/>
          </a:prstGeom>
        </p:spPr>
      </p:pic>
    </p:spTree>
    <p:extLst>
      <p:ext uri="{BB962C8B-B14F-4D97-AF65-F5344CB8AC3E}">
        <p14:creationId xmlns:p14="http://schemas.microsoft.com/office/powerpoint/2010/main" val="19776276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12" name="Rectangle 11">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D39857-D174-C6F7-5539-D9089FEC3808}"/>
              </a:ext>
            </a:extLst>
          </p:cNvPr>
          <p:cNvSpPr>
            <a:spLocks noGrp="1"/>
          </p:cNvSpPr>
          <p:nvPr>
            <p:ph type="title"/>
          </p:nvPr>
        </p:nvSpPr>
        <p:spPr>
          <a:xfrm>
            <a:off x="699714" y="353160"/>
            <a:ext cx="7091300" cy="898581"/>
          </a:xfrm>
        </p:spPr>
        <p:txBody>
          <a:bodyPr vert="horz" lIns="91440" tIns="45720" rIns="91440" bIns="45720" rtlCol="0" anchor="ctr">
            <a:normAutofit/>
          </a:bodyPr>
          <a:lstStyle/>
          <a:p>
            <a:r>
              <a:rPr lang="en-US" sz="4000">
                <a:solidFill>
                  <a:srgbClr val="FFFFFF"/>
                </a:solidFill>
              </a:rPr>
              <a:t>A-SMS Oracle configs</a:t>
            </a:r>
          </a:p>
        </p:txBody>
      </p:sp>
      <p:pic>
        <p:nvPicPr>
          <p:cNvPr id="4" name="Picture 3" descr="A screenshot of a computer&#10;&#10;Description automatically generated">
            <a:extLst>
              <a:ext uri="{FF2B5EF4-FFF2-40B4-BE49-F238E27FC236}">
                <a16:creationId xmlns:a16="http://schemas.microsoft.com/office/drawing/2014/main" id="{E6DCFFB7-6068-C3B8-9D7C-B4E92D69B9A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49786" y="2181426"/>
            <a:ext cx="4997049" cy="3997637"/>
          </a:xfrm>
          <a:prstGeom prst="rect">
            <a:avLst/>
          </a:prstGeom>
        </p:spPr>
      </p:pic>
      <p:pic>
        <p:nvPicPr>
          <p:cNvPr id="5" name="Picture 4" descr="A screenshot of a computer&#10;&#10;Description automatically generated">
            <a:extLst>
              <a:ext uri="{FF2B5EF4-FFF2-40B4-BE49-F238E27FC236}">
                <a16:creationId xmlns:a16="http://schemas.microsoft.com/office/drawing/2014/main" id="{CA3738A8-304D-41C3-7975-F30BBF97ACA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345165" y="2217815"/>
            <a:ext cx="4997291" cy="3997831"/>
          </a:xfrm>
          <a:prstGeom prst="rect">
            <a:avLst/>
          </a:prstGeom>
        </p:spPr>
      </p:pic>
    </p:spTree>
    <p:extLst>
      <p:ext uri="{BB962C8B-B14F-4D97-AF65-F5344CB8AC3E}">
        <p14:creationId xmlns:p14="http://schemas.microsoft.com/office/powerpoint/2010/main" val="864195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12" name="Rectangle 11">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D07B72-5FAE-866C-30C8-F2A017B7C296}"/>
              </a:ext>
            </a:extLst>
          </p:cNvPr>
          <p:cNvSpPr>
            <a:spLocks noGrp="1"/>
          </p:cNvSpPr>
          <p:nvPr>
            <p:ph type="title"/>
          </p:nvPr>
        </p:nvSpPr>
        <p:spPr>
          <a:xfrm>
            <a:off x="699714" y="353160"/>
            <a:ext cx="7091300" cy="898581"/>
          </a:xfrm>
        </p:spPr>
        <p:txBody>
          <a:bodyPr vert="horz" lIns="91440" tIns="45720" rIns="91440" bIns="45720" rtlCol="0" anchor="ctr">
            <a:normAutofit/>
          </a:bodyPr>
          <a:lstStyle/>
          <a:p>
            <a:r>
              <a:rPr lang="en-US" sz="4000">
                <a:solidFill>
                  <a:srgbClr val="FFFFFF"/>
                </a:solidFill>
              </a:rPr>
              <a:t>A-GW Oracle configs</a:t>
            </a:r>
          </a:p>
        </p:txBody>
      </p:sp>
      <p:pic>
        <p:nvPicPr>
          <p:cNvPr id="5" name="Picture 4" descr="A screenshot of a computer&#10;&#10;Description automatically generated">
            <a:extLst>
              <a:ext uri="{FF2B5EF4-FFF2-40B4-BE49-F238E27FC236}">
                <a16:creationId xmlns:a16="http://schemas.microsoft.com/office/drawing/2014/main" id="{4C59B49D-5AE6-A6EC-DE38-1D9498CB815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70472" y="2181426"/>
            <a:ext cx="5076364" cy="3997637"/>
          </a:xfrm>
          <a:prstGeom prst="rect">
            <a:avLst/>
          </a:prstGeom>
        </p:spPr>
      </p:pic>
      <p:pic>
        <p:nvPicPr>
          <p:cNvPr id="4" name="Picture 3" descr="A screenshot of a computer&#10;&#10;Description automatically generated">
            <a:extLst>
              <a:ext uri="{FF2B5EF4-FFF2-40B4-BE49-F238E27FC236}">
                <a16:creationId xmlns:a16="http://schemas.microsoft.com/office/drawing/2014/main" id="{8037A1D1-A3C4-C751-1D2C-7F4723FC7F8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345165" y="2217815"/>
            <a:ext cx="5060546" cy="3997831"/>
          </a:xfrm>
          <a:prstGeom prst="rect">
            <a:avLst/>
          </a:prstGeom>
        </p:spPr>
      </p:pic>
    </p:spTree>
    <p:extLst>
      <p:ext uri="{BB962C8B-B14F-4D97-AF65-F5344CB8AC3E}">
        <p14:creationId xmlns:p14="http://schemas.microsoft.com/office/powerpoint/2010/main" val="31651213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13" name="Rectangle 12">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A7899216-1F19-D5FC-5E11-6217479EA582}"/>
              </a:ext>
            </a:extLst>
          </p:cNvPr>
          <p:cNvSpPr>
            <a:spLocks noGrp="1"/>
          </p:cNvSpPr>
          <p:nvPr>
            <p:ph type="title"/>
          </p:nvPr>
        </p:nvSpPr>
        <p:spPr>
          <a:xfrm>
            <a:off x="699714" y="353160"/>
            <a:ext cx="7091300" cy="898581"/>
          </a:xfrm>
        </p:spPr>
        <p:txBody>
          <a:bodyPr vert="horz" lIns="91440" tIns="45720" rIns="91440" bIns="45720" rtlCol="0" anchor="ctr">
            <a:normAutofit/>
          </a:bodyPr>
          <a:lstStyle/>
          <a:p>
            <a:r>
              <a:rPr lang="en-US" sz="4000">
                <a:solidFill>
                  <a:srgbClr val="FFFFFF"/>
                </a:solidFill>
              </a:rPr>
              <a:t>A-GW Oracle configs (Cont.)</a:t>
            </a:r>
          </a:p>
        </p:txBody>
      </p:sp>
      <p:pic>
        <p:nvPicPr>
          <p:cNvPr id="4" name="Picture 3" descr="A screenshot of a computer&#10;&#10;Description automatically generated">
            <a:extLst>
              <a:ext uri="{FF2B5EF4-FFF2-40B4-BE49-F238E27FC236}">
                <a16:creationId xmlns:a16="http://schemas.microsoft.com/office/drawing/2014/main" id="{2DD7B383-4A29-6E18-9DCD-CE36F96AD5D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18362" y="2181426"/>
            <a:ext cx="5028474" cy="3997637"/>
          </a:xfrm>
          <a:prstGeom prst="rect">
            <a:avLst/>
          </a:prstGeom>
        </p:spPr>
      </p:pic>
      <p:pic>
        <p:nvPicPr>
          <p:cNvPr id="5" name="Picture 4" descr="A screenshot of a computer&#10;&#10;Description automatically generated">
            <a:extLst>
              <a:ext uri="{FF2B5EF4-FFF2-40B4-BE49-F238E27FC236}">
                <a16:creationId xmlns:a16="http://schemas.microsoft.com/office/drawing/2014/main" id="{7A465B74-7DF9-822D-2B69-27C29AEC0AE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345165" y="2217815"/>
            <a:ext cx="5028718" cy="3997831"/>
          </a:xfrm>
          <a:prstGeom prst="rect">
            <a:avLst/>
          </a:prstGeom>
        </p:spPr>
      </p:pic>
    </p:spTree>
    <p:extLst>
      <p:ext uri="{BB962C8B-B14F-4D97-AF65-F5344CB8AC3E}">
        <p14:creationId xmlns:p14="http://schemas.microsoft.com/office/powerpoint/2010/main" val="9921668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FE3F47-929D-5F5B-5F22-60641C21C00B}"/>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A-GUI Checkpoint install</a:t>
            </a:r>
          </a:p>
        </p:txBody>
      </p:sp>
      <p:pic>
        <p:nvPicPr>
          <p:cNvPr id="4" name="Picture 3" descr="A screenshot of a computer&#10;&#10;Description automatically generated">
            <a:extLst>
              <a:ext uri="{FF2B5EF4-FFF2-40B4-BE49-F238E27FC236}">
                <a16:creationId xmlns:a16="http://schemas.microsoft.com/office/drawing/2014/main" id="{97911484-E504-0CAB-A67D-BCD4A5333FFA}"/>
              </a:ext>
            </a:extLst>
          </p:cNvPr>
          <p:cNvPicPr>
            <a:picLocks noChangeAspect="1"/>
          </p:cNvPicPr>
          <p:nvPr/>
        </p:nvPicPr>
        <p:blipFill>
          <a:blip r:embed="rId3"/>
          <a:stretch>
            <a:fillRect/>
          </a:stretch>
        </p:blipFill>
        <p:spPr>
          <a:xfrm>
            <a:off x="2534271" y="1966293"/>
            <a:ext cx="7123457" cy="4452160"/>
          </a:xfrm>
          <a:prstGeom prst="rect">
            <a:avLst/>
          </a:prstGeom>
        </p:spPr>
      </p:pic>
    </p:spTree>
    <p:extLst>
      <p:ext uri="{BB962C8B-B14F-4D97-AF65-F5344CB8AC3E}">
        <p14:creationId xmlns:p14="http://schemas.microsoft.com/office/powerpoint/2010/main" val="28172055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61DA87-E31C-0553-4DAA-0E5159F5B6DC}"/>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A-SMS GAIA Install</a:t>
            </a:r>
          </a:p>
        </p:txBody>
      </p:sp>
      <p:pic>
        <p:nvPicPr>
          <p:cNvPr id="4" name="Picture 3" descr="A screenshot of a computer&#10;&#10;Description automatically generated">
            <a:extLst>
              <a:ext uri="{FF2B5EF4-FFF2-40B4-BE49-F238E27FC236}">
                <a16:creationId xmlns:a16="http://schemas.microsoft.com/office/drawing/2014/main" id="{281BA0A7-5A3A-474A-6117-A6EC6562F0A6}"/>
              </a:ext>
            </a:extLst>
          </p:cNvPr>
          <p:cNvPicPr>
            <a:picLocks noChangeAspect="1"/>
          </p:cNvPicPr>
          <p:nvPr/>
        </p:nvPicPr>
        <p:blipFill>
          <a:blip r:embed="rId3"/>
          <a:stretch>
            <a:fillRect/>
          </a:stretch>
        </p:blipFill>
        <p:spPr>
          <a:xfrm>
            <a:off x="2519967" y="1966293"/>
            <a:ext cx="7152064" cy="4452160"/>
          </a:xfrm>
          <a:prstGeom prst="rect">
            <a:avLst/>
          </a:prstGeom>
        </p:spPr>
      </p:pic>
    </p:spTree>
    <p:extLst>
      <p:ext uri="{BB962C8B-B14F-4D97-AF65-F5344CB8AC3E}">
        <p14:creationId xmlns:p14="http://schemas.microsoft.com/office/powerpoint/2010/main" val="13607968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5D52EA-BEAA-A07E-3989-CF0F0ACE5606}"/>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3700" kern="1200" dirty="0">
                <a:solidFill>
                  <a:srgbClr val="FFFFFF"/>
                </a:solidFill>
                <a:latin typeface="+mj-lt"/>
                <a:ea typeface="+mj-ea"/>
                <a:cs typeface="+mj-cs"/>
              </a:rPr>
              <a:t>A-SMS </a:t>
            </a:r>
            <a:r>
              <a:rPr lang="en-US" sz="3700" kern="1200" dirty="0" err="1">
                <a:solidFill>
                  <a:srgbClr val="FFFFFF"/>
                </a:solidFill>
                <a:latin typeface="+mj-lt"/>
                <a:ea typeface="+mj-ea"/>
                <a:cs typeface="+mj-cs"/>
              </a:rPr>
              <a:t>Configuaration</a:t>
            </a:r>
            <a:r>
              <a:rPr lang="en-US" sz="3700" kern="1200" dirty="0">
                <a:solidFill>
                  <a:srgbClr val="FFFFFF"/>
                </a:solidFill>
                <a:latin typeface="+mj-lt"/>
                <a:ea typeface="+mj-ea"/>
                <a:cs typeface="+mj-cs"/>
              </a:rPr>
              <a:t> checkpoint</a:t>
            </a:r>
          </a:p>
        </p:txBody>
      </p:sp>
      <p:pic>
        <p:nvPicPr>
          <p:cNvPr id="4" name="Picture 3" descr="A screenshot of a computer&#10;&#10;Description automatically generated">
            <a:extLst>
              <a:ext uri="{FF2B5EF4-FFF2-40B4-BE49-F238E27FC236}">
                <a16:creationId xmlns:a16="http://schemas.microsoft.com/office/drawing/2014/main" id="{9C33D2D4-ED25-6424-70CA-0B6669A770E3}"/>
              </a:ext>
            </a:extLst>
          </p:cNvPr>
          <p:cNvPicPr>
            <a:picLocks noChangeAspect="1"/>
          </p:cNvPicPr>
          <p:nvPr/>
        </p:nvPicPr>
        <p:blipFill>
          <a:blip r:embed="rId3"/>
          <a:stretch>
            <a:fillRect/>
          </a:stretch>
        </p:blipFill>
        <p:spPr>
          <a:xfrm>
            <a:off x="2519967" y="1966293"/>
            <a:ext cx="7152064" cy="4452160"/>
          </a:xfrm>
          <a:prstGeom prst="rect">
            <a:avLst/>
          </a:prstGeom>
        </p:spPr>
      </p:pic>
    </p:spTree>
    <p:extLst>
      <p:ext uri="{BB962C8B-B14F-4D97-AF65-F5344CB8AC3E}">
        <p14:creationId xmlns:p14="http://schemas.microsoft.com/office/powerpoint/2010/main" val="6983471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21679667-C07B-FEB1-223A-032F9BD3B2DE}"/>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3700" kern="1200">
                <a:solidFill>
                  <a:srgbClr val="FFFFFF"/>
                </a:solidFill>
                <a:latin typeface="+mj-lt"/>
                <a:ea typeface="+mj-ea"/>
                <a:cs typeface="+mj-cs"/>
              </a:rPr>
              <a:t>A-SMS Configuration checkpoint (CONT.)</a:t>
            </a:r>
          </a:p>
        </p:txBody>
      </p:sp>
      <p:pic>
        <p:nvPicPr>
          <p:cNvPr id="4" name="Picture 3" descr="A computer screen shot of a computer screen&#10;&#10;Description automatically generated">
            <a:extLst>
              <a:ext uri="{FF2B5EF4-FFF2-40B4-BE49-F238E27FC236}">
                <a16:creationId xmlns:a16="http://schemas.microsoft.com/office/drawing/2014/main" id="{0334AD34-2B82-3451-9E3C-E50D2D4D174C}"/>
              </a:ext>
            </a:extLst>
          </p:cNvPr>
          <p:cNvPicPr>
            <a:picLocks noChangeAspect="1"/>
          </p:cNvPicPr>
          <p:nvPr/>
        </p:nvPicPr>
        <p:blipFill>
          <a:blip r:embed="rId3"/>
          <a:stretch>
            <a:fillRect/>
          </a:stretch>
        </p:blipFill>
        <p:spPr>
          <a:xfrm>
            <a:off x="2519967" y="1966293"/>
            <a:ext cx="7152064" cy="4452160"/>
          </a:xfrm>
          <a:prstGeom prst="rect">
            <a:avLst/>
          </a:prstGeom>
        </p:spPr>
      </p:pic>
    </p:spTree>
    <p:extLst>
      <p:ext uri="{BB962C8B-B14F-4D97-AF65-F5344CB8AC3E}">
        <p14:creationId xmlns:p14="http://schemas.microsoft.com/office/powerpoint/2010/main" val="18162936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30C802DE-6773-43C7-C380-DE65E3724B4E}"/>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3700" kern="1200">
                <a:solidFill>
                  <a:srgbClr val="FFFFFF"/>
                </a:solidFill>
                <a:latin typeface="+mj-lt"/>
                <a:ea typeface="+mj-ea"/>
                <a:cs typeface="+mj-cs"/>
              </a:rPr>
              <a:t>A-SMS Configuration checkpoint (CONT.)</a:t>
            </a:r>
          </a:p>
        </p:txBody>
      </p:sp>
      <p:pic>
        <p:nvPicPr>
          <p:cNvPr id="4" name="Picture 3" descr="A computer screen shot of a computer&#10;&#10;Description automatically generated">
            <a:extLst>
              <a:ext uri="{FF2B5EF4-FFF2-40B4-BE49-F238E27FC236}">
                <a16:creationId xmlns:a16="http://schemas.microsoft.com/office/drawing/2014/main" id="{01E6CA11-8648-D549-199B-44714EE26309}"/>
              </a:ext>
            </a:extLst>
          </p:cNvPr>
          <p:cNvPicPr>
            <a:picLocks noChangeAspect="1"/>
          </p:cNvPicPr>
          <p:nvPr/>
        </p:nvPicPr>
        <p:blipFill>
          <a:blip r:embed="rId3"/>
          <a:stretch>
            <a:fillRect/>
          </a:stretch>
        </p:blipFill>
        <p:spPr>
          <a:xfrm>
            <a:off x="2505548" y="1966293"/>
            <a:ext cx="7180902" cy="4452160"/>
          </a:xfrm>
          <a:prstGeom prst="rect">
            <a:avLst/>
          </a:prstGeom>
        </p:spPr>
      </p:pic>
    </p:spTree>
    <p:extLst>
      <p:ext uri="{BB962C8B-B14F-4D97-AF65-F5344CB8AC3E}">
        <p14:creationId xmlns:p14="http://schemas.microsoft.com/office/powerpoint/2010/main" val="36834923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F32A7338-19EB-30B0-A1BE-7A21E5AEB29D}"/>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3700" kern="1200">
                <a:solidFill>
                  <a:srgbClr val="FFFFFF"/>
                </a:solidFill>
                <a:latin typeface="+mj-lt"/>
                <a:ea typeface="+mj-ea"/>
                <a:cs typeface="+mj-cs"/>
              </a:rPr>
              <a:t>A-SMS Configuration checkpoint (CONT.)</a:t>
            </a:r>
          </a:p>
        </p:txBody>
      </p:sp>
      <p:pic>
        <p:nvPicPr>
          <p:cNvPr id="4" name="Picture 3" descr="A computer screen shot of a computer screen&#10;&#10;Description automatically generated">
            <a:extLst>
              <a:ext uri="{FF2B5EF4-FFF2-40B4-BE49-F238E27FC236}">
                <a16:creationId xmlns:a16="http://schemas.microsoft.com/office/drawing/2014/main" id="{B8EE9CA7-D6F6-9FAD-8266-3F88CF2FA141}"/>
              </a:ext>
            </a:extLst>
          </p:cNvPr>
          <p:cNvPicPr>
            <a:picLocks noChangeAspect="1"/>
          </p:cNvPicPr>
          <p:nvPr/>
        </p:nvPicPr>
        <p:blipFill>
          <a:blip r:embed="rId3"/>
          <a:stretch>
            <a:fillRect/>
          </a:stretch>
        </p:blipFill>
        <p:spPr>
          <a:xfrm>
            <a:off x="2505548" y="1966293"/>
            <a:ext cx="7180902" cy="4452160"/>
          </a:xfrm>
          <a:prstGeom prst="rect">
            <a:avLst/>
          </a:prstGeom>
        </p:spPr>
      </p:pic>
    </p:spTree>
    <p:extLst>
      <p:ext uri="{BB962C8B-B14F-4D97-AF65-F5344CB8AC3E}">
        <p14:creationId xmlns:p14="http://schemas.microsoft.com/office/powerpoint/2010/main" val="19414304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B2A8DB87-4276-F5CA-0519-9FA998095B64}"/>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3700" kern="1200">
                <a:solidFill>
                  <a:srgbClr val="FFFFFF"/>
                </a:solidFill>
                <a:latin typeface="+mj-lt"/>
                <a:ea typeface="+mj-ea"/>
                <a:cs typeface="+mj-cs"/>
              </a:rPr>
              <a:t>A-SMS Configuration checkpoint (CONT.)</a:t>
            </a:r>
          </a:p>
        </p:txBody>
      </p:sp>
      <p:pic>
        <p:nvPicPr>
          <p:cNvPr id="4" name="Picture 3" descr="A screenshot of a computer&#10;&#10;Description automatically generated">
            <a:extLst>
              <a:ext uri="{FF2B5EF4-FFF2-40B4-BE49-F238E27FC236}">
                <a16:creationId xmlns:a16="http://schemas.microsoft.com/office/drawing/2014/main" id="{793B0C6C-8618-9301-1825-4921A3666FD8}"/>
              </a:ext>
            </a:extLst>
          </p:cNvPr>
          <p:cNvPicPr>
            <a:picLocks noChangeAspect="1"/>
          </p:cNvPicPr>
          <p:nvPr/>
        </p:nvPicPr>
        <p:blipFill>
          <a:blip r:embed="rId3"/>
          <a:stretch>
            <a:fillRect/>
          </a:stretch>
        </p:blipFill>
        <p:spPr>
          <a:xfrm>
            <a:off x="2505548" y="1966293"/>
            <a:ext cx="7180902" cy="4452160"/>
          </a:xfrm>
          <a:prstGeom prst="rect">
            <a:avLst/>
          </a:prstGeom>
        </p:spPr>
      </p:pic>
    </p:spTree>
    <p:extLst>
      <p:ext uri="{BB962C8B-B14F-4D97-AF65-F5344CB8AC3E}">
        <p14:creationId xmlns:p14="http://schemas.microsoft.com/office/powerpoint/2010/main" val="9723067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D49F10-6919-FE82-2D44-E15BD126F69A}"/>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A-GW Checkpoint configuration</a:t>
            </a:r>
          </a:p>
        </p:txBody>
      </p:sp>
      <p:pic>
        <p:nvPicPr>
          <p:cNvPr id="4" name="Picture 3" descr="A computer screen shot of a computer screen&#10;&#10;Description automatically generated">
            <a:extLst>
              <a:ext uri="{FF2B5EF4-FFF2-40B4-BE49-F238E27FC236}">
                <a16:creationId xmlns:a16="http://schemas.microsoft.com/office/drawing/2014/main" id="{D170296E-74C5-04F7-28CA-8AEC3DB95923}"/>
              </a:ext>
            </a:extLst>
          </p:cNvPr>
          <p:cNvPicPr>
            <a:picLocks noChangeAspect="1"/>
          </p:cNvPicPr>
          <p:nvPr/>
        </p:nvPicPr>
        <p:blipFill>
          <a:blip r:embed="rId3"/>
          <a:stretch>
            <a:fillRect/>
          </a:stretch>
        </p:blipFill>
        <p:spPr>
          <a:xfrm>
            <a:off x="2534271" y="1966293"/>
            <a:ext cx="7123457" cy="4452160"/>
          </a:xfrm>
          <a:prstGeom prst="rect">
            <a:avLst/>
          </a:prstGeom>
        </p:spPr>
      </p:pic>
    </p:spTree>
    <p:extLst>
      <p:ext uri="{BB962C8B-B14F-4D97-AF65-F5344CB8AC3E}">
        <p14:creationId xmlns:p14="http://schemas.microsoft.com/office/powerpoint/2010/main" val="27814851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939ABB99-79E8-AF69-44CD-AE66BCCA340E}"/>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3700" kern="1200">
                <a:solidFill>
                  <a:srgbClr val="FFFFFF"/>
                </a:solidFill>
                <a:latin typeface="+mj-lt"/>
                <a:ea typeface="+mj-ea"/>
                <a:cs typeface="+mj-cs"/>
              </a:rPr>
              <a:t>A-GW Checkpoint configuration (CONT.)</a:t>
            </a:r>
          </a:p>
        </p:txBody>
      </p:sp>
      <p:pic>
        <p:nvPicPr>
          <p:cNvPr id="5" name="Picture 4" descr="A screenshot of a computer&#10;&#10;Description automatically generated">
            <a:extLst>
              <a:ext uri="{FF2B5EF4-FFF2-40B4-BE49-F238E27FC236}">
                <a16:creationId xmlns:a16="http://schemas.microsoft.com/office/drawing/2014/main" id="{A8D26D8D-3A0F-459F-4881-F48BBF5886DC}"/>
              </a:ext>
            </a:extLst>
          </p:cNvPr>
          <p:cNvPicPr>
            <a:picLocks noChangeAspect="1"/>
          </p:cNvPicPr>
          <p:nvPr/>
        </p:nvPicPr>
        <p:blipFill>
          <a:blip r:embed="rId3"/>
          <a:stretch>
            <a:fillRect/>
          </a:stretch>
        </p:blipFill>
        <p:spPr>
          <a:xfrm>
            <a:off x="2534271" y="1966293"/>
            <a:ext cx="7123457" cy="4452160"/>
          </a:xfrm>
          <a:prstGeom prst="rect">
            <a:avLst/>
          </a:prstGeom>
        </p:spPr>
      </p:pic>
    </p:spTree>
    <p:extLst>
      <p:ext uri="{BB962C8B-B14F-4D97-AF65-F5344CB8AC3E}">
        <p14:creationId xmlns:p14="http://schemas.microsoft.com/office/powerpoint/2010/main" val="39954288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B784B5C-7261-D609-165F-D74F4C584791}"/>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A-GW IP Assignment</a:t>
            </a:r>
          </a:p>
        </p:txBody>
      </p:sp>
      <p:pic>
        <p:nvPicPr>
          <p:cNvPr id="2" name="Picture 1" descr="A screenshot of a computer&#10;&#10;Description automatically generated">
            <a:extLst>
              <a:ext uri="{FF2B5EF4-FFF2-40B4-BE49-F238E27FC236}">
                <a16:creationId xmlns:a16="http://schemas.microsoft.com/office/drawing/2014/main" id="{E8977301-012F-FAC0-5397-0E6B245C8A19}"/>
              </a:ext>
            </a:extLst>
          </p:cNvPr>
          <p:cNvPicPr>
            <a:picLocks noChangeAspect="1"/>
          </p:cNvPicPr>
          <p:nvPr/>
        </p:nvPicPr>
        <p:blipFill>
          <a:blip r:embed="rId3"/>
          <a:stretch>
            <a:fillRect/>
          </a:stretch>
        </p:blipFill>
        <p:spPr>
          <a:xfrm>
            <a:off x="2519967" y="1966293"/>
            <a:ext cx="7152064" cy="4452160"/>
          </a:xfrm>
          <a:prstGeom prst="rect">
            <a:avLst/>
          </a:prstGeom>
        </p:spPr>
      </p:pic>
    </p:spTree>
    <p:extLst>
      <p:ext uri="{BB962C8B-B14F-4D97-AF65-F5344CB8AC3E}">
        <p14:creationId xmlns:p14="http://schemas.microsoft.com/office/powerpoint/2010/main" val="34165965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71AE3003-5809-C253-7AC3-2B6F9A211AEC}"/>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A-GW IP Assignment (CONT.)</a:t>
            </a:r>
          </a:p>
        </p:txBody>
      </p:sp>
      <p:pic>
        <p:nvPicPr>
          <p:cNvPr id="2" name="Picture 1" descr="A screenshot of a computer&#10;&#10;Description automatically generated">
            <a:extLst>
              <a:ext uri="{FF2B5EF4-FFF2-40B4-BE49-F238E27FC236}">
                <a16:creationId xmlns:a16="http://schemas.microsoft.com/office/drawing/2014/main" id="{117F24C0-6FD5-F178-56E9-0F66C1961F02}"/>
              </a:ext>
            </a:extLst>
          </p:cNvPr>
          <p:cNvPicPr>
            <a:picLocks noChangeAspect="1"/>
          </p:cNvPicPr>
          <p:nvPr/>
        </p:nvPicPr>
        <p:blipFill>
          <a:blip r:embed="rId3"/>
          <a:stretch>
            <a:fillRect/>
          </a:stretch>
        </p:blipFill>
        <p:spPr>
          <a:xfrm>
            <a:off x="1992625" y="1966293"/>
            <a:ext cx="8206748" cy="4452160"/>
          </a:xfrm>
          <a:prstGeom prst="rect">
            <a:avLst/>
          </a:prstGeom>
        </p:spPr>
      </p:pic>
    </p:spTree>
    <p:extLst>
      <p:ext uri="{BB962C8B-B14F-4D97-AF65-F5344CB8AC3E}">
        <p14:creationId xmlns:p14="http://schemas.microsoft.com/office/powerpoint/2010/main" val="27115168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3181F1B4-7D43-51B9-1EF9-AAB5EFBDAB19}"/>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A-GW Communications Check</a:t>
            </a:r>
          </a:p>
        </p:txBody>
      </p:sp>
      <p:pic>
        <p:nvPicPr>
          <p:cNvPr id="2" name="Picture 1" descr="A screenshot of a computer&#10;&#10;Description automatically generated">
            <a:extLst>
              <a:ext uri="{FF2B5EF4-FFF2-40B4-BE49-F238E27FC236}">
                <a16:creationId xmlns:a16="http://schemas.microsoft.com/office/drawing/2014/main" id="{FEF6C65A-49D5-525C-C004-0D5B6A57FE82}"/>
              </a:ext>
            </a:extLst>
          </p:cNvPr>
          <p:cNvPicPr>
            <a:picLocks noChangeAspect="1"/>
          </p:cNvPicPr>
          <p:nvPr/>
        </p:nvPicPr>
        <p:blipFill>
          <a:blip r:embed="rId3"/>
          <a:stretch>
            <a:fillRect/>
          </a:stretch>
        </p:blipFill>
        <p:spPr>
          <a:xfrm>
            <a:off x="1992625" y="1966293"/>
            <a:ext cx="8206748" cy="4452160"/>
          </a:xfrm>
          <a:prstGeom prst="rect">
            <a:avLst/>
          </a:prstGeom>
        </p:spPr>
      </p:pic>
    </p:spTree>
    <p:extLst>
      <p:ext uri="{BB962C8B-B14F-4D97-AF65-F5344CB8AC3E}">
        <p14:creationId xmlns:p14="http://schemas.microsoft.com/office/powerpoint/2010/main" val="18803208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662D3C27-342F-3D60-52DE-093635E03DD1}"/>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Licenses update</a:t>
            </a:r>
          </a:p>
        </p:txBody>
      </p:sp>
      <p:pic>
        <p:nvPicPr>
          <p:cNvPr id="6" name="Picture 5" descr="A screenshot of a computer&#10;&#10;Description automatically generated">
            <a:extLst>
              <a:ext uri="{FF2B5EF4-FFF2-40B4-BE49-F238E27FC236}">
                <a16:creationId xmlns:a16="http://schemas.microsoft.com/office/drawing/2014/main" id="{E397156E-F831-46FE-7D3C-A789A26B2EBC}"/>
              </a:ext>
            </a:extLst>
          </p:cNvPr>
          <p:cNvPicPr>
            <a:picLocks noChangeAspect="1"/>
          </p:cNvPicPr>
          <p:nvPr/>
        </p:nvPicPr>
        <p:blipFill>
          <a:blip r:embed="rId3"/>
          <a:stretch>
            <a:fillRect/>
          </a:stretch>
        </p:blipFill>
        <p:spPr>
          <a:xfrm>
            <a:off x="1992625" y="1966293"/>
            <a:ext cx="8206748" cy="4452160"/>
          </a:xfrm>
          <a:prstGeom prst="rect">
            <a:avLst/>
          </a:prstGeom>
        </p:spPr>
      </p:pic>
    </p:spTree>
    <p:extLst>
      <p:ext uri="{BB962C8B-B14F-4D97-AF65-F5344CB8AC3E}">
        <p14:creationId xmlns:p14="http://schemas.microsoft.com/office/powerpoint/2010/main" val="34134398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F2215647-1A93-A86C-995C-DD0F499A413C}"/>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Licenses update (CONT.)</a:t>
            </a:r>
          </a:p>
        </p:txBody>
      </p:sp>
      <p:pic>
        <p:nvPicPr>
          <p:cNvPr id="2" name="Picture 1" descr="A screenshot of a computer&#10;&#10;Description automatically generated">
            <a:extLst>
              <a:ext uri="{FF2B5EF4-FFF2-40B4-BE49-F238E27FC236}">
                <a16:creationId xmlns:a16="http://schemas.microsoft.com/office/drawing/2014/main" id="{04C36B95-340C-1FCD-3E86-BE37FC2E2814}"/>
              </a:ext>
            </a:extLst>
          </p:cNvPr>
          <p:cNvPicPr>
            <a:picLocks noChangeAspect="1"/>
          </p:cNvPicPr>
          <p:nvPr/>
        </p:nvPicPr>
        <p:blipFill>
          <a:blip r:embed="rId3"/>
          <a:stretch>
            <a:fillRect/>
          </a:stretch>
        </p:blipFill>
        <p:spPr>
          <a:xfrm>
            <a:off x="1992625" y="1966293"/>
            <a:ext cx="8206748" cy="4452160"/>
          </a:xfrm>
          <a:prstGeom prst="rect">
            <a:avLst/>
          </a:prstGeom>
        </p:spPr>
      </p:pic>
    </p:spTree>
    <p:extLst>
      <p:ext uri="{BB962C8B-B14F-4D97-AF65-F5344CB8AC3E}">
        <p14:creationId xmlns:p14="http://schemas.microsoft.com/office/powerpoint/2010/main" val="12116148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0DE898D0-0E0C-FC2F-2C43-1AF04AA847F7}"/>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Licenses update (CONT.)</a:t>
            </a:r>
          </a:p>
        </p:txBody>
      </p:sp>
      <p:pic>
        <p:nvPicPr>
          <p:cNvPr id="2" name="Picture 1" descr="A screenshot of a computer&#10;&#10;Description automatically generated">
            <a:extLst>
              <a:ext uri="{FF2B5EF4-FFF2-40B4-BE49-F238E27FC236}">
                <a16:creationId xmlns:a16="http://schemas.microsoft.com/office/drawing/2014/main" id="{43131FF7-5931-1E2C-FE7B-55202C501A0F}"/>
              </a:ext>
            </a:extLst>
          </p:cNvPr>
          <p:cNvPicPr>
            <a:picLocks noChangeAspect="1"/>
          </p:cNvPicPr>
          <p:nvPr/>
        </p:nvPicPr>
        <p:blipFill>
          <a:blip r:embed="rId3"/>
          <a:stretch>
            <a:fillRect/>
          </a:stretch>
        </p:blipFill>
        <p:spPr>
          <a:xfrm>
            <a:off x="1992625" y="1966293"/>
            <a:ext cx="8206748" cy="4452160"/>
          </a:xfrm>
          <a:prstGeom prst="rect">
            <a:avLst/>
          </a:prstGeom>
        </p:spPr>
      </p:pic>
    </p:spTree>
    <p:extLst>
      <p:ext uri="{BB962C8B-B14F-4D97-AF65-F5344CB8AC3E}">
        <p14:creationId xmlns:p14="http://schemas.microsoft.com/office/powerpoint/2010/main" val="33061532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414E11-E2E4-1161-C252-2E487623202A}"/>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Security Policies</a:t>
            </a:r>
          </a:p>
        </p:txBody>
      </p:sp>
      <p:pic>
        <p:nvPicPr>
          <p:cNvPr id="4" name="Picture 3" descr="A screenshot of a computer&#10;&#10;Description automatically generated">
            <a:extLst>
              <a:ext uri="{FF2B5EF4-FFF2-40B4-BE49-F238E27FC236}">
                <a16:creationId xmlns:a16="http://schemas.microsoft.com/office/drawing/2014/main" id="{A351796A-DC90-5EBB-C38D-028E6F567268}"/>
              </a:ext>
            </a:extLst>
          </p:cNvPr>
          <p:cNvPicPr>
            <a:picLocks noChangeAspect="1"/>
          </p:cNvPicPr>
          <p:nvPr/>
        </p:nvPicPr>
        <p:blipFill>
          <a:blip r:embed="rId3"/>
          <a:stretch>
            <a:fillRect/>
          </a:stretch>
        </p:blipFill>
        <p:spPr>
          <a:xfrm>
            <a:off x="1954455" y="1966293"/>
            <a:ext cx="8283088" cy="4452160"/>
          </a:xfrm>
          <a:prstGeom prst="rect">
            <a:avLst/>
          </a:prstGeom>
        </p:spPr>
      </p:pic>
    </p:spTree>
    <p:extLst>
      <p:ext uri="{BB962C8B-B14F-4D97-AF65-F5344CB8AC3E}">
        <p14:creationId xmlns:p14="http://schemas.microsoft.com/office/powerpoint/2010/main" val="38035851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77B3F80-E7F7-A9C4-3385-36428E359AB0}"/>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Malware protection policy</a:t>
            </a:r>
          </a:p>
        </p:txBody>
      </p:sp>
      <p:pic>
        <p:nvPicPr>
          <p:cNvPr id="2" name="Picture 1" descr="A screenshot of a computer&#10;&#10;Description automatically generated">
            <a:extLst>
              <a:ext uri="{FF2B5EF4-FFF2-40B4-BE49-F238E27FC236}">
                <a16:creationId xmlns:a16="http://schemas.microsoft.com/office/drawing/2014/main" id="{58D17C7E-1302-B2AA-AA76-2717DF3E8B96}"/>
              </a:ext>
            </a:extLst>
          </p:cNvPr>
          <p:cNvPicPr>
            <a:picLocks noChangeAspect="1"/>
          </p:cNvPicPr>
          <p:nvPr/>
        </p:nvPicPr>
        <p:blipFill>
          <a:blip r:embed="rId3"/>
          <a:stretch>
            <a:fillRect/>
          </a:stretch>
        </p:blipFill>
        <p:spPr>
          <a:xfrm>
            <a:off x="1973629" y="1966293"/>
            <a:ext cx="8244741" cy="4452160"/>
          </a:xfrm>
          <a:prstGeom prst="rect">
            <a:avLst/>
          </a:prstGeom>
        </p:spPr>
      </p:pic>
    </p:spTree>
    <p:extLst>
      <p:ext uri="{BB962C8B-B14F-4D97-AF65-F5344CB8AC3E}">
        <p14:creationId xmlns:p14="http://schemas.microsoft.com/office/powerpoint/2010/main" val="23489642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995DEA9-0EDD-C9F5-9C5B-909E9E7821B2}"/>
              </a:ext>
            </a:extLst>
          </p:cNvPr>
          <p:cNvSpPr>
            <a:spLocks noGrp="1"/>
          </p:cNvSpPr>
          <p:nvPr>
            <p:ph type="title"/>
          </p:nvPr>
        </p:nvSpPr>
        <p:spPr>
          <a:xfrm>
            <a:off x="1314824" y="735106"/>
            <a:ext cx="10053763" cy="2928470"/>
          </a:xfrm>
        </p:spPr>
        <p:txBody>
          <a:bodyPr vert="horz" lIns="91440" tIns="45720" rIns="91440" bIns="45720" rtlCol="0" anchor="b">
            <a:normAutofit/>
          </a:bodyPr>
          <a:lstStyle/>
          <a:p>
            <a:r>
              <a:rPr lang="en-US" sz="4800" kern="1200">
                <a:solidFill>
                  <a:srgbClr val="FFFFFF"/>
                </a:solidFill>
                <a:latin typeface="+mj-lt"/>
                <a:ea typeface="+mj-ea"/>
                <a:cs typeface="+mj-cs"/>
              </a:rPr>
              <a:t>END.</a:t>
            </a:r>
          </a:p>
        </p:txBody>
      </p:sp>
    </p:spTree>
    <p:extLst>
      <p:ext uri="{BB962C8B-B14F-4D97-AF65-F5344CB8AC3E}">
        <p14:creationId xmlns:p14="http://schemas.microsoft.com/office/powerpoint/2010/main" val="8462286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35</TotalTime>
  <Words>548</Words>
  <Application>Microsoft Office PowerPoint</Application>
  <PresentationFormat>Widescreen</PresentationFormat>
  <Paragraphs>65</Paragraphs>
  <Slides>23</Slides>
  <Notes>21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Aptos</vt:lpstr>
      <vt:lpstr>Aptos Display</vt:lpstr>
      <vt:lpstr>Arial</vt:lpstr>
      <vt:lpstr>Office Theme</vt:lpstr>
      <vt:lpstr>Enterprise networking</vt:lpstr>
      <vt:lpstr>A-GUI oracle configs</vt:lpstr>
      <vt:lpstr>A-SMS Oracle configs</vt:lpstr>
      <vt:lpstr>A-GW Oracle configs</vt:lpstr>
      <vt:lpstr>A-GW Oracle configs (Cont.)</vt:lpstr>
      <vt:lpstr>A-GUI Checkpoint install</vt:lpstr>
      <vt:lpstr>A-SMS GAIA Install</vt:lpstr>
      <vt:lpstr>A-SMS Configuaration checkpoint</vt:lpstr>
      <vt:lpstr>A-SMS Configuration checkpoint (CONT.)</vt:lpstr>
      <vt:lpstr>A-SMS Configuration checkpoint (CONT.)</vt:lpstr>
      <vt:lpstr>A-SMS Configuration checkpoint (CONT.)</vt:lpstr>
      <vt:lpstr>A-SMS Configuration checkpoint (CONT.)</vt:lpstr>
      <vt:lpstr>A-GW Checkpoint configuration</vt:lpstr>
      <vt:lpstr>A-GW Checkpoint configuration (CONT.)</vt:lpstr>
      <vt:lpstr>A-GW IP Assignment</vt:lpstr>
      <vt:lpstr>A-GW IP Assignment (CONT.)</vt:lpstr>
      <vt:lpstr>A-GW Communications Check</vt:lpstr>
      <vt:lpstr>Licenses update</vt:lpstr>
      <vt:lpstr>Licenses update (CONT.)</vt:lpstr>
      <vt:lpstr>Licenses update (CONT.)</vt:lpstr>
      <vt:lpstr>Security Policies</vt:lpstr>
      <vt:lpstr>Malware protection policy</vt:lpstr>
      <vt:lpstr>END.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Josh Lloyd (2205191)</dc:creator>
  <cp:lastModifiedBy>Josh Lloyd (2205191)</cp:lastModifiedBy>
  <cp:revision>1</cp:revision>
  <dcterms:created xsi:type="dcterms:W3CDTF">2026-01-22T12:14:27Z</dcterms:created>
  <dcterms:modified xsi:type="dcterms:W3CDTF">2026-01-22T12:50:10Z</dcterms:modified>
</cp:coreProperties>
</file>