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comments/comment2.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3">
  <p:sldMasterIdLst>
    <p:sldMasterId id="2147483660" r:id="rId1"/>
  </p:sldMasterIdLst>
  <p:notesMasterIdLst>
    <p:notesMasterId r:id="rId27"/>
  </p:notesMasterIdLst>
  <p:handoutMasterIdLst>
    <p:handoutMasterId r:id="rId28"/>
  </p:handoutMasterIdLst>
  <p:sldIdLst>
    <p:sldId id="279" r:id="rId2"/>
    <p:sldId id="256" r:id="rId3"/>
    <p:sldId id="273" r:id="rId4"/>
    <p:sldId id="274" r:id="rId5"/>
    <p:sldId id="282" r:id="rId6"/>
    <p:sldId id="291" r:id="rId7"/>
    <p:sldId id="292" r:id="rId8"/>
    <p:sldId id="286" r:id="rId9"/>
    <p:sldId id="288" r:id="rId10"/>
    <p:sldId id="289" r:id="rId11"/>
    <p:sldId id="290" r:id="rId12"/>
    <p:sldId id="295" r:id="rId13"/>
    <p:sldId id="302" r:id="rId14"/>
    <p:sldId id="303" r:id="rId15"/>
    <p:sldId id="304" r:id="rId16"/>
    <p:sldId id="296" r:id="rId17"/>
    <p:sldId id="309" r:id="rId18"/>
    <p:sldId id="297" r:id="rId19"/>
    <p:sldId id="299" r:id="rId20"/>
    <p:sldId id="307" r:id="rId21"/>
    <p:sldId id="301" r:id="rId22"/>
    <p:sldId id="300" r:id="rId23"/>
    <p:sldId id="298" r:id="rId24"/>
    <p:sldId id="308" r:id="rId25"/>
    <p:sldId id="283" r:id="rId26"/>
  </p:sldIdLst>
  <p:sldSz cx="12188825" cy="6858000"/>
  <p:notesSz cx="6858000" cy="9144000"/>
  <p:defaultTextStyle>
    <a:defPPr rtl="0">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5"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ndiza Landsmeer" initials="ML" lastIdx="17" clrIdx="0">
    <p:extLst>
      <p:ext uri="{19B8F6BF-5375-455C-9EA6-DF929625EA0E}">
        <p15:presenceInfo xmlns:p15="http://schemas.microsoft.com/office/powerpoint/2012/main" userId="c3c435b7cccf9f5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000" autoAdjust="0"/>
  </p:normalViewPr>
  <p:slideViewPr>
    <p:cSldViewPr>
      <p:cViewPr varScale="1">
        <p:scale>
          <a:sx n="67" d="100"/>
          <a:sy n="67" d="100"/>
        </p:scale>
        <p:origin x="644" y="60"/>
      </p:cViewPr>
      <p:guideLst>
        <p:guide orient="horz" pos="2160"/>
        <p:guide pos="3839"/>
      </p:guideLst>
    </p:cSldViewPr>
  </p:slideViewPr>
  <p:notesTextViewPr>
    <p:cViewPr>
      <p:scale>
        <a:sx n="1" d="1"/>
        <a:sy n="1" d="1"/>
      </p:scale>
      <p:origin x="0" y="0"/>
    </p:cViewPr>
  </p:notesTextViewPr>
  <p:notesViewPr>
    <p:cSldViewPr>
      <p:cViewPr varScale="1">
        <p:scale>
          <a:sx n="87" d="100"/>
          <a:sy n="87" d="100"/>
        </p:scale>
        <p:origin x="3012"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presProps" Target="presProps.xml"/><Relationship Id="rId8" Type="http://schemas.openxmlformats.org/officeDocument/2006/relationships/slide" Target="slides/slide7.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2-04T07:52:23.879" idx="13">
    <p:pos x="2533" y="3290"/>
    <p:text>Thus these betyls are predating the Nabataeans</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02-04T09:43:11.011" idx="15">
    <p:pos x="5973" y="1428"/>
    <p:text>Illustration</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de-DE" dirty="0"/>
          </a:p>
        </p:txBody>
      </p:sp>
      <p:sp>
        <p:nvSpPr>
          <p:cNvPr id="3" name="Datumsplatzhalt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E23FB0D6-919F-4B79-8EB7-D731DE68A7BB}" type="datetime1">
              <a:rPr lang="de-DE" smtClean="0"/>
              <a:t>04.02.2019</a:t>
            </a:fld>
            <a:endParaRPr lang="de-DE" dirty="0"/>
          </a:p>
        </p:txBody>
      </p:sp>
      <p:sp>
        <p:nvSpPr>
          <p:cNvPr id="4" name="Fußzeilenplatzhalt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de-DE" dirty="0"/>
          </a:p>
        </p:txBody>
      </p:sp>
      <p:sp>
        <p:nvSpPr>
          <p:cNvPr id="5" name="Foliennummernplatzhalt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92837A6B-DAA4-4C2D-AEAB-4E9E70095794}" type="slidenum">
              <a:rPr lang="de-DE" smtClean="0"/>
              <a:t>‹Nr.›</a:t>
            </a:fld>
            <a:endParaRPr lang="de-DE" dirty="0"/>
          </a:p>
        </p:txBody>
      </p:sp>
    </p:spTree>
    <p:extLst>
      <p:ext uri="{BB962C8B-B14F-4D97-AF65-F5344CB8AC3E}">
        <p14:creationId xmlns:p14="http://schemas.microsoft.com/office/powerpoint/2010/main" val="292154555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de-DE" noProof="0" dirty="0"/>
          </a:p>
        </p:txBody>
      </p:sp>
      <p:sp>
        <p:nvSpPr>
          <p:cNvPr id="3" name="Datumsplatzhalt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575AC92F-40CF-4FAC-81A8-00FA1EB1AB73}" type="datetime1">
              <a:rPr lang="de-DE" noProof="0" smtClean="0"/>
              <a:t>04.02.2019</a:t>
            </a:fld>
            <a:endParaRPr lang="de-DE" noProof="0" dirty="0"/>
          </a:p>
        </p:txBody>
      </p:sp>
      <p:sp>
        <p:nvSpPr>
          <p:cNvPr id="4" name="Folienbildplatzhalt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de-DE" noProof="0" dirty="0"/>
          </a:p>
        </p:txBody>
      </p:sp>
      <p:sp>
        <p:nvSpPr>
          <p:cNvPr id="5" name="Notizenplatzhalt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de-DE" noProof="0" dirty="0"/>
              <a:t>Textmasterformat durch Klicken bearbeiten</a:t>
            </a:r>
          </a:p>
          <a:p>
            <a:pPr lvl="1" rtl="0"/>
            <a:r>
              <a:rPr lang="de-DE" noProof="0" dirty="0"/>
              <a:t>Zweite Ebene</a:t>
            </a:r>
          </a:p>
          <a:p>
            <a:pPr lvl="2" rtl="0"/>
            <a:r>
              <a:rPr lang="de-DE" noProof="0" dirty="0"/>
              <a:t>Dritte Ebene</a:t>
            </a:r>
          </a:p>
          <a:p>
            <a:pPr lvl="3" rtl="0"/>
            <a:r>
              <a:rPr lang="de-DE" noProof="0" dirty="0"/>
              <a:t>Vierte Ebene</a:t>
            </a:r>
          </a:p>
          <a:p>
            <a:pPr lvl="4" rtl="0"/>
            <a:r>
              <a:rPr lang="de-DE" noProof="0" dirty="0"/>
              <a:t>Fünfte Ebene</a:t>
            </a:r>
          </a:p>
        </p:txBody>
      </p:sp>
      <p:sp>
        <p:nvSpPr>
          <p:cNvPr id="6" name="Fußzeilenplatzhalt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de-DE" noProof="0" dirty="0"/>
          </a:p>
        </p:txBody>
      </p:sp>
      <p:sp>
        <p:nvSpPr>
          <p:cNvPr id="7" name="Foliennummernplatzhalt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03266150-FA26-45B5-BF0B-186B42A09DC9}" type="slidenum">
              <a:rPr lang="de-DE" noProof="0" smtClean="0"/>
              <a:t>‹Nr.›</a:t>
            </a:fld>
            <a:endParaRPr lang="de-DE" noProof="0" dirty="0"/>
          </a:p>
        </p:txBody>
      </p:sp>
    </p:spTree>
    <p:extLst>
      <p:ext uri="{BB962C8B-B14F-4D97-AF65-F5344CB8AC3E}">
        <p14:creationId xmlns:p14="http://schemas.microsoft.com/office/powerpoint/2010/main" val="14594674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10"/>
          </p:nvPr>
        </p:nvSpPr>
        <p:spPr/>
        <p:txBody>
          <a:bodyPr/>
          <a:lstStyle/>
          <a:p>
            <a:pPr rtl="0"/>
            <a:fld id="{03266150-FA26-45B5-BF0B-186B42A09DC9}" type="slidenum">
              <a:rPr lang="de-DE" smtClean="0"/>
              <a:t>2</a:t>
            </a:fld>
            <a:endParaRPr lang="de-DE" dirty="0"/>
          </a:p>
        </p:txBody>
      </p:sp>
    </p:spTree>
    <p:extLst>
      <p:ext uri="{BB962C8B-B14F-4D97-AF65-F5344CB8AC3E}">
        <p14:creationId xmlns:p14="http://schemas.microsoft.com/office/powerpoint/2010/main" val="4032197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10"/>
          </p:nvPr>
        </p:nvSpPr>
        <p:spPr/>
        <p:txBody>
          <a:bodyPr/>
          <a:lstStyle/>
          <a:p>
            <a:pPr rtl="0"/>
            <a:fld id="{03266150-FA26-45B5-BF0B-186B42A09DC9}" type="slidenum">
              <a:rPr lang="de-DE" smtClean="0"/>
              <a:t>3</a:t>
            </a:fld>
            <a:endParaRPr lang="de-DE" dirty="0"/>
          </a:p>
        </p:txBody>
      </p:sp>
    </p:spTree>
    <p:extLst>
      <p:ext uri="{BB962C8B-B14F-4D97-AF65-F5344CB8AC3E}">
        <p14:creationId xmlns:p14="http://schemas.microsoft.com/office/powerpoint/2010/main" val="931898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10"/>
          </p:nvPr>
        </p:nvSpPr>
        <p:spPr/>
        <p:txBody>
          <a:bodyPr/>
          <a:lstStyle/>
          <a:p>
            <a:pPr rtl="0"/>
            <a:fld id="{03266150-FA26-45B5-BF0B-186B42A09DC9}" type="slidenum">
              <a:rPr lang="de-DE" smtClean="0"/>
              <a:t>4</a:t>
            </a:fld>
            <a:endParaRPr lang="de-DE" dirty="0"/>
          </a:p>
        </p:txBody>
      </p:sp>
    </p:spTree>
    <p:extLst>
      <p:ext uri="{BB962C8B-B14F-4D97-AF65-F5344CB8AC3E}">
        <p14:creationId xmlns:p14="http://schemas.microsoft.com/office/powerpoint/2010/main" val="24470395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spTree>
      <p:nvGrpSpPr>
        <p:cNvPr id="1" name=""/>
        <p:cNvGrpSpPr/>
        <p:nvPr/>
      </p:nvGrpSpPr>
      <p:grpSpPr>
        <a:xfrm>
          <a:off x="0" y="0"/>
          <a:ext cx="0" cy="0"/>
          <a:chOff x="0" y="0"/>
          <a:chExt cx="0" cy="0"/>
        </a:xfrm>
      </p:grpSpPr>
      <p:pic>
        <p:nvPicPr>
          <p:cNvPr id="17" name="Bild 16"/>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hidden">
          <a:xfrm>
            <a:off x="0" y="0"/>
            <a:ext cx="12188825" cy="6858000"/>
          </a:xfrm>
          <a:prstGeom prst="rect">
            <a:avLst/>
          </a:prstGeom>
        </p:spPr>
      </p:pic>
      <p:sp>
        <p:nvSpPr>
          <p:cNvPr id="13" name="Rechteck 12"/>
          <p:cNvSpPr/>
          <p:nvPr/>
        </p:nvSpPr>
        <p:spPr bwMode="hidden">
          <a:xfrm>
            <a:off x="0" y="1"/>
            <a:ext cx="12188825" cy="481056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de-DE" noProof="0" dirty="0"/>
          </a:p>
        </p:txBody>
      </p:sp>
      <p:sp>
        <p:nvSpPr>
          <p:cNvPr id="15" name="Rechteck 14"/>
          <p:cNvSpPr/>
          <p:nvPr/>
        </p:nvSpPr>
        <p:spPr bwMode="hidden">
          <a:xfrm>
            <a:off x="0" y="4810562"/>
            <a:ext cx="12188825" cy="2047439"/>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de-DE" noProof="0" dirty="0"/>
          </a:p>
        </p:txBody>
      </p:sp>
      <p:sp>
        <p:nvSpPr>
          <p:cNvPr id="2" name="Titel 1"/>
          <p:cNvSpPr>
            <a:spLocks noGrp="1"/>
          </p:cNvSpPr>
          <p:nvPr>
            <p:ph type="ctrTitle"/>
          </p:nvPr>
        </p:nvSpPr>
        <p:spPr>
          <a:xfrm>
            <a:off x="1522413" y="1905000"/>
            <a:ext cx="9144000" cy="2667000"/>
          </a:xfrm>
        </p:spPr>
        <p:txBody>
          <a:bodyPr rtlCol="0">
            <a:normAutofit/>
          </a:bodyPr>
          <a:lstStyle>
            <a:lvl1pPr>
              <a:lnSpc>
                <a:spcPct val="80000"/>
              </a:lnSpc>
              <a:defRPr sz="6000"/>
            </a:lvl1pPr>
          </a:lstStyle>
          <a:p>
            <a:pPr rtl="0"/>
            <a:r>
              <a:rPr lang="de-DE" noProof="0"/>
              <a:t>Mastertitelformat bearbeiten</a:t>
            </a:r>
            <a:endParaRPr lang="de-DE" noProof="0" dirty="0"/>
          </a:p>
        </p:txBody>
      </p:sp>
      <p:sp>
        <p:nvSpPr>
          <p:cNvPr id="3" name="Untertitel 2"/>
          <p:cNvSpPr>
            <a:spLocks noGrp="1"/>
          </p:cNvSpPr>
          <p:nvPr>
            <p:ph type="subTitle" idx="1"/>
          </p:nvPr>
        </p:nvSpPr>
        <p:spPr>
          <a:xfrm>
            <a:off x="1522413" y="5029200"/>
            <a:ext cx="8229600" cy="1143000"/>
          </a:xfrm>
        </p:spPr>
        <p:txBody>
          <a:bodyPr rtlCol="0"/>
          <a:lstStyle>
            <a:lvl1pPr marL="0" indent="0" algn="l">
              <a:spcBef>
                <a:spcPts val="0"/>
              </a:spcBef>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de-DE" noProof="0"/>
              <a:t>Master-Untertitelformat bearbeiten</a:t>
            </a:r>
            <a:endParaRPr lang="de-DE" noProof="0" dirty="0"/>
          </a:p>
        </p:txBody>
      </p:sp>
      <p:sp>
        <p:nvSpPr>
          <p:cNvPr id="5" name="Fußzeilenplatzhalter 4"/>
          <p:cNvSpPr>
            <a:spLocks noGrp="1"/>
          </p:cNvSpPr>
          <p:nvPr>
            <p:ph type="ftr" sz="quarter" idx="11"/>
          </p:nvPr>
        </p:nvSpPr>
        <p:spPr/>
        <p:txBody>
          <a:bodyPr rtlCol="0"/>
          <a:lstStyle/>
          <a:p>
            <a:pPr rtl="0"/>
            <a:r>
              <a:rPr lang="de-DE" noProof="0" dirty="0"/>
              <a:t>Fußzeile hinzufügen</a:t>
            </a:r>
          </a:p>
        </p:txBody>
      </p:sp>
      <p:sp>
        <p:nvSpPr>
          <p:cNvPr id="4" name="Datumsplatzhalter 3"/>
          <p:cNvSpPr>
            <a:spLocks noGrp="1"/>
          </p:cNvSpPr>
          <p:nvPr>
            <p:ph type="dt" sz="half" idx="10"/>
          </p:nvPr>
        </p:nvSpPr>
        <p:spPr/>
        <p:txBody>
          <a:bodyPr rtlCol="0"/>
          <a:lstStyle/>
          <a:p>
            <a:pPr rtl="0"/>
            <a:fld id="{978AA9C6-F727-40C3-B2EB-B3EC8AF1895E}" type="datetime1">
              <a:rPr lang="de-DE" noProof="0" smtClean="0"/>
              <a:t>04.02.2019</a:t>
            </a:fld>
            <a:endParaRPr lang="de-DE" noProof="0" dirty="0"/>
          </a:p>
        </p:txBody>
      </p:sp>
      <p:sp>
        <p:nvSpPr>
          <p:cNvPr id="6" name="Foliennummernplatzhalter 5"/>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 useBgFill="1">
        <p:nvSpPr>
          <p:cNvPr id="20" name="Freihandform 9"/>
          <p:cNvSpPr>
            <a:spLocks/>
          </p:cNvSpPr>
          <p:nvPr/>
        </p:nvSpPr>
        <p:spPr bwMode="white">
          <a:xfrm>
            <a:off x="1057" y="4714632"/>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ln>
            <a:noFill/>
          </a:ln>
        </p:spPr>
        <p:txBody>
          <a:bodyPr vert="horz" wrap="square" lIns="91440" tIns="45720" rIns="91440" bIns="45720" numCol="1" rtlCol="0" anchor="t" anchorCtr="0" compatLnSpc="1">
            <a:prstTxWarp prst="textNoShape">
              <a:avLst/>
            </a:prstTxWarp>
          </a:bodyPr>
          <a:lstStyle/>
          <a:p>
            <a:pPr rtl="0"/>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p:txBody>
          <a:bodyPr rtlCol="0"/>
          <a:lstStyle/>
          <a:p>
            <a:pPr rtl="0"/>
            <a:r>
              <a:rPr lang="de-DE" noProof="0"/>
              <a:t>Mastertitelformat bearbeiten</a:t>
            </a:r>
            <a:endParaRPr lang="de-DE" noProof="0" dirty="0"/>
          </a:p>
        </p:txBody>
      </p:sp>
      <p:sp>
        <p:nvSpPr>
          <p:cNvPr id="3" name="Inhaltsplatzhalter 2"/>
          <p:cNvSpPr>
            <a:spLocks noGrp="1"/>
          </p:cNvSpPr>
          <p:nvPr>
            <p:ph idx="1"/>
          </p:nvPr>
        </p:nvSpPr>
        <p:spPr/>
        <p:txBody>
          <a:bodyPr rtlCol="0"/>
          <a:lstStyle>
            <a:lvl5pPr>
              <a:defRPr/>
            </a:lvl5pPr>
            <a:lvl6pPr>
              <a:defRPr/>
            </a:lvl6pPr>
            <a:lvl7pPr>
              <a:defRPr/>
            </a:lvl7pPr>
            <a:lvl8pPr>
              <a:defRPr baseline="0"/>
            </a:lvl8pPr>
            <a:lvl9pPr>
              <a:defRPr baseline="0"/>
            </a:lvl9pPr>
          </a:lstStyle>
          <a:p>
            <a:pPr lvl="0" rtl="0"/>
            <a:r>
              <a:rPr lang="de-DE" noProof="0"/>
              <a:t>Mastertextformat bearbeiten</a:t>
            </a:r>
          </a:p>
          <a:p>
            <a:pPr lvl="1" rtl="0"/>
            <a:r>
              <a:rPr lang="de-DE" noProof="0"/>
              <a:t>Zweite Ebene</a:t>
            </a:r>
          </a:p>
          <a:p>
            <a:pPr lvl="2" rtl="0"/>
            <a:r>
              <a:rPr lang="de-DE" noProof="0"/>
              <a:t>Dritte Ebene</a:t>
            </a:r>
          </a:p>
          <a:p>
            <a:pPr lvl="3" rtl="0"/>
            <a:r>
              <a:rPr lang="de-DE" noProof="0"/>
              <a:t>Vierte Ebene</a:t>
            </a:r>
          </a:p>
          <a:p>
            <a:pPr lvl="4" rtl="0"/>
            <a:r>
              <a:rPr lang="de-DE" noProof="0"/>
              <a:t>Fünfte Ebene</a:t>
            </a:r>
            <a:endParaRPr lang="de-DE" noProof="0" dirty="0"/>
          </a:p>
        </p:txBody>
      </p:sp>
      <p:sp>
        <p:nvSpPr>
          <p:cNvPr id="5" name="Fußzeilenplatzhalter 4"/>
          <p:cNvSpPr>
            <a:spLocks noGrp="1"/>
          </p:cNvSpPr>
          <p:nvPr>
            <p:ph type="ftr" sz="quarter" idx="11"/>
          </p:nvPr>
        </p:nvSpPr>
        <p:spPr/>
        <p:txBody>
          <a:bodyPr rtlCol="0"/>
          <a:lstStyle/>
          <a:p>
            <a:pPr rtl="0"/>
            <a:r>
              <a:rPr lang="de-DE" noProof="0" dirty="0"/>
              <a:t>Fußzeile hinzufügen</a:t>
            </a:r>
          </a:p>
        </p:txBody>
      </p:sp>
      <p:sp>
        <p:nvSpPr>
          <p:cNvPr id="4" name="Datumsplatzhalter 3"/>
          <p:cNvSpPr>
            <a:spLocks noGrp="1"/>
          </p:cNvSpPr>
          <p:nvPr>
            <p:ph type="dt" sz="half" idx="10"/>
          </p:nvPr>
        </p:nvSpPr>
        <p:spPr/>
        <p:txBody>
          <a:bodyPr rtlCol="0"/>
          <a:lstStyle/>
          <a:p>
            <a:pPr rtl="0"/>
            <a:fld id="{6B4BAF1D-E9C4-4700-802E-4C3A1CED9DA1}" type="datetime1">
              <a:rPr lang="de-DE" noProof="0" smtClean="0"/>
              <a:t>04.02.2019</a:t>
            </a:fld>
            <a:endParaRPr lang="de-DE" noProof="0" dirty="0"/>
          </a:p>
        </p:txBody>
      </p:sp>
      <p:sp>
        <p:nvSpPr>
          <p:cNvPr id="6" name="Foliennummernplatzhalter 5"/>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bschnittsüberschrift">
    <p:spTree>
      <p:nvGrpSpPr>
        <p:cNvPr id="1" name=""/>
        <p:cNvGrpSpPr/>
        <p:nvPr/>
      </p:nvGrpSpPr>
      <p:grpSpPr>
        <a:xfrm>
          <a:off x="0" y="0"/>
          <a:ext cx="0" cy="0"/>
          <a:chOff x="0" y="0"/>
          <a:chExt cx="0" cy="0"/>
        </a:xfrm>
      </p:grpSpPr>
      <p:pic>
        <p:nvPicPr>
          <p:cNvPr id="14" name="Bild 13"/>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bwMode="hidden">
          <a:xfrm>
            <a:off x="0" y="0"/>
            <a:ext cx="12188825" cy="4810561"/>
          </a:xfrm>
          <a:prstGeom prst="rect">
            <a:avLst/>
          </a:prstGeom>
        </p:spPr>
      </p:pic>
      <p:sp>
        <p:nvSpPr>
          <p:cNvPr id="18" name="Rechteck 17"/>
          <p:cNvSpPr/>
          <p:nvPr/>
        </p:nvSpPr>
        <p:spPr bwMode="hidden">
          <a:xfrm>
            <a:off x="0" y="1"/>
            <a:ext cx="12188825" cy="481056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de-DE" noProof="0" dirty="0"/>
          </a:p>
        </p:txBody>
      </p:sp>
      <p:sp>
        <p:nvSpPr>
          <p:cNvPr id="2" name="Titel 1"/>
          <p:cNvSpPr>
            <a:spLocks noGrp="1"/>
          </p:cNvSpPr>
          <p:nvPr>
            <p:ph type="title"/>
          </p:nvPr>
        </p:nvSpPr>
        <p:spPr>
          <a:xfrm>
            <a:off x="1522360" y="1905000"/>
            <a:ext cx="9142999" cy="2667000"/>
          </a:xfrm>
        </p:spPr>
        <p:txBody>
          <a:bodyPr rtlCol="0" anchor="b">
            <a:noAutofit/>
          </a:bodyPr>
          <a:lstStyle>
            <a:lvl1pPr algn="l">
              <a:defRPr sz="4800" b="0" cap="none" baseline="0"/>
            </a:lvl1pPr>
          </a:lstStyle>
          <a:p>
            <a:pPr rtl="0"/>
            <a:r>
              <a:rPr lang="de-DE" noProof="0"/>
              <a:t>Mastertitelformat bearbeiten</a:t>
            </a:r>
            <a:endParaRPr lang="de-DE" noProof="0" dirty="0"/>
          </a:p>
        </p:txBody>
      </p:sp>
      <p:sp>
        <p:nvSpPr>
          <p:cNvPr id="3" name="Textplatzhalter 2"/>
          <p:cNvSpPr>
            <a:spLocks noGrp="1"/>
          </p:cNvSpPr>
          <p:nvPr>
            <p:ph type="body" idx="1"/>
          </p:nvPr>
        </p:nvSpPr>
        <p:spPr>
          <a:xfrm>
            <a:off x="1522412" y="5029200"/>
            <a:ext cx="8229601" cy="1143000"/>
          </a:xfrm>
        </p:spPr>
        <p:txBody>
          <a:bodyPr rtlCol="0"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de-DE" noProof="0"/>
              <a:t>Mastertextformat bearbeiten</a:t>
            </a:r>
          </a:p>
        </p:txBody>
      </p:sp>
      <p:sp>
        <p:nvSpPr>
          <p:cNvPr id="5" name="Fußzeilenplatzhalter 4"/>
          <p:cNvSpPr>
            <a:spLocks noGrp="1"/>
          </p:cNvSpPr>
          <p:nvPr>
            <p:ph type="ftr" sz="quarter" idx="11"/>
          </p:nvPr>
        </p:nvSpPr>
        <p:spPr/>
        <p:txBody>
          <a:bodyPr rtlCol="0"/>
          <a:lstStyle/>
          <a:p>
            <a:pPr rtl="0"/>
            <a:r>
              <a:rPr lang="de-DE" noProof="0" dirty="0"/>
              <a:t>Fußzeile hinzufügen</a:t>
            </a:r>
          </a:p>
        </p:txBody>
      </p:sp>
      <p:sp>
        <p:nvSpPr>
          <p:cNvPr id="4" name="Datumsplatzhalter 3"/>
          <p:cNvSpPr>
            <a:spLocks noGrp="1"/>
          </p:cNvSpPr>
          <p:nvPr>
            <p:ph type="dt" sz="half" idx="10"/>
          </p:nvPr>
        </p:nvSpPr>
        <p:spPr/>
        <p:txBody>
          <a:bodyPr rtlCol="0"/>
          <a:lstStyle/>
          <a:p>
            <a:pPr rtl="0"/>
            <a:fld id="{65EA4578-F6A0-4EEA-A547-A8E9D77A96EE}" type="datetime1">
              <a:rPr lang="de-DE" noProof="0" smtClean="0"/>
              <a:t>04.02.2019</a:t>
            </a:fld>
            <a:endParaRPr lang="de-DE" noProof="0" dirty="0"/>
          </a:p>
        </p:txBody>
      </p:sp>
      <p:sp>
        <p:nvSpPr>
          <p:cNvPr id="6" name="Foliennummernplatzhalter 5"/>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
        <p:nvSpPr>
          <p:cNvPr id="16" name="Freihandform 9"/>
          <p:cNvSpPr>
            <a:spLocks/>
          </p:cNvSpPr>
          <p:nvPr/>
        </p:nvSpPr>
        <p:spPr bwMode="hidden">
          <a:xfrm>
            <a:off x="1057" y="4714632"/>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p:txBody>
          <a:bodyPr rtlCol="0"/>
          <a:lstStyle/>
          <a:p>
            <a:pPr rtl="0"/>
            <a:r>
              <a:rPr lang="de-DE" noProof="0"/>
              <a:t>Mastertitelformat bearbeiten</a:t>
            </a:r>
            <a:endParaRPr lang="de-DE" noProof="0" dirty="0"/>
          </a:p>
        </p:txBody>
      </p:sp>
      <p:sp>
        <p:nvSpPr>
          <p:cNvPr id="3" name="Inhaltsplatzhalter 2"/>
          <p:cNvSpPr>
            <a:spLocks noGrp="1"/>
          </p:cNvSpPr>
          <p:nvPr>
            <p:ph sz="half" idx="1"/>
          </p:nvPr>
        </p:nvSpPr>
        <p:spPr>
          <a:xfrm>
            <a:off x="1522413" y="1905000"/>
            <a:ext cx="4416552" cy="4267200"/>
          </a:xfrm>
        </p:spPr>
        <p:txBody>
          <a:bodyPr rtlCol="0">
            <a:normAutofit/>
          </a:bodyPr>
          <a:lstStyle>
            <a:lvl1pPr>
              <a:defRPr sz="2400"/>
            </a:lvl1pPr>
            <a:lvl2pPr>
              <a:defRPr sz="2000"/>
            </a:lvl2pPr>
            <a:lvl3pPr>
              <a:defRPr sz="1800"/>
            </a:lvl3pPr>
            <a:lvl4pPr>
              <a:defRPr sz="1600"/>
            </a:lvl4pPr>
            <a:lvl5pPr>
              <a:defRPr sz="1600"/>
            </a:lvl5pPr>
            <a:lvl6pPr marL="1920240">
              <a:defRPr sz="1600"/>
            </a:lvl6pPr>
            <a:lvl7pPr marL="1920240">
              <a:defRPr sz="1600"/>
            </a:lvl7pPr>
            <a:lvl8pPr marL="1920240">
              <a:defRPr sz="1600"/>
            </a:lvl8pPr>
            <a:lvl9pPr marL="1920240">
              <a:defRPr sz="1600"/>
            </a:lvl9pPr>
          </a:lstStyle>
          <a:p>
            <a:pPr lvl="0" rtl="0"/>
            <a:r>
              <a:rPr lang="de-DE" noProof="0"/>
              <a:t>Mastertextformat bearbeiten</a:t>
            </a:r>
          </a:p>
          <a:p>
            <a:pPr lvl="1" rtl="0"/>
            <a:r>
              <a:rPr lang="de-DE" noProof="0"/>
              <a:t>Zweite Ebene</a:t>
            </a:r>
          </a:p>
          <a:p>
            <a:pPr lvl="2" rtl="0"/>
            <a:r>
              <a:rPr lang="de-DE" noProof="0"/>
              <a:t>Dritte Ebene</a:t>
            </a:r>
          </a:p>
          <a:p>
            <a:pPr lvl="3" rtl="0"/>
            <a:r>
              <a:rPr lang="de-DE" noProof="0"/>
              <a:t>Vierte Ebene</a:t>
            </a:r>
          </a:p>
          <a:p>
            <a:pPr lvl="4" rtl="0"/>
            <a:r>
              <a:rPr lang="de-DE" noProof="0"/>
              <a:t>Fünfte Ebene</a:t>
            </a:r>
            <a:endParaRPr lang="de-DE" noProof="0" dirty="0"/>
          </a:p>
        </p:txBody>
      </p:sp>
      <p:sp>
        <p:nvSpPr>
          <p:cNvPr id="4" name="Inhaltsplatzhalter 3"/>
          <p:cNvSpPr>
            <a:spLocks noGrp="1"/>
          </p:cNvSpPr>
          <p:nvPr>
            <p:ph sz="half" idx="2"/>
          </p:nvPr>
        </p:nvSpPr>
        <p:spPr>
          <a:xfrm>
            <a:off x="6246812" y="1905000"/>
            <a:ext cx="4416552" cy="4267200"/>
          </a:xfrm>
        </p:spPr>
        <p:txBody>
          <a:bodyPr rtlCol="0">
            <a:normAutofit/>
          </a:bodyPr>
          <a:lstStyle>
            <a:lvl1pPr>
              <a:defRPr sz="2400"/>
            </a:lvl1pPr>
            <a:lvl2pPr>
              <a:defRPr sz="2000"/>
            </a:lvl2pPr>
            <a:lvl3pPr>
              <a:defRPr sz="1800"/>
            </a:lvl3pPr>
            <a:lvl4pPr>
              <a:defRPr sz="1600"/>
            </a:lvl4pPr>
            <a:lvl5pPr marL="1920240">
              <a:defRPr sz="1600"/>
            </a:lvl5pPr>
            <a:lvl6pPr marL="1920240">
              <a:defRPr sz="1600"/>
            </a:lvl6pPr>
            <a:lvl7pPr marL="1920240">
              <a:defRPr sz="1600"/>
            </a:lvl7pPr>
            <a:lvl8pPr marL="1920240">
              <a:defRPr sz="1600"/>
            </a:lvl8pPr>
            <a:lvl9pPr marL="1920240">
              <a:defRPr sz="1600"/>
            </a:lvl9pPr>
          </a:lstStyle>
          <a:p>
            <a:pPr lvl="0" rtl="0"/>
            <a:r>
              <a:rPr lang="de-DE" noProof="0"/>
              <a:t>Mastertextformat bearbeiten</a:t>
            </a:r>
          </a:p>
          <a:p>
            <a:pPr lvl="1" rtl="0"/>
            <a:r>
              <a:rPr lang="de-DE" noProof="0"/>
              <a:t>Zweite Ebene</a:t>
            </a:r>
          </a:p>
          <a:p>
            <a:pPr lvl="2" rtl="0"/>
            <a:r>
              <a:rPr lang="de-DE" noProof="0"/>
              <a:t>Dritte Ebene</a:t>
            </a:r>
          </a:p>
          <a:p>
            <a:pPr lvl="3" rtl="0"/>
            <a:r>
              <a:rPr lang="de-DE" noProof="0"/>
              <a:t>Vierte Ebene</a:t>
            </a:r>
          </a:p>
          <a:p>
            <a:pPr lvl="4" rtl="0"/>
            <a:r>
              <a:rPr lang="de-DE" noProof="0"/>
              <a:t>Fünfte Ebene</a:t>
            </a:r>
            <a:endParaRPr lang="de-DE" noProof="0" dirty="0"/>
          </a:p>
        </p:txBody>
      </p:sp>
      <p:sp>
        <p:nvSpPr>
          <p:cNvPr id="6" name="Fußzeilenplatzhalter 5"/>
          <p:cNvSpPr>
            <a:spLocks noGrp="1"/>
          </p:cNvSpPr>
          <p:nvPr>
            <p:ph type="ftr" sz="quarter" idx="11"/>
          </p:nvPr>
        </p:nvSpPr>
        <p:spPr/>
        <p:txBody>
          <a:bodyPr rtlCol="0"/>
          <a:lstStyle/>
          <a:p>
            <a:pPr rtl="0"/>
            <a:r>
              <a:rPr lang="de-DE" noProof="0" dirty="0"/>
              <a:t>Fußzeile hinzufügen</a:t>
            </a:r>
          </a:p>
        </p:txBody>
      </p:sp>
      <p:sp>
        <p:nvSpPr>
          <p:cNvPr id="5" name="Datumsplatzhalter 4"/>
          <p:cNvSpPr>
            <a:spLocks noGrp="1"/>
          </p:cNvSpPr>
          <p:nvPr>
            <p:ph type="dt" sz="half" idx="10"/>
          </p:nvPr>
        </p:nvSpPr>
        <p:spPr/>
        <p:txBody>
          <a:bodyPr rtlCol="0"/>
          <a:lstStyle/>
          <a:p>
            <a:pPr rtl="0"/>
            <a:fld id="{BB900431-3050-4919-A63B-054221DD39E7}" type="datetime1">
              <a:rPr lang="de-DE" noProof="0" smtClean="0"/>
              <a:t>04.02.2019</a:t>
            </a:fld>
            <a:endParaRPr lang="de-DE" noProof="0" dirty="0"/>
          </a:p>
        </p:txBody>
      </p:sp>
      <p:sp>
        <p:nvSpPr>
          <p:cNvPr id="7" name="Foliennummernplatzhalter 6"/>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p:txBody>
          <a:bodyPr rtlCol="0"/>
          <a:lstStyle>
            <a:lvl1pPr>
              <a:defRPr/>
            </a:lvl1pPr>
          </a:lstStyle>
          <a:p>
            <a:pPr rtl="0"/>
            <a:r>
              <a:rPr lang="de-DE" noProof="0"/>
              <a:t>Mastertitelformat bearbeiten</a:t>
            </a:r>
            <a:endParaRPr lang="de-DE" noProof="0" dirty="0"/>
          </a:p>
        </p:txBody>
      </p:sp>
      <p:sp>
        <p:nvSpPr>
          <p:cNvPr id="3" name="Textplatzhalter 2"/>
          <p:cNvSpPr>
            <a:spLocks noGrp="1"/>
          </p:cNvSpPr>
          <p:nvPr>
            <p:ph type="body" idx="1"/>
          </p:nvPr>
        </p:nvSpPr>
        <p:spPr>
          <a:xfrm>
            <a:off x="1522413" y="1905000"/>
            <a:ext cx="4416552" cy="762000"/>
          </a:xfrm>
        </p:spPr>
        <p:txBody>
          <a:bodyPr rtlCol="0" anchor="ctr">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de-DE" noProof="0"/>
              <a:t>Mastertextformat bearbeiten</a:t>
            </a:r>
          </a:p>
        </p:txBody>
      </p:sp>
      <p:sp>
        <p:nvSpPr>
          <p:cNvPr id="4" name="Inhaltsplatzhalter 3"/>
          <p:cNvSpPr>
            <a:spLocks noGrp="1"/>
          </p:cNvSpPr>
          <p:nvPr>
            <p:ph sz="half" idx="2"/>
          </p:nvPr>
        </p:nvSpPr>
        <p:spPr>
          <a:xfrm>
            <a:off x="1522413" y="2743200"/>
            <a:ext cx="4416552" cy="3429001"/>
          </a:xfrm>
        </p:spPr>
        <p:txBody>
          <a:bodyPr rtlCol="0"/>
          <a:lstStyle>
            <a:lvl1pPr>
              <a:defRPr sz="2400"/>
            </a:lvl1pPr>
            <a:lvl2pPr>
              <a:defRPr sz="2000"/>
            </a:lvl2pPr>
            <a:lvl3pPr>
              <a:defRPr sz="1800"/>
            </a:lvl3pPr>
            <a:lvl4pPr>
              <a:defRPr sz="1600"/>
            </a:lvl4pPr>
            <a:lvl5pPr>
              <a:defRPr sz="1600"/>
            </a:lvl5pPr>
            <a:lvl6pPr marL="1920240">
              <a:defRPr sz="1600"/>
            </a:lvl6pPr>
            <a:lvl7pPr marL="1920240">
              <a:defRPr sz="1600"/>
            </a:lvl7pPr>
            <a:lvl8pPr marL="1920240">
              <a:defRPr sz="1600" baseline="0"/>
            </a:lvl8pPr>
            <a:lvl9pPr marL="1920240">
              <a:defRPr sz="1600" baseline="0"/>
            </a:lvl9pPr>
          </a:lstStyle>
          <a:p>
            <a:pPr lvl="0" rtl="0"/>
            <a:r>
              <a:rPr lang="de-DE" noProof="0"/>
              <a:t>Mastertextformat bearbeiten</a:t>
            </a:r>
          </a:p>
          <a:p>
            <a:pPr lvl="1" rtl="0"/>
            <a:r>
              <a:rPr lang="de-DE" noProof="0"/>
              <a:t>Zweite Ebene</a:t>
            </a:r>
          </a:p>
          <a:p>
            <a:pPr lvl="2" rtl="0"/>
            <a:r>
              <a:rPr lang="de-DE" noProof="0"/>
              <a:t>Dritte Ebene</a:t>
            </a:r>
          </a:p>
          <a:p>
            <a:pPr lvl="3" rtl="0"/>
            <a:r>
              <a:rPr lang="de-DE" noProof="0"/>
              <a:t>Vierte Ebene</a:t>
            </a:r>
          </a:p>
          <a:p>
            <a:pPr lvl="4" rtl="0"/>
            <a:r>
              <a:rPr lang="de-DE" noProof="0"/>
              <a:t>Fünfte Ebene</a:t>
            </a:r>
            <a:endParaRPr lang="de-DE" noProof="0" dirty="0"/>
          </a:p>
        </p:txBody>
      </p:sp>
      <p:sp>
        <p:nvSpPr>
          <p:cNvPr id="5" name="Textplatzhalter 4"/>
          <p:cNvSpPr>
            <a:spLocks noGrp="1"/>
          </p:cNvSpPr>
          <p:nvPr>
            <p:ph type="body" sz="quarter" idx="3"/>
          </p:nvPr>
        </p:nvSpPr>
        <p:spPr>
          <a:xfrm>
            <a:off x="6246812" y="1905000"/>
            <a:ext cx="4416552" cy="762000"/>
          </a:xfrm>
        </p:spPr>
        <p:txBody>
          <a:bodyPr rtlCol="0" anchor="ctr">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de-DE" noProof="0"/>
              <a:t>Mastertextformat bearbeiten</a:t>
            </a:r>
          </a:p>
        </p:txBody>
      </p:sp>
      <p:sp>
        <p:nvSpPr>
          <p:cNvPr id="6" name="Inhaltsplatzhalter 5"/>
          <p:cNvSpPr>
            <a:spLocks noGrp="1"/>
          </p:cNvSpPr>
          <p:nvPr>
            <p:ph sz="quarter" idx="4"/>
          </p:nvPr>
        </p:nvSpPr>
        <p:spPr>
          <a:xfrm>
            <a:off x="6246812" y="2743200"/>
            <a:ext cx="4416552" cy="3429001"/>
          </a:xfrm>
        </p:spPr>
        <p:txBody>
          <a:bodyPr rtlCol="0"/>
          <a:lstStyle>
            <a:lvl1pPr>
              <a:defRPr sz="2400"/>
            </a:lvl1pPr>
            <a:lvl2pPr>
              <a:defRPr sz="2000"/>
            </a:lvl2pPr>
            <a:lvl3pPr>
              <a:defRPr sz="1800"/>
            </a:lvl3pPr>
            <a:lvl4pPr>
              <a:defRPr sz="1600"/>
            </a:lvl4pPr>
            <a:lvl5pPr marL="1920240">
              <a:defRPr sz="1600"/>
            </a:lvl5pPr>
            <a:lvl6pPr marL="1920240">
              <a:defRPr sz="1600"/>
            </a:lvl6pPr>
            <a:lvl7pPr marL="1920240">
              <a:defRPr sz="1600"/>
            </a:lvl7pPr>
            <a:lvl8pPr marL="1920240">
              <a:defRPr sz="1600"/>
            </a:lvl8pPr>
            <a:lvl9pPr marL="1920240">
              <a:defRPr sz="1600"/>
            </a:lvl9pPr>
          </a:lstStyle>
          <a:p>
            <a:pPr lvl="0" rtl="0"/>
            <a:r>
              <a:rPr lang="de-DE" noProof="0"/>
              <a:t>Mastertextformat bearbeiten</a:t>
            </a:r>
          </a:p>
          <a:p>
            <a:pPr lvl="1" rtl="0"/>
            <a:r>
              <a:rPr lang="de-DE" noProof="0"/>
              <a:t>Zweite Ebene</a:t>
            </a:r>
          </a:p>
          <a:p>
            <a:pPr lvl="2" rtl="0"/>
            <a:r>
              <a:rPr lang="de-DE" noProof="0"/>
              <a:t>Dritte Ebene</a:t>
            </a:r>
          </a:p>
          <a:p>
            <a:pPr lvl="3" rtl="0"/>
            <a:r>
              <a:rPr lang="de-DE" noProof="0"/>
              <a:t>Vierte Ebene</a:t>
            </a:r>
          </a:p>
          <a:p>
            <a:pPr lvl="4" rtl="0"/>
            <a:r>
              <a:rPr lang="de-DE" noProof="0"/>
              <a:t>Fünfte Ebene</a:t>
            </a:r>
            <a:endParaRPr lang="de-DE" noProof="0" dirty="0"/>
          </a:p>
        </p:txBody>
      </p:sp>
      <p:sp>
        <p:nvSpPr>
          <p:cNvPr id="8" name="Fußzeilenplatzhalter 7"/>
          <p:cNvSpPr>
            <a:spLocks noGrp="1"/>
          </p:cNvSpPr>
          <p:nvPr>
            <p:ph type="ftr" sz="quarter" idx="11"/>
          </p:nvPr>
        </p:nvSpPr>
        <p:spPr/>
        <p:txBody>
          <a:bodyPr rtlCol="0"/>
          <a:lstStyle/>
          <a:p>
            <a:pPr rtl="0"/>
            <a:r>
              <a:rPr lang="de-DE" noProof="0" dirty="0"/>
              <a:t>Fußzeile hinzufügen</a:t>
            </a:r>
          </a:p>
        </p:txBody>
      </p:sp>
      <p:sp>
        <p:nvSpPr>
          <p:cNvPr id="7" name="Datumsplatzhalter 6"/>
          <p:cNvSpPr>
            <a:spLocks noGrp="1"/>
          </p:cNvSpPr>
          <p:nvPr>
            <p:ph type="dt" sz="half" idx="10"/>
          </p:nvPr>
        </p:nvSpPr>
        <p:spPr/>
        <p:txBody>
          <a:bodyPr rtlCol="0"/>
          <a:lstStyle/>
          <a:p>
            <a:pPr rtl="0"/>
            <a:fld id="{53E5A4E8-5823-4CB0-A6CD-6B0E581E9522}" type="datetime1">
              <a:rPr lang="de-DE" noProof="0" smtClean="0"/>
              <a:t>04.02.2019</a:t>
            </a:fld>
            <a:endParaRPr lang="de-DE" noProof="0" dirty="0"/>
          </a:p>
        </p:txBody>
      </p:sp>
      <p:sp>
        <p:nvSpPr>
          <p:cNvPr id="9" name="Foliennummernplatzhalter 8"/>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p:txBody>
          <a:bodyPr rtlCol="0"/>
          <a:lstStyle/>
          <a:p>
            <a:pPr rtl="0"/>
            <a:r>
              <a:rPr lang="de-DE" noProof="0"/>
              <a:t>Mastertitelformat bearbeiten</a:t>
            </a:r>
            <a:endParaRPr lang="de-DE" noProof="0" dirty="0"/>
          </a:p>
        </p:txBody>
      </p:sp>
      <p:sp>
        <p:nvSpPr>
          <p:cNvPr id="4" name="Fußzeilenplatzhalter 3"/>
          <p:cNvSpPr>
            <a:spLocks noGrp="1"/>
          </p:cNvSpPr>
          <p:nvPr>
            <p:ph type="ftr" sz="quarter" idx="11"/>
          </p:nvPr>
        </p:nvSpPr>
        <p:spPr/>
        <p:txBody>
          <a:bodyPr rtlCol="0"/>
          <a:lstStyle/>
          <a:p>
            <a:pPr rtl="0"/>
            <a:r>
              <a:rPr lang="de-DE" noProof="0" dirty="0"/>
              <a:t>Fußzeile hinzufügen</a:t>
            </a:r>
          </a:p>
        </p:txBody>
      </p:sp>
      <p:sp>
        <p:nvSpPr>
          <p:cNvPr id="3" name="Datumsplatzhalter 2"/>
          <p:cNvSpPr>
            <a:spLocks noGrp="1"/>
          </p:cNvSpPr>
          <p:nvPr>
            <p:ph type="dt" sz="half" idx="10"/>
          </p:nvPr>
        </p:nvSpPr>
        <p:spPr/>
        <p:txBody>
          <a:bodyPr rtlCol="0"/>
          <a:lstStyle/>
          <a:p>
            <a:pPr rtl="0"/>
            <a:fld id="{3C8C45FD-2495-4824-98ED-D10CD2A2DDFF}" type="datetime1">
              <a:rPr lang="de-DE" noProof="0" smtClean="0"/>
              <a:t>04.02.2019</a:t>
            </a:fld>
            <a:endParaRPr lang="de-DE" noProof="0" dirty="0"/>
          </a:p>
        </p:txBody>
      </p:sp>
      <p:sp>
        <p:nvSpPr>
          <p:cNvPr id="5" name="Foliennummernplatzhalter 4"/>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Leer">
    <p:spTree>
      <p:nvGrpSpPr>
        <p:cNvPr id="1" name=""/>
        <p:cNvGrpSpPr/>
        <p:nvPr/>
      </p:nvGrpSpPr>
      <p:grpSpPr>
        <a:xfrm>
          <a:off x="0" y="0"/>
          <a:ext cx="0" cy="0"/>
          <a:chOff x="0" y="0"/>
          <a:chExt cx="0" cy="0"/>
        </a:xfrm>
      </p:grpSpPr>
      <p:pic>
        <p:nvPicPr>
          <p:cNvPr id="6" name="Bild 5"/>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hidden">
          <a:xfrm>
            <a:off x="0" y="0"/>
            <a:ext cx="12188825" cy="6858000"/>
          </a:xfrm>
          <a:prstGeom prst="rect">
            <a:avLst/>
          </a:prstGeom>
        </p:spPr>
      </p:pic>
      <p:sp>
        <p:nvSpPr>
          <p:cNvPr id="5" name="Rechteck 4"/>
          <p:cNvSpPr/>
          <p:nvPr/>
        </p:nvSpPr>
        <p:spPr bwMode="hidden">
          <a:xfrm>
            <a:off x="0" y="1"/>
            <a:ext cx="12188825" cy="685800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de-DE" noProof="0" dirty="0"/>
          </a:p>
        </p:txBody>
      </p:sp>
      <p:sp>
        <p:nvSpPr>
          <p:cNvPr id="3" name="Fußzeilenplatzhalter 2"/>
          <p:cNvSpPr>
            <a:spLocks noGrp="1"/>
          </p:cNvSpPr>
          <p:nvPr>
            <p:ph type="ftr" sz="quarter" idx="11"/>
          </p:nvPr>
        </p:nvSpPr>
        <p:spPr/>
        <p:txBody>
          <a:bodyPr rtlCol="0"/>
          <a:lstStyle/>
          <a:p>
            <a:pPr rtl="0"/>
            <a:r>
              <a:rPr lang="de-DE" noProof="0" dirty="0"/>
              <a:t>Fußzeile hinzufügen</a:t>
            </a:r>
          </a:p>
        </p:txBody>
      </p:sp>
      <p:sp>
        <p:nvSpPr>
          <p:cNvPr id="2" name="Datumsplatzhalter 1"/>
          <p:cNvSpPr>
            <a:spLocks noGrp="1"/>
          </p:cNvSpPr>
          <p:nvPr>
            <p:ph type="dt" sz="half" idx="10"/>
          </p:nvPr>
        </p:nvSpPr>
        <p:spPr/>
        <p:txBody>
          <a:bodyPr rtlCol="0"/>
          <a:lstStyle/>
          <a:p>
            <a:pPr rtl="0"/>
            <a:fld id="{639B99D8-D12F-4D1F-91C5-D2E0280E420E}" type="datetime1">
              <a:rPr lang="de-DE" noProof="0" smtClean="0"/>
              <a:t>04.02.2019</a:t>
            </a:fld>
            <a:endParaRPr lang="de-DE" noProof="0" dirty="0"/>
          </a:p>
        </p:txBody>
      </p:sp>
      <p:sp>
        <p:nvSpPr>
          <p:cNvPr id="4" name="Foliennummernplatzhalter 3"/>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Beschriftung">
    <p:spTree>
      <p:nvGrpSpPr>
        <p:cNvPr id="1" name=""/>
        <p:cNvGrpSpPr/>
        <p:nvPr/>
      </p:nvGrpSpPr>
      <p:grpSpPr>
        <a:xfrm>
          <a:off x="0" y="0"/>
          <a:ext cx="0" cy="0"/>
          <a:chOff x="0" y="0"/>
          <a:chExt cx="0" cy="0"/>
        </a:xfrm>
      </p:grpSpPr>
      <p:sp>
        <p:nvSpPr>
          <p:cNvPr id="9" name="Freihandform 15"/>
          <p:cNvSpPr>
            <a:spLocks/>
          </p:cNvSpPr>
          <p:nvPr/>
        </p:nvSpPr>
        <p:spPr bwMode="auto">
          <a:xfrm>
            <a:off x="4494212" y="1905000"/>
            <a:ext cx="6153912" cy="4251960"/>
          </a:xfrm>
          <a:custGeom>
            <a:avLst/>
            <a:gdLst>
              <a:gd name="T0" fmla="*/ 696 w 1967"/>
              <a:gd name="T1" fmla="*/ 1361 h 1369"/>
              <a:gd name="T2" fmla="*/ 618 w 1967"/>
              <a:gd name="T3" fmla="*/ 1360 h 1369"/>
              <a:gd name="T4" fmla="*/ 517 w 1967"/>
              <a:gd name="T5" fmla="*/ 1359 h 1369"/>
              <a:gd name="T6" fmla="*/ 443 w 1967"/>
              <a:gd name="T7" fmla="*/ 1361 h 1369"/>
              <a:gd name="T8" fmla="*/ 361 w 1967"/>
              <a:gd name="T9" fmla="*/ 1358 h 1369"/>
              <a:gd name="T10" fmla="*/ 260 w 1967"/>
              <a:gd name="T11" fmla="*/ 1359 h 1369"/>
              <a:gd name="T12" fmla="*/ 166 w 1967"/>
              <a:gd name="T13" fmla="*/ 1359 h 1369"/>
              <a:gd name="T14" fmla="*/ 104 w 1967"/>
              <a:gd name="T15" fmla="*/ 1356 h 1369"/>
              <a:gd name="T16" fmla="*/ 7 w 1967"/>
              <a:gd name="T17" fmla="*/ 1327 h 1369"/>
              <a:gd name="T18" fmla="*/ 7 w 1967"/>
              <a:gd name="T19" fmla="*/ 1226 h 1369"/>
              <a:gd name="T20" fmla="*/ 9 w 1967"/>
              <a:gd name="T21" fmla="*/ 1139 h 1369"/>
              <a:gd name="T22" fmla="*/ 4 w 1967"/>
              <a:gd name="T23" fmla="*/ 1042 h 1369"/>
              <a:gd name="T24" fmla="*/ 9 w 1967"/>
              <a:gd name="T25" fmla="*/ 896 h 1369"/>
              <a:gd name="T26" fmla="*/ 7 w 1967"/>
              <a:gd name="T27" fmla="*/ 758 h 1369"/>
              <a:gd name="T28" fmla="*/ 9 w 1967"/>
              <a:gd name="T29" fmla="*/ 614 h 1369"/>
              <a:gd name="T30" fmla="*/ 5 w 1967"/>
              <a:gd name="T31" fmla="*/ 443 h 1369"/>
              <a:gd name="T32" fmla="*/ 9 w 1967"/>
              <a:gd name="T33" fmla="*/ 365 h 1369"/>
              <a:gd name="T34" fmla="*/ 5 w 1967"/>
              <a:gd name="T35" fmla="*/ 195 h 1369"/>
              <a:gd name="T36" fmla="*/ 6 w 1967"/>
              <a:gd name="T37" fmla="*/ 107 h 1369"/>
              <a:gd name="T38" fmla="*/ 8 w 1967"/>
              <a:gd name="T39" fmla="*/ 9 h 1369"/>
              <a:gd name="T40" fmla="*/ 120 w 1967"/>
              <a:gd name="T41" fmla="*/ 8 h 1369"/>
              <a:gd name="T42" fmla="*/ 192 w 1967"/>
              <a:gd name="T43" fmla="*/ 5 h 1369"/>
              <a:gd name="T44" fmla="*/ 279 w 1967"/>
              <a:gd name="T45" fmla="*/ 12 h 1369"/>
              <a:gd name="T46" fmla="*/ 374 w 1967"/>
              <a:gd name="T47" fmla="*/ 7 h 1369"/>
              <a:gd name="T48" fmla="*/ 447 w 1967"/>
              <a:gd name="T49" fmla="*/ 10 h 1369"/>
              <a:gd name="T50" fmla="*/ 552 w 1967"/>
              <a:gd name="T51" fmla="*/ 11 h 1369"/>
              <a:gd name="T52" fmla="*/ 630 w 1967"/>
              <a:gd name="T53" fmla="*/ 11 h 1369"/>
              <a:gd name="T54" fmla="*/ 706 w 1967"/>
              <a:gd name="T55" fmla="*/ 10 h 1369"/>
              <a:gd name="T56" fmla="*/ 799 w 1967"/>
              <a:gd name="T57" fmla="*/ 7 h 1369"/>
              <a:gd name="T58" fmla="*/ 879 w 1967"/>
              <a:gd name="T59" fmla="*/ 9 h 1369"/>
              <a:gd name="T60" fmla="*/ 956 w 1967"/>
              <a:gd name="T61" fmla="*/ 9 h 1369"/>
              <a:gd name="T62" fmla="*/ 1055 w 1967"/>
              <a:gd name="T63" fmla="*/ 12 h 1369"/>
              <a:gd name="T64" fmla="*/ 1188 w 1967"/>
              <a:gd name="T65" fmla="*/ 12 h 1369"/>
              <a:gd name="T66" fmla="*/ 1259 w 1967"/>
              <a:gd name="T67" fmla="*/ 9 h 1369"/>
              <a:gd name="T68" fmla="*/ 1378 w 1967"/>
              <a:gd name="T69" fmla="*/ 8 h 1369"/>
              <a:gd name="T70" fmla="*/ 1513 w 1967"/>
              <a:gd name="T71" fmla="*/ 10 h 1369"/>
              <a:gd name="T72" fmla="*/ 1634 w 1967"/>
              <a:gd name="T73" fmla="*/ 12 h 1369"/>
              <a:gd name="T74" fmla="*/ 1774 w 1967"/>
              <a:gd name="T75" fmla="*/ 11 h 1369"/>
              <a:gd name="T76" fmla="*/ 1869 w 1967"/>
              <a:gd name="T77" fmla="*/ 9 h 1369"/>
              <a:gd name="T78" fmla="*/ 1927 w 1967"/>
              <a:gd name="T79" fmla="*/ 6 h 1369"/>
              <a:gd name="T80" fmla="*/ 1963 w 1967"/>
              <a:gd name="T81" fmla="*/ 94 h 1369"/>
              <a:gd name="T82" fmla="*/ 1960 w 1967"/>
              <a:gd name="T83" fmla="*/ 185 h 1369"/>
              <a:gd name="T84" fmla="*/ 1959 w 1967"/>
              <a:gd name="T85" fmla="*/ 330 h 1369"/>
              <a:gd name="T86" fmla="*/ 1958 w 1967"/>
              <a:gd name="T87" fmla="*/ 428 h 1369"/>
              <a:gd name="T88" fmla="*/ 1958 w 1967"/>
              <a:gd name="T89" fmla="*/ 573 h 1369"/>
              <a:gd name="T90" fmla="*/ 1960 w 1967"/>
              <a:gd name="T91" fmla="*/ 721 h 1369"/>
              <a:gd name="T92" fmla="*/ 1957 w 1967"/>
              <a:gd name="T93" fmla="*/ 868 h 1369"/>
              <a:gd name="T94" fmla="*/ 1959 w 1967"/>
              <a:gd name="T95" fmla="*/ 1010 h 1369"/>
              <a:gd name="T96" fmla="*/ 1960 w 1967"/>
              <a:gd name="T97" fmla="*/ 1124 h 1369"/>
              <a:gd name="T98" fmla="*/ 1960 w 1967"/>
              <a:gd name="T99" fmla="*/ 1210 h 1369"/>
              <a:gd name="T100" fmla="*/ 1963 w 1967"/>
              <a:gd name="T101" fmla="*/ 1307 h 1369"/>
              <a:gd name="T102" fmla="*/ 1909 w 1967"/>
              <a:gd name="T103" fmla="*/ 1355 h 1369"/>
              <a:gd name="T104" fmla="*/ 1822 w 1967"/>
              <a:gd name="T105" fmla="*/ 1356 h 1369"/>
              <a:gd name="T106" fmla="*/ 1698 w 1967"/>
              <a:gd name="T107" fmla="*/ 1359 h 1369"/>
              <a:gd name="T108" fmla="*/ 1597 w 1967"/>
              <a:gd name="T109" fmla="*/ 1358 h 1369"/>
              <a:gd name="T110" fmla="*/ 1469 w 1967"/>
              <a:gd name="T111" fmla="*/ 1358 h 1369"/>
              <a:gd name="T112" fmla="*/ 1330 w 1967"/>
              <a:gd name="T113" fmla="*/ 1359 h 1369"/>
              <a:gd name="T114" fmla="*/ 1229 w 1967"/>
              <a:gd name="T115" fmla="*/ 1361 h 1369"/>
              <a:gd name="T116" fmla="*/ 1124 w 1967"/>
              <a:gd name="T117" fmla="*/ 1357 h 1369"/>
              <a:gd name="T118" fmla="*/ 981 w 1967"/>
              <a:gd name="T119" fmla="*/ 1363 h 1369"/>
              <a:gd name="T120" fmla="*/ 907 w 1967"/>
              <a:gd name="T121" fmla="*/ 1358 h 1369"/>
              <a:gd name="T122" fmla="*/ 830 w 1967"/>
              <a:gd name="T123" fmla="*/ 1358 h 1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7" h="1369">
                <a:moveTo>
                  <a:pt x="782" y="1369"/>
                </a:moveTo>
                <a:cubicBezTo>
                  <a:pt x="782" y="1360"/>
                  <a:pt x="782" y="1360"/>
                  <a:pt x="782" y="1360"/>
                </a:cubicBezTo>
                <a:cubicBezTo>
                  <a:pt x="777" y="1362"/>
                  <a:pt x="777" y="1362"/>
                  <a:pt x="777" y="1362"/>
                </a:cubicBezTo>
                <a:cubicBezTo>
                  <a:pt x="777" y="1361"/>
                  <a:pt x="777" y="1361"/>
                  <a:pt x="777" y="1361"/>
                </a:cubicBezTo>
                <a:cubicBezTo>
                  <a:pt x="774" y="1362"/>
                  <a:pt x="774" y="1362"/>
                  <a:pt x="774" y="1362"/>
                </a:cubicBezTo>
                <a:cubicBezTo>
                  <a:pt x="772" y="1359"/>
                  <a:pt x="772" y="1359"/>
                  <a:pt x="772" y="1359"/>
                </a:cubicBezTo>
                <a:cubicBezTo>
                  <a:pt x="761" y="1359"/>
                  <a:pt x="761" y="1359"/>
                  <a:pt x="761" y="1359"/>
                </a:cubicBezTo>
                <a:cubicBezTo>
                  <a:pt x="757" y="1360"/>
                  <a:pt x="752" y="1360"/>
                  <a:pt x="749" y="1359"/>
                </a:cubicBezTo>
                <a:cubicBezTo>
                  <a:pt x="747" y="1358"/>
                  <a:pt x="747" y="1358"/>
                  <a:pt x="747" y="1358"/>
                </a:cubicBezTo>
                <a:cubicBezTo>
                  <a:pt x="746" y="1356"/>
                  <a:pt x="746" y="1356"/>
                  <a:pt x="746" y="1356"/>
                </a:cubicBezTo>
                <a:cubicBezTo>
                  <a:pt x="738" y="1359"/>
                  <a:pt x="738" y="1359"/>
                  <a:pt x="738" y="1359"/>
                </a:cubicBezTo>
                <a:cubicBezTo>
                  <a:pt x="738" y="1357"/>
                  <a:pt x="738" y="1357"/>
                  <a:pt x="738" y="1357"/>
                </a:cubicBezTo>
                <a:cubicBezTo>
                  <a:pt x="733" y="1358"/>
                  <a:pt x="733" y="1358"/>
                  <a:pt x="733" y="1358"/>
                </a:cubicBezTo>
                <a:cubicBezTo>
                  <a:pt x="732" y="1359"/>
                  <a:pt x="732" y="1359"/>
                  <a:pt x="732" y="1359"/>
                </a:cubicBezTo>
                <a:cubicBezTo>
                  <a:pt x="730" y="1359"/>
                  <a:pt x="730" y="1359"/>
                  <a:pt x="730" y="1359"/>
                </a:cubicBezTo>
                <a:cubicBezTo>
                  <a:pt x="730" y="1362"/>
                  <a:pt x="730" y="1362"/>
                  <a:pt x="730" y="1362"/>
                </a:cubicBezTo>
                <a:cubicBezTo>
                  <a:pt x="723" y="1360"/>
                  <a:pt x="723" y="1360"/>
                  <a:pt x="723" y="1360"/>
                </a:cubicBezTo>
                <a:cubicBezTo>
                  <a:pt x="723" y="1361"/>
                  <a:pt x="723" y="1361"/>
                  <a:pt x="723" y="1361"/>
                </a:cubicBezTo>
                <a:cubicBezTo>
                  <a:pt x="710" y="1361"/>
                  <a:pt x="710" y="1361"/>
                  <a:pt x="710" y="1361"/>
                </a:cubicBezTo>
                <a:cubicBezTo>
                  <a:pt x="710" y="1359"/>
                  <a:pt x="710" y="1359"/>
                  <a:pt x="710" y="1359"/>
                </a:cubicBezTo>
                <a:cubicBezTo>
                  <a:pt x="706" y="1359"/>
                  <a:pt x="706" y="1359"/>
                  <a:pt x="706" y="1359"/>
                </a:cubicBezTo>
                <a:cubicBezTo>
                  <a:pt x="699" y="1361"/>
                  <a:pt x="699" y="1361"/>
                  <a:pt x="699" y="1361"/>
                </a:cubicBezTo>
                <a:cubicBezTo>
                  <a:pt x="699" y="1362"/>
                  <a:pt x="699" y="1362"/>
                  <a:pt x="699" y="1362"/>
                </a:cubicBezTo>
                <a:cubicBezTo>
                  <a:pt x="696" y="1361"/>
                  <a:pt x="696" y="1361"/>
                  <a:pt x="696" y="1361"/>
                </a:cubicBezTo>
                <a:cubicBezTo>
                  <a:pt x="693" y="1362"/>
                  <a:pt x="693" y="1362"/>
                  <a:pt x="693" y="1362"/>
                </a:cubicBezTo>
                <a:cubicBezTo>
                  <a:pt x="693" y="1361"/>
                  <a:pt x="693" y="1361"/>
                  <a:pt x="693" y="1361"/>
                </a:cubicBezTo>
                <a:cubicBezTo>
                  <a:pt x="682" y="1358"/>
                  <a:pt x="682" y="1358"/>
                  <a:pt x="682" y="1358"/>
                </a:cubicBezTo>
                <a:cubicBezTo>
                  <a:pt x="681" y="1359"/>
                  <a:pt x="681" y="1359"/>
                  <a:pt x="680" y="1359"/>
                </a:cubicBezTo>
                <a:cubicBezTo>
                  <a:pt x="672" y="1362"/>
                  <a:pt x="672" y="1362"/>
                  <a:pt x="672" y="1362"/>
                </a:cubicBezTo>
                <a:cubicBezTo>
                  <a:pt x="672" y="1358"/>
                  <a:pt x="672" y="1358"/>
                  <a:pt x="672" y="1358"/>
                </a:cubicBezTo>
                <a:cubicBezTo>
                  <a:pt x="670" y="1358"/>
                  <a:pt x="670" y="1358"/>
                  <a:pt x="670" y="1358"/>
                </a:cubicBezTo>
                <a:cubicBezTo>
                  <a:pt x="670" y="1356"/>
                  <a:pt x="670" y="1356"/>
                  <a:pt x="670" y="1356"/>
                </a:cubicBezTo>
                <a:cubicBezTo>
                  <a:pt x="669" y="1356"/>
                  <a:pt x="669" y="1356"/>
                  <a:pt x="669" y="1356"/>
                </a:cubicBezTo>
                <a:cubicBezTo>
                  <a:pt x="668" y="1357"/>
                  <a:pt x="666" y="1357"/>
                  <a:pt x="665" y="1357"/>
                </a:cubicBezTo>
                <a:cubicBezTo>
                  <a:pt x="665" y="1357"/>
                  <a:pt x="664" y="1357"/>
                  <a:pt x="664" y="1357"/>
                </a:cubicBezTo>
                <a:cubicBezTo>
                  <a:pt x="659" y="1356"/>
                  <a:pt x="659" y="1356"/>
                  <a:pt x="659" y="1356"/>
                </a:cubicBezTo>
                <a:cubicBezTo>
                  <a:pt x="659" y="1356"/>
                  <a:pt x="659" y="1356"/>
                  <a:pt x="659" y="1356"/>
                </a:cubicBezTo>
                <a:cubicBezTo>
                  <a:pt x="653" y="1356"/>
                  <a:pt x="653" y="1356"/>
                  <a:pt x="653" y="1356"/>
                </a:cubicBezTo>
                <a:cubicBezTo>
                  <a:pt x="653" y="1355"/>
                  <a:pt x="653" y="1355"/>
                  <a:pt x="653" y="1355"/>
                </a:cubicBezTo>
                <a:cubicBezTo>
                  <a:pt x="646" y="1356"/>
                  <a:pt x="646" y="1356"/>
                  <a:pt x="646" y="1356"/>
                </a:cubicBezTo>
                <a:cubicBezTo>
                  <a:pt x="646" y="1357"/>
                  <a:pt x="646" y="1357"/>
                  <a:pt x="646" y="1357"/>
                </a:cubicBezTo>
                <a:cubicBezTo>
                  <a:pt x="637" y="1357"/>
                  <a:pt x="637" y="1357"/>
                  <a:pt x="637" y="1357"/>
                </a:cubicBezTo>
                <a:cubicBezTo>
                  <a:pt x="637" y="1360"/>
                  <a:pt x="637" y="1360"/>
                  <a:pt x="637" y="1360"/>
                </a:cubicBezTo>
                <a:cubicBezTo>
                  <a:pt x="630" y="1358"/>
                  <a:pt x="630" y="1358"/>
                  <a:pt x="630" y="1358"/>
                </a:cubicBezTo>
                <a:cubicBezTo>
                  <a:pt x="629" y="1361"/>
                  <a:pt x="629" y="1361"/>
                  <a:pt x="629" y="1361"/>
                </a:cubicBezTo>
                <a:cubicBezTo>
                  <a:pt x="625" y="1359"/>
                  <a:pt x="625" y="1359"/>
                  <a:pt x="625" y="1359"/>
                </a:cubicBezTo>
                <a:cubicBezTo>
                  <a:pt x="624" y="1362"/>
                  <a:pt x="624" y="1362"/>
                  <a:pt x="624" y="1362"/>
                </a:cubicBezTo>
                <a:cubicBezTo>
                  <a:pt x="618" y="1360"/>
                  <a:pt x="618" y="1360"/>
                  <a:pt x="618" y="1360"/>
                </a:cubicBezTo>
                <a:cubicBezTo>
                  <a:pt x="617" y="1361"/>
                  <a:pt x="615" y="1361"/>
                  <a:pt x="614" y="1360"/>
                </a:cubicBezTo>
                <a:cubicBezTo>
                  <a:pt x="613" y="1360"/>
                  <a:pt x="613" y="1360"/>
                  <a:pt x="613" y="1360"/>
                </a:cubicBezTo>
                <a:cubicBezTo>
                  <a:pt x="613" y="1361"/>
                  <a:pt x="612" y="1361"/>
                  <a:pt x="612" y="1361"/>
                </a:cubicBezTo>
                <a:cubicBezTo>
                  <a:pt x="609" y="1361"/>
                  <a:pt x="609" y="1361"/>
                  <a:pt x="609" y="1361"/>
                </a:cubicBezTo>
                <a:cubicBezTo>
                  <a:pt x="608" y="1361"/>
                  <a:pt x="608" y="1361"/>
                  <a:pt x="607" y="1361"/>
                </a:cubicBezTo>
                <a:cubicBezTo>
                  <a:pt x="593" y="1361"/>
                  <a:pt x="593" y="1361"/>
                  <a:pt x="593" y="1361"/>
                </a:cubicBezTo>
                <a:cubicBezTo>
                  <a:pt x="593" y="1359"/>
                  <a:pt x="593" y="1359"/>
                  <a:pt x="593" y="1359"/>
                </a:cubicBezTo>
                <a:cubicBezTo>
                  <a:pt x="591" y="1359"/>
                  <a:pt x="591" y="1359"/>
                  <a:pt x="591" y="1359"/>
                </a:cubicBezTo>
                <a:cubicBezTo>
                  <a:pt x="583" y="1363"/>
                  <a:pt x="583" y="1363"/>
                  <a:pt x="583" y="1363"/>
                </a:cubicBezTo>
                <a:cubicBezTo>
                  <a:pt x="583" y="1358"/>
                  <a:pt x="583" y="1358"/>
                  <a:pt x="583" y="1358"/>
                </a:cubicBezTo>
                <a:cubicBezTo>
                  <a:pt x="576" y="1360"/>
                  <a:pt x="576" y="1360"/>
                  <a:pt x="576" y="1360"/>
                </a:cubicBezTo>
                <a:cubicBezTo>
                  <a:pt x="576" y="1356"/>
                  <a:pt x="576" y="1356"/>
                  <a:pt x="576" y="1356"/>
                </a:cubicBezTo>
                <a:cubicBezTo>
                  <a:pt x="575" y="1356"/>
                  <a:pt x="575" y="1356"/>
                  <a:pt x="575" y="1356"/>
                </a:cubicBezTo>
                <a:cubicBezTo>
                  <a:pt x="575" y="1358"/>
                  <a:pt x="575" y="1358"/>
                  <a:pt x="575" y="1358"/>
                </a:cubicBezTo>
                <a:cubicBezTo>
                  <a:pt x="569" y="1358"/>
                  <a:pt x="569" y="1358"/>
                  <a:pt x="569" y="1358"/>
                </a:cubicBezTo>
                <a:cubicBezTo>
                  <a:pt x="569" y="1359"/>
                  <a:pt x="569" y="1359"/>
                  <a:pt x="569" y="1359"/>
                </a:cubicBezTo>
                <a:cubicBezTo>
                  <a:pt x="555" y="1359"/>
                  <a:pt x="555" y="1359"/>
                  <a:pt x="555" y="1359"/>
                </a:cubicBezTo>
                <a:cubicBezTo>
                  <a:pt x="555" y="1358"/>
                  <a:pt x="555" y="1358"/>
                  <a:pt x="555" y="1358"/>
                </a:cubicBezTo>
                <a:cubicBezTo>
                  <a:pt x="552" y="1358"/>
                  <a:pt x="552" y="1358"/>
                  <a:pt x="552" y="1358"/>
                </a:cubicBezTo>
                <a:cubicBezTo>
                  <a:pt x="551" y="1356"/>
                  <a:pt x="551" y="1356"/>
                  <a:pt x="551" y="1356"/>
                </a:cubicBezTo>
                <a:cubicBezTo>
                  <a:pt x="524" y="1359"/>
                  <a:pt x="524" y="1359"/>
                  <a:pt x="524" y="1359"/>
                </a:cubicBezTo>
                <a:cubicBezTo>
                  <a:pt x="524" y="1358"/>
                  <a:pt x="524" y="1358"/>
                  <a:pt x="524" y="1358"/>
                </a:cubicBezTo>
                <a:cubicBezTo>
                  <a:pt x="522" y="1357"/>
                  <a:pt x="520" y="1357"/>
                  <a:pt x="518" y="1357"/>
                </a:cubicBezTo>
                <a:cubicBezTo>
                  <a:pt x="517" y="1359"/>
                  <a:pt x="517" y="1359"/>
                  <a:pt x="517" y="1359"/>
                </a:cubicBezTo>
                <a:cubicBezTo>
                  <a:pt x="512" y="1358"/>
                  <a:pt x="512" y="1358"/>
                  <a:pt x="512" y="1358"/>
                </a:cubicBezTo>
                <a:cubicBezTo>
                  <a:pt x="511" y="1361"/>
                  <a:pt x="511" y="1361"/>
                  <a:pt x="511" y="1361"/>
                </a:cubicBezTo>
                <a:cubicBezTo>
                  <a:pt x="505" y="1358"/>
                  <a:pt x="505" y="1358"/>
                  <a:pt x="505" y="1358"/>
                </a:cubicBezTo>
                <a:cubicBezTo>
                  <a:pt x="504" y="1358"/>
                  <a:pt x="504" y="1358"/>
                  <a:pt x="504" y="1358"/>
                </a:cubicBezTo>
                <a:cubicBezTo>
                  <a:pt x="504" y="1359"/>
                  <a:pt x="504" y="1359"/>
                  <a:pt x="504" y="1359"/>
                </a:cubicBezTo>
                <a:cubicBezTo>
                  <a:pt x="500" y="1359"/>
                  <a:pt x="500" y="1359"/>
                  <a:pt x="500" y="1359"/>
                </a:cubicBezTo>
                <a:cubicBezTo>
                  <a:pt x="496" y="1360"/>
                  <a:pt x="496" y="1360"/>
                  <a:pt x="496" y="1360"/>
                </a:cubicBezTo>
                <a:cubicBezTo>
                  <a:pt x="496" y="1361"/>
                  <a:pt x="496" y="1361"/>
                  <a:pt x="496" y="1361"/>
                </a:cubicBezTo>
                <a:cubicBezTo>
                  <a:pt x="488" y="1361"/>
                  <a:pt x="488" y="1361"/>
                  <a:pt x="488" y="1361"/>
                </a:cubicBezTo>
                <a:cubicBezTo>
                  <a:pt x="488" y="1363"/>
                  <a:pt x="488" y="1363"/>
                  <a:pt x="488" y="1363"/>
                </a:cubicBezTo>
                <a:cubicBezTo>
                  <a:pt x="480" y="1361"/>
                  <a:pt x="480" y="1361"/>
                  <a:pt x="480" y="1361"/>
                </a:cubicBezTo>
                <a:cubicBezTo>
                  <a:pt x="479" y="1363"/>
                  <a:pt x="479" y="1363"/>
                  <a:pt x="479" y="1363"/>
                </a:cubicBezTo>
                <a:cubicBezTo>
                  <a:pt x="468" y="1363"/>
                  <a:pt x="468" y="1363"/>
                  <a:pt x="468" y="1363"/>
                </a:cubicBezTo>
                <a:cubicBezTo>
                  <a:pt x="468" y="1362"/>
                  <a:pt x="468" y="1362"/>
                  <a:pt x="468" y="1362"/>
                </a:cubicBezTo>
                <a:cubicBezTo>
                  <a:pt x="467" y="1362"/>
                  <a:pt x="467" y="1362"/>
                  <a:pt x="467" y="1362"/>
                </a:cubicBezTo>
                <a:cubicBezTo>
                  <a:pt x="463" y="1362"/>
                  <a:pt x="463" y="1362"/>
                  <a:pt x="463" y="1362"/>
                </a:cubicBezTo>
                <a:cubicBezTo>
                  <a:pt x="463" y="1361"/>
                  <a:pt x="463" y="1361"/>
                  <a:pt x="463" y="1361"/>
                </a:cubicBezTo>
                <a:cubicBezTo>
                  <a:pt x="453" y="1360"/>
                  <a:pt x="453" y="1360"/>
                  <a:pt x="453" y="1360"/>
                </a:cubicBezTo>
                <a:cubicBezTo>
                  <a:pt x="453" y="1362"/>
                  <a:pt x="453" y="1362"/>
                  <a:pt x="453" y="1362"/>
                </a:cubicBezTo>
                <a:cubicBezTo>
                  <a:pt x="447" y="1359"/>
                  <a:pt x="447" y="1359"/>
                  <a:pt x="447" y="1359"/>
                </a:cubicBezTo>
                <a:cubicBezTo>
                  <a:pt x="447" y="1359"/>
                  <a:pt x="447" y="1359"/>
                  <a:pt x="447" y="1359"/>
                </a:cubicBezTo>
                <a:cubicBezTo>
                  <a:pt x="443" y="1359"/>
                  <a:pt x="443" y="1359"/>
                  <a:pt x="443" y="1359"/>
                </a:cubicBezTo>
                <a:cubicBezTo>
                  <a:pt x="443" y="1359"/>
                  <a:pt x="443" y="1359"/>
                  <a:pt x="443" y="1359"/>
                </a:cubicBezTo>
                <a:cubicBezTo>
                  <a:pt x="443" y="1361"/>
                  <a:pt x="443" y="1361"/>
                  <a:pt x="443" y="1361"/>
                </a:cubicBezTo>
                <a:cubicBezTo>
                  <a:pt x="437" y="1359"/>
                  <a:pt x="437" y="1359"/>
                  <a:pt x="437" y="1359"/>
                </a:cubicBezTo>
                <a:cubicBezTo>
                  <a:pt x="431" y="1359"/>
                  <a:pt x="431" y="1359"/>
                  <a:pt x="431" y="1359"/>
                </a:cubicBezTo>
                <a:cubicBezTo>
                  <a:pt x="431" y="1361"/>
                  <a:pt x="431" y="1361"/>
                  <a:pt x="431" y="1361"/>
                </a:cubicBezTo>
                <a:cubicBezTo>
                  <a:pt x="422" y="1361"/>
                  <a:pt x="422" y="1361"/>
                  <a:pt x="422" y="1361"/>
                </a:cubicBezTo>
                <a:cubicBezTo>
                  <a:pt x="422" y="1360"/>
                  <a:pt x="422" y="1360"/>
                  <a:pt x="422" y="1360"/>
                </a:cubicBezTo>
                <a:cubicBezTo>
                  <a:pt x="421" y="1360"/>
                  <a:pt x="421" y="1360"/>
                  <a:pt x="420" y="1361"/>
                </a:cubicBezTo>
                <a:cubicBezTo>
                  <a:pt x="420" y="1361"/>
                  <a:pt x="419" y="1361"/>
                  <a:pt x="419" y="1361"/>
                </a:cubicBezTo>
                <a:cubicBezTo>
                  <a:pt x="418" y="1362"/>
                  <a:pt x="418" y="1362"/>
                  <a:pt x="418" y="1362"/>
                </a:cubicBezTo>
                <a:cubicBezTo>
                  <a:pt x="417" y="1362"/>
                  <a:pt x="417" y="1362"/>
                  <a:pt x="417" y="1362"/>
                </a:cubicBezTo>
                <a:cubicBezTo>
                  <a:pt x="416" y="1363"/>
                  <a:pt x="414" y="1364"/>
                  <a:pt x="412" y="1365"/>
                </a:cubicBezTo>
                <a:cubicBezTo>
                  <a:pt x="403" y="1367"/>
                  <a:pt x="403" y="1367"/>
                  <a:pt x="403" y="1367"/>
                </a:cubicBezTo>
                <a:cubicBezTo>
                  <a:pt x="403" y="1361"/>
                  <a:pt x="403" y="1361"/>
                  <a:pt x="403" y="1361"/>
                </a:cubicBezTo>
                <a:cubicBezTo>
                  <a:pt x="398" y="1361"/>
                  <a:pt x="398" y="1361"/>
                  <a:pt x="398" y="1361"/>
                </a:cubicBezTo>
                <a:cubicBezTo>
                  <a:pt x="398" y="1362"/>
                  <a:pt x="398" y="1362"/>
                  <a:pt x="398" y="1362"/>
                </a:cubicBezTo>
                <a:cubicBezTo>
                  <a:pt x="392" y="1361"/>
                  <a:pt x="392" y="1361"/>
                  <a:pt x="392" y="1361"/>
                </a:cubicBezTo>
                <a:cubicBezTo>
                  <a:pt x="387" y="1361"/>
                  <a:pt x="387" y="1361"/>
                  <a:pt x="387" y="1361"/>
                </a:cubicBezTo>
                <a:cubicBezTo>
                  <a:pt x="387" y="1360"/>
                  <a:pt x="387" y="1360"/>
                  <a:pt x="387" y="1360"/>
                </a:cubicBezTo>
                <a:cubicBezTo>
                  <a:pt x="385" y="1359"/>
                  <a:pt x="385" y="1359"/>
                  <a:pt x="385" y="1359"/>
                </a:cubicBezTo>
                <a:cubicBezTo>
                  <a:pt x="385" y="1360"/>
                  <a:pt x="385" y="1360"/>
                  <a:pt x="385" y="1360"/>
                </a:cubicBezTo>
                <a:cubicBezTo>
                  <a:pt x="382" y="1361"/>
                  <a:pt x="378" y="1362"/>
                  <a:pt x="374" y="1362"/>
                </a:cubicBezTo>
                <a:cubicBezTo>
                  <a:pt x="373" y="1362"/>
                  <a:pt x="371" y="1362"/>
                  <a:pt x="370" y="1362"/>
                </a:cubicBezTo>
                <a:cubicBezTo>
                  <a:pt x="367" y="1361"/>
                  <a:pt x="367" y="1361"/>
                  <a:pt x="367" y="1361"/>
                </a:cubicBezTo>
                <a:cubicBezTo>
                  <a:pt x="361" y="1361"/>
                  <a:pt x="361" y="1361"/>
                  <a:pt x="361" y="1361"/>
                </a:cubicBezTo>
                <a:cubicBezTo>
                  <a:pt x="361" y="1358"/>
                  <a:pt x="361" y="1358"/>
                  <a:pt x="361" y="1358"/>
                </a:cubicBezTo>
                <a:cubicBezTo>
                  <a:pt x="357" y="1357"/>
                  <a:pt x="357" y="1357"/>
                  <a:pt x="357" y="1357"/>
                </a:cubicBezTo>
                <a:cubicBezTo>
                  <a:pt x="355" y="1358"/>
                  <a:pt x="355" y="1358"/>
                  <a:pt x="355" y="1358"/>
                </a:cubicBezTo>
                <a:cubicBezTo>
                  <a:pt x="352" y="1359"/>
                  <a:pt x="348" y="1358"/>
                  <a:pt x="345" y="1358"/>
                </a:cubicBezTo>
                <a:cubicBezTo>
                  <a:pt x="344" y="1359"/>
                  <a:pt x="344" y="1359"/>
                  <a:pt x="344" y="1359"/>
                </a:cubicBezTo>
                <a:cubicBezTo>
                  <a:pt x="340" y="1359"/>
                  <a:pt x="340" y="1359"/>
                  <a:pt x="340" y="1359"/>
                </a:cubicBezTo>
                <a:cubicBezTo>
                  <a:pt x="340" y="1362"/>
                  <a:pt x="340" y="1362"/>
                  <a:pt x="340" y="1362"/>
                </a:cubicBezTo>
                <a:cubicBezTo>
                  <a:pt x="333" y="1361"/>
                  <a:pt x="333" y="1361"/>
                  <a:pt x="333" y="1361"/>
                </a:cubicBezTo>
                <a:cubicBezTo>
                  <a:pt x="321" y="1361"/>
                  <a:pt x="321" y="1361"/>
                  <a:pt x="321" y="1361"/>
                </a:cubicBezTo>
                <a:cubicBezTo>
                  <a:pt x="311" y="1364"/>
                  <a:pt x="311" y="1364"/>
                  <a:pt x="311" y="1364"/>
                </a:cubicBezTo>
                <a:cubicBezTo>
                  <a:pt x="311" y="1362"/>
                  <a:pt x="311" y="1362"/>
                  <a:pt x="311" y="1362"/>
                </a:cubicBezTo>
                <a:cubicBezTo>
                  <a:pt x="309" y="1362"/>
                  <a:pt x="307" y="1362"/>
                  <a:pt x="305" y="1361"/>
                </a:cubicBezTo>
                <a:cubicBezTo>
                  <a:pt x="303" y="1361"/>
                  <a:pt x="303" y="1361"/>
                  <a:pt x="303" y="1361"/>
                </a:cubicBezTo>
                <a:cubicBezTo>
                  <a:pt x="302" y="1358"/>
                  <a:pt x="302" y="1358"/>
                  <a:pt x="302" y="1358"/>
                </a:cubicBezTo>
                <a:cubicBezTo>
                  <a:pt x="301" y="1359"/>
                  <a:pt x="301" y="1359"/>
                  <a:pt x="300" y="1359"/>
                </a:cubicBezTo>
                <a:cubicBezTo>
                  <a:pt x="299" y="1359"/>
                  <a:pt x="299" y="1359"/>
                  <a:pt x="299" y="1359"/>
                </a:cubicBezTo>
                <a:cubicBezTo>
                  <a:pt x="293" y="1359"/>
                  <a:pt x="293" y="1359"/>
                  <a:pt x="293" y="1359"/>
                </a:cubicBezTo>
                <a:cubicBezTo>
                  <a:pt x="287" y="1361"/>
                  <a:pt x="287" y="1361"/>
                  <a:pt x="287" y="1361"/>
                </a:cubicBezTo>
                <a:cubicBezTo>
                  <a:pt x="286" y="1359"/>
                  <a:pt x="286" y="1359"/>
                  <a:pt x="286" y="1359"/>
                </a:cubicBezTo>
                <a:cubicBezTo>
                  <a:pt x="280" y="1359"/>
                  <a:pt x="280" y="1359"/>
                  <a:pt x="280" y="1359"/>
                </a:cubicBezTo>
                <a:cubicBezTo>
                  <a:pt x="280" y="1357"/>
                  <a:pt x="280" y="1357"/>
                  <a:pt x="280" y="1357"/>
                </a:cubicBezTo>
                <a:cubicBezTo>
                  <a:pt x="279" y="1357"/>
                  <a:pt x="279" y="1357"/>
                  <a:pt x="279" y="1357"/>
                </a:cubicBezTo>
                <a:cubicBezTo>
                  <a:pt x="279" y="1360"/>
                  <a:pt x="279" y="1360"/>
                  <a:pt x="279" y="1360"/>
                </a:cubicBezTo>
                <a:cubicBezTo>
                  <a:pt x="269" y="1357"/>
                  <a:pt x="269" y="1357"/>
                  <a:pt x="269" y="1357"/>
                </a:cubicBezTo>
                <a:cubicBezTo>
                  <a:pt x="264" y="1359"/>
                  <a:pt x="262" y="1359"/>
                  <a:pt x="260" y="1359"/>
                </a:cubicBezTo>
                <a:cubicBezTo>
                  <a:pt x="258" y="1359"/>
                  <a:pt x="258" y="1359"/>
                  <a:pt x="258" y="1359"/>
                </a:cubicBezTo>
                <a:cubicBezTo>
                  <a:pt x="254" y="1360"/>
                  <a:pt x="251" y="1359"/>
                  <a:pt x="249" y="1358"/>
                </a:cubicBezTo>
                <a:cubicBezTo>
                  <a:pt x="247" y="1358"/>
                  <a:pt x="247" y="1358"/>
                  <a:pt x="247" y="1358"/>
                </a:cubicBezTo>
                <a:cubicBezTo>
                  <a:pt x="239" y="1362"/>
                  <a:pt x="239" y="1362"/>
                  <a:pt x="239" y="1362"/>
                </a:cubicBezTo>
                <a:cubicBezTo>
                  <a:pt x="239" y="1358"/>
                  <a:pt x="239" y="1358"/>
                  <a:pt x="239" y="1358"/>
                </a:cubicBezTo>
                <a:cubicBezTo>
                  <a:pt x="232" y="1358"/>
                  <a:pt x="232" y="1358"/>
                  <a:pt x="232" y="1358"/>
                </a:cubicBezTo>
                <a:cubicBezTo>
                  <a:pt x="231" y="1359"/>
                  <a:pt x="230" y="1359"/>
                  <a:pt x="228" y="1359"/>
                </a:cubicBezTo>
                <a:cubicBezTo>
                  <a:pt x="227" y="1359"/>
                  <a:pt x="227" y="1359"/>
                  <a:pt x="227" y="1359"/>
                </a:cubicBezTo>
                <a:cubicBezTo>
                  <a:pt x="222" y="1359"/>
                  <a:pt x="222" y="1359"/>
                  <a:pt x="222" y="1359"/>
                </a:cubicBezTo>
                <a:cubicBezTo>
                  <a:pt x="222" y="1358"/>
                  <a:pt x="222" y="1358"/>
                  <a:pt x="222" y="1358"/>
                </a:cubicBezTo>
                <a:cubicBezTo>
                  <a:pt x="220" y="1358"/>
                  <a:pt x="220" y="1358"/>
                  <a:pt x="220" y="1358"/>
                </a:cubicBezTo>
                <a:cubicBezTo>
                  <a:pt x="220" y="1356"/>
                  <a:pt x="220" y="1356"/>
                  <a:pt x="220" y="1356"/>
                </a:cubicBezTo>
                <a:cubicBezTo>
                  <a:pt x="218" y="1356"/>
                  <a:pt x="216" y="1356"/>
                  <a:pt x="215" y="1356"/>
                </a:cubicBezTo>
                <a:cubicBezTo>
                  <a:pt x="215" y="1362"/>
                  <a:pt x="215" y="1362"/>
                  <a:pt x="215" y="1362"/>
                </a:cubicBezTo>
                <a:cubicBezTo>
                  <a:pt x="207" y="1358"/>
                  <a:pt x="207" y="1358"/>
                  <a:pt x="207" y="1358"/>
                </a:cubicBezTo>
                <a:cubicBezTo>
                  <a:pt x="205" y="1358"/>
                  <a:pt x="205" y="1358"/>
                  <a:pt x="205" y="1358"/>
                </a:cubicBezTo>
                <a:cubicBezTo>
                  <a:pt x="205" y="1359"/>
                  <a:pt x="205" y="1359"/>
                  <a:pt x="205" y="1359"/>
                </a:cubicBezTo>
                <a:cubicBezTo>
                  <a:pt x="198" y="1359"/>
                  <a:pt x="198" y="1359"/>
                  <a:pt x="198" y="1359"/>
                </a:cubicBezTo>
                <a:cubicBezTo>
                  <a:pt x="198" y="1361"/>
                  <a:pt x="198" y="1361"/>
                  <a:pt x="198" y="1361"/>
                </a:cubicBezTo>
                <a:cubicBezTo>
                  <a:pt x="194" y="1361"/>
                  <a:pt x="194" y="1361"/>
                  <a:pt x="194" y="1361"/>
                </a:cubicBezTo>
                <a:cubicBezTo>
                  <a:pt x="192" y="1364"/>
                  <a:pt x="192" y="1364"/>
                  <a:pt x="192" y="1364"/>
                </a:cubicBezTo>
                <a:cubicBezTo>
                  <a:pt x="182" y="1361"/>
                  <a:pt x="182" y="1361"/>
                  <a:pt x="182" y="1361"/>
                </a:cubicBezTo>
                <a:cubicBezTo>
                  <a:pt x="181" y="1362"/>
                  <a:pt x="181" y="1362"/>
                  <a:pt x="181" y="1362"/>
                </a:cubicBezTo>
                <a:cubicBezTo>
                  <a:pt x="175" y="1363"/>
                  <a:pt x="170" y="1360"/>
                  <a:pt x="166" y="1359"/>
                </a:cubicBezTo>
                <a:cubicBezTo>
                  <a:pt x="166" y="1358"/>
                  <a:pt x="165" y="1358"/>
                  <a:pt x="164" y="1358"/>
                </a:cubicBezTo>
                <a:cubicBezTo>
                  <a:pt x="164" y="1358"/>
                  <a:pt x="163" y="1358"/>
                  <a:pt x="163" y="1358"/>
                </a:cubicBezTo>
                <a:cubicBezTo>
                  <a:pt x="162" y="1359"/>
                  <a:pt x="160" y="1359"/>
                  <a:pt x="159" y="1359"/>
                </a:cubicBezTo>
                <a:cubicBezTo>
                  <a:pt x="153" y="1360"/>
                  <a:pt x="153" y="1360"/>
                  <a:pt x="153" y="1360"/>
                </a:cubicBezTo>
                <a:cubicBezTo>
                  <a:pt x="153" y="1359"/>
                  <a:pt x="153" y="1359"/>
                  <a:pt x="153" y="1359"/>
                </a:cubicBezTo>
                <a:cubicBezTo>
                  <a:pt x="152" y="1358"/>
                  <a:pt x="152" y="1358"/>
                  <a:pt x="152" y="1358"/>
                </a:cubicBezTo>
                <a:cubicBezTo>
                  <a:pt x="146" y="1358"/>
                  <a:pt x="146" y="1358"/>
                  <a:pt x="146" y="1358"/>
                </a:cubicBezTo>
                <a:cubicBezTo>
                  <a:pt x="145" y="1358"/>
                  <a:pt x="144" y="1358"/>
                  <a:pt x="144" y="1358"/>
                </a:cubicBezTo>
                <a:cubicBezTo>
                  <a:pt x="142" y="1358"/>
                  <a:pt x="142" y="1358"/>
                  <a:pt x="142" y="1358"/>
                </a:cubicBezTo>
                <a:cubicBezTo>
                  <a:pt x="142" y="1358"/>
                  <a:pt x="142" y="1358"/>
                  <a:pt x="142" y="1358"/>
                </a:cubicBezTo>
                <a:cubicBezTo>
                  <a:pt x="141" y="1358"/>
                  <a:pt x="141" y="1357"/>
                  <a:pt x="140" y="1357"/>
                </a:cubicBezTo>
                <a:cubicBezTo>
                  <a:pt x="140" y="1357"/>
                  <a:pt x="140" y="1357"/>
                  <a:pt x="139" y="1357"/>
                </a:cubicBezTo>
                <a:cubicBezTo>
                  <a:pt x="139" y="1357"/>
                  <a:pt x="138" y="1358"/>
                  <a:pt x="136" y="1358"/>
                </a:cubicBezTo>
                <a:cubicBezTo>
                  <a:pt x="135" y="1361"/>
                  <a:pt x="135" y="1361"/>
                  <a:pt x="135" y="1361"/>
                </a:cubicBezTo>
                <a:cubicBezTo>
                  <a:pt x="130" y="1359"/>
                  <a:pt x="130" y="1359"/>
                  <a:pt x="130" y="1359"/>
                </a:cubicBezTo>
                <a:cubicBezTo>
                  <a:pt x="129" y="1360"/>
                  <a:pt x="128" y="1360"/>
                  <a:pt x="126" y="1361"/>
                </a:cubicBezTo>
                <a:cubicBezTo>
                  <a:pt x="125" y="1361"/>
                  <a:pt x="125" y="1361"/>
                  <a:pt x="125" y="1361"/>
                </a:cubicBezTo>
                <a:cubicBezTo>
                  <a:pt x="124" y="1362"/>
                  <a:pt x="124" y="1362"/>
                  <a:pt x="124" y="1362"/>
                </a:cubicBezTo>
                <a:cubicBezTo>
                  <a:pt x="121" y="1361"/>
                  <a:pt x="121" y="1361"/>
                  <a:pt x="121" y="1361"/>
                </a:cubicBezTo>
                <a:cubicBezTo>
                  <a:pt x="120" y="1361"/>
                  <a:pt x="120" y="1361"/>
                  <a:pt x="120" y="1361"/>
                </a:cubicBezTo>
                <a:cubicBezTo>
                  <a:pt x="120" y="1361"/>
                  <a:pt x="120" y="1361"/>
                  <a:pt x="120" y="1361"/>
                </a:cubicBezTo>
                <a:cubicBezTo>
                  <a:pt x="106" y="1361"/>
                  <a:pt x="106" y="1361"/>
                  <a:pt x="106" y="1361"/>
                </a:cubicBezTo>
                <a:cubicBezTo>
                  <a:pt x="106" y="1359"/>
                  <a:pt x="106" y="1359"/>
                  <a:pt x="106" y="1359"/>
                </a:cubicBezTo>
                <a:cubicBezTo>
                  <a:pt x="104" y="1356"/>
                  <a:pt x="104" y="1356"/>
                  <a:pt x="104" y="1356"/>
                </a:cubicBezTo>
                <a:cubicBezTo>
                  <a:pt x="102" y="1356"/>
                  <a:pt x="102" y="1356"/>
                  <a:pt x="102" y="1356"/>
                </a:cubicBezTo>
                <a:cubicBezTo>
                  <a:pt x="99" y="1356"/>
                  <a:pt x="97" y="1356"/>
                  <a:pt x="95" y="1356"/>
                </a:cubicBezTo>
                <a:cubicBezTo>
                  <a:pt x="93" y="1356"/>
                  <a:pt x="91" y="1356"/>
                  <a:pt x="89" y="1356"/>
                </a:cubicBezTo>
                <a:cubicBezTo>
                  <a:pt x="89" y="1358"/>
                  <a:pt x="89" y="1358"/>
                  <a:pt x="89" y="1358"/>
                </a:cubicBezTo>
                <a:cubicBezTo>
                  <a:pt x="72" y="1358"/>
                  <a:pt x="72" y="1358"/>
                  <a:pt x="72" y="1358"/>
                </a:cubicBezTo>
                <a:cubicBezTo>
                  <a:pt x="72" y="1358"/>
                  <a:pt x="72" y="1358"/>
                  <a:pt x="72" y="1358"/>
                </a:cubicBezTo>
                <a:cubicBezTo>
                  <a:pt x="71" y="1359"/>
                  <a:pt x="71" y="1359"/>
                  <a:pt x="71" y="1359"/>
                </a:cubicBezTo>
                <a:cubicBezTo>
                  <a:pt x="66" y="1358"/>
                  <a:pt x="66" y="1358"/>
                  <a:pt x="66" y="1358"/>
                </a:cubicBezTo>
                <a:cubicBezTo>
                  <a:pt x="63" y="1357"/>
                  <a:pt x="61" y="1357"/>
                  <a:pt x="59" y="1357"/>
                </a:cubicBezTo>
                <a:cubicBezTo>
                  <a:pt x="59" y="1358"/>
                  <a:pt x="59" y="1358"/>
                  <a:pt x="59" y="1358"/>
                </a:cubicBezTo>
                <a:cubicBezTo>
                  <a:pt x="52" y="1358"/>
                  <a:pt x="52" y="1358"/>
                  <a:pt x="52" y="1358"/>
                </a:cubicBezTo>
                <a:cubicBezTo>
                  <a:pt x="52" y="1359"/>
                  <a:pt x="52" y="1359"/>
                  <a:pt x="52" y="1359"/>
                </a:cubicBezTo>
                <a:cubicBezTo>
                  <a:pt x="42" y="1359"/>
                  <a:pt x="42" y="1359"/>
                  <a:pt x="42" y="1359"/>
                </a:cubicBezTo>
                <a:cubicBezTo>
                  <a:pt x="42" y="1361"/>
                  <a:pt x="42" y="1361"/>
                  <a:pt x="42" y="1361"/>
                </a:cubicBezTo>
                <a:cubicBezTo>
                  <a:pt x="32" y="1361"/>
                  <a:pt x="32" y="1361"/>
                  <a:pt x="32" y="1361"/>
                </a:cubicBezTo>
                <a:cubicBezTo>
                  <a:pt x="32" y="1363"/>
                  <a:pt x="32" y="1363"/>
                  <a:pt x="32" y="1363"/>
                </a:cubicBezTo>
                <a:cubicBezTo>
                  <a:pt x="25" y="1359"/>
                  <a:pt x="25" y="1359"/>
                  <a:pt x="25" y="1359"/>
                </a:cubicBezTo>
                <a:cubicBezTo>
                  <a:pt x="15" y="1359"/>
                  <a:pt x="15" y="1359"/>
                  <a:pt x="15" y="1359"/>
                </a:cubicBezTo>
                <a:cubicBezTo>
                  <a:pt x="15" y="1358"/>
                  <a:pt x="15" y="1358"/>
                  <a:pt x="15" y="1358"/>
                </a:cubicBezTo>
                <a:cubicBezTo>
                  <a:pt x="9" y="1360"/>
                  <a:pt x="9" y="1360"/>
                  <a:pt x="9" y="1360"/>
                </a:cubicBezTo>
                <a:cubicBezTo>
                  <a:pt x="9" y="1346"/>
                  <a:pt x="9" y="1346"/>
                  <a:pt x="9" y="1346"/>
                </a:cubicBezTo>
                <a:cubicBezTo>
                  <a:pt x="9" y="1344"/>
                  <a:pt x="9" y="1343"/>
                  <a:pt x="10" y="1342"/>
                </a:cubicBezTo>
                <a:cubicBezTo>
                  <a:pt x="9" y="1327"/>
                  <a:pt x="9" y="1327"/>
                  <a:pt x="9" y="1327"/>
                </a:cubicBezTo>
                <a:cubicBezTo>
                  <a:pt x="7" y="1327"/>
                  <a:pt x="7" y="1327"/>
                  <a:pt x="7" y="1327"/>
                </a:cubicBezTo>
                <a:cubicBezTo>
                  <a:pt x="7" y="1317"/>
                  <a:pt x="7" y="1317"/>
                  <a:pt x="7" y="1317"/>
                </a:cubicBezTo>
                <a:cubicBezTo>
                  <a:pt x="3" y="1317"/>
                  <a:pt x="3" y="1317"/>
                  <a:pt x="3" y="1317"/>
                </a:cubicBezTo>
                <a:cubicBezTo>
                  <a:pt x="6" y="1310"/>
                  <a:pt x="6" y="1310"/>
                  <a:pt x="6" y="1310"/>
                </a:cubicBezTo>
                <a:cubicBezTo>
                  <a:pt x="5" y="1309"/>
                  <a:pt x="5" y="1308"/>
                  <a:pt x="4" y="1307"/>
                </a:cubicBezTo>
                <a:cubicBezTo>
                  <a:pt x="0" y="1301"/>
                  <a:pt x="0" y="1301"/>
                  <a:pt x="0" y="1301"/>
                </a:cubicBezTo>
                <a:cubicBezTo>
                  <a:pt x="6" y="1298"/>
                  <a:pt x="6" y="1298"/>
                  <a:pt x="6" y="1298"/>
                </a:cubicBezTo>
                <a:cubicBezTo>
                  <a:pt x="6" y="1296"/>
                  <a:pt x="6" y="1296"/>
                  <a:pt x="6" y="1296"/>
                </a:cubicBezTo>
                <a:cubicBezTo>
                  <a:pt x="8" y="1295"/>
                  <a:pt x="8" y="1295"/>
                  <a:pt x="8" y="1295"/>
                </a:cubicBezTo>
                <a:cubicBezTo>
                  <a:pt x="8" y="1295"/>
                  <a:pt x="8" y="1295"/>
                  <a:pt x="8" y="1295"/>
                </a:cubicBezTo>
                <a:cubicBezTo>
                  <a:pt x="7" y="1293"/>
                  <a:pt x="6" y="1290"/>
                  <a:pt x="6" y="1287"/>
                </a:cubicBezTo>
                <a:cubicBezTo>
                  <a:pt x="8" y="1282"/>
                  <a:pt x="8" y="1282"/>
                  <a:pt x="8" y="1282"/>
                </a:cubicBezTo>
                <a:cubicBezTo>
                  <a:pt x="6" y="1279"/>
                  <a:pt x="5" y="1275"/>
                  <a:pt x="7" y="1271"/>
                </a:cubicBezTo>
                <a:cubicBezTo>
                  <a:pt x="7" y="1269"/>
                  <a:pt x="7" y="1269"/>
                  <a:pt x="7" y="1269"/>
                </a:cubicBezTo>
                <a:cubicBezTo>
                  <a:pt x="7" y="1261"/>
                  <a:pt x="7" y="1261"/>
                  <a:pt x="7" y="1261"/>
                </a:cubicBezTo>
                <a:cubicBezTo>
                  <a:pt x="8" y="1261"/>
                  <a:pt x="8" y="1261"/>
                  <a:pt x="8" y="1261"/>
                </a:cubicBezTo>
                <a:cubicBezTo>
                  <a:pt x="4" y="1251"/>
                  <a:pt x="4" y="1251"/>
                  <a:pt x="4" y="1251"/>
                </a:cubicBezTo>
                <a:cubicBezTo>
                  <a:pt x="9" y="1251"/>
                  <a:pt x="9" y="1251"/>
                  <a:pt x="9" y="1251"/>
                </a:cubicBezTo>
                <a:cubicBezTo>
                  <a:pt x="9" y="1249"/>
                  <a:pt x="9" y="1249"/>
                  <a:pt x="9" y="1249"/>
                </a:cubicBezTo>
                <a:cubicBezTo>
                  <a:pt x="7" y="1247"/>
                  <a:pt x="7" y="1244"/>
                  <a:pt x="8" y="1243"/>
                </a:cubicBezTo>
                <a:cubicBezTo>
                  <a:pt x="8" y="1238"/>
                  <a:pt x="8" y="1238"/>
                  <a:pt x="8" y="1238"/>
                </a:cubicBezTo>
                <a:cubicBezTo>
                  <a:pt x="9" y="1238"/>
                  <a:pt x="9" y="1238"/>
                  <a:pt x="9" y="1238"/>
                </a:cubicBezTo>
                <a:cubicBezTo>
                  <a:pt x="9" y="1233"/>
                  <a:pt x="9" y="1233"/>
                  <a:pt x="9" y="1233"/>
                </a:cubicBezTo>
                <a:cubicBezTo>
                  <a:pt x="7" y="1233"/>
                  <a:pt x="7" y="1233"/>
                  <a:pt x="7" y="1233"/>
                </a:cubicBezTo>
                <a:cubicBezTo>
                  <a:pt x="7" y="1226"/>
                  <a:pt x="7" y="1226"/>
                  <a:pt x="7" y="1226"/>
                </a:cubicBezTo>
                <a:cubicBezTo>
                  <a:pt x="4" y="1226"/>
                  <a:pt x="4" y="1226"/>
                  <a:pt x="4" y="1226"/>
                </a:cubicBezTo>
                <a:cubicBezTo>
                  <a:pt x="8" y="1216"/>
                  <a:pt x="8" y="1216"/>
                  <a:pt x="8" y="1216"/>
                </a:cubicBezTo>
                <a:cubicBezTo>
                  <a:pt x="8" y="1210"/>
                  <a:pt x="8" y="1210"/>
                  <a:pt x="8" y="1210"/>
                </a:cubicBezTo>
                <a:cubicBezTo>
                  <a:pt x="6" y="1210"/>
                  <a:pt x="6" y="1210"/>
                  <a:pt x="6" y="1210"/>
                </a:cubicBezTo>
                <a:cubicBezTo>
                  <a:pt x="6" y="1201"/>
                  <a:pt x="6" y="1201"/>
                  <a:pt x="6" y="1201"/>
                </a:cubicBezTo>
                <a:cubicBezTo>
                  <a:pt x="5" y="1201"/>
                  <a:pt x="5" y="1201"/>
                  <a:pt x="5" y="1201"/>
                </a:cubicBezTo>
                <a:cubicBezTo>
                  <a:pt x="5" y="1193"/>
                  <a:pt x="5" y="1193"/>
                  <a:pt x="5" y="1193"/>
                </a:cubicBezTo>
                <a:cubicBezTo>
                  <a:pt x="3" y="1191"/>
                  <a:pt x="3" y="1191"/>
                  <a:pt x="3" y="1191"/>
                </a:cubicBezTo>
                <a:cubicBezTo>
                  <a:pt x="3" y="1175"/>
                  <a:pt x="3" y="1175"/>
                  <a:pt x="3" y="1175"/>
                </a:cubicBezTo>
                <a:cubicBezTo>
                  <a:pt x="5" y="1174"/>
                  <a:pt x="5" y="1174"/>
                  <a:pt x="5" y="1174"/>
                </a:cubicBezTo>
                <a:cubicBezTo>
                  <a:pt x="5" y="1169"/>
                  <a:pt x="5" y="1169"/>
                  <a:pt x="5" y="1169"/>
                </a:cubicBezTo>
                <a:cubicBezTo>
                  <a:pt x="7" y="1169"/>
                  <a:pt x="7" y="1169"/>
                  <a:pt x="7" y="1169"/>
                </a:cubicBezTo>
                <a:cubicBezTo>
                  <a:pt x="7" y="1168"/>
                  <a:pt x="7" y="1168"/>
                  <a:pt x="7" y="1168"/>
                </a:cubicBezTo>
                <a:cubicBezTo>
                  <a:pt x="7" y="1168"/>
                  <a:pt x="7" y="1167"/>
                  <a:pt x="8" y="1167"/>
                </a:cubicBezTo>
                <a:cubicBezTo>
                  <a:pt x="7" y="1166"/>
                  <a:pt x="7" y="1164"/>
                  <a:pt x="8" y="1162"/>
                </a:cubicBezTo>
                <a:cubicBezTo>
                  <a:pt x="9" y="1158"/>
                  <a:pt x="9" y="1158"/>
                  <a:pt x="9" y="1158"/>
                </a:cubicBezTo>
                <a:cubicBezTo>
                  <a:pt x="10" y="1158"/>
                  <a:pt x="10" y="1158"/>
                  <a:pt x="10" y="1158"/>
                </a:cubicBezTo>
                <a:cubicBezTo>
                  <a:pt x="10" y="1155"/>
                  <a:pt x="10" y="1155"/>
                  <a:pt x="10" y="1155"/>
                </a:cubicBezTo>
                <a:cubicBezTo>
                  <a:pt x="10" y="1151"/>
                  <a:pt x="10" y="1151"/>
                  <a:pt x="10" y="1151"/>
                </a:cubicBezTo>
                <a:cubicBezTo>
                  <a:pt x="10" y="1151"/>
                  <a:pt x="10" y="1151"/>
                  <a:pt x="10" y="1151"/>
                </a:cubicBezTo>
                <a:cubicBezTo>
                  <a:pt x="10" y="1147"/>
                  <a:pt x="10" y="1147"/>
                  <a:pt x="10" y="1147"/>
                </a:cubicBezTo>
                <a:cubicBezTo>
                  <a:pt x="9" y="1145"/>
                  <a:pt x="9" y="1145"/>
                  <a:pt x="9" y="1145"/>
                </a:cubicBezTo>
                <a:cubicBezTo>
                  <a:pt x="9" y="1145"/>
                  <a:pt x="9" y="1145"/>
                  <a:pt x="9" y="1145"/>
                </a:cubicBezTo>
                <a:cubicBezTo>
                  <a:pt x="9" y="1139"/>
                  <a:pt x="9" y="1139"/>
                  <a:pt x="9" y="1139"/>
                </a:cubicBezTo>
                <a:cubicBezTo>
                  <a:pt x="7" y="1139"/>
                  <a:pt x="7" y="1139"/>
                  <a:pt x="7" y="1139"/>
                </a:cubicBezTo>
                <a:cubicBezTo>
                  <a:pt x="7" y="1133"/>
                  <a:pt x="7" y="1133"/>
                  <a:pt x="7" y="1133"/>
                </a:cubicBezTo>
                <a:cubicBezTo>
                  <a:pt x="6" y="1129"/>
                  <a:pt x="6" y="1129"/>
                  <a:pt x="6" y="1129"/>
                </a:cubicBezTo>
                <a:cubicBezTo>
                  <a:pt x="6" y="1127"/>
                  <a:pt x="6" y="1126"/>
                  <a:pt x="6" y="1124"/>
                </a:cubicBezTo>
                <a:cubicBezTo>
                  <a:pt x="6" y="1123"/>
                  <a:pt x="5" y="1122"/>
                  <a:pt x="5" y="1120"/>
                </a:cubicBezTo>
                <a:cubicBezTo>
                  <a:pt x="5" y="1114"/>
                  <a:pt x="5" y="1114"/>
                  <a:pt x="5" y="1114"/>
                </a:cubicBezTo>
                <a:cubicBezTo>
                  <a:pt x="6" y="1114"/>
                  <a:pt x="6" y="1114"/>
                  <a:pt x="6" y="1114"/>
                </a:cubicBezTo>
                <a:cubicBezTo>
                  <a:pt x="6" y="1111"/>
                  <a:pt x="6" y="1111"/>
                  <a:pt x="6" y="1111"/>
                </a:cubicBezTo>
                <a:cubicBezTo>
                  <a:pt x="8" y="1111"/>
                  <a:pt x="8" y="1111"/>
                  <a:pt x="8" y="1111"/>
                </a:cubicBezTo>
                <a:cubicBezTo>
                  <a:pt x="8" y="1106"/>
                  <a:pt x="8" y="1106"/>
                  <a:pt x="8" y="1106"/>
                </a:cubicBezTo>
                <a:cubicBezTo>
                  <a:pt x="4" y="1097"/>
                  <a:pt x="4" y="1097"/>
                  <a:pt x="4" y="1097"/>
                </a:cubicBezTo>
                <a:cubicBezTo>
                  <a:pt x="9" y="1097"/>
                  <a:pt x="9" y="1097"/>
                  <a:pt x="9" y="1097"/>
                </a:cubicBezTo>
                <a:cubicBezTo>
                  <a:pt x="9" y="1082"/>
                  <a:pt x="9" y="1082"/>
                  <a:pt x="9" y="1082"/>
                </a:cubicBezTo>
                <a:cubicBezTo>
                  <a:pt x="7" y="1082"/>
                  <a:pt x="7" y="1082"/>
                  <a:pt x="7" y="1082"/>
                </a:cubicBezTo>
                <a:cubicBezTo>
                  <a:pt x="7" y="1069"/>
                  <a:pt x="7" y="1069"/>
                  <a:pt x="7" y="1069"/>
                </a:cubicBezTo>
                <a:cubicBezTo>
                  <a:pt x="9" y="1069"/>
                  <a:pt x="9" y="1069"/>
                  <a:pt x="9" y="1069"/>
                </a:cubicBezTo>
                <a:cubicBezTo>
                  <a:pt x="9" y="1063"/>
                  <a:pt x="9" y="1063"/>
                  <a:pt x="9" y="1063"/>
                </a:cubicBezTo>
                <a:cubicBezTo>
                  <a:pt x="9" y="1063"/>
                  <a:pt x="9" y="1063"/>
                  <a:pt x="9" y="1063"/>
                </a:cubicBezTo>
                <a:cubicBezTo>
                  <a:pt x="9" y="1058"/>
                  <a:pt x="9" y="1058"/>
                  <a:pt x="9" y="1058"/>
                </a:cubicBezTo>
                <a:cubicBezTo>
                  <a:pt x="9" y="1058"/>
                  <a:pt x="9" y="1058"/>
                  <a:pt x="9" y="1058"/>
                </a:cubicBezTo>
                <a:cubicBezTo>
                  <a:pt x="8" y="1053"/>
                  <a:pt x="8" y="1053"/>
                  <a:pt x="8" y="1053"/>
                </a:cubicBezTo>
                <a:cubicBezTo>
                  <a:pt x="7" y="1050"/>
                  <a:pt x="8" y="1047"/>
                  <a:pt x="8" y="1046"/>
                </a:cubicBezTo>
                <a:cubicBezTo>
                  <a:pt x="8" y="1044"/>
                  <a:pt x="8" y="1043"/>
                  <a:pt x="8" y="1042"/>
                </a:cubicBezTo>
                <a:cubicBezTo>
                  <a:pt x="4" y="1042"/>
                  <a:pt x="4" y="1042"/>
                  <a:pt x="4" y="1042"/>
                </a:cubicBezTo>
                <a:cubicBezTo>
                  <a:pt x="6" y="1035"/>
                  <a:pt x="6" y="1035"/>
                  <a:pt x="6" y="1035"/>
                </a:cubicBezTo>
                <a:cubicBezTo>
                  <a:pt x="6" y="1014"/>
                  <a:pt x="6" y="1014"/>
                  <a:pt x="6" y="1014"/>
                </a:cubicBezTo>
                <a:cubicBezTo>
                  <a:pt x="7" y="1014"/>
                  <a:pt x="7" y="1014"/>
                  <a:pt x="7" y="1014"/>
                </a:cubicBezTo>
                <a:cubicBezTo>
                  <a:pt x="7" y="1010"/>
                  <a:pt x="7" y="1010"/>
                  <a:pt x="7" y="1010"/>
                </a:cubicBezTo>
                <a:cubicBezTo>
                  <a:pt x="8" y="1010"/>
                  <a:pt x="8" y="1010"/>
                  <a:pt x="8" y="1010"/>
                </a:cubicBezTo>
                <a:cubicBezTo>
                  <a:pt x="8" y="1009"/>
                  <a:pt x="8" y="1009"/>
                  <a:pt x="9" y="1008"/>
                </a:cubicBezTo>
                <a:cubicBezTo>
                  <a:pt x="9" y="1008"/>
                  <a:pt x="9" y="1007"/>
                  <a:pt x="9" y="1006"/>
                </a:cubicBezTo>
                <a:cubicBezTo>
                  <a:pt x="8" y="1006"/>
                  <a:pt x="8" y="1006"/>
                  <a:pt x="8" y="1006"/>
                </a:cubicBezTo>
                <a:cubicBezTo>
                  <a:pt x="6" y="970"/>
                  <a:pt x="6" y="970"/>
                  <a:pt x="6" y="970"/>
                </a:cubicBezTo>
                <a:cubicBezTo>
                  <a:pt x="7" y="970"/>
                  <a:pt x="7" y="970"/>
                  <a:pt x="7" y="970"/>
                </a:cubicBezTo>
                <a:cubicBezTo>
                  <a:pt x="7" y="969"/>
                  <a:pt x="7" y="969"/>
                  <a:pt x="7" y="969"/>
                </a:cubicBezTo>
                <a:cubicBezTo>
                  <a:pt x="5" y="969"/>
                  <a:pt x="5" y="969"/>
                  <a:pt x="5" y="969"/>
                </a:cubicBezTo>
                <a:cubicBezTo>
                  <a:pt x="5" y="947"/>
                  <a:pt x="5" y="947"/>
                  <a:pt x="5" y="947"/>
                </a:cubicBezTo>
                <a:cubicBezTo>
                  <a:pt x="6" y="947"/>
                  <a:pt x="6" y="947"/>
                  <a:pt x="6" y="947"/>
                </a:cubicBezTo>
                <a:cubicBezTo>
                  <a:pt x="6" y="945"/>
                  <a:pt x="6" y="945"/>
                  <a:pt x="6" y="945"/>
                </a:cubicBezTo>
                <a:cubicBezTo>
                  <a:pt x="5" y="945"/>
                  <a:pt x="5" y="945"/>
                  <a:pt x="5" y="945"/>
                </a:cubicBezTo>
                <a:cubicBezTo>
                  <a:pt x="5" y="931"/>
                  <a:pt x="5" y="931"/>
                  <a:pt x="5" y="931"/>
                </a:cubicBezTo>
                <a:cubicBezTo>
                  <a:pt x="6" y="931"/>
                  <a:pt x="6" y="931"/>
                  <a:pt x="6" y="931"/>
                </a:cubicBezTo>
                <a:cubicBezTo>
                  <a:pt x="6" y="923"/>
                  <a:pt x="6" y="923"/>
                  <a:pt x="6" y="923"/>
                </a:cubicBezTo>
                <a:cubicBezTo>
                  <a:pt x="7" y="923"/>
                  <a:pt x="7" y="923"/>
                  <a:pt x="7" y="923"/>
                </a:cubicBezTo>
                <a:cubicBezTo>
                  <a:pt x="7" y="921"/>
                  <a:pt x="7" y="921"/>
                  <a:pt x="7" y="921"/>
                </a:cubicBezTo>
                <a:cubicBezTo>
                  <a:pt x="8" y="921"/>
                  <a:pt x="8" y="921"/>
                  <a:pt x="8" y="921"/>
                </a:cubicBezTo>
                <a:cubicBezTo>
                  <a:pt x="7" y="897"/>
                  <a:pt x="7" y="897"/>
                  <a:pt x="7" y="897"/>
                </a:cubicBezTo>
                <a:cubicBezTo>
                  <a:pt x="9" y="896"/>
                  <a:pt x="9" y="896"/>
                  <a:pt x="9" y="896"/>
                </a:cubicBezTo>
                <a:cubicBezTo>
                  <a:pt x="7" y="882"/>
                  <a:pt x="7" y="882"/>
                  <a:pt x="7" y="882"/>
                </a:cubicBezTo>
                <a:cubicBezTo>
                  <a:pt x="11" y="878"/>
                  <a:pt x="11" y="878"/>
                  <a:pt x="11" y="878"/>
                </a:cubicBezTo>
                <a:cubicBezTo>
                  <a:pt x="11" y="876"/>
                  <a:pt x="11" y="871"/>
                  <a:pt x="11" y="868"/>
                </a:cubicBezTo>
                <a:cubicBezTo>
                  <a:pt x="10" y="868"/>
                  <a:pt x="10" y="868"/>
                  <a:pt x="10" y="868"/>
                </a:cubicBezTo>
                <a:cubicBezTo>
                  <a:pt x="10" y="864"/>
                  <a:pt x="10" y="864"/>
                  <a:pt x="10" y="864"/>
                </a:cubicBezTo>
                <a:cubicBezTo>
                  <a:pt x="9" y="864"/>
                  <a:pt x="9" y="864"/>
                  <a:pt x="9" y="864"/>
                </a:cubicBezTo>
                <a:cubicBezTo>
                  <a:pt x="9" y="853"/>
                  <a:pt x="9" y="853"/>
                  <a:pt x="9" y="853"/>
                </a:cubicBezTo>
                <a:cubicBezTo>
                  <a:pt x="7" y="852"/>
                  <a:pt x="7" y="852"/>
                  <a:pt x="7" y="852"/>
                </a:cubicBezTo>
                <a:cubicBezTo>
                  <a:pt x="7" y="850"/>
                  <a:pt x="7" y="850"/>
                  <a:pt x="7" y="850"/>
                </a:cubicBezTo>
                <a:cubicBezTo>
                  <a:pt x="6" y="850"/>
                  <a:pt x="6" y="850"/>
                  <a:pt x="6" y="850"/>
                </a:cubicBezTo>
                <a:cubicBezTo>
                  <a:pt x="4" y="846"/>
                  <a:pt x="4" y="846"/>
                  <a:pt x="4" y="846"/>
                </a:cubicBezTo>
                <a:cubicBezTo>
                  <a:pt x="3" y="842"/>
                  <a:pt x="4" y="837"/>
                  <a:pt x="6" y="830"/>
                </a:cubicBezTo>
                <a:cubicBezTo>
                  <a:pt x="6" y="830"/>
                  <a:pt x="6" y="830"/>
                  <a:pt x="6" y="830"/>
                </a:cubicBezTo>
                <a:cubicBezTo>
                  <a:pt x="7" y="823"/>
                  <a:pt x="7" y="823"/>
                  <a:pt x="7" y="823"/>
                </a:cubicBezTo>
                <a:cubicBezTo>
                  <a:pt x="6" y="822"/>
                  <a:pt x="6" y="820"/>
                  <a:pt x="6" y="818"/>
                </a:cubicBezTo>
                <a:cubicBezTo>
                  <a:pt x="7" y="813"/>
                  <a:pt x="7" y="813"/>
                  <a:pt x="7" y="813"/>
                </a:cubicBezTo>
                <a:cubicBezTo>
                  <a:pt x="7" y="813"/>
                  <a:pt x="7" y="813"/>
                  <a:pt x="7" y="813"/>
                </a:cubicBezTo>
                <a:cubicBezTo>
                  <a:pt x="7" y="805"/>
                  <a:pt x="7" y="805"/>
                  <a:pt x="7" y="805"/>
                </a:cubicBezTo>
                <a:cubicBezTo>
                  <a:pt x="8" y="805"/>
                  <a:pt x="8" y="805"/>
                  <a:pt x="8" y="805"/>
                </a:cubicBezTo>
                <a:cubicBezTo>
                  <a:pt x="4" y="774"/>
                  <a:pt x="4" y="774"/>
                  <a:pt x="4" y="774"/>
                </a:cubicBezTo>
                <a:cubicBezTo>
                  <a:pt x="8" y="774"/>
                  <a:pt x="8" y="774"/>
                  <a:pt x="8" y="774"/>
                </a:cubicBezTo>
                <a:cubicBezTo>
                  <a:pt x="4" y="762"/>
                  <a:pt x="4" y="762"/>
                  <a:pt x="4" y="762"/>
                </a:cubicBezTo>
                <a:cubicBezTo>
                  <a:pt x="7" y="762"/>
                  <a:pt x="7" y="762"/>
                  <a:pt x="7" y="762"/>
                </a:cubicBezTo>
                <a:cubicBezTo>
                  <a:pt x="7" y="758"/>
                  <a:pt x="7" y="758"/>
                  <a:pt x="7" y="758"/>
                </a:cubicBezTo>
                <a:cubicBezTo>
                  <a:pt x="9" y="758"/>
                  <a:pt x="9" y="758"/>
                  <a:pt x="9" y="758"/>
                </a:cubicBezTo>
                <a:cubicBezTo>
                  <a:pt x="9" y="756"/>
                  <a:pt x="9" y="756"/>
                  <a:pt x="9" y="756"/>
                </a:cubicBezTo>
                <a:cubicBezTo>
                  <a:pt x="9" y="743"/>
                  <a:pt x="7" y="737"/>
                  <a:pt x="4" y="727"/>
                </a:cubicBezTo>
                <a:cubicBezTo>
                  <a:pt x="3" y="723"/>
                  <a:pt x="3" y="723"/>
                  <a:pt x="3" y="723"/>
                </a:cubicBezTo>
                <a:cubicBezTo>
                  <a:pt x="6" y="721"/>
                  <a:pt x="6" y="721"/>
                  <a:pt x="6" y="721"/>
                </a:cubicBezTo>
                <a:cubicBezTo>
                  <a:pt x="6" y="716"/>
                  <a:pt x="6" y="716"/>
                  <a:pt x="6" y="716"/>
                </a:cubicBezTo>
                <a:cubicBezTo>
                  <a:pt x="6" y="711"/>
                  <a:pt x="6" y="704"/>
                  <a:pt x="10" y="700"/>
                </a:cubicBezTo>
                <a:cubicBezTo>
                  <a:pt x="10" y="696"/>
                  <a:pt x="10" y="696"/>
                  <a:pt x="10" y="696"/>
                </a:cubicBezTo>
                <a:cubicBezTo>
                  <a:pt x="10" y="696"/>
                  <a:pt x="10" y="696"/>
                  <a:pt x="10" y="696"/>
                </a:cubicBezTo>
                <a:cubicBezTo>
                  <a:pt x="10" y="685"/>
                  <a:pt x="10" y="685"/>
                  <a:pt x="10" y="685"/>
                </a:cubicBezTo>
                <a:cubicBezTo>
                  <a:pt x="9" y="685"/>
                  <a:pt x="9" y="685"/>
                  <a:pt x="9" y="685"/>
                </a:cubicBezTo>
                <a:cubicBezTo>
                  <a:pt x="9" y="680"/>
                  <a:pt x="9" y="680"/>
                  <a:pt x="9" y="680"/>
                </a:cubicBezTo>
                <a:cubicBezTo>
                  <a:pt x="7" y="680"/>
                  <a:pt x="7" y="680"/>
                  <a:pt x="7" y="680"/>
                </a:cubicBezTo>
                <a:cubicBezTo>
                  <a:pt x="8" y="672"/>
                  <a:pt x="8" y="672"/>
                  <a:pt x="8" y="672"/>
                </a:cubicBezTo>
                <a:cubicBezTo>
                  <a:pt x="7" y="672"/>
                  <a:pt x="7" y="672"/>
                  <a:pt x="7" y="672"/>
                </a:cubicBezTo>
                <a:cubicBezTo>
                  <a:pt x="7" y="656"/>
                  <a:pt x="7" y="656"/>
                  <a:pt x="7" y="656"/>
                </a:cubicBezTo>
                <a:cubicBezTo>
                  <a:pt x="6" y="652"/>
                  <a:pt x="6" y="652"/>
                  <a:pt x="6" y="652"/>
                </a:cubicBezTo>
                <a:cubicBezTo>
                  <a:pt x="5" y="648"/>
                  <a:pt x="6" y="643"/>
                  <a:pt x="7" y="640"/>
                </a:cubicBezTo>
                <a:cubicBezTo>
                  <a:pt x="7" y="639"/>
                  <a:pt x="7" y="638"/>
                  <a:pt x="7" y="638"/>
                </a:cubicBezTo>
                <a:cubicBezTo>
                  <a:pt x="5" y="624"/>
                  <a:pt x="5" y="624"/>
                  <a:pt x="5" y="624"/>
                </a:cubicBezTo>
                <a:cubicBezTo>
                  <a:pt x="7" y="624"/>
                  <a:pt x="7" y="624"/>
                  <a:pt x="7" y="624"/>
                </a:cubicBezTo>
                <a:cubicBezTo>
                  <a:pt x="7" y="620"/>
                  <a:pt x="7" y="620"/>
                  <a:pt x="7" y="620"/>
                </a:cubicBezTo>
                <a:cubicBezTo>
                  <a:pt x="9" y="620"/>
                  <a:pt x="9" y="620"/>
                  <a:pt x="9" y="620"/>
                </a:cubicBezTo>
                <a:cubicBezTo>
                  <a:pt x="9" y="614"/>
                  <a:pt x="9" y="614"/>
                  <a:pt x="9" y="614"/>
                </a:cubicBezTo>
                <a:cubicBezTo>
                  <a:pt x="8" y="614"/>
                  <a:pt x="8" y="614"/>
                  <a:pt x="8" y="614"/>
                </a:cubicBezTo>
                <a:cubicBezTo>
                  <a:pt x="9" y="601"/>
                  <a:pt x="9" y="601"/>
                  <a:pt x="9" y="601"/>
                </a:cubicBezTo>
                <a:cubicBezTo>
                  <a:pt x="9" y="601"/>
                  <a:pt x="9" y="601"/>
                  <a:pt x="9" y="601"/>
                </a:cubicBezTo>
                <a:cubicBezTo>
                  <a:pt x="7" y="578"/>
                  <a:pt x="7" y="578"/>
                  <a:pt x="7" y="578"/>
                </a:cubicBezTo>
                <a:cubicBezTo>
                  <a:pt x="5" y="573"/>
                  <a:pt x="5" y="573"/>
                  <a:pt x="5" y="573"/>
                </a:cubicBezTo>
                <a:cubicBezTo>
                  <a:pt x="8" y="573"/>
                  <a:pt x="8" y="573"/>
                  <a:pt x="8" y="573"/>
                </a:cubicBezTo>
                <a:cubicBezTo>
                  <a:pt x="8" y="571"/>
                  <a:pt x="8" y="568"/>
                  <a:pt x="8" y="566"/>
                </a:cubicBezTo>
                <a:cubicBezTo>
                  <a:pt x="8" y="564"/>
                  <a:pt x="9" y="561"/>
                  <a:pt x="8" y="561"/>
                </a:cubicBezTo>
                <a:cubicBezTo>
                  <a:pt x="8" y="559"/>
                  <a:pt x="8" y="559"/>
                  <a:pt x="8" y="559"/>
                </a:cubicBezTo>
                <a:cubicBezTo>
                  <a:pt x="7" y="553"/>
                  <a:pt x="7" y="553"/>
                  <a:pt x="7" y="553"/>
                </a:cubicBezTo>
                <a:cubicBezTo>
                  <a:pt x="10" y="551"/>
                  <a:pt x="10" y="551"/>
                  <a:pt x="10" y="551"/>
                </a:cubicBezTo>
                <a:cubicBezTo>
                  <a:pt x="10" y="548"/>
                  <a:pt x="10" y="548"/>
                  <a:pt x="10" y="548"/>
                </a:cubicBezTo>
                <a:cubicBezTo>
                  <a:pt x="9" y="546"/>
                  <a:pt x="10" y="544"/>
                  <a:pt x="10" y="543"/>
                </a:cubicBezTo>
                <a:cubicBezTo>
                  <a:pt x="6" y="520"/>
                  <a:pt x="6" y="520"/>
                  <a:pt x="6" y="520"/>
                </a:cubicBezTo>
                <a:cubicBezTo>
                  <a:pt x="2" y="520"/>
                  <a:pt x="2" y="520"/>
                  <a:pt x="2" y="520"/>
                </a:cubicBezTo>
                <a:cubicBezTo>
                  <a:pt x="6" y="505"/>
                  <a:pt x="6" y="505"/>
                  <a:pt x="6" y="505"/>
                </a:cubicBezTo>
                <a:cubicBezTo>
                  <a:pt x="6" y="486"/>
                  <a:pt x="6" y="486"/>
                  <a:pt x="6" y="486"/>
                </a:cubicBezTo>
                <a:cubicBezTo>
                  <a:pt x="7" y="482"/>
                  <a:pt x="7" y="477"/>
                  <a:pt x="7" y="471"/>
                </a:cubicBezTo>
                <a:cubicBezTo>
                  <a:pt x="7" y="468"/>
                  <a:pt x="7" y="465"/>
                  <a:pt x="7" y="462"/>
                </a:cubicBezTo>
                <a:cubicBezTo>
                  <a:pt x="4" y="462"/>
                  <a:pt x="4" y="462"/>
                  <a:pt x="4" y="462"/>
                </a:cubicBezTo>
                <a:cubicBezTo>
                  <a:pt x="5" y="456"/>
                  <a:pt x="5" y="456"/>
                  <a:pt x="5" y="456"/>
                </a:cubicBezTo>
                <a:cubicBezTo>
                  <a:pt x="5" y="454"/>
                  <a:pt x="6" y="453"/>
                  <a:pt x="6" y="452"/>
                </a:cubicBezTo>
                <a:cubicBezTo>
                  <a:pt x="6" y="451"/>
                  <a:pt x="6" y="451"/>
                  <a:pt x="6" y="450"/>
                </a:cubicBezTo>
                <a:cubicBezTo>
                  <a:pt x="5" y="448"/>
                  <a:pt x="5" y="445"/>
                  <a:pt x="5" y="443"/>
                </a:cubicBezTo>
                <a:cubicBezTo>
                  <a:pt x="6" y="441"/>
                  <a:pt x="6" y="441"/>
                  <a:pt x="6" y="441"/>
                </a:cubicBezTo>
                <a:cubicBezTo>
                  <a:pt x="7" y="440"/>
                  <a:pt x="7" y="440"/>
                  <a:pt x="7" y="440"/>
                </a:cubicBezTo>
                <a:cubicBezTo>
                  <a:pt x="7" y="434"/>
                  <a:pt x="7" y="434"/>
                  <a:pt x="7" y="434"/>
                </a:cubicBezTo>
                <a:cubicBezTo>
                  <a:pt x="9" y="434"/>
                  <a:pt x="9" y="434"/>
                  <a:pt x="9" y="434"/>
                </a:cubicBezTo>
                <a:cubicBezTo>
                  <a:pt x="9" y="428"/>
                  <a:pt x="9" y="428"/>
                  <a:pt x="9" y="428"/>
                </a:cubicBezTo>
                <a:cubicBezTo>
                  <a:pt x="7" y="428"/>
                  <a:pt x="7" y="428"/>
                  <a:pt x="7" y="428"/>
                </a:cubicBezTo>
                <a:cubicBezTo>
                  <a:pt x="7" y="421"/>
                  <a:pt x="7" y="421"/>
                  <a:pt x="7" y="421"/>
                </a:cubicBezTo>
                <a:cubicBezTo>
                  <a:pt x="6" y="421"/>
                  <a:pt x="6" y="421"/>
                  <a:pt x="6" y="421"/>
                </a:cubicBezTo>
                <a:cubicBezTo>
                  <a:pt x="6" y="414"/>
                  <a:pt x="6" y="414"/>
                  <a:pt x="6" y="414"/>
                </a:cubicBezTo>
                <a:cubicBezTo>
                  <a:pt x="5" y="410"/>
                  <a:pt x="5" y="410"/>
                  <a:pt x="5" y="410"/>
                </a:cubicBezTo>
                <a:cubicBezTo>
                  <a:pt x="5" y="410"/>
                  <a:pt x="5" y="409"/>
                  <a:pt x="5" y="409"/>
                </a:cubicBezTo>
                <a:cubicBezTo>
                  <a:pt x="5" y="409"/>
                  <a:pt x="5" y="409"/>
                  <a:pt x="5" y="409"/>
                </a:cubicBezTo>
                <a:cubicBezTo>
                  <a:pt x="5" y="408"/>
                  <a:pt x="5" y="407"/>
                  <a:pt x="5" y="406"/>
                </a:cubicBezTo>
                <a:cubicBezTo>
                  <a:pt x="5" y="404"/>
                  <a:pt x="5" y="404"/>
                  <a:pt x="5" y="404"/>
                </a:cubicBezTo>
                <a:cubicBezTo>
                  <a:pt x="4" y="404"/>
                  <a:pt x="4" y="404"/>
                  <a:pt x="4" y="404"/>
                </a:cubicBezTo>
                <a:cubicBezTo>
                  <a:pt x="4" y="390"/>
                  <a:pt x="4" y="390"/>
                  <a:pt x="4" y="390"/>
                </a:cubicBezTo>
                <a:cubicBezTo>
                  <a:pt x="5" y="390"/>
                  <a:pt x="5" y="390"/>
                  <a:pt x="5" y="390"/>
                </a:cubicBezTo>
                <a:cubicBezTo>
                  <a:pt x="5" y="387"/>
                  <a:pt x="5" y="387"/>
                  <a:pt x="5" y="387"/>
                </a:cubicBezTo>
                <a:cubicBezTo>
                  <a:pt x="6" y="387"/>
                  <a:pt x="6" y="387"/>
                  <a:pt x="6" y="387"/>
                </a:cubicBezTo>
                <a:cubicBezTo>
                  <a:pt x="6" y="383"/>
                  <a:pt x="6" y="383"/>
                  <a:pt x="6" y="383"/>
                </a:cubicBezTo>
                <a:cubicBezTo>
                  <a:pt x="6" y="381"/>
                  <a:pt x="6" y="380"/>
                  <a:pt x="6" y="379"/>
                </a:cubicBezTo>
                <a:cubicBezTo>
                  <a:pt x="5" y="374"/>
                  <a:pt x="6" y="371"/>
                  <a:pt x="7" y="368"/>
                </a:cubicBezTo>
                <a:cubicBezTo>
                  <a:pt x="7" y="366"/>
                  <a:pt x="7" y="366"/>
                  <a:pt x="7" y="366"/>
                </a:cubicBezTo>
                <a:cubicBezTo>
                  <a:pt x="9" y="365"/>
                  <a:pt x="9" y="365"/>
                  <a:pt x="9" y="365"/>
                </a:cubicBezTo>
                <a:cubicBezTo>
                  <a:pt x="9" y="347"/>
                  <a:pt x="9" y="347"/>
                  <a:pt x="9" y="347"/>
                </a:cubicBezTo>
                <a:cubicBezTo>
                  <a:pt x="9" y="347"/>
                  <a:pt x="8" y="346"/>
                  <a:pt x="8" y="346"/>
                </a:cubicBezTo>
                <a:cubicBezTo>
                  <a:pt x="7" y="341"/>
                  <a:pt x="6" y="337"/>
                  <a:pt x="6" y="334"/>
                </a:cubicBezTo>
                <a:cubicBezTo>
                  <a:pt x="7" y="330"/>
                  <a:pt x="7" y="330"/>
                  <a:pt x="7" y="330"/>
                </a:cubicBezTo>
                <a:cubicBezTo>
                  <a:pt x="7" y="325"/>
                  <a:pt x="7" y="325"/>
                  <a:pt x="7" y="325"/>
                </a:cubicBezTo>
                <a:cubicBezTo>
                  <a:pt x="9" y="325"/>
                  <a:pt x="9" y="325"/>
                  <a:pt x="9" y="325"/>
                </a:cubicBezTo>
                <a:cubicBezTo>
                  <a:pt x="9" y="312"/>
                  <a:pt x="9" y="312"/>
                  <a:pt x="9" y="312"/>
                </a:cubicBezTo>
                <a:cubicBezTo>
                  <a:pt x="7" y="312"/>
                  <a:pt x="7" y="312"/>
                  <a:pt x="7" y="312"/>
                </a:cubicBezTo>
                <a:cubicBezTo>
                  <a:pt x="7" y="299"/>
                  <a:pt x="7" y="299"/>
                  <a:pt x="7" y="299"/>
                </a:cubicBezTo>
                <a:cubicBezTo>
                  <a:pt x="9" y="299"/>
                  <a:pt x="9" y="299"/>
                  <a:pt x="9" y="299"/>
                </a:cubicBezTo>
                <a:cubicBezTo>
                  <a:pt x="9" y="295"/>
                  <a:pt x="9" y="295"/>
                  <a:pt x="9" y="295"/>
                </a:cubicBezTo>
                <a:cubicBezTo>
                  <a:pt x="9" y="294"/>
                  <a:pt x="9" y="294"/>
                  <a:pt x="9" y="294"/>
                </a:cubicBezTo>
                <a:cubicBezTo>
                  <a:pt x="9" y="283"/>
                  <a:pt x="9" y="283"/>
                  <a:pt x="9" y="283"/>
                </a:cubicBezTo>
                <a:cubicBezTo>
                  <a:pt x="7" y="283"/>
                  <a:pt x="7" y="283"/>
                  <a:pt x="7" y="283"/>
                </a:cubicBezTo>
                <a:cubicBezTo>
                  <a:pt x="7" y="271"/>
                  <a:pt x="7" y="271"/>
                  <a:pt x="7" y="271"/>
                </a:cubicBezTo>
                <a:cubicBezTo>
                  <a:pt x="7" y="271"/>
                  <a:pt x="7" y="271"/>
                  <a:pt x="7" y="271"/>
                </a:cubicBezTo>
                <a:cubicBezTo>
                  <a:pt x="5" y="250"/>
                  <a:pt x="5" y="250"/>
                  <a:pt x="5" y="250"/>
                </a:cubicBezTo>
                <a:cubicBezTo>
                  <a:pt x="9" y="248"/>
                  <a:pt x="9" y="248"/>
                  <a:pt x="9" y="248"/>
                </a:cubicBezTo>
                <a:cubicBezTo>
                  <a:pt x="9" y="246"/>
                  <a:pt x="9" y="241"/>
                  <a:pt x="9" y="237"/>
                </a:cubicBezTo>
                <a:cubicBezTo>
                  <a:pt x="7" y="237"/>
                  <a:pt x="7" y="237"/>
                  <a:pt x="7" y="237"/>
                </a:cubicBezTo>
                <a:cubicBezTo>
                  <a:pt x="7" y="224"/>
                  <a:pt x="7" y="224"/>
                  <a:pt x="7" y="224"/>
                </a:cubicBezTo>
                <a:cubicBezTo>
                  <a:pt x="9" y="224"/>
                  <a:pt x="9" y="224"/>
                  <a:pt x="9" y="224"/>
                </a:cubicBezTo>
                <a:cubicBezTo>
                  <a:pt x="9" y="218"/>
                  <a:pt x="9" y="218"/>
                  <a:pt x="9" y="218"/>
                </a:cubicBezTo>
                <a:cubicBezTo>
                  <a:pt x="5" y="195"/>
                  <a:pt x="5" y="195"/>
                  <a:pt x="5" y="195"/>
                </a:cubicBezTo>
                <a:cubicBezTo>
                  <a:pt x="7" y="195"/>
                  <a:pt x="7" y="195"/>
                  <a:pt x="7" y="195"/>
                </a:cubicBezTo>
                <a:cubicBezTo>
                  <a:pt x="7" y="192"/>
                  <a:pt x="7" y="192"/>
                  <a:pt x="7" y="192"/>
                </a:cubicBezTo>
                <a:cubicBezTo>
                  <a:pt x="6" y="185"/>
                  <a:pt x="6" y="185"/>
                  <a:pt x="6" y="185"/>
                </a:cubicBezTo>
                <a:cubicBezTo>
                  <a:pt x="8" y="185"/>
                  <a:pt x="8" y="185"/>
                  <a:pt x="8" y="185"/>
                </a:cubicBezTo>
                <a:cubicBezTo>
                  <a:pt x="7" y="179"/>
                  <a:pt x="7" y="179"/>
                  <a:pt x="7" y="179"/>
                </a:cubicBezTo>
                <a:cubicBezTo>
                  <a:pt x="3" y="179"/>
                  <a:pt x="3" y="179"/>
                  <a:pt x="3" y="179"/>
                </a:cubicBezTo>
                <a:cubicBezTo>
                  <a:pt x="5" y="172"/>
                  <a:pt x="5" y="172"/>
                  <a:pt x="5" y="172"/>
                </a:cubicBezTo>
                <a:cubicBezTo>
                  <a:pt x="5" y="145"/>
                  <a:pt x="5" y="145"/>
                  <a:pt x="5" y="145"/>
                </a:cubicBezTo>
                <a:cubicBezTo>
                  <a:pt x="5" y="145"/>
                  <a:pt x="5" y="145"/>
                  <a:pt x="5" y="145"/>
                </a:cubicBezTo>
                <a:cubicBezTo>
                  <a:pt x="5" y="141"/>
                  <a:pt x="5" y="141"/>
                  <a:pt x="5" y="141"/>
                </a:cubicBezTo>
                <a:cubicBezTo>
                  <a:pt x="2" y="135"/>
                  <a:pt x="2" y="135"/>
                  <a:pt x="2" y="135"/>
                </a:cubicBezTo>
                <a:cubicBezTo>
                  <a:pt x="4" y="135"/>
                  <a:pt x="4" y="135"/>
                  <a:pt x="4" y="135"/>
                </a:cubicBezTo>
                <a:cubicBezTo>
                  <a:pt x="4" y="133"/>
                  <a:pt x="4" y="133"/>
                  <a:pt x="4" y="133"/>
                </a:cubicBezTo>
                <a:cubicBezTo>
                  <a:pt x="4" y="133"/>
                  <a:pt x="4" y="133"/>
                  <a:pt x="4" y="133"/>
                </a:cubicBezTo>
                <a:cubicBezTo>
                  <a:pt x="5" y="127"/>
                  <a:pt x="5" y="127"/>
                  <a:pt x="5" y="127"/>
                </a:cubicBezTo>
                <a:cubicBezTo>
                  <a:pt x="5" y="125"/>
                  <a:pt x="5" y="125"/>
                  <a:pt x="5" y="125"/>
                </a:cubicBezTo>
                <a:cubicBezTo>
                  <a:pt x="4" y="125"/>
                  <a:pt x="4" y="125"/>
                  <a:pt x="4" y="125"/>
                </a:cubicBezTo>
                <a:cubicBezTo>
                  <a:pt x="4" y="112"/>
                  <a:pt x="4" y="112"/>
                  <a:pt x="4" y="112"/>
                </a:cubicBezTo>
                <a:cubicBezTo>
                  <a:pt x="5" y="112"/>
                  <a:pt x="5" y="112"/>
                  <a:pt x="5" y="112"/>
                </a:cubicBezTo>
                <a:cubicBezTo>
                  <a:pt x="5" y="112"/>
                  <a:pt x="5" y="112"/>
                  <a:pt x="5" y="112"/>
                </a:cubicBezTo>
                <a:cubicBezTo>
                  <a:pt x="5" y="111"/>
                  <a:pt x="5" y="111"/>
                  <a:pt x="5" y="111"/>
                </a:cubicBezTo>
                <a:cubicBezTo>
                  <a:pt x="6" y="110"/>
                  <a:pt x="6" y="110"/>
                  <a:pt x="6" y="109"/>
                </a:cubicBezTo>
                <a:cubicBezTo>
                  <a:pt x="6" y="109"/>
                  <a:pt x="6" y="109"/>
                  <a:pt x="6" y="109"/>
                </a:cubicBezTo>
                <a:cubicBezTo>
                  <a:pt x="6" y="107"/>
                  <a:pt x="6" y="107"/>
                  <a:pt x="6" y="107"/>
                </a:cubicBezTo>
                <a:cubicBezTo>
                  <a:pt x="3" y="107"/>
                  <a:pt x="3" y="107"/>
                  <a:pt x="3" y="107"/>
                </a:cubicBezTo>
                <a:cubicBezTo>
                  <a:pt x="5" y="100"/>
                  <a:pt x="5" y="100"/>
                  <a:pt x="5" y="100"/>
                </a:cubicBezTo>
                <a:cubicBezTo>
                  <a:pt x="4" y="100"/>
                  <a:pt x="4" y="100"/>
                  <a:pt x="4" y="100"/>
                </a:cubicBezTo>
                <a:cubicBezTo>
                  <a:pt x="4" y="93"/>
                  <a:pt x="4" y="93"/>
                  <a:pt x="4" y="93"/>
                </a:cubicBezTo>
                <a:cubicBezTo>
                  <a:pt x="3" y="93"/>
                  <a:pt x="3" y="93"/>
                  <a:pt x="3" y="93"/>
                </a:cubicBezTo>
                <a:cubicBezTo>
                  <a:pt x="4" y="90"/>
                  <a:pt x="4" y="90"/>
                  <a:pt x="4" y="90"/>
                </a:cubicBezTo>
                <a:cubicBezTo>
                  <a:pt x="4" y="87"/>
                  <a:pt x="4" y="87"/>
                  <a:pt x="4" y="87"/>
                </a:cubicBezTo>
                <a:cubicBezTo>
                  <a:pt x="5" y="87"/>
                  <a:pt x="5" y="87"/>
                  <a:pt x="5" y="87"/>
                </a:cubicBezTo>
                <a:cubicBezTo>
                  <a:pt x="6" y="79"/>
                  <a:pt x="6" y="79"/>
                  <a:pt x="6" y="79"/>
                </a:cubicBezTo>
                <a:cubicBezTo>
                  <a:pt x="8" y="78"/>
                  <a:pt x="8" y="78"/>
                  <a:pt x="8" y="78"/>
                </a:cubicBezTo>
                <a:cubicBezTo>
                  <a:pt x="8" y="77"/>
                  <a:pt x="8" y="75"/>
                  <a:pt x="7" y="74"/>
                </a:cubicBezTo>
                <a:cubicBezTo>
                  <a:pt x="7" y="70"/>
                  <a:pt x="6" y="64"/>
                  <a:pt x="8" y="58"/>
                </a:cubicBezTo>
                <a:cubicBezTo>
                  <a:pt x="9" y="55"/>
                  <a:pt x="9" y="55"/>
                  <a:pt x="9" y="55"/>
                </a:cubicBezTo>
                <a:cubicBezTo>
                  <a:pt x="9" y="52"/>
                  <a:pt x="9" y="52"/>
                  <a:pt x="9" y="52"/>
                </a:cubicBezTo>
                <a:cubicBezTo>
                  <a:pt x="7" y="49"/>
                  <a:pt x="7" y="47"/>
                  <a:pt x="8" y="46"/>
                </a:cubicBezTo>
                <a:cubicBezTo>
                  <a:pt x="8" y="42"/>
                  <a:pt x="8" y="42"/>
                  <a:pt x="8" y="42"/>
                </a:cubicBezTo>
                <a:cubicBezTo>
                  <a:pt x="8" y="28"/>
                  <a:pt x="8" y="28"/>
                  <a:pt x="8" y="28"/>
                </a:cubicBezTo>
                <a:cubicBezTo>
                  <a:pt x="6" y="28"/>
                  <a:pt x="6" y="28"/>
                  <a:pt x="6" y="28"/>
                </a:cubicBezTo>
                <a:cubicBezTo>
                  <a:pt x="6" y="25"/>
                  <a:pt x="6" y="25"/>
                  <a:pt x="6" y="25"/>
                </a:cubicBezTo>
                <a:cubicBezTo>
                  <a:pt x="3" y="25"/>
                  <a:pt x="3" y="25"/>
                  <a:pt x="3" y="25"/>
                </a:cubicBezTo>
                <a:cubicBezTo>
                  <a:pt x="7" y="13"/>
                  <a:pt x="7" y="13"/>
                  <a:pt x="7" y="13"/>
                </a:cubicBezTo>
                <a:cubicBezTo>
                  <a:pt x="7" y="12"/>
                  <a:pt x="7" y="12"/>
                  <a:pt x="7" y="12"/>
                </a:cubicBezTo>
                <a:cubicBezTo>
                  <a:pt x="7" y="12"/>
                  <a:pt x="7" y="12"/>
                  <a:pt x="7" y="12"/>
                </a:cubicBezTo>
                <a:cubicBezTo>
                  <a:pt x="8" y="9"/>
                  <a:pt x="8" y="9"/>
                  <a:pt x="8" y="9"/>
                </a:cubicBezTo>
                <a:cubicBezTo>
                  <a:pt x="12" y="11"/>
                  <a:pt x="12" y="11"/>
                  <a:pt x="12" y="11"/>
                </a:cubicBezTo>
                <a:cubicBezTo>
                  <a:pt x="13" y="11"/>
                  <a:pt x="14" y="11"/>
                  <a:pt x="14" y="11"/>
                </a:cubicBezTo>
                <a:cubicBezTo>
                  <a:pt x="15" y="9"/>
                  <a:pt x="15" y="9"/>
                  <a:pt x="15" y="9"/>
                </a:cubicBezTo>
                <a:cubicBezTo>
                  <a:pt x="25" y="9"/>
                  <a:pt x="25" y="9"/>
                  <a:pt x="25" y="9"/>
                </a:cubicBezTo>
                <a:cubicBezTo>
                  <a:pt x="32" y="6"/>
                  <a:pt x="32" y="6"/>
                  <a:pt x="32" y="6"/>
                </a:cubicBezTo>
                <a:cubicBezTo>
                  <a:pt x="32" y="8"/>
                  <a:pt x="32" y="8"/>
                  <a:pt x="32" y="8"/>
                </a:cubicBezTo>
                <a:cubicBezTo>
                  <a:pt x="42" y="8"/>
                  <a:pt x="42" y="8"/>
                  <a:pt x="42" y="8"/>
                </a:cubicBezTo>
                <a:cubicBezTo>
                  <a:pt x="42" y="9"/>
                  <a:pt x="42" y="9"/>
                  <a:pt x="42" y="9"/>
                </a:cubicBezTo>
                <a:cubicBezTo>
                  <a:pt x="52" y="9"/>
                  <a:pt x="52" y="9"/>
                  <a:pt x="52" y="9"/>
                </a:cubicBezTo>
                <a:cubicBezTo>
                  <a:pt x="52" y="11"/>
                  <a:pt x="52" y="11"/>
                  <a:pt x="52" y="11"/>
                </a:cubicBezTo>
                <a:cubicBezTo>
                  <a:pt x="59" y="11"/>
                  <a:pt x="59" y="11"/>
                  <a:pt x="59" y="11"/>
                </a:cubicBezTo>
                <a:cubicBezTo>
                  <a:pt x="59" y="12"/>
                  <a:pt x="59" y="12"/>
                  <a:pt x="59" y="12"/>
                </a:cubicBezTo>
                <a:cubicBezTo>
                  <a:pt x="61" y="12"/>
                  <a:pt x="63" y="12"/>
                  <a:pt x="66" y="11"/>
                </a:cubicBezTo>
                <a:cubicBezTo>
                  <a:pt x="71" y="9"/>
                  <a:pt x="71" y="9"/>
                  <a:pt x="71" y="9"/>
                </a:cubicBezTo>
                <a:cubicBezTo>
                  <a:pt x="72" y="11"/>
                  <a:pt x="72" y="11"/>
                  <a:pt x="72" y="11"/>
                </a:cubicBezTo>
                <a:cubicBezTo>
                  <a:pt x="72" y="11"/>
                  <a:pt x="72" y="11"/>
                  <a:pt x="72" y="11"/>
                </a:cubicBezTo>
                <a:cubicBezTo>
                  <a:pt x="89" y="11"/>
                  <a:pt x="89" y="11"/>
                  <a:pt x="89" y="11"/>
                </a:cubicBezTo>
                <a:cubicBezTo>
                  <a:pt x="89" y="12"/>
                  <a:pt x="89" y="12"/>
                  <a:pt x="89" y="12"/>
                </a:cubicBezTo>
                <a:cubicBezTo>
                  <a:pt x="91" y="12"/>
                  <a:pt x="93" y="13"/>
                  <a:pt x="95" y="13"/>
                </a:cubicBezTo>
                <a:cubicBezTo>
                  <a:pt x="97" y="13"/>
                  <a:pt x="99" y="13"/>
                  <a:pt x="102" y="13"/>
                </a:cubicBezTo>
                <a:cubicBezTo>
                  <a:pt x="104" y="13"/>
                  <a:pt x="104" y="13"/>
                  <a:pt x="104" y="13"/>
                </a:cubicBezTo>
                <a:cubicBezTo>
                  <a:pt x="106" y="10"/>
                  <a:pt x="106" y="10"/>
                  <a:pt x="106" y="10"/>
                </a:cubicBezTo>
                <a:cubicBezTo>
                  <a:pt x="106" y="8"/>
                  <a:pt x="106" y="8"/>
                  <a:pt x="106" y="8"/>
                </a:cubicBezTo>
                <a:cubicBezTo>
                  <a:pt x="120" y="8"/>
                  <a:pt x="120" y="8"/>
                  <a:pt x="120" y="8"/>
                </a:cubicBezTo>
                <a:cubicBezTo>
                  <a:pt x="120" y="8"/>
                  <a:pt x="120" y="8"/>
                  <a:pt x="120" y="8"/>
                </a:cubicBezTo>
                <a:cubicBezTo>
                  <a:pt x="121" y="8"/>
                  <a:pt x="121" y="8"/>
                  <a:pt x="121" y="8"/>
                </a:cubicBezTo>
                <a:cubicBezTo>
                  <a:pt x="124" y="7"/>
                  <a:pt x="124" y="7"/>
                  <a:pt x="124" y="7"/>
                </a:cubicBezTo>
                <a:cubicBezTo>
                  <a:pt x="125" y="8"/>
                  <a:pt x="125" y="8"/>
                  <a:pt x="125" y="8"/>
                </a:cubicBezTo>
                <a:cubicBezTo>
                  <a:pt x="126" y="8"/>
                  <a:pt x="126" y="8"/>
                  <a:pt x="126" y="8"/>
                </a:cubicBezTo>
                <a:cubicBezTo>
                  <a:pt x="128" y="8"/>
                  <a:pt x="129" y="9"/>
                  <a:pt x="130" y="10"/>
                </a:cubicBezTo>
                <a:cubicBezTo>
                  <a:pt x="135" y="8"/>
                  <a:pt x="135" y="8"/>
                  <a:pt x="135" y="8"/>
                </a:cubicBezTo>
                <a:cubicBezTo>
                  <a:pt x="136" y="11"/>
                  <a:pt x="136" y="11"/>
                  <a:pt x="136" y="11"/>
                </a:cubicBezTo>
                <a:cubicBezTo>
                  <a:pt x="138" y="11"/>
                  <a:pt x="139" y="11"/>
                  <a:pt x="139" y="12"/>
                </a:cubicBezTo>
                <a:cubicBezTo>
                  <a:pt x="140" y="12"/>
                  <a:pt x="140" y="12"/>
                  <a:pt x="140" y="12"/>
                </a:cubicBezTo>
                <a:cubicBezTo>
                  <a:pt x="141" y="11"/>
                  <a:pt x="141" y="11"/>
                  <a:pt x="142" y="11"/>
                </a:cubicBezTo>
                <a:cubicBezTo>
                  <a:pt x="142" y="11"/>
                  <a:pt x="142" y="11"/>
                  <a:pt x="142" y="11"/>
                </a:cubicBezTo>
                <a:cubicBezTo>
                  <a:pt x="144" y="11"/>
                  <a:pt x="144" y="11"/>
                  <a:pt x="144" y="11"/>
                </a:cubicBezTo>
                <a:cubicBezTo>
                  <a:pt x="144" y="11"/>
                  <a:pt x="145" y="11"/>
                  <a:pt x="146" y="11"/>
                </a:cubicBezTo>
                <a:cubicBezTo>
                  <a:pt x="152" y="11"/>
                  <a:pt x="152" y="11"/>
                  <a:pt x="152" y="11"/>
                </a:cubicBezTo>
                <a:cubicBezTo>
                  <a:pt x="152" y="11"/>
                  <a:pt x="152" y="10"/>
                  <a:pt x="153" y="10"/>
                </a:cubicBezTo>
                <a:cubicBezTo>
                  <a:pt x="153" y="9"/>
                  <a:pt x="153" y="9"/>
                  <a:pt x="153" y="9"/>
                </a:cubicBezTo>
                <a:cubicBezTo>
                  <a:pt x="159" y="9"/>
                  <a:pt x="159" y="9"/>
                  <a:pt x="159" y="9"/>
                </a:cubicBezTo>
                <a:cubicBezTo>
                  <a:pt x="160" y="10"/>
                  <a:pt x="162" y="10"/>
                  <a:pt x="163" y="10"/>
                </a:cubicBezTo>
                <a:cubicBezTo>
                  <a:pt x="163" y="11"/>
                  <a:pt x="164" y="11"/>
                  <a:pt x="164" y="11"/>
                </a:cubicBezTo>
                <a:cubicBezTo>
                  <a:pt x="165" y="11"/>
                  <a:pt x="166" y="10"/>
                  <a:pt x="166" y="10"/>
                </a:cubicBezTo>
                <a:cubicBezTo>
                  <a:pt x="170" y="8"/>
                  <a:pt x="175" y="6"/>
                  <a:pt x="181" y="7"/>
                </a:cubicBezTo>
                <a:cubicBezTo>
                  <a:pt x="182" y="7"/>
                  <a:pt x="182" y="7"/>
                  <a:pt x="182" y="7"/>
                </a:cubicBezTo>
                <a:cubicBezTo>
                  <a:pt x="192" y="5"/>
                  <a:pt x="192" y="5"/>
                  <a:pt x="192" y="5"/>
                </a:cubicBezTo>
                <a:cubicBezTo>
                  <a:pt x="194" y="8"/>
                  <a:pt x="194" y="8"/>
                  <a:pt x="194" y="8"/>
                </a:cubicBezTo>
                <a:cubicBezTo>
                  <a:pt x="198" y="8"/>
                  <a:pt x="198" y="8"/>
                  <a:pt x="198" y="8"/>
                </a:cubicBezTo>
                <a:cubicBezTo>
                  <a:pt x="198" y="9"/>
                  <a:pt x="198" y="9"/>
                  <a:pt x="198" y="9"/>
                </a:cubicBezTo>
                <a:cubicBezTo>
                  <a:pt x="205" y="9"/>
                  <a:pt x="205" y="9"/>
                  <a:pt x="205" y="9"/>
                </a:cubicBezTo>
                <a:cubicBezTo>
                  <a:pt x="205" y="11"/>
                  <a:pt x="205" y="11"/>
                  <a:pt x="205" y="11"/>
                </a:cubicBezTo>
                <a:cubicBezTo>
                  <a:pt x="207" y="11"/>
                  <a:pt x="207" y="11"/>
                  <a:pt x="207" y="11"/>
                </a:cubicBezTo>
                <a:cubicBezTo>
                  <a:pt x="215" y="7"/>
                  <a:pt x="215" y="7"/>
                  <a:pt x="215" y="7"/>
                </a:cubicBezTo>
                <a:cubicBezTo>
                  <a:pt x="215" y="13"/>
                  <a:pt x="215" y="13"/>
                  <a:pt x="215" y="13"/>
                </a:cubicBezTo>
                <a:cubicBezTo>
                  <a:pt x="216" y="13"/>
                  <a:pt x="218" y="13"/>
                  <a:pt x="220" y="13"/>
                </a:cubicBezTo>
                <a:cubicBezTo>
                  <a:pt x="220" y="11"/>
                  <a:pt x="220" y="11"/>
                  <a:pt x="220" y="11"/>
                </a:cubicBezTo>
                <a:cubicBezTo>
                  <a:pt x="222" y="11"/>
                  <a:pt x="222" y="11"/>
                  <a:pt x="222" y="11"/>
                </a:cubicBezTo>
                <a:cubicBezTo>
                  <a:pt x="222" y="10"/>
                  <a:pt x="222" y="10"/>
                  <a:pt x="222" y="10"/>
                </a:cubicBezTo>
                <a:cubicBezTo>
                  <a:pt x="228" y="9"/>
                  <a:pt x="228" y="9"/>
                  <a:pt x="228" y="9"/>
                </a:cubicBezTo>
                <a:cubicBezTo>
                  <a:pt x="230" y="9"/>
                  <a:pt x="231" y="10"/>
                  <a:pt x="232" y="11"/>
                </a:cubicBezTo>
                <a:cubicBezTo>
                  <a:pt x="239" y="11"/>
                  <a:pt x="239" y="11"/>
                  <a:pt x="239" y="11"/>
                </a:cubicBezTo>
                <a:cubicBezTo>
                  <a:pt x="239" y="7"/>
                  <a:pt x="239" y="7"/>
                  <a:pt x="239" y="7"/>
                </a:cubicBezTo>
                <a:cubicBezTo>
                  <a:pt x="247" y="11"/>
                  <a:pt x="247" y="11"/>
                  <a:pt x="247" y="11"/>
                </a:cubicBezTo>
                <a:cubicBezTo>
                  <a:pt x="249" y="11"/>
                  <a:pt x="249" y="11"/>
                  <a:pt x="249" y="11"/>
                </a:cubicBezTo>
                <a:cubicBezTo>
                  <a:pt x="251" y="10"/>
                  <a:pt x="254" y="9"/>
                  <a:pt x="258" y="10"/>
                </a:cubicBezTo>
                <a:cubicBezTo>
                  <a:pt x="258" y="10"/>
                  <a:pt x="258" y="10"/>
                  <a:pt x="258" y="10"/>
                </a:cubicBezTo>
                <a:cubicBezTo>
                  <a:pt x="260" y="9"/>
                  <a:pt x="260" y="9"/>
                  <a:pt x="260" y="9"/>
                </a:cubicBezTo>
                <a:cubicBezTo>
                  <a:pt x="262" y="9"/>
                  <a:pt x="264" y="10"/>
                  <a:pt x="269" y="12"/>
                </a:cubicBezTo>
                <a:cubicBezTo>
                  <a:pt x="279" y="8"/>
                  <a:pt x="279" y="8"/>
                  <a:pt x="279" y="8"/>
                </a:cubicBezTo>
                <a:cubicBezTo>
                  <a:pt x="279" y="12"/>
                  <a:pt x="279" y="12"/>
                  <a:pt x="279" y="12"/>
                </a:cubicBezTo>
                <a:cubicBezTo>
                  <a:pt x="280" y="12"/>
                  <a:pt x="280" y="12"/>
                  <a:pt x="280" y="12"/>
                </a:cubicBezTo>
                <a:cubicBezTo>
                  <a:pt x="280" y="9"/>
                  <a:pt x="280" y="9"/>
                  <a:pt x="280" y="9"/>
                </a:cubicBezTo>
                <a:cubicBezTo>
                  <a:pt x="287" y="9"/>
                  <a:pt x="287" y="9"/>
                  <a:pt x="287" y="9"/>
                </a:cubicBezTo>
                <a:cubicBezTo>
                  <a:pt x="287" y="8"/>
                  <a:pt x="287" y="8"/>
                  <a:pt x="287" y="8"/>
                </a:cubicBezTo>
                <a:cubicBezTo>
                  <a:pt x="294" y="9"/>
                  <a:pt x="294" y="9"/>
                  <a:pt x="294" y="9"/>
                </a:cubicBezTo>
                <a:cubicBezTo>
                  <a:pt x="300" y="10"/>
                  <a:pt x="300" y="10"/>
                  <a:pt x="300" y="10"/>
                </a:cubicBezTo>
                <a:cubicBezTo>
                  <a:pt x="301" y="10"/>
                  <a:pt x="301" y="10"/>
                  <a:pt x="302" y="10"/>
                </a:cubicBezTo>
                <a:cubicBezTo>
                  <a:pt x="303" y="8"/>
                  <a:pt x="303" y="8"/>
                  <a:pt x="303" y="8"/>
                </a:cubicBezTo>
                <a:cubicBezTo>
                  <a:pt x="305" y="8"/>
                  <a:pt x="305" y="8"/>
                  <a:pt x="305" y="8"/>
                </a:cubicBezTo>
                <a:cubicBezTo>
                  <a:pt x="307" y="7"/>
                  <a:pt x="309" y="6"/>
                  <a:pt x="311" y="7"/>
                </a:cubicBezTo>
                <a:cubicBezTo>
                  <a:pt x="311" y="5"/>
                  <a:pt x="311" y="5"/>
                  <a:pt x="311" y="5"/>
                </a:cubicBezTo>
                <a:cubicBezTo>
                  <a:pt x="321" y="8"/>
                  <a:pt x="321" y="8"/>
                  <a:pt x="321" y="8"/>
                </a:cubicBezTo>
                <a:cubicBezTo>
                  <a:pt x="333" y="8"/>
                  <a:pt x="333" y="8"/>
                  <a:pt x="333" y="8"/>
                </a:cubicBezTo>
                <a:cubicBezTo>
                  <a:pt x="340" y="6"/>
                  <a:pt x="340" y="6"/>
                  <a:pt x="340" y="6"/>
                </a:cubicBezTo>
                <a:cubicBezTo>
                  <a:pt x="340" y="9"/>
                  <a:pt x="340" y="9"/>
                  <a:pt x="340" y="9"/>
                </a:cubicBezTo>
                <a:cubicBezTo>
                  <a:pt x="344" y="9"/>
                  <a:pt x="344" y="9"/>
                  <a:pt x="344" y="9"/>
                </a:cubicBezTo>
                <a:cubicBezTo>
                  <a:pt x="345" y="11"/>
                  <a:pt x="345" y="11"/>
                  <a:pt x="345" y="11"/>
                </a:cubicBezTo>
                <a:cubicBezTo>
                  <a:pt x="348" y="11"/>
                  <a:pt x="352" y="10"/>
                  <a:pt x="355" y="11"/>
                </a:cubicBezTo>
                <a:cubicBezTo>
                  <a:pt x="357" y="12"/>
                  <a:pt x="357" y="12"/>
                  <a:pt x="357" y="12"/>
                </a:cubicBezTo>
                <a:cubicBezTo>
                  <a:pt x="361" y="11"/>
                  <a:pt x="361" y="11"/>
                  <a:pt x="361" y="11"/>
                </a:cubicBezTo>
                <a:cubicBezTo>
                  <a:pt x="361" y="8"/>
                  <a:pt x="361" y="8"/>
                  <a:pt x="361" y="8"/>
                </a:cubicBezTo>
                <a:cubicBezTo>
                  <a:pt x="367" y="8"/>
                  <a:pt x="367" y="8"/>
                  <a:pt x="367" y="8"/>
                </a:cubicBezTo>
                <a:cubicBezTo>
                  <a:pt x="370" y="7"/>
                  <a:pt x="370" y="7"/>
                  <a:pt x="370" y="7"/>
                </a:cubicBezTo>
                <a:cubicBezTo>
                  <a:pt x="371" y="7"/>
                  <a:pt x="373" y="7"/>
                  <a:pt x="374" y="7"/>
                </a:cubicBezTo>
                <a:cubicBezTo>
                  <a:pt x="378" y="7"/>
                  <a:pt x="382" y="8"/>
                  <a:pt x="385" y="9"/>
                </a:cubicBezTo>
                <a:cubicBezTo>
                  <a:pt x="385" y="9"/>
                  <a:pt x="385" y="9"/>
                  <a:pt x="385" y="9"/>
                </a:cubicBezTo>
                <a:cubicBezTo>
                  <a:pt x="387" y="9"/>
                  <a:pt x="387" y="9"/>
                  <a:pt x="387" y="9"/>
                </a:cubicBezTo>
                <a:cubicBezTo>
                  <a:pt x="387" y="8"/>
                  <a:pt x="387" y="8"/>
                  <a:pt x="387" y="8"/>
                </a:cubicBezTo>
                <a:cubicBezTo>
                  <a:pt x="392" y="8"/>
                  <a:pt x="392" y="8"/>
                  <a:pt x="392" y="8"/>
                </a:cubicBezTo>
                <a:cubicBezTo>
                  <a:pt x="398" y="7"/>
                  <a:pt x="398" y="7"/>
                  <a:pt x="398" y="7"/>
                </a:cubicBezTo>
                <a:cubicBezTo>
                  <a:pt x="398" y="8"/>
                  <a:pt x="398" y="8"/>
                  <a:pt x="398" y="8"/>
                </a:cubicBezTo>
                <a:cubicBezTo>
                  <a:pt x="403" y="8"/>
                  <a:pt x="403" y="8"/>
                  <a:pt x="403" y="8"/>
                </a:cubicBezTo>
                <a:cubicBezTo>
                  <a:pt x="403" y="1"/>
                  <a:pt x="403" y="1"/>
                  <a:pt x="403" y="1"/>
                </a:cubicBezTo>
                <a:cubicBezTo>
                  <a:pt x="412" y="4"/>
                  <a:pt x="412" y="4"/>
                  <a:pt x="412" y="4"/>
                </a:cubicBezTo>
                <a:cubicBezTo>
                  <a:pt x="414" y="4"/>
                  <a:pt x="416" y="5"/>
                  <a:pt x="417" y="7"/>
                </a:cubicBezTo>
                <a:cubicBezTo>
                  <a:pt x="418" y="7"/>
                  <a:pt x="418" y="7"/>
                  <a:pt x="418" y="7"/>
                </a:cubicBezTo>
                <a:cubicBezTo>
                  <a:pt x="419" y="7"/>
                  <a:pt x="419" y="7"/>
                  <a:pt x="419" y="7"/>
                </a:cubicBezTo>
                <a:cubicBezTo>
                  <a:pt x="419" y="8"/>
                  <a:pt x="420" y="8"/>
                  <a:pt x="420" y="8"/>
                </a:cubicBezTo>
                <a:cubicBezTo>
                  <a:pt x="421" y="8"/>
                  <a:pt x="421" y="8"/>
                  <a:pt x="422" y="8"/>
                </a:cubicBezTo>
                <a:cubicBezTo>
                  <a:pt x="422" y="8"/>
                  <a:pt x="422" y="8"/>
                  <a:pt x="422" y="8"/>
                </a:cubicBezTo>
                <a:cubicBezTo>
                  <a:pt x="431" y="8"/>
                  <a:pt x="431" y="8"/>
                  <a:pt x="431" y="8"/>
                </a:cubicBezTo>
                <a:cubicBezTo>
                  <a:pt x="431" y="9"/>
                  <a:pt x="431" y="9"/>
                  <a:pt x="431" y="9"/>
                </a:cubicBezTo>
                <a:cubicBezTo>
                  <a:pt x="437" y="9"/>
                  <a:pt x="437" y="9"/>
                  <a:pt x="437" y="9"/>
                </a:cubicBezTo>
                <a:cubicBezTo>
                  <a:pt x="443" y="8"/>
                  <a:pt x="443" y="8"/>
                  <a:pt x="443" y="8"/>
                </a:cubicBezTo>
                <a:cubicBezTo>
                  <a:pt x="443" y="9"/>
                  <a:pt x="443" y="9"/>
                  <a:pt x="443" y="9"/>
                </a:cubicBezTo>
                <a:cubicBezTo>
                  <a:pt x="443" y="9"/>
                  <a:pt x="443" y="9"/>
                  <a:pt x="443" y="9"/>
                </a:cubicBezTo>
                <a:cubicBezTo>
                  <a:pt x="445" y="10"/>
                  <a:pt x="445" y="10"/>
                  <a:pt x="445" y="10"/>
                </a:cubicBezTo>
                <a:cubicBezTo>
                  <a:pt x="447" y="10"/>
                  <a:pt x="447" y="10"/>
                  <a:pt x="447" y="10"/>
                </a:cubicBezTo>
                <a:cubicBezTo>
                  <a:pt x="453" y="7"/>
                  <a:pt x="453" y="7"/>
                  <a:pt x="453" y="7"/>
                </a:cubicBezTo>
                <a:cubicBezTo>
                  <a:pt x="453" y="8"/>
                  <a:pt x="453" y="8"/>
                  <a:pt x="453" y="8"/>
                </a:cubicBezTo>
                <a:cubicBezTo>
                  <a:pt x="463" y="7"/>
                  <a:pt x="463" y="7"/>
                  <a:pt x="463" y="7"/>
                </a:cubicBezTo>
                <a:cubicBezTo>
                  <a:pt x="463" y="7"/>
                  <a:pt x="463" y="7"/>
                  <a:pt x="463" y="7"/>
                </a:cubicBezTo>
                <a:cubicBezTo>
                  <a:pt x="468" y="7"/>
                  <a:pt x="468" y="7"/>
                  <a:pt x="468" y="7"/>
                </a:cubicBezTo>
                <a:cubicBezTo>
                  <a:pt x="468" y="6"/>
                  <a:pt x="468" y="6"/>
                  <a:pt x="468" y="6"/>
                </a:cubicBezTo>
                <a:cubicBezTo>
                  <a:pt x="479" y="6"/>
                  <a:pt x="479" y="6"/>
                  <a:pt x="479" y="6"/>
                </a:cubicBezTo>
                <a:cubicBezTo>
                  <a:pt x="480" y="7"/>
                  <a:pt x="480" y="7"/>
                  <a:pt x="480" y="7"/>
                </a:cubicBezTo>
                <a:cubicBezTo>
                  <a:pt x="488" y="6"/>
                  <a:pt x="488" y="6"/>
                  <a:pt x="488" y="6"/>
                </a:cubicBezTo>
                <a:cubicBezTo>
                  <a:pt x="488" y="8"/>
                  <a:pt x="488" y="8"/>
                  <a:pt x="488" y="8"/>
                </a:cubicBezTo>
                <a:cubicBezTo>
                  <a:pt x="496" y="8"/>
                  <a:pt x="496" y="8"/>
                  <a:pt x="496" y="8"/>
                </a:cubicBezTo>
                <a:cubicBezTo>
                  <a:pt x="496" y="9"/>
                  <a:pt x="496" y="9"/>
                  <a:pt x="496" y="9"/>
                </a:cubicBezTo>
                <a:cubicBezTo>
                  <a:pt x="500" y="9"/>
                  <a:pt x="500" y="9"/>
                  <a:pt x="500" y="9"/>
                </a:cubicBezTo>
                <a:cubicBezTo>
                  <a:pt x="504" y="9"/>
                  <a:pt x="504" y="9"/>
                  <a:pt x="504" y="9"/>
                </a:cubicBezTo>
                <a:cubicBezTo>
                  <a:pt x="504" y="10"/>
                  <a:pt x="504" y="10"/>
                  <a:pt x="504" y="10"/>
                </a:cubicBezTo>
                <a:cubicBezTo>
                  <a:pt x="505" y="10"/>
                  <a:pt x="505" y="10"/>
                  <a:pt x="505" y="10"/>
                </a:cubicBezTo>
                <a:cubicBezTo>
                  <a:pt x="511" y="7"/>
                  <a:pt x="511" y="7"/>
                  <a:pt x="511" y="7"/>
                </a:cubicBezTo>
                <a:cubicBezTo>
                  <a:pt x="512" y="11"/>
                  <a:pt x="512" y="11"/>
                  <a:pt x="512" y="11"/>
                </a:cubicBezTo>
                <a:cubicBezTo>
                  <a:pt x="517" y="10"/>
                  <a:pt x="517" y="10"/>
                  <a:pt x="517" y="10"/>
                </a:cubicBezTo>
                <a:cubicBezTo>
                  <a:pt x="518" y="12"/>
                  <a:pt x="518" y="12"/>
                  <a:pt x="518" y="12"/>
                </a:cubicBezTo>
                <a:cubicBezTo>
                  <a:pt x="520" y="11"/>
                  <a:pt x="522" y="11"/>
                  <a:pt x="524" y="11"/>
                </a:cubicBezTo>
                <a:cubicBezTo>
                  <a:pt x="524" y="10"/>
                  <a:pt x="524" y="10"/>
                  <a:pt x="524" y="10"/>
                </a:cubicBezTo>
                <a:cubicBezTo>
                  <a:pt x="551" y="13"/>
                  <a:pt x="551" y="13"/>
                  <a:pt x="551" y="13"/>
                </a:cubicBezTo>
                <a:cubicBezTo>
                  <a:pt x="552" y="11"/>
                  <a:pt x="552" y="11"/>
                  <a:pt x="552" y="11"/>
                </a:cubicBezTo>
                <a:cubicBezTo>
                  <a:pt x="555" y="11"/>
                  <a:pt x="555" y="11"/>
                  <a:pt x="555" y="11"/>
                </a:cubicBezTo>
                <a:cubicBezTo>
                  <a:pt x="555" y="9"/>
                  <a:pt x="555" y="9"/>
                  <a:pt x="555" y="9"/>
                </a:cubicBezTo>
                <a:cubicBezTo>
                  <a:pt x="569" y="9"/>
                  <a:pt x="569" y="9"/>
                  <a:pt x="569" y="9"/>
                </a:cubicBezTo>
                <a:cubicBezTo>
                  <a:pt x="569" y="11"/>
                  <a:pt x="569" y="11"/>
                  <a:pt x="569" y="11"/>
                </a:cubicBezTo>
                <a:cubicBezTo>
                  <a:pt x="575" y="11"/>
                  <a:pt x="575" y="11"/>
                  <a:pt x="575" y="11"/>
                </a:cubicBezTo>
                <a:cubicBezTo>
                  <a:pt x="575" y="13"/>
                  <a:pt x="575" y="13"/>
                  <a:pt x="575" y="13"/>
                </a:cubicBezTo>
                <a:cubicBezTo>
                  <a:pt x="576" y="13"/>
                  <a:pt x="576" y="13"/>
                  <a:pt x="576" y="13"/>
                </a:cubicBezTo>
                <a:cubicBezTo>
                  <a:pt x="576" y="9"/>
                  <a:pt x="576" y="9"/>
                  <a:pt x="576" y="9"/>
                </a:cubicBezTo>
                <a:cubicBezTo>
                  <a:pt x="583" y="11"/>
                  <a:pt x="583" y="11"/>
                  <a:pt x="583" y="11"/>
                </a:cubicBezTo>
                <a:cubicBezTo>
                  <a:pt x="583" y="6"/>
                  <a:pt x="583" y="6"/>
                  <a:pt x="583" y="6"/>
                </a:cubicBezTo>
                <a:cubicBezTo>
                  <a:pt x="591" y="9"/>
                  <a:pt x="591" y="9"/>
                  <a:pt x="591" y="9"/>
                </a:cubicBezTo>
                <a:cubicBezTo>
                  <a:pt x="593" y="9"/>
                  <a:pt x="593" y="9"/>
                  <a:pt x="593" y="9"/>
                </a:cubicBezTo>
                <a:cubicBezTo>
                  <a:pt x="593" y="8"/>
                  <a:pt x="593" y="8"/>
                  <a:pt x="593" y="8"/>
                </a:cubicBezTo>
                <a:cubicBezTo>
                  <a:pt x="607" y="8"/>
                  <a:pt x="607" y="8"/>
                  <a:pt x="607" y="8"/>
                </a:cubicBezTo>
                <a:cubicBezTo>
                  <a:pt x="608" y="8"/>
                  <a:pt x="608" y="8"/>
                  <a:pt x="609" y="8"/>
                </a:cubicBezTo>
                <a:cubicBezTo>
                  <a:pt x="612" y="8"/>
                  <a:pt x="612" y="8"/>
                  <a:pt x="612" y="8"/>
                </a:cubicBezTo>
                <a:cubicBezTo>
                  <a:pt x="612" y="8"/>
                  <a:pt x="613" y="8"/>
                  <a:pt x="613" y="8"/>
                </a:cubicBezTo>
                <a:cubicBezTo>
                  <a:pt x="614" y="8"/>
                  <a:pt x="614" y="8"/>
                  <a:pt x="614" y="8"/>
                </a:cubicBezTo>
                <a:cubicBezTo>
                  <a:pt x="614" y="8"/>
                  <a:pt x="615" y="8"/>
                  <a:pt x="615" y="8"/>
                </a:cubicBezTo>
                <a:cubicBezTo>
                  <a:pt x="616" y="8"/>
                  <a:pt x="617" y="8"/>
                  <a:pt x="618" y="9"/>
                </a:cubicBezTo>
                <a:cubicBezTo>
                  <a:pt x="624" y="7"/>
                  <a:pt x="624" y="7"/>
                  <a:pt x="624" y="7"/>
                </a:cubicBezTo>
                <a:cubicBezTo>
                  <a:pt x="625" y="9"/>
                  <a:pt x="625" y="9"/>
                  <a:pt x="625" y="9"/>
                </a:cubicBezTo>
                <a:cubicBezTo>
                  <a:pt x="629" y="8"/>
                  <a:pt x="629" y="8"/>
                  <a:pt x="629" y="8"/>
                </a:cubicBezTo>
                <a:cubicBezTo>
                  <a:pt x="630" y="11"/>
                  <a:pt x="630" y="11"/>
                  <a:pt x="630" y="11"/>
                </a:cubicBezTo>
                <a:cubicBezTo>
                  <a:pt x="637" y="8"/>
                  <a:pt x="637" y="8"/>
                  <a:pt x="637" y="8"/>
                </a:cubicBezTo>
                <a:cubicBezTo>
                  <a:pt x="637" y="12"/>
                  <a:pt x="637" y="12"/>
                  <a:pt x="637" y="12"/>
                </a:cubicBezTo>
                <a:cubicBezTo>
                  <a:pt x="646" y="12"/>
                  <a:pt x="646" y="12"/>
                  <a:pt x="646" y="12"/>
                </a:cubicBezTo>
                <a:cubicBezTo>
                  <a:pt x="646" y="13"/>
                  <a:pt x="646" y="13"/>
                  <a:pt x="646" y="13"/>
                </a:cubicBezTo>
                <a:cubicBezTo>
                  <a:pt x="653" y="14"/>
                  <a:pt x="653" y="14"/>
                  <a:pt x="653" y="14"/>
                </a:cubicBezTo>
                <a:cubicBezTo>
                  <a:pt x="653" y="13"/>
                  <a:pt x="653" y="13"/>
                  <a:pt x="653" y="13"/>
                </a:cubicBezTo>
                <a:cubicBezTo>
                  <a:pt x="659" y="13"/>
                  <a:pt x="659" y="13"/>
                  <a:pt x="659" y="13"/>
                </a:cubicBezTo>
                <a:cubicBezTo>
                  <a:pt x="659" y="13"/>
                  <a:pt x="659" y="13"/>
                  <a:pt x="659" y="13"/>
                </a:cubicBezTo>
                <a:cubicBezTo>
                  <a:pt x="664" y="12"/>
                  <a:pt x="664" y="12"/>
                  <a:pt x="664" y="12"/>
                </a:cubicBezTo>
                <a:cubicBezTo>
                  <a:pt x="664" y="12"/>
                  <a:pt x="665" y="12"/>
                  <a:pt x="665" y="12"/>
                </a:cubicBezTo>
                <a:cubicBezTo>
                  <a:pt x="668" y="12"/>
                  <a:pt x="668" y="12"/>
                  <a:pt x="668" y="12"/>
                </a:cubicBezTo>
                <a:cubicBezTo>
                  <a:pt x="669" y="13"/>
                  <a:pt x="669" y="13"/>
                  <a:pt x="669" y="13"/>
                </a:cubicBezTo>
                <a:cubicBezTo>
                  <a:pt x="670" y="13"/>
                  <a:pt x="670" y="13"/>
                  <a:pt x="670" y="13"/>
                </a:cubicBezTo>
                <a:cubicBezTo>
                  <a:pt x="670" y="11"/>
                  <a:pt x="670" y="11"/>
                  <a:pt x="670" y="11"/>
                </a:cubicBezTo>
                <a:cubicBezTo>
                  <a:pt x="672" y="11"/>
                  <a:pt x="672" y="11"/>
                  <a:pt x="672" y="11"/>
                </a:cubicBezTo>
                <a:cubicBezTo>
                  <a:pt x="672" y="7"/>
                  <a:pt x="672" y="7"/>
                  <a:pt x="672" y="7"/>
                </a:cubicBezTo>
                <a:cubicBezTo>
                  <a:pt x="680" y="10"/>
                  <a:pt x="680" y="10"/>
                  <a:pt x="680" y="10"/>
                </a:cubicBezTo>
                <a:cubicBezTo>
                  <a:pt x="681" y="10"/>
                  <a:pt x="681" y="10"/>
                  <a:pt x="682" y="10"/>
                </a:cubicBezTo>
                <a:cubicBezTo>
                  <a:pt x="693" y="8"/>
                  <a:pt x="693" y="8"/>
                  <a:pt x="693" y="8"/>
                </a:cubicBezTo>
                <a:cubicBezTo>
                  <a:pt x="693" y="7"/>
                  <a:pt x="693" y="7"/>
                  <a:pt x="693" y="7"/>
                </a:cubicBezTo>
                <a:cubicBezTo>
                  <a:pt x="696" y="8"/>
                  <a:pt x="696" y="8"/>
                  <a:pt x="696" y="8"/>
                </a:cubicBezTo>
                <a:cubicBezTo>
                  <a:pt x="699" y="7"/>
                  <a:pt x="699" y="7"/>
                  <a:pt x="699" y="7"/>
                </a:cubicBezTo>
                <a:cubicBezTo>
                  <a:pt x="699" y="8"/>
                  <a:pt x="699" y="8"/>
                  <a:pt x="699" y="8"/>
                </a:cubicBezTo>
                <a:cubicBezTo>
                  <a:pt x="706" y="10"/>
                  <a:pt x="706" y="10"/>
                  <a:pt x="706" y="10"/>
                </a:cubicBezTo>
                <a:cubicBezTo>
                  <a:pt x="706" y="9"/>
                  <a:pt x="706" y="9"/>
                  <a:pt x="706" y="9"/>
                </a:cubicBezTo>
                <a:cubicBezTo>
                  <a:pt x="710" y="9"/>
                  <a:pt x="710" y="9"/>
                  <a:pt x="710" y="9"/>
                </a:cubicBezTo>
                <a:cubicBezTo>
                  <a:pt x="710" y="8"/>
                  <a:pt x="710" y="8"/>
                  <a:pt x="710" y="8"/>
                </a:cubicBezTo>
                <a:cubicBezTo>
                  <a:pt x="723" y="8"/>
                  <a:pt x="723" y="8"/>
                  <a:pt x="723" y="8"/>
                </a:cubicBezTo>
                <a:cubicBezTo>
                  <a:pt x="730" y="7"/>
                  <a:pt x="730" y="7"/>
                  <a:pt x="730" y="7"/>
                </a:cubicBezTo>
                <a:cubicBezTo>
                  <a:pt x="730" y="9"/>
                  <a:pt x="730" y="9"/>
                  <a:pt x="730" y="9"/>
                </a:cubicBezTo>
                <a:cubicBezTo>
                  <a:pt x="732" y="9"/>
                  <a:pt x="732" y="9"/>
                  <a:pt x="732" y="9"/>
                </a:cubicBezTo>
                <a:cubicBezTo>
                  <a:pt x="733" y="11"/>
                  <a:pt x="733" y="11"/>
                  <a:pt x="733" y="11"/>
                </a:cubicBezTo>
                <a:cubicBezTo>
                  <a:pt x="738" y="12"/>
                  <a:pt x="738" y="12"/>
                  <a:pt x="738" y="12"/>
                </a:cubicBezTo>
                <a:cubicBezTo>
                  <a:pt x="738" y="10"/>
                  <a:pt x="738" y="10"/>
                  <a:pt x="738" y="10"/>
                </a:cubicBezTo>
                <a:cubicBezTo>
                  <a:pt x="746" y="12"/>
                  <a:pt x="746" y="12"/>
                  <a:pt x="746" y="12"/>
                </a:cubicBezTo>
                <a:cubicBezTo>
                  <a:pt x="747" y="11"/>
                  <a:pt x="747" y="11"/>
                  <a:pt x="747" y="11"/>
                </a:cubicBezTo>
                <a:cubicBezTo>
                  <a:pt x="749" y="10"/>
                  <a:pt x="749" y="10"/>
                  <a:pt x="749" y="10"/>
                </a:cubicBezTo>
                <a:cubicBezTo>
                  <a:pt x="752" y="8"/>
                  <a:pt x="757" y="9"/>
                  <a:pt x="761" y="10"/>
                </a:cubicBezTo>
                <a:cubicBezTo>
                  <a:pt x="761" y="9"/>
                  <a:pt x="761" y="9"/>
                  <a:pt x="761" y="9"/>
                </a:cubicBezTo>
                <a:cubicBezTo>
                  <a:pt x="772" y="9"/>
                  <a:pt x="772" y="9"/>
                  <a:pt x="772" y="9"/>
                </a:cubicBezTo>
                <a:cubicBezTo>
                  <a:pt x="774" y="7"/>
                  <a:pt x="774" y="7"/>
                  <a:pt x="774" y="7"/>
                </a:cubicBezTo>
                <a:cubicBezTo>
                  <a:pt x="777" y="8"/>
                  <a:pt x="777" y="8"/>
                  <a:pt x="777" y="8"/>
                </a:cubicBezTo>
                <a:cubicBezTo>
                  <a:pt x="777" y="7"/>
                  <a:pt x="777" y="7"/>
                  <a:pt x="777" y="7"/>
                </a:cubicBezTo>
                <a:cubicBezTo>
                  <a:pt x="782" y="8"/>
                  <a:pt x="782" y="8"/>
                  <a:pt x="782" y="8"/>
                </a:cubicBezTo>
                <a:cubicBezTo>
                  <a:pt x="782" y="0"/>
                  <a:pt x="782" y="0"/>
                  <a:pt x="782" y="0"/>
                </a:cubicBezTo>
                <a:cubicBezTo>
                  <a:pt x="791" y="5"/>
                  <a:pt x="791" y="5"/>
                  <a:pt x="791" y="5"/>
                </a:cubicBezTo>
                <a:cubicBezTo>
                  <a:pt x="791" y="6"/>
                  <a:pt x="792" y="6"/>
                  <a:pt x="793" y="7"/>
                </a:cubicBezTo>
                <a:cubicBezTo>
                  <a:pt x="799" y="7"/>
                  <a:pt x="799" y="7"/>
                  <a:pt x="799" y="7"/>
                </a:cubicBezTo>
                <a:cubicBezTo>
                  <a:pt x="799" y="8"/>
                  <a:pt x="799" y="8"/>
                  <a:pt x="799" y="8"/>
                </a:cubicBezTo>
                <a:cubicBezTo>
                  <a:pt x="800" y="8"/>
                  <a:pt x="800" y="8"/>
                  <a:pt x="800" y="8"/>
                </a:cubicBezTo>
                <a:cubicBezTo>
                  <a:pt x="800" y="8"/>
                  <a:pt x="800" y="8"/>
                  <a:pt x="800" y="8"/>
                </a:cubicBezTo>
                <a:cubicBezTo>
                  <a:pt x="817" y="5"/>
                  <a:pt x="817" y="5"/>
                  <a:pt x="817" y="5"/>
                </a:cubicBezTo>
                <a:cubicBezTo>
                  <a:pt x="818" y="7"/>
                  <a:pt x="818" y="7"/>
                  <a:pt x="818" y="7"/>
                </a:cubicBezTo>
                <a:cubicBezTo>
                  <a:pt x="818" y="7"/>
                  <a:pt x="819" y="7"/>
                  <a:pt x="820" y="7"/>
                </a:cubicBezTo>
                <a:cubicBezTo>
                  <a:pt x="822" y="7"/>
                  <a:pt x="822" y="7"/>
                  <a:pt x="822" y="7"/>
                </a:cubicBezTo>
                <a:cubicBezTo>
                  <a:pt x="826" y="8"/>
                  <a:pt x="826" y="8"/>
                  <a:pt x="826" y="8"/>
                </a:cubicBezTo>
                <a:cubicBezTo>
                  <a:pt x="826" y="10"/>
                  <a:pt x="826" y="10"/>
                  <a:pt x="826" y="10"/>
                </a:cubicBezTo>
                <a:cubicBezTo>
                  <a:pt x="830" y="11"/>
                  <a:pt x="830" y="11"/>
                  <a:pt x="830" y="11"/>
                </a:cubicBezTo>
                <a:cubicBezTo>
                  <a:pt x="836" y="8"/>
                  <a:pt x="836" y="8"/>
                  <a:pt x="836" y="8"/>
                </a:cubicBezTo>
                <a:cubicBezTo>
                  <a:pt x="836" y="12"/>
                  <a:pt x="836" y="12"/>
                  <a:pt x="836" y="12"/>
                </a:cubicBezTo>
                <a:cubicBezTo>
                  <a:pt x="839" y="12"/>
                  <a:pt x="841" y="11"/>
                  <a:pt x="842" y="10"/>
                </a:cubicBezTo>
                <a:cubicBezTo>
                  <a:pt x="844" y="9"/>
                  <a:pt x="844" y="9"/>
                  <a:pt x="844" y="9"/>
                </a:cubicBezTo>
                <a:cubicBezTo>
                  <a:pt x="848" y="10"/>
                  <a:pt x="848" y="10"/>
                  <a:pt x="848" y="10"/>
                </a:cubicBezTo>
                <a:cubicBezTo>
                  <a:pt x="849" y="10"/>
                  <a:pt x="850" y="10"/>
                  <a:pt x="851" y="9"/>
                </a:cubicBezTo>
                <a:cubicBezTo>
                  <a:pt x="853" y="8"/>
                  <a:pt x="854" y="8"/>
                  <a:pt x="856" y="7"/>
                </a:cubicBezTo>
                <a:cubicBezTo>
                  <a:pt x="858" y="0"/>
                  <a:pt x="858" y="0"/>
                  <a:pt x="858" y="0"/>
                </a:cubicBezTo>
                <a:cubicBezTo>
                  <a:pt x="864" y="2"/>
                  <a:pt x="864" y="2"/>
                  <a:pt x="864" y="2"/>
                </a:cubicBezTo>
                <a:cubicBezTo>
                  <a:pt x="865" y="3"/>
                  <a:pt x="869" y="4"/>
                  <a:pt x="870" y="7"/>
                </a:cubicBezTo>
                <a:cubicBezTo>
                  <a:pt x="873" y="7"/>
                  <a:pt x="873" y="7"/>
                  <a:pt x="873" y="7"/>
                </a:cubicBezTo>
                <a:cubicBezTo>
                  <a:pt x="873" y="8"/>
                  <a:pt x="873" y="8"/>
                  <a:pt x="873" y="8"/>
                </a:cubicBezTo>
                <a:cubicBezTo>
                  <a:pt x="879" y="6"/>
                  <a:pt x="879" y="6"/>
                  <a:pt x="879" y="6"/>
                </a:cubicBezTo>
                <a:cubicBezTo>
                  <a:pt x="879" y="9"/>
                  <a:pt x="879" y="9"/>
                  <a:pt x="879" y="9"/>
                </a:cubicBezTo>
                <a:cubicBezTo>
                  <a:pt x="881" y="9"/>
                  <a:pt x="881" y="9"/>
                  <a:pt x="881" y="9"/>
                </a:cubicBezTo>
                <a:cubicBezTo>
                  <a:pt x="881" y="11"/>
                  <a:pt x="881" y="11"/>
                  <a:pt x="881" y="11"/>
                </a:cubicBezTo>
                <a:cubicBezTo>
                  <a:pt x="893" y="12"/>
                  <a:pt x="893" y="12"/>
                  <a:pt x="893" y="12"/>
                </a:cubicBezTo>
                <a:cubicBezTo>
                  <a:pt x="897" y="11"/>
                  <a:pt x="897" y="11"/>
                  <a:pt x="897" y="11"/>
                </a:cubicBezTo>
                <a:cubicBezTo>
                  <a:pt x="898" y="11"/>
                  <a:pt x="898" y="11"/>
                  <a:pt x="899" y="11"/>
                </a:cubicBezTo>
                <a:cubicBezTo>
                  <a:pt x="902" y="11"/>
                  <a:pt x="902" y="11"/>
                  <a:pt x="902" y="11"/>
                </a:cubicBezTo>
                <a:cubicBezTo>
                  <a:pt x="903" y="12"/>
                  <a:pt x="903" y="12"/>
                  <a:pt x="903" y="12"/>
                </a:cubicBezTo>
                <a:cubicBezTo>
                  <a:pt x="905" y="12"/>
                  <a:pt x="905" y="12"/>
                  <a:pt x="905" y="12"/>
                </a:cubicBezTo>
                <a:cubicBezTo>
                  <a:pt x="907" y="11"/>
                  <a:pt x="907" y="11"/>
                  <a:pt x="907" y="11"/>
                </a:cubicBezTo>
                <a:cubicBezTo>
                  <a:pt x="910" y="10"/>
                  <a:pt x="912" y="10"/>
                  <a:pt x="915" y="10"/>
                </a:cubicBezTo>
                <a:cubicBezTo>
                  <a:pt x="918" y="10"/>
                  <a:pt x="921" y="10"/>
                  <a:pt x="923" y="11"/>
                </a:cubicBezTo>
                <a:cubicBezTo>
                  <a:pt x="924" y="11"/>
                  <a:pt x="925" y="11"/>
                  <a:pt x="926" y="11"/>
                </a:cubicBezTo>
                <a:cubicBezTo>
                  <a:pt x="926" y="9"/>
                  <a:pt x="926" y="9"/>
                  <a:pt x="926" y="9"/>
                </a:cubicBezTo>
                <a:cubicBezTo>
                  <a:pt x="934" y="8"/>
                  <a:pt x="934" y="8"/>
                  <a:pt x="934" y="8"/>
                </a:cubicBezTo>
                <a:cubicBezTo>
                  <a:pt x="934" y="7"/>
                  <a:pt x="934" y="7"/>
                  <a:pt x="934" y="7"/>
                </a:cubicBezTo>
                <a:cubicBezTo>
                  <a:pt x="937" y="7"/>
                  <a:pt x="937" y="7"/>
                  <a:pt x="937" y="7"/>
                </a:cubicBezTo>
                <a:cubicBezTo>
                  <a:pt x="941" y="6"/>
                  <a:pt x="941" y="6"/>
                  <a:pt x="941" y="6"/>
                </a:cubicBezTo>
                <a:cubicBezTo>
                  <a:pt x="941" y="7"/>
                  <a:pt x="941" y="7"/>
                  <a:pt x="941" y="7"/>
                </a:cubicBezTo>
                <a:cubicBezTo>
                  <a:pt x="947" y="7"/>
                  <a:pt x="947" y="7"/>
                  <a:pt x="947" y="7"/>
                </a:cubicBezTo>
                <a:cubicBezTo>
                  <a:pt x="947" y="8"/>
                  <a:pt x="947" y="8"/>
                  <a:pt x="947" y="8"/>
                </a:cubicBezTo>
                <a:cubicBezTo>
                  <a:pt x="953" y="6"/>
                  <a:pt x="953" y="6"/>
                  <a:pt x="953" y="6"/>
                </a:cubicBezTo>
                <a:cubicBezTo>
                  <a:pt x="953" y="9"/>
                  <a:pt x="953" y="9"/>
                  <a:pt x="953" y="9"/>
                </a:cubicBezTo>
                <a:cubicBezTo>
                  <a:pt x="954" y="9"/>
                  <a:pt x="954" y="9"/>
                  <a:pt x="954" y="9"/>
                </a:cubicBezTo>
                <a:cubicBezTo>
                  <a:pt x="955" y="9"/>
                  <a:pt x="955" y="9"/>
                  <a:pt x="956" y="9"/>
                </a:cubicBezTo>
                <a:cubicBezTo>
                  <a:pt x="957" y="8"/>
                  <a:pt x="957" y="8"/>
                  <a:pt x="957" y="8"/>
                </a:cubicBezTo>
                <a:cubicBezTo>
                  <a:pt x="957" y="7"/>
                  <a:pt x="957" y="7"/>
                  <a:pt x="957" y="7"/>
                </a:cubicBezTo>
                <a:cubicBezTo>
                  <a:pt x="970" y="7"/>
                  <a:pt x="970" y="7"/>
                  <a:pt x="970" y="7"/>
                </a:cubicBezTo>
                <a:cubicBezTo>
                  <a:pt x="970" y="8"/>
                  <a:pt x="970" y="8"/>
                  <a:pt x="970" y="8"/>
                </a:cubicBezTo>
                <a:cubicBezTo>
                  <a:pt x="971" y="8"/>
                  <a:pt x="971" y="8"/>
                  <a:pt x="971" y="8"/>
                </a:cubicBezTo>
                <a:cubicBezTo>
                  <a:pt x="977" y="7"/>
                  <a:pt x="977" y="7"/>
                  <a:pt x="977" y="7"/>
                </a:cubicBezTo>
                <a:cubicBezTo>
                  <a:pt x="977" y="7"/>
                  <a:pt x="977" y="7"/>
                  <a:pt x="977" y="7"/>
                </a:cubicBezTo>
                <a:cubicBezTo>
                  <a:pt x="977" y="7"/>
                  <a:pt x="977" y="7"/>
                  <a:pt x="977" y="7"/>
                </a:cubicBezTo>
                <a:cubicBezTo>
                  <a:pt x="977" y="4"/>
                  <a:pt x="977" y="4"/>
                  <a:pt x="977" y="4"/>
                </a:cubicBezTo>
                <a:cubicBezTo>
                  <a:pt x="981" y="6"/>
                  <a:pt x="981" y="6"/>
                  <a:pt x="981" y="6"/>
                </a:cubicBezTo>
                <a:cubicBezTo>
                  <a:pt x="981" y="6"/>
                  <a:pt x="981" y="6"/>
                  <a:pt x="981" y="6"/>
                </a:cubicBezTo>
                <a:cubicBezTo>
                  <a:pt x="981" y="6"/>
                  <a:pt x="981" y="6"/>
                  <a:pt x="981" y="6"/>
                </a:cubicBezTo>
                <a:cubicBezTo>
                  <a:pt x="984" y="8"/>
                  <a:pt x="984" y="8"/>
                  <a:pt x="984" y="8"/>
                </a:cubicBezTo>
                <a:cubicBezTo>
                  <a:pt x="987" y="8"/>
                  <a:pt x="987" y="8"/>
                  <a:pt x="987" y="8"/>
                </a:cubicBezTo>
                <a:cubicBezTo>
                  <a:pt x="987" y="8"/>
                  <a:pt x="987" y="8"/>
                  <a:pt x="987" y="8"/>
                </a:cubicBezTo>
                <a:cubicBezTo>
                  <a:pt x="1012" y="8"/>
                  <a:pt x="1012" y="8"/>
                  <a:pt x="1012" y="8"/>
                </a:cubicBezTo>
                <a:cubicBezTo>
                  <a:pt x="1019" y="6"/>
                  <a:pt x="1019" y="6"/>
                  <a:pt x="1019" y="6"/>
                </a:cubicBezTo>
                <a:cubicBezTo>
                  <a:pt x="1019" y="10"/>
                  <a:pt x="1019" y="10"/>
                  <a:pt x="1019" y="10"/>
                </a:cubicBezTo>
                <a:cubicBezTo>
                  <a:pt x="1024" y="11"/>
                  <a:pt x="1024" y="11"/>
                  <a:pt x="1024" y="11"/>
                </a:cubicBezTo>
                <a:cubicBezTo>
                  <a:pt x="1024" y="9"/>
                  <a:pt x="1024" y="9"/>
                  <a:pt x="1024" y="9"/>
                </a:cubicBezTo>
                <a:cubicBezTo>
                  <a:pt x="1030" y="11"/>
                  <a:pt x="1030" y="11"/>
                  <a:pt x="1030" y="11"/>
                </a:cubicBezTo>
                <a:cubicBezTo>
                  <a:pt x="1032" y="11"/>
                  <a:pt x="1032" y="11"/>
                  <a:pt x="1032" y="11"/>
                </a:cubicBezTo>
                <a:cubicBezTo>
                  <a:pt x="1032" y="8"/>
                  <a:pt x="1032" y="8"/>
                  <a:pt x="1032" y="8"/>
                </a:cubicBezTo>
                <a:cubicBezTo>
                  <a:pt x="1055" y="12"/>
                  <a:pt x="1055" y="12"/>
                  <a:pt x="1055" y="12"/>
                </a:cubicBezTo>
                <a:cubicBezTo>
                  <a:pt x="1059" y="12"/>
                  <a:pt x="1059" y="12"/>
                  <a:pt x="1059" y="12"/>
                </a:cubicBezTo>
                <a:cubicBezTo>
                  <a:pt x="1059" y="11"/>
                  <a:pt x="1059" y="11"/>
                  <a:pt x="1059" y="11"/>
                </a:cubicBezTo>
                <a:cubicBezTo>
                  <a:pt x="1072" y="11"/>
                  <a:pt x="1072" y="11"/>
                  <a:pt x="1072" y="11"/>
                </a:cubicBezTo>
                <a:cubicBezTo>
                  <a:pt x="1072" y="13"/>
                  <a:pt x="1072" y="13"/>
                  <a:pt x="1072" y="13"/>
                </a:cubicBezTo>
                <a:cubicBezTo>
                  <a:pt x="1073" y="13"/>
                  <a:pt x="1074" y="13"/>
                  <a:pt x="1074" y="13"/>
                </a:cubicBezTo>
                <a:cubicBezTo>
                  <a:pt x="1078" y="13"/>
                  <a:pt x="1080" y="12"/>
                  <a:pt x="1081" y="12"/>
                </a:cubicBezTo>
                <a:cubicBezTo>
                  <a:pt x="1083" y="8"/>
                  <a:pt x="1083" y="8"/>
                  <a:pt x="1083" y="8"/>
                </a:cubicBezTo>
                <a:cubicBezTo>
                  <a:pt x="1103" y="10"/>
                  <a:pt x="1103" y="10"/>
                  <a:pt x="1103" y="10"/>
                </a:cubicBezTo>
                <a:cubicBezTo>
                  <a:pt x="1103" y="11"/>
                  <a:pt x="1103" y="11"/>
                  <a:pt x="1103" y="11"/>
                </a:cubicBezTo>
                <a:cubicBezTo>
                  <a:pt x="1114" y="11"/>
                  <a:pt x="1114" y="11"/>
                  <a:pt x="1114" y="11"/>
                </a:cubicBezTo>
                <a:cubicBezTo>
                  <a:pt x="1114" y="12"/>
                  <a:pt x="1114" y="12"/>
                  <a:pt x="1114" y="12"/>
                </a:cubicBezTo>
                <a:cubicBezTo>
                  <a:pt x="1124" y="12"/>
                  <a:pt x="1124" y="12"/>
                  <a:pt x="1124" y="12"/>
                </a:cubicBezTo>
                <a:cubicBezTo>
                  <a:pt x="1124" y="12"/>
                  <a:pt x="1124" y="12"/>
                  <a:pt x="1124" y="12"/>
                </a:cubicBezTo>
                <a:cubicBezTo>
                  <a:pt x="1127" y="12"/>
                  <a:pt x="1127" y="12"/>
                  <a:pt x="1127" y="12"/>
                </a:cubicBezTo>
                <a:cubicBezTo>
                  <a:pt x="1127" y="11"/>
                  <a:pt x="1127" y="11"/>
                  <a:pt x="1127" y="11"/>
                </a:cubicBezTo>
                <a:cubicBezTo>
                  <a:pt x="1140" y="11"/>
                  <a:pt x="1140" y="11"/>
                  <a:pt x="1140" y="11"/>
                </a:cubicBezTo>
                <a:cubicBezTo>
                  <a:pt x="1140" y="12"/>
                  <a:pt x="1140" y="12"/>
                  <a:pt x="1140" y="12"/>
                </a:cubicBezTo>
                <a:cubicBezTo>
                  <a:pt x="1151" y="12"/>
                  <a:pt x="1151" y="12"/>
                  <a:pt x="1151" y="12"/>
                </a:cubicBezTo>
                <a:cubicBezTo>
                  <a:pt x="1151" y="11"/>
                  <a:pt x="1151" y="11"/>
                  <a:pt x="1151" y="11"/>
                </a:cubicBezTo>
                <a:cubicBezTo>
                  <a:pt x="1156" y="11"/>
                  <a:pt x="1156" y="11"/>
                  <a:pt x="1156" y="11"/>
                </a:cubicBezTo>
                <a:cubicBezTo>
                  <a:pt x="1160" y="10"/>
                  <a:pt x="1160" y="10"/>
                  <a:pt x="1160" y="10"/>
                </a:cubicBezTo>
                <a:cubicBezTo>
                  <a:pt x="1163" y="9"/>
                  <a:pt x="1167" y="10"/>
                  <a:pt x="1172" y="12"/>
                </a:cubicBezTo>
                <a:cubicBezTo>
                  <a:pt x="1172" y="12"/>
                  <a:pt x="1172" y="12"/>
                  <a:pt x="1172" y="12"/>
                </a:cubicBezTo>
                <a:cubicBezTo>
                  <a:pt x="1188" y="12"/>
                  <a:pt x="1188" y="12"/>
                  <a:pt x="1188" y="12"/>
                </a:cubicBezTo>
                <a:cubicBezTo>
                  <a:pt x="1188" y="11"/>
                  <a:pt x="1188" y="11"/>
                  <a:pt x="1188" y="11"/>
                </a:cubicBezTo>
                <a:cubicBezTo>
                  <a:pt x="1190" y="10"/>
                  <a:pt x="1190" y="10"/>
                  <a:pt x="1190" y="10"/>
                </a:cubicBezTo>
                <a:cubicBezTo>
                  <a:pt x="1194" y="8"/>
                  <a:pt x="1199" y="9"/>
                  <a:pt x="1204" y="10"/>
                </a:cubicBezTo>
                <a:cubicBezTo>
                  <a:pt x="1204" y="9"/>
                  <a:pt x="1204" y="9"/>
                  <a:pt x="1204" y="9"/>
                </a:cubicBezTo>
                <a:cubicBezTo>
                  <a:pt x="1207" y="9"/>
                  <a:pt x="1207" y="9"/>
                  <a:pt x="1207" y="9"/>
                </a:cubicBezTo>
                <a:cubicBezTo>
                  <a:pt x="1207" y="8"/>
                  <a:pt x="1207" y="8"/>
                  <a:pt x="1207" y="8"/>
                </a:cubicBezTo>
                <a:cubicBezTo>
                  <a:pt x="1211" y="8"/>
                  <a:pt x="1211" y="8"/>
                  <a:pt x="1211" y="8"/>
                </a:cubicBezTo>
                <a:cubicBezTo>
                  <a:pt x="1211" y="7"/>
                  <a:pt x="1211" y="7"/>
                  <a:pt x="1211" y="7"/>
                </a:cubicBezTo>
                <a:cubicBezTo>
                  <a:pt x="1224" y="7"/>
                  <a:pt x="1224" y="7"/>
                  <a:pt x="1224" y="7"/>
                </a:cubicBezTo>
                <a:cubicBezTo>
                  <a:pt x="1224" y="8"/>
                  <a:pt x="1224" y="8"/>
                  <a:pt x="1224" y="8"/>
                </a:cubicBezTo>
                <a:cubicBezTo>
                  <a:pt x="1225" y="8"/>
                  <a:pt x="1225" y="8"/>
                  <a:pt x="1225" y="8"/>
                </a:cubicBezTo>
                <a:cubicBezTo>
                  <a:pt x="1226" y="8"/>
                  <a:pt x="1227" y="8"/>
                  <a:pt x="1229" y="8"/>
                </a:cubicBezTo>
                <a:cubicBezTo>
                  <a:pt x="1229" y="8"/>
                  <a:pt x="1229" y="8"/>
                  <a:pt x="1229" y="8"/>
                </a:cubicBezTo>
                <a:cubicBezTo>
                  <a:pt x="1229" y="8"/>
                  <a:pt x="1229" y="8"/>
                  <a:pt x="1229" y="8"/>
                </a:cubicBezTo>
                <a:cubicBezTo>
                  <a:pt x="1234" y="9"/>
                  <a:pt x="1234" y="9"/>
                  <a:pt x="1234" y="9"/>
                </a:cubicBezTo>
                <a:cubicBezTo>
                  <a:pt x="1240" y="9"/>
                  <a:pt x="1240" y="9"/>
                  <a:pt x="1240" y="9"/>
                </a:cubicBezTo>
                <a:cubicBezTo>
                  <a:pt x="1240" y="11"/>
                  <a:pt x="1240" y="11"/>
                  <a:pt x="1240" y="11"/>
                </a:cubicBezTo>
                <a:cubicBezTo>
                  <a:pt x="1246" y="11"/>
                  <a:pt x="1246" y="11"/>
                  <a:pt x="1246" y="11"/>
                </a:cubicBezTo>
                <a:cubicBezTo>
                  <a:pt x="1246" y="12"/>
                  <a:pt x="1246" y="12"/>
                  <a:pt x="1246" y="12"/>
                </a:cubicBezTo>
                <a:cubicBezTo>
                  <a:pt x="1251" y="12"/>
                  <a:pt x="1251" y="12"/>
                  <a:pt x="1251" y="12"/>
                </a:cubicBezTo>
                <a:cubicBezTo>
                  <a:pt x="1251" y="11"/>
                  <a:pt x="1251" y="11"/>
                  <a:pt x="1251" y="11"/>
                </a:cubicBezTo>
                <a:cubicBezTo>
                  <a:pt x="1256" y="11"/>
                  <a:pt x="1256" y="11"/>
                  <a:pt x="1256" y="11"/>
                </a:cubicBezTo>
                <a:cubicBezTo>
                  <a:pt x="1257" y="9"/>
                  <a:pt x="1257" y="9"/>
                  <a:pt x="1257" y="9"/>
                </a:cubicBezTo>
                <a:cubicBezTo>
                  <a:pt x="1259" y="9"/>
                  <a:pt x="1259" y="9"/>
                  <a:pt x="1259" y="9"/>
                </a:cubicBezTo>
                <a:cubicBezTo>
                  <a:pt x="1260" y="8"/>
                  <a:pt x="1261" y="8"/>
                  <a:pt x="1262" y="8"/>
                </a:cubicBezTo>
                <a:cubicBezTo>
                  <a:pt x="1263" y="8"/>
                  <a:pt x="1264" y="8"/>
                  <a:pt x="1266" y="10"/>
                </a:cubicBezTo>
                <a:cubicBezTo>
                  <a:pt x="1267" y="10"/>
                  <a:pt x="1267" y="9"/>
                  <a:pt x="1268" y="9"/>
                </a:cubicBezTo>
                <a:cubicBezTo>
                  <a:pt x="1269" y="9"/>
                  <a:pt x="1270" y="9"/>
                  <a:pt x="1271" y="8"/>
                </a:cubicBezTo>
                <a:cubicBezTo>
                  <a:pt x="1278" y="7"/>
                  <a:pt x="1278" y="7"/>
                  <a:pt x="1278" y="7"/>
                </a:cubicBezTo>
                <a:cubicBezTo>
                  <a:pt x="1278" y="10"/>
                  <a:pt x="1278" y="10"/>
                  <a:pt x="1278" y="10"/>
                </a:cubicBezTo>
                <a:cubicBezTo>
                  <a:pt x="1280" y="10"/>
                  <a:pt x="1283" y="10"/>
                  <a:pt x="1285" y="10"/>
                </a:cubicBezTo>
                <a:cubicBezTo>
                  <a:pt x="1287" y="10"/>
                  <a:pt x="1288" y="10"/>
                  <a:pt x="1290" y="10"/>
                </a:cubicBezTo>
                <a:cubicBezTo>
                  <a:pt x="1294" y="10"/>
                  <a:pt x="1296" y="10"/>
                  <a:pt x="1299" y="10"/>
                </a:cubicBezTo>
                <a:cubicBezTo>
                  <a:pt x="1300" y="9"/>
                  <a:pt x="1300" y="9"/>
                  <a:pt x="1300" y="9"/>
                </a:cubicBezTo>
                <a:cubicBezTo>
                  <a:pt x="1316" y="9"/>
                  <a:pt x="1316" y="9"/>
                  <a:pt x="1316" y="9"/>
                </a:cubicBezTo>
                <a:cubicBezTo>
                  <a:pt x="1330" y="5"/>
                  <a:pt x="1330" y="5"/>
                  <a:pt x="1330" y="5"/>
                </a:cubicBezTo>
                <a:cubicBezTo>
                  <a:pt x="1330" y="9"/>
                  <a:pt x="1330" y="9"/>
                  <a:pt x="1330" y="9"/>
                </a:cubicBezTo>
                <a:cubicBezTo>
                  <a:pt x="1350" y="14"/>
                  <a:pt x="1350" y="14"/>
                  <a:pt x="1350" y="14"/>
                </a:cubicBezTo>
                <a:cubicBezTo>
                  <a:pt x="1352" y="13"/>
                  <a:pt x="1353" y="13"/>
                  <a:pt x="1355" y="13"/>
                </a:cubicBezTo>
                <a:cubicBezTo>
                  <a:pt x="1358" y="14"/>
                  <a:pt x="1358" y="14"/>
                  <a:pt x="1358" y="14"/>
                </a:cubicBezTo>
                <a:cubicBezTo>
                  <a:pt x="1360" y="11"/>
                  <a:pt x="1360" y="11"/>
                  <a:pt x="1360" y="11"/>
                </a:cubicBezTo>
                <a:cubicBezTo>
                  <a:pt x="1366" y="11"/>
                  <a:pt x="1366" y="11"/>
                  <a:pt x="1366" y="11"/>
                </a:cubicBezTo>
                <a:cubicBezTo>
                  <a:pt x="1367" y="12"/>
                  <a:pt x="1367" y="12"/>
                  <a:pt x="1367" y="12"/>
                </a:cubicBezTo>
                <a:cubicBezTo>
                  <a:pt x="1367" y="12"/>
                  <a:pt x="1367" y="12"/>
                  <a:pt x="1367" y="12"/>
                </a:cubicBezTo>
                <a:cubicBezTo>
                  <a:pt x="1367" y="12"/>
                  <a:pt x="1368" y="12"/>
                  <a:pt x="1369" y="12"/>
                </a:cubicBezTo>
                <a:cubicBezTo>
                  <a:pt x="1370" y="12"/>
                  <a:pt x="1371" y="12"/>
                  <a:pt x="1372" y="12"/>
                </a:cubicBezTo>
                <a:cubicBezTo>
                  <a:pt x="1374" y="12"/>
                  <a:pt x="1376" y="12"/>
                  <a:pt x="1378" y="12"/>
                </a:cubicBezTo>
                <a:cubicBezTo>
                  <a:pt x="1378" y="8"/>
                  <a:pt x="1378" y="8"/>
                  <a:pt x="1378" y="8"/>
                </a:cubicBezTo>
                <a:cubicBezTo>
                  <a:pt x="1383" y="10"/>
                  <a:pt x="1383" y="10"/>
                  <a:pt x="1383" y="10"/>
                </a:cubicBezTo>
                <a:cubicBezTo>
                  <a:pt x="1404" y="13"/>
                  <a:pt x="1404" y="13"/>
                  <a:pt x="1404" y="13"/>
                </a:cubicBezTo>
                <a:cubicBezTo>
                  <a:pt x="1416" y="11"/>
                  <a:pt x="1416" y="11"/>
                  <a:pt x="1416" y="11"/>
                </a:cubicBezTo>
                <a:cubicBezTo>
                  <a:pt x="1417" y="12"/>
                  <a:pt x="1417" y="12"/>
                  <a:pt x="1417" y="12"/>
                </a:cubicBezTo>
                <a:cubicBezTo>
                  <a:pt x="1420" y="12"/>
                  <a:pt x="1420" y="12"/>
                  <a:pt x="1420" y="12"/>
                </a:cubicBezTo>
                <a:cubicBezTo>
                  <a:pt x="1420" y="11"/>
                  <a:pt x="1420" y="11"/>
                  <a:pt x="1420" y="11"/>
                </a:cubicBezTo>
                <a:cubicBezTo>
                  <a:pt x="1424" y="11"/>
                  <a:pt x="1424" y="11"/>
                  <a:pt x="1424" y="11"/>
                </a:cubicBezTo>
                <a:cubicBezTo>
                  <a:pt x="1424" y="8"/>
                  <a:pt x="1424" y="8"/>
                  <a:pt x="1424" y="8"/>
                </a:cubicBezTo>
                <a:cubicBezTo>
                  <a:pt x="1437" y="11"/>
                  <a:pt x="1437" y="11"/>
                  <a:pt x="1437" y="11"/>
                </a:cubicBezTo>
                <a:cubicBezTo>
                  <a:pt x="1438" y="11"/>
                  <a:pt x="1438" y="10"/>
                  <a:pt x="1439" y="10"/>
                </a:cubicBezTo>
                <a:cubicBezTo>
                  <a:pt x="1442" y="10"/>
                  <a:pt x="1447" y="9"/>
                  <a:pt x="1451" y="10"/>
                </a:cubicBezTo>
                <a:cubicBezTo>
                  <a:pt x="1455" y="11"/>
                  <a:pt x="1455" y="11"/>
                  <a:pt x="1455" y="11"/>
                </a:cubicBezTo>
                <a:cubicBezTo>
                  <a:pt x="1469" y="11"/>
                  <a:pt x="1469" y="11"/>
                  <a:pt x="1469" y="11"/>
                </a:cubicBezTo>
                <a:cubicBezTo>
                  <a:pt x="1476" y="10"/>
                  <a:pt x="1476" y="10"/>
                  <a:pt x="1476" y="10"/>
                </a:cubicBezTo>
                <a:cubicBezTo>
                  <a:pt x="1476" y="12"/>
                  <a:pt x="1476" y="12"/>
                  <a:pt x="1476" y="12"/>
                </a:cubicBezTo>
                <a:cubicBezTo>
                  <a:pt x="1481" y="12"/>
                  <a:pt x="1481" y="12"/>
                  <a:pt x="1481" y="12"/>
                </a:cubicBezTo>
                <a:cubicBezTo>
                  <a:pt x="1481" y="13"/>
                  <a:pt x="1481" y="13"/>
                  <a:pt x="1481" y="13"/>
                </a:cubicBezTo>
                <a:cubicBezTo>
                  <a:pt x="1491" y="13"/>
                  <a:pt x="1491" y="13"/>
                  <a:pt x="1491" y="13"/>
                </a:cubicBezTo>
                <a:cubicBezTo>
                  <a:pt x="1491" y="14"/>
                  <a:pt x="1491" y="14"/>
                  <a:pt x="1491" y="14"/>
                </a:cubicBezTo>
                <a:cubicBezTo>
                  <a:pt x="1493" y="14"/>
                  <a:pt x="1493" y="14"/>
                  <a:pt x="1493" y="14"/>
                </a:cubicBezTo>
                <a:cubicBezTo>
                  <a:pt x="1496" y="11"/>
                  <a:pt x="1499" y="9"/>
                  <a:pt x="1505" y="9"/>
                </a:cubicBezTo>
                <a:cubicBezTo>
                  <a:pt x="1506" y="9"/>
                  <a:pt x="1508" y="9"/>
                  <a:pt x="1509" y="9"/>
                </a:cubicBezTo>
                <a:cubicBezTo>
                  <a:pt x="1510" y="9"/>
                  <a:pt x="1511" y="9"/>
                  <a:pt x="1512" y="9"/>
                </a:cubicBezTo>
                <a:cubicBezTo>
                  <a:pt x="1513" y="10"/>
                  <a:pt x="1513" y="10"/>
                  <a:pt x="1513" y="10"/>
                </a:cubicBezTo>
                <a:cubicBezTo>
                  <a:pt x="1515" y="6"/>
                  <a:pt x="1515" y="6"/>
                  <a:pt x="1515" y="6"/>
                </a:cubicBezTo>
                <a:cubicBezTo>
                  <a:pt x="1520" y="7"/>
                  <a:pt x="1520" y="7"/>
                  <a:pt x="1520" y="7"/>
                </a:cubicBezTo>
                <a:cubicBezTo>
                  <a:pt x="1528" y="11"/>
                  <a:pt x="1533" y="12"/>
                  <a:pt x="1545" y="12"/>
                </a:cubicBezTo>
                <a:cubicBezTo>
                  <a:pt x="1547" y="12"/>
                  <a:pt x="1547" y="12"/>
                  <a:pt x="1547" y="12"/>
                </a:cubicBezTo>
                <a:cubicBezTo>
                  <a:pt x="1547" y="11"/>
                  <a:pt x="1547" y="11"/>
                  <a:pt x="1547" y="11"/>
                </a:cubicBezTo>
                <a:cubicBezTo>
                  <a:pt x="1550" y="11"/>
                  <a:pt x="1550" y="11"/>
                  <a:pt x="1550" y="11"/>
                </a:cubicBezTo>
                <a:cubicBezTo>
                  <a:pt x="1550" y="7"/>
                  <a:pt x="1550" y="7"/>
                  <a:pt x="1550" y="7"/>
                </a:cubicBezTo>
                <a:cubicBezTo>
                  <a:pt x="1561" y="11"/>
                  <a:pt x="1561" y="11"/>
                  <a:pt x="1561" y="11"/>
                </a:cubicBezTo>
                <a:cubicBezTo>
                  <a:pt x="1561" y="7"/>
                  <a:pt x="1561" y="7"/>
                  <a:pt x="1561" y="7"/>
                </a:cubicBezTo>
                <a:cubicBezTo>
                  <a:pt x="1589" y="11"/>
                  <a:pt x="1589" y="11"/>
                  <a:pt x="1589" y="11"/>
                </a:cubicBezTo>
                <a:cubicBezTo>
                  <a:pt x="1589" y="11"/>
                  <a:pt x="1589" y="11"/>
                  <a:pt x="1589" y="11"/>
                </a:cubicBezTo>
                <a:cubicBezTo>
                  <a:pt x="1597" y="11"/>
                  <a:pt x="1597" y="11"/>
                  <a:pt x="1597" y="11"/>
                </a:cubicBezTo>
                <a:cubicBezTo>
                  <a:pt x="1597" y="11"/>
                  <a:pt x="1597" y="11"/>
                  <a:pt x="1597" y="11"/>
                </a:cubicBezTo>
                <a:cubicBezTo>
                  <a:pt x="1602" y="10"/>
                  <a:pt x="1602" y="10"/>
                  <a:pt x="1602" y="10"/>
                </a:cubicBezTo>
                <a:cubicBezTo>
                  <a:pt x="1602" y="9"/>
                  <a:pt x="1603" y="9"/>
                  <a:pt x="1603" y="9"/>
                </a:cubicBezTo>
                <a:cubicBezTo>
                  <a:pt x="1604" y="9"/>
                  <a:pt x="1606" y="10"/>
                  <a:pt x="1607" y="10"/>
                </a:cubicBezTo>
                <a:cubicBezTo>
                  <a:pt x="1612" y="10"/>
                  <a:pt x="1612" y="10"/>
                  <a:pt x="1612" y="10"/>
                </a:cubicBezTo>
                <a:cubicBezTo>
                  <a:pt x="1612" y="10"/>
                  <a:pt x="1612" y="10"/>
                  <a:pt x="1613" y="9"/>
                </a:cubicBezTo>
                <a:cubicBezTo>
                  <a:pt x="1616" y="8"/>
                  <a:pt x="1619" y="7"/>
                  <a:pt x="1623" y="7"/>
                </a:cubicBezTo>
                <a:cubicBezTo>
                  <a:pt x="1625" y="7"/>
                  <a:pt x="1627" y="7"/>
                  <a:pt x="1628" y="7"/>
                </a:cubicBezTo>
                <a:cubicBezTo>
                  <a:pt x="1632" y="9"/>
                  <a:pt x="1632" y="9"/>
                  <a:pt x="1632" y="9"/>
                </a:cubicBezTo>
                <a:cubicBezTo>
                  <a:pt x="1632" y="10"/>
                  <a:pt x="1632" y="10"/>
                  <a:pt x="1632" y="10"/>
                </a:cubicBezTo>
                <a:cubicBezTo>
                  <a:pt x="1634" y="11"/>
                  <a:pt x="1634" y="11"/>
                  <a:pt x="1634" y="11"/>
                </a:cubicBezTo>
                <a:cubicBezTo>
                  <a:pt x="1634" y="12"/>
                  <a:pt x="1634" y="12"/>
                  <a:pt x="1634" y="12"/>
                </a:cubicBezTo>
                <a:cubicBezTo>
                  <a:pt x="1644" y="12"/>
                  <a:pt x="1644" y="12"/>
                  <a:pt x="1644" y="12"/>
                </a:cubicBezTo>
                <a:cubicBezTo>
                  <a:pt x="1644" y="13"/>
                  <a:pt x="1644" y="13"/>
                  <a:pt x="1644" y="13"/>
                </a:cubicBezTo>
                <a:cubicBezTo>
                  <a:pt x="1648" y="13"/>
                  <a:pt x="1648" y="13"/>
                  <a:pt x="1648" y="13"/>
                </a:cubicBezTo>
                <a:cubicBezTo>
                  <a:pt x="1648" y="15"/>
                  <a:pt x="1648" y="15"/>
                  <a:pt x="1648" y="15"/>
                </a:cubicBezTo>
                <a:cubicBezTo>
                  <a:pt x="1649" y="15"/>
                  <a:pt x="1650" y="15"/>
                  <a:pt x="1652" y="15"/>
                </a:cubicBezTo>
                <a:cubicBezTo>
                  <a:pt x="1654" y="15"/>
                  <a:pt x="1655" y="15"/>
                  <a:pt x="1656" y="15"/>
                </a:cubicBezTo>
                <a:cubicBezTo>
                  <a:pt x="1659" y="10"/>
                  <a:pt x="1659" y="10"/>
                  <a:pt x="1659" y="10"/>
                </a:cubicBezTo>
                <a:cubicBezTo>
                  <a:pt x="1672" y="12"/>
                  <a:pt x="1672" y="12"/>
                  <a:pt x="1672" y="12"/>
                </a:cubicBezTo>
                <a:cubicBezTo>
                  <a:pt x="1673" y="11"/>
                  <a:pt x="1673" y="11"/>
                  <a:pt x="1673" y="11"/>
                </a:cubicBezTo>
                <a:cubicBezTo>
                  <a:pt x="1678" y="11"/>
                  <a:pt x="1678" y="11"/>
                  <a:pt x="1678" y="11"/>
                </a:cubicBezTo>
                <a:cubicBezTo>
                  <a:pt x="1695" y="12"/>
                  <a:pt x="1695" y="12"/>
                  <a:pt x="1695" y="12"/>
                </a:cubicBezTo>
                <a:cubicBezTo>
                  <a:pt x="1695" y="11"/>
                  <a:pt x="1695" y="11"/>
                  <a:pt x="1695" y="11"/>
                </a:cubicBezTo>
                <a:cubicBezTo>
                  <a:pt x="1698" y="11"/>
                  <a:pt x="1698" y="11"/>
                  <a:pt x="1698" y="11"/>
                </a:cubicBezTo>
                <a:cubicBezTo>
                  <a:pt x="1698" y="9"/>
                  <a:pt x="1698" y="9"/>
                  <a:pt x="1698" y="9"/>
                </a:cubicBezTo>
                <a:cubicBezTo>
                  <a:pt x="1705" y="9"/>
                  <a:pt x="1705" y="9"/>
                  <a:pt x="1705" y="9"/>
                </a:cubicBezTo>
                <a:cubicBezTo>
                  <a:pt x="1705" y="8"/>
                  <a:pt x="1705" y="8"/>
                  <a:pt x="1705" y="8"/>
                </a:cubicBezTo>
                <a:cubicBezTo>
                  <a:pt x="1718" y="8"/>
                  <a:pt x="1718" y="8"/>
                  <a:pt x="1718" y="8"/>
                </a:cubicBezTo>
                <a:cubicBezTo>
                  <a:pt x="1718" y="9"/>
                  <a:pt x="1718" y="9"/>
                  <a:pt x="1718" y="9"/>
                </a:cubicBezTo>
                <a:cubicBezTo>
                  <a:pt x="1720" y="9"/>
                  <a:pt x="1720" y="9"/>
                  <a:pt x="1720" y="9"/>
                </a:cubicBezTo>
                <a:cubicBezTo>
                  <a:pt x="1720" y="8"/>
                  <a:pt x="1720" y="8"/>
                  <a:pt x="1720" y="8"/>
                </a:cubicBezTo>
                <a:cubicBezTo>
                  <a:pt x="1740" y="8"/>
                  <a:pt x="1740" y="8"/>
                  <a:pt x="1740" y="8"/>
                </a:cubicBezTo>
                <a:cubicBezTo>
                  <a:pt x="1740" y="10"/>
                  <a:pt x="1740" y="10"/>
                  <a:pt x="1740" y="10"/>
                </a:cubicBezTo>
                <a:cubicBezTo>
                  <a:pt x="1740" y="9"/>
                  <a:pt x="1740" y="9"/>
                  <a:pt x="1740" y="9"/>
                </a:cubicBezTo>
                <a:cubicBezTo>
                  <a:pt x="1774" y="11"/>
                  <a:pt x="1774" y="11"/>
                  <a:pt x="1774" y="11"/>
                </a:cubicBezTo>
                <a:cubicBezTo>
                  <a:pt x="1774" y="12"/>
                  <a:pt x="1774" y="12"/>
                  <a:pt x="1774" y="12"/>
                </a:cubicBezTo>
                <a:cubicBezTo>
                  <a:pt x="1775" y="12"/>
                  <a:pt x="1775" y="12"/>
                  <a:pt x="1775" y="12"/>
                </a:cubicBezTo>
                <a:cubicBezTo>
                  <a:pt x="1776" y="12"/>
                  <a:pt x="1776" y="12"/>
                  <a:pt x="1777" y="12"/>
                </a:cubicBezTo>
                <a:cubicBezTo>
                  <a:pt x="1777" y="11"/>
                  <a:pt x="1777" y="11"/>
                  <a:pt x="1777" y="11"/>
                </a:cubicBezTo>
                <a:cubicBezTo>
                  <a:pt x="1780" y="11"/>
                  <a:pt x="1780" y="11"/>
                  <a:pt x="1780" y="11"/>
                </a:cubicBezTo>
                <a:cubicBezTo>
                  <a:pt x="1780" y="9"/>
                  <a:pt x="1780" y="9"/>
                  <a:pt x="1780" y="9"/>
                </a:cubicBezTo>
                <a:cubicBezTo>
                  <a:pt x="1800" y="9"/>
                  <a:pt x="1800" y="9"/>
                  <a:pt x="1800" y="9"/>
                </a:cubicBezTo>
                <a:cubicBezTo>
                  <a:pt x="1807" y="7"/>
                  <a:pt x="1807" y="7"/>
                  <a:pt x="1807" y="7"/>
                </a:cubicBezTo>
                <a:cubicBezTo>
                  <a:pt x="1807" y="11"/>
                  <a:pt x="1807" y="11"/>
                  <a:pt x="1807" y="11"/>
                </a:cubicBezTo>
                <a:cubicBezTo>
                  <a:pt x="1808" y="11"/>
                  <a:pt x="1809" y="11"/>
                  <a:pt x="1810" y="12"/>
                </a:cubicBezTo>
                <a:cubicBezTo>
                  <a:pt x="1811" y="11"/>
                  <a:pt x="1814" y="10"/>
                  <a:pt x="1817" y="11"/>
                </a:cubicBezTo>
                <a:cubicBezTo>
                  <a:pt x="1822" y="12"/>
                  <a:pt x="1822" y="12"/>
                  <a:pt x="1822" y="12"/>
                </a:cubicBezTo>
                <a:cubicBezTo>
                  <a:pt x="1822" y="12"/>
                  <a:pt x="1822" y="12"/>
                  <a:pt x="1822" y="12"/>
                </a:cubicBezTo>
                <a:cubicBezTo>
                  <a:pt x="1825" y="13"/>
                  <a:pt x="1825" y="13"/>
                  <a:pt x="1825" y="13"/>
                </a:cubicBezTo>
                <a:cubicBezTo>
                  <a:pt x="1825" y="12"/>
                  <a:pt x="1825" y="12"/>
                  <a:pt x="1825" y="12"/>
                </a:cubicBezTo>
                <a:cubicBezTo>
                  <a:pt x="1830" y="12"/>
                  <a:pt x="1830" y="12"/>
                  <a:pt x="1830" y="12"/>
                </a:cubicBezTo>
                <a:cubicBezTo>
                  <a:pt x="1830" y="11"/>
                  <a:pt x="1830" y="11"/>
                  <a:pt x="1830" y="11"/>
                </a:cubicBezTo>
                <a:cubicBezTo>
                  <a:pt x="1843" y="11"/>
                  <a:pt x="1843" y="11"/>
                  <a:pt x="1843" y="11"/>
                </a:cubicBezTo>
                <a:cubicBezTo>
                  <a:pt x="1843" y="12"/>
                  <a:pt x="1843" y="12"/>
                  <a:pt x="1843" y="12"/>
                </a:cubicBezTo>
                <a:cubicBezTo>
                  <a:pt x="1856" y="12"/>
                  <a:pt x="1856" y="12"/>
                  <a:pt x="1856" y="12"/>
                </a:cubicBezTo>
                <a:cubicBezTo>
                  <a:pt x="1856" y="7"/>
                  <a:pt x="1856" y="7"/>
                  <a:pt x="1856" y="7"/>
                </a:cubicBezTo>
                <a:cubicBezTo>
                  <a:pt x="1865" y="12"/>
                  <a:pt x="1865" y="12"/>
                  <a:pt x="1865" y="12"/>
                </a:cubicBezTo>
                <a:cubicBezTo>
                  <a:pt x="1869" y="11"/>
                  <a:pt x="1869" y="11"/>
                  <a:pt x="1869" y="11"/>
                </a:cubicBezTo>
                <a:cubicBezTo>
                  <a:pt x="1869" y="9"/>
                  <a:pt x="1869" y="9"/>
                  <a:pt x="1869" y="9"/>
                </a:cubicBezTo>
                <a:cubicBezTo>
                  <a:pt x="1872" y="9"/>
                  <a:pt x="1872" y="9"/>
                  <a:pt x="1872" y="9"/>
                </a:cubicBezTo>
                <a:cubicBezTo>
                  <a:pt x="1872" y="8"/>
                  <a:pt x="1872" y="8"/>
                  <a:pt x="1872" y="8"/>
                </a:cubicBezTo>
                <a:cubicBezTo>
                  <a:pt x="1878" y="8"/>
                  <a:pt x="1878" y="8"/>
                  <a:pt x="1878" y="8"/>
                </a:cubicBezTo>
                <a:cubicBezTo>
                  <a:pt x="1879" y="8"/>
                  <a:pt x="1880" y="9"/>
                  <a:pt x="1882" y="9"/>
                </a:cubicBezTo>
                <a:cubicBezTo>
                  <a:pt x="1883" y="9"/>
                  <a:pt x="1885" y="9"/>
                  <a:pt x="1887" y="10"/>
                </a:cubicBezTo>
                <a:cubicBezTo>
                  <a:pt x="1890" y="11"/>
                  <a:pt x="1890" y="11"/>
                  <a:pt x="1890" y="11"/>
                </a:cubicBezTo>
                <a:cubicBezTo>
                  <a:pt x="1896" y="11"/>
                  <a:pt x="1896" y="11"/>
                  <a:pt x="1896" y="11"/>
                </a:cubicBezTo>
                <a:cubicBezTo>
                  <a:pt x="1896" y="12"/>
                  <a:pt x="1896" y="12"/>
                  <a:pt x="1896" y="12"/>
                </a:cubicBezTo>
                <a:cubicBezTo>
                  <a:pt x="1901" y="12"/>
                  <a:pt x="1901" y="12"/>
                  <a:pt x="1901" y="12"/>
                </a:cubicBezTo>
                <a:cubicBezTo>
                  <a:pt x="1901" y="13"/>
                  <a:pt x="1901" y="13"/>
                  <a:pt x="1901" y="13"/>
                </a:cubicBezTo>
                <a:cubicBezTo>
                  <a:pt x="1902" y="13"/>
                  <a:pt x="1902" y="13"/>
                  <a:pt x="1902" y="13"/>
                </a:cubicBezTo>
                <a:cubicBezTo>
                  <a:pt x="1907" y="13"/>
                  <a:pt x="1907" y="13"/>
                  <a:pt x="1907" y="13"/>
                </a:cubicBezTo>
                <a:cubicBezTo>
                  <a:pt x="1907" y="14"/>
                  <a:pt x="1907" y="14"/>
                  <a:pt x="1907" y="14"/>
                </a:cubicBezTo>
                <a:cubicBezTo>
                  <a:pt x="1909" y="14"/>
                  <a:pt x="1909" y="14"/>
                  <a:pt x="1909" y="14"/>
                </a:cubicBezTo>
                <a:cubicBezTo>
                  <a:pt x="1912" y="13"/>
                  <a:pt x="1912" y="13"/>
                  <a:pt x="1912" y="13"/>
                </a:cubicBezTo>
                <a:cubicBezTo>
                  <a:pt x="1912" y="12"/>
                  <a:pt x="1912" y="12"/>
                  <a:pt x="1912" y="12"/>
                </a:cubicBezTo>
                <a:cubicBezTo>
                  <a:pt x="1916" y="11"/>
                  <a:pt x="1916" y="11"/>
                  <a:pt x="1916" y="11"/>
                </a:cubicBezTo>
                <a:cubicBezTo>
                  <a:pt x="1917" y="11"/>
                  <a:pt x="1918" y="11"/>
                  <a:pt x="1919" y="11"/>
                </a:cubicBezTo>
                <a:cubicBezTo>
                  <a:pt x="1919" y="11"/>
                  <a:pt x="1920" y="11"/>
                  <a:pt x="1920" y="11"/>
                </a:cubicBezTo>
                <a:cubicBezTo>
                  <a:pt x="1920" y="10"/>
                  <a:pt x="1921" y="10"/>
                  <a:pt x="1921" y="10"/>
                </a:cubicBezTo>
                <a:cubicBezTo>
                  <a:pt x="1921" y="10"/>
                  <a:pt x="1921" y="10"/>
                  <a:pt x="1921" y="10"/>
                </a:cubicBezTo>
                <a:cubicBezTo>
                  <a:pt x="1921" y="8"/>
                  <a:pt x="1921" y="8"/>
                  <a:pt x="1921" y="8"/>
                </a:cubicBezTo>
                <a:cubicBezTo>
                  <a:pt x="1926" y="8"/>
                  <a:pt x="1926" y="8"/>
                  <a:pt x="1926" y="8"/>
                </a:cubicBezTo>
                <a:cubicBezTo>
                  <a:pt x="1927" y="6"/>
                  <a:pt x="1927" y="6"/>
                  <a:pt x="1927" y="6"/>
                </a:cubicBezTo>
                <a:cubicBezTo>
                  <a:pt x="1943" y="6"/>
                  <a:pt x="1943" y="6"/>
                  <a:pt x="1943" y="6"/>
                </a:cubicBezTo>
                <a:cubicBezTo>
                  <a:pt x="1945" y="8"/>
                  <a:pt x="1945" y="8"/>
                  <a:pt x="1945" y="8"/>
                </a:cubicBezTo>
                <a:cubicBezTo>
                  <a:pt x="1952" y="8"/>
                  <a:pt x="1952" y="8"/>
                  <a:pt x="1952" y="8"/>
                </a:cubicBezTo>
                <a:cubicBezTo>
                  <a:pt x="1952" y="9"/>
                  <a:pt x="1952" y="9"/>
                  <a:pt x="1952" y="9"/>
                </a:cubicBezTo>
                <a:cubicBezTo>
                  <a:pt x="1960" y="9"/>
                  <a:pt x="1960" y="9"/>
                  <a:pt x="1960" y="9"/>
                </a:cubicBezTo>
                <a:cubicBezTo>
                  <a:pt x="1960" y="14"/>
                  <a:pt x="1960" y="14"/>
                  <a:pt x="1960" y="14"/>
                </a:cubicBezTo>
                <a:cubicBezTo>
                  <a:pt x="1961" y="16"/>
                  <a:pt x="1961" y="16"/>
                  <a:pt x="1961" y="16"/>
                </a:cubicBezTo>
                <a:cubicBezTo>
                  <a:pt x="1964" y="25"/>
                  <a:pt x="1964" y="25"/>
                  <a:pt x="1964" y="25"/>
                </a:cubicBezTo>
                <a:cubicBezTo>
                  <a:pt x="1960" y="25"/>
                  <a:pt x="1960" y="25"/>
                  <a:pt x="1960" y="25"/>
                </a:cubicBezTo>
                <a:cubicBezTo>
                  <a:pt x="1960" y="28"/>
                  <a:pt x="1960" y="28"/>
                  <a:pt x="1960" y="28"/>
                </a:cubicBezTo>
                <a:cubicBezTo>
                  <a:pt x="1959" y="28"/>
                  <a:pt x="1959" y="28"/>
                  <a:pt x="1959" y="28"/>
                </a:cubicBezTo>
                <a:cubicBezTo>
                  <a:pt x="1958" y="42"/>
                  <a:pt x="1958" y="42"/>
                  <a:pt x="1958" y="42"/>
                </a:cubicBezTo>
                <a:cubicBezTo>
                  <a:pt x="1959" y="46"/>
                  <a:pt x="1959" y="46"/>
                  <a:pt x="1959" y="46"/>
                </a:cubicBezTo>
                <a:cubicBezTo>
                  <a:pt x="1959" y="47"/>
                  <a:pt x="1960" y="49"/>
                  <a:pt x="1958" y="52"/>
                </a:cubicBezTo>
                <a:cubicBezTo>
                  <a:pt x="1958" y="55"/>
                  <a:pt x="1958" y="55"/>
                  <a:pt x="1958" y="55"/>
                </a:cubicBezTo>
                <a:cubicBezTo>
                  <a:pt x="1959" y="58"/>
                  <a:pt x="1959" y="58"/>
                  <a:pt x="1959" y="58"/>
                </a:cubicBezTo>
                <a:cubicBezTo>
                  <a:pt x="1961" y="64"/>
                  <a:pt x="1960" y="70"/>
                  <a:pt x="1959" y="74"/>
                </a:cubicBezTo>
                <a:cubicBezTo>
                  <a:pt x="1959" y="75"/>
                  <a:pt x="1959" y="77"/>
                  <a:pt x="1959" y="78"/>
                </a:cubicBezTo>
                <a:cubicBezTo>
                  <a:pt x="1961" y="79"/>
                  <a:pt x="1961" y="79"/>
                  <a:pt x="1961" y="79"/>
                </a:cubicBezTo>
                <a:cubicBezTo>
                  <a:pt x="1962" y="87"/>
                  <a:pt x="1962" y="87"/>
                  <a:pt x="1962" y="87"/>
                </a:cubicBezTo>
                <a:cubicBezTo>
                  <a:pt x="1963" y="87"/>
                  <a:pt x="1963" y="87"/>
                  <a:pt x="1963" y="87"/>
                </a:cubicBezTo>
                <a:cubicBezTo>
                  <a:pt x="1963" y="90"/>
                  <a:pt x="1963" y="90"/>
                  <a:pt x="1963" y="90"/>
                </a:cubicBezTo>
                <a:cubicBezTo>
                  <a:pt x="1963" y="93"/>
                  <a:pt x="1963" y="93"/>
                  <a:pt x="1963" y="93"/>
                </a:cubicBezTo>
                <a:cubicBezTo>
                  <a:pt x="1963" y="94"/>
                  <a:pt x="1963" y="94"/>
                  <a:pt x="1963" y="94"/>
                </a:cubicBezTo>
                <a:cubicBezTo>
                  <a:pt x="1963" y="100"/>
                  <a:pt x="1963" y="100"/>
                  <a:pt x="1963" y="100"/>
                </a:cubicBezTo>
                <a:cubicBezTo>
                  <a:pt x="1962" y="100"/>
                  <a:pt x="1962" y="100"/>
                  <a:pt x="1962" y="100"/>
                </a:cubicBezTo>
                <a:cubicBezTo>
                  <a:pt x="1963" y="107"/>
                  <a:pt x="1963" y="107"/>
                  <a:pt x="1963" y="107"/>
                </a:cubicBezTo>
                <a:cubicBezTo>
                  <a:pt x="1960" y="107"/>
                  <a:pt x="1960" y="107"/>
                  <a:pt x="1960" y="107"/>
                </a:cubicBezTo>
                <a:cubicBezTo>
                  <a:pt x="1960" y="109"/>
                  <a:pt x="1960" y="109"/>
                  <a:pt x="1960" y="109"/>
                </a:cubicBezTo>
                <a:cubicBezTo>
                  <a:pt x="1960" y="109"/>
                  <a:pt x="1960" y="109"/>
                  <a:pt x="1960" y="109"/>
                </a:cubicBezTo>
                <a:cubicBezTo>
                  <a:pt x="1961" y="110"/>
                  <a:pt x="1961" y="110"/>
                  <a:pt x="1961" y="111"/>
                </a:cubicBezTo>
                <a:cubicBezTo>
                  <a:pt x="1962" y="112"/>
                  <a:pt x="1962" y="112"/>
                  <a:pt x="1962" y="112"/>
                </a:cubicBezTo>
                <a:cubicBezTo>
                  <a:pt x="1963" y="112"/>
                  <a:pt x="1963" y="112"/>
                  <a:pt x="1963" y="112"/>
                </a:cubicBezTo>
                <a:cubicBezTo>
                  <a:pt x="1963" y="125"/>
                  <a:pt x="1963" y="125"/>
                  <a:pt x="1963" y="125"/>
                </a:cubicBezTo>
                <a:cubicBezTo>
                  <a:pt x="1962" y="125"/>
                  <a:pt x="1962" y="125"/>
                  <a:pt x="1962" y="125"/>
                </a:cubicBezTo>
                <a:cubicBezTo>
                  <a:pt x="1962" y="127"/>
                  <a:pt x="1962" y="127"/>
                  <a:pt x="1962" y="127"/>
                </a:cubicBezTo>
                <a:cubicBezTo>
                  <a:pt x="1963" y="133"/>
                  <a:pt x="1963" y="133"/>
                  <a:pt x="1963" y="133"/>
                </a:cubicBezTo>
                <a:cubicBezTo>
                  <a:pt x="1962" y="133"/>
                  <a:pt x="1962" y="133"/>
                  <a:pt x="1962" y="133"/>
                </a:cubicBezTo>
                <a:cubicBezTo>
                  <a:pt x="1963" y="135"/>
                  <a:pt x="1963" y="135"/>
                  <a:pt x="1963" y="135"/>
                </a:cubicBezTo>
                <a:cubicBezTo>
                  <a:pt x="1965" y="135"/>
                  <a:pt x="1965" y="135"/>
                  <a:pt x="1965" y="135"/>
                </a:cubicBezTo>
                <a:cubicBezTo>
                  <a:pt x="1962" y="141"/>
                  <a:pt x="1962" y="141"/>
                  <a:pt x="1962" y="141"/>
                </a:cubicBezTo>
                <a:cubicBezTo>
                  <a:pt x="1961" y="145"/>
                  <a:pt x="1961" y="145"/>
                  <a:pt x="1961" y="145"/>
                </a:cubicBezTo>
                <a:cubicBezTo>
                  <a:pt x="1962" y="145"/>
                  <a:pt x="1962" y="145"/>
                  <a:pt x="1962" y="145"/>
                </a:cubicBezTo>
                <a:cubicBezTo>
                  <a:pt x="1962" y="172"/>
                  <a:pt x="1962" y="172"/>
                  <a:pt x="1962" y="172"/>
                </a:cubicBezTo>
                <a:cubicBezTo>
                  <a:pt x="1963" y="179"/>
                  <a:pt x="1963" y="179"/>
                  <a:pt x="1963" y="179"/>
                </a:cubicBezTo>
                <a:cubicBezTo>
                  <a:pt x="1960" y="179"/>
                  <a:pt x="1960" y="179"/>
                  <a:pt x="1960" y="179"/>
                </a:cubicBezTo>
                <a:cubicBezTo>
                  <a:pt x="1959" y="185"/>
                  <a:pt x="1959" y="185"/>
                  <a:pt x="1959" y="185"/>
                </a:cubicBezTo>
                <a:cubicBezTo>
                  <a:pt x="1960" y="185"/>
                  <a:pt x="1960" y="185"/>
                  <a:pt x="1960" y="185"/>
                </a:cubicBezTo>
                <a:cubicBezTo>
                  <a:pt x="1959" y="192"/>
                  <a:pt x="1959" y="192"/>
                  <a:pt x="1959" y="192"/>
                </a:cubicBezTo>
                <a:cubicBezTo>
                  <a:pt x="1959" y="192"/>
                  <a:pt x="1959" y="192"/>
                  <a:pt x="1959" y="192"/>
                </a:cubicBezTo>
                <a:cubicBezTo>
                  <a:pt x="1959" y="195"/>
                  <a:pt x="1959" y="195"/>
                  <a:pt x="1959" y="195"/>
                </a:cubicBezTo>
                <a:cubicBezTo>
                  <a:pt x="1961" y="195"/>
                  <a:pt x="1961" y="195"/>
                  <a:pt x="1961" y="195"/>
                </a:cubicBezTo>
                <a:cubicBezTo>
                  <a:pt x="1958" y="219"/>
                  <a:pt x="1958" y="219"/>
                  <a:pt x="1958" y="219"/>
                </a:cubicBezTo>
                <a:cubicBezTo>
                  <a:pt x="1958" y="224"/>
                  <a:pt x="1958" y="224"/>
                  <a:pt x="1958" y="224"/>
                </a:cubicBezTo>
                <a:cubicBezTo>
                  <a:pt x="1959" y="224"/>
                  <a:pt x="1959" y="224"/>
                  <a:pt x="1959" y="224"/>
                </a:cubicBezTo>
                <a:cubicBezTo>
                  <a:pt x="1959" y="237"/>
                  <a:pt x="1959" y="237"/>
                  <a:pt x="1959" y="237"/>
                </a:cubicBezTo>
                <a:cubicBezTo>
                  <a:pt x="1958" y="237"/>
                  <a:pt x="1958" y="237"/>
                  <a:pt x="1958" y="237"/>
                </a:cubicBezTo>
                <a:cubicBezTo>
                  <a:pt x="1957" y="241"/>
                  <a:pt x="1958" y="246"/>
                  <a:pt x="1958" y="248"/>
                </a:cubicBezTo>
                <a:cubicBezTo>
                  <a:pt x="1962" y="250"/>
                  <a:pt x="1962" y="250"/>
                  <a:pt x="1962" y="250"/>
                </a:cubicBezTo>
                <a:cubicBezTo>
                  <a:pt x="1960" y="271"/>
                  <a:pt x="1960" y="271"/>
                  <a:pt x="1960" y="271"/>
                </a:cubicBezTo>
                <a:cubicBezTo>
                  <a:pt x="1959" y="271"/>
                  <a:pt x="1959" y="271"/>
                  <a:pt x="1959" y="271"/>
                </a:cubicBezTo>
                <a:cubicBezTo>
                  <a:pt x="1959" y="283"/>
                  <a:pt x="1959" y="283"/>
                  <a:pt x="1959" y="283"/>
                </a:cubicBezTo>
                <a:cubicBezTo>
                  <a:pt x="1958" y="283"/>
                  <a:pt x="1958" y="283"/>
                  <a:pt x="1958" y="283"/>
                </a:cubicBezTo>
                <a:cubicBezTo>
                  <a:pt x="1958" y="294"/>
                  <a:pt x="1958" y="294"/>
                  <a:pt x="1958" y="294"/>
                </a:cubicBezTo>
                <a:cubicBezTo>
                  <a:pt x="1958" y="294"/>
                  <a:pt x="1958" y="294"/>
                  <a:pt x="1958" y="295"/>
                </a:cubicBezTo>
                <a:cubicBezTo>
                  <a:pt x="1958" y="299"/>
                  <a:pt x="1958" y="299"/>
                  <a:pt x="1958" y="299"/>
                </a:cubicBezTo>
                <a:cubicBezTo>
                  <a:pt x="1959" y="299"/>
                  <a:pt x="1959" y="299"/>
                  <a:pt x="1959" y="299"/>
                </a:cubicBezTo>
                <a:cubicBezTo>
                  <a:pt x="1959" y="312"/>
                  <a:pt x="1959" y="312"/>
                  <a:pt x="1959" y="312"/>
                </a:cubicBezTo>
                <a:cubicBezTo>
                  <a:pt x="1958" y="312"/>
                  <a:pt x="1958" y="312"/>
                  <a:pt x="1958" y="312"/>
                </a:cubicBezTo>
                <a:cubicBezTo>
                  <a:pt x="1958" y="325"/>
                  <a:pt x="1958" y="325"/>
                  <a:pt x="1958" y="325"/>
                </a:cubicBezTo>
                <a:cubicBezTo>
                  <a:pt x="1959" y="325"/>
                  <a:pt x="1959" y="325"/>
                  <a:pt x="1959" y="325"/>
                </a:cubicBezTo>
                <a:cubicBezTo>
                  <a:pt x="1959" y="330"/>
                  <a:pt x="1959" y="330"/>
                  <a:pt x="1959" y="330"/>
                </a:cubicBezTo>
                <a:cubicBezTo>
                  <a:pt x="1960" y="334"/>
                  <a:pt x="1960" y="334"/>
                  <a:pt x="1960" y="334"/>
                </a:cubicBezTo>
                <a:cubicBezTo>
                  <a:pt x="1961" y="337"/>
                  <a:pt x="1960" y="341"/>
                  <a:pt x="1958" y="346"/>
                </a:cubicBezTo>
                <a:cubicBezTo>
                  <a:pt x="1958" y="346"/>
                  <a:pt x="1958" y="347"/>
                  <a:pt x="1958" y="347"/>
                </a:cubicBezTo>
                <a:cubicBezTo>
                  <a:pt x="1958" y="365"/>
                  <a:pt x="1958" y="365"/>
                  <a:pt x="1958" y="365"/>
                </a:cubicBezTo>
                <a:cubicBezTo>
                  <a:pt x="1959" y="366"/>
                  <a:pt x="1959" y="366"/>
                  <a:pt x="1959" y="366"/>
                </a:cubicBezTo>
                <a:cubicBezTo>
                  <a:pt x="1960" y="368"/>
                  <a:pt x="1960" y="368"/>
                  <a:pt x="1960" y="368"/>
                </a:cubicBezTo>
                <a:cubicBezTo>
                  <a:pt x="1961" y="371"/>
                  <a:pt x="1961" y="374"/>
                  <a:pt x="1961" y="379"/>
                </a:cubicBezTo>
                <a:cubicBezTo>
                  <a:pt x="1961" y="380"/>
                  <a:pt x="1960" y="381"/>
                  <a:pt x="1960" y="383"/>
                </a:cubicBezTo>
                <a:cubicBezTo>
                  <a:pt x="1960" y="383"/>
                  <a:pt x="1960" y="383"/>
                  <a:pt x="1960" y="383"/>
                </a:cubicBezTo>
                <a:cubicBezTo>
                  <a:pt x="1960" y="387"/>
                  <a:pt x="1960" y="387"/>
                  <a:pt x="1960" y="387"/>
                </a:cubicBezTo>
                <a:cubicBezTo>
                  <a:pt x="1962" y="387"/>
                  <a:pt x="1962" y="387"/>
                  <a:pt x="1962" y="387"/>
                </a:cubicBezTo>
                <a:cubicBezTo>
                  <a:pt x="1962" y="390"/>
                  <a:pt x="1962" y="390"/>
                  <a:pt x="1962" y="390"/>
                </a:cubicBezTo>
                <a:cubicBezTo>
                  <a:pt x="1963" y="390"/>
                  <a:pt x="1963" y="390"/>
                  <a:pt x="1963" y="390"/>
                </a:cubicBezTo>
                <a:cubicBezTo>
                  <a:pt x="1963" y="404"/>
                  <a:pt x="1963" y="404"/>
                  <a:pt x="1963" y="404"/>
                </a:cubicBezTo>
                <a:cubicBezTo>
                  <a:pt x="1962" y="404"/>
                  <a:pt x="1962" y="404"/>
                  <a:pt x="1962" y="404"/>
                </a:cubicBezTo>
                <a:cubicBezTo>
                  <a:pt x="1962" y="406"/>
                  <a:pt x="1962" y="406"/>
                  <a:pt x="1962" y="406"/>
                </a:cubicBezTo>
                <a:cubicBezTo>
                  <a:pt x="1962" y="407"/>
                  <a:pt x="1962" y="408"/>
                  <a:pt x="1962" y="409"/>
                </a:cubicBezTo>
                <a:cubicBezTo>
                  <a:pt x="1962" y="409"/>
                  <a:pt x="1962" y="409"/>
                  <a:pt x="1962" y="409"/>
                </a:cubicBezTo>
                <a:cubicBezTo>
                  <a:pt x="1961" y="409"/>
                  <a:pt x="1961" y="410"/>
                  <a:pt x="1961" y="410"/>
                </a:cubicBezTo>
                <a:cubicBezTo>
                  <a:pt x="1960" y="415"/>
                  <a:pt x="1960" y="415"/>
                  <a:pt x="1960" y="415"/>
                </a:cubicBezTo>
                <a:cubicBezTo>
                  <a:pt x="1960" y="421"/>
                  <a:pt x="1960" y="421"/>
                  <a:pt x="1960" y="421"/>
                </a:cubicBezTo>
                <a:cubicBezTo>
                  <a:pt x="1959" y="421"/>
                  <a:pt x="1959" y="421"/>
                  <a:pt x="1959" y="421"/>
                </a:cubicBezTo>
                <a:cubicBezTo>
                  <a:pt x="1959" y="428"/>
                  <a:pt x="1959" y="428"/>
                  <a:pt x="1959" y="428"/>
                </a:cubicBezTo>
                <a:cubicBezTo>
                  <a:pt x="1958" y="428"/>
                  <a:pt x="1958" y="428"/>
                  <a:pt x="1958" y="428"/>
                </a:cubicBezTo>
                <a:cubicBezTo>
                  <a:pt x="1958" y="434"/>
                  <a:pt x="1958" y="434"/>
                  <a:pt x="1958" y="434"/>
                </a:cubicBezTo>
                <a:cubicBezTo>
                  <a:pt x="1959" y="434"/>
                  <a:pt x="1959" y="434"/>
                  <a:pt x="1959" y="434"/>
                </a:cubicBezTo>
                <a:cubicBezTo>
                  <a:pt x="1959" y="440"/>
                  <a:pt x="1959" y="440"/>
                  <a:pt x="1959" y="440"/>
                </a:cubicBezTo>
                <a:cubicBezTo>
                  <a:pt x="1961" y="441"/>
                  <a:pt x="1961" y="441"/>
                  <a:pt x="1961" y="441"/>
                </a:cubicBezTo>
                <a:cubicBezTo>
                  <a:pt x="1961" y="443"/>
                  <a:pt x="1961" y="443"/>
                  <a:pt x="1961" y="443"/>
                </a:cubicBezTo>
                <a:cubicBezTo>
                  <a:pt x="1962" y="445"/>
                  <a:pt x="1962" y="448"/>
                  <a:pt x="1960" y="450"/>
                </a:cubicBezTo>
                <a:cubicBezTo>
                  <a:pt x="1960" y="451"/>
                  <a:pt x="1960" y="451"/>
                  <a:pt x="1961" y="452"/>
                </a:cubicBezTo>
                <a:cubicBezTo>
                  <a:pt x="1961" y="453"/>
                  <a:pt x="1961" y="454"/>
                  <a:pt x="1961" y="456"/>
                </a:cubicBezTo>
                <a:cubicBezTo>
                  <a:pt x="1963" y="462"/>
                  <a:pt x="1963" y="462"/>
                  <a:pt x="1963" y="462"/>
                </a:cubicBezTo>
                <a:cubicBezTo>
                  <a:pt x="1960" y="462"/>
                  <a:pt x="1960" y="462"/>
                  <a:pt x="1960" y="462"/>
                </a:cubicBezTo>
                <a:cubicBezTo>
                  <a:pt x="1960" y="465"/>
                  <a:pt x="1960" y="468"/>
                  <a:pt x="1960" y="471"/>
                </a:cubicBezTo>
                <a:cubicBezTo>
                  <a:pt x="1960" y="477"/>
                  <a:pt x="1960" y="482"/>
                  <a:pt x="1960" y="486"/>
                </a:cubicBezTo>
                <a:cubicBezTo>
                  <a:pt x="1960" y="487"/>
                  <a:pt x="1960" y="487"/>
                  <a:pt x="1960" y="487"/>
                </a:cubicBezTo>
                <a:cubicBezTo>
                  <a:pt x="1960" y="505"/>
                  <a:pt x="1960" y="505"/>
                  <a:pt x="1960" y="505"/>
                </a:cubicBezTo>
                <a:cubicBezTo>
                  <a:pt x="1965" y="520"/>
                  <a:pt x="1965" y="520"/>
                  <a:pt x="1965" y="520"/>
                </a:cubicBezTo>
                <a:cubicBezTo>
                  <a:pt x="1961" y="520"/>
                  <a:pt x="1961" y="520"/>
                  <a:pt x="1961" y="520"/>
                </a:cubicBezTo>
                <a:cubicBezTo>
                  <a:pt x="1956" y="543"/>
                  <a:pt x="1956" y="543"/>
                  <a:pt x="1956" y="543"/>
                </a:cubicBezTo>
                <a:cubicBezTo>
                  <a:pt x="1957" y="544"/>
                  <a:pt x="1957" y="546"/>
                  <a:pt x="1957" y="548"/>
                </a:cubicBezTo>
                <a:cubicBezTo>
                  <a:pt x="1956" y="551"/>
                  <a:pt x="1956" y="551"/>
                  <a:pt x="1956" y="551"/>
                </a:cubicBezTo>
                <a:cubicBezTo>
                  <a:pt x="1959" y="553"/>
                  <a:pt x="1959" y="553"/>
                  <a:pt x="1959" y="553"/>
                </a:cubicBezTo>
                <a:cubicBezTo>
                  <a:pt x="1959" y="559"/>
                  <a:pt x="1959" y="559"/>
                  <a:pt x="1959" y="559"/>
                </a:cubicBezTo>
                <a:cubicBezTo>
                  <a:pt x="1959" y="561"/>
                  <a:pt x="1959" y="561"/>
                  <a:pt x="1959" y="561"/>
                </a:cubicBezTo>
                <a:cubicBezTo>
                  <a:pt x="1958" y="561"/>
                  <a:pt x="1958" y="564"/>
                  <a:pt x="1958" y="566"/>
                </a:cubicBezTo>
                <a:cubicBezTo>
                  <a:pt x="1958" y="568"/>
                  <a:pt x="1959" y="571"/>
                  <a:pt x="1958" y="573"/>
                </a:cubicBezTo>
                <a:cubicBezTo>
                  <a:pt x="1961" y="573"/>
                  <a:pt x="1961" y="573"/>
                  <a:pt x="1961" y="573"/>
                </a:cubicBezTo>
                <a:cubicBezTo>
                  <a:pt x="1960" y="578"/>
                  <a:pt x="1960" y="578"/>
                  <a:pt x="1960" y="578"/>
                </a:cubicBezTo>
                <a:cubicBezTo>
                  <a:pt x="1958" y="601"/>
                  <a:pt x="1958" y="601"/>
                  <a:pt x="1958" y="601"/>
                </a:cubicBezTo>
                <a:cubicBezTo>
                  <a:pt x="1959" y="614"/>
                  <a:pt x="1959" y="614"/>
                  <a:pt x="1959" y="614"/>
                </a:cubicBezTo>
                <a:cubicBezTo>
                  <a:pt x="1958" y="614"/>
                  <a:pt x="1958" y="614"/>
                  <a:pt x="1958" y="614"/>
                </a:cubicBezTo>
                <a:cubicBezTo>
                  <a:pt x="1958" y="620"/>
                  <a:pt x="1958" y="620"/>
                  <a:pt x="1958" y="620"/>
                </a:cubicBezTo>
                <a:cubicBezTo>
                  <a:pt x="1959" y="620"/>
                  <a:pt x="1959" y="620"/>
                  <a:pt x="1959" y="620"/>
                </a:cubicBezTo>
                <a:cubicBezTo>
                  <a:pt x="1959" y="624"/>
                  <a:pt x="1959" y="624"/>
                  <a:pt x="1959" y="624"/>
                </a:cubicBezTo>
                <a:cubicBezTo>
                  <a:pt x="1961" y="624"/>
                  <a:pt x="1961" y="624"/>
                  <a:pt x="1961" y="624"/>
                </a:cubicBezTo>
                <a:cubicBezTo>
                  <a:pt x="1959" y="638"/>
                  <a:pt x="1959" y="638"/>
                  <a:pt x="1959" y="638"/>
                </a:cubicBezTo>
                <a:cubicBezTo>
                  <a:pt x="1959" y="638"/>
                  <a:pt x="1960" y="639"/>
                  <a:pt x="1960" y="640"/>
                </a:cubicBezTo>
                <a:cubicBezTo>
                  <a:pt x="1960" y="643"/>
                  <a:pt x="1961" y="648"/>
                  <a:pt x="1960" y="652"/>
                </a:cubicBezTo>
                <a:cubicBezTo>
                  <a:pt x="1959" y="656"/>
                  <a:pt x="1959" y="656"/>
                  <a:pt x="1959" y="656"/>
                </a:cubicBezTo>
                <a:cubicBezTo>
                  <a:pt x="1959" y="672"/>
                  <a:pt x="1959" y="672"/>
                  <a:pt x="1959" y="672"/>
                </a:cubicBezTo>
                <a:cubicBezTo>
                  <a:pt x="1959" y="672"/>
                  <a:pt x="1959" y="672"/>
                  <a:pt x="1959" y="672"/>
                </a:cubicBezTo>
                <a:cubicBezTo>
                  <a:pt x="1960" y="680"/>
                  <a:pt x="1960" y="680"/>
                  <a:pt x="1960" y="680"/>
                </a:cubicBezTo>
                <a:cubicBezTo>
                  <a:pt x="1958" y="680"/>
                  <a:pt x="1958" y="680"/>
                  <a:pt x="1958" y="680"/>
                </a:cubicBezTo>
                <a:cubicBezTo>
                  <a:pt x="1958" y="685"/>
                  <a:pt x="1958" y="685"/>
                  <a:pt x="1958" y="685"/>
                </a:cubicBezTo>
                <a:cubicBezTo>
                  <a:pt x="1957" y="685"/>
                  <a:pt x="1957" y="685"/>
                  <a:pt x="1957" y="685"/>
                </a:cubicBezTo>
                <a:cubicBezTo>
                  <a:pt x="1957" y="696"/>
                  <a:pt x="1957" y="696"/>
                  <a:pt x="1957" y="696"/>
                </a:cubicBezTo>
                <a:cubicBezTo>
                  <a:pt x="1957" y="696"/>
                  <a:pt x="1957" y="696"/>
                  <a:pt x="1957" y="696"/>
                </a:cubicBezTo>
                <a:cubicBezTo>
                  <a:pt x="1956" y="700"/>
                  <a:pt x="1956" y="700"/>
                  <a:pt x="1956" y="700"/>
                </a:cubicBezTo>
                <a:cubicBezTo>
                  <a:pt x="1961" y="704"/>
                  <a:pt x="1961" y="711"/>
                  <a:pt x="1961" y="716"/>
                </a:cubicBezTo>
                <a:cubicBezTo>
                  <a:pt x="1960" y="721"/>
                  <a:pt x="1960" y="721"/>
                  <a:pt x="1960" y="721"/>
                </a:cubicBezTo>
                <a:cubicBezTo>
                  <a:pt x="1964" y="723"/>
                  <a:pt x="1964" y="723"/>
                  <a:pt x="1964" y="723"/>
                </a:cubicBezTo>
                <a:cubicBezTo>
                  <a:pt x="1962" y="727"/>
                  <a:pt x="1962" y="727"/>
                  <a:pt x="1962" y="727"/>
                </a:cubicBezTo>
                <a:cubicBezTo>
                  <a:pt x="1959" y="737"/>
                  <a:pt x="1958" y="743"/>
                  <a:pt x="1958" y="756"/>
                </a:cubicBezTo>
                <a:cubicBezTo>
                  <a:pt x="1958" y="758"/>
                  <a:pt x="1958" y="758"/>
                  <a:pt x="1958" y="758"/>
                </a:cubicBezTo>
                <a:cubicBezTo>
                  <a:pt x="1959" y="758"/>
                  <a:pt x="1959" y="758"/>
                  <a:pt x="1959" y="758"/>
                </a:cubicBezTo>
                <a:cubicBezTo>
                  <a:pt x="1959" y="762"/>
                  <a:pt x="1959" y="762"/>
                  <a:pt x="1959" y="762"/>
                </a:cubicBezTo>
                <a:cubicBezTo>
                  <a:pt x="1962" y="762"/>
                  <a:pt x="1962" y="762"/>
                  <a:pt x="1962" y="762"/>
                </a:cubicBezTo>
                <a:cubicBezTo>
                  <a:pt x="1959" y="774"/>
                  <a:pt x="1959" y="774"/>
                  <a:pt x="1959" y="774"/>
                </a:cubicBezTo>
                <a:cubicBezTo>
                  <a:pt x="1962" y="774"/>
                  <a:pt x="1962" y="774"/>
                  <a:pt x="1962" y="774"/>
                </a:cubicBezTo>
                <a:cubicBezTo>
                  <a:pt x="1959" y="805"/>
                  <a:pt x="1959" y="805"/>
                  <a:pt x="1959" y="805"/>
                </a:cubicBezTo>
                <a:cubicBezTo>
                  <a:pt x="1959" y="805"/>
                  <a:pt x="1959" y="805"/>
                  <a:pt x="1959" y="805"/>
                </a:cubicBezTo>
                <a:cubicBezTo>
                  <a:pt x="1959" y="813"/>
                  <a:pt x="1959" y="813"/>
                  <a:pt x="1959" y="813"/>
                </a:cubicBezTo>
                <a:cubicBezTo>
                  <a:pt x="1960" y="813"/>
                  <a:pt x="1960" y="813"/>
                  <a:pt x="1960" y="813"/>
                </a:cubicBezTo>
                <a:cubicBezTo>
                  <a:pt x="1960" y="818"/>
                  <a:pt x="1960" y="818"/>
                  <a:pt x="1960" y="818"/>
                </a:cubicBezTo>
                <a:cubicBezTo>
                  <a:pt x="1961" y="820"/>
                  <a:pt x="1960" y="822"/>
                  <a:pt x="1960" y="823"/>
                </a:cubicBezTo>
                <a:cubicBezTo>
                  <a:pt x="1961" y="830"/>
                  <a:pt x="1961" y="830"/>
                  <a:pt x="1961" y="830"/>
                </a:cubicBezTo>
                <a:cubicBezTo>
                  <a:pt x="1963" y="837"/>
                  <a:pt x="1964" y="842"/>
                  <a:pt x="1962" y="846"/>
                </a:cubicBezTo>
                <a:cubicBezTo>
                  <a:pt x="1961" y="850"/>
                  <a:pt x="1961" y="850"/>
                  <a:pt x="1961" y="850"/>
                </a:cubicBezTo>
                <a:cubicBezTo>
                  <a:pt x="1960" y="850"/>
                  <a:pt x="1960" y="850"/>
                  <a:pt x="1960" y="850"/>
                </a:cubicBezTo>
                <a:cubicBezTo>
                  <a:pt x="1960" y="852"/>
                  <a:pt x="1960" y="852"/>
                  <a:pt x="1960" y="852"/>
                </a:cubicBezTo>
                <a:cubicBezTo>
                  <a:pt x="1958" y="853"/>
                  <a:pt x="1958" y="853"/>
                  <a:pt x="1958" y="853"/>
                </a:cubicBezTo>
                <a:cubicBezTo>
                  <a:pt x="1958" y="864"/>
                  <a:pt x="1958" y="864"/>
                  <a:pt x="1958" y="864"/>
                </a:cubicBezTo>
                <a:cubicBezTo>
                  <a:pt x="1957" y="864"/>
                  <a:pt x="1957" y="864"/>
                  <a:pt x="1957" y="864"/>
                </a:cubicBezTo>
                <a:cubicBezTo>
                  <a:pt x="1957" y="868"/>
                  <a:pt x="1957" y="868"/>
                  <a:pt x="1957" y="868"/>
                </a:cubicBezTo>
                <a:cubicBezTo>
                  <a:pt x="1955" y="868"/>
                  <a:pt x="1955" y="868"/>
                  <a:pt x="1955" y="868"/>
                </a:cubicBezTo>
                <a:cubicBezTo>
                  <a:pt x="1955" y="871"/>
                  <a:pt x="1955" y="876"/>
                  <a:pt x="1955" y="878"/>
                </a:cubicBezTo>
                <a:cubicBezTo>
                  <a:pt x="1960" y="882"/>
                  <a:pt x="1960" y="882"/>
                  <a:pt x="1960" y="882"/>
                </a:cubicBezTo>
                <a:cubicBezTo>
                  <a:pt x="1958" y="896"/>
                  <a:pt x="1958" y="896"/>
                  <a:pt x="1958" y="896"/>
                </a:cubicBezTo>
                <a:cubicBezTo>
                  <a:pt x="1959" y="897"/>
                  <a:pt x="1959" y="897"/>
                  <a:pt x="1959" y="897"/>
                </a:cubicBezTo>
                <a:cubicBezTo>
                  <a:pt x="1958" y="921"/>
                  <a:pt x="1958" y="921"/>
                  <a:pt x="1958" y="921"/>
                </a:cubicBezTo>
                <a:cubicBezTo>
                  <a:pt x="1959" y="921"/>
                  <a:pt x="1959" y="921"/>
                  <a:pt x="1959" y="921"/>
                </a:cubicBezTo>
                <a:cubicBezTo>
                  <a:pt x="1959" y="923"/>
                  <a:pt x="1959" y="923"/>
                  <a:pt x="1959" y="923"/>
                </a:cubicBezTo>
                <a:cubicBezTo>
                  <a:pt x="1960" y="923"/>
                  <a:pt x="1960" y="923"/>
                  <a:pt x="1960" y="923"/>
                </a:cubicBezTo>
                <a:cubicBezTo>
                  <a:pt x="1960" y="931"/>
                  <a:pt x="1960" y="931"/>
                  <a:pt x="1960" y="931"/>
                </a:cubicBezTo>
                <a:cubicBezTo>
                  <a:pt x="1962" y="931"/>
                  <a:pt x="1962" y="931"/>
                  <a:pt x="1962" y="931"/>
                </a:cubicBezTo>
                <a:cubicBezTo>
                  <a:pt x="1962" y="945"/>
                  <a:pt x="1962" y="945"/>
                  <a:pt x="1962" y="945"/>
                </a:cubicBezTo>
                <a:cubicBezTo>
                  <a:pt x="1960" y="945"/>
                  <a:pt x="1960" y="945"/>
                  <a:pt x="1960" y="945"/>
                </a:cubicBezTo>
                <a:cubicBezTo>
                  <a:pt x="1960" y="947"/>
                  <a:pt x="1960" y="947"/>
                  <a:pt x="1960" y="947"/>
                </a:cubicBezTo>
                <a:cubicBezTo>
                  <a:pt x="1962" y="947"/>
                  <a:pt x="1962" y="947"/>
                  <a:pt x="1962" y="947"/>
                </a:cubicBezTo>
                <a:cubicBezTo>
                  <a:pt x="1962" y="969"/>
                  <a:pt x="1962" y="969"/>
                  <a:pt x="1962" y="969"/>
                </a:cubicBezTo>
                <a:cubicBezTo>
                  <a:pt x="1960" y="969"/>
                  <a:pt x="1960" y="969"/>
                  <a:pt x="1960" y="969"/>
                </a:cubicBezTo>
                <a:cubicBezTo>
                  <a:pt x="1960" y="970"/>
                  <a:pt x="1960" y="970"/>
                  <a:pt x="1960" y="970"/>
                </a:cubicBezTo>
                <a:cubicBezTo>
                  <a:pt x="1961" y="970"/>
                  <a:pt x="1961" y="970"/>
                  <a:pt x="1961" y="970"/>
                </a:cubicBezTo>
                <a:cubicBezTo>
                  <a:pt x="1959" y="1006"/>
                  <a:pt x="1959" y="1006"/>
                  <a:pt x="1959" y="1006"/>
                </a:cubicBezTo>
                <a:cubicBezTo>
                  <a:pt x="1958" y="1006"/>
                  <a:pt x="1958" y="1006"/>
                  <a:pt x="1958" y="1006"/>
                </a:cubicBezTo>
                <a:cubicBezTo>
                  <a:pt x="1958" y="1007"/>
                  <a:pt x="1958" y="1008"/>
                  <a:pt x="1958" y="1008"/>
                </a:cubicBezTo>
                <a:cubicBezTo>
                  <a:pt x="1958" y="1009"/>
                  <a:pt x="1958" y="1009"/>
                  <a:pt x="1958" y="1010"/>
                </a:cubicBezTo>
                <a:cubicBezTo>
                  <a:pt x="1959" y="1010"/>
                  <a:pt x="1959" y="1010"/>
                  <a:pt x="1959" y="1010"/>
                </a:cubicBezTo>
                <a:cubicBezTo>
                  <a:pt x="1959" y="1014"/>
                  <a:pt x="1959" y="1014"/>
                  <a:pt x="1959" y="1014"/>
                </a:cubicBezTo>
                <a:cubicBezTo>
                  <a:pt x="1960" y="1014"/>
                  <a:pt x="1960" y="1014"/>
                  <a:pt x="1960" y="1014"/>
                </a:cubicBezTo>
                <a:cubicBezTo>
                  <a:pt x="1960" y="1035"/>
                  <a:pt x="1960" y="1035"/>
                  <a:pt x="1960" y="1035"/>
                </a:cubicBezTo>
                <a:cubicBezTo>
                  <a:pt x="1962" y="1042"/>
                  <a:pt x="1962" y="1042"/>
                  <a:pt x="1962" y="1042"/>
                </a:cubicBezTo>
                <a:cubicBezTo>
                  <a:pt x="1959" y="1042"/>
                  <a:pt x="1959" y="1042"/>
                  <a:pt x="1959" y="1042"/>
                </a:cubicBezTo>
                <a:cubicBezTo>
                  <a:pt x="1959" y="1043"/>
                  <a:pt x="1959" y="1044"/>
                  <a:pt x="1958" y="1046"/>
                </a:cubicBezTo>
                <a:cubicBezTo>
                  <a:pt x="1959" y="1047"/>
                  <a:pt x="1960" y="1050"/>
                  <a:pt x="1959" y="1053"/>
                </a:cubicBezTo>
                <a:cubicBezTo>
                  <a:pt x="1958" y="1058"/>
                  <a:pt x="1958" y="1058"/>
                  <a:pt x="1958" y="1058"/>
                </a:cubicBezTo>
                <a:cubicBezTo>
                  <a:pt x="1958" y="1058"/>
                  <a:pt x="1958" y="1058"/>
                  <a:pt x="1958" y="1058"/>
                </a:cubicBezTo>
                <a:cubicBezTo>
                  <a:pt x="1957" y="1063"/>
                  <a:pt x="1957" y="1063"/>
                  <a:pt x="1957" y="1063"/>
                </a:cubicBezTo>
                <a:cubicBezTo>
                  <a:pt x="1958" y="1063"/>
                  <a:pt x="1958" y="1063"/>
                  <a:pt x="1958" y="1063"/>
                </a:cubicBezTo>
                <a:cubicBezTo>
                  <a:pt x="1958" y="1069"/>
                  <a:pt x="1958" y="1069"/>
                  <a:pt x="1958" y="1069"/>
                </a:cubicBezTo>
                <a:cubicBezTo>
                  <a:pt x="1959" y="1069"/>
                  <a:pt x="1959" y="1069"/>
                  <a:pt x="1959" y="1069"/>
                </a:cubicBezTo>
                <a:cubicBezTo>
                  <a:pt x="1959" y="1082"/>
                  <a:pt x="1959" y="1082"/>
                  <a:pt x="1959" y="1082"/>
                </a:cubicBezTo>
                <a:cubicBezTo>
                  <a:pt x="1958" y="1082"/>
                  <a:pt x="1958" y="1082"/>
                  <a:pt x="1958" y="1082"/>
                </a:cubicBezTo>
                <a:cubicBezTo>
                  <a:pt x="1958" y="1097"/>
                  <a:pt x="1958" y="1097"/>
                  <a:pt x="1958" y="1097"/>
                </a:cubicBezTo>
                <a:cubicBezTo>
                  <a:pt x="1962" y="1097"/>
                  <a:pt x="1962" y="1097"/>
                  <a:pt x="1962" y="1097"/>
                </a:cubicBezTo>
                <a:cubicBezTo>
                  <a:pt x="1958" y="1106"/>
                  <a:pt x="1958" y="1106"/>
                  <a:pt x="1958" y="1106"/>
                </a:cubicBezTo>
                <a:cubicBezTo>
                  <a:pt x="1959" y="1111"/>
                  <a:pt x="1959" y="1111"/>
                  <a:pt x="1959" y="1111"/>
                </a:cubicBezTo>
                <a:cubicBezTo>
                  <a:pt x="1960" y="1111"/>
                  <a:pt x="1960" y="1111"/>
                  <a:pt x="1960" y="1111"/>
                </a:cubicBezTo>
                <a:cubicBezTo>
                  <a:pt x="1960" y="1114"/>
                  <a:pt x="1960" y="1114"/>
                  <a:pt x="1960" y="1114"/>
                </a:cubicBezTo>
                <a:cubicBezTo>
                  <a:pt x="1962" y="1114"/>
                  <a:pt x="1962" y="1114"/>
                  <a:pt x="1962" y="1114"/>
                </a:cubicBezTo>
                <a:cubicBezTo>
                  <a:pt x="1962" y="1120"/>
                  <a:pt x="1962" y="1120"/>
                  <a:pt x="1962" y="1120"/>
                </a:cubicBezTo>
                <a:cubicBezTo>
                  <a:pt x="1961" y="1122"/>
                  <a:pt x="1961" y="1123"/>
                  <a:pt x="1960" y="1124"/>
                </a:cubicBezTo>
                <a:cubicBezTo>
                  <a:pt x="1961" y="1126"/>
                  <a:pt x="1961" y="1127"/>
                  <a:pt x="1960" y="1129"/>
                </a:cubicBezTo>
                <a:cubicBezTo>
                  <a:pt x="1959" y="1134"/>
                  <a:pt x="1959" y="1134"/>
                  <a:pt x="1959" y="1134"/>
                </a:cubicBezTo>
                <a:cubicBezTo>
                  <a:pt x="1959" y="1139"/>
                  <a:pt x="1959" y="1139"/>
                  <a:pt x="1959" y="1139"/>
                </a:cubicBezTo>
                <a:cubicBezTo>
                  <a:pt x="1958" y="1139"/>
                  <a:pt x="1958" y="1139"/>
                  <a:pt x="1958" y="1139"/>
                </a:cubicBezTo>
                <a:cubicBezTo>
                  <a:pt x="1958" y="1145"/>
                  <a:pt x="1958" y="1145"/>
                  <a:pt x="1958" y="1145"/>
                </a:cubicBezTo>
                <a:cubicBezTo>
                  <a:pt x="1957" y="1145"/>
                  <a:pt x="1957" y="1145"/>
                  <a:pt x="1957" y="1145"/>
                </a:cubicBezTo>
                <a:cubicBezTo>
                  <a:pt x="1957" y="1147"/>
                  <a:pt x="1957" y="1147"/>
                  <a:pt x="1957" y="1147"/>
                </a:cubicBezTo>
                <a:cubicBezTo>
                  <a:pt x="1957" y="1151"/>
                  <a:pt x="1957" y="1151"/>
                  <a:pt x="1957" y="1151"/>
                </a:cubicBezTo>
                <a:cubicBezTo>
                  <a:pt x="1957" y="1151"/>
                  <a:pt x="1957" y="1151"/>
                  <a:pt x="1957" y="1151"/>
                </a:cubicBezTo>
                <a:cubicBezTo>
                  <a:pt x="1956" y="1155"/>
                  <a:pt x="1956" y="1155"/>
                  <a:pt x="1956" y="1155"/>
                </a:cubicBezTo>
                <a:cubicBezTo>
                  <a:pt x="1957" y="1158"/>
                  <a:pt x="1957" y="1158"/>
                  <a:pt x="1957" y="1158"/>
                </a:cubicBezTo>
                <a:cubicBezTo>
                  <a:pt x="1958" y="1158"/>
                  <a:pt x="1958" y="1158"/>
                  <a:pt x="1958" y="1158"/>
                </a:cubicBezTo>
                <a:cubicBezTo>
                  <a:pt x="1959" y="1162"/>
                  <a:pt x="1959" y="1162"/>
                  <a:pt x="1959" y="1162"/>
                </a:cubicBezTo>
                <a:cubicBezTo>
                  <a:pt x="1960" y="1164"/>
                  <a:pt x="1960" y="1166"/>
                  <a:pt x="1959" y="1167"/>
                </a:cubicBezTo>
                <a:cubicBezTo>
                  <a:pt x="1960" y="1167"/>
                  <a:pt x="1960" y="1168"/>
                  <a:pt x="1960" y="1168"/>
                </a:cubicBezTo>
                <a:cubicBezTo>
                  <a:pt x="1960" y="1169"/>
                  <a:pt x="1960" y="1169"/>
                  <a:pt x="1960" y="1169"/>
                </a:cubicBezTo>
                <a:cubicBezTo>
                  <a:pt x="1962" y="1169"/>
                  <a:pt x="1962" y="1169"/>
                  <a:pt x="1962" y="1169"/>
                </a:cubicBezTo>
                <a:cubicBezTo>
                  <a:pt x="1962" y="1174"/>
                  <a:pt x="1962" y="1174"/>
                  <a:pt x="1962" y="1174"/>
                </a:cubicBezTo>
                <a:cubicBezTo>
                  <a:pt x="1964" y="1175"/>
                  <a:pt x="1964" y="1175"/>
                  <a:pt x="1964" y="1175"/>
                </a:cubicBezTo>
                <a:cubicBezTo>
                  <a:pt x="1964" y="1191"/>
                  <a:pt x="1964" y="1191"/>
                  <a:pt x="1964" y="1191"/>
                </a:cubicBezTo>
                <a:cubicBezTo>
                  <a:pt x="1962" y="1193"/>
                  <a:pt x="1962" y="1193"/>
                  <a:pt x="1962" y="1193"/>
                </a:cubicBezTo>
                <a:cubicBezTo>
                  <a:pt x="1962" y="1201"/>
                  <a:pt x="1962" y="1201"/>
                  <a:pt x="1962" y="1201"/>
                </a:cubicBezTo>
                <a:cubicBezTo>
                  <a:pt x="1960" y="1201"/>
                  <a:pt x="1960" y="1201"/>
                  <a:pt x="1960" y="1201"/>
                </a:cubicBezTo>
                <a:cubicBezTo>
                  <a:pt x="1960" y="1210"/>
                  <a:pt x="1960" y="1210"/>
                  <a:pt x="1960" y="1210"/>
                </a:cubicBezTo>
                <a:cubicBezTo>
                  <a:pt x="1959" y="1210"/>
                  <a:pt x="1959" y="1210"/>
                  <a:pt x="1959" y="1210"/>
                </a:cubicBezTo>
                <a:cubicBezTo>
                  <a:pt x="1958" y="1216"/>
                  <a:pt x="1958" y="1216"/>
                  <a:pt x="1958" y="1216"/>
                </a:cubicBezTo>
                <a:cubicBezTo>
                  <a:pt x="1962" y="1226"/>
                  <a:pt x="1962" y="1226"/>
                  <a:pt x="1962" y="1226"/>
                </a:cubicBezTo>
                <a:cubicBezTo>
                  <a:pt x="1959" y="1226"/>
                  <a:pt x="1959" y="1226"/>
                  <a:pt x="1959" y="1226"/>
                </a:cubicBezTo>
                <a:cubicBezTo>
                  <a:pt x="1959" y="1233"/>
                  <a:pt x="1959" y="1233"/>
                  <a:pt x="1959" y="1233"/>
                </a:cubicBezTo>
                <a:cubicBezTo>
                  <a:pt x="1958" y="1233"/>
                  <a:pt x="1958" y="1233"/>
                  <a:pt x="1958" y="1233"/>
                </a:cubicBezTo>
                <a:cubicBezTo>
                  <a:pt x="1958" y="1238"/>
                  <a:pt x="1958" y="1238"/>
                  <a:pt x="1958" y="1238"/>
                </a:cubicBezTo>
                <a:cubicBezTo>
                  <a:pt x="1958" y="1238"/>
                  <a:pt x="1958" y="1238"/>
                  <a:pt x="1958" y="1238"/>
                </a:cubicBezTo>
                <a:cubicBezTo>
                  <a:pt x="1959" y="1243"/>
                  <a:pt x="1959" y="1243"/>
                  <a:pt x="1959" y="1243"/>
                </a:cubicBezTo>
                <a:cubicBezTo>
                  <a:pt x="1960" y="1245"/>
                  <a:pt x="1959" y="1247"/>
                  <a:pt x="1958" y="1249"/>
                </a:cubicBezTo>
                <a:cubicBezTo>
                  <a:pt x="1958" y="1251"/>
                  <a:pt x="1958" y="1251"/>
                  <a:pt x="1958" y="1251"/>
                </a:cubicBezTo>
                <a:cubicBezTo>
                  <a:pt x="1962" y="1251"/>
                  <a:pt x="1962" y="1251"/>
                  <a:pt x="1962" y="1251"/>
                </a:cubicBezTo>
                <a:cubicBezTo>
                  <a:pt x="1958" y="1261"/>
                  <a:pt x="1958" y="1261"/>
                  <a:pt x="1958" y="1261"/>
                </a:cubicBezTo>
                <a:cubicBezTo>
                  <a:pt x="1959" y="1261"/>
                  <a:pt x="1959" y="1261"/>
                  <a:pt x="1959" y="1261"/>
                </a:cubicBezTo>
                <a:cubicBezTo>
                  <a:pt x="1959" y="1269"/>
                  <a:pt x="1959" y="1269"/>
                  <a:pt x="1959" y="1269"/>
                </a:cubicBezTo>
                <a:cubicBezTo>
                  <a:pt x="1960" y="1271"/>
                  <a:pt x="1960" y="1271"/>
                  <a:pt x="1960" y="1271"/>
                </a:cubicBezTo>
                <a:cubicBezTo>
                  <a:pt x="1961" y="1275"/>
                  <a:pt x="1960" y="1279"/>
                  <a:pt x="1959" y="1282"/>
                </a:cubicBezTo>
                <a:cubicBezTo>
                  <a:pt x="1960" y="1287"/>
                  <a:pt x="1960" y="1287"/>
                  <a:pt x="1960" y="1287"/>
                </a:cubicBezTo>
                <a:cubicBezTo>
                  <a:pt x="1961" y="1290"/>
                  <a:pt x="1960" y="1293"/>
                  <a:pt x="1959" y="1295"/>
                </a:cubicBezTo>
                <a:cubicBezTo>
                  <a:pt x="1959" y="1295"/>
                  <a:pt x="1959" y="1295"/>
                  <a:pt x="1959" y="1295"/>
                </a:cubicBezTo>
                <a:cubicBezTo>
                  <a:pt x="1960" y="1296"/>
                  <a:pt x="1960" y="1296"/>
                  <a:pt x="1960" y="1296"/>
                </a:cubicBezTo>
                <a:cubicBezTo>
                  <a:pt x="1960" y="1298"/>
                  <a:pt x="1960" y="1298"/>
                  <a:pt x="1960" y="1298"/>
                </a:cubicBezTo>
                <a:cubicBezTo>
                  <a:pt x="1967" y="1301"/>
                  <a:pt x="1967" y="1301"/>
                  <a:pt x="1967" y="1301"/>
                </a:cubicBezTo>
                <a:cubicBezTo>
                  <a:pt x="1963" y="1307"/>
                  <a:pt x="1963" y="1307"/>
                  <a:pt x="1963" y="1307"/>
                </a:cubicBezTo>
                <a:cubicBezTo>
                  <a:pt x="1962" y="1308"/>
                  <a:pt x="1961" y="1309"/>
                  <a:pt x="1961" y="1310"/>
                </a:cubicBezTo>
                <a:cubicBezTo>
                  <a:pt x="1963" y="1317"/>
                  <a:pt x="1963" y="1317"/>
                  <a:pt x="1963" y="1317"/>
                </a:cubicBezTo>
                <a:cubicBezTo>
                  <a:pt x="1959" y="1317"/>
                  <a:pt x="1959" y="1317"/>
                  <a:pt x="1959" y="1317"/>
                </a:cubicBezTo>
                <a:cubicBezTo>
                  <a:pt x="1959" y="1327"/>
                  <a:pt x="1959" y="1327"/>
                  <a:pt x="1959" y="1327"/>
                </a:cubicBezTo>
                <a:cubicBezTo>
                  <a:pt x="1958" y="1327"/>
                  <a:pt x="1958" y="1327"/>
                  <a:pt x="1958" y="1327"/>
                </a:cubicBezTo>
                <a:cubicBezTo>
                  <a:pt x="1957" y="1342"/>
                  <a:pt x="1957" y="1342"/>
                  <a:pt x="1957" y="1342"/>
                </a:cubicBezTo>
                <a:cubicBezTo>
                  <a:pt x="1958" y="1343"/>
                  <a:pt x="1958" y="1344"/>
                  <a:pt x="1958" y="1346"/>
                </a:cubicBezTo>
                <a:cubicBezTo>
                  <a:pt x="1958" y="1347"/>
                  <a:pt x="1958" y="1347"/>
                  <a:pt x="1958" y="1347"/>
                </a:cubicBezTo>
                <a:cubicBezTo>
                  <a:pt x="1958" y="1359"/>
                  <a:pt x="1958" y="1359"/>
                  <a:pt x="1958" y="1359"/>
                </a:cubicBezTo>
                <a:cubicBezTo>
                  <a:pt x="1952" y="1359"/>
                  <a:pt x="1952" y="1359"/>
                  <a:pt x="1952" y="1359"/>
                </a:cubicBezTo>
                <a:cubicBezTo>
                  <a:pt x="1952" y="1361"/>
                  <a:pt x="1952" y="1361"/>
                  <a:pt x="1952" y="1361"/>
                </a:cubicBezTo>
                <a:cubicBezTo>
                  <a:pt x="1945" y="1361"/>
                  <a:pt x="1945" y="1361"/>
                  <a:pt x="1945" y="1361"/>
                </a:cubicBezTo>
                <a:cubicBezTo>
                  <a:pt x="1943" y="1363"/>
                  <a:pt x="1943" y="1363"/>
                  <a:pt x="1943" y="1363"/>
                </a:cubicBezTo>
                <a:cubicBezTo>
                  <a:pt x="1927" y="1363"/>
                  <a:pt x="1927" y="1363"/>
                  <a:pt x="1927" y="1363"/>
                </a:cubicBezTo>
                <a:cubicBezTo>
                  <a:pt x="1926" y="1361"/>
                  <a:pt x="1926" y="1361"/>
                  <a:pt x="1926" y="1361"/>
                </a:cubicBezTo>
                <a:cubicBezTo>
                  <a:pt x="1921" y="1361"/>
                  <a:pt x="1921" y="1361"/>
                  <a:pt x="1921" y="1361"/>
                </a:cubicBezTo>
                <a:cubicBezTo>
                  <a:pt x="1921" y="1359"/>
                  <a:pt x="1921" y="1359"/>
                  <a:pt x="1921" y="1359"/>
                </a:cubicBezTo>
                <a:cubicBezTo>
                  <a:pt x="1921" y="1359"/>
                  <a:pt x="1921" y="1359"/>
                  <a:pt x="1921" y="1359"/>
                </a:cubicBezTo>
                <a:cubicBezTo>
                  <a:pt x="1921" y="1358"/>
                  <a:pt x="1920" y="1358"/>
                  <a:pt x="1920" y="1358"/>
                </a:cubicBezTo>
                <a:cubicBezTo>
                  <a:pt x="1920" y="1358"/>
                  <a:pt x="1919" y="1358"/>
                  <a:pt x="1919" y="1358"/>
                </a:cubicBezTo>
                <a:cubicBezTo>
                  <a:pt x="1918" y="1358"/>
                  <a:pt x="1917" y="1358"/>
                  <a:pt x="1916" y="1358"/>
                </a:cubicBezTo>
                <a:cubicBezTo>
                  <a:pt x="1912" y="1356"/>
                  <a:pt x="1912" y="1356"/>
                  <a:pt x="1912" y="1356"/>
                </a:cubicBezTo>
                <a:cubicBezTo>
                  <a:pt x="1912" y="1355"/>
                  <a:pt x="1912" y="1355"/>
                  <a:pt x="1912" y="1355"/>
                </a:cubicBezTo>
                <a:cubicBezTo>
                  <a:pt x="1909" y="1355"/>
                  <a:pt x="1909" y="1355"/>
                  <a:pt x="1909" y="1355"/>
                </a:cubicBezTo>
                <a:cubicBezTo>
                  <a:pt x="1907" y="1355"/>
                  <a:pt x="1907" y="1355"/>
                  <a:pt x="1907" y="1355"/>
                </a:cubicBezTo>
                <a:cubicBezTo>
                  <a:pt x="1907" y="1356"/>
                  <a:pt x="1907" y="1356"/>
                  <a:pt x="1907" y="1356"/>
                </a:cubicBezTo>
                <a:cubicBezTo>
                  <a:pt x="1901" y="1356"/>
                  <a:pt x="1901" y="1356"/>
                  <a:pt x="1901" y="1356"/>
                </a:cubicBezTo>
                <a:cubicBezTo>
                  <a:pt x="1901" y="1357"/>
                  <a:pt x="1901" y="1357"/>
                  <a:pt x="1901" y="1357"/>
                </a:cubicBezTo>
                <a:cubicBezTo>
                  <a:pt x="1896" y="1357"/>
                  <a:pt x="1896" y="1357"/>
                  <a:pt x="1896" y="1357"/>
                </a:cubicBezTo>
                <a:cubicBezTo>
                  <a:pt x="1896" y="1358"/>
                  <a:pt x="1896" y="1358"/>
                  <a:pt x="1896" y="1358"/>
                </a:cubicBezTo>
                <a:cubicBezTo>
                  <a:pt x="1890" y="1358"/>
                  <a:pt x="1890" y="1358"/>
                  <a:pt x="1890" y="1358"/>
                </a:cubicBezTo>
                <a:cubicBezTo>
                  <a:pt x="1887" y="1359"/>
                  <a:pt x="1887" y="1359"/>
                  <a:pt x="1887" y="1359"/>
                </a:cubicBezTo>
                <a:cubicBezTo>
                  <a:pt x="1885" y="1360"/>
                  <a:pt x="1883" y="1360"/>
                  <a:pt x="1882" y="1359"/>
                </a:cubicBezTo>
                <a:cubicBezTo>
                  <a:pt x="1880" y="1360"/>
                  <a:pt x="1879" y="1361"/>
                  <a:pt x="1878" y="1361"/>
                </a:cubicBezTo>
                <a:cubicBezTo>
                  <a:pt x="1872" y="1361"/>
                  <a:pt x="1872" y="1361"/>
                  <a:pt x="1872" y="1361"/>
                </a:cubicBezTo>
                <a:cubicBezTo>
                  <a:pt x="1872" y="1359"/>
                  <a:pt x="1872" y="1359"/>
                  <a:pt x="1872" y="1359"/>
                </a:cubicBezTo>
                <a:cubicBezTo>
                  <a:pt x="1869" y="1359"/>
                  <a:pt x="1869" y="1359"/>
                  <a:pt x="1869" y="1359"/>
                </a:cubicBezTo>
                <a:cubicBezTo>
                  <a:pt x="1869" y="1357"/>
                  <a:pt x="1869" y="1357"/>
                  <a:pt x="1869" y="1357"/>
                </a:cubicBezTo>
                <a:cubicBezTo>
                  <a:pt x="1865" y="1357"/>
                  <a:pt x="1865" y="1357"/>
                  <a:pt x="1865" y="1357"/>
                </a:cubicBezTo>
                <a:cubicBezTo>
                  <a:pt x="1856" y="1362"/>
                  <a:pt x="1856" y="1362"/>
                  <a:pt x="1856" y="1362"/>
                </a:cubicBezTo>
                <a:cubicBezTo>
                  <a:pt x="1856" y="1357"/>
                  <a:pt x="1856" y="1357"/>
                  <a:pt x="1856" y="1357"/>
                </a:cubicBezTo>
                <a:cubicBezTo>
                  <a:pt x="1843" y="1357"/>
                  <a:pt x="1843" y="1357"/>
                  <a:pt x="1843" y="1357"/>
                </a:cubicBezTo>
                <a:cubicBezTo>
                  <a:pt x="1843" y="1358"/>
                  <a:pt x="1843" y="1358"/>
                  <a:pt x="1843" y="1358"/>
                </a:cubicBezTo>
                <a:cubicBezTo>
                  <a:pt x="1830" y="1358"/>
                  <a:pt x="1830" y="1358"/>
                  <a:pt x="1830" y="1358"/>
                </a:cubicBezTo>
                <a:cubicBezTo>
                  <a:pt x="1830" y="1357"/>
                  <a:pt x="1830" y="1357"/>
                  <a:pt x="1830" y="1357"/>
                </a:cubicBezTo>
                <a:cubicBezTo>
                  <a:pt x="1825" y="1357"/>
                  <a:pt x="1825" y="1357"/>
                  <a:pt x="1825" y="1357"/>
                </a:cubicBezTo>
                <a:cubicBezTo>
                  <a:pt x="1825" y="1356"/>
                  <a:pt x="1825" y="1356"/>
                  <a:pt x="1825" y="1356"/>
                </a:cubicBezTo>
                <a:cubicBezTo>
                  <a:pt x="1822" y="1356"/>
                  <a:pt x="1822" y="1356"/>
                  <a:pt x="1822" y="1356"/>
                </a:cubicBezTo>
                <a:cubicBezTo>
                  <a:pt x="1822" y="1357"/>
                  <a:pt x="1822" y="1357"/>
                  <a:pt x="1822" y="1357"/>
                </a:cubicBezTo>
                <a:cubicBezTo>
                  <a:pt x="1817" y="1358"/>
                  <a:pt x="1817" y="1358"/>
                  <a:pt x="1817" y="1358"/>
                </a:cubicBezTo>
                <a:cubicBezTo>
                  <a:pt x="1814" y="1359"/>
                  <a:pt x="1811" y="1358"/>
                  <a:pt x="1810" y="1357"/>
                </a:cubicBezTo>
                <a:cubicBezTo>
                  <a:pt x="1809" y="1358"/>
                  <a:pt x="1808" y="1358"/>
                  <a:pt x="1807" y="1358"/>
                </a:cubicBezTo>
                <a:cubicBezTo>
                  <a:pt x="1807" y="1362"/>
                  <a:pt x="1807" y="1362"/>
                  <a:pt x="1807" y="1362"/>
                </a:cubicBezTo>
                <a:cubicBezTo>
                  <a:pt x="1800" y="1359"/>
                  <a:pt x="1800" y="1359"/>
                  <a:pt x="1800" y="1359"/>
                </a:cubicBezTo>
                <a:cubicBezTo>
                  <a:pt x="1780" y="1359"/>
                  <a:pt x="1780" y="1359"/>
                  <a:pt x="1780" y="1359"/>
                </a:cubicBezTo>
                <a:cubicBezTo>
                  <a:pt x="1780" y="1358"/>
                  <a:pt x="1780" y="1358"/>
                  <a:pt x="1780" y="1358"/>
                </a:cubicBezTo>
                <a:cubicBezTo>
                  <a:pt x="1777" y="1358"/>
                  <a:pt x="1777" y="1358"/>
                  <a:pt x="1777" y="1358"/>
                </a:cubicBezTo>
                <a:cubicBezTo>
                  <a:pt x="1777" y="1357"/>
                  <a:pt x="1777" y="1357"/>
                  <a:pt x="1777" y="1357"/>
                </a:cubicBezTo>
                <a:cubicBezTo>
                  <a:pt x="1776" y="1357"/>
                  <a:pt x="1776" y="1357"/>
                  <a:pt x="1775" y="1357"/>
                </a:cubicBezTo>
                <a:cubicBezTo>
                  <a:pt x="1775" y="1357"/>
                  <a:pt x="1775" y="1357"/>
                  <a:pt x="1774" y="1357"/>
                </a:cubicBezTo>
                <a:cubicBezTo>
                  <a:pt x="1774" y="1358"/>
                  <a:pt x="1774" y="1358"/>
                  <a:pt x="1774" y="1358"/>
                </a:cubicBezTo>
                <a:cubicBezTo>
                  <a:pt x="1740" y="1360"/>
                  <a:pt x="1740" y="1360"/>
                  <a:pt x="1740" y="1360"/>
                </a:cubicBezTo>
                <a:cubicBezTo>
                  <a:pt x="1740" y="1359"/>
                  <a:pt x="1740" y="1359"/>
                  <a:pt x="1740" y="1359"/>
                </a:cubicBezTo>
                <a:cubicBezTo>
                  <a:pt x="1740" y="1359"/>
                  <a:pt x="1740" y="1359"/>
                  <a:pt x="1740" y="1359"/>
                </a:cubicBezTo>
                <a:cubicBezTo>
                  <a:pt x="1740" y="1361"/>
                  <a:pt x="1740" y="1361"/>
                  <a:pt x="1740" y="1361"/>
                </a:cubicBezTo>
                <a:cubicBezTo>
                  <a:pt x="1720" y="1361"/>
                  <a:pt x="1720" y="1361"/>
                  <a:pt x="1720" y="1361"/>
                </a:cubicBezTo>
                <a:cubicBezTo>
                  <a:pt x="1720" y="1359"/>
                  <a:pt x="1720" y="1359"/>
                  <a:pt x="1720" y="1359"/>
                </a:cubicBezTo>
                <a:cubicBezTo>
                  <a:pt x="1718" y="1359"/>
                  <a:pt x="1718" y="1359"/>
                  <a:pt x="1718" y="1359"/>
                </a:cubicBezTo>
                <a:cubicBezTo>
                  <a:pt x="1718" y="1361"/>
                  <a:pt x="1718" y="1361"/>
                  <a:pt x="1718" y="1361"/>
                </a:cubicBezTo>
                <a:cubicBezTo>
                  <a:pt x="1705" y="1361"/>
                  <a:pt x="1705" y="1361"/>
                  <a:pt x="1705" y="1361"/>
                </a:cubicBezTo>
                <a:cubicBezTo>
                  <a:pt x="1705" y="1359"/>
                  <a:pt x="1705" y="1359"/>
                  <a:pt x="1705" y="1359"/>
                </a:cubicBezTo>
                <a:cubicBezTo>
                  <a:pt x="1698" y="1359"/>
                  <a:pt x="1698" y="1359"/>
                  <a:pt x="1698" y="1359"/>
                </a:cubicBezTo>
                <a:cubicBezTo>
                  <a:pt x="1698" y="1358"/>
                  <a:pt x="1698" y="1358"/>
                  <a:pt x="1698" y="1358"/>
                </a:cubicBezTo>
                <a:cubicBezTo>
                  <a:pt x="1695" y="1358"/>
                  <a:pt x="1695" y="1358"/>
                  <a:pt x="1695" y="1358"/>
                </a:cubicBezTo>
                <a:cubicBezTo>
                  <a:pt x="1695" y="1357"/>
                  <a:pt x="1695" y="1357"/>
                  <a:pt x="1695" y="1357"/>
                </a:cubicBezTo>
                <a:cubicBezTo>
                  <a:pt x="1673" y="1358"/>
                  <a:pt x="1673" y="1358"/>
                  <a:pt x="1673" y="1358"/>
                </a:cubicBezTo>
                <a:cubicBezTo>
                  <a:pt x="1672" y="1356"/>
                  <a:pt x="1672" y="1356"/>
                  <a:pt x="1672" y="1356"/>
                </a:cubicBezTo>
                <a:cubicBezTo>
                  <a:pt x="1659" y="1359"/>
                  <a:pt x="1659" y="1359"/>
                  <a:pt x="1659" y="1359"/>
                </a:cubicBezTo>
                <a:cubicBezTo>
                  <a:pt x="1656" y="1354"/>
                  <a:pt x="1656" y="1354"/>
                  <a:pt x="1656" y="1354"/>
                </a:cubicBezTo>
                <a:cubicBezTo>
                  <a:pt x="1655" y="1354"/>
                  <a:pt x="1654" y="1354"/>
                  <a:pt x="1652" y="1354"/>
                </a:cubicBezTo>
                <a:cubicBezTo>
                  <a:pt x="1650" y="1354"/>
                  <a:pt x="1649" y="1354"/>
                  <a:pt x="1648" y="1354"/>
                </a:cubicBezTo>
                <a:cubicBezTo>
                  <a:pt x="1648" y="1356"/>
                  <a:pt x="1648" y="1356"/>
                  <a:pt x="1648" y="1356"/>
                </a:cubicBezTo>
                <a:cubicBezTo>
                  <a:pt x="1644" y="1356"/>
                  <a:pt x="1644" y="1356"/>
                  <a:pt x="1644" y="1356"/>
                </a:cubicBezTo>
                <a:cubicBezTo>
                  <a:pt x="1644" y="1357"/>
                  <a:pt x="1644" y="1357"/>
                  <a:pt x="1644" y="1357"/>
                </a:cubicBezTo>
                <a:cubicBezTo>
                  <a:pt x="1634" y="1357"/>
                  <a:pt x="1634" y="1357"/>
                  <a:pt x="1634" y="1357"/>
                </a:cubicBezTo>
                <a:cubicBezTo>
                  <a:pt x="1634" y="1358"/>
                  <a:pt x="1634" y="1358"/>
                  <a:pt x="1634" y="1358"/>
                </a:cubicBezTo>
                <a:cubicBezTo>
                  <a:pt x="1632" y="1359"/>
                  <a:pt x="1632" y="1359"/>
                  <a:pt x="1632" y="1359"/>
                </a:cubicBezTo>
                <a:cubicBezTo>
                  <a:pt x="1632" y="1360"/>
                  <a:pt x="1632" y="1360"/>
                  <a:pt x="1632" y="1360"/>
                </a:cubicBezTo>
                <a:cubicBezTo>
                  <a:pt x="1628" y="1361"/>
                  <a:pt x="1628" y="1361"/>
                  <a:pt x="1628" y="1361"/>
                </a:cubicBezTo>
                <a:cubicBezTo>
                  <a:pt x="1627" y="1362"/>
                  <a:pt x="1625" y="1362"/>
                  <a:pt x="1623" y="1362"/>
                </a:cubicBezTo>
                <a:cubicBezTo>
                  <a:pt x="1619" y="1362"/>
                  <a:pt x="1615" y="1360"/>
                  <a:pt x="1613" y="1359"/>
                </a:cubicBezTo>
                <a:cubicBezTo>
                  <a:pt x="1612" y="1359"/>
                  <a:pt x="1612" y="1359"/>
                  <a:pt x="1612" y="1359"/>
                </a:cubicBezTo>
                <a:cubicBezTo>
                  <a:pt x="1607" y="1358"/>
                  <a:pt x="1607" y="1358"/>
                  <a:pt x="1607" y="1358"/>
                </a:cubicBezTo>
                <a:cubicBezTo>
                  <a:pt x="1606" y="1359"/>
                  <a:pt x="1604" y="1359"/>
                  <a:pt x="1603" y="1359"/>
                </a:cubicBezTo>
                <a:cubicBezTo>
                  <a:pt x="1603" y="1359"/>
                  <a:pt x="1602" y="1359"/>
                  <a:pt x="1602" y="1359"/>
                </a:cubicBezTo>
                <a:cubicBezTo>
                  <a:pt x="1597" y="1358"/>
                  <a:pt x="1597" y="1358"/>
                  <a:pt x="1597" y="1358"/>
                </a:cubicBezTo>
                <a:cubicBezTo>
                  <a:pt x="1597" y="1358"/>
                  <a:pt x="1597" y="1358"/>
                  <a:pt x="1597" y="1358"/>
                </a:cubicBezTo>
                <a:cubicBezTo>
                  <a:pt x="1589" y="1358"/>
                  <a:pt x="1589" y="1358"/>
                  <a:pt x="1589" y="1358"/>
                </a:cubicBezTo>
                <a:cubicBezTo>
                  <a:pt x="1589" y="1358"/>
                  <a:pt x="1589" y="1358"/>
                  <a:pt x="1589" y="1358"/>
                </a:cubicBezTo>
                <a:cubicBezTo>
                  <a:pt x="1561" y="1361"/>
                  <a:pt x="1561" y="1361"/>
                  <a:pt x="1561" y="1361"/>
                </a:cubicBezTo>
                <a:cubicBezTo>
                  <a:pt x="1561" y="1358"/>
                  <a:pt x="1561" y="1358"/>
                  <a:pt x="1561" y="1358"/>
                </a:cubicBezTo>
                <a:cubicBezTo>
                  <a:pt x="1550" y="1362"/>
                  <a:pt x="1550" y="1362"/>
                  <a:pt x="1550" y="1362"/>
                </a:cubicBezTo>
                <a:cubicBezTo>
                  <a:pt x="1550" y="1358"/>
                  <a:pt x="1550" y="1358"/>
                  <a:pt x="1550" y="1358"/>
                </a:cubicBezTo>
                <a:cubicBezTo>
                  <a:pt x="1547" y="1358"/>
                  <a:pt x="1547" y="1358"/>
                  <a:pt x="1547" y="1358"/>
                </a:cubicBezTo>
                <a:cubicBezTo>
                  <a:pt x="1547" y="1357"/>
                  <a:pt x="1547" y="1357"/>
                  <a:pt x="1547" y="1357"/>
                </a:cubicBezTo>
                <a:cubicBezTo>
                  <a:pt x="1545" y="1357"/>
                  <a:pt x="1545" y="1357"/>
                  <a:pt x="1545" y="1357"/>
                </a:cubicBezTo>
                <a:cubicBezTo>
                  <a:pt x="1533" y="1357"/>
                  <a:pt x="1528" y="1358"/>
                  <a:pt x="1520" y="1361"/>
                </a:cubicBezTo>
                <a:cubicBezTo>
                  <a:pt x="1515" y="1363"/>
                  <a:pt x="1515" y="1363"/>
                  <a:pt x="1515" y="1363"/>
                </a:cubicBezTo>
                <a:cubicBezTo>
                  <a:pt x="1513" y="1359"/>
                  <a:pt x="1513" y="1359"/>
                  <a:pt x="1513" y="1359"/>
                </a:cubicBezTo>
                <a:cubicBezTo>
                  <a:pt x="1512" y="1359"/>
                  <a:pt x="1512" y="1359"/>
                  <a:pt x="1512" y="1359"/>
                </a:cubicBezTo>
                <a:cubicBezTo>
                  <a:pt x="1511" y="1359"/>
                  <a:pt x="1510" y="1359"/>
                  <a:pt x="1509" y="1359"/>
                </a:cubicBezTo>
                <a:cubicBezTo>
                  <a:pt x="1508" y="1360"/>
                  <a:pt x="1506" y="1360"/>
                  <a:pt x="1505" y="1360"/>
                </a:cubicBezTo>
                <a:cubicBezTo>
                  <a:pt x="1499" y="1360"/>
                  <a:pt x="1496" y="1358"/>
                  <a:pt x="1493" y="1355"/>
                </a:cubicBezTo>
                <a:cubicBezTo>
                  <a:pt x="1491" y="1355"/>
                  <a:pt x="1491" y="1355"/>
                  <a:pt x="1491" y="1355"/>
                </a:cubicBezTo>
                <a:cubicBezTo>
                  <a:pt x="1491" y="1356"/>
                  <a:pt x="1491" y="1356"/>
                  <a:pt x="1491" y="1356"/>
                </a:cubicBezTo>
                <a:cubicBezTo>
                  <a:pt x="1481" y="1356"/>
                  <a:pt x="1481" y="1356"/>
                  <a:pt x="1481" y="1356"/>
                </a:cubicBezTo>
                <a:cubicBezTo>
                  <a:pt x="1481" y="1357"/>
                  <a:pt x="1481" y="1357"/>
                  <a:pt x="1481" y="1357"/>
                </a:cubicBezTo>
                <a:cubicBezTo>
                  <a:pt x="1476" y="1357"/>
                  <a:pt x="1476" y="1357"/>
                  <a:pt x="1476" y="1357"/>
                </a:cubicBezTo>
                <a:cubicBezTo>
                  <a:pt x="1476" y="1359"/>
                  <a:pt x="1476" y="1359"/>
                  <a:pt x="1476" y="1359"/>
                </a:cubicBezTo>
                <a:cubicBezTo>
                  <a:pt x="1469" y="1358"/>
                  <a:pt x="1469" y="1358"/>
                  <a:pt x="1469" y="1358"/>
                </a:cubicBezTo>
                <a:cubicBezTo>
                  <a:pt x="1469" y="1358"/>
                  <a:pt x="1469" y="1358"/>
                  <a:pt x="1469" y="1358"/>
                </a:cubicBezTo>
                <a:cubicBezTo>
                  <a:pt x="1455" y="1358"/>
                  <a:pt x="1455" y="1358"/>
                  <a:pt x="1455" y="1358"/>
                </a:cubicBezTo>
                <a:cubicBezTo>
                  <a:pt x="1451" y="1359"/>
                  <a:pt x="1451" y="1359"/>
                  <a:pt x="1451" y="1359"/>
                </a:cubicBezTo>
                <a:cubicBezTo>
                  <a:pt x="1447" y="1360"/>
                  <a:pt x="1442" y="1359"/>
                  <a:pt x="1439" y="1358"/>
                </a:cubicBezTo>
                <a:cubicBezTo>
                  <a:pt x="1438" y="1358"/>
                  <a:pt x="1438" y="1358"/>
                  <a:pt x="1437" y="1358"/>
                </a:cubicBezTo>
                <a:cubicBezTo>
                  <a:pt x="1424" y="1360"/>
                  <a:pt x="1424" y="1360"/>
                  <a:pt x="1424" y="1360"/>
                </a:cubicBezTo>
                <a:cubicBezTo>
                  <a:pt x="1424" y="1358"/>
                  <a:pt x="1424" y="1358"/>
                  <a:pt x="1424" y="1358"/>
                </a:cubicBezTo>
                <a:cubicBezTo>
                  <a:pt x="1420" y="1358"/>
                  <a:pt x="1420" y="1358"/>
                  <a:pt x="1420" y="1358"/>
                </a:cubicBezTo>
                <a:cubicBezTo>
                  <a:pt x="1420" y="1357"/>
                  <a:pt x="1420" y="1357"/>
                  <a:pt x="1420" y="1357"/>
                </a:cubicBezTo>
                <a:cubicBezTo>
                  <a:pt x="1416" y="1357"/>
                  <a:pt x="1416" y="1357"/>
                  <a:pt x="1416" y="1357"/>
                </a:cubicBezTo>
                <a:cubicBezTo>
                  <a:pt x="1416" y="1357"/>
                  <a:pt x="1416" y="1357"/>
                  <a:pt x="1416" y="1357"/>
                </a:cubicBezTo>
                <a:cubicBezTo>
                  <a:pt x="1404" y="1356"/>
                  <a:pt x="1404" y="1356"/>
                  <a:pt x="1404" y="1356"/>
                </a:cubicBezTo>
                <a:cubicBezTo>
                  <a:pt x="1383" y="1359"/>
                  <a:pt x="1383" y="1359"/>
                  <a:pt x="1383" y="1359"/>
                </a:cubicBezTo>
                <a:cubicBezTo>
                  <a:pt x="1378" y="1360"/>
                  <a:pt x="1378" y="1360"/>
                  <a:pt x="1378" y="1360"/>
                </a:cubicBezTo>
                <a:cubicBezTo>
                  <a:pt x="1378" y="1357"/>
                  <a:pt x="1378" y="1357"/>
                  <a:pt x="1378" y="1357"/>
                </a:cubicBezTo>
                <a:cubicBezTo>
                  <a:pt x="1376" y="1357"/>
                  <a:pt x="1374" y="1357"/>
                  <a:pt x="1372" y="1357"/>
                </a:cubicBezTo>
                <a:cubicBezTo>
                  <a:pt x="1371" y="1357"/>
                  <a:pt x="1370" y="1357"/>
                  <a:pt x="1369" y="1357"/>
                </a:cubicBezTo>
                <a:cubicBezTo>
                  <a:pt x="1368" y="1357"/>
                  <a:pt x="1367" y="1357"/>
                  <a:pt x="1367" y="1357"/>
                </a:cubicBezTo>
                <a:cubicBezTo>
                  <a:pt x="1366" y="1358"/>
                  <a:pt x="1366" y="1358"/>
                  <a:pt x="1366" y="1358"/>
                </a:cubicBezTo>
                <a:cubicBezTo>
                  <a:pt x="1360" y="1358"/>
                  <a:pt x="1360" y="1358"/>
                  <a:pt x="1360" y="1358"/>
                </a:cubicBezTo>
                <a:cubicBezTo>
                  <a:pt x="1358" y="1355"/>
                  <a:pt x="1358" y="1355"/>
                  <a:pt x="1358" y="1355"/>
                </a:cubicBezTo>
                <a:cubicBezTo>
                  <a:pt x="1355" y="1356"/>
                  <a:pt x="1355" y="1356"/>
                  <a:pt x="1355" y="1356"/>
                </a:cubicBezTo>
                <a:cubicBezTo>
                  <a:pt x="1353" y="1356"/>
                  <a:pt x="1352" y="1356"/>
                  <a:pt x="1350" y="1355"/>
                </a:cubicBezTo>
                <a:cubicBezTo>
                  <a:pt x="1330" y="1359"/>
                  <a:pt x="1330" y="1359"/>
                  <a:pt x="1330" y="1359"/>
                </a:cubicBezTo>
                <a:cubicBezTo>
                  <a:pt x="1330" y="1364"/>
                  <a:pt x="1330" y="1364"/>
                  <a:pt x="1330" y="1364"/>
                </a:cubicBezTo>
                <a:cubicBezTo>
                  <a:pt x="1316" y="1359"/>
                  <a:pt x="1316" y="1359"/>
                  <a:pt x="1316" y="1359"/>
                </a:cubicBezTo>
                <a:cubicBezTo>
                  <a:pt x="1299" y="1359"/>
                  <a:pt x="1299" y="1359"/>
                  <a:pt x="1299" y="1359"/>
                </a:cubicBezTo>
                <a:cubicBezTo>
                  <a:pt x="1296" y="1359"/>
                  <a:pt x="1294" y="1359"/>
                  <a:pt x="1290" y="1359"/>
                </a:cubicBezTo>
                <a:cubicBezTo>
                  <a:pt x="1288" y="1359"/>
                  <a:pt x="1287" y="1359"/>
                  <a:pt x="1285" y="1359"/>
                </a:cubicBezTo>
                <a:cubicBezTo>
                  <a:pt x="1283" y="1359"/>
                  <a:pt x="1280" y="1359"/>
                  <a:pt x="1278" y="1359"/>
                </a:cubicBezTo>
                <a:cubicBezTo>
                  <a:pt x="1278" y="1362"/>
                  <a:pt x="1278" y="1362"/>
                  <a:pt x="1278" y="1362"/>
                </a:cubicBezTo>
                <a:cubicBezTo>
                  <a:pt x="1271" y="1360"/>
                  <a:pt x="1271" y="1360"/>
                  <a:pt x="1271" y="1360"/>
                </a:cubicBezTo>
                <a:cubicBezTo>
                  <a:pt x="1270" y="1360"/>
                  <a:pt x="1269" y="1360"/>
                  <a:pt x="1268" y="1360"/>
                </a:cubicBezTo>
                <a:cubicBezTo>
                  <a:pt x="1267" y="1359"/>
                  <a:pt x="1267" y="1359"/>
                  <a:pt x="1266" y="1359"/>
                </a:cubicBezTo>
                <a:cubicBezTo>
                  <a:pt x="1264" y="1361"/>
                  <a:pt x="1263" y="1361"/>
                  <a:pt x="1262" y="1361"/>
                </a:cubicBezTo>
                <a:cubicBezTo>
                  <a:pt x="1261" y="1361"/>
                  <a:pt x="1260" y="1361"/>
                  <a:pt x="1259" y="1360"/>
                </a:cubicBezTo>
                <a:cubicBezTo>
                  <a:pt x="1257" y="1359"/>
                  <a:pt x="1257" y="1359"/>
                  <a:pt x="1257" y="1359"/>
                </a:cubicBezTo>
                <a:cubicBezTo>
                  <a:pt x="1256" y="1358"/>
                  <a:pt x="1256" y="1358"/>
                  <a:pt x="1256" y="1358"/>
                </a:cubicBezTo>
                <a:cubicBezTo>
                  <a:pt x="1251" y="1358"/>
                  <a:pt x="1251" y="1358"/>
                  <a:pt x="1251" y="1358"/>
                </a:cubicBezTo>
                <a:cubicBezTo>
                  <a:pt x="1251" y="1357"/>
                  <a:pt x="1251" y="1357"/>
                  <a:pt x="1251" y="1357"/>
                </a:cubicBezTo>
                <a:cubicBezTo>
                  <a:pt x="1246" y="1357"/>
                  <a:pt x="1246" y="1357"/>
                  <a:pt x="1246" y="1357"/>
                </a:cubicBezTo>
                <a:cubicBezTo>
                  <a:pt x="1246" y="1358"/>
                  <a:pt x="1246" y="1358"/>
                  <a:pt x="1246" y="1358"/>
                </a:cubicBezTo>
                <a:cubicBezTo>
                  <a:pt x="1240" y="1358"/>
                  <a:pt x="1240" y="1358"/>
                  <a:pt x="1240" y="1358"/>
                </a:cubicBezTo>
                <a:cubicBezTo>
                  <a:pt x="1240" y="1359"/>
                  <a:pt x="1240" y="1359"/>
                  <a:pt x="1240" y="1359"/>
                </a:cubicBezTo>
                <a:cubicBezTo>
                  <a:pt x="1234" y="1359"/>
                  <a:pt x="1234" y="1359"/>
                  <a:pt x="1234" y="1359"/>
                </a:cubicBezTo>
                <a:cubicBezTo>
                  <a:pt x="1229" y="1360"/>
                  <a:pt x="1229" y="1360"/>
                  <a:pt x="1229" y="1360"/>
                </a:cubicBezTo>
                <a:cubicBezTo>
                  <a:pt x="1229" y="1360"/>
                  <a:pt x="1229" y="1360"/>
                  <a:pt x="1229" y="1360"/>
                </a:cubicBezTo>
                <a:cubicBezTo>
                  <a:pt x="1229" y="1361"/>
                  <a:pt x="1229" y="1361"/>
                  <a:pt x="1229" y="1361"/>
                </a:cubicBezTo>
                <a:cubicBezTo>
                  <a:pt x="1229" y="1361"/>
                  <a:pt x="1229" y="1361"/>
                  <a:pt x="1229" y="1361"/>
                </a:cubicBezTo>
                <a:cubicBezTo>
                  <a:pt x="1227" y="1361"/>
                  <a:pt x="1226" y="1361"/>
                  <a:pt x="1225" y="1361"/>
                </a:cubicBezTo>
                <a:cubicBezTo>
                  <a:pt x="1224" y="1361"/>
                  <a:pt x="1224" y="1361"/>
                  <a:pt x="1224" y="1361"/>
                </a:cubicBezTo>
                <a:cubicBezTo>
                  <a:pt x="1224" y="1362"/>
                  <a:pt x="1224" y="1362"/>
                  <a:pt x="1224" y="1362"/>
                </a:cubicBezTo>
                <a:cubicBezTo>
                  <a:pt x="1211" y="1362"/>
                  <a:pt x="1211" y="1362"/>
                  <a:pt x="1211" y="1362"/>
                </a:cubicBezTo>
                <a:cubicBezTo>
                  <a:pt x="1211" y="1361"/>
                  <a:pt x="1211" y="1361"/>
                  <a:pt x="1211" y="1361"/>
                </a:cubicBezTo>
                <a:cubicBezTo>
                  <a:pt x="1207" y="1361"/>
                  <a:pt x="1207" y="1361"/>
                  <a:pt x="1207" y="1361"/>
                </a:cubicBezTo>
                <a:cubicBezTo>
                  <a:pt x="1207" y="1359"/>
                  <a:pt x="1207" y="1359"/>
                  <a:pt x="1207" y="1359"/>
                </a:cubicBezTo>
                <a:cubicBezTo>
                  <a:pt x="1204" y="1359"/>
                  <a:pt x="1204" y="1359"/>
                  <a:pt x="1204" y="1359"/>
                </a:cubicBezTo>
                <a:cubicBezTo>
                  <a:pt x="1199" y="1360"/>
                  <a:pt x="1194" y="1360"/>
                  <a:pt x="1190" y="1359"/>
                </a:cubicBezTo>
                <a:cubicBezTo>
                  <a:pt x="1188" y="1358"/>
                  <a:pt x="1188" y="1358"/>
                  <a:pt x="1188" y="1358"/>
                </a:cubicBezTo>
                <a:cubicBezTo>
                  <a:pt x="1188" y="1357"/>
                  <a:pt x="1188" y="1357"/>
                  <a:pt x="1188" y="1357"/>
                </a:cubicBezTo>
                <a:cubicBezTo>
                  <a:pt x="1172" y="1357"/>
                  <a:pt x="1172" y="1357"/>
                  <a:pt x="1172" y="1357"/>
                </a:cubicBezTo>
                <a:cubicBezTo>
                  <a:pt x="1172" y="1357"/>
                  <a:pt x="1172" y="1357"/>
                  <a:pt x="1171" y="1357"/>
                </a:cubicBezTo>
                <a:cubicBezTo>
                  <a:pt x="1167" y="1359"/>
                  <a:pt x="1163" y="1360"/>
                  <a:pt x="1160" y="1359"/>
                </a:cubicBezTo>
                <a:cubicBezTo>
                  <a:pt x="1156" y="1358"/>
                  <a:pt x="1156" y="1358"/>
                  <a:pt x="1156" y="1358"/>
                </a:cubicBezTo>
                <a:cubicBezTo>
                  <a:pt x="1151" y="1358"/>
                  <a:pt x="1151" y="1358"/>
                  <a:pt x="1151" y="1358"/>
                </a:cubicBezTo>
                <a:cubicBezTo>
                  <a:pt x="1151" y="1357"/>
                  <a:pt x="1151" y="1357"/>
                  <a:pt x="1151" y="1357"/>
                </a:cubicBezTo>
                <a:cubicBezTo>
                  <a:pt x="1140" y="1357"/>
                  <a:pt x="1140" y="1357"/>
                  <a:pt x="1140" y="1357"/>
                </a:cubicBezTo>
                <a:cubicBezTo>
                  <a:pt x="1140" y="1358"/>
                  <a:pt x="1140" y="1358"/>
                  <a:pt x="1140" y="1358"/>
                </a:cubicBezTo>
                <a:cubicBezTo>
                  <a:pt x="1127" y="1358"/>
                  <a:pt x="1127" y="1358"/>
                  <a:pt x="1127" y="1358"/>
                </a:cubicBezTo>
                <a:cubicBezTo>
                  <a:pt x="1127" y="1357"/>
                  <a:pt x="1127" y="1357"/>
                  <a:pt x="1127" y="1357"/>
                </a:cubicBezTo>
                <a:cubicBezTo>
                  <a:pt x="1124" y="1357"/>
                  <a:pt x="1124" y="1357"/>
                  <a:pt x="1124" y="1357"/>
                </a:cubicBezTo>
                <a:cubicBezTo>
                  <a:pt x="1124" y="1357"/>
                  <a:pt x="1124" y="1357"/>
                  <a:pt x="1124" y="1357"/>
                </a:cubicBezTo>
                <a:cubicBezTo>
                  <a:pt x="1114" y="1357"/>
                  <a:pt x="1114" y="1357"/>
                  <a:pt x="1114" y="1357"/>
                </a:cubicBezTo>
                <a:cubicBezTo>
                  <a:pt x="1114" y="1358"/>
                  <a:pt x="1114" y="1358"/>
                  <a:pt x="1114" y="1358"/>
                </a:cubicBezTo>
                <a:cubicBezTo>
                  <a:pt x="1103" y="1358"/>
                  <a:pt x="1103" y="1358"/>
                  <a:pt x="1103" y="1358"/>
                </a:cubicBezTo>
                <a:cubicBezTo>
                  <a:pt x="1103" y="1359"/>
                  <a:pt x="1103" y="1359"/>
                  <a:pt x="1103" y="1359"/>
                </a:cubicBezTo>
                <a:cubicBezTo>
                  <a:pt x="1083" y="1361"/>
                  <a:pt x="1083" y="1361"/>
                  <a:pt x="1083" y="1361"/>
                </a:cubicBezTo>
                <a:cubicBezTo>
                  <a:pt x="1081" y="1357"/>
                  <a:pt x="1081" y="1357"/>
                  <a:pt x="1081" y="1357"/>
                </a:cubicBezTo>
                <a:cubicBezTo>
                  <a:pt x="1080" y="1356"/>
                  <a:pt x="1078" y="1356"/>
                  <a:pt x="1074" y="1356"/>
                </a:cubicBezTo>
                <a:cubicBezTo>
                  <a:pt x="1074" y="1356"/>
                  <a:pt x="1073" y="1356"/>
                  <a:pt x="1072" y="1356"/>
                </a:cubicBezTo>
                <a:cubicBezTo>
                  <a:pt x="1072" y="1358"/>
                  <a:pt x="1072" y="1358"/>
                  <a:pt x="1072" y="1358"/>
                </a:cubicBezTo>
                <a:cubicBezTo>
                  <a:pt x="1059" y="1358"/>
                  <a:pt x="1059" y="1358"/>
                  <a:pt x="1059" y="1358"/>
                </a:cubicBezTo>
                <a:cubicBezTo>
                  <a:pt x="1059" y="1357"/>
                  <a:pt x="1059" y="1357"/>
                  <a:pt x="1059" y="1357"/>
                </a:cubicBezTo>
                <a:cubicBezTo>
                  <a:pt x="1055" y="1357"/>
                  <a:pt x="1055" y="1357"/>
                  <a:pt x="1055" y="1357"/>
                </a:cubicBezTo>
                <a:cubicBezTo>
                  <a:pt x="1032" y="1360"/>
                  <a:pt x="1032" y="1360"/>
                  <a:pt x="1032" y="1360"/>
                </a:cubicBezTo>
                <a:cubicBezTo>
                  <a:pt x="1032" y="1358"/>
                  <a:pt x="1032" y="1358"/>
                  <a:pt x="1032" y="1358"/>
                </a:cubicBezTo>
                <a:cubicBezTo>
                  <a:pt x="1030" y="1358"/>
                  <a:pt x="1030" y="1358"/>
                  <a:pt x="1030" y="1358"/>
                </a:cubicBezTo>
                <a:cubicBezTo>
                  <a:pt x="1024" y="1359"/>
                  <a:pt x="1024" y="1359"/>
                  <a:pt x="1024" y="1359"/>
                </a:cubicBezTo>
                <a:cubicBezTo>
                  <a:pt x="1024" y="1358"/>
                  <a:pt x="1024" y="1358"/>
                  <a:pt x="1024" y="1358"/>
                </a:cubicBezTo>
                <a:cubicBezTo>
                  <a:pt x="1019" y="1359"/>
                  <a:pt x="1019" y="1359"/>
                  <a:pt x="1019" y="1359"/>
                </a:cubicBezTo>
                <a:cubicBezTo>
                  <a:pt x="1019" y="1363"/>
                  <a:pt x="1019" y="1363"/>
                  <a:pt x="1019" y="1363"/>
                </a:cubicBezTo>
                <a:cubicBezTo>
                  <a:pt x="1012" y="1361"/>
                  <a:pt x="1012" y="1361"/>
                  <a:pt x="1012" y="1361"/>
                </a:cubicBezTo>
                <a:cubicBezTo>
                  <a:pt x="987" y="1360"/>
                  <a:pt x="987" y="1360"/>
                  <a:pt x="987" y="1360"/>
                </a:cubicBezTo>
                <a:cubicBezTo>
                  <a:pt x="984" y="1361"/>
                  <a:pt x="984" y="1361"/>
                  <a:pt x="984" y="1361"/>
                </a:cubicBezTo>
                <a:cubicBezTo>
                  <a:pt x="981" y="1363"/>
                  <a:pt x="981" y="1363"/>
                  <a:pt x="981" y="1363"/>
                </a:cubicBezTo>
                <a:cubicBezTo>
                  <a:pt x="981" y="1363"/>
                  <a:pt x="981" y="1363"/>
                  <a:pt x="981" y="1363"/>
                </a:cubicBezTo>
                <a:cubicBezTo>
                  <a:pt x="981" y="1363"/>
                  <a:pt x="981" y="1363"/>
                  <a:pt x="981" y="1363"/>
                </a:cubicBezTo>
                <a:cubicBezTo>
                  <a:pt x="977" y="1364"/>
                  <a:pt x="977" y="1364"/>
                  <a:pt x="977" y="1364"/>
                </a:cubicBezTo>
                <a:cubicBezTo>
                  <a:pt x="977" y="1362"/>
                  <a:pt x="977" y="1362"/>
                  <a:pt x="977" y="1362"/>
                </a:cubicBezTo>
                <a:cubicBezTo>
                  <a:pt x="977" y="1362"/>
                  <a:pt x="977" y="1362"/>
                  <a:pt x="977" y="1362"/>
                </a:cubicBezTo>
                <a:cubicBezTo>
                  <a:pt x="970" y="1361"/>
                  <a:pt x="970" y="1361"/>
                  <a:pt x="970" y="1361"/>
                </a:cubicBezTo>
                <a:cubicBezTo>
                  <a:pt x="970" y="1362"/>
                  <a:pt x="970" y="1362"/>
                  <a:pt x="970" y="1362"/>
                </a:cubicBezTo>
                <a:cubicBezTo>
                  <a:pt x="957" y="1362"/>
                  <a:pt x="957" y="1362"/>
                  <a:pt x="957" y="1362"/>
                </a:cubicBezTo>
                <a:cubicBezTo>
                  <a:pt x="957" y="1361"/>
                  <a:pt x="957" y="1361"/>
                  <a:pt x="957" y="1361"/>
                </a:cubicBezTo>
                <a:cubicBezTo>
                  <a:pt x="956" y="1360"/>
                  <a:pt x="956" y="1360"/>
                  <a:pt x="956" y="1360"/>
                </a:cubicBezTo>
                <a:cubicBezTo>
                  <a:pt x="955" y="1360"/>
                  <a:pt x="955" y="1360"/>
                  <a:pt x="954" y="1359"/>
                </a:cubicBezTo>
                <a:cubicBezTo>
                  <a:pt x="953" y="1359"/>
                  <a:pt x="953" y="1359"/>
                  <a:pt x="953" y="1359"/>
                </a:cubicBezTo>
                <a:cubicBezTo>
                  <a:pt x="953" y="1363"/>
                  <a:pt x="953" y="1363"/>
                  <a:pt x="953" y="1363"/>
                </a:cubicBezTo>
                <a:cubicBezTo>
                  <a:pt x="947" y="1361"/>
                  <a:pt x="947" y="1361"/>
                  <a:pt x="947" y="1361"/>
                </a:cubicBezTo>
                <a:cubicBezTo>
                  <a:pt x="947" y="1362"/>
                  <a:pt x="947" y="1362"/>
                  <a:pt x="947" y="1362"/>
                </a:cubicBezTo>
                <a:cubicBezTo>
                  <a:pt x="941" y="1362"/>
                  <a:pt x="941" y="1362"/>
                  <a:pt x="941" y="1362"/>
                </a:cubicBezTo>
                <a:cubicBezTo>
                  <a:pt x="941" y="1363"/>
                  <a:pt x="941" y="1363"/>
                  <a:pt x="941" y="1363"/>
                </a:cubicBezTo>
                <a:cubicBezTo>
                  <a:pt x="937" y="1362"/>
                  <a:pt x="937" y="1362"/>
                  <a:pt x="937" y="1362"/>
                </a:cubicBezTo>
                <a:cubicBezTo>
                  <a:pt x="934" y="1362"/>
                  <a:pt x="934" y="1362"/>
                  <a:pt x="934" y="1362"/>
                </a:cubicBezTo>
                <a:cubicBezTo>
                  <a:pt x="934" y="1361"/>
                  <a:pt x="934" y="1361"/>
                  <a:pt x="934" y="1361"/>
                </a:cubicBezTo>
                <a:cubicBezTo>
                  <a:pt x="926" y="1360"/>
                  <a:pt x="926" y="1360"/>
                  <a:pt x="926" y="1360"/>
                </a:cubicBezTo>
                <a:cubicBezTo>
                  <a:pt x="926" y="1358"/>
                  <a:pt x="926" y="1358"/>
                  <a:pt x="926" y="1358"/>
                </a:cubicBezTo>
                <a:cubicBezTo>
                  <a:pt x="925" y="1358"/>
                  <a:pt x="924" y="1358"/>
                  <a:pt x="923" y="1358"/>
                </a:cubicBezTo>
                <a:cubicBezTo>
                  <a:pt x="921" y="1358"/>
                  <a:pt x="918" y="1359"/>
                  <a:pt x="915" y="1359"/>
                </a:cubicBezTo>
                <a:cubicBezTo>
                  <a:pt x="912" y="1359"/>
                  <a:pt x="910" y="1359"/>
                  <a:pt x="907" y="1358"/>
                </a:cubicBezTo>
                <a:cubicBezTo>
                  <a:pt x="905" y="1357"/>
                  <a:pt x="905" y="1357"/>
                  <a:pt x="905" y="1357"/>
                </a:cubicBezTo>
                <a:cubicBezTo>
                  <a:pt x="903" y="1357"/>
                  <a:pt x="903" y="1357"/>
                  <a:pt x="903" y="1357"/>
                </a:cubicBezTo>
                <a:cubicBezTo>
                  <a:pt x="902" y="1358"/>
                  <a:pt x="902" y="1358"/>
                  <a:pt x="902" y="1358"/>
                </a:cubicBezTo>
                <a:cubicBezTo>
                  <a:pt x="899" y="1358"/>
                  <a:pt x="899" y="1358"/>
                  <a:pt x="899" y="1358"/>
                </a:cubicBezTo>
                <a:cubicBezTo>
                  <a:pt x="898" y="1358"/>
                  <a:pt x="898" y="1358"/>
                  <a:pt x="897" y="1358"/>
                </a:cubicBezTo>
                <a:cubicBezTo>
                  <a:pt x="893" y="1357"/>
                  <a:pt x="893" y="1357"/>
                  <a:pt x="893" y="1357"/>
                </a:cubicBezTo>
                <a:cubicBezTo>
                  <a:pt x="881" y="1358"/>
                  <a:pt x="881" y="1358"/>
                  <a:pt x="881" y="1358"/>
                </a:cubicBezTo>
                <a:cubicBezTo>
                  <a:pt x="881" y="1359"/>
                  <a:pt x="881" y="1359"/>
                  <a:pt x="881" y="1359"/>
                </a:cubicBezTo>
                <a:cubicBezTo>
                  <a:pt x="879" y="1359"/>
                  <a:pt x="879" y="1359"/>
                  <a:pt x="879" y="1359"/>
                </a:cubicBezTo>
                <a:cubicBezTo>
                  <a:pt x="879" y="1363"/>
                  <a:pt x="879" y="1363"/>
                  <a:pt x="879" y="1363"/>
                </a:cubicBezTo>
                <a:cubicBezTo>
                  <a:pt x="873" y="1361"/>
                  <a:pt x="873" y="1361"/>
                  <a:pt x="873" y="1361"/>
                </a:cubicBezTo>
                <a:cubicBezTo>
                  <a:pt x="873" y="1362"/>
                  <a:pt x="873" y="1362"/>
                  <a:pt x="873" y="1362"/>
                </a:cubicBezTo>
                <a:cubicBezTo>
                  <a:pt x="870" y="1362"/>
                  <a:pt x="870" y="1362"/>
                  <a:pt x="870" y="1362"/>
                </a:cubicBezTo>
                <a:cubicBezTo>
                  <a:pt x="869" y="1365"/>
                  <a:pt x="865" y="1366"/>
                  <a:pt x="864" y="1366"/>
                </a:cubicBezTo>
                <a:cubicBezTo>
                  <a:pt x="858" y="1368"/>
                  <a:pt x="858" y="1368"/>
                  <a:pt x="858" y="1368"/>
                </a:cubicBezTo>
                <a:cubicBezTo>
                  <a:pt x="856" y="1362"/>
                  <a:pt x="856" y="1362"/>
                  <a:pt x="856" y="1362"/>
                </a:cubicBezTo>
                <a:cubicBezTo>
                  <a:pt x="854" y="1361"/>
                  <a:pt x="853" y="1360"/>
                  <a:pt x="851" y="1360"/>
                </a:cubicBezTo>
                <a:cubicBezTo>
                  <a:pt x="850" y="1359"/>
                  <a:pt x="849" y="1359"/>
                  <a:pt x="848" y="1358"/>
                </a:cubicBezTo>
                <a:cubicBezTo>
                  <a:pt x="844" y="1360"/>
                  <a:pt x="844" y="1360"/>
                  <a:pt x="844" y="1360"/>
                </a:cubicBezTo>
                <a:cubicBezTo>
                  <a:pt x="842" y="1359"/>
                  <a:pt x="842" y="1359"/>
                  <a:pt x="842" y="1359"/>
                </a:cubicBezTo>
                <a:cubicBezTo>
                  <a:pt x="841" y="1358"/>
                  <a:pt x="839" y="1357"/>
                  <a:pt x="836" y="1357"/>
                </a:cubicBezTo>
                <a:cubicBezTo>
                  <a:pt x="836" y="1360"/>
                  <a:pt x="836" y="1360"/>
                  <a:pt x="836" y="1360"/>
                </a:cubicBezTo>
                <a:cubicBezTo>
                  <a:pt x="830" y="1358"/>
                  <a:pt x="830" y="1358"/>
                  <a:pt x="830" y="1358"/>
                </a:cubicBezTo>
                <a:cubicBezTo>
                  <a:pt x="830" y="1358"/>
                  <a:pt x="830" y="1358"/>
                  <a:pt x="830" y="1358"/>
                </a:cubicBezTo>
                <a:cubicBezTo>
                  <a:pt x="826" y="1359"/>
                  <a:pt x="826" y="1359"/>
                  <a:pt x="826" y="1359"/>
                </a:cubicBezTo>
                <a:cubicBezTo>
                  <a:pt x="826" y="1361"/>
                  <a:pt x="826" y="1361"/>
                  <a:pt x="826" y="1361"/>
                </a:cubicBezTo>
                <a:cubicBezTo>
                  <a:pt x="820" y="1362"/>
                  <a:pt x="820" y="1362"/>
                  <a:pt x="820" y="1362"/>
                </a:cubicBezTo>
                <a:cubicBezTo>
                  <a:pt x="819" y="1362"/>
                  <a:pt x="818" y="1362"/>
                  <a:pt x="818" y="1361"/>
                </a:cubicBezTo>
                <a:cubicBezTo>
                  <a:pt x="817" y="1364"/>
                  <a:pt x="817" y="1364"/>
                  <a:pt x="817" y="1364"/>
                </a:cubicBezTo>
                <a:cubicBezTo>
                  <a:pt x="800" y="1361"/>
                  <a:pt x="800" y="1361"/>
                  <a:pt x="800" y="1361"/>
                </a:cubicBezTo>
                <a:cubicBezTo>
                  <a:pt x="800" y="1361"/>
                  <a:pt x="800" y="1361"/>
                  <a:pt x="800" y="1361"/>
                </a:cubicBezTo>
                <a:cubicBezTo>
                  <a:pt x="799" y="1361"/>
                  <a:pt x="799" y="1361"/>
                  <a:pt x="799" y="1361"/>
                </a:cubicBezTo>
                <a:cubicBezTo>
                  <a:pt x="799" y="1362"/>
                  <a:pt x="799" y="1362"/>
                  <a:pt x="799" y="1362"/>
                </a:cubicBezTo>
                <a:cubicBezTo>
                  <a:pt x="793" y="1362"/>
                  <a:pt x="793" y="1362"/>
                  <a:pt x="793" y="1362"/>
                </a:cubicBezTo>
                <a:cubicBezTo>
                  <a:pt x="792" y="1362"/>
                  <a:pt x="791" y="1363"/>
                  <a:pt x="791" y="1364"/>
                </a:cubicBezTo>
                <a:lnTo>
                  <a:pt x="782" y="1369"/>
                </a:lnTo>
                <a:close/>
              </a:path>
            </a:pathLst>
          </a:custGeom>
          <a:solidFill>
            <a:schemeClr val="bg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de-DE" noProof="0" dirty="0"/>
          </a:p>
        </p:txBody>
      </p:sp>
      <p:sp>
        <p:nvSpPr>
          <p:cNvPr id="2" name="Titel 1"/>
          <p:cNvSpPr>
            <a:spLocks noGrp="1"/>
          </p:cNvSpPr>
          <p:nvPr>
            <p:ph type="title"/>
          </p:nvPr>
        </p:nvSpPr>
        <p:spPr/>
        <p:txBody>
          <a:bodyPr rtlCol="0" anchor="b">
            <a:normAutofit/>
          </a:bodyPr>
          <a:lstStyle>
            <a:lvl1pPr algn="l">
              <a:defRPr sz="3600" b="0"/>
            </a:lvl1pPr>
          </a:lstStyle>
          <a:p>
            <a:pPr rtl="0"/>
            <a:r>
              <a:rPr lang="de-DE" noProof="0"/>
              <a:t>Mastertitelformat bearbeiten</a:t>
            </a:r>
            <a:endParaRPr lang="de-DE" noProof="0" dirty="0"/>
          </a:p>
        </p:txBody>
      </p:sp>
      <p:sp>
        <p:nvSpPr>
          <p:cNvPr id="3" name="Inhaltsplatzhalter 2"/>
          <p:cNvSpPr>
            <a:spLocks noGrp="1"/>
          </p:cNvSpPr>
          <p:nvPr>
            <p:ph idx="1"/>
          </p:nvPr>
        </p:nvSpPr>
        <p:spPr>
          <a:xfrm>
            <a:off x="4675568" y="2087880"/>
            <a:ext cx="5791200" cy="3886200"/>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de-DE" noProof="0"/>
              <a:t>Mastertextformat bearbeiten</a:t>
            </a:r>
          </a:p>
          <a:p>
            <a:pPr lvl="1" rtl="0"/>
            <a:r>
              <a:rPr lang="de-DE" noProof="0"/>
              <a:t>Zweite Ebene</a:t>
            </a:r>
          </a:p>
          <a:p>
            <a:pPr lvl="2" rtl="0"/>
            <a:r>
              <a:rPr lang="de-DE" noProof="0"/>
              <a:t>Dritte Ebene</a:t>
            </a:r>
          </a:p>
          <a:p>
            <a:pPr lvl="3" rtl="0"/>
            <a:r>
              <a:rPr lang="de-DE" noProof="0"/>
              <a:t>Vierte Ebene</a:t>
            </a:r>
          </a:p>
          <a:p>
            <a:pPr lvl="4" rtl="0"/>
            <a:r>
              <a:rPr lang="de-DE" noProof="0"/>
              <a:t>Fünfte Ebene</a:t>
            </a:r>
            <a:endParaRPr lang="de-DE" noProof="0" dirty="0"/>
          </a:p>
        </p:txBody>
      </p:sp>
      <p:sp>
        <p:nvSpPr>
          <p:cNvPr id="4" name="Textplatzhalter 3"/>
          <p:cNvSpPr>
            <a:spLocks noGrp="1"/>
          </p:cNvSpPr>
          <p:nvPr>
            <p:ph type="body" sz="half" idx="2"/>
          </p:nvPr>
        </p:nvSpPr>
        <p:spPr>
          <a:xfrm>
            <a:off x="1522413" y="3429000"/>
            <a:ext cx="2743200" cy="2514600"/>
          </a:xfrm>
        </p:spPr>
        <p:txBody>
          <a:bodyPr rtlCol="0">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de-DE" noProof="0"/>
              <a:t>Mastertextformat bearbeiten</a:t>
            </a:r>
          </a:p>
        </p:txBody>
      </p:sp>
      <p:sp>
        <p:nvSpPr>
          <p:cNvPr id="6" name="Fußzeilenplatzhalter 5"/>
          <p:cNvSpPr>
            <a:spLocks noGrp="1"/>
          </p:cNvSpPr>
          <p:nvPr>
            <p:ph type="ftr" sz="quarter" idx="11"/>
          </p:nvPr>
        </p:nvSpPr>
        <p:spPr/>
        <p:txBody>
          <a:bodyPr rtlCol="0"/>
          <a:lstStyle/>
          <a:p>
            <a:pPr rtl="0"/>
            <a:r>
              <a:rPr lang="de-DE" noProof="0" dirty="0"/>
              <a:t>Fußzeile hinzufügen</a:t>
            </a:r>
          </a:p>
        </p:txBody>
      </p:sp>
      <p:sp>
        <p:nvSpPr>
          <p:cNvPr id="5" name="Datumsplatzhalter 4"/>
          <p:cNvSpPr>
            <a:spLocks noGrp="1"/>
          </p:cNvSpPr>
          <p:nvPr>
            <p:ph type="dt" sz="half" idx="10"/>
          </p:nvPr>
        </p:nvSpPr>
        <p:spPr/>
        <p:txBody>
          <a:bodyPr rtlCol="0"/>
          <a:lstStyle/>
          <a:p>
            <a:pPr rtl="0"/>
            <a:fld id="{097F3C5C-EA0A-48D0-9636-758CDC5890CB}" type="datetime1">
              <a:rPr lang="de-DE" noProof="0" smtClean="0"/>
              <a:t>04.02.2019</a:t>
            </a:fld>
            <a:endParaRPr lang="de-DE" noProof="0" dirty="0"/>
          </a:p>
        </p:txBody>
      </p:sp>
      <p:sp>
        <p:nvSpPr>
          <p:cNvPr id="7" name="Foliennummernplatzhalter 6"/>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Bild mit Beschriftung">
    <p:spTree>
      <p:nvGrpSpPr>
        <p:cNvPr id="1" name=""/>
        <p:cNvGrpSpPr/>
        <p:nvPr/>
      </p:nvGrpSpPr>
      <p:grpSpPr>
        <a:xfrm>
          <a:off x="0" y="0"/>
          <a:ext cx="0" cy="0"/>
          <a:chOff x="0" y="0"/>
          <a:chExt cx="0" cy="0"/>
        </a:xfrm>
      </p:grpSpPr>
      <p:sp>
        <p:nvSpPr>
          <p:cNvPr id="9" name="Freihandform 15"/>
          <p:cNvSpPr>
            <a:spLocks/>
          </p:cNvSpPr>
          <p:nvPr/>
        </p:nvSpPr>
        <p:spPr bwMode="auto">
          <a:xfrm>
            <a:off x="1522413" y="1905000"/>
            <a:ext cx="6153912" cy="4251960"/>
          </a:xfrm>
          <a:custGeom>
            <a:avLst/>
            <a:gdLst>
              <a:gd name="T0" fmla="*/ 696 w 1967"/>
              <a:gd name="T1" fmla="*/ 1361 h 1369"/>
              <a:gd name="T2" fmla="*/ 618 w 1967"/>
              <a:gd name="T3" fmla="*/ 1360 h 1369"/>
              <a:gd name="T4" fmla="*/ 517 w 1967"/>
              <a:gd name="T5" fmla="*/ 1359 h 1369"/>
              <a:gd name="T6" fmla="*/ 443 w 1967"/>
              <a:gd name="T7" fmla="*/ 1361 h 1369"/>
              <a:gd name="T8" fmla="*/ 361 w 1967"/>
              <a:gd name="T9" fmla="*/ 1358 h 1369"/>
              <a:gd name="T10" fmla="*/ 260 w 1967"/>
              <a:gd name="T11" fmla="*/ 1359 h 1369"/>
              <a:gd name="T12" fmla="*/ 166 w 1967"/>
              <a:gd name="T13" fmla="*/ 1359 h 1369"/>
              <a:gd name="T14" fmla="*/ 104 w 1967"/>
              <a:gd name="T15" fmla="*/ 1356 h 1369"/>
              <a:gd name="T16" fmla="*/ 7 w 1967"/>
              <a:gd name="T17" fmla="*/ 1327 h 1369"/>
              <a:gd name="T18" fmla="*/ 7 w 1967"/>
              <a:gd name="T19" fmla="*/ 1226 h 1369"/>
              <a:gd name="T20" fmla="*/ 9 w 1967"/>
              <a:gd name="T21" fmla="*/ 1139 h 1369"/>
              <a:gd name="T22" fmla="*/ 4 w 1967"/>
              <a:gd name="T23" fmla="*/ 1042 h 1369"/>
              <a:gd name="T24" fmla="*/ 9 w 1967"/>
              <a:gd name="T25" fmla="*/ 896 h 1369"/>
              <a:gd name="T26" fmla="*/ 7 w 1967"/>
              <a:gd name="T27" fmla="*/ 758 h 1369"/>
              <a:gd name="T28" fmla="*/ 9 w 1967"/>
              <a:gd name="T29" fmla="*/ 614 h 1369"/>
              <a:gd name="T30" fmla="*/ 5 w 1967"/>
              <a:gd name="T31" fmla="*/ 443 h 1369"/>
              <a:gd name="T32" fmla="*/ 9 w 1967"/>
              <a:gd name="T33" fmla="*/ 365 h 1369"/>
              <a:gd name="T34" fmla="*/ 5 w 1967"/>
              <a:gd name="T35" fmla="*/ 195 h 1369"/>
              <a:gd name="T36" fmla="*/ 6 w 1967"/>
              <a:gd name="T37" fmla="*/ 107 h 1369"/>
              <a:gd name="T38" fmla="*/ 8 w 1967"/>
              <a:gd name="T39" fmla="*/ 9 h 1369"/>
              <a:gd name="T40" fmla="*/ 120 w 1967"/>
              <a:gd name="T41" fmla="*/ 8 h 1369"/>
              <a:gd name="T42" fmla="*/ 192 w 1967"/>
              <a:gd name="T43" fmla="*/ 5 h 1369"/>
              <a:gd name="T44" fmla="*/ 279 w 1967"/>
              <a:gd name="T45" fmla="*/ 12 h 1369"/>
              <a:gd name="T46" fmla="*/ 374 w 1967"/>
              <a:gd name="T47" fmla="*/ 7 h 1369"/>
              <a:gd name="T48" fmla="*/ 447 w 1967"/>
              <a:gd name="T49" fmla="*/ 10 h 1369"/>
              <a:gd name="T50" fmla="*/ 552 w 1967"/>
              <a:gd name="T51" fmla="*/ 11 h 1369"/>
              <a:gd name="T52" fmla="*/ 630 w 1967"/>
              <a:gd name="T53" fmla="*/ 11 h 1369"/>
              <a:gd name="T54" fmla="*/ 706 w 1967"/>
              <a:gd name="T55" fmla="*/ 10 h 1369"/>
              <a:gd name="T56" fmla="*/ 799 w 1967"/>
              <a:gd name="T57" fmla="*/ 7 h 1369"/>
              <a:gd name="T58" fmla="*/ 879 w 1967"/>
              <a:gd name="T59" fmla="*/ 9 h 1369"/>
              <a:gd name="T60" fmla="*/ 956 w 1967"/>
              <a:gd name="T61" fmla="*/ 9 h 1369"/>
              <a:gd name="T62" fmla="*/ 1055 w 1967"/>
              <a:gd name="T63" fmla="*/ 12 h 1369"/>
              <a:gd name="T64" fmla="*/ 1188 w 1967"/>
              <a:gd name="T65" fmla="*/ 12 h 1369"/>
              <a:gd name="T66" fmla="*/ 1259 w 1967"/>
              <a:gd name="T67" fmla="*/ 9 h 1369"/>
              <a:gd name="T68" fmla="*/ 1378 w 1967"/>
              <a:gd name="T69" fmla="*/ 8 h 1369"/>
              <a:gd name="T70" fmla="*/ 1513 w 1967"/>
              <a:gd name="T71" fmla="*/ 10 h 1369"/>
              <a:gd name="T72" fmla="*/ 1634 w 1967"/>
              <a:gd name="T73" fmla="*/ 12 h 1369"/>
              <a:gd name="T74" fmla="*/ 1774 w 1967"/>
              <a:gd name="T75" fmla="*/ 11 h 1369"/>
              <a:gd name="T76" fmla="*/ 1869 w 1967"/>
              <a:gd name="T77" fmla="*/ 9 h 1369"/>
              <a:gd name="T78" fmla="*/ 1927 w 1967"/>
              <a:gd name="T79" fmla="*/ 6 h 1369"/>
              <a:gd name="T80" fmla="*/ 1963 w 1967"/>
              <a:gd name="T81" fmla="*/ 94 h 1369"/>
              <a:gd name="T82" fmla="*/ 1960 w 1967"/>
              <a:gd name="T83" fmla="*/ 185 h 1369"/>
              <a:gd name="T84" fmla="*/ 1959 w 1967"/>
              <a:gd name="T85" fmla="*/ 330 h 1369"/>
              <a:gd name="T86" fmla="*/ 1958 w 1967"/>
              <a:gd name="T87" fmla="*/ 428 h 1369"/>
              <a:gd name="T88" fmla="*/ 1958 w 1967"/>
              <a:gd name="T89" fmla="*/ 573 h 1369"/>
              <a:gd name="T90" fmla="*/ 1960 w 1967"/>
              <a:gd name="T91" fmla="*/ 721 h 1369"/>
              <a:gd name="T92" fmla="*/ 1957 w 1967"/>
              <a:gd name="T93" fmla="*/ 868 h 1369"/>
              <a:gd name="T94" fmla="*/ 1959 w 1967"/>
              <a:gd name="T95" fmla="*/ 1010 h 1369"/>
              <a:gd name="T96" fmla="*/ 1960 w 1967"/>
              <a:gd name="T97" fmla="*/ 1124 h 1369"/>
              <a:gd name="T98" fmla="*/ 1960 w 1967"/>
              <a:gd name="T99" fmla="*/ 1210 h 1369"/>
              <a:gd name="T100" fmla="*/ 1963 w 1967"/>
              <a:gd name="T101" fmla="*/ 1307 h 1369"/>
              <a:gd name="T102" fmla="*/ 1909 w 1967"/>
              <a:gd name="T103" fmla="*/ 1355 h 1369"/>
              <a:gd name="T104" fmla="*/ 1822 w 1967"/>
              <a:gd name="T105" fmla="*/ 1356 h 1369"/>
              <a:gd name="T106" fmla="*/ 1698 w 1967"/>
              <a:gd name="T107" fmla="*/ 1359 h 1369"/>
              <a:gd name="T108" fmla="*/ 1597 w 1967"/>
              <a:gd name="T109" fmla="*/ 1358 h 1369"/>
              <a:gd name="T110" fmla="*/ 1469 w 1967"/>
              <a:gd name="T111" fmla="*/ 1358 h 1369"/>
              <a:gd name="T112" fmla="*/ 1330 w 1967"/>
              <a:gd name="T113" fmla="*/ 1359 h 1369"/>
              <a:gd name="T114" fmla="*/ 1229 w 1967"/>
              <a:gd name="T115" fmla="*/ 1361 h 1369"/>
              <a:gd name="T116" fmla="*/ 1124 w 1967"/>
              <a:gd name="T117" fmla="*/ 1357 h 1369"/>
              <a:gd name="T118" fmla="*/ 981 w 1967"/>
              <a:gd name="T119" fmla="*/ 1363 h 1369"/>
              <a:gd name="T120" fmla="*/ 907 w 1967"/>
              <a:gd name="T121" fmla="*/ 1358 h 1369"/>
              <a:gd name="T122" fmla="*/ 830 w 1967"/>
              <a:gd name="T123" fmla="*/ 1358 h 1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7" h="1369">
                <a:moveTo>
                  <a:pt x="782" y="1369"/>
                </a:moveTo>
                <a:cubicBezTo>
                  <a:pt x="782" y="1360"/>
                  <a:pt x="782" y="1360"/>
                  <a:pt x="782" y="1360"/>
                </a:cubicBezTo>
                <a:cubicBezTo>
                  <a:pt x="777" y="1362"/>
                  <a:pt x="777" y="1362"/>
                  <a:pt x="777" y="1362"/>
                </a:cubicBezTo>
                <a:cubicBezTo>
                  <a:pt x="777" y="1361"/>
                  <a:pt x="777" y="1361"/>
                  <a:pt x="777" y="1361"/>
                </a:cubicBezTo>
                <a:cubicBezTo>
                  <a:pt x="774" y="1362"/>
                  <a:pt x="774" y="1362"/>
                  <a:pt x="774" y="1362"/>
                </a:cubicBezTo>
                <a:cubicBezTo>
                  <a:pt x="772" y="1359"/>
                  <a:pt x="772" y="1359"/>
                  <a:pt x="772" y="1359"/>
                </a:cubicBezTo>
                <a:cubicBezTo>
                  <a:pt x="761" y="1359"/>
                  <a:pt x="761" y="1359"/>
                  <a:pt x="761" y="1359"/>
                </a:cubicBezTo>
                <a:cubicBezTo>
                  <a:pt x="757" y="1360"/>
                  <a:pt x="752" y="1360"/>
                  <a:pt x="749" y="1359"/>
                </a:cubicBezTo>
                <a:cubicBezTo>
                  <a:pt x="747" y="1358"/>
                  <a:pt x="747" y="1358"/>
                  <a:pt x="747" y="1358"/>
                </a:cubicBezTo>
                <a:cubicBezTo>
                  <a:pt x="746" y="1356"/>
                  <a:pt x="746" y="1356"/>
                  <a:pt x="746" y="1356"/>
                </a:cubicBezTo>
                <a:cubicBezTo>
                  <a:pt x="738" y="1359"/>
                  <a:pt x="738" y="1359"/>
                  <a:pt x="738" y="1359"/>
                </a:cubicBezTo>
                <a:cubicBezTo>
                  <a:pt x="738" y="1357"/>
                  <a:pt x="738" y="1357"/>
                  <a:pt x="738" y="1357"/>
                </a:cubicBezTo>
                <a:cubicBezTo>
                  <a:pt x="733" y="1358"/>
                  <a:pt x="733" y="1358"/>
                  <a:pt x="733" y="1358"/>
                </a:cubicBezTo>
                <a:cubicBezTo>
                  <a:pt x="732" y="1359"/>
                  <a:pt x="732" y="1359"/>
                  <a:pt x="732" y="1359"/>
                </a:cubicBezTo>
                <a:cubicBezTo>
                  <a:pt x="730" y="1359"/>
                  <a:pt x="730" y="1359"/>
                  <a:pt x="730" y="1359"/>
                </a:cubicBezTo>
                <a:cubicBezTo>
                  <a:pt x="730" y="1362"/>
                  <a:pt x="730" y="1362"/>
                  <a:pt x="730" y="1362"/>
                </a:cubicBezTo>
                <a:cubicBezTo>
                  <a:pt x="723" y="1360"/>
                  <a:pt x="723" y="1360"/>
                  <a:pt x="723" y="1360"/>
                </a:cubicBezTo>
                <a:cubicBezTo>
                  <a:pt x="723" y="1361"/>
                  <a:pt x="723" y="1361"/>
                  <a:pt x="723" y="1361"/>
                </a:cubicBezTo>
                <a:cubicBezTo>
                  <a:pt x="710" y="1361"/>
                  <a:pt x="710" y="1361"/>
                  <a:pt x="710" y="1361"/>
                </a:cubicBezTo>
                <a:cubicBezTo>
                  <a:pt x="710" y="1359"/>
                  <a:pt x="710" y="1359"/>
                  <a:pt x="710" y="1359"/>
                </a:cubicBezTo>
                <a:cubicBezTo>
                  <a:pt x="706" y="1359"/>
                  <a:pt x="706" y="1359"/>
                  <a:pt x="706" y="1359"/>
                </a:cubicBezTo>
                <a:cubicBezTo>
                  <a:pt x="699" y="1361"/>
                  <a:pt x="699" y="1361"/>
                  <a:pt x="699" y="1361"/>
                </a:cubicBezTo>
                <a:cubicBezTo>
                  <a:pt x="699" y="1362"/>
                  <a:pt x="699" y="1362"/>
                  <a:pt x="699" y="1362"/>
                </a:cubicBezTo>
                <a:cubicBezTo>
                  <a:pt x="696" y="1361"/>
                  <a:pt x="696" y="1361"/>
                  <a:pt x="696" y="1361"/>
                </a:cubicBezTo>
                <a:cubicBezTo>
                  <a:pt x="693" y="1362"/>
                  <a:pt x="693" y="1362"/>
                  <a:pt x="693" y="1362"/>
                </a:cubicBezTo>
                <a:cubicBezTo>
                  <a:pt x="693" y="1361"/>
                  <a:pt x="693" y="1361"/>
                  <a:pt x="693" y="1361"/>
                </a:cubicBezTo>
                <a:cubicBezTo>
                  <a:pt x="682" y="1358"/>
                  <a:pt x="682" y="1358"/>
                  <a:pt x="682" y="1358"/>
                </a:cubicBezTo>
                <a:cubicBezTo>
                  <a:pt x="681" y="1359"/>
                  <a:pt x="681" y="1359"/>
                  <a:pt x="680" y="1359"/>
                </a:cubicBezTo>
                <a:cubicBezTo>
                  <a:pt x="672" y="1362"/>
                  <a:pt x="672" y="1362"/>
                  <a:pt x="672" y="1362"/>
                </a:cubicBezTo>
                <a:cubicBezTo>
                  <a:pt x="672" y="1358"/>
                  <a:pt x="672" y="1358"/>
                  <a:pt x="672" y="1358"/>
                </a:cubicBezTo>
                <a:cubicBezTo>
                  <a:pt x="670" y="1358"/>
                  <a:pt x="670" y="1358"/>
                  <a:pt x="670" y="1358"/>
                </a:cubicBezTo>
                <a:cubicBezTo>
                  <a:pt x="670" y="1356"/>
                  <a:pt x="670" y="1356"/>
                  <a:pt x="670" y="1356"/>
                </a:cubicBezTo>
                <a:cubicBezTo>
                  <a:pt x="669" y="1356"/>
                  <a:pt x="669" y="1356"/>
                  <a:pt x="669" y="1356"/>
                </a:cubicBezTo>
                <a:cubicBezTo>
                  <a:pt x="668" y="1357"/>
                  <a:pt x="666" y="1357"/>
                  <a:pt x="665" y="1357"/>
                </a:cubicBezTo>
                <a:cubicBezTo>
                  <a:pt x="665" y="1357"/>
                  <a:pt x="664" y="1357"/>
                  <a:pt x="664" y="1357"/>
                </a:cubicBezTo>
                <a:cubicBezTo>
                  <a:pt x="659" y="1356"/>
                  <a:pt x="659" y="1356"/>
                  <a:pt x="659" y="1356"/>
                </a:cubicBezTo>
                <a:cubicBezTo>
                  <a:pt x="659" y="1356"/>
                  <a:pt x="659" y="1356"/>
                  <a:pt x="659" y="1356"/>
                </a:cubicBezTo>
                <a:cubicBezTo>
                  <a:pt x="653" y="1356"/>
                  <a:pt x="653" y="1356"/>
                  <a:pt x="653" y="1356"/>
                </a:cubicBezTo>
                <a:cubicBezTo>
                  <a:pt x="653" y="1355"/>
                  <a:pt x="653" y="1355"/>
                  <a:pt x="653" y="1355"/>
                </a:cubicBezTo>
                <a:cubicBezTo>
                  <a:pt x="646" y="1356"/>
                  <a:pt x="646" y="1356"/>
                  <a:pt x="646" y="1356"/>
                </a:cubicBezTo>
                <a:cubicBezTo>
                  <a:pt x="646" y="1357"/>
                  <a:pt x="646" y="1357"/>
                  <a:pt x="646" y="1357"/>
                </a:cubicBezTo>
                <a:cubicBezTo>
                  <a:pt x="637" y="1357"/>
                  <a:pt x="637" y="1357"/>
                  <a:pt x="637" y="1357"/>
                </a:cubicBezTo>
                <a:cubicBezTo>
                  <a:pt x="637" y="1360"/>
                  <a:pt x="637" y="1360"/>
                  <a:pt x="637" y="1360"/>
                </a:cubicBezTo>
                <a:cubicBezTo>
                  <a:pt x="630" y="1358"/>
                  <a:pt x="630" y="1358"/>
                  <a:pt x="630" y="1358"/>
                </a:cubicBezTo>
                <a:cubicBezTo>
                  <a:pt x="629" y="1361"/>
                  <a:pt x="629" y="1361"/>
                  <a:pt x="629" y="1361"/>
                </a:cubicBezTo>
                <a:cubicBezTo>
                  <a:pt x="625" y="1359"/>
                  <a:pt x="625" y="1359"/>
                  <a:pt x="625" y="1359"/>
                </a:cubicBezTo>
                <a:cubicBezTo>
                  <a:pt x="624" y="1362"/>
                  <a:pt x="624" y="1362"/>
                  <a:pt x="624" y="1362"/>
                </a:cubicBezTo>
                <a:cubicBezTo>
                  <a:pt x="618" y="1360"/>
                  <a:pt x="618" y="1360"/>
                  <a:pt x="618" y="1360"/>
                </a:cubicBezTo>
                <a:cubicBezTo>
                  <a:pt x="617" y="1361"/>
                  <a:pt x="615" y="1361"/>
                  <a:pt x="614" y="1360"/>
                </a:cubicBezTo>
                <a:cubicBezTo>
                  <a:pt x="613" y="1360"/>
                  <a:pt x="613" y="1360"/>
                  <a:pt x="613" y="1360"/>
                </a:cubicBezTo>
                <a:cubicBezTo>
                  <a:pt x="613" y="1361"/>
                  <a:pt x="612" y="1361"/>
                  <a:pt x="612" y="1361"/>
                </a:cubicBezTo>
                <a:cubicBezTo>
                  <a:pt x="609" y="1361"/>
                  <a:pt x="609" y="1361"/>
                  <a:pt x="609" y="1361"/>
                </a:cubicBezTo>
                <a:cubicBezTo>
                  <a:pt x="608" y="1361"/>
                  <a:pt x="608" y="1361"/>
                  <a:pt x="607" y="1361"/>
                </a:cubicBezTo>
                <a:cubicBezTo>
                  <a:pt x="593" y="1361"/>
                  <a:pt x="593" y="1361"/>
                  <a:pt x="593" y="1361"/>
                </a:cubicBezTo>
                <a:cubicBezTo>
                  <a:pt x="593" y="1359"/>
                  <a:pt x="593" y="1359"/>
                  <a:pt x="593" y="1359"/>
                </a:cubicBezTo>
                <a:cubicBezTo>
                  <a:pt x="591" y="1359"/>
                  <a:pt x="591" y="1359"/>
                  <a:pt x="591" y="1359"/>
                </a:cubicBezTo>
                <a:cubicBezTo>
                  <a:pt x="583" y="1363"/>
                  <a:pt x="583" y="1363"/>
                  <a:pt x="583" y="1363"/>
                </a:cubicBezTo>
                <a:cubicBezTo>
                  <a:pt x="583" y="1358"/>
                  <a:pt x="583" y="1358"/>
                  <a:pt x="583" y="1358"/>
                </a:cubicBezTo>
                <a:cubicBezTo>
                  <a:pt x="576" y="1360"/>
                  <a:pt x="576" y="1360"/>
                  <a:pt x="576" y="1360"/>
                </a:cubicBezTo>
                <a:cubicBezTo>
                  <a:pt x="576" y="1356"/>
                  <a:pt x="576" y="1356"/>
                  <a:pt x="576" y="1356"/>
                </a:cubicBezTo>
                <a:cubicBezTo>
                  <a:pt x="575" y="1356"/>
                  <a:pt x="575" y="1356"/>
                  <a:pt x="575" y="1356"/>
                </a:cubicBezTo>
                <a:cubicBezTo>
                  <a:pt x="575" y="1358"/>
                  <a:pt x="575" y="1358"/>
                  <a:pt x="575" y="1358"/>
                </a:cubicBezTo>
                <a:cubicBezTo>
                  <a:pt x="569" y="1358"/>
                  <a:pt x="569" y="1358"/>
                  <a:pt x="569" y="1358"/>
                </a:cubicBezTo>
                <a:cubicBezTo>
                  <a:pt x="569" y="1359"/>
                  <a:pt x="569" y="1359"/>
                  <a:pt x="569" y="1359"/>
                </a:cubicBezTo>
                <a:cubicBezTo>
                  <a:pt x="555" y="1359"/>
                  <a:pt x="555" y="1359"/>
                  <a:pt x="555" y="1359"/>
                </a:cubicBezTo>
                <a:cubicBezTo>
                  <a:pt x="555" y="1358"/>
                  <a:pt x="555" y="1358"/>
                  <a:pt x="555" y="1358"/>
                </a:cubicBezTo>
                <a:cubicBezTo>
                  <a:pt x="552" y="1358"/>
                  <a:pt x="552" y="1358"/>
                  <a:pt x="552" y="1358"/>
                </a:cubicBezTo>
                <a:cubicBezTo>
                  <a:pt x="551" y="1356"/>
                  <a:pt x="551" y="1356"/>
                  <a:pt x="551" y="1356"/>
                </a:cubicBezTo>
                <a:cubicBezTo>
                  <a:pt x="524" y="1359"/>
                  <a:pt x="524" y="1359"/>
                  <a:pt x="524" y="1359"/>
                </a:cubicBezTo>
                <a:cubicBezTo>
                  <a:pt x="524" y="1358"/>
                  <a:pt x="524" y="1358"/>
                  <a:pt x="524" y="1358"/>
                </a:cubicBezTo>
                <a:cubicBezTo>
                  <a:pt x="522" y="1357"/>
                  <a:pt x="520" y="1357"/>
                  <a:pt x="518" y="1357"/>
                </a:cubicBezTo>
                <a:cubicBezTo>
                  <a:pt x="517" y="1359"/>
                  <a:pt x="517" y="1359"/>
                  <a:pt x="517" y="1359"/>
                </a:cubicBezTo>
                <a:cubicBezTo>
                  <a:pt x="512" y="1358"/>
                  <a:pt x="512" y="1358"/>
                  <a:pt x="512" y="1358"/>
                </a:cubicBezTo>
                <a:cubicBezTo>
                  <a:pt x="511" y="1361"/>
                  <a:pt x="511" y="1361"/>
                  <a:pt x="511" y="1361"/>
                </a:cubicBezTo>
                <a:cubicBezTo>
                  <a:pt x="505" y="1358"/>
                  <a:pt x="505" y="1358"/>
                  <a:pt x="505" y="1358"/>
                </a:cubicBezTo>
                <a:cubicBezTo>
                  <a:pt x="504" y="1358"/>
                  <a:pt x="504" y="1358"/>
                  <a:pt x="504" y="1358"/>
                </a:cubicBezTo>
                <a:cubicBezTo>
                  <a:pt x="504" y="1359"/>
                  <a:pt x="504" y="1359"/>
                  <a:pt x="504" y="1359"/>
                </a:cubicBezTo>
                <a:cubicBezTo>
                  <a:pt x="500" y="1359"/>
                  <a:pt x="500" y="1359"/>
                  <a:pt x="500" y="1359"/>
                </a:cubicBezTo>
                <a:cubicBezTo>
                  <a:pt x="496" y="1360"/>
                  <a:pt x="496" y="1360"/>
                  <a:pt x="496" y="1360"/>
                </a:cubicBezTo>
                <a:cubicBezTo>
                  <a:pt x="496" y="1361"/>
                  <a:pt x="496" y="1361"/>
                  <a:pt x="496" y="1361"/>
                </a:cubicBezTo>
                <a:cubicBezTo>
                  <a:pt x="488" y="1361"/>
                  <a:pt x="488" y="1361"/>
                  <a:pt x="488" y="1361"/>
                </a:cubicBezTo>
                <a:cubicBezTo>
                  <a:pt x="488" y="1363"/>
                  <a:pt x="488" y="1363"/>
                  <a:pt x="488" y="1363"/>
                </a:cubicBezTo>
                <a:cubicBezTo>
                  <a:pt x="480" y="1361"/>
                  <a:pt x="480" y="1361"/>
                  <a:pt x="480" y="1361"/>
                </a:cubicBezTo>
                <a:cubicBezTo>
                  <a:pt x="479" y="1363"/>
                  <a:pt x="479" y="1363"/>
                  <a:pt x="479" y="1363"/>
                </a:cubicBezTo>
                <a:cubicBezTo>
                  <a:pt x="468" y="1363"/>
                  <a:pt x="468" y="1363"/>
                  <a:pt x="468" y="1363"/>
                </a:cubicBezTo>
                <a:cubicBezTo>
                  <a:pt x="468" y="1362"/>
                  <a:pt x="468" y="1362"/>
                  <a:pt x="468" y="1362"/>
                </a:cubicBezTo>
                <a:cubicBezTo>
                  <a:pt x="467" y="1362"/>
                  <a:pt x="467" y="1362"/>
                  <a:pt x="467" y="1362"/>
                </a:cubicBezTo>
                <a:cubicBezTo>
                  <a:pt x="463" y="1362"/>
                  <a:pt x="463" y="1362"/>
                  <a:pt x="463" y="1362"/>
                </a:cubicBezTo>
                <a:cubicBezTo>
                  <a:pt x="463" y="1361"/>
                  <a:pt x="463" y="1361"/>
                  <a:pt x="463" y="1361"/>
                </a:cubicBezTo>
                <a:cubicBezTo>
                  <a:pt x="453" y="1360"/>
                  <a:pt x="453" y="1360"/>
                  <a:pt x="453" y="1360"/>
                </a:cubicBezTo>
                <a:cubicBezTo>
                  <a:pt x="453" y="1362"/>
                  <a:pt x="453" y="1362"/>
                  <a:pt x="453" y="1362"/>
                </a:cubicBezTo>
                <a:cubicBezTo>
                  <a:pt x="447" y="1359"/>
                  <a:pt x="447" y="1359"/>
                  <a:pt x="447" y="1359"/>
                </a:cubicBezTo>
                <a:cubicBezTo>
                  <a:pt x="447" y="1359"/>
                  <a:pt x="447" y="1359"/>
                  <a:pt x="447" y="1359"/>
                </a:cubicBezTo>
                <a:cubicBezTo>
                  <a:pt x="443" y="1359"/>
                  <a:pt x="443" y="1359"/>
                  <a:pt x="443" y="1359"/>
                </a:cubicBezTo>
                <a:cubicBezTo>
                  <a:pt x="443" y="1359"/>
                  <a:pt x="443" y="1359"/>
                  <a:pt x="443" y="1359"/>
                </a:cubicBezTo>
                <a:cubicBezTo>
                  <a:pt x="443" y="1361"/>
                  <a:pt x="443" y="1361"/>
                  <a:pt x="443" y="1361"/>
                </a:cubicBezTo>
                <a:cubicBezTo>
                  <a:pt x="437" y="1359"/>
                  <a:pt x="437" y="1359"/>
                  <a:pt x="437" y="1359"/>
                </a:cubicBezTo>
                <a:cubicBezTo>
                  <a:pt x="431" y="1359"/>
                  <a:pt x="431" y="1359"/>
                  <a:pt x="431" y="1359"/>
                </a:cubicBezTo>
                <a:cubicBezTo>
                  <a:pt x="431" y="1361"/>
                  <a:pt x="431" y="1361"/>
                  <a:pt x="431" y="1361"/>
                </a:cubicBezTo>
                <a:cubicBezTo>
                  <a:pt x="422" y="1361"/>
                  <a:pt x="422" y="1361"/>
                  <a:pt x="422" y="1361"/>
                </a:cubicBezTo>
                <a:cubicBezTo>
                  <a:pt x="422" y="1360"/>
                  <a:pt x="422" y="1360"/>
                  <a:pt x="422" y="1360"/>
                </a:cubicBezTo>
                <a:cubicBezTo>
                  <a:pt x="421" y="1360"/>
                  <a:pt x="421" y="1360"/>
                  <a:pt x="420" y="1361"/>
                </a:cubicBezTo>
                <a:cubicBezTo>
                  <a:pt x="420" y="1361"/>
                  <a:pt x="419" y="1361"/>
                  <a:pt x="419" y="1361"/>
                </a:cubicBezTo>
                <a:cubicBezTo>
                  <a:pt x="418" y="1362"/>
                  <a:pt x="418" y="1362"/>
                  <a:pt x="418" y="1362"/>
                </a:cubicBezTo>
                <a:cubicBezTo>
                  <a:pt x="417" y="1362"/>
                  <a:pt x="417" y="1362"/>
                  <a:pt x="417" y="1362"/>
                </a:cubicBezTo>
                <a:cubicBezTo>
                  <a:pt x="416" y="1363"/>
                  <a:pt x="414" y="1364"/>
                  <a:pt x="412" y="1365"/>
                </a:cubicBezTo>
                <a:cubicBezTo>
                  <a:pt x="403" y="1367"/>
                  <a:pt x="403" y="1367"/>
                  <a:pt x="403" y="1367"/>
                </a:cubicBezTo>
                <a:cubicBezTo>
                  <a:pt x="403" y="1361"/>
                  <a:pt x="403" y="1361"/>
                  <a:pt x="403" y="1361"/>
                </a:cubicBezTo>
                <a:cubicBezTo>
                  <a:pt x="398" y="1361"/>
                  <a:pt x="398" y="1361"/>
                  <a:pt x="398" y="1361"/>
                </a:cubicBezTo>
                <a:cubicBezTo>
                  <a:pt x="398" y="1362"/>
                  <a:pt x="398" y="1362"/>
                  <a:pt x="398" y="1362"/>
                </a:cubicBezTo>
                <a:cubicBezTo>
                  <a:pt x="392" y="1361"/>
                  <a:pt x="392" y="1361"/>
                  <a:pt x="392" y="1361"/>
                </a:cubicBezTo>
                <a:cubicBezTo>
                  <a:pt x="387" y="1361"/>
                  <a:pt x="387" y="1361"/>
                  <a:pt x="387" y="1361"/>
                </a:cubicBezTo>
                <a:cubicBezTo>
                  <a:pt x="387" y="1360"/>
                  <a:pt x="387" y="1360"/>
                  <a:pt x="387" y="1360"/>
                </a:cubicBezTo>
                <a:cubicBezTo>
                  <a:pt x="385" y="1359"/>
                  <a:pt x="385" y="1359"/>
                  <a:pt x="385" y="1359"/>
                </a:cubicBezTo>
                <a:cubicBezTo>
                  <a:pt x="385" y="1360"/>
                  <a:pt x="385" y="1360"/>
                  <a:pt x="385" y="1360"/>
                </a:cubicBezTo>
                <a:cubicBezTo>
                  <a:pt x="382" y="1361"/>
                  <a:pt x="378" y="1362"/>
                  <a:pt x="374" y="1362"/>
                </a:cubicBezTo>
                <a:cubicBezTo>
                  <a:pt x="373" y="1362"/>
                  <a:pt x="371" y="1362"/>
                  <a:pt x="370" y="1362"/>
                </a:cubicBezTo>
                <a:cubicBezTo>
                  <a:pt x="367" y="1361"/>
                  <a:pt x="367" y="1361"/>
                  <a:pt x="367" y="1361"/>
                </a:cubicBezTo>
                <a:cubicBezTo>
                  <a:pt x="361" y="1361"/>
                  <a:pt x="361" y="1361"/>
                  <a:pt x="361" y="1361"/>
                </a:cubicBezTo>
                <a:cubicBezTo>
                  <a:pt x="361" y="1358"/>
                  <a:pt x="361" y="1358"/>
                  <a:pt x="361" y="1358"/>
                </a:cubicBezTo>
                <a:cubicBezTo>
                  <a:pt x="357" y="1357"/>
                  <a:pt x="357" y="1357"/>
                  <a:pt x="357" y="1357"/>
                </a:cubicBezTo>
                <a:cubicBezTo>
                  <a:pt x="355" y="1358"/>
                  <a:pt x="355" y="1358"/>
                  <a:pt x="355" y="1358"/>
                </a:cubicBezTo>
                <a:cubicBezTo>
                  <a:pt x="352" y="1359"/>
                  <a:pt x="348" y="1358"/>
                  <a:pt x="345" y="1358"/>
                </a:cubicBezTo>
                <a:cubicBezTo>
                  <a:pt x="344" y="1359"/>
                  <a:pt x="344" y="1359"/>
                  <a:pt x="344" y="1359"/>
                </a:cubicBezTo>
                <a:cubicBezTo>
                  <a:pt x="340" y="1359"/>
                  <a:pt x="340" y="1359"/>
                  <a:pt x="340" y="1359"/>
                </a:cubicBezTo>
                <a:cubicBezTo>
                  <a:pt x="340" y="1362"/>
                  <a:pt x="340" y="1362"/>
                  <a:pt x="340" y="1362"/>
                </a:cubicBezTo>
                <a:cubicBezTo>
                  <a:pt x="333" y="1361"/>
                  <a:pt x="333" y="1361"/>
                  <a:pt x="333" y="1361"/>
                </a:cubicBezTo>
                <a:cubicBezTo>
                  <a:pt x="321" y="1361"/>
                  <a:pt x="321" y="1361"/>
                  <a:pt x="321" y="1361"/>
                </a:cubicBezTo>
                <a:cubicBezTo>
                  <a:pt x="311" y="1364"/>
                  <a:pt x="311" y="1364"/>
                  <a:pt x="311" y="1364"/>
                </a:cubicBezTo>
                <a:cubicBezTo>
                  <a:pt x="311" y="1362"/>
                  <a:pt x="311" y="1362"/>
                  <a:pt x="311" y="1362"/>
                </a:cubicBezTo>
                <a:cubicBezTo>
                  <a:pt x="309" y="1362"/>
                  <a:pt x="307" y="1362"/>
                  <a:pt x="305" y="1361"/>
                </a:cubicBezTo>
                <a:cubicBezTo>
                  <a:pt x="303" y="1361"/>
                  <a:pt x="303" y="1361"/>
                  <a:pt x="303" y="1361"/>
                </a:cubicBezTo>
                <a:cubicBezTo>
                  <a:pt x="302" y="1358"/>
                  <a:pt x="302" y="1358"/>
                  <a:pt x="302" y="1358"/>
                </a:cubicBezTo>
                <a:cubicBezTo>
                  <a:pt x="301" y="1359"/>
                  <a:pt x="301" y="1359"/>
                  <a:pt x="300" y="1359"/>
                </a:cubicBezTo>
                <a:cubicBezTo>
                  <a:pt x="299" y="1359"/>
                  <a:pt x="299" y="1359"/>
                  <a:pt x="299" y="1359"/>
                </a:cubicBezTo>
                <a:cubicBezTo>
                  <a:pt x="293" y="1359"/>
                  <a:pt x="293" y="1359"/>
                  <a:pt x="293" y="1359"/>
                </a:cubicBezTo>
                <a:cubicBezTo>
                  <a:pt x="287" y="1361"/>
                  <a:pt x="287" y="1361"/>
                  <a:pt x="287" y="1361"/>
                </a:cubicBezTo>
                <a:cubicBezTo>
                  <a:pt x="286" y="1359"/>
                  <a:pt x="286" y="1359"/>
                  <a:pt x="286" y="1359"/>
                </a:cubicBezTo>
                <a:cubicBezTo>
                  <a:pt x="280" y="1359"/>
                  <a:pt x="280" y="1359"/>
                  <a:pt x="280" y="1359"/>
                </a:cubicBezTo>
                <a:cubicBezTo>
                  <a:pt x="280" y="1357"/>
                  <a:pt x="280" y="1357"/>
                  <a:pt x="280" y="1357"/>
                </a:cubicBezTo>
                <a:cubicBezTo>
                  <a:pt x="279" y="1357"/>
                  <a:pt x="279" y="1357"/>
                  <a:pt x="279" y="1357"/>
                </a:cubicBezTo>
                <a:cubicBezTo>
                  <a:pt x="279" y="1360"/>
                  <a:pt x="279" y="1360"/>
                  <a:pt x="279" y="1360"/>
                </a:cubicBezTo>
                <a:cubicBezTo>
                  <a:pt x="269" y="1357"/>
                  <a:pt x="269" y="1357"/>
                  <a:pt x="269" y="1357"/>
                </a:cubicBezTo>
                <a:cubicBezTo>
                  <a:pt x="264" y="1359"/>
                  <a:pt x="262" y="1359"/>
                  <a:pt x="260" y="1359"/>
                </a:cubicBezTo>
                <a:cubicBezTo>
                  <a:pt x="258" y="1359"/>
                  <a:pt x="258" y="1359"/>
                  <a:pt x="258" y="1359"/>
                </a:cubicBezTo>
                <a:cubicBezTo>
                  <a:pt x="254" y="1360"/>
                  <a:pt x="251" y="1359"/>
                  <a:pt x="249" y="1358"/>
                </a:cubicBezTo>
                <a:cubicBezTo>
                  <a:pt x="247" y="1358"/>
                  <a:pt x="247" y="1358"/>
                  <a:pt x="247" y="1358"/>
                </a:cubicBezTo>
                <a:cubicBezTo>
                  <a:pt x="239" y="1362"/>
                  <a:pt x="239" y="1362"/>
                  <a:pt x="239" y="1362"/>
                </a:cubicBezTo>
                <a:cubicBezTo>
                  <a:pt x="239" y="1358"/>
                  <a:pt x="239" y="1358"/>
                  <a:pt x="239" y="1358"/>
                </a:cubicBezTo>
                <a:cubicBezTo>
                  <a:pt x="232" y="1358"/>
                  <a:pt x="232" y="1358"/>
                  <a:pt x="232" y="1358"/>
                </a:cubicBezTo>
                <a:cubicBezTo>
                  <a:pt x="231" y="1359"/>
                  <a:pt x="230" y="1359"/>
                  <a:pt x="228" y="1359"/>
                </a:cubicBezTo>
                <a:cubicBezTo>
                  <a:pt x="227" y="1359"/>
                  <a:pt x="227" y="1359"/>
                  <a:pt x="227" y="1359"/>
                </a:cubicBezTo>
                <a:cubicBezTo>
                  <a:pt x="222" y="1359"/>
                  <a:pt x="222" y="1359"/>
                  <a:pt x="222" y="1359"/>
                </a:cubicBezTo>
                <a:cubicBezTo>
                  <a:pt x="222" y="1358"/>
                  <a:pt x="222" y="1358"/>
                  <a:pt x="222" y="1358"/>
                </a:cubicBezTo>
                <a:cubicBezTo>
                  <a:pt x="220" y="1358"/>
                  <a:pt x="220" y="1358"/>
                  <a:pt x="220" y="1358"/>
                </a:cubicBezTo>
                <a:cubicBezTo>
                  <a:pt x="220" y="1356"/>
                  <a:pt x="220" y="1356"/>
                  <a:pt x="220" y="1356"/>
                </a:cubicBezTo>
                <a:cubicBezTo>
                  <a:pt x="218" y="1356"/>
                  <a:pt x="216" y="1356"/>
                  <a:pt x="215" y="1356"/>
                </a:cubicBezTo>
                <a:cubicBezTo>
                  <a:pt x="215" y="1362"/>
                  <a:pt x="215" y="1362"/>
                  <a:pt x="215" y="1362"/>
                </a:cubicBezTo>
                <a:cubicBezTo>
                  <a:pt x="207" y="1358"/>
                  <a:pt x="207" y="1358"/>
                  <a:pt x="207" y="1358"/>
                </a:cubicBezTo>
                <a:cubicBezTo>
                  <a:pt x="205" y="1358"/>
                  <a:pt x="205" y="1358"/>
                  <a:pt x="205" y="1358"/>
                </a:cubicBezTo>
                <a:cubicBezTo>
                  <a:pt x="205" y="1359"/>
                  <a:pt x="205" y="1359"/>
                  <a:pt x="205" y="1359"/>
                </a:cubicBezTo>
                <a:cubicBezTo>
                  <a:pt x="198" y="1359"/>
                  <a:pt x="198" y="1359"/>
                  <a:pt x="198" y="1359"/>
                </a:cubicBezTo>
                <a:cubicBezTo>
                  <a:pt x="198" y="1361"/>
                  <a:pt x="198" y="1361"/>
                  <a:pt x="198" y="1361"/>
                </a:cubicBezTo>
                <a:cubicBezTo>
                  <a:pt x="194" y="1361"/>
                  <a:pt x="194" y="1361"/>
                  <a:pt x="194" y="1361"/>
                </a:cubicBezTo>
                <a:cubicBezTo>
                  <a:pt x="192" y="1364"/>
                  <a:pt x="192" y="1364"/>
                  <a:pt x="192" y="1364"/>
                </a:cubicBezTo>
                <a:cubicBezTo>
                  <a:pt x="182" y="1361"/>
                  <a:pt x="182" y="1361"/>
                  <a:pt x="182" y="1361"/>
                </a:cubicBezTo>
                <a:cubicBezTo>
                  <a:pt x="181" y="1362"/>
                  <a:pt x="181" y="1362"/>
                  <a:pt x="181" y="1362"/>
                </a:cubicBezTo>
                <a:cubicBezTo>
                  <a:pt x="175" y="1363"/>
                  <a:pt x="170" y="1360"/>
                  <a:pt x="166" y="1359"/>
                </a:cubicBezTo>
                <a:cubicBezTo>
                  <a:pt x="166" y="1358"/>
                  <a:pt x="165" y="1358"/>
                  <a:pt x="164" y="1358"/>
                </a:cubicBezTo>
                <a:cubicBezTo>
                  <a:pt x="164" y="1358"/>
                  <a:pt x="163" y="1358"/>
                  <a:pt x="163" y="1358"/>
                </a:cubicBezTo>
                <a:cubicBezTo>
                  <a:pt x="162" y="1359"/>
                  <a:pt x="160" y="1359"/>
                  <a:pt x="159" y="1359"/>
                </a:cubicBezTo>
                <a:cubicBezTo>
                  <a:pt x="153" y="1360"/>
                  <a:pt x="153" y="1360"/>
                  <a:pt x="153" y="1360"/>
                </a:cubicBezTo>
                <a:cubicBezTo>
                  <a:pt x="153" y="1359"/>
                  <a:pt x="153" y="1359"/>
                  <a:pt x="153" y="1359"/>
                </a:cubicBezTo>
                <a:cubicBezTo>
                  <a:pt x="152" y="1358"/>
                  <a:pt x="152" y="1358"/>
                  <a:pt x="152" y="1358"/>
                </a:cubicBezTo>
                <a:cubicBezTo>
                  <a:pt x="146" y="1358"/>
                  <a:pt x="146" y="1358"/>
                  <a:pt x="146" y="1358"/>
                </a:cubicBezTo>
                <a:cubicBezTo>
                  <a:pt x="145" y="1358"/>
                  <a:pt x="144" y="1358"/>
                  <a:pt x="144" y="1358"/>
                </a:cubicBezTo>
                <a:cubicBezTo>
                  <a:pt x="142" y="1358"/>
                  <a:pt x="142" y="1358"/>
                  <a:pt x="142" y="1358"/>
                </a:cubicBezTo>
                <a:cubicBezTo>
                  <a:pt x="142" y="1358"/>
                  <a:pt x="142" y="1358"/>
                  <a:pt x="142" y="1358"/>
                </a:cubicBezTo>
                <a:cubicBezTo>
                  <a:pt x="141" y="1358"/>
                  <a:pt x="141" y="1357"/>
                  <a:pt x="140" y="1357"/>
                </a:cubicBezTo>
                <a:cubicBezTo>
                  <a:pt x="140" y="1357"/>
                  <a:pt x="140" y="1357"/>
                  <a:pt x="139" y="1357"/>
                </a:cubicBezTo>
                <a:cubicBezTo>
                  <a:pt x="139" y="1357"/>
                  <a:pt x="138" y="1358"/>
                  <a:pt x="136" y="1358"/>
                </a:cubicBezTo>
                <a:cubicBezTo>
                  <a:pt x="135" y="1361"/>
                  <a:pt x="135" y="1361"/>
                  <a:pt x="135" y="1361"/>
                </a:cubicBezTo>
                <a:cubicBezTo>
                  <a:pt x="130" y="1359"/>
                  <a:pt x="130" y="1359"/>
                  <a:pt x="130" y="1359"/>
                </a:cubicBezTo>
                <a:cubicBezTo>
                  <a:pt x="129" y="1360"/>
                  <a:pt x="128" y="1360"/>
                  <a:pt x="126" y="1361"/>
                </a:cubicBezTo>
                <a:cubicBezTo>
                  <a:pt x="125" y="1361"/>
                  <a:pt x="125" y="1361"/>
                  <a:pt x="125" y="1361"/>
                </a:cubicBezTo>
                <a:cubicBezTo>
                  <a:pt x="124" y="1362"/>
                  <a:pt x="124" y="1362"/>
                  <a:pt x="124" y="1362"/>
                </a:cubicBezTo>
                <a:cubicBezTo>
                  <a:pt x="121" y="1361"/>
                  <a:pt x="121" y="1361"/>
                  <a:pt x="121" y="1361"/>
                </a:cubicBezTo>
                <a:cubicBezTo>
                  <a:pt x="120" y="1361"/>
                  <a:pt x="120" y="1361"/>
                  <a:pt x="120" y="1361"/>
                </a:cubicBezTo>
                <a:cubicBezTo>
                  <a:pt x="120" y="1361"/>
                  <a:pt x="120" y="1361"/>
                  <a:pt x="120" y="1361"/>
                </a:cubicBezTo>
                <a:cubicBezTo>
                  <a:pt x="106" y="1361"/>
                  <a:pt x="106" y="1361"/>
                  <a:pt x="106" y="1361"/>
                </a:cubicBezTo>
                <a:cubicBezTo>
                  <a:pt x="106" y="1359"/>
                  <a:pt x="106" y="1359"/>
                  <a:pt x="106" y="1359"/>
                </a:cubicBezTo>
                <a:cubicBezTo>
                  <a:pt x="104" y="1356"/>
                  <a:pt x="104" y="1356"/>
                  <a:pt x="104" y="1356"/>
                </a:cubicBezTo>
                <a:cubicBezTo>
                  <a:pt x="102" y="1356"/>
                  <a:pt x="102" y="1356"/>
                  <a:pt x="102" y="1356"/>
                </a:cubicBezTo>
                <a:cubicBezTo>
                  <a:pt x="99" y="1356"/>
                  <a:pt x="97" y="1356"/>
                  <a:pt x="95" y="1356"/>
                </a:cubicBezTo>
                <a:cubicBezTo>
                  <a:pt x="93" y="1356"/>
                  <a:pt x="91" y="1356"/>
                  <a:pt x="89" y="1356"/>
                </a:cubicBezTo>
                <a:cubicBezTo>
                  <a:pt x="89" y="1358"/>
                  <a:pt x="89" y="1358"/>
                  <a:pt x="89" y="1358"/>
                </a:cubicBezTo>
                <a:cubicBezTo>
                  <a:pt x="72" y="1358"/>
                  <a:pt x="72" y="1358"/>
                  <a:pt x="72" y="1358"/>
                </a:cubicBezTo>
                <a:cubicBezTo>
                  <a:pt x="72" y="1358"/>
                  <a:pt x="72" y="1358"/>
                  <a:pt x="72" y="1358"/>
                </a:cubicBezTo>
                <a:cubicBezTo>
                  <a:pt x="71" y="1359"/>
                  <a:pt x="71" y="1359"/>
                  <a:pt x="71" y="1359"/>
                </a:cubicBezTo>
                <a:cubicBezTo>
                  <a:pt x="66" y="1358"/>
                  <a:pt x="66" y="1358"/>
                  <a:pt x="66" y="1358"/>
                </a:cubicBezTo>
                <a:cubicBezTo>
                  <a:pt x="63" y="1357"/>
                  <a:pt x="61" y="1357"/>
                  <a:pt x="59" y="1357"/>
                </a:cubicBezTo>
                <a:cubicBezTo>
                  <a:pt x="59" y="1358"/>
                  <a:pt x="59" y="1358"/>
                  <a:pt x="59" y="1358"/>
                </a:cubicBezTo>
                <a:cubicBezTo>
                  <a:pt x="52" y="1358"/>
                  <a:pt x="52" y="1358"/>
                  <a:pt x="52" y="1358"/>
                </a:cubicBezTo>
                <a:cubicBezTo>
                  <a:pt x="52" y="1359"/>
                  <a:pt x="52" y="1359"/>
                  <a:pt x="52" y="1359"/>
                </a:cubicBezTo>
                <a:cubicBezTo>
                  <a:pt x="42" y="1359"/>
                  <a:pt x="42" y="1359"/>
                  <a:pt x="42" y="1359"/>
                </a:cubicBezTo>
                <a:cubicBezTo>
                  <a:pt x="42" y="1361"/>
                  <a:pt x="42" y="1361"/>
                  <a:pt x="42" y="1361"/>
                </a:cubicBezTo>
                <a:cubicBezTo>
                  <a:pt x="32" y="1361"/>
                  <a:pt x="32" y="1361"/>
                  <a:pt x="32" y="1361"/>
                </a:cubicBezTo>
                <a:cubicBezTo>
                  <a:pt x="32" y="1363"/>
                  <a:pt x="32" y="1363"/>
                  <a:pt x="32" y="1363"/>
                </a:cubicBezTo>
                <a:cubicBezTo>
                  <a:pt x="25" y="1359"/>
                  <a:pt x="25" y="1359"/>
                  <a:pt x="25" y="1359"/>
                </a:cubicBezTo>
                <a:cubicBezTo>
                  <a:pt x="15" y="1359"/>
                  <a:pt x="15" y="1359"/>
                  <a:pt x="15" y="1359"/>
                </a:cubicBezTo>
                <a:cubicBezTo>
                  <a:pt x="15" y="1358"/>
                  <a:pt x="15" y="1358"/>
                  <a:pt x="15" y="1358"/>
                </a:cubicBezTo>
                <a:cubicBezTo>
                  <a:pt x="9" y="1360"/>
                  <a:pt x="9" y="1360"/>
                  <a:pt x="9" y="1360"/>
                </a:cubicBezTo>
                <a:cubicBezTo>
                  <a:pt x="9" y="1346"/>
                  <a:pt x="9" y="1346"/>
                  <a:pt x="9" y="1346"/>
                </a:cubicBezTo>
                <a:cubicBezTo>
                  <a:pt x="9" y="1344"/>
                  <a:pt x="9" y="1343"/>
                  <a:pt x="10" y="1342"/>
                </a:cubicBezTo>
                <a:cubicBezTo>
                  <a:pt x="9" y="1327"/>
                  <a:pt x="9" y="1327"/>
                  <a:pt x="9" y="1327"/>
                </a:cubicBezTo>
                <a:cubicBezTo>
                  <a:pt x="7" y="1327"/>
                  <a:pt x="7" y="1327"/>
                  <a:pt x="7" y="1327"/>
                </a:cubicBezTo>
                <a:cubicBezTo>
                  <a:pt x="7" y="1317"/>
                  <a:pt x="7" y="1317"/>
                  <a:pt x="7" y="1317"/>
                </a:cubicBezTo>
                <a:cubicBezTo>
                  <a:pt x="3" y="1317"/>
                  <a:pt x="3" y="1317"/>
                  <a:pt x="3" y="1317"/>
                </a:cubicBezTo>
                <a:cubicBezTo>
                  <a:pt x="6" y="1310"/>
                  <a:pt x="6" y="1310"/>
                  <a:pt x="6" y="1310"/>
                </a:cubicBezTo>
                <a:cubicBezTo>
                  <a:pt x="5" y="1309"/>
                  <a:pt x="5" y="1308"/>
                  <a:pt x="4" y="1307"/>
                </a:cubicBezTo>
                <a:cubicBezTo>
                  <a:pt x="0" y="1301"/>
                  <a:pt x="0" y="1301"/>
                  <a:pt x="0" y="1301"/>
                </a:cubicBezTo>
                <a:cubicBezTo>
                  <a:pt x="6" y="1298"/>
                  <a:pt x="6" y="1298"/>
                  <a:pt x="6" y="1298"/>
                </a:cubicBezTo>
                <a:cubicBezTo>
                  <a:pt x="6" y="1296"/>
                  <a:pt x="6" y="1296"/>
                  <a:pt x="6" y="1296"/>
                </a:cubicBezTo>
                <a:cubicBezTo>
                  <a:pt x="8" y="1295"/>
                  <a:pt x="8" y="1295"/>
                  <a:pt x="8" y="1295"/>
                </a:cubicBezTo>
                <a:cubicBezTo>
                  <a:pt x="8" y="1295"/>
                  <a:pt x="8" y="1295"/>
                  <a:pt x="8" y="1295"/>
                </a:cubicBezTo>
                <a:cubicBezTo>
                  <a:pt x="7" y="1293"/>
                  <a:pt x="6" y="1290"/>
                  <a:pt x="6" y="1287"/>
                </a:cubicBezTo>
                <a:cubicBezTo>
                  <a:pt x="8" y="1282"/>
                  <a:pt x="8" y="1282"/>
                  <a:pt x="8" y="1282"/>
                </a:cubicBezTo>
                <a:cubicBezTo>
                  <a:pt x="6" y="1279"/>
                  <a:pt x="5" y="1275"/>
                  <a:pt x="7" y="1271"/>
                </a:cubicBezTo>
                <a:cubicBezTo>
                  <a:pt x="7" y="1269"/>
                  <a:pt x="7" y="1269"/>
                  <a:pt x="7" y="1269"/>
                </a:cubicBezTo>
                <a:cubicBezTo>
                  <a:pt x="7" y="1261"/>
                  <a:pt x="7" y="1261"/>
                  <a:pt x="7" y="1261"/>
                </a:cubicBezTo>
                <a:cubicBezTo>
                  <a:pt x="8" y="1261"/>
                  <a:pt x="8" y="1261"/>
                  <a:pt x="8" y="1261"/>
                </a:cubicBezTo>
                <a:cubicBezTo>
                  <a:pt x="4" y="1251"/>
                  <a:pt x="4" y="1251"/>
                  <a:pt x="4" y="1251"/>
                </a:cubicBezTo>
                <a:cubicBezTo>
                  <a:pt x="9" y="1251"/>
                  <a:pt x="9" y="1251"/>
                  <a:pt x="9" y="1251"/>
                </a:cubicBezTo>
                <a:cubicBezTo>
                  <a:pt x="9" y="1249"/>
                  <a:pt x="9" y="1249"/>
                  <a:pt x="9" y="1249"/>
                </a:cubicBezTo>
                <a:cubicBezTo>
                  <a:pt x="7" y="1247"/>
                  <a:pt x="7" y="1244"/>
                  <a:pt x="8" y="1243"/>
                </a:cubicBezTo>
                <a:cubicBezTo>
                  <a:pt x="8" y="1238"/>
                  <a:pt x="8" y="1238"/>
                  <a:pt x="8" y="1238"/>
                </a:cubicBezTo>
                <a:cubicBezTo>
                  <a:pt x="9" y="1238"/>
                  <a:pt x="9" y="1238"/>
                  <a:pt x="9" y="1238"/>
                </a:cubicBezTo>
                <a:cubicBezTo>
                  <a:pt x="9" y="1233"/>
                  <a:pt x="9" y="1233"/>
                  <a:pt x="9" y="1233"/>
                </a:cubicBezTo>
                <a:cubicBezTo>
                  <a:pt x="7" y="1233"/>
                  <a:pt x="7" y="1233"/>
                  <a:pt x="7" y="1233"/>
                </a:cubicBezTo>
                <a:cubicBezTo>
                  <a:pt x="7" y="1226"/>
                  <a:pt x="7" y="1226"/>
                  <a:pt x="7" y="1226"/>
                </a:cubicBezTo>
                <a:cubicBezTo>
                  <a:pt x="4" y="1226"/>
                  <a:pt x="4" y="1226"/>
                  <a:pt x="4" y="1226"/>
                </a:cubicBezTo>
                <a:cubicBezTo>
                  <a:pt x="8" y="1216"/>
                  <a:pt x="8" y="1216"/>
                  <a:pt x="8" y="1216"/>
                </a:cubicBezTo>
                <a:cubicBezTo>
                  <a:pt x="8" y="1210"/>
                  <a:pt x="8" y="1210"/>
                  <a:pt x="8" y="1210"/>
                </a:cubicBezTo>
                <a:cubicBezTo>
                  <a:pt x="6" y="1210"/>
                  <a:pt x="6" y="1210"/>
                  <a:pt x="6" y="1210"/>
                </a:cubicBezTo>
                <a:cubicBezTo>
                  <a:pt x="6" y="1201"/>
                  <a:pt x="6" y="1201"/>
                  <a:pt x="6" y="1201"/>
                </a:cubicBezTo>
                <a:cubicBezTo>
                  <a:pt x="5" y="1201"/>
                  <a:pt x="5" y="1201"/>
                  <a:pt x="5" y="1201"/>
                </a:cubicBezTo>
                <a:cubicBezTo>
                  <a:pt x="5" y="1193"/>
                  <a:pt x="5" y="1193"/>
                  <a:pt x="5" y="1193"/>
                </a:cubicBezTo>
                <a:cubicBezTo>
                  <a:pt x="3" y="1191"/>
                  <a:pt x="3" y="1191"/>
                  <a:pt x="3" y="1191"/>
                </a:cubicBezTo>
                <a:cubicBezTo>
                  <a:pt x="3" y="1175"/>
                  <a:pt x="3" y="1175"/>
                  <a:pt x="3" y="1175"/>
                </a:cubicBezTo>
                <a:cubicBezTo>
                  <a:pt x="5" y="1174"/>
                  <a:pt x="5" y="1174"/>
                  <a:pt x="5" y="1174"/>
                </a:cubicBezTo>
                <a:cubicBezTo>
                  <a:pt x="5" y="1169"/>
                  <a:pt x="5" y="1169"/>
                  <a:pt x="5" y="1169"/>
                </a:cubicBezTo>
                <a:cubicBezTo>
                  <a:pt x="7" y="1169"/>
                  <a:pt x="7" y="1169"/>
                  <a:pt x="7" y="1169"/>
                </a:cubicBezTo>
                <a:cubicBezTo>
                  <a:pt x="7" y="1168"/>
                  <a:pt x="7" y="1168"/>
                  <a:pt x="7" y="1168"/>
                </a:cubicBezTo>
                <a:cubicBezTo>
                  <a:pt x="7" y="1168"/>
                  <a:pt x="7" y="1167"/>
                  <a:pt x="8" y="1167"/>
                </a:cubicBezTo>
                <a:cubicBezTo>
                  <a:pt x="7" y="1166"/>
                  <a:pt x="7" y="1164"/>
                  <a:pt x="8" y="1162"/>
                </a:cubicBezTo>
                <a:cubicBezTo>
                  <a:pt x="9" y="1158"/>
                  <a:pt x="9" y="1158"/>
                  <a:pt x="9" y="1158"/>
                </a:cubicBezTo>
                <a:cubicBezTo>
                  <a:pt x="10" y="1158"/>
                  <a:pt x="10" y="1158"/>
                  <a:pt x="10" y="1158"/>
                </a:cubicBezTo>
                <a:cubicBezTo>
                  <a:pt x="10" y="1155"/>
                  <a:pt x="10" y="1155"/>
                  <a:pt x="10" y="1155"/>
                </a:cubicBezTo>
                <a:cubicBezTo>
                  <a:pt x="10" y="1151"/>
                  <a:pt x="10" y="1151"/>
                  <a:pt x="10" y="1151"/>
                </a:cubicBezTo>
                <a:cubicBezTo>
                  <a:pt x="10" y="1151"/>
                  <a:pt x="10" y="1151"/>
                  <a:pt x="10" y="1151"/>
                </a:cubicBezTo>
                <a:cubicBezTo>
                  <a:pt x="10" y="1147"/>
                  <a:pt x="10" y="1147"/>
                  <a:pt x="10" y="1147"/>
                </a:cubicBezTo>
                <a:cubicBezTo>
                  <a:pt x="9" y="1145"/>
                  <a:pt x="9" y="1145"/>
                  <a:pt x="9" y="1145"/>
                </a:cubicBezTo>
                <a:cubicBezTo>
                  <a:pt x="9" y="1145"/>
                  <a:pt x="9" y="1145"/>
                  <a:pt x="9" y="1145"/>
                </a:cubicBezTo>
                <a:cubicBezTo>
                  <a:pt x="9" y="1139"/>
                  <a:pt x="9" y="1139"/>
                  <a:pt x="9" y="1139"/>
                </a:cubicBezTo>
                <a:cubicBezTo>
                  <a:pt x="7" y="1139"/>
                  <a:pt x="7" y="1139"/>
                  <a:pt x="7" y="1139"/>
                </a:cubicBezTo>
                <a:cubicBezTo>
                  <a:pt x="7" y="1133"/>
                  <a:pt x="7" y="1133"/>
                  <a:pt x="7" y="1133"/>
                </a:cubicBezTo>
                <a:cubicBezTo>
                  <a:pt x="6" y="1129"/>
                  <a:pt x="6" y="1129"/>
                  <a:pt x="6" y="1129"/>
                </a:cubicBezTo>
                <a:cubicBezTo>
                  <a:pt x="6" y="1127"/>
                  <a:pt x="6" y="1126"/>
                  <a:pt x="6" y="1124"/>
                </a:cubicBezTo>
                <a:cubicBezTo>
                  <a:pt x="6" y="1123"/>
                  <a:pt x="5" y="1122"/>
                  <a:pt x="5" y="1120"/>
                </a:cubicBezTo>
                <a:cubicBezTo>
                  <a:pt x="5" y="1114"/>
                  <a:pt x="5" y="1114"/>
                  <a:pt x="5" y="1114"/>
                </a:cubicBezTo>
                <a:cubicBezTo>
                  <a:pt x="6" y="1114"/>
                  <a:pt x="6" y="1114"/>
                  <a:pt x="6" y="1114"/>
                </a:cubicBezTo>
                <a:cubicBezTo>
                  <a:pt x="6" y="1111"/>
                  <a:pt x="6" y="1111"/>
                  <a:pt x="6" y="1111"/>
                </a:cubicBezTo>
                <a:cubicBezTo>
                  <a:pt x="8" y="1111"/>
                  <a:pt x="8" y="1111"/>
                  <a:pt x="8" y="1111"/>
                </a:cubicBezTo>
                <a:cubicBezTo>
                  <a:pt x="8" y="1106"/>
                  <a:pt x="8" y="1106"/>
                  <a:pt x="8" y="1106"/>
                </a:cubicBezTo>
                <a:cubicBezTo>
                  <a:pt x="4" y="1097"/>
                  <a:pt x="4" y="1097"/>
                  <a:pt x="4" y="1097"/>
                </a:cubicBezTo>
                <a:cubicBezTo>
                  <a:pt x="9" y="1097"/>
                  <a:pt x="9" y="1097"/>
                  <a:pt x="9" y="1097"/>
                </a:cubicBezTo>
                <a:cubicBezTo>
                  <a:pt x="9" y="1082"/>
                  <a:pt x="9" y="1082"/>
                  <a:pt x="9" y="1082"/>
                </a:cubicBezTo>
                <a:cubicBezTo>
                  <a:pt x="7" y="1082"/>
                  <a:pt x="7" y="1082"/>
                  <a:pt x="7" y="1082"/>
                </a:cubicBezTo>
                <a:cubicBezTo>
                  <a:pt x="7" y="1069"/>
                  <a:pt x="7" y="1069"/>
                  <a:pt x="7" y="1069"/>
                </a:cubicBezTo>
                <a:cubicBezTo>
                  <a:pt x="9" y="1069"/>
                  <a:pt x="9" y="1069"/>
                  <a:pt x="9" y="1069"/>
                </a:cubicBezTo>
                <a:cubicBezTo>
                  <a:pt x="9" y="1063"/>
                  <a:pt x="9" y="1063"/>
                  <a:pt x="9" y="1063"/>
                </a:cubicBezTo>
                <a:cubicBezTo>
                  <a:pt x="9" y="1063"/>
                  <a:pt x="9" y="1063"/>
                  <a:pt x="9" y="1063"/>
                </a:cubicBezTo>
                <a:cubicBezTo>
                  <a:pt x="9" y="1058"/>
                  <a:pt x="9" y="1058"/>
                  <a:pt x="9" y="1058"/>
                </a:cubicBezTo>
                <a:cubicBezTo>
                  <a:pt x="9" y="1058"/>
                  <a:pt x="9" y="1058"/>
                  <a:pt x="9" y="1058"/>
                </a:cubicBezTo>
                <a:cubicBezTo>
                  <a:pt x="8" y="1053"/>
                  <a:pt x="8" y="1053"/>
                  <a:pt x="8" y="1053"/>
                </a:cubicBezTo>
                <a:cubicBezTo>
                  <a:pt x="7" y="1050"/>
                  <a:pt x="8" y="1047"/>
                  <a:pt x="8" y="1046"/>
                </a:cubicBezTo>
                <a:cubicBezTo>
                  <a:pt x="8" y="1044"/>
                  <a:pt x="8" y="1043"/>
                  <a:pt x="8" y="1042"/>
                </a:cubicBezTo>
                <a:cubicBezTo>
                  <a:pt x="4" y="1042"/>
                  <a:pt x="4" y="1042"/>
                  <a:pt x="4" y="1042"/>
                </a:cubicBezTo>
                <a:cubicBezTo>
                  <a:pt x="6" y="1035"/>
                  <a:pt x="6" y="1035"/>
                  <a:pt x="6" y="1035"/>
                </a:cubicBezTo>
                <a:cubicBezTo>
                  <a:pt x="6" y="1014"/>
                  <a:pt x="6" y="1014"/>
                  <a:pt x="6" y="1014"/>
                </a:cubicBezTo>
                <a:cubicBezTo>
                  <a:pt x="7" y="1014"/>
                  <a:pt x="7" y="1014"/>
                  <a:pt x="7" y="1014"/>
                </a:cubicBezTo>
                <a:cubicBezTo>
                  <a:pt x="7" y="1010"/>
                  <a:pt x="7" y="1010"/>
                  <a:pt x="7" y="1010"/>
                </a:cubicBezTo>
                <a:cubicBezTo>
                  <a:pt x="8" y="1010"/>
                  <a:pt x="8" y="1010"/>
                  <a:pt x="8" y="1010"/>
                </a:cubicBezTo>
                <a:cubicBezTo>
                  <a:pt x="8" y="1009"/>
                  <a:pt x="8" y="1009"/>
                  <a:pt x="9" y="1008"/>
                </a:cubicBezTo>
                <a:cubicBezTo>
                  <a:pt x="9" y="1008"/>
                  <a:pt x="9" y="1007"/>
                  <a:pt x="9" y="1006"/>
                </a:cubicBezTo>
                <a:cubicBezTo>
                  <a:pt x="8" y="1006"/>
                  <a:pt x="8" y="1006"/>
                  <a:pt x="8" y="1006"/>
                </a:cubicBezTo>
                <a:cubicBezTo>
                  <a:pt x="6" y="970"/>
                  <a:pt x="6" y="970"/>
                  <a:pt x="6" y="970"/>
                </a:cubicBezTo>
                <a:cubicBezTo>
                  <a:pt x="7" y="970"/>
                  <a:pt x="7" y="970"/>
                  <a:pt x="7" y="970"/>
                </a:cubicBezTo>
                <a:cubicBezTo>
                  <a:pt x="7" y="969"/>
                  <a:pt x="7" y="969"/>
                  <a:pt x="7" y="969"/>
                </a:cubicBezTo>
                <a:cubicBezTo>
                  <a:pt x="5" y="969"/>
                  <a:pt x="5" y="969"/>
                  <a:pt x="5" y="969"/>
                </a:cubicBezTo>
                <a:cubicBezTo>
                  <a:pt x="5" y="947"/>
                  <a:pt x="5" y="947"/>
                  <a:pt x="5" y="947"/>
                </a:cubicBezTo>
                <a:cubicBezTo>
                  <a:pt x="6" y="947"/>
                  <a:pt x="6" y="947"/>
                  <a:pt x="6" y="947"/>
                </a:cubicBezTo>
                <a:cubicBezTo>
                  <a:pt x="6" y="945"/>
                  <a:pt x="6" y="945"/>
                  <a:pt x="6" y="945"/>
                </a:cubicBezTo>
                <a:cubicBezTo>
                  <a:pt x="5" y="945"/>
                  <a:pt x="5" y="945"/>
                  <a:pt x="5" y="945"/>
                </a:cubicBezTo>
                <a:cubicBezTo>
                  <a:pt x="5" y="931"/>
                  <a:pt x="5" y="931"/>
                  <a:pt x="5" y="931"/>
                </a:cubicBezTo>
                <a:cubicBezTo>
                  <a:pt x="6" y="931"/>
                  <a:pt x="6" y="931"/>
                  <a:pt x="6" y="931"/>
                </a:cubicBezTo>
                <a:cubicBezTo>
                  <a:pt x="6" y="923"/>
                  <a:pt x="6" y="923"/>
                  <a:pt x="6" y="923"/>
                </a:cubicBezTo>
                <a:cubicBezTo>
                  <a:pt x="7" y="923"/>
                  <a:pt x="7" y="923"/>
                  <a:pt x="7" y="923"/>
                </a:cubicBezTo>
                <a:cubicBezTo>
                  <a:pt x="7" y="921"/>
                  <a:pt x="7" y="921"/>
                  <a:pt x="7" y="921"/>
                </a:cubicBezTo>
                <a:cubicBezTo>
                  <a:pt x="8" y="921"/>
                  <a:pt x="8" y="921"/>
                  <a:pt x="8" y="921"/>
                </a:cubicBezTo>
                <a:cubicBezTo>
                  <a:pt x="7" y="897"/>
                  <a:pt x="7" y="897"/>
                  <a:pt x="7" y="897"/>
                </a:cubicBezTo>
                <a:cubicBezTo>
                  <a:pt x="9" y="896"/>
                  <a:pt x="9" y="896"/>
                  <a:pt x="9" y="896"/>
                </a:cubicBezTo>
                <a:cubicBezTo>
                  <a:pt x="7" y="882"/>
                  <a:pt x="7" y="882"/>
                  <a:pt x="7" y="882"/>
                </a:cubicBezTo>
                <a:cubicBezTo>
                  <a:pt x="11" y="878"/>
                  <a:pt x="11" y="878"/>
                  <a:pt x="11" y="878"/>
                </a:cubicBezTo>
                <a:cubicBezTo>
                  <a:pt x="11" y="876"/>
                  <a:pt x="11" y="871"/>
                  <a:pt x="11" y="868"/>
                </a:cubicBezTo>
                <a:cubicBezTo>
                  <a:pt x="10" y="868"/>
                  <a:pt x="10" y="868"/>
                  <a:pt x="10" y="868"/>
                </a:cubicBezTo>
                <a:cubicBezTo>
                  <a:pt x="10" y="864"/>
                  <a:pt x="10" y="864"/>
                  <a:pt x="10" y="864"/>
                </a:cubicBezTo>
                <a:cubicBezTo>
                  <a:pt x="9" y="864"/>
                  <a:pt x="9" y="864"/>
                  <a:pt x="9" y="864"/>
                </a:cubicBezTo>
                <a:cubicBezTo>
                  <a:pt x="9" y="853"/>
                  <a:pt x="9" y="853"/>
                  <a:pt x="9" y="853"/>
                </a:cubicBezTo>
                <a:cubicBezTo>
                  <a:pt x="7" y="852"/>
                  <a:pt x="7" y="852"/>
                  <a:pt x="7" y="852"/>
                </a:cubicBezTo>
                <a:cubicBezTo>
                  <a:pt x="7" y="850"/>
                  <a:pt x="7" y="850"/>
                  <a:pt x="7" y="850"/>
                </a:cubicBezTo>
                <a:cubicBezTo>
                  <a:pt x="6" y="850"/>
                  <a:pt x="6" y="850"/>
                  <a:pt x="6" y="850"/>
                </a:cubicBezTo>
                <a:cubicBezTo>
                  <a:pt x="4" y="846"/>
                  <a:pt x="4" y="846"/>
                  <a:pt x="4" y="846"/>
                </a:cubicBezTo>
                <a:cubicBezTo>
                  <a:pt x="3" y="842"/>
                  <a:pt x="4" y="837"/>
                  <a:pt x="6" y="830"/>
                </a:cubicBezTo>
                <a:cubicBezTo>
                  <a:pt x="6" y="830"/>
                  <a:pt x="6" y="830"/>
                  <a:pt x="6" y="830"/>
                </a:cubicBezTo>
                <a:cubicBezTo>
                  <a:pt x="7" y="823"/>
                  <a:pt x="7" y="823"/>
                  <a:pt x="7" y="823"/>
                </a:cubicBezTo>
                <a:cubicBezTo>
                  <a:pt x="6" y="822"/>
                  <a:pt x="6" y="820"/>
                  <a:pt x="6" y="818"/>
                </a:cubicBezTo>
                <a:cubicBezTo>
                  <a:pt x="7" y="813"/>
                  <a:pt x="7" y="813"/>
                  <a:pt x="7" y="813"/>
                </a:cubicBezTo>
                <a:cubicBezTo>
                  <a:pt x="7" y="813"/>
                  <a:pt x="7" y="813"/>
                  <a:pt x="7" y="813"/>
                </a:cubicBezTo>
                <a:cubicBezTo>
                  <a:pt x="7" y="805"/>
                  <a:pt x="7" y="805"/>
                  <a:pt x="7" y="805"/>
                </a:cubicBezTo>
                <a:cubicBezTo>
                  <a:pt x="8" y="805"/>
                  <a:pt x="8" y="805"/>
                  <a:pt x="8" y="805"/>
                </a:cubicBezTo>
                <a:cubicBezTo>
                  <a:pt x="4" y="774"/>
                  <a:pt x="4" y="774"/>
                  <a:pt x="4" y="774"/>
                </a:cubicBezTo>
                <a:cubicBezTo>
                  <a:pt x="8" y="774"/>
                  <a:pt x="8" y="774"/>
                  <a:pt x="8" y="774"/>
                </a:cubicBezTo>
                <a:cubicBezTo>
                  <a:pt x="4" y="762"/>
                  <a:pt x="4" y="762"/>
                  <a:pt x="4" y="762"/>
                </a:cubicBezTo>
                <a:cubicBezTo>
                  <a:pt x="7" y="762"/>
                  <a:pt x="7" y="762"/>
                  <a:pt x="7" y="762"/>
                </a:cubicBezTo>
                <a:cubicBezTo>
                  <a:pt x="7" y="758"/>
                  <a:pt x="7" y="758"/>
                  <a:pt x="7" y="758"/>
                </a:cubicBezTo>
                <a:cubicBezTo>
                  <a:pt x="9" y="758"/>
                  <a:pt x="9" y="758"/>
                  <a:pt x="9" y="758"/>
                </a:cubicBezTo>
                <a:cubicBezTo>
                  <a:pt x="9" y="756"/>
                  <a:pt x="9" y="756"/>
                  <a:pt x="9" y="756"/>
                </a:cubicBezTo>
                <a:cubicBezTo>
                  <a:pt x="9" y="743"/>
                  <a:pt x="7" y="737"/>
                  <a:pt x="4" y="727"/>
                </a:cubicBezTo>
                <a:cubicBezTo>
                  <a:pt x="3" y="723"/>
                  <a:pt x="3" y="723"/>
                  <a:pt x="3" y="723"/>
                </a:cubicBezTo>
                <a:cubicBezTo>
                  <a:pt x="6" y="721"/>
                  <a:pt x="6" y="721"/>
                  <a:pt x="6" y="721"/>
                </a:cubicBezTo>
                <a:cubicBezTo>
                  <a:pt x="6" y="716"/>
                  <a:pt x="6" y="716"/>
                  <a:pt x="6" y="716"/>
                </a:cubicBezTo>
                <a:cubicBezTo>
                  <a:pt x="6" y="711"/>
                  <a:pt x="6" y="704"/>
                  <a:pt x="10" y="700"/>
                </a:cubicBezTo>
                <a:cubicBezTo>
                  <a:pt x="10" y="696"/>
                  <a:pt x="10" y="696"/>
                  <a:pt x="10" y="696"/>
                </a:cubicBezTo>
                <a:cubicBezTo>
                  <a:pt x="10" y="696"/>
                  <a:pt x="10" y="696"/>
                  <a:pt x="10" y="696"/>
                </a:cubicBezTo>
                <a:cubicBezTo>
                  <a:pt x="10" y="685"/>
                  <a:pt x="10" y="685"/>
                  <a:pt x="10" y="685"/>
                </a:cubicBezTo>
                <a:cubicBezTo>
                  <a:pt x="9" y="685"/>
                  <a:pt x="9" y="685"/>
                  <a:pt x="9" y="685"/>
                </a:cubicBezTo>
                <a:cubicBezTo>
                  <a:pt x="9" y="680"/>
                  <a:pt x="9" y="680"/>
                  <a:pt x="9" y="680"/>
                </a:cubicBezTo>
                <a:cubicBezTo>
                  <a:pt x="7" y="680"/>
                  <a:pt x="7" y="680"/>
                  <a:pt x="7" y="680"/>
                </a:cubicBezTo>
                <a:cubicBezTo>
                  <a:pt x="8" y="672"/>
                  <a:pt x="8" y="672"/>
                  <a:pt x="8" y="672"/>
                </a:cubicBezTo>
                <a:cubicBezTo>
                  <a:pt x="7" y="672"/>
                  <a:pt x="7" y="672"/>
                  <a:pt x="7" y="672"/>
                </a:cubicBezTo>
                <a:cubicBezTo>
                  <a:pt x="7" y="656"/>
                  <a:pt x="7" y="656"/>
                  <a:pt x="7" y="656"/>
                </a:cubicBezTo>
                <a:cubicBezTo>
                  <a:pt x="6" y="652"/>
                  <a:pt x="6" y="652"/>
                  <a:pt x="6" y="652"/>
                </a:cubicBezTo>
                <a:cubicBezTo>
                  <a:pt x="5" y="648"/>
                  <a:pt x="6" y="643"/>
                  <a:pt x="7" y="640"/>
                </a:cubicBezTo>
                <a:cubicBezTo>
                  <a:pt x="7" y="639"/>
                  <a:pt x="7" y="638"/>
                  <a:pt x="7" y="638"/>
                </a:cubicBezTo>
                <a:cubicBezTo>
                  <a:pt x="5" y="624"/>
                  <a:pt x="5" y="624"/>
                  <a:pt x="5" y="624"/>
                </a:cubicBezTo>
                <a:cubicBezTo>
                  <a:pt x="7" y="624"/>
                  <a:pt x="7" y="624"/>
                  <a:pt x="7" y="624"/>
                </a:cubicBezTo>
                <a:cubicBezTo>
                  <a:pt x="7" y="620"/>
                  <a:pt x="7" y="620"/>
                  <a:pt x="7" y="620"/>
                </a:cubicBezTo>
                <a:cubicBezTo>
                  <a:pt x="9" y="620"/>
                  <a:pt x="9" y="620"/>
                  <a:pt x="9" y="620"/>
                </a:cubicBezTo>
                <a:cubicBezTo>
                  <a:pt x="9" y="614"/>
                  <a:pt x="9" y="614"/>
                  <a:pt x="9" y="614"/>
                </a:cubicBezTo>
                <a:cubicBezTo>
                  <a:pt x="8" y="614"/>
                  <a:pt x="8" y="614"/>
                  <a:pt x="8" y="614"/>
                </a:cubicBezTo>
                <a:cubicBezTo>
                  <a:pt x="9" y="601"/>
                  <a:pt x="9" y="601"/>
                  <a:pt x="9" y="601"/>
                </a:cubicBezTo>
                <a:cubicBezTo>
                  <a:pt x="9" y="601"/>
                  <a:pt x="9" y="601"/>
                  <a:pt x="9" y="601"/>
                </a:cubicBezTo>
                <a:cubicBezTo>
                  <a:pt x="7" y="578"/>
                  <a:pt x="7" y="578"/>
                  <a:pt x="7" y="578"/>
                </a:cubicBezTo>
                <a:cubicBezTo>
                  <a:pt x="5" y="573"/>
                  <a:pt x="5" y="573"/>
                  <a:pt x="5" y="573"/>
                </a:cubicBezTo>
                <a:cubicBezTo>
                  <a:pt x="8" y="573"/>
                  <a:pt x="8" y="573"/>
                  <a:pt x="8" y="573"/>
                </a:cubicBezTo>
                <a:cubicBezTo>
                  <a:pt x="8" y="571"/>
                  <a:pt x="8" y="568"/>
                  <a:pt x="8" y="566"/>
                </a:cubicBezTo>
                <a:cubicBezTo>
                  <a:pt x="8" y="564"/>
                  <a:pt x="9" y="561"/>
                  <a:pt x="8" y="561"/>
                </a:cubicBezTo>
                <a:cubicBezTo>
                  <a:pt x="8" y="559"/>
                  <a:pt x="8" y="559"/>
                  <a:pt x="8" y="559"/>
                </a:cubicBezTo>
                <a:cubicBezTo>
                  <a:pt x="7" y="553"/>
                  <a:pt x="7" y="553"/>
                  <a:pt x="7" y="553"/>
                </a:cubicBezTo>
                <a:cubicBezTo>
                  <a:pt x="10" y="551"/>
                  <a:pt x="10" y="551"/>
                  <a:pt x="10" y="551"/>
                </a:cubicBezTo>
                <a:cubicBezTo>
                  <a:pt x="10" y="548"/>
                  <a:pt x="10" y="548"/>
                  <a:pt x="10" y="548"/>
                </a:cubicBezTo>
                <a:cubicBezTo>
                  <a:pt x="9" y="546"/>
                  <a:pt x="10" y="544"/>
                  <a:pt x="10" y="543"/>
                </a:cubicBezTo>
                <a:cubicBezTo>
                  <a:pt x="6" y="520"/>
                  <a:pt x="6" y="520"/>
                  <a:pt x="6" y="520"/>
                </a:cubicBezTo>
                <a:cubicBezTo>
                  <a:pt x="2" y="520"/>
                  <a:pt x="2" y="520"/>
                  <a:pt x="2" y="520"/>
                </a:cubicBezTo>
                <a:cubicBezTo>
                  <a:pt x="6" y="505"/>
                  <a:pt x="6" y="505"/>
                  <a:pt x="6" y="505"/>
                </a:cubicBezTo>
                <a:cubicBezTo>
                  <a:pt x="6" y="486"/>
                  <a:pt x="6" y="486"/>
                  <a:pt x="6" y="486"/>
                </a:cubicBezTo>
                <a:cubicBezTo>
                  <a:pt x="7" y="482"/>
                  <a:pt x="7" y="477"/>
                  <a:pt x="7" y="471"/>
                </a:cubicBezTo>
                <a:cubicBezTo>
                  <a:pt x="7" y="468"/>
                  <a:pt x="7" y="465"/>
                  <a:pt x="7" y="462"/>
                </a:cubicBezTo>
                <a:cubicBezTo>
                  <a:pt x="4" y="462"/>
                  <a:pt x="4" y="462"/>
                  <a:pt x="4" y="462"/>
                </a:cubicBezTo>
                <a:cubicBezTo>
                  <a:pt x="5" y="456"/>
                  <a:pt x="5" y="456"/>
                  <a:pt x="5" y="456"/>
                </a:cubicBezTo>
                <a:cubicBezTo>
                  <a:pt x="5" y="454"/>
                  <a:pt x="6" y="453"/>
                  <a:pt x="6" y="452"/>
                </a:cubicBezTo>
                <a:cubicBezTo>
                  <a:pt x="6" y="451"/>
                  <a:pt x="6" y="451"/>
                  <a:pt x="6" y="450"/>
                </a:cubicBezTo>
                <a:cubicBezTo>
                  <a:pt x="5" y="448"/>
                  <a:pt x="5" y="445"/>
                  <a:pt x="5" y="443"/>
                </a:cubicBezTo>
                <a:cubicBezTo>
                  <a:pt x="6" y="441"/>
                  <a:pt x="6" y="441"/>
                  <a:pt x="6" y="441"/>
                </a:cubicBezTo>
                <a:cubicBezTo>
                  <a:pt x="7" y="440"/>
                  <a:pt x="7" y="440"/>
                  <a:pt x="7" y="440"/>
                </a:cubicBezTo>
                <a:cubicBezTo>
                  <a:pt x="7" y="434"/>
                  <a:pt x="7" y="434"/>
                  <a:pt x="7" y="434"/>
                </a:cubicBezTo>
                <a:cubicBezTo>
                  <a:pt x="9" y="434"/>
                  <a:pt x="9" y="434"/>
                  <a:pt x="9" y="434"/>
                </a:cubicBezTo>
                <a:cubicBezTo>
                  <a:pt x="9" y="428"/>
                  <a:pt x="9" y="428"/>
                  <a:pt x="9" y="428"/>
                </a:cubicBezTo>
                <a:cubicBezTo>
                  <a:pt x="7" y="428"/>
                  <a:pt x="7" y="428"/>
                  <a:pt x="7" y="428"/>
                </a:cubicBezTo>
                <a:cubicBezTo>
                  <a:pt x="7" y="421"/>
                  <a:pt x="7" y="421"/>
                  <a:pt x="7" y="421"/>
                </a:cubicBezTo>
                <a:cubicBezTo>
                  <a:pt x="6" y="421"/>
                  <a:pt x="6" y="421"/>
                  <a:pt x="6" y="421"/>
                </a:cubicBezTo>
                <a:cubicBezTo>
                  <a:pt x="6" y="414"/>
                  <a:pt x="6" y="414"/>
                  <a:pt x="6" y="414"/>
                </a:cubicBezTo>
                <a:cubicBezTo>
                  <a:pt x="5" y="410"/>
                  <a:pt x="5" y="410"/>
                  <a:pt x="5" y="410"/>
                </a:cubicBezTo>
                <a:cubicBezTo>
                  <a:pt x="5" y="410"/>
                  <a:pt x="5" y="409"/>
                  <a:pt x="5" y="409"/>
                </a:cubicBezTo>
                <a:cubicBezTo>
                  <a:pt x="5" y="409"/>
                  <a:pt x="5" y="409"/>
                  <a:pt x="5" y="409"/>
                </a:cubicBezTo>
                <a:cubicBezTo>
                  <a:pt x="5" y="408"/>
                  <a:pt x="5" y="407"/>
                  <a:pt x="5" y="406"/>
                </a:cubicBezTo>
                <a:cubicBezTo>
                  <a:pt x="5" y="404"/>
                  <a:pt x="5" y="404"/>
                  <a:pt x="5" y="404"/>
                </a:cubicBezTo>
                <a:cubicBezTo>
                  <a:pt x="4" y="404"/>
                  <a:pt x="4" y="404"/>
                  <a:pt x="4" y="404"/>
                </a:cubicBezTo>
                <a:cubicBezTo>
                  <a:pt x="4" y="390"/>
                  <a:pt x="4" y="390"/>
                  <a:pt x="4" y="390"/>
                </a:cubicBezTo>
                <a:cubicBezTo>
                  <a:pt x="5" y="390"/>
                  <a:pt x="5" y="390"/>
                  <a:pt x="5" y="390"/>
                </a:cubicBezTo>
                <a:cubicBezTo>
                  <a:pt x="5" y="387"/>
                  <a:pt x="5" y="387"/>
                  <a:pt x="5" y="387"/>
                </a:cubicBezTo>
                <a:cubicBezTo>
                  <a:pt x="6" y="387"/>
                  <a:pt x="6" y="387"/>
                  <a:pt x="6" y="387"/>
                </a:cubicBezTo>
                <a:cubicBezTo>
                  <a:pt x="6" y="383"/>
                  <a:pt x="6" y="383"/>
                  <a:pt x="6" y="383"/>
                </a:cubicBezTo>
                <a:cubicBezTo>
                  <a:pt x="6" y="381"/>
                  <a:pt x="6" y="380"/>
                  <a:pt x="6" y="379"/>
                </a:cubicBezTo>
                <a:cubicBezTo>
                  <a:pt x="5" y="374"/>
                  <a:pt x="6" y="371"/>
                  <a:pt x="7" y="368"/>
                </a:cubicBezTo>
                <a:cubicBezTo>
                  <a:pt x="7" y="366"/>
                  <a:pt x="7" y="366"/>
                  <a:pt x="7" y="366"/>
                </a:cubicBezTo>
                <a:cubicBezTo>
                  <a:pt x="9" y="365"/>
                  <a:pt x="9" y="365"/>
                  <a:pt x="9" y="365"/>
                </a:cubicBezTo>
                <a:cubicBezTo>
                  <a:pt x="9" y="347"/>
                  <a:pt x="9" y="347"/>
                  <a:pt x="9" y="347"/>
                </a:cubicBezTo>
                <a:cubicBezTo>
                  <a:pt x="9" y="347"/>
                  <a:pt x="8" y="346"/>
                  <a:pt x="8" y="346"/>
                </a:cubicBezTo>
                <a:cubicBezTo>
                  <a:pt x="7" y="341"/>
                  <a:pt x="6" y="337"/>
                  <a:pt x="6" y="334"/>
                </a:cubicBezTo>
                <a:cubicBezTo>
                  <a:pt x="7" y="330"/>
                  <a:pt x="7" y="330"/>
                  <a:pt x="7" y="330"/>
                </a:cubicBezTo>
                <a:cubicBezTo>
                  <a:pt x="7" y="325"/>
                  <a:pt x="7" y="325"/>
                  <a:pt x="7" y="325"/>
                </a:cubicBezTo>
                <a:cubicBezTo>
                  <a:pt x="9" y="325"/>
                  <a:pt x="9" y="325"/>
                  <a:pt x="9" y="325"/>
                </a:cubicBezTo>
                <a:cubicBezTo>
                  <a:pt x="9" y="312"/>
                  <a:pt x="9" y="312"/>
                  <a:pt x="9" y="312"/>
                </a:cubicBezTo>
                <a:cubicBezTo>
                  <a:pt x="7" y="312"/>
                  <a:pt x="7" y="312"/>
                  <a:pt x="7" y="312"/>
                </a:cubicBezTo>
                <a:cubicBezTo>
                  <a:pt x="7" y="299"/>
                  <a:pt x="7" y="299"/>
                  <a:pt x="7" y="299"/>
                </a:cubicBezTo>
                <a:cubicBezTo>
                  <a:pt x="9" y="299"/>
                  <a:pt x="9" y="299"/>
                  <a:pt x="9" y="299"/>
                </a:cubicBezTo>
                <a:cubicBezTo>
                  <a:pt x="9" y="295"/>
                  <a:pt x="9" y="295"/>
                  <a:pt x="9" y="295"/>
                </a:cubicBezTo>
                <a:cubicBezTo>
                  <a:pt x="9" y="294"/>
                  <a:pt x="9" y="294"/>
                  <a:pt x="9" y="294"/>
                </a:cubicBezTo>
                <a:cubicBezTo>
                  <a:pt x="9" y="283"/>
                  <a:pt x="9" y="283"/>
                  <a:pt x="9" y="283"/>
                </a:cubicBezTo>
                <a:cubicBezTo>
                  <a:pt x="7" y="283"/>
                  <a:pt x="7" y="283"/>
                  <a:pt x="7" y="283"/>
                </a:cubicBezTo>
                <a:cubicBezTo>
                  <a:pt x="7" y="271"/>
                  <a:pt x="7" y="271"/>
                  <a:pt x="7" y="271"/>
                </a:cubicBezTo>
                <a:cubicBezTo>
                  <a:pt x="7" y="271"/>
                  <a:pt x="7" y="271"/>
                  <a:pt x="7" y="271"/>
                </a:cubicBezTo>
                <a:cubicBezTo>
                  <a:pt x="5" y="250"/>
                  <a:pt x="5" y="250"/>
                  <a:pt x="5" y="250"/>
                </a:cubicBezTo>
                <a:cubicBezTo>
                  <a:pt x="9" y="248"/>
                  <a:pt x="9" y="248"/>
                  <a:pt x="9" y="248"/>
                </a:cubicBezTo>
                <a:cubicBezTo>
                  <a:pt x="9" y="246"/>
                  <a:pt x="9" y="241"/>
                  <a:pt x="9" y="237"/>
                </a:cubicBezTo>
                <a:cubicBezTo>
                  <a:pt x="7" y="237"/>
                  <a:pt x="7" y="237"/>
                  <a:pt x="7" y="237"/>
                </a:cubicBezTo>
                <a:cubicBezTo>
                  <a:pt x="7" y="224"/>
                  <a:pt x="7" y="224"/>
                  <a:pt x="7" y="224"/>
                </a:cubicBezTo>
                <a:cubicBezTo>
                  <a:pt x="9" y="224"/>
                  <a:pt x="9" y="224"/>
                  <a:pt x="9" y="224"/>
                </a:cubicBezTo>
                <a:cubicBezTo>
                  <a:pt x="9" y="218"/>
                  <a:pt x="9" y="218"/>
                  <a:pt x="9" y="218"/>
                </a:cubicBezTo>
                <a:cubicBezTo>
                  <a:pt x="5" y="195"/>
                  <a:pt x="5" y="195"/>
                  <a:pt x="5" y="195"/>
                </a:cubicBezTo>
                <a:cubicBezTo>
                  <a:pt x="7" y="195"/>
                  <a:pt x="7" y="195"/>
                  <a:pt x="7" y="195"/>
                </a:cubicBezTo>
                <a:cubicBezTo>
                  <a:pt x="7" y="192"/>
                  <a:pt x="7" y="192"/>
                  <a:pt x="7" y="192"/>
                </a:cubicBezTo>
                <a:cubicBezTo>
                  <a:pt x="6" y="185"/>
                  <a:pt x="6" y="185"/>
                  <a:pt x="6" y="185"/>
                </a:cubicBezTo>
                <a:cubicBezTo>
                  <a:pt x="8" y="185"/>
                  <a:pt x="8" y="185"/>
                  <a:pt x="8" y="185"/>
                </a:cubicBezTo>
                <a:cubicBezTo>
                  <a:pt x="7" y="179"/>
                  <a:pt x="7" y="179"/>
                  <a:pt x="7" y="179"/>
                </a:cubicBezTo>
                <a:cubicBezTo>
                  <a:pt x="3" y="179"/>
                  <a:pt x="3" y="179"/>
                  <a:pt x="3" y="179"/>
                </a:cubicBezTo>
                <a:cubicBezTo>
                  <a:pt x="5" y="172"/>
                  <a:pt x="5" y="172"/>
                  <a:pt x="5" y="172"/>
                </a:cubicBezTo>
                <a:cubicBezTo>
                  <a:pt x="5" y="145"/>
                  <a:pt x="5" y="145"/>
                  <a:pt x="5" y="145"/>
                </a:cubicBezTo>
                <a:cubicBezTo>
                  <a:pt x="5" y="145"/>
                  <a:pt x="5" y="145"/>
                  <a:pt x="5" y="145"/>
                </a:cubicBezTo>
                <a:cubicBezTo>
                  <a:pt x="5" y="141"/>
                  <a:pt x="5" y="141"/>
                  <a:pt x="5" y="141"/>
                </a:cubicBezTo>
                <a:cubicBezTo>
                  <a:pt x="2" y="135"/>
                  <a:pt x="2" y="135"/>
                  <a:pt x="2" y="135"/>
                </a:cubicBezTo>
                <a:cubicBezTo>
                  <a:pt x="4" y="135"/>
                  <a:pt x="4" y="135"/>
                  <a:pt x="4" y="135"/>
                </a:cubicBezTo>
                <a:cubicBezTo>
                  <a:pt x="4" y="133"/>
                  <a:pt x="4" y="133"/>
                  <a:pt x="4" y="133"/>
                </a:cubicBezTo>
                <a:cubicBezTo>
                  <a:pt x="4" y="133"/>
                  <a:pt x="4" y="133"/>
                  <a:pt x="4" y="133"/>
                </a:cubicBezTo>
                <a:cubicBezTo>
                  <a:pt x="5" y="127"/>
                  <a:pt x="5" y="127"/>
                  <a:pt x="5" y="127"/>
                </a:cubicBezTo>
                <a:cubicBezTo>
                  <a:pt x="5" y="125"/>
                  <a:pt x="5" y="125"/>
                  <a:pt x="5" y="125"/>
                </a:cubicBezTo>
                <a:cubicBezTo>
                  <a:pt x="4" y="125"/>
                  <a:pt x="4" y="125"/>
                  <a:pt x="4" y="125"/>
                </a:cubicBezTo>
                <a:cubicBezTo>
                  <a:pt x="4" y="112"/>
                  <a:pt x="4" y="112"/>
                  <a:pt x="4" y="112"/>
                </a:cubicBezTo>
                <a:cubicBezTo>
                  <a:pt x="5" y="112"/>
                  <a:pt x="5" y="112"/>
                  <a:pt x="5" y="112"/>
                </a:cubicBezTo>
                <a:cubicBezTo>
                  <a:pt x="5" y="112"/>
                  <a:pt x="5" y="112"/>
                  <a:pt x="5" y="112"/>
                </a:cubicBezTo>
                <a:cubicBezTo>
                  <a:pt x="5" y="111"/>
                  <a:pt x="5" y="111"/>
                  <a:pt x="5" y="111"/>
                </a:cubicBezTo>
                <a:cubicBezTo>
                  <a:pt x="6" y="110"/>
                  <a:pt x="6" y="110"/>
                  <a:pt x="6" y="109"/>
                </a:cubicBezTo>
                <a:cubicBezTo>
                  <a:pt x="6" y="109"/>
                  <a:pt x="6" y="109"/>
                  <a:pt x="6" y="109"/>
                </a:cubicBezTo>
                <a:cubicBezTo>
                  <a:pt x="6" y="107"/>
                  <a:pt x="6" y="107"/>
                  <a:pt x="6" y="107"/>
                </a:cubicBezTo>
                <a:cubicBezTo>
                  <a:pt x="3" y="107"/>
                  <a:pt x="3" y="107"/>
                  <a:pt x="3" y="107"/>
                </a:cubicBezTo>
                <a:cubicBezTo>
                  <a:pt x="5" y="100"/>
                  <a:pt x="5" y="100"/>
                  <a:pt x="5" y="100"/>
                </a:cubicBezTo>
                <a:cubicBezTo>
                  <a:pt x="4" y="100"/>
                  <a:pt x="4" y="100"/>
                  <a:pt x="4" y="100"/>
                </a:cubicBezTo>
                <a:cubicBezTo>
                  <a:pt x="4" y="93"/>
                  <a:pt x="4" y="93"/>
                  <a:pt x="4" y="93"/>
                </a:cubicBezTo>
                <a:cubicBezTo>
                  <a:pt x="3" y="93"/>
                  <a:pt x="3" y="93"/>
                  <a:pt x="3" y="93"/>
                </a:cubicBezTo>
                <a:cubicBezTo>
                  <a:pt x="4" y="90"/>
                  <a:pt x="4" y="90"/>
                  <a:pt x="4" y="90"/>
                </a:cubicBezTo>
                <a:cubicBezTo>
                  <a:pt x="4" y="87"/>
                  <a:pt x="4" y="87"/>
                  <a:pt x="4" y="87"/>
                </a:cubicBezTo>
                <a:cubicBezTo>
                  <a:pt x="5" y="87"/>
                  <a:pt x="5" y="87"/>
                  <a:pt x="5" y="87"/>
                </a:cubicBezTo>
                <a:cubicBezTo>
                  <a:pt x="6" y="79"/>
                  <a:pt x="6" y="79"/>
                  <a:pt x="6" y="79"/>
                </a:cubicBezTo>
                <a:cubicBezTo>
                  <a:pt x="8" y="78"/>
                  <a:pt x="8" y="78"/>
                  <a:pt x="8" y="78"/>
                </a:cubicBezTo>
                <a:cubicBezTo>
                  <a:pt x="8" y="77"/>
                  <a:pt x="8" y="75"/>
                  <a:pt x="7" y="74"/>
                </a:cubicBezTo>
                <a:cubicBezTo>
                  <a:pt x="7" y="70"/>
                  <a:pt x="6" y="64"/>
                  <a:pt x="8" y="58"/>
                </a:cubicBezTo>
                <a:cubicBezTo>
                  <a:pt x="9" y="55"/>
                  <a:pt x="9" y="55"/>
                  <a:pt x="9" y="55"/>
                </a:cubicBezTo>
                <a:cubicBezTo>
                  <a:pt x="9" y="52"/>
                  <a:pt x="9" y="52"/>
                  <a:pt x="9" y="52"/>
                </a:cubicBezTo>
                <a:cubicBezTo>
                  <a:pt x="7" y="49"/>
                  <a:pt x="7" y="47"/>
                  <a:pt x="8" y="46"/>
                </a:cubicBezTo>
                <a:cubicBezTo>
                  <a:pt x="8" y="42"/>
                  <a:pt x="8" y="42"/>
                  <a:pt x="8" y="42"/>
                </a:cubicBezTo>
                <a:cubicBezTo>
                  <a:pt x="8" y="28"/>
                  <a:pt x="8" y="28"/>
                  <a:pt x="8" y="28"/>
                </a:cubicBezTo>
                <a:cubicBezTo>
                  <a:pt x="6" y="28"/>
                  <a:pt x="6" y="28"/>
                  <a:pt x="6" y="28"/>
                </a:cubicBezTo>
                <a:cubicBezTo>
                  <a:pt x="6" y="25"/>
                  <a:pt x="6" y="25"/>
                  <a:pt x="6" y="25"/>
                </a:cubicBezTo>
                <a:cubicBezTo>
                  <a:pt x="3" y="25"/>
                  <a:pt x="3" y="25"/>
                  <a:pt x="3" y="25"/>
                </a:cubicBezTo>
                <a:cubicBezTo>
                  <a:pt x="7" y="13"/>
                  <a:pt x="7" y="13"/>
                  <a:pt x="7" y="13"/>
                </a:cubicBezTo>
                <a:cubicBezTo>
                  <a:pt x="7" y="12"/>
                  <a:pt x="7" y="12"/>
                  <a:pt x="7" y="12"/>
                </a:cubicBezTo>
                <a:cubicBezTo>
                  <a:pt x="7" y="12"/>
                  <a:pt x="7" y="12"/>
                  <a:pt x="7" y="12"/>
                </a:cubicBezTo>
                <a:cubicBezTo>
                  <a:pt x="8" y="9"/>
                  <a:pt x="8" y="9"/>
                  <a:pt x="8" y="9"/>
                </a:cubicBezTo>
                <a:cubicBezTo>
                  <a:pt x="12" y="11"/>
                  <a:pt x="12" y="11"/>
                  <a:pt x="12" y="11"/>
                </a:cubicBezTo>
                <a:cubicBezTo>
                  <a:pt x="13" y="11"/>
                  <a:pt x="14" y="11"/>
                  <a:pt x="14" y="11"/>
                </a:cubicBezTo>
                <a:cubicBezTo>
                  <a:pt x="15" y="9"/>
                  <a:pt x="15" y="9"/>
                  <a:pt x="15" y="9"/>
                </a:cubicBezTo>
                <a:cubicBezTo>
                  <a:pt x="25" y="9"/>
                  <a:pt x="25" y="9"/>
                  <a:pt x="25" y="9"/>
                </a:cubicBezTo>
                <a:cubicBezTo>
                  <a:pt x="32" y="6"/>
                  <a:pt x="32" y="6"/>
                  <a:pt x="32" y="6"/>
                </a:cubicBezTo>
                <a:cubicBezTo>
                  <a:pt x="32" y="8"/>
                  <a:pt x="32" y="8"/>
                  <a:pt x="32" y="8"/>
                </a:cubicBezTo>
                <a:cubicBezTo>
                  <a:pt x="42" y="8"/>
                  <a:pt x="42" y="8"/>
                  <a:pt x="42" y="8"/>
                </a:cubicBezTo>
                <a:cubicBezTo>
                  <a:pt x="42" y="9"/>
                  <a:pt x="42" y="9"/>
                  <a:pt x="42" y="9"/>
                </a:cubicBezTo>
                <a:cubicBezTo>
                  <a:pt x="52" y="9"/>
                  <a:pt x="52" y="9"/>
                  <a:pt x="52" y="9"/>
                </a:cubicBezTo>
                <a:cubicBezTo>
                  <a:pt x="52" y="11"/>
                  <a:pt x="52" y="11"/>
                  <a:pt x="52" y="11"/>
                </a:cubicBezTo>
                <a:cubicBezTo>
                  <a:pt x="59" y="11"/>
                  <a:pt x="59" y="11"/>
                  <a:pt x="59" y="11"/>
                </a:cubicBezTo>
                <a:cubicBezTo>
                  <a:pt x="59" y="12"/>
                  <a:pt x="59" y="12"/>
                  <a:pt x="59" y="12"/>
                </a:cubicBezTo>
                <a:cubicBezTo>
                  <a:pt x="61" y="12"/>
                  <a:pt x="63" y="12"/>
                  <a:pt x="66" y="11"/>
                </a:cubicBezTo>
                <a:cubicBezTo>
                  <a:pt x="71" y="9"/>
                  <a:pt x="71" y="9"/>
                  <a:pt x="71" y="9"/>
                </a:cubicBezTo>
                <a:cubicBezTo>
                  <a:pt x="72" y="11"/>
                  <a:pt x="72" y="11"/>
                  <a:pt x="72" y="11"/>
                </a:cubicBezTo>
                <a:cubicBezTo>
                  <a:pt x="72" y="11"/>
                  <a:pt x="72" y="11"/>
                  <a:pt x="72" y="11"/>
                </a:cubicBezTo>
                <a:cubicBezTo>
                  <a:pt x="89" y="11"/>
                  <a:pt x="89" y="11"/>
                  <a:pt x="89" y="11"/>
                </a:cubicBezTo>
                <a:cubicBezTo>
                  <a:pt x="89" y="12"/>
                  <a:pt x="89" y="12"/>
                  <a:pt x="89" y="12"/>
                </a:cubicBezTo>
                <a:cubicBezTo>
                  <a:pt x="91" y="12"/>
                  <a:pt x="93" y="13"/>
                  <a:pt x="95" y="13"/>
                </a:cubicBezTo>
                <a:cubicBezTo>
                  <a:pt x="97" y="13"/>
                  <a:pt x="99" y="13"/>
                  <a:pt x="102" y="13"/>
                </a:cubicBezTo>
                <a:cubicBezTo>
                  <a:pt x="104" y="13"/>
                  <a:pt x="104" y="13"/>
                  <a:pt x="104" y="13"/>
                </a:cubicBezTo>
                <a:cubicBezTo>
                  <a:pt x="106" y="10"/>
                  <a:pt x="106" y="10"/>
                  <a:pt x="106" y="10"/>
                </a:cubicBezTo>
                <a:cubicBezTo>
                  <a:pt x="106" y="8"/>
                  <a:pt x="106" y="8"/>
                  <a:pt x="106" y="8"/>
                </a:cubicBezTo>
                <a:cubicBezTo>
                  <a:pt x="120" y="8"/>
                  <a:pt x="120" y="8"/>
                  <a:pt x="120" y="8"/>
                </a:cubicBezTo>
                <a:cubicBezTo>
                  <a:pt x="120" y="8"/>
                  <a:pt x="120" y="8"/>
                  <a:pt x="120" y="8"/>
                </a:cubicBezTo>
                <a:cubicBezTo>
                  <a:pt x="121" y="8"/>
                  <a:pt x="121" y="8"/>
                  <a:pt x="121" y="8"/>
                </a:cubicBezTo>
                <a:cubicBezTo>
                  <a:pt x="124" y="7"/>
                  <a:pt x="124" y="7"/>
                  <a:pt x="124" y="7"/>
                </a:cubicBezTo>
                <a:cubicBezTo>
                  <a:pt x="125" y="8"/>
                  <a:pt x="125" y="8"/>
                  <a:pt x="125" y="8"/>
                </a:cubicBezTo>
                <a:cubicBezTo>
                  <a:pt x="126" y="8"/>
                  <a:pt x="126" y="8"/>
                  <a:pt x="126" y="8"/>
                </a:cubicBezTo>
                <a:cubicBezTo>
                  <a:pt x="128" y="8"/>
                  <a:pt x="129" y="9"/>
                  <a:pt x="130" y="10"/>
                </a:cubicBezTo>
                <a:cubicBezTo>
                  <a:pt x="135" y="8"/>
                  <a:pt x="135" y="8"/>
                  <a:pt x="135" y="8"/>
                </a:cubicBezTo>
                <a:cubicBezTo>
                  <a:pt x="136" y="11"/>
                  <a:pt x="136" y="11"/>
                  <a:pt x="136" y="11"/>
                </a:cubicBezTo>
                <a:cubicBezTo>
                  <a:pt x="138" y="11"/>
                  <a:pt x="139" y="11"/>
                  <a:pt x="139" y="12"/>
                </a:cubicBezTo>
                <a:cubicBezTo>
                  <a:pt x="140" y="12"/>
                  <a:pt x="140" y="12"/>
                  <a:pt x="140" y="12"/>
                </a:cubicBezTo>
                <a:cubicBezTo>
                  <a:pt x="141" y="11"/>
                  <a:pt x="141" y="11"/>
                  <a:pt x="142" y="11"/>
                </a:cubicBezTo>
                <a:cubicBezTo>
                  <a:pt x="142" y="11"/>
                  <a:pt x="142" y="11"/>
                  <a:pt x="142" y="11"/>
                </a:cubicBezTo>
                <a:cubicBezTo>
                  <a:pt x="144" y="11"/>
                  <a:pt x="144" y="11"/>
                  <a:pt x="144" y="11"/>
                </a:cubicBezTo>
                <a:cubicBezTo>
                  <a:pt x="144" y="11"/>
                  <a:pt x="145" y="11"/>
                  <a:pt x="146" y="11"/>
                </a:cubicBezTo>
                <a:cubicBezTo>
                  <a:pt x="152" y="11"/>
                  <a:pt x="152" y="11"/>
                  <a:pt x="152" y="11"/>
                </a:cubicBezTo>
                <a:cubicBezTo>
                  <a:pt x="152" y="11"/>
                  <a:pt x="152" y="10"/>
                  <a:pt x="153" y="10"/>
                </a:cubicBezTo>
                <a:cubicBezTo>
                  <a:pt x="153" y="9"/>
                  <a:pt x="153" y="9"/>
                  <a:pt x="153" y="9"/>
                </a:cubicBezTo>
                <a:cubicBezTo>
                  <a:pt x="159" y="9"/>
                  <a:pt x="159" y="9"/>
                  <a:pt x="159" y="9"/>
                </a:cubicBezTo>
                <a:cubicBezTo>
                  <a:pt x="160" y="10"/>
                  <a:pt x="162" y="10"/>
                  <a:pt x="163" y="10"/>
                </a:cubicBezTo>
                <a:cubicBezTo>
                  <a:pt x="163" y="11"/>
                  <a:pt x="164" y="11"/>
                  <a:pt x="164" y="11"/>
                </a:cubicBezTo>
                <a:cubicBezTo>
                  <a:pt x="165" y="11"/>
                  <a:pt x="166" y="10"/>
                  <a:pt x="166" y="10"/>
                </a:cubicBezTo>
                <a:cubicBezTo>
                  <a:pt x="170" y="8"/>
                  <a:pt x="175" y="6"/>
                  <a:pt x="181" y="7"/>
                </a:cubicBezTo>
                <a:cubicBezTo>
                  <a:pt x="182" y="7"/>
                  <a:pt x="182" y="7"/>
                  <a:pt x="182" y="7"/>
                </a:cubicBezTo>
                <a:cubicBezTo>
                  <a:pt x="192" y="5"/>
                  <a:pt x="192" y="5"/>
                  <a:pt x="192" y="5"/>
                </a:cubicBezTo>
                <a:cubicBezTo>
                  <a:pt x="194" y="8"/>
                  <a:pt x="194" y="8"/>
                  <a:pt x="194" y="8"/>
                </a:cubicBezTo>
                <a:cubicBezTo>
                  <a:pt x="198" y="8"/>
                  <a:pt x="198" y="8"/>
                  <a:pt x="198" y="8"/>
                </a:cubicBezTo>
                <a:cubicBezTo>
                  <a:pt x="198" y="9"/>
                  <a:pt x="198" y="9"/>
                  <a:pt x="198" y="9"/>
                </a:cubicBezTo>
                <a:cubicBezTo>
                  <a:pt x="205" y="9"/>
                  <a:pt x="205" y="9"/>
                  <a:pt x="205" y="9"/>
                </a:cubicBezTo>
                <a:cubicBezTo>
                  <a:pt x="205" y="11"/>
                  <a:pt x="205" y="11"/>
                  <a:pt x="205" y="11"/>
                </a:cubicBezTo>
                <a:cubicBezTo>
                  <a:pt x="207" y="11"/>
                  <a:pt x="207" y="11"/>
                  <a:pt x="207" y="11"/>
                </a:cubicBezTo>
                <a:cubicBezTo>
                  <a:pt x="215" y="7"/>
                  <a:pt x="215" y="7"/>
                  <a:pt x="215" y="7"/>
                </a:cubicBezTo>
                <a:cubicBezTo>
                  <a:pt x="215" y="13"/>
                  <a:pt x="215" y="13"/>
                  <a:pt x="215" y="13"/>
                </a:cubicBezTo>
                <a:cubicBezTo>
                  <a:pt x="216" y="13"/>
                  <a:pt x="218" y="13"/>
                  <a:pt x="220" y="13"/>
                </a:cubicBezTo>
                <a:cubicBezTo>
                  <a:pt x="220" y="11"/>
                  <a:pt x="220" y="11"/>
                  <a:pt x="220" y="11"/>
                </a:cubicBezTo>
                <a:cubicBezTo>
                  <a:pt x="222" y="11"/>
                  <a:pt x="222" y="11"/>
                  <a:pt x="222" y="11"/>
                </a:cubicBezTo>
                <a:cubicBezTo>
                  <a:pt x="222" y="10"/>
                  <a:pt x="222" y="10"/>
                  <a:pt x="222" y="10"/>
                </a:cubicBezTo>
                <a:cubicBezTo>
                  <a:pt x="228" y="9"/>
                  <a:pt x="228" y="9"/>
                  <a:pt x="228" y="9"/>
                </a:cubicBezTo>
                <a:cubicBezTo>
                  <a:pt x="230" y="9"/>
                  <a:pt x="231" y="10"/>
                  <a:pt x="232" y="11"/>
                </a:cubicBezTo>
                <a:cubicBezTo>
                  <a:pt x="239" y="11"/>
                  <a:pt x="239" y="11"/>
                  <a:pt x="239" y="11"/>
                </a:cubicBezTo>
                <a:cubicBezTo>
                  <a:pt x="239" y="7"/>
                  <a:pt x="239" y="7"/>
                  <a:pt x="239" y="7"/>
                </a:cubicBezTo>
                <a:cubicBezTo>
                  <a:pt x="247" y="11"/>
                  <a:pt x="247" y="11"/>
                  <a:pt x="247" y="11"/>
                </a:cubicBezTo>
                <a:cubicBezTo>
                  <a:pt x="249" y="11"/>
                  <a:pt x="249" y="11"/>
                  <a:pt x="249" y="11"/>
                </a:cubicBezTo>
                <a:cubicBezTo>
                  <a:pt x="251" y="10"/>
                  <a:pt x="254" y="9"/>
                  <a:pt x="258" y="10"/>
                </a:cubicBezTo>
                <a:cubicBezTo>
                  <a:pt x="258" y="10"/>
                  <a:pt x="258" y="10"/>
                  <a:pt x="258" y="10"/>
                </a:cubicBezTo>
                <a:cubicBezTo>
                  <a:pt x="260" y="9"/>
                  <a:pt x="260" y="9"/>
                  <a:pt x="260" y="9"/>
                </a:cubicBezTo>
                <a:cubicBezTo>
                  <a:pt x="262" y="9"/>
                  <a:pt x="264" y="10"/>
                  <a:pt x="269" y="12"/>
                </a:cubicBezTo>
                <a:cubicBezTo>
                  <a:pt x="279" y="8"/>
                  <a:pt x="279" y="8"/>
                  <a:pt x="279" y="8"/>
                </a:cubicBezTo>
                <a:cubicBezTo>
                  <a:pt x="279" y="12"/>
                  <a:pt x="279" y="12"/>
                  <a:pt x="279" y="12"/>
                </a:cubicBezTo>
                <a:cubicBezTo>
                  <a:pt x="280" y="12"/>
                  <a:pt x="280" y="12"/>
                  <a:pt x="280" y="12"/>
                </a:cubicBezTo>
                <a:cubicBezTo>
                  <a:pt x="280" y="9"/>
                  <a:pt x="280" y="9"/>
                  <a:pt x="280" y="9"/>
                </a:cubicBezTo>
                <a:cubicBezTo>
                  <a:pt x="287" y="9"/>
                  <a:pt x="287" y="9"/>
                  <a:pt x="287" y="9"/>
                </a:cubicBezTo>
                <a:cubicBezTo>
                  <a:pt x="287" y="8"/>
                  <a:pt x="287" y="8"/>
                  <a:pt x="287" y="8"/>
                </a:cubicBezTo>
                <a:cubicBezTo>
                  <a:pt x="294" y="9"/>
                  <a:pt x="294" y="9"/>
                  <a:pt x="294" y="9"/>
                </a:cubicBezTo>
                <a:cubicBezTo>
                  <a:pt x="300" y="10"/>
                  <a:pt x="300" y="10"/>
                  <a:pt x="300" y="10"/>
                </a:cubicBezTo>
                <a:cubicBezTo>
                  <a:pt x="301" y="10"/>
                  <a:pt x="301" y="10"/>
                  <a:pt x="302" y="10"/>
                </a:cubicBezTo>
                <a:cubicBezTo>
                  <a:pt x="303" y="8"/>
                  <a:pt x="303" y="8"/>
                  <a:pt x="303" y="8"/>
                </a:cubicBezTo>
                <a:cubicBezTo>
                  <a:pt x="305" y="8"/>
                  <a:pt x="305" y="8"/>
                  <a:pt x="305" y="8"/>
                </a:cubicBezTo>
                <a:cubicBezTo>
                  <a:pt x="307" y="7"/>
                  <a:pt x="309" y="6"/>
                  <a:pt x="311" y="7"/>
                </a:cubicBezTo>
                <a:cubicBezTo>
                  <a:pt x="311" y="5"/>
                  <a:pt x="311" y="5"/>
                  <a:pt x="311" y="5"/>
                </a:cubicBezTo>
                <a:cubicBezTo>
                  <a:pt x="321" y="8"/>
                  <a:pt x="321" y="8"/>
                  <a:pt x="321" y="8"/>
                </a:cubicBezTo>
                <a:cubicBezTo>
                  <a:pt x="333" y="8"/>
                  <a:pt x="333" y="8"/>
                  <a:pt x="333" y="8"/>
                </a:cubicBezTo>
                <a:cubicBezTo>
                  <a:pt x="340" y="6"/>
                  <a:pt x="340" y="6"/>
                  <a:pt x="340" y="6"/>
                </a:cubicBezTo>
                <a:cubicBezTo>
                  <a:pt x="340" y="9"/>
                  <a:pt x="340" y="9"/>
                  <a:pt x="340" y="9"/>
                </a:cubicBezTo>
                <a:cubicBezTo>
                  <a:pt x="344" y="9"/>
                  <a:pt x="344" y="9"/>
                  <a:pt x="344" y="9"/>
                </a:cubicBezTo>
                <a:cubicBezTo>
                  <a:pt x="345" y="11"/>
                  <a:pt x="345" y="11"/>
                  <a:pt x="345" y="11"/>
                </a:cubicBezTo>
                <a:cubicBezTo>
                  <a:pt x="348" y="11"/>
                  <a:pt x="352" y="10"/>
                  <a:pt x="355" y="11"/>
                </a:cubicBezTo>
                <a:cubicBezTo>
                  <a:pt x="357" y="12"/>
                  <a:pt x="357" y="12"/>
                  <a:pt x="357" y="12"/>
                </a:cubicBezTo>
                <a:cubicBezTo>
                  <a:pt x="361" y="11"/>
                  <a:pt x="361" y="11"/>
                  <a:pt x="361" y="11"/>
                </a:cubicBezTo>
                <a:cubicBezTo>
                  <a:pt x="361" y="8"/>
                  <a:pt x="361" y="8"/>
                  <a:pt x="361" y="8"/>
                </a:cubicBezTo>
                <a:cubicBezTo>
                  <a:pt x="367" y="8"/>
                  <a:pt x="367" y="8"/>
                  <a:pt x="367" y="8"/>
                </a:cubicBezTo>
                <a:cubicBezTo>
                  <a:pt x="370" y="7"/>
                  <a:pt x="370" y="7"/>
                  <a:pt x="370" y="7"/>
                </a:cubicBezTo>
                <a:cubicBezTo>
                  <a:pt x="371" y="7"/>
                  <a:pt x="373" y="7"/>
                  <a:pt x="374" y="7"/>
                </a:cubicBezTo>
                <a:cubicBezTo>
                  <a:pt x="378" y="7"/>
                  <a:pt x="382" y="8"/>
                  <a:pt x="385" y="9"/>
                </a:cubicBezTo>
                <a:cubicBezTo>
                  <a:pt x="385" y="9"/>
                  <a:pt x="385" y="9"/>
                  <a:pt x="385" y="9"/>
                </a:cubicBezTo>
                <a:cubicBezTo>
                  <a:pt x="387" y="9"/>
                  <a:pt x="387" y="9"/>
                  <a:pt x="387" y="9"/>
                </a:cubicBezTo>
                <a:cubicBezTo>
                  <a:pt x="387" y="8"/>
                  <a:pt x="387" y="8"/>
                  <a:pt x="387" y="8"/>
                </a:cubicBezTo>
                <a:cubicBezTo>
                  <a:pt x="392" y="8"/>
                  <a:pt x="392" y="8"/>
                  <a:pt x="392" y="8"/>
                </a:cubicBezTo>
                <a:cubicBezTo>
                  <a:pt x="398" y="7"/>
                  <a:pt x="398" y="7"/>
                  <a:pt x="398" y="7"/>
                </a:cubicBezTo>
                <a:cubicBezTo>
                  <a:pt x="398" y="8"/>
                  <a:pt x="398" y="8"/>
                  <a:pt x="398" y="8"/>
                </a:cubicBezTo>
                <a:cubicBezTo>
                  <a:pt x="403" y="8"/>
                  <a:pt x="403" y="8"/>
                  <a:pt x="403" y="8"/>
                </a:cubicBezTo>
                <a:cubicBezTo>
                  <a:pt x="403" y="1"/>
                  <a:pt x="403" y="1"/>
                  <a:pt x="403" y="1"/>
                </a:cubicBezTo>
                <a:cubicBezTo>
                  <a:pt x="412" y="4"/>
                  <a:pt x="412" y="4"/>
                  <a:pt x="412" y="4"/>
                </a:cubicBezTo>
                <a:cubicBezTo>
                  <a:pt x="414" y="4"/>
                  <a:pt x="416" y="5"/>
                  <a:pt x="417" y="7"/>
                </a:cubicBezTo>
                <a:cubicBezTo>
                  <a:pt x="418" y="7"/>
                  <a:pt x="418" y="7"/>
                  <a:pt x="418" y="7"/>
                </a:cubicBezTo>
                <a:cubicBezTo>
                  <a:pt x="419" y="7"/>
                  <a:pt x="419" y="7"/>
                  <a:pt x="419" y="7"/>
                </a:cubicBezTo>
                <a:cubicBezTo>
                  <a:pt x="419" y="8"/>
                  <a:pt x="420" y="8"/>
                  <a:pt x="420" y="8"/>
                </a:cubicBezTo>
                <a:cubicBezTo>
                  <a:pt x="421" y="8"/>
                  <a:pt x="421" y="8"/>
                  <a:pt x="422" y="8"/>
                </a:cubicBezTo>
                <a:cubicBezTo>
                  <a:pt x="422" y="8"/>
                  <a:pt x="422" y="8"/>
                  <a:pt x="422" y="8"/>
                </a:cubicBezTo>
                <a:cubicBezTo>
                  <a:pt x="431" y="8"/>
                  <a:pt x="431" y="8"/>
                  <a:pt x="431" y="8"/>
                </a:cubicBezTo>
                <a:cubicBezTo>
                  <a:pt x="431" y="9"/>
                  <a:pt x="431" y="9"/>
                  <a:pt x="431" y="9"/>
                </a:cubicBezTo>
                <a:cubicBezTo>
                  <a:pt x="437" y="9"/>
                  <a:pt x="437" y="9"/>
                  <a:pt x="437" y="9"/>
                </a:cubicBezTo>
                <a:cubicBezTo>
                  <a:pt x="443" y="8"/>
                  <a:pt x="443" y="8"/>
                  <a:pt x="443" y="8"/>
                </a:cubicBezTo>
                <a:cubicBezTo>
                  <a:pt x="443" y="9"/>
                  <a:pt x="443" y="9"/>
                  <a:pt x="443" y="9"/>
                </a:cubicBezTo>
                <a:cubicBezTo>
                  <a:pt x="443" y="9"/>
                  <a:pt x="443" y="9"/>
                  <a:pt x="443" y="9"/>
                </a:cubicBezTo>
                <a:cubicBezTo>
                  <a:pt x="445" y="10"/>
                  <a:pt x="445" y="10"/>
                  <a:pt x="445" y="10"/>
                </a:cubicBezTo>
                <a:cubicBezTo>
                  <a:pt x="447" y="10"/>
                  <a:pt x="447" y="10"/>
                  <a:pt x="447" y="10"/>
                </a:cubicBezTo>
                <a:cubicBezTo>
                  <a:pt x="453" y="7"/>
                  <a:pt x="453" y="7"/>
                  <a:pt x="453" y="7"/>
                </a:cubicBezTo>
                <a:cubicBezTo>
                  <a:pt x="453" y="8"/>
                  <a:pt x="453" y="8"/>
                  <a:pt x="453" y="8"/>
                </a:cubicBezTo>
                <a:cubicBezTo>
                  <a:pt x="463" y="7"/>
                  <a:pt x="463" y="7"/>
                  <a:pt x="463" y="7"/>
                </a:cubicBezTo>
                <a:cubicBezTo>
                  <a:pt x="463" y="7"/>
                  <a:pt x="463" y="7"/>
                  <a:pt x="463" y="7"/>
                </a:cubicBezTo>
                <a:cubicBezTo>
                  <a:pt x="468" y="7"/>
                  <a:pt x="468" y="7"/>
                  <a:pt x="468" y="7"/>
                </a:cubicBezTo>
                <a:cubicBezTo>
                  <a:pt x="468" y="6"/>
                  <a:pt x="468" y="6"/>
                  <a:pt x="468" y="6"/>
                </a:cubicBezTo>
                <a:cubicBezTo>
                  <a:pt x="479" y="6"/>
                  <a:pt x="479" y="6"/>
                  <a:pt x="479" y="6"/>
                </a:cubicBezTo>
                <a:cubicBezTo>
                  <a:pt x="480" y="7"/>
                  <a:pt x="480" y="7"/>
                  <a:pt x="480" y="7"/>
                </a:cubicBezTo>
                <a:cubicBezTo>
                  <a:pt x="488" y="6"/>
                  <a:pt x="488" y="6"/>
                  <a:pt x="488" y="6"/>
                </a:cubicBezTo>
                <a:cubicBezTo>
                  <a:pt x="488" y="8"/>
                  <a:pt x="488" y="8"/>
                  <a:pt x="488" y="8"/>
                </a:cubicBezTo>
                <a:cubicBezTo>
                  <a:pt x="496" y="8"/>
                  <a:pt x="496" y="8"/>
                  <a:pt x="496" y="8"/>
                </a:cubicBezTo>
                <a:cubicBezTo>
                  <a:pt x="496" y="9"/>
                  <a:pt x="496" y="9"/>
                  <a:pt x="496" y="9"/>
                </a:cubicBezTo>
                <a:cubicBezTo>
                  <a:pt x="500" y="9"/>
                  <a:pt x="500" y="9"/>
                  <a:pt x="500" y="9"/>
                </a:cubicBezTo>
                <a:cubicBezTo>
                  <a:pt x="504" y="9"/>
                  <a:pt x="504" y="9"/>
                  <a:pt x="504" y="9"/>
                </a:cubicBezTo>
                <a:cubicBezTo>
                  <a:pt x="504" y="10"/>
                  <a:pt x="504" y="10"/>
                  <a:pt x="504" y="10"/>
                </a:cubicBezTo>
                <a:cubicBezTo>
                  <a:pt x="505" y="10"/>
                  <a:pt x="505" y="10"/>
                  <a:pt x="505" y="10"/>
                </a:cubicBezTo>
                <a:cubicBezTo>
                  <a:pt x="511" y="7"/>
                  <a:pt x="511" y="7"/>
                  <a:pt x="511" y="7"/>
                </a:cubicBezTo>
                <a:cubicBezTo>
                  <a:pt x="512" y="11"/>
                  <a:pt x="512" y="11"/>
                  <a:pt x="512" y="11"/>
                </a:cubicBezTo>
                <a:cubicBezTo>
                  <a:pt x="517" y="10"/>
                  <a:pt x="517" y="10"/>
                  <a:pt x="517" y="10"/>
                </a:cubicBezTo>
                <a:cubicBezTo>
                  <a:pt x="518" y="12"/>
                  <a:pt x="518" y="12"/>
                  <a:pt x="518" y="12"/>
                </a:cubicBezTo>
                <a:cubicBezTo>
                  <a:pt x="520" y="11"/>
                  <a:pt x="522" y="11"/>
                  <a:pt x="524" y="11"/>
                </a:cubicBezTo>
                <a:cubicBezTo>
                  <a:pt x="524" y="10"/>
                  <a:pt x="524" y="10"/>
                  <a:pt x="524" y="10"/>
                </a:cubicBezTo>
                <a:cubicBezTo>
                  <a:pt x="551" y="13"/>
                  <a:pt x="551" y="13"/>
                  <a:pt x="551" y="13"/>
                </a:cubicBezTo>
                <a:cubicBezTo>
                  <a:pt x="552" y="11"/>
                  <a:pt x="552" y="11"/>
                  <a:pt x="552" y="11"/>
                </a:cubicBezTo>
                <a:cubicBezTo>
                  <a:pt x="555" y="11"/>
                  <a:pt x="555" y="11"/>
                  <a:pt x="555" y="11"/>
                </a:cubicBezTo>
                <a:cubicBezTo>
                  <a:pt x="555" y="9"/>
                  <a:pt x="555" y="9"/>
                  <a:pt x="555" y="9"/>
                </a:cubicBezTo>
                <a:cubicBezTo>
                  <a:pt x="569" y="9"/>
                  <a:pt x="569" y="9"/>
                  <a:pt x="569" y="9"/>
                </a:cubicBezTo>
                <a:cubicBezTo>
                  <a:pt x="569" y="11"/>
                  <a:pt x="569" y="11"/>
                  <a:pt x="569" y="11"/>
                </a:cubicBezTo>
                <a:cubicBezTo>
                  <a:pt x="575" y="11"/>
                  <a:pt x="575" y="11"/>
                  <a:pt x="575" y="11"/>
                </a:cubicBezTo>
                <a:cubicBezTo>
                  <a:pt x="575" y="13"/>
                  <a:pt x="575" y="13"/>
                  <a:pt x="575" y="13"/>
                </a:cubicBezTo>
                <a:cubicBezTo>
                  <a:pt x="576" y="13"/>
                  <a:pt x="576" y="13"/>
                  <a:pt x="576" y="13"/>
                </a:cubicBezTo>
                <a:cubicBezTo>
                  <a:pt x="576" y="9"/>
                  <a:pt x="576" y="9"/>
                  <a:pt x="576" y="9"/>
                </a:cubicBezTo>
                <a:cubicBezTo>
                  <a:pt x="583" y="11"/>
                  <a:pt x="583" y="11"/>
                  <a:pt x="583" y="11"/>
                </a:cubicBezTo>
                <a:cubicBezTo>
                  <a:pt x="583" y="6"/>
                  <a:pt x="583" y="6"/>
                  <a:pt x="583" y="6"/>
                </a:cubicBezTo>
                <a:cubicBezTo>
                  <a:pt x="591" y="9"/>
                  <a:pt x="591" y="9"/>
                  <a:pt x="591" y="9"/>
                </a:cubicBezTo>
                <a:cubicBezTo>
                  <a:pt x="593" y="9"/>
                  <a:pt x="593" y="9"/>
                  <a:pt x="593" y="9"/>
                </a:cubicBezTo>
                <a:cubicBezTo>
                  <a:pt x="593" y="8"/>
                  <a:pt x="593" y="8"/>
                  <a:pt x="593" y="8"/>
                </a:cubicBezTo>
                <a:cubicBezTo>
                  <a:pt x="607" y="8"/>
                  <a:pt x="607" y="8"/>
                  <a:pt x="607" y="8"/>
                </a:cubicBezTo>
                <a:cubicBezTo>
                  <a:pt x="608" y="8"/>
                  <a:pt x="608" y="8"/>
                  <a:pt x="609" y="8"/>
                </a:cubicBezTo>
                <a:cubicBezTo>
                  <a:pt x="612" y="8"/>
                  <a:pt x="612" y="8"/>
                  <a:pt x="612" y="8"/>
                </a:cubicBezTo>
                <a:cubicBezTo>
                  <a:pt x="612" y="8"/>
                  <a:pt x="613" y="8"/>
                  <a:pt x="613" y="8"/>
                </a:cubicBezTo>
                <a:cubicBezTo>
                  <a:pt x="614" y="8"/>
                  <a:pt x="614" y="8"/>
                  <a:pt x="614" y="8"/>
                </a:cubicBezTo>
                <a:cubicBezTo>
                  <a:pt x="614" y="8"/>
                  <a:pt x="615" y="8"/>
                  <a:pt x="615" y="8"/>
                </a:cubicBezTo>
                <a:cubicBezTo>
                  <a:pt x="616" y="8"/>
                  <a:pt x="617" y="8"/>
                  <a:pt x="618" y="9"/>
                </a:cubicBezTo>
                <a:cubicBezTo>
                  <a:pt x="624" y="7"/>
                  <a:pt x="624" y="7"/>
                  <a:pt x="624" y="7"/>
                </a:cubicBezTo>
                <a:cubicBezTo>
                  <a:pt x="625" y="9"/>
                  <a:pt x="625" y="9"/>
                  <a:pt x="625" y="9"/>
                </a:cubicBezTo>
                <a:cubicBezTo>
                  <a:pt x="629" y="8"/>
                  <a:pt x="629" y="8"/>
                  <a:pt x="629" y="8"/>
                </a:cubicBezTo>
                <a:cubicBezTo>
                  <a:pt x="630" y="11"/>
                  <a:pt x="630" y="11"/>
                  <a:pt x="630" y="11"/>
                </a:cubicBezTo>
                <a:cubicBezTo>
                  <a:pt x="637" y="8"/>
                  <a:pt x="637" y="8"/>
                  <a:pt x="637" y="8"/>
                </a:cubicBezTo>
                <a:cubicBezTo>
                  <a:pt x="637" y="12"/>
                  <a:pt x="637" y="12"/>
                  <a:pt x="637" y="12"/>
                </a:cubicBezTo>
                <a:cubicBezTo>
                  <a:pt x="646" y="12"/>
                  <a:pt x="646" y="12"/>
                  <a:pt x="646" y="12"/>
                </a:cubicBezTo>
                <a:cubicBezTo>
                  <a:pt x="646" y="13"/>
                  <a:pt x="646" y="13"/>
                  <a:pt x="646" y="13"/>
                </a:cubicBezTo>
                <a:cubicBezTo>
                  <a:pt x="653" y="14"/>
                  <a:pt x="653" y="14"/>
                  <a:pt x="653" y="14"/>
                </a:cubicBezTo>
                <a:cubicBezTo>
                  <a:pt x="653" y="13"/>
                  <a:pt x="653" y="13"/>
                  <a:pt x="653" y="13"/>
                </a:cubicBezTo>
                <a:cubicBezTo>
                  <a:pt x="659" y="13"/>
                  <a:pt x="659" y="13"/>
                  <a:pt x="659" y="13"/>
                </a:cubicBezTo>
                <a:cubicBezTo>
                  <a:pt x="659" y="13"/>
                  <a:pt x="659" y="13"/>
                  <a:pt x="659" y="13"/>
                </a:cubicBezTo>
                <a:cubicBezTo>
                  <a:pt x="664" y="12"/>
                  <a:pt x="664" y="12"/>
                  <a:pt x="664" y="12"/>
                </a:cubicBezTo>
                <a:cubicBezTo>
                  <a:pt x="664" y="12"/>
                  <a:pt x="665" y="12"/>
                  <a:pt x="665" y="12"/>
                </a:cubicBezTo>
                <a:cubicBezTo>
                  <a:pt x="668" y="12"/>
                  <a:pt x="668" y="12"/>
                  <a:pt x="668" y="12"/>
                </a:cubicBezTo>
                <a:cubicBezTo>
                  <a:pt x="669" y="13"/>
                  <a:pt x="669" y="13"/>
                  <a:pt x="669" y="13"/>
                </a:cubicBezTo>
                <a:cubicBezTo>
                  <a:pt x="670" y="13"/>
                  <a:pt x="670" y="13"/>
                  <a:pt x="670" y="13"/>
                </a:cubicBezTo>
                <a:cubicBezTo>
                  <a:pt x="670" y="11"/>
                  <a:pt x="670" y="11"/>
                  <a:pt x="670" y="11"/>
                </a:cubicBezTo>
                <a:cubicBezTo>
                  <a:pt x="672" y="11"/>
                  <a:pt x="672" y="11"/>
                  <a:pt x="672" y="11"/>
                </a:cubicBezTo>
                <a:cubicBezTo>
                  <a:pt x="672" y="7"/>
                  <a:pt x="672" y="7"/>
                  <a:pt x="672" y="7"/>
                </a:cubicBezTo>
                <a:cubicBezTo>
                  <a:pt x="680" y="10"/>
                  <a:pt x="680" y="10"/>
                  <a:pt x="680" y="10"/>
                </a:cubicBezTo>
                <a:cubicBezTo>
                  <a:pt x="681" y="10"/>
                  <a:pt x="681" y="10"/>
                  <a:pt x="682" y="10"/>
                </a:cubicBezTo>
                <a:cubicBezTo>
                  <a:pt x="693" y="8"/>
                  <a:pt x="693" y="8"/>
                  <a:pt x="693" y="8"/>
                </a:cubicBezTo>
                <a:cubicBezTo>
                  <a:pt x="693" y="7"/>
                  <a:pt x="693" y="7"/>
                  <a:pt x="693" y="7"/>
                </a:cubicBezTo>
                <a:cubicBezTo>
                  <a:pt x="696" y="8"/>
                  <a:pt x="696" y="8"/>
                  <a:pt x="696" y="8"/>
                </a:cubicBezTo>
                <a:cubicBezTo>
                  <a:pt x="699" y="7"/>
                  <a:pt x="699" y="7"/>
                  <a:pt x="699" y="7"/>
                </a:cubicBezTo>
                <a:cubicBezTo>
                  <a:pt x="699" y="8"/>
                  <a:pt x="699" y="8"/>
                  <a:pt x="699" y="8"/>
                </a:cubicBezTo>
                <a:cubicBezTo>
                  <a:pt x="706" y="10"/>
                  <a:pt x="706" y="10"/>
                  <a:pt x="706" y="10"/>
                </a:cubicBezTo>
                <a:cubicBezTo>
                  <a:pt x="706" y="9"/>
                  <a:pt x="706" y="9"/>
                  <a:pt x="706" y="9"/>
                </a:cubicBezTo>
                <a:cubicBezTo>
                  <a:pt x="710" y="9"/>
                  <a:pt x="710" y="9"/>
                  <a:pt x="710" y="9"/>
                </a:cubicBezTo>
                <a:cubicBezTo>
                  <a:pt x="710" y="8"/>
                  <a:pt x="710" y="8"/>
                  <a:pt x="710" y="8"/>
                </a:cubicBezTo>
                <a:cubicBezTo>
                  <a:pt x="723" y="8"/>
                  <a:pt x="723" y="8"/>
                  <a:pt x="723" y="8"/>
                </a:cubicBezTo>
                <a:cubicBezTo>
                  <a:pt x="730" y="7"/>
                  <a:pt x="730" y="7"/>
                  <a:pt x="730" y="7"/>
                </a:cubicBezTo>
                <a:cubicBezTo>
                  <a:pt x="730" y="9"/>
                  <a:pt x="730" y="9"/>
                  <a:pt x="730" y="9"/>
                </a:cubicBezTo>
                <a:cubicBezTo>
                  <a:pt x="732" y="9"/>
                  <a:pt x="732" y="9"/>
                  <a:pt x="732" y="9"/>
                </a:cubicBezTo>
                <a:cubicBezTo>
                  <a:pt x="733" y="11"/>
                  <a:pt x="733" y="11"/>
                  <a:pt x="733" y="11"/>
                </a:cubicBezTo>
                <a:cubicBezTo>
                  <a:pt x="738" y="12"/>
                  <a:pt x="738" y="12"/>
                  <a:pt x="738" y="12"/>
                </a:cubicBezTo>
                <a:cubicBezTo>
                  <a:pt x="738" y="10"/>
                  <a:pt x="738" y="10"/>
                  <a:pt x="738" y="10"/>
                </a:cubicBezTo>
                <a:cubicBezTo>
                  <a:pt x="746" y="12"/>
                  <a:pt x="746" y="12"/>
                  <a:pt x="746" y="12"/>
                </a:cubicBezTo>
                <a:cubicBezTo>
                  <a:pt x="747" y="11"/>
                  <a:pt x="747" y="11"/>
                  <a:pt x="747" y="11"/>
                </a:cubicBezTo>
                <a:cubicBezTo>
                  <a:pt x="749" y="10"/>
                  <a:pt x="749" y="10"/>
                  <a:pt x="749" y="10"/>
                </a:cubicBezTo>
                <a:cubicBezTo>
                  <a:pt x="752" y="8"/>
                  <a:pt x="757" y="9"/>
                  <a:pt x="761" y="10"/>
                </a:cubicBezTo>
                <a:cubicBezTo>
                  <a:pt x="761" y="9"/>
                  <a:pt x="761" y="9"/>
                  <a:pt x="761" y="9"/>
                </a:cubicBezTo>
                <a:cubicBezTo>
                  <a:pt x="772" y="9"/>
                  <a:pt x="772" y="9"/>
                  <a:pt x="772" y="9"/>
                </a:cubicBezTo>
                <a:cubicBezTo>
                  <a:pt x="774" y="7"/>
                  <a:pt x="774" y="7"/>
                  <a:pt x="774" y="7"/>
                </a:cubicBezTo>
                <a:cubicBezTo>
                  <a:pt x="777" y="8"/>
                  <a:pt x="777" y="8"/>
                  <a:pt x="777" y="8"/>
                </a:cubicBezTo>
                <a:cubicBezTo>
                  <a:pt x="777" y="7"/>
                  <a:pt x="777" y="7"/>
                  <a:pt x="777" y="7"/>
                </a:cubicBezTo>
                <a:cubicBezTo>
                  <a:pt x="782" y="8"/>
                  <a:pt x="782" y="8"/>
                  <a:pt x="782" y="8"/>
                </a:cubicBezTo>
                <a:cubicBezTo>
                  <a:pt x="782" y="0"/>
                  <a:pt x="782" y="0"/>
                  <a:pt x="782" y="0"/>
                </a:cubicBezTo>
                <a:cubicBezTo>
                  <a:pt x="791" y="5"/>
                  <a:pt x="791" y="5"/>
                  <a:pt x="791" y="5"/>
                </a:cubicBezTo>
                <a:cubicBezTo>
                  <a:pt x="791" y="6"/>
                  <a:pt x="792" y="6"/>
                  <a:pt x="793" y="7"/>
                </a:cubicBezTo>
                <a:cubicBezTo>
                  <a:pt x="799" y="7"/>
                  <a:pt x="799" y="7"/>
                  <a:pt x="799" y="7"/>
                </a:cubicBezTo>
                <a:cubicBezTo>
                  <a:pt x="799" y="8"/>
                  <a:pt x="799" y="8"/>
                  <a:pt x="799" y="8"/>
                </a:cubicBezTo>
                <a:cubicBezTo>
                  <a:pt x="800" y="8"/>
                  <a:pt x="800" y="8"/>
                  <a:pt x="800" y="8"/>
                </a:cubicBezTo>
                <a:cubicBezTo>
                  <a:pt x="800" y="8"/>
                  <a:pt x="800" y="8"/>
                  <a:pt x="800" y="8"/>
                </a:cubicBezTo>
                <a:cubicBezTo>
                  <a:pt x="817" y="5"/>
                  <a:pt x="817" y="5"/>
                  <a:pt x="817" y="5"/>
                </a:cubicBezTo>
                <a:cubicBezTo>
                  <a:pt x="818" y="7"/>
                  <a:pt x="818" y="7"/>
                  <a:pt x="818" y="7"/>
                </a:cubicBezTo>
                <a:cubicBezTo>
                  <a:pt x="818" y="7"/>
                  <a:pt x="819" y="7"/>
                  <a:pt x="820" y="7"/>
                </a:cubicBezTo>
                <a:cubicBezTo>
                  <a:pt x="822" y="7"/>
                  <a:pt x="822" y="7"/>
                  <a:pt x="822" y="7"/>
                </a:cubicBezTo>
                <a:cubicBezTo>
                  <a:pt x="826" y="8"/>
                  <a:pt x="826" y="8"/>
                  <a:pt x="826" y="8"/>
                </a:cubicBezTo>
                <a:cubicBezTo>
                  <a:pt x="826" y="10"/>
                  <a:pt x="826" y="10"/>
                  <a:pt x="826" y="10"/>
                </a:cubicBezTo>
                <a:cubicBezTo>
                  <a:pt x="830" y="11"/>
                  <a:pt x="830" y="11"/>
                  <a:pt x="830" y="11"/>
                </a:cubicBezTo>
                <a:cubicBezTo>
                  <a:pt x="836" y="8"/>
                  <a:pt x="836" y="8"/>
                  <a:pt x="836" y="8"/>
                </a:cubicBezTo>
                <a:cubicBezTo>
                  <a:pt x="836" y="12"/>
                  <a:pt x="836" y="12"/>
                  <a:pt x="836" y="12"/>
                </a:cubicBezTo>
                <a:cubicBezTo>
                  <a:pt x="839" y="12"/>
                  <a:pt x="841" y="11"/>
                  <a:pt x="842" y="10"/>
                </a:cubicBezTo>
                <a:cubicBezTo>
                  <a:pt x="844" y="9"/>
                  <a:pt x="844" y="9"/>
                  <a:pt x="844" y="9"/>
                </a:cubicBezTo>
                <a:cubicBezTo>
                  <a:pt x="848" y="10"/>
                  <a:pt x="848" y="10"/>
                  <a:pt x="848" y="10"/>
                </a:cubicBezTo>
                <a:cubicBezTo>
                  <a:pt x="849" y="10"/>
                  <a:pt x="850" y="10"/>
                  <a:pt x="851" y="9"/>
                </a:cubicBezTo>
                <a:cubicBezTo>
                  <a:pt x="853" y="8"/>
                  <a:pt x="854" y="8"/>
                  <a:pt x="856" y="7"/>
                </a:cubicBezTo>
                <a:cubicBezTo>
                  <a:pt x="858" y="0"/>
                  <a:pt x="858" y="0"/>
                  <a:pt x="858" y="0"/>
                </a:cubicBezTo>
                <a:cubicBezTo>
                  <a:pt x="864" y="2"/>
                  <a:pt x="864" y="2"/>
                  <a:pt x="864" y="2"/>
                </a:cubicBezTo>
                <a:cubicBezTo>
                  <a:pt x="865" y="3"/>
                  <a:pt x="869" y="4"/>
                  <a:pt x="870" y="7"/>
                </a:cubicBezTo>
                <a:cubicBezTo>
                  <a:pt x="873" y="7"/>
                  <a:pt x="873" y="7"/>
                  <a:pt x="873" y="7"/>
                </a:cubicBezTo>
                <a:cubicBezTo>
                  <a:pt x="873" y="8"/>
                  <a:pt x="873" y="8"/>
                  <a:pt x="873" y="8"/>
                </a:cubicBezTo>
                <a:cubicBezTo>
                  <a:pt x="879" y="6"/>
                  <a:pt x="879" y="6"/>
                  <a:pt x="879" y="6"/>
                </a:cubicBezTo>
                <a:cubicBezTo>
                  <a:pt x="879" y="9"/>
                  <a:pt x="879" y="9"/>
                  <a:pt x="879" y="9"/>
                </a:cubicBezTo>
                <a:cubicBezTo>
                  <a:pt x="881" y="9"/>
                  <a:pt x="881" y="9"/>
                  <a:pt x="881" y="9"/>
                </a:cubicBezTo>
                <a:cubicBezTo>
                  <a:pt x="881" y="11"/>
                  <a:pt x="881" y="11"/>
                  <a:pt x="881" y="11"/>
                </a:cubicBezTo>
                <a:cubicBezTo>
                  <a:pt x="893" y="12"/>
                  <a:pt x="893" y="12"/>
                  <a:pt x="893" y="12"/>
                </a:cubicBezTo>
                <a:cubicBezTo>
                  <a:pt x="897" y="11"/>
                  <a:pt x="897" y="11"/>
                  <a:pt x="897" y="11"/>
                </a:cubicBezTo>
                <a:cubicBezTo>
                  <a:pt x="898" y="11"/>
                  <a:pt x="898" y="11"/>
                  <a:pt x="899" y="11"/>
                </a:cubicBezTo>
                <a:cubicBezTo>
                  <a:pt x="902" y="11"/>
                  <a:pt x="902" y="11"/>
                  <a:pt x="902" y="11"/>
                </a:cubicBezTo>
                <a:cubicBezTo>
                  <a:pt x="903" y="12"/>
                  <a:pt x="903" y="12"/>
                  <a:pt x="903" y="12"/>
                </a:cubicBezTo>
                <a:cubicBezTo>
                  <a:pt x="905" y="12"/>
                  <a:pt x="905" y="12"/>
                  <a:pt x="905" y="12"/>
                </a:cubicBezTo>
                <a:cubicBezTo>
                  <a:pt x="907" y="11"/>
                  <a:pt x="907" y="11"/>
                  <a:pt x="907" y="11"/>
                </a:cubicBezTo>
                <a:cubicBezTo>
                  <a:pt x="910" y="10"/>
                  <a:pt x="912" y="10"/>
                  <a:pt x="915" y="10"/>
                </a:cubicBezTo>
                <a:cubicBezTo>
                  <a:pt x="918" y="10"/>
                  <a:pt x="921" y="10"/>
                  <a:pt x="923" y="11"/>
                </a:cubicBezTo>
                <a:cubicBezTo>
                  <a:pt x="924" y="11"/>
                  <a:pt x="925" y="11"/>
                  <a:pt x="926" y="11"/>
                </a:cubicBezTo>
                <a:cubicBezTo>
                  <a:pt x="926" y="9"/>
                  <a:pt x="926" y="9"/>
                  <a:pt x="926" y="9"/>
                </a:cubicBezTo>
                <a:cubicBezTo>
                  <a:pt x="934" y="8"/>
                  <a:pt x="934" y="8"/>
                  <a:pt x="934" y="8"/>
                </a:cubicBezTo>
                <a:cubicBezTo>
                  <a:pt x="934" y="7"/>
                  <a:pt x="934" y="7"/>
                  <a:pt x="934" y="7"/>
                </a:cubicBezTo>
                <a:cubicBezTo>
                  <a:pt x="937" y="7"/>
                  <a:pt x="937" y="7"/>
                  <a:pt x="937" y="7"/>
                </a:cubicBezTo>
                <a:cubicBezTo>
                  <a:pt x="941" y="6"/>
                  <a:pt x="941" y="6"/>
                  <a:pt x="941" y="6"/>
                </a:cubicBezTo>
                <a:cubicBezTo>
                  <a:pt x="941" y="7"/>
                  <a:pt x="941" y="7"/>
                  <a:pt x="941" y="7"/>
                </a:cubicBezTo>
                <a:cubicBezTo>
                  <a:pt x="947" y="7"/>
                  <a:pt x="947" y="7"/>
                  <a:pt x="947" y="7"/>
                </a:cubicBezTo>
                <a:cubicBezTo>
                  <a:pt x="947" y="8"/>
                  <a:pt x="947" y="8"/>
                  <a:pt x="947" y="8"/>
                </a:cubicBezTo>
                <a:cubicBezTo>
                  <a:pt x="953" y="6"/>
                  <a:pt x="953" y="6"/>
                  <a:pt x="953" y="6"/>
                </a:cubicBezTo>
                <a:cubicBezTo>
                  <a:pt x="953" y="9"/>
                  <a:pt x="953" y="9"/>
                  <a:pt x="953" y="9"/>
                </a:cubicBezTo>
                <a:cubicBezTo>
                  <a:pt x="954" y="9"/>
                  <a:pt x="954" y="9"/>
                  <a:pt x="954" y="9"/>
                </a:cubicBezTo>
                <a:cubicBezTo>
                  <a:pt x="955" y="9"/>
                  <a:pt x="955" y="9"/>
                  <a:pt x="956" y="9"/>
                </a:cubicBezTo>
                <a:cubicBezTo>
                  <a:pt x="957" y="8"/>
                  <a:pt x="957" y="8"/>
                  <a:pt x="957" y="8"/>
                </a:cubicBezTo>
                <a:cubicBezTo>
                  <a:pt x="957" y="7"/>
                  <a:pt x="957" y="7"/>
                  <a:pt x="957" y="7"/>
                </a:cubicBezTo>
                <a:cubicBezTo>
                  <a:pt x="970" y="7"/>
                  <a:pt x="970" y="7"/>
                  <a:pt x="970" y="7"/>
                </a:cubicBezTo>
                <a:cubicBezTo>
                  <a:pt x="970" y="8"/>
                  <a:pt x="970" y="8"/>
                  <a:pt x="970" y="8"/>
                </a:cubicBezTo>
                <a:cubicBezTo>
                  <a:pt x="971" y="8"/>
                  <a:pt x="971" y="8"/>
                  <a:pt x="971" y="8"/>
                </a:cubicBezTo>
                <a:cubicBezTo>
                  <a:pt x="977" y="7"/>
                  <a:pt x="977" y="7"/>
                  <a:pt x="977" y="7"/>
                </a:cubicBezTo>
                <a:cubicBezTo>
                  <a:pt x="977" y="7"/>
                  <a:pt x="977" y="7"/>
                  <a:pt x="977" y="7"/>
                </a:cubicBezTo>
                <a:cubicBezTo>
                  <a:pt x="977" y="7"/>
                  <a:pt x="977" y="7"/>
                  <a:pt x="977" y="7"/>
                </a:cubicBezTo>
                <a:cubicBezTo>
                  <a:pt x="977" y="4"/>
                  <a:pt x="977" y="4"/>
                  <a:pt x="977" y="4"/>
                </a:cubicBezTo>
                <a:cubicBezTo>
                  <a:pt x="981" y="6"/>
                  <a:pt x="981" y="6"/>
                  <a:pt x="981" y="6"/>
                </a:cubicBezTo>
                <a:cubicBezTo>
                  <a:pt x="981" y="6"/>
                  <a:pt x="981" y="6"/>
                  <a:pt x="981" y="6"/>
                </a:cubicBezTo>
                <a:cubicBezTo>
                  <a:pt x="981" y="6"/>
                  <a:pt x="981" y="6"/>
                  <a:pt x="981" y="6"/>
                </a:cubicBezTo>
                <a:cubicBezTo>
                  <a:pt x="984" y="8"/>
                  <a:pt x="984" y="8"/>
                  <a:pt x="984" y="8"/>
                </a:cubicBezTo>
                <a:cubicBezTo>
                  <a:pt x="987" y="8"/>
                  <a:pt x="987" y="8"/>
                  <a:pt x="987" y="8"/>
                </a:cubicBezTo>
                <a:cubicBezTo>
                  <a:pt x="987" y="8"/>
                  <a:pt x="987" y="8"/>
                  <a:pt x="987" y="8"/>
                </a:cubicBezTo>
                <a:cubicBezTo>
                  <a:pt x="1012" y="8"/>
                  <a:pt x="1012" y="8"/>
                  <a:pt x="1012" y="8"/>
                </a:cubicBezTo>
                <a:cubicBezTo>
                  <a:pt x="1019" y="6"/>
                  <a:pt x="1019" y="6"/>
                  <a:pt x="1019" y="6"/>
                </a:cubicBezTo>
                <a:cubicBezTo>
                  <a:pt x="1019" y="10"/>
                  <a:pt x="1019" y="10"/>
                  <a:pt x="1019" y="10"/>
                </a:cubicBezTo>
                <a:cubicBezTo>
                  <a:pt x="1024" y="11"/>
                  <a:pt x="1024" y="11"/>
                  <a:pt x="1024" y="11"/>
                </a:cubicBezTo>
                <a:cubicBezTo>
                  <a:pt x="1024" y="9"/>
                  <a:pt x="1024" y="9"/>
                  <a:pt x="1024" y="9"/>
                </a:cubicBezTo>
                <a:cubicBezTo>
                  <a:pt x="1030" y="11"/>
                  <a:pt x="1030" y="11"/>
                  <a:pt x="1030" y="11"/>
                </a:cubicBezTo>
                <a:cubicBezTo>
                  <a:pt x="1032" y="11"/>
                  <a:pt x="1032" y="11"/>
                  <a:pt x="1032" y="11"/>
                </a:cubicBezTo>
                <a:cubicBezTo>
                  <a:pt x="1032" y="8"/>
                  <a:pt x="1032" y="8"/>
                  <a:pt x="1032" y="8"/>
                </a:cubicBezTo>
                <a:cubicBezTo>
                  <a:pt x="1055" y="12"/>
                  <a:pt x="1055" y="12"/>
                  <a:pt x="1055" y="12"/>
                </a:cubicBezTo>
                <a:cubicBezTo>
                  <a:pt x="1059" y="12"/>
                  <a:pt x="1059" y="12"/>
                  <a:pt x="1059" y="12"/>
                </a:cubicBezTo>
                <a:cubicBezTo>
                  <a:pt x="1059" y="11"/>
                  <a:pt x="1059" y="11"/>
                  <a:pt x="1059" y="11"/>
                </a:cubicBezTo>
                <a:cubicBezTo>
                  <a:pt x="1072" y="11"/>
                  <a:pt x="1072" y="11"/>
                  <a:pt x="1072" y="11"/>
                </a:cubicBezTo>
                <a:cubicBezTo>
                  <a:pt x="1072" y="13"/>
                  <a:pt x="1072" y="13"/>
                  <a:pt x="1072" y="13"/>
                </a:cubicBezTo>
                <a:cubicBezTo>
                  <a:pt x="1073" y="13"/>
                  <a:pt x="1074" y="13"/>
                  <a:pt x="1074" y="13"/>
                </a:cubicBezTo>
                <a:cubicBezTo>
                  <a:pt x="1078" y="13"/>
                  <a:pt x="1080" y="12"/>
                  <a:pt x="1081" y="12"/>
                </a:cubicBezTo>
                <a:cubicBezTo>
                  <a:pt x="1083" y="8"/>
                  <a:pt x="1083" y="8"/>
                  <a:pt x="1083" y="8"/>
                </a:cubicBezTo>
                <a:cubicBezTo>
                  <a:pt x="1103" y="10"/>
                  <a:pt x="1103" y="10"/>
                  <a:pt x="1103" y="10"/>
                </a:cubicBezTo>
                <a:cubicBezTo>
                  <a:pt x="1103" y="11"/>
                  <a:pt x="1103" y="11"/>
                  <a:pt x="1103" y="11"/>
                </a:cubicBezTo>
                <a:cubicBezTo>
                  <a:pt x="1114" y="11"/>
                  <a:pt x="1114" y="11"/>
                  <a:pt x="1114" y="11"/>
                </a:cubicBezTo>
                <a:cubicBezTo>
                  <a:pt x="1114" y="12"/>
                  <a:pt x="1114" y="12"/>
                  <a:pt x="1114" y="12"/>
                </a:cubicBezTo>
                <a:cubicBezTo>
                  <a:pt x="1124" y="12"/>
                  <a:pt x="1124" y="12"/>
                  <a:pt x="1124" y="12"/>
                </a:cubicBezTo>
                <a:cubicBezTo>
                  <a:pt x="1124" y="12"/>
                  <a:pt x="1124" y="12"/>
                  <a:pt x="1124" y="12"/>
                </a:cubicBezTo>
                <a:cubicBezTo>
                  <a:pt x="1127" y="12"/>
                  <a:pt x="1127" y="12"/>
                  <a:pt x="1127" y="12"/>
                </a:cubicBezTo>
                <a:cubicBezTo>
                  <a:pt x="1127" y="11"/>
                  <a:pt x="1127" y="11"/>
                  <a:pt x="1127" y="11"/>
                </a:cubicBezTo>
                <a:cubicBezTo>
                  <a:pt x="1140" y="11"/>
                  <a:pt x="1140" y="11"/>
                  <a:pt x="1140" y="11"/>
                </a:cubicBezTo>
                <a:cubicBezTo>
                  <a:pt x="1140" y="12"/>
                  <a:pt x="1140" y="12"/>
                  <a:pt x="1140" y="12"/>
                </a:cubicBezTo>
                <a:cubicBezTo>
                  <a:pt x="1151" y="12"/>
                  <a:pt x="1151" y="12"/>
                  <a:pt x="1151" y="12"/>
                </a:cubicBezTo>
                <a:cubicBezTo>
                  <a:pt x="1151" y="11"/>
                  <a:pt x="1151" y="11"/>
                  <a:pt x="1151" y="11"/>
                </a:cubicBezTo>
                <a:cubicBezTo>
                  <a:pt x="1156" y="11"/>
                  <a:pt x="1156" y="11"/>
                  <a:pt x="1156" y="11"/>
                </a:cubicBezTo>
                <a:cubicBezTo>
                  <a:pt x="1160" y="10"/>
                  <a:pt x="1160" y="10"/>
                  <a:pt x="1160" y="10"/>
                </a:cubicBezTo>
                <a:cubicBezTo>
                  <a:pt x="1163" y="9"/>
                  <a:pt x="1167" y="10"/>
                  <a:pt x="1172" y="12"/>
                </a:cubicBezTo>
                <a:cubicBezTo>
                  <a:pt x="1172" y="12"/>
                  <a:pt x="1172" y="12"/>
                  <a:pt x="1172" y="12"/>
                </a:cubicBezTo>
                <a:cubicBezTo>
                  <a:pt x="1188" y="12"/>
                  <a:pt x="1188" y="12"/>
                  <a:pt x="1188" y="12"/>
                </a:cubicBezTo>
                <a:cubicBezTo>
                  <a:pt x="1188" y="11"/>
                  <a:pt x="1188" y="11"/>
                  <a:pt x="1188" y="11"/>
                </a:cubicBezTo>
                <a:cubicBezTo>
                  <a:pt x="1190" y="10"/>
                  <a:pt x="1190" y="10"/>
                  <a:pt x="1190" y="10"/>
                </a:cubicBezTo>
                <a:cubicBezTo>
                  <a:pt x="1194" y="8"/>
                  <a:pt x="1199" y="9"/>
                  <a:pt x="1204" y="10"/>
                </a:cubicBezTo>
                <a:cubicBezTo>
                  <a:pt x="1204" y="9"/>
                  <a:pt x="1204" y="9"/>
                  <a:pt x="1204" y="9"/>
                </a:cubicBezTo>
                <a:cubicBezTo>
                  <a:pt x="1207" y="9"/>
                  <a:pt x="1207" y="9"/>
                  <a:pt x="1207" y="9"/>
                </a:cubicBezTo>
                <a:cubicBezTo>
                  <a:pt x="1207" y="8"/>
                  <a:pt x="1207" y="8"/>
                  <a:pt x="1207" y="8"/>
                </a:cubicBezTo>
                <a:cubicBezTo>
                  <a:pt x="1211" y="8"/>
                  <a:pt x="1211" y="8"/>
                  <a:pt x="1211" y="8"/>
                </a:cubicBezTo>
                <a:cubicBezTo>
                  <a:pt x="1211" y="7"/>
                  <a:pt x="1211" y="7"/>
                  <a:pt x="1211" y="7"/>
                </a:cubicBezTo>
                <a:cubicBezTo>
                  <a:pt x="1224" y="7"/>
                  <a:pt x="1224" y="7"/>
                  <a:pt x="1224" y="7"/>
                </a:cubicBezTo>
                <a:cubicBezTo>
                  <a:pt x="1224" y="8"/>
                  <a:pt x="1224" y="8"/>
                  <a:pt x="1224" y="8"/>
                </a:cubicBezTo>
                <a:cubicBezTo>
                  <a:pt x="1225" y="8"/>
                  <a:pt x="1225" y="8"/>
                  <a:pt x="1225" y="8"/>
                </a:cubicBezTo>
                <a:cubicBezTo>
                  <a:pt x="1226" y="8"/>
                  <a:pt x="1227" y="8"/>
                  <a:pt x="1229" y="8"/>
                </a:cubicBezTo>
                <a:cubicBezTo>
                  <a:pt x="1229" y="8"/>
                  <a:pt x="1229" y="8"/>
                  <a:pt x="1229" y="8"/>
                </a:cubicBezTo>
                <a:cubicBezTo>
                  <a:pt x="1229" y="8"/>
                  <a:pt x="1229" y="8"/>
                  <a:pt x="1229" y="8"/>
                </a:cubicBezTo>
                <a:cubicBezTo>
                  <a:pt x="1234" y="9"/>
                  <a:pt x="1234" y="9"/>
                  <a:pt x="1234" y="9"/>
                </a:cubicBezTo>
                <a:cubicBezTo>
                  <a:pt x="1240" y="9"/>
                  <a:pt x="1240" y="9"/>
                  <a:pt x="1240" y="9"/>
                </a:cubicBezTo>
                <a:cubicBezTo>
                  <a:pt x="1240" y="11"/>
                  <a:pt x="1240" y="11"/>
                  <a:pt x="1240" y="11"/>
                </a:cubicBezTo>
                <a:cubicBezTo>
                  <a:pt x="1246" y="11"/>
                  <a:pt x="1246" y="11"/>
                  <a:pt x="1246" y="11"/>
                </a:cubicBezTo>
                <a:cubicBezTo>
                  <a:pt x="1246" y="12"/>
                  <a:pt x="1246" y="12"/>
                  <a:pt x="1246" y="12"/>
                </a:cubicBezTo>
                <a:cubicBezTo>
                  <a:pt x="1251" y="12"/>
                  <a:pt x="1251" y="12"/>
                  <a:pt x="1251" y="12"/>
                </a:cubicBezTo>
                <a:cubicBezTo>
                  <a:pt x="1251" y="11"/>
                  <a:pt x="1251" y="11"/>
                  <a:pt x="1251" y="11"/>
                </a:cubicBezTo>
                <a:cubicBezTo>
                  <a:pt x="1256" y="11"/>
                  <a:pt x="1256" y="11"/>
                  <a:pt x="1256" y="11"/>
                </a:cubicBezTo>
                <a:cubicBezTo>
                  <a:pt x="1257" y="9"/>
                  <a:pt x="1257" y="9"/>
                  <a:pt x="1257" y="9"/>
                </a:cubicBezTo>
                <a:cubicBezTo>
                  <a:pt x="1259" y="9"/>
                  <a:pt x="1259" y="9"/>
                  <a:pt x="1259" y="9"/>
                </a:cubicBezTo>
                <a:cubicBezTo>
                  <a:pt x="1260" y="8"/>
                  <a:pt x="1261" y="8"/>
                  <a:pt x="1262" y="8"/>
                </a:cubicBezTo>
                <a:cubicBezTo>
                  <a:pt x="1263" y="8"/>
                  <a:pt x="1264" y="8"/>
                  <a:pt x="1266" y="10"/>
                </a:cubicBezTo>
                <a:cubicBezTo>
                  <a:pt x="1267" y="10"/>
                  <a:pt x="1267" y="9"/>
                  <a:pt x="1268" y="9"/>
                </a:cubicBezTo>
                <a:cubicBezTo>
                  <a:pt x="1269" y="9"/>
                  <a:pt x="1270" y="9"/>
                  <a:pt x="1271" y="8"/>
                </a:cubicBezTo>
                <a:cubicBezTo>
                  <a:pt x="1278" y="7"/>
                  <a:pt x="1278" y="7"/>
                  <a:pt x="1278" y="7"/>
                </a:cubicBezTo>
                <a:cubicBezTo>
                  <a:pt x="1278" y="10"/>
                  <a:pt x="1278" y="10"/>
                  <a:pt x="1278" y="10"/>
                </a:cubicBezTo>
                <a:cubicBezTo>
                  <a:pt x="1280" y="10"/>
                  <a:pt x="1283" y="10"/>
                  <a:pt x="1285" y="10"/>
                </a:cubicBezTo>
                <a:cubicBezTo>
                  <a:pt x="1287" y="10"/>
                  <a:pt x="1288" y="10"/>
                  <a:pt x="1290" y="10"/>
                </a:cubicBezTo>
                <a:cubicBezTo>
                  <a:pt x="1294" y="10"/>
                  <a:pt x="1296" y="10"/>
                  <a:pt x="1299" y="10"/>
                </a:cubicBezTo>
                <a:cubicBezTo>
                  <a:pt x="1300" y="9"/>
                  <a:pt x="1300" y="9"/>
                  <a:pt x="1300" y="9"/>
                </a:cubicBezTo>
                <a:cubicBezTo>
                  <a:pt x="1316" y="9"/>
                  <a:pt x="1316" y="9"/>
                  <a:pt x="1316" y="9"/>
                </a:cubicBezTo>
                <a:cubicBezTo>
                  <a:pt x="1330" y="5"/>
                  <a:pt x="1330" y="5"/>
                  <a:pt x="1330" y="5"/>
                </a:cubicBezTo>
                <a:cubicBezTo>
                  <a:pt x="1330" y="9"/>
                  <a:pt x="1330" y="9"/>
                  <a:pt x="1330" y="9"/>
                </a:cubicBezTo>
                <a:cubicBezTo>
                  <a:pt x="1350" y="14"/>
                  <a:pt x="1350" y="14"/>
                  <a:pt x="1350" y="14"/>
                </a:cubicBezTo>
                <a:cubicBezTo>
                  <a:pt x="1352" y="13"/>
                  <a:pt x="1353" y="13"/>
                  <a:pt x="1355" y="13"/>
                </a:cubicBezTo>
                <a:cubicBezTo>
                  <a:pt x="1358" y="14"/>
                  <a:pt x="1358" y="14"/>
                  <a:pt x="1358" y="14"/>
                </a:cubicBezTo>
                <a:cubicBezTo>
                  <a:pt x="1360" y="11"/>
                  <a:pt x="1360" y="11"/>
                  <a:pt x="1360" y="11"/>
                </a:cubicBezTo>
                <a:cubicBezTo>
                  <a:pt x="1366" y="11"/>
                  <a:pt x="1366" y="11"/>
                  <a:pt x="1366" y="11"/>
                </a:cubicBezTo>
                <a:cubicBezTo>
                  <a:pt x="1367" y="12"/>
                  <a:pt x="1367" y="12"/>
                  <a:pt x="1367" y="12"/>
                </a:cubicBezTo>
                <a:cubicBezTo>
                  <a:pt x="1367" y="12"/>
                  <a:pt x="1367" y="12"/>
                  <a:pt x="1367" y="12"/>
                </a:cubicBezTo>
                <a:cubicBezTo>
                  <a:pt x="1367" y="12"/>
                  <a:pt x="1368" y="12"/>
                  <a:pt x="1369" y="12"/>
                </a:cubicBezTo>
                <a:cubicBezTo>
                  <a:pt x="1370" y="12"/>
                  <a:pt x="1371" y="12"/>
                  <a:pt x="1372" y="12"/>
                </a:cubicBezTo>
                <a:cubicBezTo>
                  <a:pt x="1374" y="12"/>
                  <a:pt x="1376" y="12"/>
                  <a:pt x="1378" y="12"/>
                </a:cubicBezTo>
                <a:cubicBezTo>
                  <a:pt x="1378" y="8"/>
                  <a:pt x="1378" y="8"/>
                  <a:pt x="1378" y="8"/>
                </a:cubicBezTo>
                <a:cubicBezTo>
                  <a:pt x="1383" y="10"/>
                  <a:pt x="1383" y="10"/>
                  <a:pt x="1383" y="10"/>
                </a:cubicBezTo>
                <a:cubicBezTo>
                  <a:pt x="1404" y="13"/>
                  <a:pt x="1404" y="13"/>
                  <a:pt x="1404" y="13"/>
                </a:cubicBezTo>
                <a:cubicBezTo>
                  <a:pt x="1416" y="11"/>
                  <a:pt x="1416" y="11"/>
                  <a:pt x="1416" y="11"/>
                </a:cubicBezTo>
                <a:cubicBezTo>
                  <a:pt x="1417" y="12"/>
                  <a:pt x="1417" y="12"/>
                  <a:pt x="1417" y="12"/>
                </a:cubicBezTo>
                <a:cubicBezTo>
                  <a:pt x="1420" y="12"/>
                  <a:pt x="1420" y="12"/>
                  <a:pt x="1420" y="12"/>
                </a:cubicBezTo>
                <a:cubicBezTo>
                  <a:pt x="1420" y="11"/>
                  <a:pt x="1420" y="11"/>
                  <a:pt x="1420" y="11"/>
                </a:cubicBezTo>
                <a:cubicBezTo>
                  <a:pt x="1424" y="11"/>
                  <a:pt x="1424" y="11"/>
                  <a:pt x="1424" y="11"/>
                </a:cubicBezTo>
                <a:cubicBezTo>
                  <a:pt x="1424" y="8"/>
                  <a:pt x="1424" y="8"/>
                  <a:pt x="1424" y="8"/>
                </a:cubicBezTo>
                <a:cubicBezTo>
                  <a:pt x="1437" y="11"/>
                  <a:pt x="1437" y="11"/>
                  <a:pt x="1437" y="11"/>
                </a:cubicBezTo>
                <a:cubicBezTo>
                  <a:pt x="1438" y="11"/>
                  <a:pt x="1438" y="10"/>
                  <a:pt x="1439" y="10"/>
                </a:cubicBezTo>
                <a:cubicBezTo>
                  <a:pt x="1442" y="10"/>
                  <a:pt x="1447" y="9"/>
                  <a:pt x="1451" y="10"/>
                </a:cubicBezTo>
                <a:cubicBezTo>
                  <a:pt x="1455" y="11"/>
                  <a:pt x="1455" y="11"/>
                  <a:pt x="1455" y="11"/>
                </a:cubicBezTo>
                <a:cubicBezTo>
                  <a:pt x="1469" y="11"/>
                  <a:pt x="1469" y="11"/>
                  <a:pt x="1469" y="11"/>
                </a:cubicBezTo>
                <a:cubicBezTo>
                  <a:pt x="1476" y="10"/>
                  <a:pt x="1476" y="10"/>
                  <a:pt x="1476" y="10"/>
                </a:cubicBezTo>
                <a:cubicBezTo>
                  <a:pt x="1476" y="12"/>
                  <a:pt x="1476" y="12"/>
                  <a:pt x="1476" y="12"/>
                </a:cubicBezTo>
                <a:cubicBezTo>
                  <a:pt x="1481" y="12"/>
                  <a:pt x="1481" y="12"/>
                  <a:pt x="1481" y="12"/>
                </a:cubicBezTo>
                <a:cubicBezTo>
                  <a:pt x="1481" y="13"/>
                  <a:pt x="1481" y="13"/>
                  <a:pt x="1481" y="13"/>
                </a:cubicBezTo>
                <a:cubicBezTo>
                  <a:pt x="1491" y="13"/>
                  <a:pt x="1491" y="13"/>
                  <a:pt x="1491" y="13"/>
                </a:cubicBezTo>
                <a:cubicBezTo>
                  <a:pt x="1491" y="14"/>
                  <a:pt x="1491" y="14"/>
                  <a:pt x="1491" y="14"/>
                </a:cubicBezTo>
                <a:cubicBezTo>
                  <a:pt x="1493" y="14"/>
                  <a:pt x="1493" y="14"/>
                  <a:pt x="1493" y="14"/>
                </a:cubicBezTo>
                <a:cubicBezTo>
                  <a:pt x="1496" y="11"/>
                  <a:pt x="1499" y="9"/>
                  <a:pt x="1505" y="9"/>
                </a:cubicBezTo>
                <a:cubicBezTo>
                  <a:pt x="1506" y="9"/>
                  <a:pt x="1508" y="9"/>
                  <a:pt x="1509" y="9"/>
                </a:cubicBezTo>
                <a:cubicBezTo>
                  <a:pt x="1510" y="9"/>
                  <a:pt x="1511" y="9"/>
                  <a:pt x="1512" y="9"/>
                </a:cubicBezTo>
                <a:cubicBezTo>
                  <a:pt x="1513" y="10"/>
                  <a:pt x="1513" y="10"/>
                  <a:pt x="1513" y="10"/>
                </a:cubicBezTo>
                <a:cubicBezTo>
                  <a:pt x="1515" y="6"/>
                  <a:pt x="1515" y="6"/>
                  <a:pt x="1515" y="6"/>
                </a:cubicBezTo>
                <a:cubicBezTo>
                  <a:pt x="1520" y="7"/>
                  <a:pt x="1520" y="7"/>
                  <a:pt x="1520" y="7"/>
                </a:cubicBezTo>
                <a:cubicBezTo>
                  <a:pt x="1528" y="11"/>
                  <a:pt x="1533" y="12"/>
                  <a:pt x="1545" y="12"/>
                </a:cubicBezTo>
                <a:cubicBezTo>
                  <a:pt x="1547" y="12"/>
                  <a:pt x="1547" y="12"/>
                  <a:pt x="1547" y="12"/>
                </a:cubicBezTo>
                <a:cubicBezTo>
                  <a:pt x="1547" y="11"/>
                  <a:pt x="1547" y="11"/>
                  <a:pt x="1547" y="11"/>
                </a:cubicBezTo>
                <a:cubicBezTo>
                  <a:pt x="1550" y="11"/>
                  <a:pt x="1550" y="11"/>
                  <a:pt x="1550" y="11"/>
                </a:cubicBezTo>
                <a:cubicBezTo>
                  <a:pt x="1550" y="7"/>
                  <a:pt x="1550" y="7"/>
                  <a:pt x="1550" y="7"/>
                </a:cubicBezTo>
                <a:cubicBezTo>
                  <a:pt x="1561" y="11"/>
                  <a:pt x="1561" y="11"/>
                  <a:pt x="1561" y="11"/>
                </a:cubicBezTo>
                <a:cubicBezTo>
                  <a:pt x="1561" y="7"/>
                  <a:pt x="1561" y="7"/>
                  <a:pt x="1561" y="7"/>
                </a:cubicBezTo>
                <a:cubicBezTo>
                  <a:pt x="1589" y="11"/>
                  <a:pt x="1589" y="11"/>
                  <a:pt x="1589" y="11"/>
                </a:cubicBezTo>
                <a:cubicBezTo>
                  <a:pt x="1589" y="11"/>
                  <a:pt x="1589" y="11"/>
                  <a:pt x="1589" y="11"/>
                </a:cubicBezTo>
                <a:cubicBezTo>
                  <a:pt x="1597" y="11"/>
                  <a:pt x="1597" y="11"/>
                  <a:pt x="1597" y="11"/>
                </a:cubicBezTo>
                <a:cubicBezTo>
                  <a:pt x="1597" y="11"/>
                  <a:pt x="1597" y="11"/>
                  <a:pt x="1597" y="11"/>
                </a:cubicBezTo>
                <a:cubicBezTo>
                  <a:pt x="1602" y="10"/>
                  <a:pt x="1602" y="10"/>
                  <a:pt x="1602" y="10"/>
                </a:cubicBezTo>
                <a:cubicBezTo>
                  <a:pt x="1602" y="9"/>
                  <a:pt x="1603" y="9"/>
                  <a:pt x="1603" y="9"/>
                </a:cubicBezTo>
                <a:cubicBezTo>
                  <a:pt x="1604" y="9"/>
                  <a:pt x="1606" y="10"/>
                  <a:pt x="1607" y="10"/>
                </a:cubicBezTo>
                <a:cubicBezTo>
                  <a:pt x="1612" y="10"/>
                  <a:pt x="1612" y="10"/>
                  <a:pt x="1612" y="10"/>
                </a:cubicBezTo>
                <a:cubicBezTo>
                  <a:pt x="1612" y="10"/>
                  <a:pt x="1612" y="10"/>
                  <a:pt x="1613" y="9"/>
                </a:cubicBezTo>
                <a:cubicBezTo>
                  <a:pt x="1616" y="8"/>
                  <a:pt x="1619" y="7"/>
                  <a:pt x="1623" y="7"/>
                </a:cubicBezTo>
                <a:cubicBezTo>
                  <a:pt x="1625" y="7"/>
                  <a:pt x="1627" y="7"/>
                  <a:pt x="1628" y="7"/>
                </a:cubicBezTo>
                <a:cubicBezTo>
                  <a:pt x="1632" y="9"/>
                  <a:pt x="1632" y="9"/>
                  <a:pt x="1632" y="9"/>
                </a:cubicBezTo>
                <a:cubicBezTo>
                  <a:pt x="1632" y="10"/>
                  <a:pt x="1632" y="10"/>
                  <a:pt x="1632" y="10"/>
                </a:cubicBezTo>
                <a:cubicBezTo>
                  <a:pt x="1634" y="11"/>
                  <a:pt x="1634" y="11"/>
                  <a:pt x="1634" y="11"/>
                </a:cubicBezTo>
                <a:cubicBezTo>
                  <a:pt x="1634" y="12"/>
                  <a:pt x="1634" y="12"/>
                  <a:pt x="1634" y="12"/>
                </a:cubicBezTo>
                <a:cubicBezTo>
                  <a:pt x="1644" y="12"/>
                  <a:pt x="1644" y="12"/>
                  <a:pt x="1644" y="12"/>
                </a:cubicBezTo>
                <a:cubicBezTo>
                  <a:pt x="1644" y="13"/>
                  <a:pt x="1644" y="13"/>
                  <a:pt x="1644" y="13"/>
                </a:cubicBezTo>
                <a:cubicBezTo>
                  <a:pt x="1648" y="13"/>
                  <a:pt x="1648" y="13"/>
                  <a:pt x="1648" y="13"/>
                </a:cubicBezTo>
                <a:cubicBezTo>
                  <a:pt x="1648" y="15"/>
                  <a:pt x="1648" y="15"/>
                  <a:pt x="1648" y="15"/>
                </a:cubicBezTo>
                <a:cubicBezTo>
                  <a:pt x="1649" y="15"/>
                  <a:pt x="1650" y="15"/>
                  <a:pt x="1652" y="15"/>
                </a:cubicBezTo>
                <a:cubicBezTo>
                  <a:pt x="1654" y="15"/>
                  <a:pt x="1655" y="15"/>
                  <a:pt x="1656" y="15"/>
                </a:cubicBezTo>
                <a:cubicBezTo>
                  <a:pt x="1659" y="10"/>
                  <a:pt x="1659" y="10"/>
                  <a:pt x="1659" y="10"/>
                </a:cubicBezTo>
                <a:cubicBezTo>
                  <a:pt x="1672" y="12"/>
                  <a:pt x="1672" y="12"/>
                  <a:pt x="1672" y="12"/>
                </a:cubicBezTo>
                <a:cubicBezTo>
                  <a:pt x="1673" y="11"/>
                  <a:pt x="1673" y="11"/>
                  <a:pt x="1673" y="11"/>
                </a:cubicBezTo>
                <a:cubicBezTo>
                  <a:pt x="1678" y="11"/>
                  <a:pt x="1678" y="11"/>
                  <a:pt x="1678" y="11"/>
                </a:cubicBezTo>
                <a:cubicBezTo>
                  <a:pt x="1695" y="12"/>
                  <a:pt x="1695" y="12"/>
                  <a:pt x="1695" y="12"/>
                </a:cubicBezTo>
                <a:cubicBezTo>
                  <a:pt x="1695" y="11"/>
                  <a:pt x="1695" y="11"/>
                  <a:pt x="1695" y="11"/>
                </a:cubicBezTo>
                <a:cubicBezTo>
                  <a:pt x="1698" y="11"/>
                  <a:pt x="1698" y="11"/>
                  <a:pt x="1698" y="11"/>
                </a:cubicBezTo>
                <a:cubicBezTo>
                  <a:pt x="1698" y="9"/>
                  <a:pt x="1698" y="9"/>
                  <a:pt x="1698" y="9"/>
                </a:cubicBezTo>
                <a:cubicBezTo>
                  <a:pt x="1705" y="9"/>
                  <a:pt x="1705" y="9"/>
                  <a:pt x="1705" y="9"/>
                </a:cubicBezTo>
                <a:cubicBezTo>
                  <a:pt x="1705" y="8"/>
                  <a:pt x="1705" y="8"/>
                  <a:pt x="1705" y="8"/>
                </a:cubicBezTo>
                <a:cubicBezTo>
                  <a:pt x="1718" y="8"/>
                  <a:pt x="1718" y="8"/>
                  <a:pt x="1718" y="8"/>
                </a:cubicBezTo>
                <a:cubicBezTo>
                  <a:pt x="1718" y="9"/>
                  <a:pt x="1718" y="9"/>
                  <a:pt x="1718" y="9"/>
                </a:cubicBezTo>
                <a:cubicBezTo>
                  <a:pt x="1720" y="9"/>
                  <a:pt x="1720" y="9"/>
                  <a:pt x="1720" y="9"/>
                </a:cubicBezTo>
                <a:cubicBezTo>
                  <a:pt x="1720" y="8"/>
                  <a:pt x="1720" y="8"/>
                  <a:pt x="1720" y="8"/>
                </a:cubicBezTo>
                <a:cubicBezTo>
                  <a:pt x="1740" y="8"/>
                  <a:pt x="1740" y="8"/>
                  <a:pt x="1740" y="8"/>
                </a:cubicBezTo>
                <a:cubicBezTo>
                  <a:pt x="1740" y="10"/>
                  <a:pt x="1740" y="10"/>
                  <a:pt x="1740" y="10"/>
                </a:cubicBezTo>
                <a:cubicBezTo>
                  <a:pt x="1740" y="9"/>
                  <a:pt x="1740" y="9"/>
                  <a:pt x="1740" y="9"/>
                </a:cubicBezTo>
                <a:cubicBezTo>
                  <a:pt x="1774" y="11"/>
                  <a:pt x="1774" y="11"/>
                  <a:pt x="1774" y="11"/>
                </a:cubicBezTo>
                <a:cubicBezTo>
                  <a:pt x="1774" y="12"/>
                  <a:pt x="1774" y="12"/>
                  <a:pt x="1774" y="12"/>
                </a:cubicBezTo>
                <a:cubicBezTo>
                  <a:pt x="1775" y="12"/>
                  <a:pt x="1775" y="12"/>
                  <a:pt x="1775" y="12"/>
                </a:cubicBezTo>
                <a:cubicBezTo>
                  <a:pt x="1776" y="12"/>
                  <a:pt x="1776" y="12"/>
                  <a:pt x="1777" y="12"/>
                </a:cubicBezTo>
                <a:cubicBezTo>
                  <a:pt x="1777" y="11"/>
                  <a:pt x="1777" y="11"/>
                  <a:pt x="1777" y="11"/>
                </a:cubicBezTo>
                <a:cubicBezTo>
                  <a:pt x="1780" y="11"/>
                  <a:pt x="1780" y="11"/>
                  <a:pt x="1780" y="11"/>
                </a:cubicBezTo>
                <a:cubicBezTo>
                  <a:pt x="1780" y="9"/>
                  <a:pt x="1780" y="9"/>
                  <a:pt x="1780" y="9"/>
                </a:cubicBezTo>
                <a:cubicBezTo>
                  <a:pt x="1800" y="9"/>
                  <a:pt x="1800" y="9"/>
                  <a:pt x="1800" y="9"/>
                </a:cubicBezTo>
                <a:cubicBezTo>
                  <a:pt x="1807" y="7"/>
                  <a:pt x="1807" y="7"/>
                  <a:pt x="1807" y="7"/>
                </a:cubicBezTo>
                <a:cubicBezTo>
                  <a:pt x="1807" y="11"/>
                  <a:pt x="1807" y="11"/>
                  <a:pt x="1807" y="11"/>
                </a:cubicBezTo>
                <a:cubicBezTo>
                  <a:pt x="1808" y="11"/>
                  <a:pt x="1809" y="11"/>
                  <a:pt x="1810" y="12"/>
                </a:cubicBezTo>
                <a:cubicBezTo>
                  <a:pt x="1811" y="11"/>
                  <a:pt x="1814" y="10"/>
                  <a:pt x="1817" y="11"/>
                </a:cubicBezTo>
                <a:cubicBezTo>
                  <a:pt x="1822" y="12"/>
                  <a:pt x="1822" y="12"/>
                  <a:pt x="1822" y="12"/>
                </a:cubicBezTo>
                <a:cubicBezTo>
                  <a:pt x="1822" y="12"/>
                  <a:pt x="1822" y="12"/>
                  <a:pt x="1822" y="12"/>
                </a:cubicBezTo>
                <a:cubicBezTo>
                  <a:pt x="1825" y="13"/>
                  <a:pt x="1825" y="13"/>
                  <a:pt x="1825" y="13"/>
                </a:cubicBezTo>
                <a:cubicBezTo>
                  <a:pt x="1825" y="12"/>
                  <a:pt x="1825" y="12"/>
                  <a:pt x="1825" y="12"/>
                </a:cubicBezTo>
                <a:cubicBezTo>
                  <a:pt x="1830" y="12"/>
                  <a:pt x="1830" y="12"/>
                  <a:pt x="1830" y="12"/>
                </a:cubicBezTo>
                <a:cubicBezTo>
                  <a:pt x="1830" y="11"/>
                  <a:pt x="1830" y="11"/>
                  <a:pt x="1830" y="11"/>
                </a:cubicBezTo>
                <a:cubicBezTo>
                  <a:pt x="1843" y="11"/>
                  <a:pt x="1843" y="11"/>
                  <a:pt x="1843" y="11"/>
                </a:cubicBezTo>
                <a:cubicBezTo>
                  <a:pt x="1843" y="12"/>
                  <a:pt x="1843" y="12"/>
                  <a:pt x="1843" y="12"/>
                </a:cubicBezTo>
                <a:cubicBezTo>
                  <a:pt x="1856" y="12"/>
                  <a:pt x="1856" y="12"/>
                  <a:pt x="1856" y="12"/>
                </a:cubicBezTo>
                <a:cubicBezTo>
                  <a:pt x="1856" y="7"/>
                  <a:pt x="1856" y="7"/>
                  <a:pt x="1856" y="7"/>
                </a:cubicBezTo>
                <a:cubicBezTo>
                  <a:pt x="1865" y="12"/>
                  <a:pt x="1865" y="12"/>
                  <a:pt x="1865" y="12"/>
                </a:cubicBezTo>
                <a:cubicBezTo>
                  <a:pt x="1869" y="11"/>
                  <a:pt x="1869" y="11"/>
                  <a:pt x="1869" y="11"/>
                </a:cubicBezTo>
                <a:cubicBezTo>
                  <a:pt x="1869" y="9"/>
                  <a:pt x="1869" y="9"/>
                  <a:pt x="1869" y="9"/>
                </a:cubicBezTo>
                <a:cubicBezTo>
                  <a:pt x="1872" y="9"/>
                  <a:pt x="1872" y="9"/>
                  <a:pt x="1872" y="9"/>
                </a:cubicBezTo>
                <a:cubicBezTo>
                  <a:pt x="1872" y="8"/>
                  <a:pt x="1872" y="8"/>
                  <a:pt x="1872" y="8"/>
                </a:cubicBezTo>
                <a:cubicBezTo>
                  <a:pt x="1878" y="8"/>
                  <a:pt x="1878" y="8"/>
                  <a:pt x="1878" y="8"/>
                </a:cubicBezTo>
                <a:cubicBezTo>
                  <a:pt x="1879" y="8"/>
                  <a:pt x="1880" y="9"/>
                  <a:pt x="1882" y="9"/>
                </a:cubicBezTo>
                <a:cubicBezTo>
                  <a:pt x="1883" y="9"/>
                  <a:pt x="1885" y="9"/>
                  <a:pt x="1887" y="10"/>
                </a:cubicBezTo>
                <a:cubicBezTo>
                  <a:pt x="1890" y="11"/>
                  <a:pt x="1890" y="11"/>
                  <a:pt x="1890" y="11"/>
                </a:cubicBezTo>
                <a:cubicBezTo>
                  <a:pt x="1896" y="11"/>
                  <a:pt x="1896" y="11"/>
                  <a:pt x="1896" y="11"/>
                </a:cubicBezTo>
                <a:cubicBezTo>
                  <a:pt x="1896" y="12"/>
                  <a:pt x="1896" y="12"/>
                  <a:pt x="1896" y="12"/>
                </a:cubicBezTo>
                <a:cubicBezTo>
                  <a:pt x="1901" y="12"/>
                  <a:pt x="1901" y="12"/>
                  <a:pt x="1901" y="12"/>
                </a:cubicBezTo>
                <a:cubicBezTo>
                  <a:pt x="1901" y="13"/>
                  <a:pt x="1901" y="13"/>
                  <a:pt x="1901" y="13"/>
                </a:cubicBezTo>
                <a:cubicBezTo>
                  <a:pt x="1902" y="13"/>
                  <a:pt x="1902" y="13"/>
                  <a:pt x="1902" y="13"/>
                </a:cubicBezTo>
                <a:cubicBezTo>
                  <a:pt x="1907" y="13"/>
                  <a:pt x="1907" y="13"/>
                  <a:pt x="1907" y="13"/>
                </a:cubicBezTo>
                <a:cubicBezTo>
                  <a:pt x="1907" y="14"/>
                  <a:pt x="1907" y="14"/>
                  <a:pt x="1907" y="14"/>
                </a:cubicBezTo>
                <a:cubicBezTo>
                  <a:pt x="1909" y="14"/>
                  <a:pt x="1909" y="14"/>
                  <a:pt x="1909" y="14"/>
                </a:cubicBezTo>
                <a:cubicBezTo>
                  <a:pt x="1912" y="13"/>
                  <a:pt x="1912" y="13"/>
                  <a:pt x="1912" y="13"/>
                </a:cubicBezTo>
                <a:cubicBezTo>
                  <a:pt x="1912" y="12"/>
                  <a:pt x="1912" y="12"/>
                  <a:pt x="1912" y="12"/>
                </a:cubicBezTo>
                <a:cubicBezTo>
                  <a:pt x="1916" y="11"/>
                  <a:pt x="1916" y="11"/>
                  <a:pt x="1916" y="11"/>
                </a:cubicBezTo>
                <a:cubicBezTo>
                  <a:pt x="1917" y="11"/>
                  <a:pt x="1918" y="11"/>
                  <a:pt x="1919" y="11"/>
                </a:cubicBezTo>
                <a:cubicBezTo>
                  <a:pt x="1919" y="11"/>
                  <a:pt x="1920" y="11"/>
                  <a:pt x="1920" y="11"/>
                </a:cubicBezTo>
                <a:cubicBezTo>
                  <a:pt x="1920" y="10"/>
                  <a:pt x="1921" y="10"/>
                  <a:pt x="1921" y="10"/>
                </a:cubicBezTo>
                <a:cubicBezTo>
                  <a:pt x="1921" y="10"/>
                  <a:pt x="1921" y="10"/>
                  <a:pt x="1921" y="10"/>
                </a:cubicBezTo>
                <a:cubicBezTo>
                  <a:pt x="1921" y="8"/>
                  <a:pt x="1921" y="8"/>
                  <a:pt x="1921" y="8"/>
                </a:cubicBezTo>
                <a:cubicBezTo>
                  <a:pt x="1926" y="8"/>
                  <a:pt x="1926" y="8"/>
                  <a:pt x="1926" y="8"/>
                </a:cubicBezTo>
                <a:cubicBezTo>
                  <a:pt x="1927" y="6"/>
                  <a:pt x="1927" y="6"/>
                  <a:pt x="1927" y="6"/>
                </a:cubicBezTo>
                <a:cubicBezTo>
                  <a:pt x="1943" y="6"/>
                  <a:pt x="1943" y="6"/>
                  <a:pt x="1943" y="6"/>
                </a:cubicBezTo>
                <a:cubicBezTo>
                  <a:pt x="1945" y="8"/>
                  <a:pt x="1945" y="8"/>
                  <a:pt x="1945" y="8"/>
                </a:cubicBezTo>
                <a:cubicBezTo>
                  <a:pt x="1952" y="8"/>
                  <a:pt x="1952" y="8"/>
                  <a:pt x="1952" y="8"/>
                </a:cubicBezTo>
                <a:cubicBezTo>
                  <a:pt x="1952" y="9"/>
                  <a:pt x="1952" y="9"/>
                  <a:pt x="1952" y="9"/>
                </a:cubicBezTo>
                <a:cubicBezTo>
                  <a:pt x="1960" y="9"/>
                  <a:pt x="1960" y="9"/>
                  <a:pt x="1960" y="9"/>
                </a:cubicBezTo>
                <a:cubicBezTo>
                  <a:pt x="1960" y="14"/>
                  <a:pt x="1960" y="14"/>
                  <a:pt x="1960" y="14"/>
                </a:cubicBezTo>
                <a:cubicBezTo>
                  <a:pt x="1961" y="16"/>
                  <a:pt x="1961" y="16"/>
                  <a:pt x="1961" y="16"/>
                </a:cubicBezTo>
                <a:cubicBezTo>
                  <a:pt x="1964" y="25"/>
                  <a:pt x="1964" y="25"/>
                  <a:pt x="1964" y="25"/>
                </a:cubicBezTo>
                <a:cubicBezTo>
                  <a:pt x="1960" y="25"/>
                  <a:pt x="1960" y="25"/>
                  <a:pt x="1960" y="25"/>
                </a:cubicBezTo>
                <a:cubicBezTo>
                  <a:pt x="1960" y="28"/>
                  <a:pt x="1960" y="28"/>
                  <a:pt x="1960" y="28"/>
                </a:cubicBezTo>
                <a:cubicBezTo>
                  <a:pt x="1959" y="28"/>
                  <a:pt x="1959" y="28"/>
                  <a:pt x="1959" y="28"/>
                </a:cubicBezTo>
                <a:cubicBezTo>
                  <a:pt x="1958" y="42"/>
                  <a:pt x="1958" y="42"/>
                  <a:pt x="1958" y="42"/>
                </a:cubicBezTo>
                <a:cubicBezTo>
                  <a:pt x="1959" y="46"/>
                  <a:pt x="1959" y="46"/>
                  <a:pt x="1959" y="46"/>
                </a:cubicBezTo>
                <a:cubicBezTo>
                  <a:pt x="1959" y="47"/>
                  <a:pt x="1960" y="49"/>
                  <a:pt x="1958" y="52"/>
                </a:cubicBezTo>
                <a:cubicBezTo>
                  <a:pt x="1958" y="55"/>
                  <a:pt x="1958" y="55"/>
                  <a:pt x="1958" y="55"/>
                </a:cubicBezTo>
                <a:cubicBezTo>
                  <a:pt x="1959" y="58"/>
                  <a:pt x="1959" y="58"/>
                  <a:pt x="1959" y="58"/>
                </a:cubicBezTo>
                <a:cubicBezTo>
                  <a:pt x="1961" y="64"/>
                  <a:pt x="1960" y="70"/>
                  <a:pt x="1959" y="74"/>
                </a:cubicBezTo>
                <a:cubicBezTo>
                  <a:pt x="1959" y="75"/>
                  <a:pt x="1959" y="77"/>
                  <a:pt x="1959" y="78"/>
                </a:cubicBezTo>
                <a:cubicBezTo>
                  <a:pt x="1961" y="79"/>
                  <a:pt x="1961" y="79"/>
                  <a:pt x="1961" y="79"/>
                </a:cubicBezTo>
                <a:cubicBezTo>
                  <a:pt x="1962" y="87"/>
                  <a:pt x="1962" y="87"/>
                  <a:pt x="1962" y="87"/>
                </a:cubicBezTo>
                <a:cubicBezTo>
                  <a:pt x="1963" y="87"/>
                  <a:pt x="1963" y="87"/>
                  <a:pt x="1963" y="87"/>
                </a:cubicBezTo>
                <a:cubicBezTo>
                  <a:pt x="1963" y="90"/>
                  <a:pt x="1963" y="90"/>
                  <a:pt x="1963" y="90"/>
                </a:cubicBezTo>
                <a:cubicBezTo>
                  <a:pt x="1963" y="93"/>
                  <a:pt x="1963" y="93"/>
                  <a:pt x="1963" y="93"/>
                </a:cubicBezTo>
                <a:cubicBezTo>
                  <a:pt x="1963" y="94"/>
                  <a:pt x="1963" y="94"/>
                  <a:pt x="1963" y="94"/>
                </a:cubicBezTo>
                <a:cubicBezTo>
                  <a:pt x="1963" y="100"/>
                  <a:pt x="1963" y="100"/>
                  <a:pt x="1963" y="100"/>
                </a:cubicBezTo>
                <a:cubicBezTo>
                  <a:pt x="1962" y="100"/>
                  <a:pt x="1962" y="100"/>
                  <a:pt x="1962" y="100"/>
                </a:cubicBezTo>
                <a:cubicBezTo>
                  <a:pt x="1963" y="107"/>
                  <a:pt x="1963" y="107"/>
                  <a:pt x="1963" y="107"/>
                </a:cubicBezTo>
                <a:cubicBezTo>
                  <a:pt x="1960" y="107"/>
                  <a:pt x="1960" y="107"/>
                  <a:pt x="1960" y="107"/>
                </a:cubicBezTo>
                <a:cubicBezTo>
                  <a:pt x="1960" y="109"/>
                  <a:pt x="1960" y="109"/>
                  <a:pt x="1960" y="109"/>
                </a:cubicBezTo>
                <a:cubicBezTo>
                  <a:pt x="1960" y="109"/>
                  <a:pt x="1960" y="109"/>
                  <a:pt x="1960" y="109"/>
                </a:cubicBezTo>
                <a:cubicBezTo>
                  <a:pt x="1961" y="110"/>
                  <a:pt x="1961" y="110"/>
                  <a:pt x="1961" y="111"/>
                </a:cubicBezTo>
                <a:cubicBezTo>
                  <a:pt x="1962" y="112"/>
                  <a:pt x="1962" y="112"/>
                  <a:pt x="1962" y="112"/>
                </a:cubicBezTo>
                <a:cubicBezTo>
                  <a:pt x="1963" y="112"/>
                  <a:pt x="1963" y="112"/>
                  <a:pt x="1963" y="112"/>
                </a:cubicBezTo>
                <a:cubicBezTo>
                  <a:pt x="1963" y="125"/>
                  <a:pt x="1963" y="125"/>
                  <a:pt x="1963" y="125"/>
                </a:cubicBezTo>
                <a:cubicBezTo>
                  <a:pt x="1962" y="125"/>
                  <a:pt x="1962" y="125"/>
                  <a:pt x="1962" y="125"/>
                </a:cubicBezTo>
                <a:cubicBezTo>
                  <a:pt x="1962" y="127"/>
                  <a:pt x="1962" y="127"/>
                  <a:pt x="1962" y="127"/>
                </a:cubicBezTo>
                <a:cubicBezTo>
                  <a:pt x="1963" y="133"/>
                  <a:pt x="1963" y="133"/>
                  <a:pt x="1963" y="133"/>
                </a:cubicBezTo>
                <a:cubicBezTo>
                  <a:pt x="1962" y="133"/>
                  <a:pt x="1962" y="133"/>
                  <a:pt x="1962" y="133"/>
                </a:cubicBezTo>
                <a:cubicBezTo>
                  <a:pt x="1963" y="135"/>
                  <a:pt x="1963" y="135"/>
                  <a:pt x="1963" y="135"/>
                </a:cubicBezTo>
                <a:cubicBezTo>
                  <a:pt x="1965" y="135"/>
                  <a:pt x="1965" y="135"/>
                  <a:pt x="1965" y="135"/>
                </a:cubicBezTo>
                <a:cubicBezTo>
                  <a:pt x="1962" y="141"/>
                  <a:pt x="1962" y="141"/>
                  <a:pt x="1962" y="141"/>
                </a:cubicBezTo>
                <a:cubicBezTo>
                  <a:pt x="1961" y="145"/>
                  <a:pt x="1961" y="145"/>
                  <a:pt x="1961" y="145"/>
                </a:cubicBezTo>
                <a:cubicBezTo>
                  <a:pt x="1962" y="145"/>
                  <a:pt x="1962" y="145"/>
                  <a:pt x="1962" y="145"/>
                </a:cubicBezTo>
                <a:cubicBezTo>
                  <a:pt x="1962" y="172"/>
                  <a:pt x="1962" y="172"/>
                  <a:pt x="1962" y="172"/>
                </a:cubicBezTo>
                <a:cubicBezTo>
                  <a:pt x="1963" y="179"/>
                  <a:pt x="1963" y="179"/>
                  <a:pt x="1963" y="179"/>
                </a:cubicBezTo>
                <a:cubicBezTo>
                  <a:pt x="1960" y="179"/>
                  <a:pt x="1960" y="179"/>
                  <a:pt x="1960" y="179"/>
                </a:cubicBezTo>
                <a:cubicBezTo>
                  <a:pt x="1959" y="185"/>
                  <a:pt x="1959" y="185"/>
                  <a:pt x="1959" y="185"/>
                </a:cubicBezTo>
                <a:cubicBezTo>
                  <a:pt x="1960" y="185"/>
                  <a:pt x="1960" y="185"/>
                  <a:pt x="1960" y="185"/>
                </a:cubicBezTo>
                <a:cubicBezTo>
                  <a:pt x="1959" y="192"/>
                  <a:pt x="1959" y="192"/>
                  <a:pt x="1959" y="192"/>
                </a:cubicBezTo>
                <a:cubicBezTo>
                  <a:pt x="1959" y="192"/>
                  <a:pt x="1959" y="192"/>
                  <a:pt x="1959" y="192"/>
                </a:cubicBezTo>
                <a:cubicBezTo>
                  <a:pt x="1959" y="195"/>
                  <a:pt x="1959" y="195"/>
                  <a:pt x="1959" y="195"/>
                </a:cubicBezTo>
                <a:cubicBezTo>
                  <a:pt x="1961" y="195"/>
                  <a:pt x="1961" y="195"/>
                  <a:pt x="1961" y="195"/>
                </a:cubicBezTo>
                <a:cubicBezTo>
                  <a:pt x="1958" y="219"/>
                  <a:pt x="1958" y="219"/>
                  <a:pt x="1958" y="219"/>
                </a:cubicBezTo>
                <a:cubicBezTo>
                  <a:pt x="1958" y="224"/>
                  <a:pt x="1958" y="224"/>
                  <a:pt x="1958" y="224"/>
                </a:cubicBezTo>
                <a:cubicBezTo>
                  <a:pt x="1959" y="224"/>
                  <a:pt x="1959" y="224"/>
                  <a:pt x="1959" y="224"/>
                </a:cubicBezTo>
                <a:cubicBezTo>
                  <a:pt x="1959" y="237"/>
                  <a:pt x="1959" y="237"/>
                  <a:pt x="1959" y="237"/>
                </a:cubicBezTo>
                <a:cubicBezTo>
                  <a:pt x="1958" y="237"/>
                  <a:pt x="1958" y="237"/>
                  <a:pt x="1958" y="237"/>
                </a:cubicBezTo>
                <a:cubicBezTo>
                  <a:pt x="1957" y="241"/>
                  <a:pt x="1958" y="246"/>
                  <a:pt x="1958" y="248"/>
                </a:cubicBezTo>
                <a:cubicBezTo>
                  <a:pt x="1962" y="250"/>
                  <a:pt x="1962" y="250"/>
                  <a:pt x="1962" y="250"/>
                </a:cubicBezTo>
                <a:cubicBezTo>
                  <a:pt x="1960" y="271"/>
                  <a:pt x="1960" y="271"/>
                  <a:pt x="1960" y="271"/>
                </a:cubicBezTo>
                <a:cubicBezTo>
                  <a:pt x="1959" y="271"/>
                  <a:pt x="1959" y="271"/>
                  <a:pt x="1959" y="271"/>
                </a:cubicBezTo>
                <a:cubicBezTo>
                  <a:pt x="1959" y="283"/>
                  <a:pt x="1959" y="283"/>
                  <a:pt x="1959" y="283"/>
                </a:cubicBezTo>
                <a:cubicBezTo>
                  <a:pt x="1958" y="283"/>
                  <a:pt x="1958" y="283"/>
                  <a:pt x="1958" y="283"/>
                </a:cubicBezTo>
                <a:cubicBezTo>
                  <a:pt x="1958" y="294"/>
                  <a:pt x="1958" y="294"/>
                  <a:pt x="1958" y="294"/>
                </a:cubicBezTo>
                <a:cubicBezTo>
                  <a:pt x="1958" y="294"/>
                  <a:pt x="1958" y="294"/>
                  <a:pt x="1958" y="295"/>
                </a:cubicBezTo>
                <a:cubicBezTo>
                  <a:pt x="1958" y="299"/>
                  <a:pt x="1958" y="299"/>
                  <a:pt x="1958" y="299"/>
                </a:cubicBezTo>
                <a:cubicBezTo>
                  <a:pt x="1959" y="299"/>
                  <a:pt x="1959" y="299"/>
                  <a:pt x="1959" y="299"/>
                </a:cubicBezTo>
                <a:cubicBezTo>
                  <a:pt x="1959" y="312"/>
                  <a:pt x="1959" y="312"/>
                  <a:pt x="1959" y="312"/>
                </a:cubicBezTo>
                <a:cubicBezTo>
                  <a:pt x="1958" y="312"/>
                  <a:pt x="1958" y="312"/>
                  <a:pt x="1958" y="312"/>
                </a:cubicBezTo>
                <a:cubicBezTo>
                  <a:pt x="1958" y="325"/>
                  <a:pt x="1958" y="325"/>
                  <a:pt x="1958" y="325"/>
                </a:cubicBezTo>
                <a:cubicBezTo>
                  <a:pt x="1959" y="325"/>
                  <a:pt x="1959" y="325"/>
                  <a:pt x="1959" y="325"/>
                </a:cubicBezTo>
                <a:cubicBezTo>
                  <a:pt x="1959" y="330"/>
                  <a:pt x="1959" y="330"/>
                  <a:pt x="1959" y="330"/>
                </a:cubicBezTo>
                <a:cubicBezTo>
                  <a:pt x="1960" y="334"/>
                  <a:pt x="1960" y="334"/>
                  <a:pt x="1960" y="334"/>
                </a:cubicBezTo>
                <a:cubicBezTo>
                  <a:pt x="1961" y="337"/>
                  <a:pt x="1960" y="341"/>
                  <a:pt x="1958" y="346"/>
                </a:cubicBezTo>
                <a:cubicBezTo>
                  <a:pt x="1958" y="346"/>
                  <a:pt x="1958" y="347"/>
                  <a:pt x="1958" y="347"/>
                </a:cubicBezTo>
                <a:cubicBezTo>
                  <a:pt x="1958" y="365"/>
                  <a:pt x="1958" y="365"/>
                  <a:pt x="1958" y="365"/>
                </a:cubicBezTo>
                <a:cubicBezTo>
                  <a:pt x="1959" y="366"/>
                  <a:pt x="1959" y="366"/>
                  <a:pt x="1959" y="366"/>
                </a:cubicBezTo>
                <a:cubicBezTo>
                  <a:pt x="1960" y="368"/>
                  <a:pt x="1960" y="368"/>
                  <a:pt x="1960" y="368"/>
                </a:cubicBezTo>
                <a:cubicBezTo>
                  <a:pt x="1961" y="371"/>
                  <a:pt x="1961" y="374"/>
                  <a:pt x="1961" y="379"/>
                </a:cubicBezTo>
                <a:cubicBezTo>
                  <a:pt x="1961" y="380"/>
                  <a:pt x="1960" y="381"/>
                  <a:pt x="1960" y="383"/>
                </a:cubicBezTo>
                <a:cubicBezTo>
                  <a:pt x="1960" y="383"/>
                  <a:pt x="1960" y="383"/>
                  <a:pt x="1960" y="383"/>
                </a:cubicBezTo>
                <a:cubicBezTo>
                  <a:pt x="1960" y="387"/>
                  <a:pt x="1960" y="387"/>
                  <a:pt x="1960" y="387"/>
                </a:cubicBezTo>
                <a:cubicBezTo>
                  <a:pt x="1962" y="387"/>
                  <a:pt x="1962" y="387"/>
                  <a:pt x="1962" y="387"/>
                </a:cubicBezTo>
                <a:cubicBezTo>
                  <a:pt x="1962" y="390"/>
                  <a:pt x="1962" y="390"/>
                  <a:pt x="1962" y="390"/>
                </a:cubicBezTo>
                <a:cubicBezTo>
                  <a:pt x="1963" y="390"/>
                  <a:pt x="1963" y="390"/>
                  <a:pt x="1963" y="390"/>
                </a:cubicBezTo>
                <a:cubicBezTo>
                  <a:pt x="1963" y="404"/>
                  <a:pt x="1963" y="404"/>
                  <a:pt x="1963" y="404"/>
                </a:cubicBezTo>
                <a:cubicBezTo>
                  <a:pt x="1962" y="404"/>
                  <a:pt x="1962" y="404"/>
                  <a:pt x="1962" y="404"/>
                </a:cubicBezTo>
                <a:cubicBezTo>
                  <a:pt x="1962" y="406"/>
                  <a:pt x="1962" y="406"/>
                  <a:pt x="1962" y="406"/>
                </a:cubicBezTo>
                <a:cubicBezTo>
                  <a:pt x="1962" y="407"/>
                  <a:pt x="1962" y="408"/>
                  <a:pt x="1962" y="409"/>
                </a:cubicBezTo>
                <a:cubicBezTo>
                  <a:pt x="1962" y="409"/>
                  <a:pt x="1962" y="409"/>
                  <a:pt x="1962" y="409"/>
                </a:cubicBezTo>
                <a:cubicBezTo>
                  <a:pt x="1961" y="409"/>
                  <a:pt x="1961" y="410"/>
                  <a:pt x="1961" y="410"/>
                </a:cubicBezTo>
                <a:cubicBezTo>
                  <a:pt x="1960" y="415"/>
                  <a:pt x="1960" y="415"/>
                  <a:pt x="1960" y="415"/>
                </a:cubicBezTo>
                <a:cubicBezTo>
                  <a:pt x="1960" y="421"/>
                  <a:pt x="1960" y="421"/>
                  <a:pt x="1960" y="421"/>
                </a:cubicBezTo>
                <a:cubicBezTo>
                  <a:pt x="1959" y="421"/>
                  <a:pt x="1959" y="421"/>
                  <a:pt x="1959" y="421"/>
                </a:cubicBezTo>
                <a:cubicBezTo>
                  <a:pt x="1959" y="428"/>
                  <a:pt x="1959" y="428"/>
                  <a:pt x="1959" y="428"/>
                </a:cubicBezTo>
                <a:cubicBezTo>
                  <a:pt x="1958" y="428"/>
                  <a:pt x="1958" y="428"/>
                  <a:pt x="1958" y="428"/>
                </a:cubicBezTo>
                <a:cubicBezTo>
                  <a:pt x="1958" y="434"/>
                  <a:pt x="1958" y="434"/>
                  <a:pt x="1958" y="434"/>
                </a:cubicBezTo>
                <a:cubicBezTo>
                  <a:pt x="1959" y="434"/>
                  <a:pt x="1959" y="434"/>
                  <a:pt x="1959" y="434"/>
                </a:cubicBezTo>
                <a:cubicBezTo>
                  <a:pt x="1959" y="440"/>
                  <a:pt x="1959" y="440"/>
                  <a:pt x="1959" y="440"/>
                </a:cubicBezTo>
                <a:cubicBezTo>
                  <a:pt x="1961" y="441"/>
                  <a:pt x="1961" y="441"/>
                  <a:pt x="1961" y="441"/>
                </a:cubicBezTo>
                <a:cubicBezTo>
                  <a:pt x="1961" y="443"/>
                  <a:pt x="1961" y="443"/>
                  <a:pt x="1961" y="443"/>
                </a:cubicBezTo>
                <a:cubicBezTo>
                  <a:pt x="1962" y="445"/>
                  <a:pt x="1962" y="448"/>
                  <a:pt x="1960" y="450"/>
                </a:cubicBezTo>
                <a:cubicBezTo>
                  <a:pt x="1960" y="451"/>
                  <a:pt x="1960" y="451"/>
                  <a:pt x="1961" y="452"/>
                </a:cubicBezTo>
                <a:cubicBezTo>
                  <a:pt x="1961" y="453"/>
                  <a:pt x="1961" y="454"/>
                  <a:pt x="1961" y="456"/>
                </a:cubicBezTo>
                <a:cubicBezTo>
                  <a:pt x="1963" y="462"/>
                  <a:pt x="1963" y="462"/>
                  <a:pt x="1963" y="462"/>
                </a:cubicBezTo>
                <a:cubicBezTo>
                  <a:pt x="1960" y="462"/>
                  <a:pt x="1960" y="462"/>
                  <a:pt x="1960" y="462"/>
                </a:cubicBezTo>
                <a:cubicBezTo>
                  <a:pt x="1960" y="465"/>
                  <a:pt x="1960" y="468"/>
                  <a:pt x="1960" y="471"/>
                </a:cubicBezTo>
                <a:cubicBezTo>
                  <a:pt x="1960" y="477"/>
                  <a:pt x="1960" y="482"/>
                  <a:pt x="1960" y="486"/>
                </a:cubicBezTo>
                <a:cubicBezTo>
                  <a:pt x="1960" y="487"/>
                  <a:pt x="1960" y="487"/>
                  <a:pt x="1960" y="487"/>
                </a:cubicBezTo>
                <a:cubicBezTo>
                  <a:pt x="1960" y="505"/>
                  <a:pt x="1960" y="505"/>
                  <a:pt x="1960" y="505"/>
                </a:cubicBezTo>
                <a:cubicBezTo>
                  <a:pt x="1965" y="520"/>
                  <a:pt x="1965" y="520"/>
                  <a:pt x="1965" y="520"/>
                </a:cubicBezTo>
                <a:cubicBezTo>
                  <a:pt x="1961" y="520"/>
                  <a:pt x="1961" y="520"/>
                  <a:pt x="1961" y="520"/>
                </a:cubicBezTo>
                <a:cubicBezTo>
                  <a:pt x="1956" y="543"/>
                  <a:pt x="1956" y="543"/>
                  <a:pt x="1956" y="543"/>
                </a:cubicBezTo>
                <a:cubicBezTo>
                  <a:pt x="1957" y="544"/>
                  <a:pt x="1957" y="546"/>
                  <a:pt x="1957" y="548"/>
                </a:cubicBezTo>
                <a:cubicBezTo>
                  <a:pt x="1956" y="551"/>
                  <a:pt x="1956" y="551"/>
                  <a:pt x="1956" y="551"/>
                </a:cubicBezTo>
                <a:cubicBezTo>
                  <a:pt x="1959" y="553"/>
                  <a:pt x="1959" y="553"/>
                  <a:pt x="1959" y="553"/>
                </a:cubicBezTo>
                <a:cubicBezTo>
                  <a:pt x="1959" y="559"/>
                  <a:pt x="1959" y="559"/>
                  <a:pt x="1959" y="559"/>
                </a:cubicBezTo>
                <a:cubicBezTo>
                  <a:pt x="1959" y="561"/>
                  <a:pt x="1959" y="561"/>
                  <a:pt x="1959" y="561"/>
                </a:cubicBezTo>
                <a:cubicBezTo>
                  <a:pt x="1958" y="561"/>
                  <a:pt x="1958" y="564"/>
                  <a:pt x="1958" y="566"/>
                </a:cubicBezTo>
                <a:cubicBezTo>
                  <a:pt x="1958" y="568"/>
                  <a:pt x="1959" y="571"/>
                  <a:pt x="1958" y="573"/>
                </a:cubicBezTo>
                <a:cubicBezTo>
                  <a:pt x="1961" y="573"/>
                  <a:pt x="1961" y="573"/>
                  <a:pt x="1961" y="573"/>
                </a:cubicBezTo>
                <a:cubicBezTo>
                  <a:pt x="1960" y="578"/>
                  <a:pt x="1960" y="578"/>
                  <a:pt x="1960" y="578"/>
                </a:cubicBezTo>
                <a:cubicBezTo>
                  <a:pt x="1958" y="601"/>
                  <a:pt x="1958" y="601"/>
                  <a:pt x="1958" y="601"/>
                </a:cubicBezTo>
                <a:cubicBezTo>
                  <a:pt x="1959" y="614"/>
                  <a:pt x="1959" y="614"/>
                  <a:pt x="1959" y="614"/>
                </a:cubicBezTo>
                <a:cubicBezTo>
                  <a:pt x="1958" y="614"/>
                  <a:pt x="1958" y="614"/>
                  <a:pt x="1958" y="614"/>
                </a:cubicBezTo>
                <a:cubicBezTo>
                  <a:pt x="1958" y="620"/>
                  <a:pt x="1958" y="620"/>
                  <a:pt x="1958" y="620"/>
                </a:cubicBezTo>
                <a:cubicBezTo>
                  <a:pt x="1959" y="620"/>
                  <a:pt x="1959" y="620"/>
                  <a:pt x="1959" y="620"/>
                </a:cubicBezTo>
                <a:cubicBezTo>
                  <a:pt x="1959" y="624"/>
                  <a:pt x="1959" y="624"/>
                  <a:pt x="1959" y="624"/>
                </a:cubicBezTo>
                <a:cubicBezTo>
                  <a:pt x="1961" y="624"/>
                  <a:pt x="1961" y="624"/>
                  <a:pt x="1961" y="624"/>
                </a:cubicBezTo>
                <a:cubicBezTo>
                  <a:pt x="1959" y="638"/>
                  <a:pt x="1959" y="638"/>
                  <a:pt x="1959" y="638"/>
                </a:cubicBezTo>
                <a:cubicBezTo>
                  <a:pt x="1959" y="638"/>
                  <a:pt x="1960" y="639"/>
                  <a:pt x="1960" y="640"/>
                </a:cubicBezTo>
                <a:cubicBezTo>
                  <a:pt x="1960" y="643"/>
                  <a:pt x="1961" y="648"/>
                  <a:pt x="1960" y="652"/>
                </a:cubicBezTo>
                <a:cubicBezTo>
                  <a:pt x="1959" y="656"/>
                  <a:pt x="1959" y="656"/>
                  <a:pt x="1959" y="656"/>
                </a:cubicBezTo>
                <a:cubicBezTo>
                  <a:pt x="1959" y="672"/>
                  <a:pt x="1959" y="672"/>
                  <a:pt x="1959" y="672"/>
                </a:cubicBezTo>
                <a:cubicBezTo>
                  <a:pt x="1959" y="672"/>
                  <a:pt x="1959" y="672"/>
                  <a:pt x="1959" y="672"/>
                </a:cubicBezTo>
                <a:cubicBezTo>
                  <a:pt x="1960" y="680"/>
                  <a:pt x="1960" y="680"/>
                  <a:pt x="1960" y="680"/>
                </a:cubicBezTo>
                <a:cubicBezTo>
                  <a:pt x="1958" y="680"/>
                  <a:pt x="1958" y="680"/>
                  <a:pt x="1958" y="680"/>
                </a:cubicBezTo>
                <a:cubicBezTo>
                  <a:pt x="1958" y="685"/>
                  <a:pt x="1958" y="685"/>
                  <a:pt x="1958" y="685"/>
                </a:cubicBezTo>
                <a:cubicBezTo>
                  <a:pt x="1957" y="685"/>
                  <a:pt x="1957" y="685"/>
                  <a:pt x="1957" y="685"/>
                </a:cubicBezTo>
                <a:cubicBezTo>
                  <a:pt x="1957" y="696"/>
                  <a:pt x="1957" y="696"/>
                  <a:pt x="1957" y="696"/>
                </a:cubicBezTo>
                <a:cubicBezTo>
                  <a:pt x="1957" y="696"/>
                  <a:pt x="1957" y="696"/>
                  <a:pt x="1957" y="696"/>
                </a:cubicBezTo>
                <a:cubicBezTo>
                  <a:pt x="1956" y="700"/>
                  <a:pt x="1956" y="700"/>
                  <a:pt x="1956" y="700"/>
                </a:cubicBezTo>
                <a:cubicBezTo>
                  <a:pt x="1961" y="704"/>
                  <a:pt x="1961" y="711"/>
                  <a:pt x="1961" y="716"/>
                </a:cubicBezTo>
                <a:cubicBezTo>
                  <a:pt x="1960" y="721"/>
                  <a:pt x="1960" y="721"/>
                  <a:pt x="1960" y="721"/>
                </a:cubicBezTo>
                <a:cubicBezTo>
                  <a:pt x="1964" y="723"/>
                  <a:pt x="1964" y="723"/>
                  <a:pt x="1964" y="723"/>
                </a:cubicBezTo>
                <a:cubicBezTo>
                  <a:pt x="1962" y="727"/>
                  <a:pt x="1962" y="727"/>
                  <a:pt x="1962" y="727"/>
                </a:cubicBezTo>
                <a:cubicBezTo>
                  <a:pt x="1959" y="737"/>
                  <a:pt x="1958" y="743"/>
                  <a:pt x="1958" y="756"/>
                </a:cubicBezTo>
                <a:cubicBezTo>
                  <a:pt x="1958" y="758"/>
                  <a:pt x="1958" y="758"/>
                  <a:pt x="1958" y="758"/>
                </a:cubicBezTo>
                <a:cubicBezTo>
                  <a:pt x="1959" y="758"/>
                  <a:pt x="1959" y="758"/>
                  <a:pt x="1959" y="758"/>
                </a:cubicBezTo>
                <a:cubicBezTo>
                  <a:pt x="1959" y="762"/>
                  <a:pt x="1959" y="762"/>
                  <a:pt x="1959" y="762"/>
                </a:cubicBezTo>
                <a:cubicBezTo>
                  <a:pt x="1962" y="762"/>
                  <a:pt x="1962" y="762"/>
                  <a:pt x="1962" y="762"/>
                </a:cubicBezTo>
                <a:cubicBezTo>
                  <a:pt x="1959" y="774"/>
                  <a:pt x="1959" y="774"/>
                  <a:pt x="1959" y="774"/>
                </a:cubicBezTo>
                <a:cubicBezTo>
                  <a:pt x="1962" y="774"/>
                  <a:pt x="1962" y="774"/>
                  <a:pt x="1962" y="774"/>
                </a:cubicBezTo>
                <a:cubicBezTo>
                  <a:pt x="1959" y="805"/>
                  <a:pt x="1959" y="805"/>
                  <a:pt x="1959" y="805"/>
                </a:cubicBezTo>
                <a:cubicBezTo>
                  <a:pt x="1959" y="805"/>
                  <a:pt x="1959" y="805"/>
                  <a:pt x="1959" y="805"/>
                </a:cubicBezTo>
                <a:cubicBezTo>
                  <a:pt x="1959" y="813"/>
                  <a:pt x="1959" y="813"/>
                  <a:pt x="1959" y="813"/>
                </a:cubicBezTo>
                <a:cubicBezTo>
                  <a:pt x="1960" y="813"/>
                  <a:pt x="1960" y="813"/>
                  <a:pt x="1960" y="813"/>
                </a:cubicBezTo>
                <a:cubicBezTo>
                  <a:pt x="1960" y="818"/>
                  <a:pt x="1960" y="818"/>
                  <a:pt x="1960" y="818"/>
                </a:cubicBezTo>
                <a:cubicBezTo>
                  <a:pt x="1961" y="820"/>
                  <a:pt x="1960" y="822"/>
                  <a:pt x="1960" y="823"/>
                </a:cubicBezTo>
                <a:cubicBezTo>
                  <a:pt x="1961" y="830"/>
                  <a:pt x="1961" y="830"/>
                  <a:pt x="1961" y="830"/>
                </a:cubicBezTo>
                <a:cubicBezTo>
                  <a:pt x="1963" y="837"/>
                  <a:pt x="1964" y="842"/>
                  <a:pt x="1962" y="846"/>
                </a:cubicBezTo>
                <a:cubicBezTo>
                  <a:pt x="1961" y="850"/>
                  <a:pt x="1961" y="850"/>
                  <a:pt x="1961" y="850"/>
                </a:cubicBezTo>
                <a:cubicBezTo>
                  <a:pt x="1960" y="850"/>
                  <a:pt x="1960" y="850"/>
                  <a:pt x="1960" y="850"/>
                </a:cubicBezTo>
                <a:cubicBezTo>
                  <a:pt x="1960" y="852"/>
                  <a:pt x="1960" y="852"/>
                  <a:pt x="1960" y="852"/>
                </a:cubicBezTo>
                <a:cubicBezTo>
                  <a:pt x="1958" y="853"/>
                  <a:pt x="1958" y="853"/>
                  <a:pt x="1958" y="853"/>
                </a:cubicBezTo>
                <a:cubicBezTo>
                  <a:pt x="1958" y="864"/>
                  <a:pt x="1958" y="864"/>
                  <a:pt x="1958" y="864"/>
                </a:cubicBezTo>
                <a:cubicBezTo>
                  <a:pt x="1957" y="864"/>
                  <a:pt x="1957" y="864"/>
                  <a:pt x="1957" y="864"/>
                </a:cubicBezTo>
                <a:cubicBezTo>
                  <a:pt x="1957" y="868"/>
                  <a:pt x="1957" y="868"/>
                  <a:pt x="1957" y="868"/>
                </a:cubicBezTo>
                <a:cubicBezTo>
                  <a:pt x="1955" y="868"/>
                  <a:pt x="1955" y="868"/>
                  <a:pt x="1955" y="868"/>
                </a:cubicBezTo>
                <a:cubicBezTo>
                  <a:pt x="1955" y="871"/>
                  <a:pt x="1955" y="876"/>
                  <a:pt x="1955" y="878"/>
                </a:cubicBezTo>
                <a:cubicBezTo>
                  <a:pt x="1960" y="882"/>
                  <a:pt x="1960" y="882"/>
                  <a:pt x="1960" y="882"/>
                </a:cubicBezTo>
                <a:cubicBezTo>
                  <a:pt x="1958" y="896"/>
                  <a:pt x="1958" y="896"/>
                  <a:pt x="1958" y="896"/>
                </a:cubicBezTo>
                <a:cubicBezTo>
                  <a:pt x="1959" y="897"/>
                  <a:pt x="1959" y="897"/>
                  <a:pt x="1959" y="897"/>
                </a:cubicBezTo>
                <a:cubicBezTo>
                  <a:pt x="1958" y="921"/>
                  <a:pt x="1958" y="921"/>
                  <a:pt x="1958" y="921"/>
                </a:cubicBezTo>
                <a:cubicBezTo>
                  <a:pt x="1959" y="921"/>
                  <a:pt x="1959" y="921"/>
                  <a:pt x="1959" y="921"/>
                </a:cubicBezTo>
                <a:cubicBezTo>
                  <a:pt x="1959" y="923"/>
                  <a:pt x="1959" y="923"/>
                  <a:pt x="1959" y="923"/>
                </a:cubicBezTo>
                <a:cubicBezTo>
                  <a:pt x="1960" y="923"/>
                  <a:pt x="1960" y="923"/>
                  <a:pt x="1960" y="923"/>
                </a:cubicBezTo>
                <a:cubicBezTo>
                  <a:pt x="1960" y="931"/>
                  <a:pt x="1960" y="931"/>
                  <a:pt x="1960" y="931"/>
                </a:cubicBezTo>
                <a:cubicBezTo>
                  <a:pt x="1962" y="931"/>
                  <a:pt x="1962" y="931"/>
                  <a:pt x="1962" y="931"/>
                </a:cubicBezTo>
                <a:cubicBezTo>
                  <a:pt x="1962" y="945"/>
                  <a:pt x="1962" y="945"/>
                  <a:pt x="1962" y="945"/>
                </a:cubicBezTo>
                <a:cubicBezTo>
                  <a:pt x="1960" y="945"/>
                  <a:pt x="1960" y="945"/>
                  <a:pt x="1960" y="945"/>
                </a:cubicBezTo>
                <a:cubicBezTo>
                  <a:pt x="1960" y="947"/>
                  <a:pt x="1960" y="947"/>
                  <a:pt x="1960" y="947"/>
                </a:cubicBezTo>
                <a:cubicBezTo>
                  <a:pt x="1962" y="947"/>
                  <a:pt x="1962" y="947"/>
                  <a:pt x="1962" y="947"/>
                </a:cubicBezTo>
                <a:cubicBezTo>
                  <a:pt x="1962" y="969"/>
                  <a:pt x="1962" y="969"/>
                  <a:pt x="1962" y="969"/>
                </a:cubicBezTo>
                <a:cubicBezTo>
                  <a:pt x="1960" y="969"/>
                  <a:pt x="1960" y="969"/>
                  <a:pt x="1960" y="969"/>
                </a:cubicBezTo>
                <a:cubicBezTo>
                  <a:pt x="1960" y="970"/>
                  <a:pt x="1960" y="970"/>
                  <a:pt x="1960" y="970"/>
                </a:cubicBezTo>
                <a:cubicBezTo>
                  <a:pt x="1961" y="970"/>
                  <a:pt x="1961" y="970"/>
                  <a:pt x="1961" y="970"/>
                </a:cubicBezTo>
                <a:cubicBezTo>
                  <a:pt x="1959" y="1006"/>
                  <a:pt x="1959" y="1006"/>
                  <a:pt x="1959" y="1006"/>
                </a:cubicBezTo>
                <a:cubicBezTo>
                  <a:pt x="1958" y="1006"/>
                  <a:pt x="1958" y="1006"/>
                  <a:pt x="1958" y="1006"/>
                </a:cubicBezTo>
                <a:cubicBezTo>
                  <a:pt x="1958" y="1007"/>
                  <a:pt x="1958" y="1008"/>
                  <a:pt x="1958" y="1008"/>
                </a:cubicBezTo>
                <a:cubicBezTo>
                  <a:pt x="1958" y="1009"/>
                  <a:pt x="1958" y="1009"/>
                  <a:pt x="1958" y="1010"/>
                </a:cubicBezTo>
                <a:cubicBezTo>
                  <a:pt x="1959" y="1010"/>
                  <a:pt x="1959" y="1010"/>
                  <a:pt x="1959" y="1010"/>
                </a:cubicBezTo>
                <a:cubicBezTo>
                  <a:pt x="1959" y="1014"/>
                  <a:pt x="1959" y="1014"/>
                  <a:pt x="1959" y="1014"/>
                </a:cubicBezTo>
                <a:cubicBezTo>
                  <a:pt x="1960" y="1014"/>
                  <a:pt x="1960" y="1014"/>
                  <a:pt x="1960" y="1014"/>
                </a:cubicBezTo>
                <a:cubicBezTo>
                  <a:pt x="1960" y="1035"/>
                  <a:pt x="1960" y="1035"/>
                  <a:pt x="1960" y="1035"/>
                </a:cubicBezTo>
                <a:cubicBezTo>
                  <a:pt x="1962" y="1042"/>
                  <a:pt x="1962" y="1042"/>
                  <a:pt x="1962" y="1042"/>
                </a:cubicBezTo>
                <a:cubicBezTo>
                  <a:pt x="1959" y="1042"/>
                  <a:pt x="1959" y="1042"/>
                  <a:pt x="1959" y="1042"/>
                </a:cubicBezTo>
                <a:cubicBezTo>
                  <a:pt x="1959" y="1043"/>
                  <a:pt x="1959" y="1044"/>
                  <a:pt x="1958" y="1046"/>
                </a:cubicBezTo>
                <a:cubicBezTo>
                  <a:pt x="1959" y="1047"/>
                  <a:pt x="1960" y="1050"/>
                  <a:pt x="1959" y="1053"/>
                </a:cubicBezTo>
                <a:cubicBezTo>
                  <a:pt x="1958" y="1058"/>
                  <a:pt x="1958" y="1058"/>
                  <a:pt x="1958" y="1058"/>
                </a:cubicBezTo>
                <a:cubicBezTo>
                  <a:pt x="1958" y="1058"/>
                  <a:pt x="1958" y="1058"/>
                  <a:pt x="1958" y="1058"/>
                </a:cubicBezTo>
                <a:cubicBezTo>
                  <a:pt x="1957" y="1063"/>
                  <a:pt x="1957" y="1063"/>
                  <a:pt x="1957" y="1063"/>
                </a:cubicBezTo>
                <a:cubicBezTo>
                  <a:pt x="1958" y="1063"/>
                  <a:pt x="1958" y="1063"/>
                  <a:pt x="1958" y="1063"/>
                </a:cubicBezTo>
                <a:cubicBezTo>
                  <a:pt x="1958" y="1069"/>
                  <a:pt x="1958" y="1069"/>
                  <a:pt x="1958" y="1069"/>
                </a:cubicBezTo>
                <a:cubicBezTo>
                  <a:pt x="1959" y="1069"/>
                  <a:pt x="1959" y="1069"/>
                  <a:pt x="1959" y="1069"/>
                </a:cubicBezTo>
                <a:cubicBezTo>
                  <a:pt x="1959" y="1082"/>
                  <a:pt x="1959" y="1082"/>
                  <a:pt x="1959" y="1082"/>
                </a:cubicBezTo>
                <a:cubicBezTo>
                  <a:pt x="1958" y="1082"/>
                  <a:pt x="1958" y="1082"/>
                  <a:pt x="1958" y="1082"/>
                </a:cubicBezTo>
                <a:cubicBezTo>
                  <a:pt x="1958" y="1097"/>
                  <a:pt x="1958" y="1097"/>
                  <a:pt x="1958" y="1097"/>
                </a:cubicBezTo>
                <a:cubicBezTo>
                  <a:pt x="1962" y="1097"/>
                  <a:pt x="1962" y="1097"/>
                  <a:pt x="1962" y="1097"/>
                </a:cubicBezTo>
                <a:cubicBezTo>
                  <a:pt x="1958" y="1106"/>
                  <a:pt x="1958" y="1106"/>
                  <a:pt x="1958" y="1106"/>
                </a:cubicBezTo>
                <a:cubicBezTo>
                  <a:pt x="1959" y="1111"/>
                  <a:pt x="1959" y="1111"/>
                  <a:pt x="1959" y="1111"/>
                </a:cubicBezTo>
                <a:cubicBezTo>
                  <a:pt x="1960" y="1111"/>
                  <a:pt x="1960" y="1111"/>
                  <a:pt x="1960" y="1111"/>
                </a:cubicBezTo>
                <a:cubicBezTo>
                  <a:pt x="1960" y="1114"/>
                  <a:pt x="1960" y="1114"/>
                  <a:pt x="1960" y="1114"/>
                </a:cubicBezTo>
                <a:cubicBezTo>
                  <a:pt x="1962" y="1114"/>
                  <a:pt x="1962" y="1114"/>
                  <a:pt x="1962" y="1114"/>
                </a:cubicBezTo>
                <a:cubicBezTo>
                  <a:pt x="1962" y="1120"/>
                  <a:pt x="1962" y="1120"/>
                  <a:pt x="1962" y="1120"/>
                </a:cubicBezTo>
                <a:cubicBezTo>
                  <a:pt x="1961" y="1122"/>
                  <a:pt x="1961" y="1123"/>
                  <a:pt x="1960" y="1124"/>
                </a:cubicBezTo>
                <a:cubicBezTo>
                  <a:pt x="1961" y="1126"/>
                  <a:pt x="1961" y="1127"/>
                  <a:pt x="1960" y="1129"/>
                </a:cubicBezTo>
                <a:cubicBezTo>
                  <a:pt x="1959" y="1134"/>
                  <a:pt x="1959" y="1134"/>
                  <a:pt x="1959" y="1134"/>
                </a:cubicBezTo>
                <a:cubicBezTo>
                  <a:pt x="1959" y="1139"/>
                  <a:pt x="1959" y="1139"/>
                  <a:pt x="1959" y="1139"/>
                </a:cubicBezTo>
                <a:cubicBezTo>
                  <a:pt x="1958" y="1139"/>
                  <a:pt x="1958" y="1139"/>
                  <a:pt x="1958" y="1139"/>
                </a:cubicBezTo>
                <a:cubicBezTo>
                  <a:pt x="1958" y="1145"/>
                  <a:pt x="1958" y="1145"/>
                  <a:pt x="1958" y="1145"/>
                </a:cubicBezTo>
                <a:cubicBezTo>
                  <a:pt x="1957" y="1145"/>
                  <a:pt x="1957" y="1145"/>
                  <a:pt x="1957" y="1145"/>
                </a:cubicBezTo>
                <a:cubicBezTo>
                  <a:pt x="1957" y="1147"/>
                  <a:pt x="1957" y="1147"/>
                  <a:pt x="1957" y="1147"/>
                </a:cubicBezTo>
                <a:cubicBezTo>
                  <a:pt x="1957" y="1151"/>
                  <a:pt x="1957" y="1151"/>
                  <a:pt x="1957" y="1151"/>
                </a:cubicBezTo>
                <a:cubicBezTo>
                  <a:pt x="1957" y="1151"/>
                  <a:pt x="1957" y="1151"/>
                  <a:pt x="1957" y="1151"/>
                </a:cubicBezTo>
                <a:cubicBezTo>
                  <a:pt x="1956" y="1155"/>
                  <a:pt x="1956" y="1155"/>
                  <a:pt x="1956" y="1155"/>
                </a:cubicBezTo>
                <a:cubicBezTo>
                  <a:pt x="1957" y="1158"/>
                  <a:pt x="1957" y="1158"/>
                  <a:pt x="1957" y="1158"/>
                </a:cubicBezTo>
                <a:cubicBezTo>
                  <a:pt x="1958" y="1158"/>
                  <a:pt x="1958" y="1158"/>
                  <a:pt x="1958" y="1158"/>
                </a:cubicBezTo>
                <a:cubicBezTo>
                  <a:pt x="1959" y="1162"/>
                  <a:pt x="1959" y="1162"/>
                  <a:pt x="1959" y="1162"/>
                </a:cubicBezTo>
                <a:cubicBezTo>
                  <a:pt x="1960" y="1164"/>
                  <a:pt x="1960" y="1166"/>
                  <a:pt x="1959" y="1167"/>
                </a:cubicBezTo>
                <a:cubicBezTo>
                  <a:pt x="1960" y="1167"/>
                  <a:pt x="1960" y="1168"/>
                  <a:pt x="1960" y="1168"/>
                </a:cubicBezTo>
                <a:cubicBezTo>
                  <a:pt x="1960" y="1169"/>
                  <a:pt x="1960" y="1169"/>
                  <a:pt x="1960" y="1169"/>
                </a:cubicBezTo>
                <a:cubicBezTo>
                  <a:pt x="1962" y="1169"/>
                  <a:pt x="1962" y="1169"/>
                  <a:pt x="1962" y="1169"/>
                </a:cubicBezTo>
                <a:cubicBezTo>
                  <a:pt x="1962" y="1174"/>
                  <a:pt x="1962" y="1174"/>
                  <a:pt x="1962" y="1174"/>
                </a:cubicBezTo>
                <a:cubicBezTo>
                  <a:pt x="1964" y="1175"/>
                  <a:pt x="1964" y="1175"/>
                  <a:pt x="1964" y="1175"/>
                </a:cubicBezTo>
                <a:cubicBezTo>
                  <a:pt x="1964" y="1191"/>
                  <a:pt x="1964" y="1191"/>
                  <a:pt x="1964" y="1191"/>
                </a:cubicBezTo>
                <a:cubicBezTo>
                  <a:pt x="1962" y="1193"/>
                  <a:pt x="1962" y="1193"/>
                  <a:pt x="1962" y="1193"/>
                </a:cubicBezTo>
                <a:cubicBezTo>
                  <a:pt x="1962" y="1201"/>
                  <a:pt x="1962" y="1201"/>
                  <a:pt x="1962" y="1201"/>
                </a:cubicBezTo>
                <a:cubicBezTo>
                  <a:pt x="1960" y="1201"/>
                  <a:pt x="1960" y="1201"/>
                  <a:pt x="1960" y="1201"/>
                </a:cubicBezTo>
                <a:cubicBezTo>
                  <a:pt x="1960" y="1210"/>
                  <a:pt x="1960" y="1210"/>
                  <a:pt x="1960" y="1210"/>
                </a:cubicBezTo>
                <a:cubicBezTo>
                  <a:pt x="1959" y="1210"/>
                  <a:pt x="1959" y="1210"/>
                  <a:pt x="1959" y="1210"/>
                </a:cubicBezTo>
                <a:cubicBezTo>
                  <a:pt x="1958" y="1216"/>
                  <a:pt x="1958" y="1216"/>
                  <a:pt x="1958" y="1216"/>
                </a:cubicBezTo>
                <a:cubicBezTo>
                  <a:pt x="1962" y="1226"/>
                  <a:pt x="1962" y="1226"/>
                  <a:pt x="1962" y="1226"/>
                </a:cubicBezTo>
                <a:cubicBezTo>
                  <a:pt x="1959" y="1226"/>
                  <a:pt x="1959" y="1226"/>
                  <a:pt x="1959" y="1226"/>
                </a:cubicBezTo>
                <a:cubicBezTo>
                  <a:pt x="1959" y="1233"/>
                  <a:pt x="1959" y="1233"/>
                  <a:pt x="1959" y="1233"/>
                </a:cubicBezTo>
                <a:cubicBezTo>
                  <a:pt x="1958" y="1233"/>
                  <a:pt x="1958" y="1233"/>
                  <a:pt x="1958" y="1233"/>
                </a:cubicBezTo>
                <a:cubicBezTo>
                  <a:pt x="1958" y="1238"/>
                  <a:pt x="1958" y="1238"/>
                  <a:pt x="1958" y="1238"/>
                </a:cubicBezTo>
                <a:cubicBezTo>
                  <a:pt x="1958" y="1238"/>
                  <a:pt x="1958" y="1238"/>
                  <a:pt x="1958" y="1238"/>
                </a:cubicBezTo>
                <a:cubicBezTo>
                  <a:pt x="1959" y="1243"/>
                  <a:pt x="1959" y="1243"/>
                  <a:pt x="1959" y="1243"/>
                </a:cubicBezTo>
                <a:cubicBezTo>
                  <a:pt x="1960" y="1245"/>
                  <a:pt x="1959" y="1247"/>
                  <a:pt x="1958" y="1249"/>
                </a:cubicBezTo>
                <a:cubicBezTo>
                  <a:pt x="1958" y="1251"/>
                  <a:pt x="1958" y="1251"/>
                  <a:pt x="1958" y="1251"/>
                </a:cubicBezTo>
                <a:cubicBezTo>
                  <a:pt x="1962" y="1251"/>
                  <a:pt x="1962" y="1251"/>
                  <a:pt x="1962" y="1251"/>
                </a:cubicBezTo>
                <a:cubicBezTo>
                  <a:pt x="1958" y="1261"/>
                  <a:pt x="1958" y="1261"/>
                  <a:pt x="1958" y="1261"/>
                </a:cubicBezTo>
                <a:cubicBezTo>
                  <a:pt x="1959" y="1261"/>
                  <a:pt x="1959" y="1261"/>
                  <a:pt x="1959" y="1261"/>
                </a:cubicBezTo>
                <a:cubicBezTo>
                  <a:pt x="1959" y="1269"/>
                  <a:pt x="1959" y="1269"/>
                  <a:pt x="1959" y="1269"/>
                </a:cubicBezTo>
                <a:cubicBezTo>
                  <a:pt x="1960" y="1271"/>
                  <a:pt x="1960" y="1271"/>
                  <a:pt x="1960" y="1271"/>
                </a:cubicBezTo>
                <a:cubicBezTo>
                  <a:pt x="1961" y="1275"/>
                  <a:pt x="1960" y="1279"/>
                  <a:pt x="1959" y="1282"/>
                </a:cubicBezTo>
                <a:cubicBezTo>
                  <a:pt x="1960" y="1287"/>
                  <a:pt x="1960" y="1287"/>
                  <a:pt x="1960" y="1287"/>
                </a:cubicBezTo>
                <a:cubicBezTo>
                  <a:pt x="1961" y="1290"/>
                  <a:pt x="1960" y="1293"/>
                  <a:pt x="1959" y="1295"/>
                </a:cubicBezTo>
                <a:cubicBezTo>
                  <a:pt x="1959" y="1295"/>
                  <a:pt x="1959" y="1295"/>
                  <a:pt x="1959" y="1295"/>
                </a:cubicBezTo>
                <a:cubicBezTo>
                  <a:pt x="1960" y="1296"/>
                  <a:pt x="1960" y="1296"/>
                  <a:pt x="1960" y="1296"/>
                </a:cubicBezTo>
                <a:cubicBezTo>
                  <a:pt x="1960" y="1298"/>
                  <a:pt x="1960" y="1298"/>
                  <a:pt x="1960" y="1298"/>
                </a:cubicBezTo>
                <a:cubicBezTo>
                  <a:pt x="1967" y="1301"/>
                  <a:pt x="1967" y="1301"/>
                  <a:pt x="1967" y="1301"/>
                </a:cubicBezTo>
                <a:cubicBezTo>
                  <a:pt x="1963" y="1307"/>
                  <a:pt x="1963" y="1307"/>
                  <a:pt x="1963" y="1307"/>
                </a:cubicBezTo>
                <a:cubicBezTo>
                  <a:pt x="1962" y="1308"/>
                  <a:pt x="1961" y="1309"/>
                  <a:pt x="1961" y="1310"/>
                </a:cubicBezTo>
                <a:cubicBezTo>
                  <a:pt x="1963" y="1317"/>
                  <a:pt x="1963" y="1317"/>
                  <a:pt x="1963" y="1317"/>
                </a:cubicBezTo>
                <a:cubicBezTo>
                  <a:pt x="1959" y="1317"/>
                  <a:pt x="1959" y="1317"/>
                  <a:pt x="1959" y="1317"/>
                </a:cubicBezTo>
                <a:cubicBezTo>
                  <a:pt x="1959" y="1327"/>
                  <a:pt x="1959" y="1327"/>
                  <a:pt x="1959" y="1327"/>
                </a:cubicBezTo>
                <a:cubicBezTo>
                  <a:pt x="1958" y="1327"/>
                  <a:pt x="1958" y="1327"/>
                  <a:pt x="1958" y="1327"/>
                </a:cubicBezTo>
                <a:cubicBezTo>
                  <a:pt x="1957" y="1342"/>
                  <a:pt x="1957" y="1342"/>
                  <a:pt x="1957" y="1342"/>
                </a:cubicBezTo>
                <a:cubicBezTo>
                  <a:pt x="1958" y="1343"/>
                  <a:pt x="1958" y="1344"/>
                  <a:pt x="1958" y="1346"/>
                </a:cubicBezTo>
                <a:cubicBezTo>
                  <a:pt x="1958" y="1347"/>
                  <a:pt x="1958" y="1347"/>
                  <a:pt x="1958" y="1347"/>
                </a:cubicBezTo>
                <a:cubicBezTo>
                  <a:pt x="1958" y="1359"/>
                  <a:pt x="1958" y="1359"/>
                  <a:pt x="1958" y="1359"/>
                </a:cubicBezTo>
                <a:cubicBezTo>
                  <a:pt x="1952" y="1359"/>
                  <a:pt x="1952" y="1359"/>
                  <a:pt x="1952" y="1359"/>
                </a:cubicBezTo>
                <a:cubicBezTo>
                  <a:pt x="1952" y="1361"/>
                  <a:pt x="1952" y="1361"/>
                  <a:pt x="1952" y="1361"/>
                </a:cubicBezTo>
                <a:cubicBezTo>
                  <a:pt x="1945" y="1361"/>
                  <a:pt x="1945" y="1361"/>
                  <a:pt x="1945" y="1361"/>
                </a:cubicBezTo>
                <a:cubicBezTo>
                  <a:pt x="1943" y="1363"/>
                  <a:pt x="1943" y="1363"/>
                  <a:pt x="1943" y="1363"/>
                </a:cubicBezTo>
                <a:cubicBezTo>
                  <a:pt x="1927" y="1363"/>
                  <a:pt x="1927" y="1363"/>
                  <a:pt x="1927" y="1363"/>
                </a:cubicBezTo>
                <a:cubicBezTo>
                  <a:pt x="1926" y="1361"/>
                  <a:pt x="1926" y="1361"/>
                  <a:pt x="1926" y="1361"/>
                </a:cubicBezTo>
                <a:cubicBezTo>
                  <a:pt x="1921" y="1361"/>
                  <a:pt x="1921" y="1361"/>
                  <a:pt x="1921" y="1361"/>
                </a:cubicBezTo>
                <a:cubicBezTo>
                  <a:pt x="1921" y="1359"/>
                  <a:pt x="1921" y="1359"/>
                  <a:pt x="1921" y="1359"/>
                </a:cubicBezTo>
                <a:cubicBezTo>
                  <a:pt x="1921" y="1359"/>
                  <a:pt x="1921" y="1359"/>
                  <a:pt x="1921" y="1359"/>
                </a:cubicBezTo>
                <a:cubicBezTo>
                  <a:pt x="1921" y="1358"/>
                  <a:pt x="1920" y="1358"/>
                  <a:pt x="1920" y="1358"/>
                </a:cubicBezTo>
                <a:cubicBezTo>
                  <a:pt x="1920" y="1358"/>
                  <a:pt x="1919" y="1358"/>
                  <a:pt x="1919" y="1358"/>
                </a:cubicBezTo>
                <a:cubicBezTo>
                  <a:pt x="1918" y="1358"/>
                  <a:pt x="1917" y="1358"/>
                  <a:pt x="1916" y="1358"/>
                </a:cubicBezTo>
                <a:cubicBezTo>
                  <a:pt x="1912" y="1356"/>
                  <a:pt x="1912" y="1356"/>
                  <a:pt x="1912" y="1356"/>
                </a:cubicBezTo>
                <a:cubicBezTo>
                  <a:pt x="1912" y="1355"/>
                  <a:pt x="1912" y="1355"/>
                  <a:pt x="1912" y="1355"/>
                </a:cubicBezTo>
                <a:cubicBezTo>
                  <a:pt x="1909" y="1355"/>
                  <a:pt x="1909" y="1355"/>
                  <a:pt x="1909" y="1355"/>
                </a:cubicBezTo>
                <a:cubicBezTo>
                  <a:pt x="1907" y="1355"/>
                  <a:pt x="1907" y="1355"/>
                  <a:pt x="1907" y="1355"/>
                </a:cubicBezTo>
                <a:cubicBezTo>
                  <a:pt x="1907" y="1356"/>
                  <a:pt x="1907" y="1356"/>
                  <a:pt x="1907" y="1356"/>
                </a:cubicBezTo>
                <a:cubicBezTo>
                  <a:pt x="1901" y="1356"/>
                  <a:pt x="1901" y="1356"/>
                  <a:pt x="1901" y="1356"/>
                </a:cubicBezTo>
                <a:cubicBezTo>
                  <a:pt x="1901" y="1357"/>
                  <a:pt x="1901" y="1357"/>
                  <a:pt x="1901" y="1357"/>
                </a:cubicBezTo>
                <a:cubicBezTo>
                  <a:pt x="1896" y="1357"/>
                  <a:pt x="1896" y="1357"/>
                  <a:pt x="1896" y="1357"/>
                </a:cubicBezTo>
                <a:cubicBezTo>
                  <a:pt x="1896" y="1358"/>
                  <a:pt x="1896" y="1358"/>
                  <a:pt x="1896" y="1358"/>
                </a:cubicBezTo>
                <a:cubicBezTo>
                  <a:pt x="1890" y="1358"/>
                  <a:pt x="1890" y="1358"/>
                  <a:pt x="1890" y="1358"/>
                </a:cubicBezTo>
                <a:cubicBezTo>
                  <a:pt x="1887" y="1359"/>
                  <a:pt x="1887" y="1359"/>
                  <a:pt x="1887" y="1359"/>
                </a:cubicBezTo>
                <a:cubicBezTo>
                  <a:pt x="1885" y="1360"/>
                  <a:pt x="1883" y="1360"/>
                  <a:pt x="1882" y="1359"/>
                </a:cubicBezTo>
                <a:cubicBezTo>
                  <a:pt x="1880" y="1360"/>
                  <a:pt x="1879" y="1361"/>
                  <a:pt x="1878" y="1361"/>
                </a:cubicBezTo>
                <a:cubicBezTo>
                  <a:pt x="1872" y="1361"/>
                  <a:pt x="1872" y="1361"/>
                  <a:pt x="1872" y="1361"/>
                </a:cubicBezTo>
                <a:cubicBezTo>
                  <a:pt x="1872" y="1359"/>
                  <a:pt x="1872" y="1359"/>
                  <a:pt x="1872" y="1359"/>
                </a:cubicBezTo>
                <a:cubicBezTo>
                  <a:pt x="1869" y="1359"/>
                  <a:pt x="1869" y="1359"/>
                  <a:pt x="1869" y="1359"/>
                </a:cubicBezTo>
                <a:cubicBezTo>
                  <a:pt x="1869" y="1357"/>
                  <a:pt x="1869" y="1357"/>
                  <a:pt x="1869" y="1357"/>
                </a:cubicBezTo>
                <a:cubicBezTo>
                  <a:pt x="1865" y="1357"/>
                  <a:pt x="1865" y="1357"/>
                  <a:pt x="1865" y="1357"/>
                </a:cubicBezTo>
                <a:cubicBezTo>
                  <a:pt x="1856" y="1362"/>
                  <a:pt x="1856" y="1362"/>
                  <a:pt x="1856" y="1362"/>
                </a:cubicBezTo>
                <a:cubicBezTo>
                  <a:pt x="1856" y="1357"/>
                  <a:pt x="1856" y="1357"/>
                  <a:pt x="1856" y="1357"/>
                </a:cubicBezTo>
                <a:cubicBezTo>
                  <a:pt x="1843" y="1357"/>
                  <a:pt x="1843" y="1357"/>
                  <a:pt x="1843" y="1357"/>
                </a:cubicBezTo>
                <a:cubicBezTo>
                  <a:pt x="1843" y="1358"/>
                  <a:pt x="1843" y="1358"/>
                  <a:pt x="1843" y="1358"/>
                </a:cubicBezTo>
                <a:cubicBezTo>
                  <a:pt x="1830" y="1358"/>
                  <a:pt x="1830" y="1358"/>
                  <a:pt x="1830" y="1358"/>
                </a:cubicBezTo>
                <a:cubicBezTo>
                  <a:pt x="1830" y="1357"/>
                  <a:pt x="1830" y="1357"/>
                  <a:pt x="1830" y="1357"/>
                </a:cubicBezTo>
                <a:cubicBezTo>
                  <a:pt x="1825" y="1357"/>
                  <a:pt x="1825" y="1357"/>
                  <a:pt x="1825" y="1357"/>
                </a:cubicBezTo>
                <a:cubicBezTo>
                  <a:pt x="1825" y="1356"/>
                  <a:pt x="1825" y="1356"/>
                  <a:pt x="1825" y="1356"/>
                </a:cubicBezTo>
                <a:cubicBezTo>
                  <a:pt x="1822" y="1356"/>
                  <a:pt x="1822" y="1356"/>
                  <a:pt x="1822" y="1356"/>
                </a:cubicBezTo>
                <a:cubicBezTo>
                  <a:pt x="1822" y="1357"/>
                  <a:pt x="1822" y="1357"/>
                  <a:pt x="1822" y="1357"/>
                </a:cubicBezTo>
                <a:cubicBezTo>
                  <a:pt x="1817" y="1358"/>
                  <a:pt x="1817" y="1358"/>
                  <a:pt x="1817" y="1358"/>
                </a:cubicBezTo>
                <a:cubicBezTo>
                  <a:pt x="1814" y="1359"/>
                  <a:pt x="1811" y="1358"/>
                  <a:pt x="1810" y="1357"/>
                </a:cubicBezTo>
                <a:cubicBezTo>
                  <a:pt x="1809" y="1358"/>
                  <a:pt x="1808" y="1358"/>
                  <a:pt x="1807" y="1358"/>
                </a:cubicBezTo>
                <a:cubicBezTo>
                  <a:pt x="1807" y="1362"/>
                  <a:pt x="1807" y="1362"/>
                  <a:pt x="1807" y="1362"/>
                </a:cubicBezTo>
                <a:cubicBezTo>
                  <a:pt x="1800" y="1359"/>
                  <a:pt x="1800" y="1359"/>
                  <a:pt x="1800" y="1359"/>
                </a:cubicBezTo>
                <a:cubicBezTo>
                  <a:pt x="1780" y="1359"/>
                  <a:pt x="1780" y="1359"/>
                  <a:pt x="1780" y="1359"/>
                </a:cubicBezTo>
                <a:cubicBezTo>
                  <a:pt x="1780" y="1358"/>
                  <a:pt x="1780" y="1358"/>
                  <a:pt x="1780" y="1358"/>
                </a:cubicBezTo>
                <a:cubicBezTo>
                  <a:pt x="1777" y="1358"/>
                  <a:pt x="1777" y="1358"/>
                  <a:pt x="1777" y="1358"/>
                </a:cubicBezTo>
                <a:cubicBezTo>
                  <a:pt x="1777" y="1357"/>
                  <a:pt x="1777" y="1357"/>
                  <a:pt x="1777" y="1357"/>
                </a:cubicBezTo>
                <a:cubicBezTo>
                  <a:pt x="1776" y="1357"/>
                  <a:pt x="1776" y="1357"/>
                  <a:pt x="1775" y="1357"/>
                </a:cubicBezTo>
                <a:cubicBezTo>
                  <a:pt x="1775" y="1357"/>
                  <a:pt x="1775" y="1357"/>
                  <a:pt x="1774" y="1357"/>
                </a:cubicBezTo>
                <a:cubicBezTo>
                  <a:pt x="1774" y="1358"/>
                  <a:pt x="1774" y="1358"/>
                  <a:pt x="1774" y="1358"/>
                </a:cubicBezTo>
                <a:cubicBezTo>
                  <a:pt x="1740" y="1360"/>
                  <a:pt x="1740" y="1360"/>
                  <a:pt x="1740" y="1360"/>
                </a:cubicBezTo>
                <a:cubicBezTo>
                  <a:pt x="1740" y="1359"/>
                  <a:pt x="1740" y="1359"/>
                  <a:pt x="1740" y="1359"/>
                </a:cubicBezTo>
                <a:cubicBezTo>
                  <a:pt x="1740" y="1359"/>
                  <a:pt x="1740" y="1359"/>
                  <a:pt x="1740" y="1359"/>
                </a:cubicBezTo>
                <a:cubicBezTo>
                  <a:pt x="1740" y="1361"/>
                  <a:pt x="1740" y="1361"/>
                  <a:pt x="1740" y="1361"/>
                </a:cubicBezTo>
                <a:cubicBezTo>
                  <a:pt x="1720" y="1361"/>
                  <a:pt x="1720" y="1361"/>
                  <a:pt x="1720" y="1361"/>
                </a:cubicBezTo>
                <a:cubicBezTo>
                  <a:pt x="1720" y="1359"/>
                  <a:pt x="1720" y="1359"/>
                  <a:pt x="1720" y="1359"/>
                </a:cubicBezTo>
                <a:cubicBezTo>
                  <a:pt x="1718" y="1359"/>
                  <a:pt x="1718" y="1359"/>
                  <a:pt x="1718" y="1359"/>
                </a:cubicBezTo>
                <a:cubicBezTo>
                  <a:pt x="1718" y="1361"/>
                  <a:pt x="1718" y="1361"/>
                  <a:pt x="1718" y="1361"/>
                </a:cubicBezTo>
                <a:cubicBezTo>
                  <a:pt x="1705" y="1361"/>
                  <a:pt x="1705" y="1361"/>
                  <a:pt x="1705" y="1361"/>
                </a:cubicBezTo>
                <a:cubicBezTo>
                  <a:pt x="1705" y="1359"/>
                  <a:pt x="1705" y="1359"/>
                  <a:pt x="1705" y="1359"/>
                </a:cubicBezTo>
                <a:cubicBezTo>
                  <a:pt x="1698" y="1359"/>
                  <a:pt x="1698" y="1359"/>
                  <a:pt x="1698" y="1359"/>
                </a:cubicBezTo>
                <a:cubicBezTo>
                  <a:pt x="1698" y="1358"/>
                  <a:pt x="1698" y="1358"/>
                  <a:pt x="1698" y="1358"/>
                </a:cubicBezTo>
                <a:cubicBezTo>
                  <a:pt x="1695" y="1358"/>
                  <a:pt x="1695" y="1358"/>
                  <a:pt x="1695" y="1358"/>
                </a:cubicBezTo>
                <a:cubicBezTo>
                  <a:pt x="1695" y="1357"/>
                  <a:pt x="1695" y="1357"/>
                  <a:pt x="1695" y="1357"/>
                </a:cubicBezTo>
                <a:cubicBezTo>
                  <a:pt x="1673" y="1358"/>
                  <a:pt x="1673" y="1358"/>
                  <a:pt x="1673" y="1358"/>
                </a:cubicBezTo>
                <a:cubicBezTo>
                  <a:pt x="1672" y="1356"/>
                  <a:pt x="1672" y="1356"/>
                  <a:pt x="1672" y="1356"/>
                </a:cubicBezTo>
                <a:cubicBezTo>
                  <a:pt x="1659" y="1359"/>
                  <a:pt x="1659" y="1359"/>
                  <a:pt x="1659" y="1359"/>
                </a:cubicBezTo>
                <a:cubicBezTo>
                  <a:pt x="1656" y="1354"/>
                  <a:pt x="1656" y="1354"/>
                  <a:pt x="1656" y="1354"/>
                </a:cubicBezTo>
                <a:cubicBezTo>
                  <a:pt x="1655" y="1354"/>
                  <a:pt x="1654" y="1354"/>
                  <a:pt x="1652" y="1354"/>
                </a:cubicBezTo>
                <a:cubicBezTo>
                  <a:pt x="1650" y="1354"/>
                  <a:pt x="1649" y="1354"/>
                  <a:pt x="1648" y="1354"/>
                </a:cubicBezTo>
                <a:cubicBezTo>
                  <a:pt x="1648" y="1356"/>
                  <a:pt x="1648" y="1356"/>
                  <a:pt x="1648" y="1356"/>
                </a:cubicBezTo>
                <a:cubicBezTo>
                  <a:pt x="1644" y="1356"/>
                  <a:pt x="1644" y="1356"/>
                  <a:pt x="1644" y="1356"/>
                </a:cubicBezTo>
                <a:cubicBezTo>
                  <a:pt x="1644" y="1357"/>
                  <a:pt x="1644" y="1357"/>
                  <a:pt x="1644" y="1357"/>
                </a:cubicBezTo>
                <a:cubicBezTo>
                  <a:pt x="1634" y="1357"/>
                  <a:pt x="1634" y="1357"/>
                  <a:pt x="1634" y="1357"/>
                </a:cubicBezTo>
                <a:cubicBezTo>
                  <a:pt x="1634" y="1358"/>
                  <a:pt x="1634" y="1358"/>
                  <a:pt x="1634" y="1358"/>
                </a:cubicBezTo>
                <a:cubicBezTo>
                  <a:pt x="1632" y="1359"/>
                  <a:pt x="1632" y="1359"/>
                  <a:pt x="1632" y="1359"/>
                </a:cubicBezTo>
                <a:cubicBezTo>
                  <a:pt x="1632" y="1360"/>
                  <a:pt x="1632" y="1360"/>
                  <a:pt x="1632" y="1360"/>
                </a:cubicBezTo>
                <a:cubicBezTo>
                  <a:pt x="1628" y="1361"/>
                  <a:pt x="1628" y="1361"/>
                  <a:pt x="1628" y="1361"/>
                </a:cubicBezTo>
                <a:cubicBezTo>
                  <a:pt x="1627" y="1362"/>
                  <a:pt x="1625" y="1362"/>
                  <a:pt x="1623" y="1362"/>
                </a:cubicBezTo>
                <a:cubicBezTo>
                  <a:pt x="1619" y="1362"/>
                  <a:pt x="1615" y="1360"/>
                  <a:pt x="1613" y="1359"/>
                </a:cubicBezTo>
                <a:cubicBezTo>
                  <a:pt x="1612" y="1359"/>
                  <a:pt x="1612" y="1359"/>
                  <a:pt x="1612" y="1359"/>
                </a:cubicBezTo>
                <a:cubicBezTo>
                  <a:pt x="1607" y="1358"/>
                  <a:pt x="1607" y="1358"/>
                  <a:pt x="1607" y="1358"/>
                </a:cubicBezTo>
                <a:cubicBezTo>
                  <a:pt x="1606" y="1359"/>
                  <a:pt x="1604" y="1359"/>
                  <a:pt x="1603" y="1359"/>
                </a:cubicBezTo>
                <a:cubicBezTo>
                  <a:pt x="1603" y="1359"/>
                  <a:pt x="1602" y="1359"/>
                  <a:pt x="1602" y="1359"/>
                </a:cubicBezTo>
                <a:cubicBezTo>
                  <a:pt x="1597" y="1358"/>
                  <a:pt x="1597" y="1358"/>
                  <a:pt x="1597" y="1358"/>
                </a:cubicBezTo>
                <a:cubicBezTo>
                  <a:pt x="1597" y="1358"/>
                  <a:pt x="1597" y="1358"/>
                  <a:pt x="1597" y="1358"/>
                </a:cubicBezTo>
                <a:cubicBezTo>
                  <a:pt x="1589" y="1358"/>
                  <a:pt x="1589" y="1358"/>
                  <a:pt x="1589" y="1358"/>
                </a:cubicBezTo>
                <a:cubicBezTo>
                  <a:pt x="1589" y="1358"/>
                  <a:pt x="1589" y="1358"/>
                  <a:pt x="1589" y="1358"/>
                </a:cubicBezTo>
                <a:cubicBezTo>
                  <a:pt x="1561" y="1361"/>
                  <a:pt x="1561" y="1361"/>
                  <a:pt x="1561" y="1361"/>
                </a:cubicBezTo>
                <a:cubicBezTo>
                  <a:pt x="1561" y="1358"/>
                  <a:pt x="1561" y="1358"/>
                  <a:pt x="1561" y="1358"/>
                </a:cubicBezTo>
                <a:cubicBezTo>
                  <a:pt x="1550" y="1362"/>
                  <a:pt x="1550" y="1362"/>
                  <a:pt x="1550" y="1362"/>
                </a:cubicBezTo>
                <a:cubicBezTo>
                  <a:pt x="1550" y="1358"/>
                  <a:pt x="1550" y="1358"/>
                  <a:pt x="1550" y="1358"/>
                </a:cubicBezTo>
                <a:cubicBezTo>
                  <a:pt x="1547" y="1358"/>
                  <a:pt x="1547" y="1358"/>
                  <a:pt x="1547" y="1358"/>
                </a:cubicBezTo>
                <a:cubicBezTo>
                  <a:pt x="1547" y="1357"/>
                  <a:pt x="1547" y="1357"/>
                  <a:pt x="1547" y="1357"/>
                </a:cubicBezTo>
                <a:cubicBezTo>
                  <a:pt x="1545" y="1357"/>
                  <a:pt x="1545" y="1357"/>
                  <a:pt x="1545" y="1357"/>
                </a:cubicBezTo>
                <a:cubicBezTo>
                  <a:pt x="1533" y="1357"/>
                  <a:pt x="1528" y="1358"/>
                  <a:pt x="1520" y="1361"/>
                </a:cubicBezTo>
                <a:cubicBezTo>
                  <a:pt x="1515" y="1363"/>
                  <a:pt x="1515" y="1363"/>
                  <a:pt x="1515" y="1363"/>
                </a:cubicBezTo>
                <a:cubicBezTo>
                  <a:pt x="1513" y="1359"/>
                  <a:pt x="1513" y="1359"/>
                  <a:pt x="1513" y="1359"/>
                </a:cubicBezTo>
                <a:cubicBezTo>
                  <a:pt x="1512" y="1359"/>
                  <a:pt x="1512" y="1359"/>
                  <a:pt x="1512" y="1359"/>
                </a:cubicBezTo>
                <a:cubicBezTo>
                  <a:pt x="1511" y="1359"/>
                  <a:pt x="1510" y="1359"/>
                  <a:pt x="1509" y="1359"/>
                </a:cubicBezTo>
                <a:cubicBezTo>
                  <a:pt x="1508" y="1360"/>
                  <a:pt x="1506" y="1360"/>
                  <a:pt x="1505" y="1360"/>
                </a:cubicBezTo>
                <a:cubicBezTo>
                  <a:pt x="1499" y="1360"/>
                  <a:pt x="1496" y="1358"/>
                  <a:pt x="1493" y="1355"/>
                </a:cubicBezTo>
                <a:cubicBezTo>
                  <a:pt x="1491" y="1355"/>
                  <a:pt x="1491" y="1355"/>
                  <a:pt x="1491" y="1355"/>
                </a:cubicBezTo>
                <a:cubicBezTo>
                  <a:pt x="1491" y="1356"/>
                  <a:pt x="1491" y="1356"/>
                  <a:pt x="1491" y="1356"/>
                </a:cubicBezTo>
                <a:cubicBezTo>
                  <a:pt x="1481" y="1356"/>
                  <a:pt x="1481" y="1356"/>
                  <a:pt x="1481" y="1356"/>
                </a:cubicBezTo>
                <a:cubicBezTo>
                  <a:pt x="1481" y="1357"/>
                  <a:pt x="1481" y="1357"/>
                  <a:pt x="1481" y="1357"/>
                </a:cubicBezTo>
                <a:cubicBezTo>
                  <a:pt x="1476" y="1357"/>
                  <a:pt x="1476" y="1357"/>
                  <a:pt x="1476" y="1357"/>
                </a:cubicBezTo>
                <a:cubicBezTo>
                  <a:pt x="1476" y="1359"/>
                  <a:pt x="1476" y="1359"/>
                  <a:pt x="1476" y="1359"/>
                </a:cubicBezTo>
                <a:cubicBezTo>
                  <a:pt x="1469" y="1358"/>
                  <a:pt x="1469" y="1358"/>
                  <a:pt x="1469" y="1358"/>
                </a:cubicBezTo>
                <a:cubicBezTo>
                  <a:pt x="1469" y="1358"/>
                  <a:pt x="1469" y="1358"/>
                  <a:pt x="1469" y="1358"/>
                </a:cubicBezTo>
                <a:cubicBezTo>
                  <a:pt x="1455" y="1358"/>
                  <a:pt x="1455" y="1358"/>
                  <a:pt x="1455" y="1358"/>
                </a:cubicBezTo>
                <a:cubicBezTo>
                  <a:pt x="1451" y="1359"/>
                  <a:pt x="1451" y="1359"/>
                  <a:pt x="1451" y="1359"/>
                </a:cubicBezTo>
                <a:cubicBezTo>
                  <a:pt x="1447" y="1360"/>
                  <a:pt x="1442" y="1359"/>
                  <a:pt x="1439" y="1358"/>
                </a:cubicBezTo>
                <a:cubicBezTo>
                  <a:pt x="1438" y="1358"/>
                  <a:pt x="1438" y="1358"/>
                  <a:pt x="1437" y="1358"/>
                </a:cubicBezTo>
                <a:cubicBezTo>
                  <a:pt x="1424" y="1360"/>
                  <a:pt x="1424" y="1360"/>
                  <a:pt x="1424" y="1360"/>
                </a:cubicBezTo>
                <a:cubicBezTo>
                  <a:pt x="1424" y="1358"/>
                  <a:pt x="1424" y="1358"/>
                  <a:pt x="1424" y="1358"/>
                </a:cubicBezTo>
                <a:cubicBezTo>
                  <a:pt x="1420" y="1358"/>
                  <a:pt x="1420" y="1358"/>
                  <a:pt x="1420" y="1358"/>
                </a:cubicBezTo>
                <a:cubicBezTo>
                  <a:pt x="1420" y="1357"/>
                  <a:pt x="1420" y="1357"/>
                  <a:pt x="1420" y="1357"/>
                </a:cubicBezTo>
                <a:cubicBezTo>
                  <a:pt x="1416" y="1357"/>
                  <a:pt x="1416" y="1357"/>
                  <a:pt x="1416" y="1357"/>
                </a:cubicBezTo>
                <a:cubicBezTo>
                  <a:pt x="1416" y="1357"/>
                  <a:pt x="1416" y="1357"/>
                  <a:pt x="1416" y="1357"/>
                </a:cubicBezTo>
                <a:cubicBezTo>
                  <a:pt x="1404" y="1356"/>
                  <a:pt x="1404" y="1356"/>
                  <a:pt x="1404" y="1356"/>
                </a:cubicBezTo>
                <a:cubicBezTo>
                  <a:pt x="1383" y="1359"/>
                  <a:pt x="1383" y="1359"/>
                  <a:pt x="1383" y="1359"/>
                </a:cubicBezTo>
                <a:cubicBezTo>
                  <a:pt x="1378" y="1360"/>
                  <a:pt x="1378" y="1360"/>
                  <a:pt x="1378" y="1360"/>
                </a:cubicBezTo>
                <a:cubicBezTo>
                  <a:pt x="1378" y="1357"/>
                  <a:pt x="1378" y="1357"/>
                  <a:pt x="1378" y="1357"/>
                </a:cubicBezTo>
                <a:cubicBezTo>
                  <a:pt x="1376" y="1357"/>
                  <a:pt x="1374" y="1357"/>
                  <a:pt x="1372" y="1357"/>
                </a:cubicBezTo>
                <a:cubicBezTo>
                  <a:pt x="1371" y="1357"/>
                  <a:pt x="1370" y="1357"/>
                  <a:pt x="1369" y="1357"/>
                </a:cubicBezTo>
                <a:cubicBezTo>
                  <a:pt x="1368" y="1357"/>
                  <a:pt x="1367" y="1357"/>
                  <a:pt x="1367" y="1357"/>
                </a:cubicBezTo>
                <a:cubicBezTo>
                  <a:pt x="1366" y="1358"/>
                  <a:pt x="1366" y="1358"/>
                  <a:pt x="1366" y="1358"/>
                </a:cubicBezTo>
                <a:cubicBezTo>
                  <a:pt x="1360" y="1358"/>
                  <a:pt x="1360" y="1358"/>
                  <a:pt x="1360" y="1358"/>
                </a:cubicBezTo>
                <a:cubicBezTo>
                  <a:pt x="1358" y="1355"/>
                  <a:pt x="1358" y="1355"/>
                  <a:pt x="1358" y="1355"/>
                </a:cubicBezTo>
                <a:cubicBezTo>
                  <a:pt x="1355" y="1356"/>
                  <a:pt x="1355" y="1356"/>
                  <a:pt x="1355" y="1356"/>
                </a:cubicBezTo>
                <a:cubicBezTo>
                  <a:pt x="1353" y="1356"/>
                  <a:pt x="1352" y="1356"/>
                  <a:pt x="1350" y="1355"/>
                </a:cubicBezTo>
                <a:cubicBezTo>
                  <a:pt x="1330" y="1359"/>
                  <a:pt x="1330" y="1359"/>
                  <a:pt x="1330" y="1359"/>
                </a:cubicBezTo>
                <a:cubicBezTo>
                  <a:pt x="1330" y="1364"/>
                  <a:pt x="1330" y="1364"/>
                  <a:pt x="1330" y="1364"/>
                </a:cubicBezTo>
                <a:cubicBezTo>
                  <a:pt x="1316" y="1359"/>
                  <a:pt x="1316" y="1359"/>
                  <a:pt x="1316" y="1359"/>
                </a:cubicBezTo>
                <a:cubicBezTo>
                  <a:pt x="1299" y="1359"/>
                  <a:pt x="1299" y="1359"/>
                  <a:pt x="1299" y="1359"/>
                </a:cubicBezTo>
                <a:cubicBezTo>
                  <a:pt x="1296" y="1359"/>
                  <a:pt x="1294" y="1359"/>
                  <a:pt x="1290" y="1359"/>
                </a:cubicBezTo>
                <a:cubicBezTo>
                  <a:pt x="1288" y="1359"/>
                  <a:pt x="1287" y="1359"/>
                  <a:pt x="1285" y="1359"/>
                </a:cubicBezTo>
                <a:cubicBezTo>
                  <a:pt x="1283" y="1359"/>
                  <a:pt x="1280" y="1359"/>
                  <a:pt x="1278" y="1359"/>
                </a:cubicBezTo>
                <a:cubicBezTo>
                  <a:pt x="1278" y="1362"/>
                  <a:pt x="1278" y="1362"/>
                  <a:pt x="1278" y="1362"/>
                </a:cubicBezTo>
                <a:cubicBezTo>
                  <a:pt x="1271" y="1360"/>
                  <a:pt x="1271" y="1360"/>
                  <a:pt x="1271" y="1360"/>
                </a:cubicBezTo>
                <a:cubicBezTo>
                  <a:pt x="1270" y="1360"/>
                  <a:pt x="1269" y="1360"/>
                  <a:pt x="1268" y="1360"/>
                </a:cubicBezTo>
                <a:cubicBezTo>
                  <a:pt x="1267" y="1359"/>
                  <a:pt x="1267" y="1359"/>
                  <a:pt x="1266" y="1359"/>
                </a:cubicBezTo>
                <a:cubicBezTo>
                  <a:pt x="1264" y="1361"/>
                  <a:pt x="1263" y="1361"/>
                  <a:pt x="1262" y="1361"/>
                </a:cubicBezTo>
                <a:cubicBezTo>
                  <a:pt x="1261" y="1361"/>
                  <a:pt x="1260" y="1361"/>
                  <a:pt x="1259" y="1360"/>
                </a:cubicBezTo>
                <a:cubicBezTo>
                  <a:pt x="1257" y="1359"/>
                  <a:pt x="1257" y="1359"/>
                  <a:pt x="1257" y="1359"/>
                </a:cubicBezTo>
                <a:cubicBezTo>
                  <a:pt x="1256" y="1358"/>
                  <a:pt x="1256" y="1358"/>
                  <a:pt x="1256" y="1358"/>
                </a:cubicBezTo>
                <a:cubicBezTo>
                  <a:pt x="1251" y="1358"/>
                  <a:pt x="1251" y="1358"/>
                  <a:pt x="1251" y="1358"/>
                </a:cubicBezTo>
                <a:cubicBezTo>
                  <a:pt x="1251" y="1357"/>
                  <a:pt x="1251" y="1357"/>
                  <a:pt x="1251" y="1357"/>
                </a:cubicBezTo>
                <a:cubicBezTo>
                  <a:pt x="1246" y="1357"/>
                  <a:pt x="1246" y="1357"/>
                  <a:pt x="1246" y="1357"/>
                </a:cubicBezTo>
                <a:cubicBezTo>
                  <a:pt x="1246" y="1358"/>
                  <a:pt x="1246" y="1358"/>
                  <a:pt x="1246" y="1358"/>
                </a:cubicBezTo>
                <a:cubicBezTo>
                  <a:pt x="1240" y="1358"/>
                  <a:pt x="1240" y="1358"/>
                  <a:pt x="1240" y="1358"/>
                </a:cubicBezTo>
                <a:cubicBezTo>
                  <a:pt x="1240" y="1359"/>
                  <a:pt x="1240" y="1359"/>
                  <a:pt x="1240" y="1359"/>
                </a:cubicBezTo>
                <a:cubicBezTo>
                  <a:pt x="1234" y="1359"/>
                  <a:pt x="1234" y="1359"/>
                  <a:pt x="1234" y="1359"/>
                </a:cubicBezTo>
                <a:cubicBezTo>
                  <a:pt x="1229" y="1360"/>
                  <a:pt x="1229" y="1360"/>
                  <a:pt x="1229" y="1360"/>
                </a:cubicBezTo>
                <a:cubicBezTo>
                  <a:pt x="1229" y="1360"/>
                  <a:pt x="1229" y="1360"/>
                  <a:pt x="1229" y="1360"/>
                </a:cubicBezTo>
                <a:cubicBezTo>
                  <a:pt x="1229" y="1361"/>
                  <a:pt x="1229" y="1361"/>
                  <a:pt x="1229" y="1361"/>
                </a:cubicBezTo>
                <a:cubicBezTo>
                  <a:pt x="1229" y="1361"/>
                  <a:pt x="1229" y="1361"/>
                  <a:pt x="1229" y="1361"/>
                </a:cubicBezTo>
                <a:cubicBezTo>
                  <a:pt x="1227" y="1361"/>
                  <a:pt x="1226" y="1361"/>
                  <a:pt x="1225" y="1361"/>
                </a:cubicBezTo>
                <a:cubicBezTo>
                  <a:pt x="1224" y="1361"/>
                  <a:pt x="1224" y="1361"/>
                  <a:pt x="1224" y="1361"/>
                </a:cubicBezTo>
                <a:cubicBezTo>
                  <a:pt x="1224" y="1362"/>
                  <a:pt x="1224" y="1362"/>
                  <a:pt x="1224" y="1362"/>
                </a:cubicBezTo>
                <a:cubicBezTo>
                  <a:pt x="1211" y="1362"/>
                  <a:pt x="1211" y="1362"/>
                  <a:pt x="1211" y="1362"/>
                </a:cubicBezTo>
                <a:cubicBezTo>
                  <a:pt x="1211" y="1361"/>
                  <a:pt x="1211" y="1361"/>
                  <a:pt x="1211" y="1361"/>
                </a:cubicBezTo>
                <a:cubicBezTo>
                  <a:pt x="1207" y="1361"/>
                  <a:pt x="1207" y="1361"/>
                  <a:pt x="1207" y="1361"/>
                </a:cubicBezTo>
                <a:cubicBezTo>
                  <a:pt x="1207" y="1359"/>
                  <a:pt x="1207" y="1359"/>
                  <a:pt x="1207" y="1359"/>
                </a:cubicBezTo>
                <a:cubicBezTo>
                  <a:pt x="1204" y="1359"/>
                  <a:pt x="1204" y="1359"/>
                  <a:pt x="1204" y="1359"/>
                </a:cubicBezTo>
                <a:cubicBezTo>
                  <a:pt x="1199" y="1360"/>
                  <a:pt x="1194" y="1360"/>
                  <a:pt x="1190" y="1359"/>
                </a:cubicBezTo>
                <a:cubicBezTo>
                  <a:pt x="1188" y="1358"/>
                  <a:pt x="1188" y="1358"/>
                  <a:pt x="1188" y="1358"/>
                </a:cubicBezTo>
                <a:cubicBezTo>
                  <a:pt x="1188" y="1357"/>
                  <a:pt x="1188" y="1357"/>
                  <a:pt x="1188" y="1357"/>
                </a:cubicBezTo>
                <a:cubicBezTo>
                  <a:pt x="1172" y="1357"/>
                  <a:pt x="1172" y="1357"/>
                  <a:pt x="1172" y="1357"/>
                </a:cubicBezTo>
                <a:cubicBezTo>
                  <a:pt x="1172" y="1357"/>
                  <a:pt x="1172" y="1357"/>
                  <a:pt x="1171" y="1357"/>
                </a:cubicBezTo>
                <a:cubicBezTo>
                  <a:pt x="1167" y="1359"/>
                  <a:pt x="1163" y="1360"/>
                  <a:pt x="1160" y="1359"/>
                </a:cubicBezTo>
                <a:cubicBezTo>
                  <a:pt x="1156" y="1358"/>
                  <a:pt x="1156" y="1358"/>
                  <a:pt x="1156" y="1358"/>
                </a:cubicBezTo>
                <a:cubicBezTo>
                  <a:pt x="1151" y="1358"/>
                  <a:pt x="1151" y="1358"/>
                  <a:pt x="1151" y="1358"/>
                </a:cubicBezTo>
                <a:cubicBezTo>
                  <a:pt x="1151" y="1357"/>
                  <a:pt x="1151" y="1357"/>
                  <a:pt x="1151" y="1357"/>
                </a:cubicBezTo>
                <a:cubicBezTo>
                  <a:pt x="1140" y="1357"/>
                  <a:pt x="1140" y="1357"/>
                  <a:pt x="1140" y="1357"/>
                </a:cubicBezTo>
                <a:cubicBezTo>
                  <a:pt x="1140" y="1358"/>
                  <a:pt x="1140" y="1358"/>
                  <a:pt x="1140" y="1358"/>
                </a:cubicBezTo>
                <a:cubicBezTo>
                  <a:pt x="1127" y="1358"/>
                  <a:pt x="1127" y="1358"/>
                  <a:pt x="1127" y="1358"/>
                </a:cubicBezTo>
                <a:cubicBezTo>
                  <a:pt x="1127" y="1357"/>
                  <a:pt x="1127" y="1357"/>
                  <a:pt x="1127" y="1357"/>
                </a:cubicBezTo>
                <a:cubicBezTo>
                  <a:pt x="1124" y="1357"/>
                  <a:pt x="1124" y="1357"/>
                  <a:pt x="1124" y="1357"/>
                </a:cubicBezTo>
                <a:cubicBezTo>
                  <a:pt x="1124" y="1357"/>
                  <a:pt x="1124" y="1357"/>
                  <a:pt x="1124" y="1357"/>
                </a:cubicBezTo>
                <a:cubicBezTo>
                  <a:pt x="1114" y="1357"/>
                  <a:pt x="1114" y="1357"/>
                  <a:pt x="1114" y="1357"/>
                </a:cubicBezTo>
                <a:cubicBezTo>
                  <a:pt x="1114" y="1358"/>
                  <a:pt x="1114" y="1358"/>
                  <a:pt x="1114" y="1358"/>
                </a:cubicBezTo>
                <a:cubicBezTo>
                  <a:pt x="1103" y="1358"/>
                  <a:pt x="1103" y="1358"/>
                  <a:pt x="1103" y="1358"/>
                </a:cubicBezTo>
                <a:cubicBezTo>
                  <a:pt x="1103" y="1359"/>
                  <a:pt x="1103" y="1359"/>
                  <a:pt x="1103" y="1359"/>
                </a:cubicBezTo>
                <a:cubicBezTo>
                  <a:pt x="1083" y="1361"/>
                  <a:pt x="1083" y="1361"/>
                  <a:pt x="1083" y="1361"/>
                </a:cubicBezTo>
                <a:cubicBezTo>
                  <a:pt x="1081" y="1357"/>
                  <a:pt x="1081" y="1357"/>
                  <a:pt x="1081" y="1357"/>
                </a:cubicBezTo>
                <a:cubicBezTo>
                  <a:pt x="1080" y="1356"/>
                  <a:pt x="1078" y="1356"/>
                  <a:pt x="1074" y="1356"/>
                </a:cubicBezTo>
                <a:cubicBezTo>
                  <a:pt x="1074" y="1356"/>
                  <a:pt x="1073" y="1356"/>
                  <a:pt x="1072" y="1356"/>
                </a:cubicBezTo>
                <a:cubicBezTo>
                  <a:pt x="1072" y="1358"/>
                  <a:pt x="1072" y="1358"/>
                  <a:pt x="1072" y="1358"/>
                </a:cubicBezTo>
                <a:cubicBezTo>
                  <a:pt x="1059" y="1358"/>
                  <a:pt x="1059" y="1358"/>
                  <a:pt x="1059" y="1358"/>
                </a:cubicBezTo>
                <a:cubicBezTo>
                  <a:pt x="1059" y="1357"/>
                  <a:pt x="1059" y="1357"/>
                  <a:pt x="1059" y="1357"/>
                </a:cubicBezTo>
                <a:cubicBezTo>
                  <a:pt x="1055" y="1357"/>
                  <a:pt x="1055" y="1357"/>
                  <a:pt x="1055" y="1357"/>
                </a:cubicBezTo>
                <a:cubicBezTo>
                  <a:pt x="1032" y="1360"/>
                  <a:pt x="1032" y="1360"/>
                  <a:pt x="1032" y="1360"/>
                </a:cubicBezTo>
                <a:cubicBezTo>
                  <a:pt x="1032" y="1358"/>
                  <a:pt x="1032" y="1358"/>
                  <a:pt x="1032" y="1358"/>
                </a:cubicBezTo>
                <a:cubicBezTo>
                  <a:pt x="1030" y="1358"/>
                  <a:pt x="1030" y="1358"/>
                  <a:pt x="1030" y="1358"/>
                </a:cubicBezTo>
                <a:cubicBezTo>
                  <a:pt x="1024" y="1359"/>
                  <a:pt x="1024" y="1359"/>
                  <a:pt x="1024" y="1359"/>
                </a:cubicBezTo>
                <a:cubicBezTo>
                  <a:pt x="1024" y="1358"/>
                  <a:pt x="1024" y="1358"/>
                  <a:pt x="1024" y="1358"/>
                </a:cubicBezTo>
                <a:cubicBezTo>
                  <a:pt x="1019" y="1359"/>
                  <a:pt x="1019" y="1359"/>
                  <a:pt x="1019" y="1359"/>
                </a:cubicBezTo>
                <a:cubicBezTo>
                  <a:pt x="1019" y="1363"/>
                  <a:pt x="1019" y="1363"/>
                  <a:pt x="1019" y="1363"/>
                </a:cubicBezTo>
                <a:cubicBezTo>
                  <a:pt x="1012" y="1361"/>
                  <a:pt x="1012" y="1361"/>
                  <a:pt x="1012" y="1361"/>
                </a:cubicBezTo>
                <a:cubicBezTo>
                  <a:pt x="987" y="1360"/>
                  <a:pt x="987" y="1360"/>
                  <a:pt x="987" y="1360"/>
                </a:cubicBezTo>
                <a:cubicBezTo>
                  <a:pt x="984" y="1361"/>
                  <a:pt x="984" y="1361"/>
                  <a:pt x="984" y="1361"/>
                </a:cubicBezTo>
                <a:cubicBezTo>
                  <a:pt x="981" y="1363"/>
                  <a:pt x="981" y="1363"/>
                  <a:pt x="981" y="1363"/>
                </a:cubicBezTo>
                <a:cubicBezTo>
                  <a:pt x="981" y="1363"/>
                  <a:pt x="981" y="1363"/>
                  <a:pt x="981" y="1363"/>
                </a:cubicBezTo>
                <a:cubicBezTo>
                  <a:pt x="981" y="1363"/>
                  <a:pt x="981" y="1363"/>
                  <a:pt x="981" y="1363"/>
                </a:cubicBezTo>
                <a:cubicBezTo>
                  <a:pt x="977" y="1364"/>
                  <a:pt x="977" y="1364"/>
                  <a:pt x="977" y="1364"/>
                </a:cubicBezTo>
                <a:cubicBezTo>
                  <a:pt x="977" y="1362"/>
                  <a:pt x="977" y="1362"/>
                  <a:pt x="977" y="1362"/>
                </a:cubicBezTo>
                <a:cubicBezTo>
                  <a:pt x="977" y="1362"/>
                  <a:pt x="977" y="1362"/>
                  <a:pt x="977" y="1362"/>
                </a:cubicBezTo>
                <a:cubicBezTo>
                  <a:pt x="970" y="1361"/>
                  <a:pt x="970" y="1361"/>
                  <a:pt x="970" y="1361"/>
                </a:cubicBezTo>
                <a:cubicBezTo>
                  <a:pt x="970" y="1362"/>
                  <a:pt x="970" y="1362"/>
                  <a:pt x="970" y="1362"/>
                </a:cubicBezTo>
                <a:cubicBezTo>
                  <a:pt x="957" y="1362"/>
                  <a:pt x="957" y="1362"/>
                  <a:pt x="957" y="1362"/>
                </a:cubicBezTo>
                <a:cubicBezTo>
                  <a:pt x="957" y="1361"/>
                  <a:pt x="957" y="1361"/>
                  <a:pt x="957" y="1361"/>
                </a:cubicBezTo>
                <a:cubicBezTo>
                  <a:pt x="956" y="1360"/>
                  <a:pt x="956" y="1360"/>
                  <a:pt x="956" y="1360"/>
                </a:cubicBezTo>
                <a:cubicBezTo>
                  <a:pt x="955" y="1360"/>
                  <a:pt x="955" y="1360"/>
                  <a:pt x="954" y="1359"/>
                </a:cubicBezTo>
                <a:cubicBezTo>
                  <a:pt x="953" y="1359"/>
                  <a:pt x="953" y="1359"/>
                  <a:pt x="953" y="1359"/>
                </a:cubicBezTo>
                <a:cubicBezTo>
                  <a:pt x="953" y="1363"/>
                  <a:pt x="953" y="1363"/>
                  <a:pt x="953" y="1363"/>
                </a:cubicBezTo>
                <a:cubicBezTo>
                  <a:pt x="947" y="1361"/>
                  <a:pt x="947" y="1361"/>
                  <a:pt x="947" y="1361"/>
                </a:cubicBezTo>
                <a:cubicBezTo>
                  <a:pt x="947" y="1362"/>
                  <a:pt x="947" y="1362"/>
                  <a:pt x="947" y="1362"/>
                </a:cubicBezTo>
                <a:cubicBezTo>
                  <a:pt x="941" y="1362"/>
                  <a:pt x="941" y="1362"/>
                  <a:pt x="941" y="1362"/>
                </a:cubicBezTo>
                <a:cubicBezTo>
                  <a:pt x="941" y="1363"/>
                  <a:pt x="941" y="1363"/>
                  <a:pt x="941" y="1363"/>
                </a:cubicBezTo>
                <a:cubicBezTo>
                  <a:pt x="937" y="1362"/>
                  <a:pt x="937" y="1362"/>
                  <a:pt x="937" y="1362"/>
                </a:cubicBezTo>
                <a:cubicBezTo>
                  <a:pt x="934" y="1362"/>
                  <a:pt x="934" y="1362"/>
                  <a:pt x="934" y="1362"/>
                </a:cubicBezTo>
                <a:cubicBezTo>
                  <a:pt x="934" y="1361"/>
                  <a:pt x="934" y="1361"/>
                  <a:pt x="934" y="1361"/>
                </a:cubicBezTo>
                <a:cubicBezTo>
                  <a:pt x="926" y="1360"/>
                  <a:pt x="926" y="1360"/>
                  <a:pt x="926" y="1360"/>
                </a:cubicBezTo>
                <a:cubicBezTo>
                  <a:pt x="926" y="1358"/>
                  <a:pt x="926" y="1358"/>
                  <a:pt x="926" y="1358"/>
                </a:cubicBezTo>
                <a:cubicBezTo>
                  <a:pt x="925" y="1358"/>
                  <a:pt x="924" y="1358"/>
                  <a:pt x="923" y="1358"/>
                </a:cubicBezTo>
                <a:cubicBezTo>
                  <a:pt x="921" y="1358"/>
                  <a:pt x="918" y="1359"/>
                  <a:pt x="915" y="1359"/>
                </a:cubicBezTo>
                <a:cubicBezTo>
                  <a:pt x="912" y="1359"/>
                  <a:pt x="910" y="1359"/>
                  <a:pt x="907" y="1358"/>
                </a:cubicBezTo>
                <a:cubicBezTo>
                  <a:pt x="905" y="1357"/>
                  <a:pt x="905" y="1357"/>
                  <a:pt x="905" y="1357"/>
                </a:cubicBezTo>
                <a:cubicBezTo>
                  <a:pt x="903" y="1357"/>
                  <a:pt x="903" y="1357"/>
                  <a:pt x="903" y="1357"/>
                </a:cubicBezTo>
                <a:cubicBezTo>
                  <a:pt x="902" y="1358"/>
                  <a:pt x="902" y="1358"/>
                  <a:pt x="902" y="1358"/>
                </a:cubicBezTo>
                <a:cubicBezTo>
                  <a:pt x="899" y="1358"/>
                  <a:pt x="899" y="1358"/>
                  <a:pt x="899" y="1358"/>
                </a:cubicBezTo>
                <a:cubicBezTo>
                  <a:pt x="898" y="1358"/>
                  <a:pt x="898" y="1358"/>
                  <a:pt x="897" y="1358"/>
                </a:cubicBezTo>
                <a:cubicBezTo>
                  <a:pt x="893" y="1357"/>
                  <a:pt x="893" y="1357"/>
                  <a:pt x="893" y="1357"/>
                </a:cubicBezTo>
                <a:cubicBezTo>
                  <a:pt x="881" y="1358"/>
                  <a:pt x="881" y="1358"/>
                  <a:pt x="881" y="1358"/>
                </a:cubicBezTo>
                <a:cubicBezTo>
                  <a:pt x="881" y="1359"/>
                  <a:pt x="881" y="1359"/>
                  <a:pt x="881" y="1359"/>
                </a:cubicBezTo>
                <a:cubicBezTo>
                  <a:pt x="879" y="1359"/>
                  <a:pt x="879" y="1359"/>
                  <a:pt x="879" y="1359"/>
                </a:cubicBezTo>
                <a:cubicBezTo>
                  <a:pt x="879" y="1363"/>
                  <a:pt x="879" y="1363"/>
                  <a:pt x="879" y="1363"/>
                </a:cubicBezTo>
                <a:cubicBezTo>
                  <a:pt x="873" y="1361"/>
                  <a:pt x="873" y="1361"/>
                  <a:pt x="873" y="1361"/>
                </a:cubicBezTo>
                <a:cubicBezTo>
                  <a:pt x="873" y="1362"/>
                  <a:pt x="873" y="1362"/>
                  <a:pt x="873" y="1362"/>
                </a:cubicBezTo>
                <a:cubicBezTo>
                  <a:pt x="870" y="1362"/>
                  <a:pt x="870" y="1362"/>
                  <a:pt x="870" y="1362"/>
                </a:cubicBezTo>
                <a:cubicBezTo>
                  <a:pt x="869" y="1365"/>
                  <a:pt x="865" y="1366"/>
                  <a:pt x="864" y="1366"/>
                </a:cubicBezTo>
                <a:cubicBezTo>
                  <a:pt x="858" y="1368"/>
                  <a:pt x="858" y="1368"/>
                  <a:pt x="858" y="1368"/>
                </a:cubicBezTo>
                <a:cubicBezTo>
                  <a:pt x="856" y="1362"/>
                  <a:pt x="856" y="1362"/>
                  <a:pt x="856" y="1362"/>
                </a:cubicBezTo>
                <a:cubicBezTo>
                  <a:pt x="854" y="1361"/>
                  <a:pt x="853" y="1360"/>
                  <a:pt x="851" y="1360"/>
                </a:cubicBezTo>
                <a:cubicBezTo>
                  <a:pt x="850" y="1359"/>
                  <a:pt x="849" y="1359"/>
                  <a:pt x="848" y="1358"/>
                </a:cubicBezTo>
                <a:cubicBezTo>
                  <a:pt x="844" y="1360"/>
                  <a:pt x="844" y="1360"/>
                  <a:pt x="844" y="1360"/>
                </a:cubicBezTo>
                <a:cubicBezTo>
                  <a:pt x="842" y="1359"/>
                  <a:pt x="842" y="1359"/>
                  <a:pt x="842" y="1359"/>
                </a:cubicBezTo>
                <a:cubicBezTo>
                  <a:pt x="841" y="1358"/>
                  <a:pt x="839" y="1357"/>
                  <a:pt x="836" y="1357"/>
                </a:cubicBezTo>
                <a:cubicBezTo>
                  <a:pt x="836" y="1360"/>
                  <a:pt x="836" y="1360"/>
                  <a:pt x="836" y="1360"/>
                </a:cubicBezTo>
                <a:cubicBezTo>
                  <a:pt x="830" y="1358"/>
                  <a:pt x="830" y="1358"/>
                  <a:pt x="830" y="1358"/>
                </a:cubicBezTo>
                <a:cubicBezTo>
                  <a:pt x="830" y="1358"/>
                  <a:pt x="830" y="1358"/>
                  <a:pt x="830" y="1358"/>
                </a:cubicBezTo>
                <a:cubicBezTo>
                  <a:pt x="826" y="1359"/>
                  <a:pt x="826" y="1359"/>
                  <a:pt x="826" y="1359"/>
                </a:cubicBezTo>
                <a:cubicBezTo>
                  <a:pt x="826" y="1361"/>
                  <a:pt x="826" y="1361"/>
                  <a:pt x="826" y="1361"/>
                </a:cubicBezTo>
                <a:cubicBezTo>
                  <a:pt x="820" y="1362"/>
                  <a:pt x="820" y="1362"/>
                  <a:pt x="820" y="1362"/>
                </a:cubicBezTo>
                <a:cubicBezTo>
                  <a:pt x="819" y="1362"/>
                  <a:pt x="818" y="1362"/>
                  <a:pt x="818" y="1361"/>
                </a:cubicBezTo>
                <a:cubicBezTo>
                  <a:pt x="817" y="1364"/>
                  <a:pt x="817" y="1364"/>
                  <a:pt x="817" y="1364"/>
                </a:cubicBezTo>
                <a:cubicBezTo>
                  <a:pt x="800" y="1361"/>
                  <a:pt x="800" y="1361"/>
                  <a:pt x="800" y="1361"/>
                </a:cubicBezTo>
                <a:cubicBezTo>
                  <a:pt x="800" y="1361"/>
                  <a:pt x="800" y="1361"/>
                  <a:pt x="800" y="1361"/>
                </a:cubicBezTo>
                <a:cubicBezTo>
                  <a:pt x="799" y="1361"/>
                  <a:pt x="799" y="1361"/>
                  <a:pt x="799" y="1361"/>
                </a:cubicBezTo>
                <a:cubicBezTo>
                  <a:pt x="799" y="1362"/>
                  <a:pt x="799" y="1362"/>
                  <a:pt x="799" y="1362"/>
                </a:cubicBezTo>
                <a:cubicBezTo>
                  <a:pt x="793" y="1362"/>
                  <a:pt x="793" y="1362"/>
                  <a:pt x="793" y="1362"/>
                </a:cubicBezTo>
                <a:cubicBezTo>
                  <a:pt x="792" y="1362"/>
                  <a:pt x="791" y="1363"/>
                  <a:pt x="791" y="1364"/>
                </a:cubicBezTo>
                <a:lnTo>
                  <a:pt x="782" y="1369"/>
                </a:lnTo>
                <a:close/>
              </a:path>
            </a:pathLst>
          </a:custGeom>
          <a:solidFill>
            <a:schemeClr val="bg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de-DE" noProof="0" dirty="0"/>
          </a:p>
        </p:txBody>
      </p:sp>
      <p:sp>
        <p:nvSpPr>
          <p:cNvPr id="2" name="Titel 1"/>
          <p:cNvSpPr>
            <a:spLocks noGrp="1"/>
          </p:cNvSpPr>
          <p:nvPr>
            <p:ph type="title"/>
          </p:nvPr>
        </p:nvSpPr>
        <p:spPr/>
        <p:txBody>
          <a:bodyPr rtlCol="0" anchor="b">
            <a:normAutofit/>
          </a:bodyPr>
          <a:lstStyle>
            <a:lvl1pPr algn="l">
              <a:defRPr sz="3600" b="0"/>
            </a:lvl1pPr>
          </a:lstStyle>
          <a:p>
            <a:pPr rtl="0"/>
            <a:r>
              <a:rPr lang="de-DE" noProof="0"/>
              <a:t>Mastertitelformat bearbeiten</a:t>
            </a:r>
            <a:endParaRPr lang="de-DE" noProof="0" dirty="0"/>
          </a:p>
        </p:txBody>
      </p:sp>
      <p:sp>
        <p:nvSpPr>
          <p:cNvPr id="3" name="Bildplatzhalter 2" descr="Leerer Platzhalter zum Hinzufügen eines Bilds. Klicken Sie auf den Platzhalter, und wählen Sie das hinzuzufügende Bild aus."/>
          <p:cNvSpPr>
            <a:spLocks noGrp="1"/>
          </p:cNvSpPr>
          <p:nvPr>
            <p:ph type="pic" idx="1"/>
          </p:nvPr>
        </p:nvSpPr>
        <p:spPr>
          <a:xfrm>
            <a:off x="1706880" y="2087880"/>
            <a:ext cx="5784978" cy="3886200"/>
          </a:xfrm>
          <a:solidFill>
            <a:schemeClr val="bg2">
              <a:lumMod val="40000"/>
              <a:lumOff val="60000"/>
            </a:schemeClr>
          </a:solidFill>
        </p:spPr>
        <p:txBody>
          <a:bodyPr rtlCol="0">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de-DE" noProof="0"/>
              <a:t>Bild durch Klicken auf Symbol hinzufügen</a:t>
            </a:r>
            <a:endParaRPr lang="de-DE" noProof="0" dirty="0"/>
          </a:p>
        </p:txBody>
      </p:sp>
      <p:sp>
        <p:nvSpPr>
          <p:cNvPr id="4" name="Textplatzhalter 3"/>
          <p:cNvSpPr>
            <a:spLocks noGrp="1"/>
          </p:cNvSpPr>
          <p:nvPr>
            <p:ph type="body" sz="half" idx="2"/>
          </p:nvPr>
        </p:nvSpPr>
        <p:spPr>
          <a:xfrm>
            <a:off x="7923211" y="3429000"/>
            <a:ext cx="2743200" cy="2514600"/>
          </a:xfrm>
        </p:spPr>
        <p:txBody>
          <a:bodyPr rtlCol="0">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de-DE" noProof="0"/>
              <a:t>Mastertextformat bearbeiten</a:t>
            </a:r>
          </a:p>
        </p:txBody>
      </p:sp>
      <p:sp>
        <p:nvSpPr>
          <p:cNvPr id="6" name="Fußzeilenplatzhalter 5"/>
          <p:cNvSpPr>
            <a:spLocks noGrp="1"/>
          </p:cNvSpPr>
          <p:nvPr>
            <p:ph type="ftr" sz="quarter" idx="11"/>
          </p:nvPr>
        </p:nvSpPr>
        <p:spPr/>
        <p:txBody>
          <a:bodyPr rtlCol="0"/>
          <a:lstStyle/>
          <a:p>
            <a:pPr rtl="0"/>
            <a:r>
              <a:rPr lang="de-DE" noProof="0" dirty="0"/>
              <a:t>Fußzeile hinzufügen</a:t>
            </a:r>
          </a:p>
        </p:txBody>
      </p:sp>
      <p:sp>
        <p:nvSpPr>
          <p:cNvPr id="5" name="Datumsplatzhalter 4"/>
          <p:cNvSpPr>
            <a:spLocks noGrp="1"/>
          </p:cNvSpPr>
          <p:nvPr>
            <p:ph type="dt" sz="half" idx="10"/>
          </p:nvPr>
        </p:nvSpPr>
        <p:spPr/>
        <p:txBody>
          <a:bodyPr rtlCol="0"/>
          <a:lstStyle/>
          <a:p>
            <a:pPr rtl="0"/>
            <a:fld id="{2724A089-728B-4EDB-A849-C2E7921630CD}" type="datetime1">
              <a:rPr lang="de-DE" noProof="0" smtClean="0"/>
              <a:t>04.02.2019</a:t>
            </a:fld>
            <a:endParaRPr lang="de-DE" noProof="0" dirty="0"/>
          </a:p>
        </p:txBody>
      </p:sp>
      <p:sp>
        <p:nvSpPr>
          <p:cNvPr id="7" name="Foliennummernplatzhalter 6"/>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p:txBody>
          <a:bodyPr rtlCol="0"/>
          <a:lstStyle/>
          <a:p>
            <a:pPr rtl="0"/>
            <a:r>
              <a:rPr lang="de-DE" noProof="0"/>
              <a:t>Mastertitelformat bearbeiten</a:t>
            </a:r>
            <a:endParaRPr lang="de-DE" noProof="0" dirty="0"/>
          </a:p>
        </p:txBody>
      </p:sp>
      <p:sp>
        <p:nvSpPr>
          <p:cNvPr id="3" name="Vertikaler Textplatzhalter 2"/>
          <p:cNvSpPr>
            <a:spLocks noGrp="1"/>
          </p:cNvSpPr>
          <p:nvPr>
            <p:ph type="body" orient="vert" idx="1"/>
          </p:nvPr>
        </p:nvSpPr>
        <p:spPr/>
        <p:txBody>
          <a:bodyPr vert="eaVert" rtlCol="0"/>
          <a:lstStyle/>
          <a:p>
            <a:pPr lvl="0" rtl="0"/>
            <a:r>
              <a:rPr lang="de-DE" noProof="0"/>
              <a:t>Mastertextformat bearbeiten</a:t>
            </a:r>
          </a:p>
          <a:p>
            <a:pPr lvl="1" rtl="0"/>
            <a:r>
              <a:rPr lang="de-DE" noProof="0"/>
              <a:t>Zweite Ebene</a:t>
            </a:r>
          </a:p>
          <a:p>
            <a:pPr lvl="2" rtl="0"/>
            <a:r>
              <a:rPr lang="de-DE" noProof="0"/>
              <a:t>Dritte Ebene</a:t>
            </a:r>
          </a:p>
          <a:p>
            <a:pPr lvl="3" rtl="0"/>
            <a:r>
              <a:rPr lang="de-DE" noProof="0"/>
              <a:t>Vierte Ebene</a:t>
            </a:r>
          </a:p>
          <a:p>
            <a:pPr lvl="4" rtl="0"/>
            <a:r>
              <a:rPr lang="de-DE" noProof="0"/>
              <a:t>Fünfte Ebene</a:t>
            </a:r>
            <a:endParaRPr lang="de-DE" noProof="0" dirty="0"/>
          </a:p>
        </p:txBody>
      </p:sp>
      <p:sp>
        <p:nvSpPr>
          <p:cNvPr id="5" name="Fußzeilenplatzhalter 4"/>
          <p:cNvSpPr>
            <a:spLocks noGrp="1"/>
          </p:cNvSpPr>
          <p:nvPr>
            <p:ph type="ftr" sz="quarter" idx="11"/>
          </p:nvPr>
        </p:nvSpPr>
        <p:spPr/>
        <p:txBody>
          <a:bodyPr rtlCol="0"/>
          <a:lstStyle/>
          <a:p>
            <a:pPr rtl="0"/>
            <a:r>
              <a:rPr lang="de-DE" noProof="0" dirty="0"/>
              <a:t>Fußzeile hinzufügen</a:t>
            </a:r>
          </a:p>
        </p:txBody>
      </p:sp>
      <p:sp>
        <p:nvSpPr>
          <p:cNvPr id="4" name="Datumsplatzhalter 3"/>
          <p:cNvSpPr>
            <a:spLocks noGrp="1"/>
          </p:cNvSpPr>
          <p:nvPr>
            <p:ph type="dt" sz="half" idx="10"/>
          </p:nvPr>
        </p:nvSpPr>
        <p:spPr/>
        <p:txBody>
          <a:bodyPr rtlCol="0"/>
          <a:lstStyle/>
          <a:p>
            <a:pPr rtl="0"/>
            <a:fld id="{5EB62645-F2B9-41FE-A09D-DF35EBC7D1A4}" type="datetime1">
              <a:rPr lang="de-DE" noProof="0" smtClean="0"/>
              <a:t>04.02.2019</a:t>
            </a:fld>
            <a:endParaRPr lang="de-DE" noProof="0" dirty="0"/>
          </a:p>
        </p:txBody>
      </p:sp>
      <p:sp>
        <p:nvSpPr>
          <p:cNvPr id="6" name="Foliennummernplatzhalter 5"/>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kaler Titel und Text">
    <p:spTree>
      <p:nvGrpSpPr>
        <p:cNvPr id="1" name=""/>
        <p:cNvGrpSpPr/>
        <p:nvPr/>
      </p:nvGrpSpPr>
      <p:grpSpPr>
        <a:xfrm>
          <a:off x="0" y="0"/>
          <a:ext cx="0" cy="0"/>
          <a:chOff x="0" y="0"/>
          <a:chExt cx="0" cy="0"/>
        </a:xfrm>
      </p:grpSpPr>
      <p:pic>
        <p:nvPicPr>
          <p:cNvPr id="7" name="Bild 6"/>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bwMode="hidden">
          <a:xfrm>
            <a:off x="1" y="0"/>
            <a:ext cx="9314539" cy="6858000"/>
          </a:xfrm>
          <a:prstGeom prst="rect">
            <a:avLst/>
          </a:prstGeom>
        </p:spPr>
      </p:pic>
      <p:sp>
        <p:nvSpPr>
          <p:cNvPr id="8" name="Rechteck 7"/>
          <p:cNvSpPr/>
          <p:nvPr/>
        </p:nvSpPr>
        <p:spPr bwMode="hidden">
          <a:xfrm>
            <a:off x="1" y="1"/>
            <a:ext cx="9218611" cy="685800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de-DE" noProof="0" dirty="0"/>
          </a:p>
        </p:txBody>
      </p:sp>
      <p:sp>
        <p:nvSpPr>
          <p:cNvPr id="9" name="Freihandform 9"/>
          <p:cNvSpPr>
            <a:spLocks/>
          </p:cNvSpPr>
          <p:nvPr/>
        </p:nvSpPr>
        <p:spPr bwMode="hidden">
          <a:xfrm rot="5400000">
            <a:off x="5885540" y="3333074"/>
            <a:ext cx="685800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de-DE" noProof="0" dirty="0"/>
          </a:p>
        </p:txBody>
      </p:sp>
      <p:sp>
        <p:nvSpPr>
          <p:cNvPr id="2" name="Vertikaler Titel 1"/>
          <p:cNvSpPr>
            <a:spLocks noGrp="1"/>
          </p:cNvSpPr>
          <p:nvPr>
            <p:ph type="title" orient="vert"/>
          </p:nvPr>
        </p:nvSpPr>
        <p:spPr>
          <a:xfrm>
            <a:off x="9558667" y="685800"/>
            <a:ext cx="1295401" cy="5486400"/>
          </a:xfrm>
        </p:spPr>
        <p:txBody>
          <a:bodyPr vert="eaVert" rtlCol="0"/>
          <a:lstStyle/>
          <a:p>
            <a:pPr rtl="0"/>
            <a:r>
              <a:rPr lang="de-DE" noProof="0"/>
              <a:t>Mastertitelformat bearbeiten</a:t>
            </a:r>
            <a:endParaRPr lang="de-DE" noProof="0" dirty="0"/>
          </a:p>
        </p:txBody>
      </p:sp>
      <p:sp>
        <p:nvSpPr>
          <p:cNvPr id="3" name="Vertikaler Textplatzhalter 2"/>
          <p:cNvSpPr>
            <a:spLocks noGrp="1"/>
          </p:cNvSpPr>
          <p:nvPr>
            <p:ph type="body" orient="vert" idx="1"/>
          </p:nvPr>
        </p:nvSpPr>
        <p:spPr>
          <a:xfrm>
            <a:off x="1522413" y="685800"/>
            <a:ext cx="7460842" cy="5486400"/>
          </a:xfrm>
        </p:spPr>
        <p:txBody>
          <a:bodyPr vert="eaVert" rtlCol="0"/>
          <a:lstStyle/>
          <a:p>
            <a:pPr lvl="0" rtl="0"/>
            <a:r>
              <a:rPr lang="de-DE" noProof="0"/>
              <a:t>Mastertextformat bearbeiten</a:t>
            </a:r>
          </a:p>
          <a:p>
            <a:pPr lvl="1" rtl="0"/>
            <a:r>
              <a:rPr lang="de-DE" noProof="0"/>
              <a:t>Zweite Ebene</a:t>
            </a:r>
          </a:p>
          <a:p>
            <a:pPr lvl="2" rtl="0"/>
            <a:r>
              <a:rPr lang="de-DE" noProof="0"/>
              <a:t>Dritte Ebene</a:t>
            </a:r>
          </a:p>
          <a:p>
            <a:pPr lvl="3" rtl="0"/>
            <a:r>
              <a:rPr lang="de-DE" noProof="0"/>
              <a:t>Vierte Ebene</a:t>
            </a:r>
          </a:p>
          <a:p>
            <a:pPr lvl="4" rtl="0"/>
            <a:r>
              <a:rPr lang="de-DE" noProof="0"/>
              <a:t>Fünfte Ebene</a:t>
            </a:r>
            <a:endParaRPr lang="de-DE" noProof="0" dirty="0"/>
          </a:p>
        </p:txBody>
      </p:sp>
      <p:sp>
        <p:nvSpPr>
          <p:cNvPr id="5" name="Fußzeilenplatzhalter 4"/>
          <p:cNvSpPr>
            <a:spLocks noGrp="1"/>
          </p:cNvSpPr>
          <p:nvPr>
            <p:ph type="ftr" sz="quarter" idx="11"/>
          </p:nvPr>
        </p:nvSpPr>
        <p:spPr/>
        <p:txBody>
          <a:bodyPr rtlCol="0"/>
          <a:lstStyle/>
          <a:p>
            <a:pPr rtl="0"/>
            <a:r>
              <a:rPr lang="de-DE" noProof="0" dirty="0"/>
              <a:t>Fußzeile hinzufügen</a:t>
            </a:r>
          </a:p>
        </p:txBody>
      </p:sp>
      <p:sp>
        <p:nvSpPr>
          <p:cNvPr id="4" name="Datumsplatzhalter 3"/>
          <p:cNvSpPr>
            <a:spLocks noGrp="1"/>
          </p:cNvSpPr>
          <p:nvPr>
            <p:ph type="dt" sz="half" idx="10"/>
          </p:nvPr>
        </p:nvSpPr>
        <p:spPr/>
        <p:txBody>
          <a:bodyPr rtlCol="0"/>
          <a:lstStyle/>
          <a:p>
            <a:pPr rtl="0"/>
            <a:fld id="{0F746B17-D978-4432-81B9-83A65873A636}" type="datetime1">
              <a:rPr lang="de-DE" noProof="0" smtClean="0"/>
              <a:t>04.02.2019</a:t>
            </a:fld>
            <a:endParaRPr lang="de-DE" noProof="0" dirty="0"/>
          </a:p>
        </p:txBody>
      </p:sp>
      <p:sp>
        <p:nvSpPr>
          <p:cNvPr id="6" name="Foliennummernplatzhalter 5"/>
          <p:cNvSpPr>
            <a:spLocks noGrp="1"/>
          </p:cNvSpPr>
          <p:nvPr>
            <p:ph type="sldNum" sz="quarter" idx="12"/>
          </p:nvPr>
        </p:nvSpPr>
        <p:spPr/>
        <p:txBody>
          <a:bodyPr rtlCol="0"/>
          <a:lstStyle/>
          <a:p>
            <a:pPr rtl="0"/>
            <a:fld id="{693B167E-EA96-4147-81DE-549160052C22}" type="slidenum">
              <a:rPr lang="de-DE" noProof="0" smtClean="0"/>
              <a:t>‹Nr.›</a:t>
            </a:fld>
            <a:endParaRPr lang="de-DE"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3">
        <a:schemeClr val="bg2"/>
      </p:bgRef>
    </p:bg>
    <p:spTree>
      <p:nvGrpSpPr>
        <p:cNvPr id="1" name=""/>
        <p:cNvGrpSpPr/>
        <p:nvPr/>
      </p:nvGrpSpPr>
      <p:grpSpPr>
        <a:xfrm>
          <a:off x="0" y="0"/>
          <a:ext cx="0" cy="0"/>
          <a:chOff x="0" y="0"/>
          <a:chExt cx="0" cy="0"/>
        </a:xfrm>
      </p:grpSpPr>
      <p:sp>
        <p:nvSpPr>
          <p:cNvPr id="2" name="Titelplatzhalter 1"/>
          <p:cNvSpPr>
            <a:spLocks noGrp="1"/>
          </p:cNvSpPr>
          <p:nvPr>
            <p:ph type="title"/>
          </p:nvPr>
        </p:nvSpPr>
        <p:spPr>
          <a:xfrm>
            <a:off x="1522413" y="189723"/>
            <a:ext cx="9144000" cy="1144556"/>
          </a:xfrm>
          <a:prstGeom prst="rect">
            <a:avLst/>
          </a:prstGeom>
        </p:spPr>
        <p:txBody>
          <a:bodyPr vert="horz" lIns="91440" tIns="45720" rIns="91440" bIns="45720" rtlCol="0" anchor="b">
            <a:normAutofit/>
          </a:bodyPr>
          <a:lstStyle/>
          <a:p>
            <a:pPr rtl="0"/>
            <a:r>
              <a:rPr lang="de-DE" noProof="0" dirty="0"/>
              <a:t>Titelmasterformat durch Klicken bearbeiten</a:t>
            </a:r>
          </a:p>
        </p:txBody>
      </p:sp>
      <p:pic>
        <p:nvPicPr>
          <p:cNvPr id="13" name="Bild 12"/>
          <p:cNvPicPr>
            <a:picLocks noChangeAspect="1"/>
          </p:cNvPicPr>
          <p:nvPr/>
        </p:nvPicPr>
        <p:blipFill rotWithShape="1">
          <a:blip r:embed="rId13">
            <a:extLst>
              <a:ext uri="{28A0092B-C50C-407E-A947-70E740481C1C}">
                <a14:useLocalDpi xmlns:a14="http://schemas.microsoft.com/office/drawing/2010/main" val="0"/>
              </a:ext>
            </a:extLst>
          </a:blip>
          <a:srcRect/>
          <a:stretch/>
        </p:blipFill>
        <p:spPr bwMode="hidden">
          <a:xfrm>
            <a:off x="0" y="1628776"/>
            <a:ext cx="12188825" cy="5229225"/>
          </a:xfrm>
          <a:prstGeom prst="rect">
            <a:avLst/>
          </a:prstGeom>
          <a:noFill/>
          <a:ln>
            <a:noFill/>
          </a:ln>
        </p:spPr>
      </p:pic>
      <p:sp>
        <p:nvSpPr>
          <p:cNvPr id="17" name="Rechteck 16"/>
          <p:cNvSpPr/>
          <p:nvPr/>
        </p:nvSpPr>
        <p:spPr bwMode="hidden">
          <a:xfrm>
            <a:off x="0" y="1535908"/>
            <a:ext cx="12188825" cy="5322093"/>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de-DE" noProof="0" dirty="0"/>
          </a:p>
        </p:txBody>
      </p:sp>
      <p:sp>
        <p:nvSpPr>
          <p:cNvPr id="3" name="Textplatzhalter 2"/>
          <p:cNvSpPr>
            <a:spLocks noGrp="1"/>
          </p:cNvSpPr>
          <p:nvPr>
            <p:ph type="body" idx="1"/>
          </p:nvPr>
        </p:nvSpPr>
        <p:spPr>
          <a:xfrm>
            <a:off x="1522413" y="1905000"/>
            <a:ext cx="9144000" cy="4267200"/>
          </a:xfrm>
          <a:prstGeom prst="rect">
            <a:avLst/>
          </a:prstGeom>
        </p:spPr>
        <p:txBody>
          <a:bodyPr vert="horz" lIns="91440" tIns="45720" rIns="91440" bIns="45720" rtlCol="0">
            <a:normAutofit/>
          </a:bodyPr>
          <a:lstStyle/>
          <a:p>
            <a:pPr lvl="0" rtl="0"/>
            <a:r>
              <a:rPr lang="de-DE" noProof="0" dirty="0"/>
              <a:t>Textmasterformat durch Klicken bearbeiten</a:t>
            </a:r>
          </a:p>
          <a:p>
            <a:pPr lvl="1" rtl="0"/>
            <a:r>
              <a:rPr lang="de-DE" noProof="0" dirty="0"/>
              <a:t>Zweite Ebene</a:t>
            </a:r>
          </a:p>
          <a:p>
            <a:pPr lvl="2" rtl="0"/>
            <a:r>
              <a:rPr lang="de-DE" noProof="0" dirty="0"/>
              <a:t>Dritte Ebene</a:t>
            </a:r>
          </a:p>
          <a:p>
            <a:pPr lvl="3" rtl="0"/>
            <a:r>
              <a:rPr lang="de-DE" noProof="0" dirty="0"/>
              <a:t>Vierte Ebene</a:t>
            </a:r>
          </a:p>
          <a:p>
            <a:pPr lvl="4" rtl="0"/>
            <a:r>
              <a:rPr lang="de-DE" noProof="0" dirty="0"/>
              <a:t>Fünfte Ebene</a:t>
            </a:r>
          </a:p>
        </p:txBody>
      </p:sp>
      <p:sp>
        <p:nvSpPr>
          <p:cNvPr id="5" name="Fußzeilenplatzhalter 4"/>
          <p:cNvSpPr>
            <a:spLocks noGrp="1"/>
          </p:cNvSpPr>
          <p:nvPr>
            <p:ph type="ftr" sz="quarter" idx="3"/>
          </p:nvPr>
        </p:nvSpPr>
        <p:spPr>
          <a:xfrm>
            <a:off x="1522413" y="6420898"/>
            <a:ext cx="7010399" cy="236030"/>
          </a:xfrm>
          <a:prstGeom prst="rect">
            <a:avLst/>
          </a:prstGeom>
        </p:spPr>
        <p:txBody>
          <a:bodyPr vert="horz" lIns="91440" tIns="45720" rIns="91440" bIns="45720" rtlCol="0" anchor="ctr"/>
          <a:lstStyle>
            <a:lvl1pPr algn="l">
              <a:defRPr sz="1100">
                <a:solidFill>
                  <a:schemeClr val="tx1"/>
                </a:solidFill>
              </a:defRPr>
            </a:lvl1pPr>
          </a:lstStyle>
          <a:p>
            <a:pPr rtl="0"/>
            <a:r>
              <a:rPr lang="de-DE" noProof="0" dirty="0"/>
              <a:t>Fußzeile hinzufügen</a:t>
            </a:r>
          </a:p>
        </p:txBody>
      </p:sp>
      <p:sp>
        <p:nvSpPr>
          <p:cNvPr id="4" name="Datumsplatzhalter 3"/>
          <p:cNvSpPr>
            <a:spLocks noGrp="1"/>
          </p:cNvSpPr>
          <p:nvPr>
            <p:ph type="dt" sz="half" idx="2"/>
          </p:nvPr>
        </p:nvSpPr>
        <p:spPr>
          <a:xfrm>
            <a:off x="8808721" y="6420898"/>
            <a:ext cx="964036" cy="236030"/>
          </a:xfrm>
          <a:prstGeom prst="rect">
            <a:avLst/>
          </a:prstGeom>
        </p:spPr>
        <p:txBody>
          <a:bodyPr vert="horz" lIns="91440" tIns="45720" rIns="91440" bIns="45720" rtlCol="0" anchor="ctr"/>
          <a:lstStyle>
            <a:lvl1pPr algn="r">
              <a:defRPr sz="1100">
                <a:solidFill>
                  <a:schemeClr val="tx1"/>
                </a:solidFill>
              </a:defRPr>
            </a:lvl1pPr>
          </a:lstStyle>
          <a:p>
            <a:pPr rtl="0"/>
            <a:fld id="{CA1A2C75-C73C-4540-8AFF-7BED081EE0A8}" type="datetime1">
              <a:rPr lang="de-DE" noProof="0" smtClean="0"/>
              <a:t>04.02.2019</a:t>
            </a:fld>
            <a:endParaRPr lang="de-DE" noProof="0" dirty="0"/>
          </a:p>
        </p:txBody>
      </p:sp>
      <p:sp>
        <p:nvSpPr>
          <p:cNvPr id="6" name="Foliennummernplatzhalter 5"/>
          <p:cNvSpPr>
            <a:spLocks noGrp="1"/>
          </p:cNvSpPr>
          <p:nvPr>
            <p:ph type="sldNum" sz="quarter" idx="4"/>
          </p:nvPr>
        </p:nvSpPr>
        <p:spPr>
          <a:xfrm>
            <a:off x="10027920" y="6420898"/>
            <a:ext cx="638493" cy="236030"/>
          </a:xfrm>
          <a:prstGeom prst="rect">
            <a:avLst/>
          </a:prstGeom>
        </p:spPr>
        <p:txBody>
          <a:bodyPr vert="horz" lIns="91440" tIns="45720" rIns="91440" bIns="45720" rtlCol="0" anchor="ctr"/>
          <a:lstStyle>
            <a:lvl1pPr algn="r">
              <a:defRPr sz="1100">
                <a:solidFill>
                  <a:schemeClr val="tx1"/>
                </a:solidFill>
              </a:defRPr>
            </a:lvl1pPr>
          </a:lstStyle>
          <a:p>
            <a:pPr rtl="0"/>
            <a:fld id="{693B167E-EA96-4147-81DE-549160052C22}" type="slidenum">
              <a:rPr lang="de-DE" noProof="0" smtClean="0"/>
              <a:pPr/>
              <a:t>‹Nr.›</a:t>
            </a:fld>
            <a:endParaRPr lang="de-DE" noProof="0" dirty="0"/>
          </a:p>
        </p:txBody>
      </p:sp>
      <p:sp>
        <p:nvSpPr>
          <p:cNvPr id="38" name="Freihandform 9"/>
          <p:cNvSpPr>
            <a:spLocks/>
          </p:cNvSpPr>
          <p:nvPr/>
        </p:nvSpPr>
        <p:spPr bwMode="white">
          <a:xfrm>
            <a:off x="1057" y="1470256"/>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de-DE" noProof="0" dirty="0"/>
          </a:p>
        </p:txBody>
      </p:sp>
    </p:spTree>
  </p:cSld>
  <p:clrMap bg1="lt1" tx1="dk1" bg2="lt2" tx2="dk2" accent1="accent1" accent2="accent2" accent3="accent3" accent4="accent4" accent5="accent5" accent6="accent6" hlink="hlink" folHlink="folHlink"/>
  <p:sldLayoutIdLst>
    <p:sldLayoutId id="2147483661"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3" r:id="rId10"/>
    <p:sldLayoutId id="214748367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b="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lnSpc>
          <a:spcPct val="90000"/>
        </a:lnSpc>
        <a:spcBef>
          <a:spcPts val="1800"/>
        </a:spcBef>
        <a:buSzPct val="110000"/>
        <a:buFont typeface="Arial" pitchFamily="34" charset="0"/>
        <a:buChar char="▪"/>
        <a:defRPr sz="2400" kern="1200">
          <a:solidFill>
            <a:schemeClr val="tx1"/>
          </a:solidFill>
          <a:latin typeface="+mn-lt"/>
          <a:ea typeface="+mn-ea"/>
          <a:cs typeface="+mn-cs"/>
        </a:defRPr>
      </a:lvl1pPr>
      <a:lvl2pPr marL="682625" indent="-274320" algn="l" defTabSz="914400" rtl="0" eaLnBrk="1" latinLnBrk="0" hangingPunct="1">
        <a:lnSpc>
          <a:spcPct val="90000"/>
        </a:lnSpc>
        <a:spcBef>
          <a:spcPts val="600"/>
        </a:spcBef>
        <a:buSzPct val="110000"/>
        <a:buFont typeface="Arial" pitchFamily="34" charset="0"/>
        <a:buChar char="▪"/>
        <a:defRPr sz="2000" kern="1200">
          <a:solidFill>
            <a:schemeClr val="tx1"/>
          </a:solidFill>
          <a:latin typeface="+mn-lt"/>
          <a:ea typeface="+mn-ea"/>
          <a:cs typeface="+mn-cs"/>
        </a:defRPr>
      </a:lvl2pPr>
      <a:lvl3pPr marL="1097280" indent="-274320" algn="l" defTabSz="914400" rtl="0" eaLnBrk="1" latinLnBrk="0" hangingPunct="1">
        <a:lnSpc>
          <a:spcPct val="90000"/>
        </a:lnSpc>
        <a:spcBef>
          <a:spcPts val="600"/>
        </a:spcBef>
        <a:buSzPct val="110000"/>
        <a:buFont typeface="Arial" pitchFamily="34" charset="0"/>
        <a:buChar char="▪"/>
        <a:defRPr sz="1800" kern="1200">
          <a:solidFill>
            <a:schemeClr val="tx1"/>
          </a:solidFill>
          <a:latin typeface="+mn-lt"/>
          <a:ea typeface="+mn-ea"/>
          <a:cs typeface="+mn-cs"/>
        </a:defRPr>
      </a:lvl3pPr>
      <a:lvl4pPr marL="150876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4pPr>
      <a:lvl5pPr marL="192024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5pPr>
      <a:lvl6pPr marL="233172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6pPr>
      <a:lvl7pPr marL="274320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7pPr>
      <a:lvl8pPr marL="315468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8pPr>
      <a:lvl9pPr marL="356616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A5F93AC-5755-4EE9-A25E-924EFCB553A8}"/>
              </a:ext>
            </a:extLst>
          </p:cNvPr>
          <p:cNvSpPr>
            <a:spLocks noGrp="1"/>
          </p:cNvSpPr>
          <p:nvPr>
            <p:ph type="ctrTitle"/>
          </p:nvPr>
        </p:nvSpPr>
        <p:spPr>
          <a:xfrm>
            <a:off x="1522413" y="1905000"/>
            <a:ext cx="9144000" cy="3036168"/>
          </a:xfrm>
        </p:spPr>
        <p:txBody>
          <a:bodyPr>
            <a:normAutofit fontScale="90000"/>
          </a:bodyPr>
          <a:lstStyle/>
          <a:p>
            <a:br>
              <a:rPr lang="en-GB" dirty="0"/>
            </a:br>
            <a:br>
              <a:rPr lang="en-GB" dirty="0"/>
            </a:br>
            <a:br>
              <a:rPr lang="en-GB" dirty="0"/>
            </a:br>
            <a:r>
              <a:rPr lang="en-GB" dirty="0">
                <a:effectLst>
                  <a:outerShdw blurRad="38100" dist="38100" dir="2700000" algn="tl">
                    <a:srgbClr val="000000">
                      <a:alpha val="43137"/>
                    </a:srgbClr>
                  </a:outerShdw>
                </a:effectLst>
                <a:latin typeface="Bahnschrift SemiBold SemiConden" panose="020B0502040204020203" pitchFamily="34" charset="0"/>
              </a:rPr>
              <a:t>To what extent were Nabataean religious monuments defined by exterior stimuli and to what degree was this the result of hybridization </a:t>
            </a:r>
          </a:p>
        </p:txBody>
      </p:sp>
      <p:sp>
        <p:nvSpPr>
          <p:cNvPr id="3" name="Untertitel 2">
            <a:extLst>
              <a:ext uri="{FF2B5EF4-FFF2-40B4-BE49-F238E27FC236}">
                <a16:creationId xmlns:a16="http://schemas.microsoft.com/office/drawing/2014/main" id="{F92D3BEE-389D-4727-9511-37D6DD69EE50}"/>
              </a:ext>
            </a:extLst>
          </p:cNvPr>
          <p:cNvSpPr>
            <a:spLocks noGrp="1"/>
          </p:cNvSpPr>
          <p:nvPr>
            <p:ph type="subTitle" idx="1"/>
          </p:nvPr>
        </p:nvSpPr>
        <p:spPr/>
        <p:txBody>
          <a:bodyPr>
            <a:normAutofit fontScale="92500" lnSpcReduction="20000"/>
          </a:bodyPr>
          <a:lstStyle/>
          <a:p>
            <a:r>
              <a:rPr lang="en-GB" dirty="0"/>
              <a:t>Academic year 2018/2019</a:t>
            </a:r>
          </a:p>
          <a:p>
            <a:r>
              <a:rPr lang="en-GB" dirty="0"/>
              <a:t>By Mandiza Landsmeer                                            </a:t>
            </a:r>
          </a:p>
          <a:p>
            <a:endParaRPr lang="en-GB" dirty="0"/>
          </a:p>
          <a:p>
            <a:r>
              <a:rPr lang="en-GB" dirty="0"/>
              <a:t>                                     </a:t>
            </a:r>
          </a:p>
        </p:txBody>
      </p:sp>
      <p:pic>
        <p:nvPicPr>
          <p:cNvPr id="5" name="Grafik 4">
            <a:extLst>
              <a:ext uri="{FF2B5EF4-FFF2-40B4-BE49-F238E27FC236}">
                <a16:creationId xmlns:a16="http://schemas.microsoft.com/office/drawing/2014/main" id="{97106423-A5D9-4011-BFD2-C4DAE90C506C}"/>
              </a:ext>
            </a:extLst>
          </p:cNvPr>
          <p:cNvPicPr>
            <a:picLocks noChangeAspect="1"/>
          </p:cNvPicPr>
          <p:nvPr/>
        </p:nvPicPr>
        <p:blipFill>
          <a:blip r:embed="rId2"/>
          <a:stretch>
            <a:fillRect/>
          </a:stretch>
        </p:blipFill>
        <p:spPr>
          <a:xfrm>
            <a:off x="261873" y="241238"/>
            <a:ext cx="2521080" cy="1206562"/>
          </a:xfrm>
          <a:prstGeom prst="rect">
            <a:avLst/>
          </a:prstGeom>
        </p:spPr>
      </p:pic>
    </p:spTree>
    <p:extLst>
      <p:ext uri="{BB962C8B-B14F-4D97-AF65-F5344CB8AC3E}">
        <p14:creationId xmlns:p14="http://schemas.microsoft.com/office/powerpoint/2010/main" val="1731953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a:xfrm>
            <a:off x="1197868" y="188640"/>
            <a:ext cx="9468545" cy="5112568"/>
          </a:xfrm>
        </p:spPr>
        <p:txBody>
          <a:bodyPr rtlCol="0">
            <a:normAutofit fontScale="90000"/>
          </a:bodyPr>
          <a:lstStyle/>
          <a:p>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br>
              <a:rPr lang="en-GB" dirty="0">
                <a:solidFill>
                  <a:schemeClr val="accent4">
                    <a:lumMod val="75000"/>
                  </a:schemeClr>
                </a:solidFill>
              </a:rPr>
            </a:br>
            <a:r>
              <a:rPr lang="en-GB" sz="5300" i="1" dirty="0">
                <a:solidFill>
                  <a:schemeClr val="accent4">
                    <a:lumMod val="75000"/>
                  </a:schemeClr>
                </a:solidFill>
                <a:effectLst>
                  <a:outerShdw blurRad="38100" dist="38100" dir="2700000" algn="tl">
                    <a:srgbClr val="000000">
                      <a:alpha val="43137"/>
                    </a:srgbClr>
                  </a:outerShdw>
                </a:effectLst>
              </a:rPr>
              <a:t>A chapter presentation</a:t>
            </a:r>
            <a:br>
              <a:rPr lang="en-GB" dirty="0"/>
            </a:br>
            <a:br>
              <a:rPr lang="en-GB" dirty="0"/>
            </a:br>
            <a:r>
              <a:rPr lang="en-GB" b="1" dirty="0"/>
              <a:t>3.B</a:t>
            </a:r>
            <a:r>
              <a:rPr lang="en-GB" dirty="0"/>
              <a:t>.</a:t>
            </a:r>
            <a:r>
              <a:rPr lang="en-GB" dirty="0">
                <a:latin typeface="Bahnschrift SemiBold SemiConden" panose="020B0502040204020203" pitchFamily="34" charset="0"/>
              </a:rPr>
              <a:t>How greatly was Nabataean religion influenced by exterior forces and was there a kingdom wide uniform religion </a:t>
            </a:r>
            <a:br>
              <a:rPr lang="de-CH" dirty="0"/>
            </a:br>
            <a:endParaRPr lang="de-DE" dirty="0"/>
          </a:p>
        </p:txBody>
      </p:sp>
      <p:sp>
        <p:nvSpPr>
          <p:cNvPr id="3" name="Untertitel 2"/>
          <p:cNvSpPr>
            <a:spLocks noGrp="1"/>
          </p:cNvSpPr>
          <p:nvPr>
            <p:ph type="subTitle" idx="1"/>
          </p:nvPr>
        </p:nvSpPr>
        <p:spPr>
          <a:xfrm>
            <a:off x="1522413" y="5029200"/>
            <a:ext cx="8229600" cy="1784176"/>
          </a:xfrm>
        </p:spPr>
        <p:txBody>
          <a:bodyPr rtlCol="0">
            <a:normAutofit fontScale="92500" lnSpcReduction="10000"/>
          </a:bodyPr>
          <a:lstStyle/>
          <a:p>
            <a:pPr rtl="0"/>
            <a:r>
              <a:rPr lang="de-DE" sz="3200" i="1" dirty="0" err="1"/>
              <a:t>Discussing</a:t>
            </a:r>
            <a:r>
              <a:rPr lang="de-DE" sz="3200" i="1" dirty="0"/>
              <a:t> </a:t>
            </a:r>
            <a:r>
              <a:rPr lang="de-DE" sz="3200" i="1" dirty="0" err="1"/>
              <a:t>Nabataean</a:t>
            </a:r>
            <a:r>
              <a:rPr lang="de-DE" sz="3200" i="1" dirty="0"/>
              <a:t> </a:t>
            </a:r>
            <a:r>
              <a:rPr lang="de-DE" sz="3200" b="1" i="1" dirty="0" err="1"/>
              <a:t>deities</a:t>
            </a:r>
            <a:r>
              <a:rPr lang="de-DE" sz="3200" i="1" dirty="0"/>
              <a:t> and </a:t>
            </a:r>
            <a:r>
              <a:rPr lang="de-DE" sz="3200" i="1" dirty="0" err="1"/>
              <a:t>r</a:t>
            </a:r>
            <a:r>
              <a:rPr lang="de-DE" sz="3200" b="1" i="1" dirty="0" err="1"/>
              <a:t>eligious</a:t>
            </a:r>
            <a:r>
              <a:rPr lang="de-DE" sz="3200" b="1" i="1" dirty="0"/>
              <a:t> </a:t>
            </a:r>
            <a:r>
              <a:rPr lang="de-DE" sz="3200" i="1" dirty="0" err="1"/>
              <a:t>practice</a:t>
            </a:r>
            <a:r>
              <a:rPr lang="de-DE" sz="3200" i="1" dirty="0"/>
              <a:t>, </a:t>
            </a:r>
            <a:r>
              <a:rPr lang="de-DE" sz="3200" b="1" i="1" dirty="0" err="1"/>
              <a:t>introduced</a:t>
            </a:r>
            <a:r>
              <a:rPr lang="de-DE" sz="3200" b="1" i="1" dirty="0"/>
              <a:t> </a:t>
            </a:r>
            <a:r>
              <a:rPr lang="de-DE" sz="3200" b="1" i="1" dirty="0" err="1"/>
              <a:t>deities</a:t>
            </a:r>
            <a:r>
              <a:rPr lang="de-DE" sz="3200" b="1" i="1" dirty="0"/>
              <a:t> </a:t>
            </a:r>
            <a:r>
              <a:rPr lang="de-DE" sz="3200" i="1" dirty="0"/>
              <a:t>and </a:t>
            </a:r>
            <a:r>
              <a:rPr lang="de-DE" sz="3200" i="1" dirty="0" err="1"/>
              <a:t>whether</a:t>
            </a:r>
            <a:r>
              <a:rPr lang="de-DE" sz="3200" i="1" dirty="0"/>
              <a:t> </a:t>
            </a:r>
            <a:r>
              <a:rPr lang="de-DE" sz="3200" i="1" dirty="0" err="1"/>
              <a:t>there</a:t>
            </a:r>
            <a:r>
              <a:rPr lang="de-DE" sz="3200" i="1" dirty="0"/>
              <a:t> was a </a:t>
            </a:r>
            <a:r>
              <a:rPr lang="de-DE" sz="3200" b="1" i="1" dirty="0"/>
              <a:t>uniform </a:t>
            </a:r>
            <a:r>
              <a:rPr lang="de-DE" sz="3200" i="1" dirty="0" err="1"/>
              <a:t>Nabataean</a:t>
            </a:r>
            <a:r>
              <a:rPr lang="de-DE" sz="3200" i="1" dirty="0"/>
              <a:t> </a:t>
            </a:r>
            <a:r>
              <a:rPr lang="de-DE" sz="3200" i="1" dirty="0" err="1"/>
              <a:t>religion</a:t>
            </a:r>
            <a:endParaRPr lang="de-DE" sz="3200" i="1" dirty="0"/>
          </a:p>
          <a:p>
            <a:pPr rtl="0"/>
            <a:endParaRPr lang="de-DE" dirty="0"/>
          </a:p>
          <a:p>
            <a:pPr rtl="0"/>
            <a:r>
              <a:rPr lang="de-DE" dirty="0"/>
              <a:t>                              </a:t>
            </a:r>
            <a:endParaRPr lang="de-DE" sz="2000" dirty="0"/>
          </a:p>
        </p:txBody>
      </p:sp>
    </p:spTree>
    <p:extLst>
      <p:ext uri="{BB962C8B-B14F-4D97-AF65-F5344CB8AC3E}">
        <p14:creationId xmlns:p14="http://schemas.microsoft.com/office/powerpoint/2010/main" val="116178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el 12"/>
          <p:cNvSpPr>
            <a:spLocks noGrp="1"/>
          </p:cNvSpPr>
          <p:nvPr>
            <p:ph type="title"/>
          </p:nvPr>
        </p:nvSpPr>
        <p:spPr/>
        <p:txBody>
          <a:bodyPr rtlCol="0"/>
          <a:lstStyle/>
          <a:p>
            <a:pPr rtl="0"/>
            <a:r>
              <a:rPr lang="de-DE" dirty="0">
                <a:effectLst>
                  <a:outerShdw blurRad="38100" dist="38100" dir="2700000" algn="tl">
                    <a:srgbClr val="000000">
                      <a:alpha val="43137"/>
                    </a:srgbClr>
                  </a:outerShdw>
                </a:effectLst>
                <a:latin typeface="Bahnschrift SemiBold" panose="020B0502040204020203" pitchFamily="34" charset="0"/>
              </a:rPr>
              <a:t>Table </a:t>
            </a:r>
            <a:r>
              <a:rPr lang="de-DE" dirty="0" err="1">
                <a:effectLst>
                  <a:outerShdw blurRad="38100" dist="38100" dir="2700000" algn="tl">
                    <a:srgbClr val="000000">
                      <a:alpha val="43137"/>
                    </a:srgbClr>
                  </a:outerShdw>
                </a:effectLst>
                <a:latin typeface="Bahnschrift SemiBold" panose="020B0502040204020203" pitchFamily="34" charset="0"/>
              </a:rPr>
              <a:t>of</a:t>
            </a:r>
            <a:r>
              <a:rPr lang="de-DE" dirty="0">
                <a:effectLst>
                  <a:outerShdw blurRad="38100" dist="38100" dir="2700000" algn="tl">
                    <a:srgbClr val="000000">
                      <a:alpha val="43137"/>
                    </a:srgbClr>
                  </a:outerShdw>
                </a:effectLst>
                <a:latin typeface="Bahnschrift SemiBold" panose="020B0502040204020203" pitchFamily="34" charset="0"/>
              </a:rPr>
              <a:t> </a:t>
            </a:r>
            <a:r>
              <a:rPr lang="de-DE" dirty="0" err="1">
                <a:effectLst>
                  <a:outerShdw blurRad="38100" dist="38100" dir="2700000" algn="tl">
                    <a:srgbClr val="000000">
                      <a:alpha val="43137"/>
                    </a:srgbClr>
                  </a:outerShdw>
                </a:effectLst>
                <a:latin typeface="Bahnschrift SemiBold" panose="020B0502040204020203" pitchFamily="34" charset="0"/>
              </a:rPr>
              <a:t>contents</a:t>
            </a:r>
            <a:endParaRPr lang="de-DE" dirty="0">
              <a:effectLst>
                <a:outerShdw blurRad="38100" dist="38100" dir="2700000" algn="tl">
                  <a:srgbClr val="000000">
                    <a:alpha val="43137"/>
                  </a:srgbClr>
                </a:outerShdw>
              </a:effectLst>
              <a:latin typeface="Bahnschrift SemiBold" panose="020B0502040204020203" pitchFamily="34" charset="0"/>
            </a:endParaRPr>
          </a:p>
        </p:txBody>
      </p:sp>
      <p:sp>
        <p:nvSpPr>
          <p:cNvPr id="14" name="Inhaltsplatzhalter 13"/>
          <p:cNvSpPr>
            <a:spLocks noGrp="1"/>
          </p:cNvSpPr>
          <p:nvPr>
            <p:ph idx="1"/>
          </p:nvPr>
        </p:nvSpPr>
        <p:spPr/>
        <p:txBody>
          <a:bodyPr rtlCol="0">
            <a:normAutofit lnSpcReduction="10000"/>
          </a:bodyPr>
          <a:lstStyle/>
          <a:p>
            <a:pPr rtl="0"/>
            <a:r>
              <a:rPr lang="de-DE" sz="2800" dirty="0" err="1"/>
              <a:t>Summarizing</a:t>
            </a:r>
            <a:r>
              <a:rPr lang="de-DE" sz="2800" dirty="0"/>
              <a:t> </a:t>
            </a:r>
            <a:r>
              <a:rPr lang="de-DE" sz="2800" dirty="0" err="1"/>
              <a:t>the</a:t>
            </a:r>
            <a:r>
              <a:rPr lang="de-DE" sz="2800" dirty="0"/>
              <a:t> </a:t>
            </a:r>
            <a:r>
              <a:rPr lang="de-DE" sz="2800" dirty="0" err="1"/>
              <a:t>overarching</a:t>
            </a:r>
            <a:r>
              <a:rPr lang="de-DE" sz="2800" dirty="0"/>
              <a:t> </a:t>
            </a:r>
            <a:r>
              <a:rPr lang="de-DE" sz="2800" dirty="0" err="1"/>
              <a:t>argument</a:t>
            </a:r>
            <a:r>
              <a:rPr lang="de-DE" sz="2800" dirty="0"/>
              <a:t> and </a:t>
            </a:r>
            <a:r>
              <a:rPr lang="de-DE" sz="2800" dirty="0" err="1"/>
              <a:t>ambitions</a:t>
            </a:r>
            <a:endParaRPr lang="de-DE" sz="2800" dirty="0"/>
          </a:p>
          <a:p>
            <a:pPr rtl="0"/>
            <a:r>
              <a:rPr lang="de-DE" sz="2800" dirty="0" err="1"/>
              <a:t>Specific</a:t>
            </a:r>
            <a:r>
              <a:rPr lang="de-DE" sz="2800" dirty="0"/>
              <a:t> </a:t>
            </a:r>
            <a:r>
              <a:rPr lang="de-DE" sz="2800" dirty="0" err="1"/>
              <a:t>difficulties</a:t>
            </a:r>
            <a:r>
              <a:rPr lang="de-DE" sz="2800" dirty="0"/>
              <a:t> </a:t>
            </a:r>
            <a:r>
              <a:rPr lang="de-DE" sz="2800" dirty="0" err="1"/>
              <a:t>encountered</a:t>
            </a:r>
            <a:r>
              <a:rPr lang="de-DE" sz="2800" dirty="0"/>
              <a:t> </a:t>
            </a:r>
            <a:r>
              <a:rPr lang="de-DE" sz="2800" dirty="0" err="1"/>
              <a:t>during</a:t>
            </a:r>
            <a:r>
              <a:rPr lang="de-DE" sz="2800" dirty="0"/>
              <a:t> </a:t>
            </a:r>
            <a:r>
              <a:rPr lang="de-DE" sz="2800" dirty="0" err="1"/>
              <a:t>research</a:t>
            </a:r>
            <a:endParaRPr lang="de-DE" sz="2800" dirty="0"/>
          </a:p>
          <a:p>
            <a:pPr rtl="0"/>
            <a:r>
              <a:rPr lang="de-DE" sz="2800" dirty="0"/>
              <a:t>Background </a:t>
            </a:r>
            <a:r>
              <a:rPr lang="de-DE" sz="2800" dirty="0" err="1"/>
              <a:t>information</a:t>
            </a:r>
            <a:r>
              <a:rPr lang="de-DE" sz="2800" dirty="0"/>
              <a:t> on </a:t>
            </a:r>
            <a:r>
              <a:rPr lang="de-DE" sz="2800" dirty="0" err="1"/>
              <a:t>the</a:t>
            </a:r>
            <a:r>
              <a:rPr lang="de-DE" sz="2800" dirty="0"/>
              <a:t> </a:t>
            </a:r>
            <a:r>
              <a:rPr lang="de-DE" sz="2800" dirty="0" err="1"/>
              <a:t>Nabataeans</a:t>
            </a:r>
            <a:endParaRPr lang="de-DE" sz="2800" dirty="0"/>
          </a:p>
          <a:p>
            <a:pPr rtl="0"/>
            <a:r>
              <a:rPr lang="de-DE" sz="2800" dirty="0" err="1"/>
              <a:t>Scholars</a:t>
            </a:r>
            <a:r>
              <a:rPr lang="de-DE" sz="2800" dirty="0"/>
              <a:t>, </a:t>
            </a:r>
            <a:r>
              <a:rPr lang="de-DE" sz="2800" dirty="0" err="1"/>
              <a:t>their</a:t>
            </a:r>
            <a:r>
              <a:rPr lang="de-DE" sz="2800" dirty="0"/>
              <a:t> </a:t>
            </a:r>
            <a:r>
              <a:rPr lang="de-DE" sz="2800" dirty="0" err="1"/>
              <a:t>works</a:t>
            </a:r>
            <a:r>
              <a:rPr lang="de-DE" sz="2800" dirty="0"/>
              <a:t> and </a:t>
            </a:r>
            <a:r>
              <a:rPr lang="de-DE" sz="2800" dirty="0" err="1"/>
              <a:t>aims</a:t>
            </a:r>
            <a:endParaRPr lang="de-DE" sz="2800" dirty="0"/>
          </a:p>
          <a:p>
            <a:pPr rtl="0"/>
            <a:r>
              <a:rPr lang="de-DE" sz="2800" dirty="0"/>
              <a:t>The </a:t>
            </a:r>
            <a:r>
              <a:rPr lang="de-DE" sz="2800" dirty="0" err="1"/>
              <a:t>evidence</a:t>
            </a:r>
            <a:r>
              <a:rPr lang="de-DE" sz="2800" dirty="0"/>
              <a:t> </a:t>
            </a:r>
            <a:r>
              <a:rPr lang="de-DE" sz="2800" dirty="0" err="1"/>
              <a:t>for</a:t>
            </a:r>
            <a:r>
              <a:rPr lang="de-DE" sz="2800" dirty="0"/>
              <a:t> a uniform </a:t>
            </a:r>
            <a:r>
              <a:rPr lang="de-DE" sz="2800" dirty="0" err="1"/>
              <a:t>Nabataean</a:t>
            </a:r>
            <a:r>
              <a:rPr lang="de-DE" sz="2800" dirty="0"/>
              <a:t> </a:t>
            </a:r>
            <a:r>
              <a:rPr lang="de-DE" sz="2800" dirty="0" err="1"/>
              <a:t>religion</a:t>
            </a:r>
            <a:endParaRPr lang="de-DE" sz="2800" dirty="0"/>
          </a:p>
          <a:p>
            <a:pPr rtl="0"/>
            <a:r>
              <a:rPr lang="de-DE" sz="2800" dirty="0"/>
              <a:t>The </a:t>
            </a:r>
            <a:r>
              <a:rPr lang="de-DE" sz="2800" dirty="0" err="1"/>
              <a:t>evidence</a:t>
            </a:r>
            <a:r>
              <a:rPr lang="de-DE" sz="2800" dirty="0"/>
              <a:t> </a:t>
            </a:r>
            <a:r>
              <a:rPr lang="de-DE" sz="2800" dirty="0" err="1"/>
              <a:t>for</a:t>
            </a:r>
            <a:r>
              <a:rPr lang="de-DE" sz="2800" dirty="0"/>
              <a:t> a non-uniform </a:t>
            </a:r>
            <a:r>
              <a:rPr lang="de-DE" sz="2800" dirty="0" err="1"/>
              <a:t>Nabataean</a:t>
            </a:r>
            <a:r>
              <a:rPr lang="de-DE" sz="2800" dirty="0"/>
              <a:t> </a:t>
            </a:r>
            <a:r>
              <a:rPr lang="de-DE" sz="2800" dirty="0" err="1"/>
              <a:t>religion</a:t>
            </a:r>
            <a:r>
              <a:rPr lang="de-DE" sz="2800" dirty="0"/>
              <a:t> and </a:t>
            </a:r>
            <a:r>
              <a:rPr lang="de-DE" sz="2800" dirty="0" err="1"/>
              <a:t>exterior</a:t>
            </a:r>
            <a:r>
              <a:rPr lang="de-DE" sz="2800" dirty="0"/>
              <a:t> </a:t>
            </a:r>
            <a:r>
              <a:rPr lang="de-DE" sz="2800" dirty="0" err="1"/>
              <a:t>influences</a:t>
            </a:r>
            <a:r>
              <a:rPr lang="de-DE" sz="2800" dirty="0"/>
              <a:t> </a:t>
            </a:r>
          </a:p>
          <a:p>
            <a:pPr rtl="0"/>
            <a:r>
              <a:rPr lang="de-DE" sz="2800" dirty="0" err="1"/>
              <a:t>Concluding</a:t>
            </a:r>
            <a:r>
              <a:rPr lang="de-DE" sz="2800" dirty="0"/>
              <a:t> </a:t>
            </a:r>
            <a:r>
              <a:rPr lang="de-DE" sz="2800" dirty="0" err="1"/>
              <a:t>thoughts</a:t>
            </a:r>
            <a:endParaRPr lang="de-DE" sz="2800" dirty="0"/>
          </a:p>
          <a:p>
            <a:pPr rtl="0"/>
            <a:endParaRPr lang="de-DE" dirty="0"/>
          </a:p>
        </p:txBody>
      </p:sp>
    </p:spTree>
    <p:extLst>
      <p:ext uri="{BB962C8B-B14F-4D97-AF65-F5344CB8AC3E}">
        <p14:creationId xmlns:p14="http://schemas.microsoft.com/office/powerpoint/2010/main" val="3211877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a:extLst>
              <a:ext uri="{FF2B5EF4-FFF2-40B4-BE49-F238E27FC236}">
                <a16:creationId xmlns:a16="http://schemas.microsoft.com/office/drawing/2014/main" id="{555D630C-E132-4F70-98BD-5406F71596C3}"/>
              </a:ext>
            </a:extLst>
          </p:cNvPr>
          <p:cNvSpPr>
            <a:spLocks noGrp="1"/>
          </p:cNvSpPr>
          <p:nvPr>
            <p:ph idx="1"/>
          </p:nvPr>
        </p:nvSpPr>
        <p:spPr>
          <a:xfrm>
            <a:off x="1522413" y="2204864"/>
            <a:ext cx="9144000" cy="4463412"/>
          </a:xfrm>
        </p:spPr>
        <p:txBody>
          <a:bodyPr/>
          <a:lstStyle/>
          <a:p>
            <a:r>
              <a:rPr lang="en-GB" dirty="0"/>
              <a:t>To understand how </a:t>
            </a:r>
            <a:r>
              <a:rPr lang="en-GB" b="1" dirty="0"/>
              <a:t>material culture  </a:t>
            </a:r>
            <a:r>
              <a:rPr lang="en-GB" dirty="0" err="1"/>
              <a:t>eg.</a:t>
            </a:r>
            <a:r>
              <a:rPr lang="en-GB" b="1" dirty="0"/>
              <a:t> </a:t>
            </a:r>
            <a:r>
              <a:rPr lang="en-GB" dirty="0"/>
              <a:t>religious monuments, were influenced by </a:t>
            </a:r>
            <a:r>
              <a:rPr lang="en-GB" b="1" dirty="0"/>
              <a:t>exterior factors </a:t>
            </a:r>
            <a:r>
              <a:rPr lang="en-GB" dirty="0"/>
              <a:t>such as </a:t>
            </a:r>
            <a:r>
              <a:rPr lang="en-GB" b="1" dirty="0"/>
              <a:t>religion, trade and occupation </a:t>
            </a:r>
            <a:r>
              <a:rPr lang="en-GB" dirty="0"/>
              <a:t>and to examine which archaeological </a:t>
            </a:r>
            <a:r>
              <a:rPr lang="en-GB" b="1" dirty="0"/>
              <a:t>theory</a:t>
            </a:r>
            <a:r>
              <a:rPr lang="en-GB" dirty="0"/>
              <a:t> would best suit the scenario of Nabataean religious architecture </a:t>
            </a:r>
          </a:p>
          <a:p>
            <a:r>
              <a:rPr lang="en-GB" dirty="0"/>
              <a:t>Such theories include </a:t>
            </a:r>
            <a:r>
              <a:rPr lang="en-GB" b="1" dirty="0"/>
              <a:t>Hybridization, Acculturation, Creolization, Colonisation, Hellenization and Romanization </a:t>
            </a:r>
            <a:r>
              <a:rPr lang="en-GB" dirty="0"/>
              <a:t>(specifically for that region and time), bricolage</a:t>
            </a:r>
          </a:p>
          <a:p>
            <a:r>
              <a:rPr lang="en-GB" dirty="0"/>
              <a:t>How </a:t>
            </a:r>
            <a:r>
              <a:rPr lang="en-GB" b="1" dirty="0"/>
              <a:t>religion</a:t>
            </a:r>
            <a:r>
              <a:rPr lang="en-GB" dirty="0"/>
              <a:t> defied geographical </a:t>
            </a:r>
            <a:r>
              <a:rPr lang="en-GB" b="1" dirty="0"/>
              <a:t>borders</a:t>
            </a:r>
            <a:r>
              <a:rPr lang="en-GB" dirty="0"/>
              <a:t> in order to influence a society and to what extent that coincides with architectural innovations, additions and </a:t>
            </a:r>
            <a:r>
              <a:rPr lang="en-GB" b="1" dirty="0"/>
              <a:t>styles</a:t>
            </a:r>
          </a:p>
          <a:p>
            <a:endParaRPr lang="en-GB" dirty="0"/>
          </a:p>
        </p:txBody>
      </p:sp>
      <p:sp>
        <p:nvSpPr>
          <p:cNvPr id="4" name="Titel 3">
            <a:extLst>
              <a:ext uri="{FF2B5EF4-FFF2-40B4-BE49-F238E27FC236}">
                <a16:creationId xmlns:a16="http://schemas.microsoft.com/office/drawing/2014/main" id="{3694D9D7-9A87-4E9C-81A1-BA449BDC6B3E}"/>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Bahnschrift SemiBold" panose="020B0502040204020203" pitchFamily="34" charset="0"/>
              </a:rPr>
              <a:t>The main argument and my ambitions</a:t>
            </a:r>
          </a:p>
        </p:txBody>
      </p:sp>
    </p:spTree>
    <p:extLst>
      <p:ext uri="{BB962C8B-B14F-4D97-AF65-F5344CB8AC3E}">
        <p14:creationId xmlns:p14="http://schemas.microsoft.com/office/powerpoint/2010/main" val="3200616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BE774E9-A010-452B-A7D0-200DFA0076BA}"/>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Bahnschrift SemiBold" panose="020B0502040204020203" pitchFamily="34" charset="0"/>
              </a:rPr>
              <a:t>Difficulties during research</a:t>
            </a:r>
          </a:p>
        </p:txBody>
      </p:sp>
      <p:sp>
        <p:nvSpPr>
          <p:cNvPr id="3" name="Inhaltsplatzhalter 2">
            <a:extLst>
              <a:ext uri="{FF2B5EF4-FFF2-40B4-BE49-F238E27FC236}">
                <a16:creationId xmlns:a16="http://schemas.microsoft.com/office/drawing/2014/main" id="{12C92C78-E7DE-4C95-84DF-A7F3535C23A3}"/>
              </a:ext>
            </a:extLst>
          </p:cNvPr>
          <p:cNvSpPr>
            <a:spLocks noGrp="1"/>
          </p:cNvSpPr>
          <p:nvPr>
            <p:ph idx="1"/>
          </p:nvPr>
        </p:nvSpPr>
        <p:spPr/>
        <p:txBody>
          <a:bodyPr>
            <a:normAutofit fontScale="92500" lnSpcReduction="10000"/>
          </a:bodyPr>
          <a:lstStyle/>
          <a:p>
            <a:pPr lvl="0"/>
            <a:r>
              <a:rPr lang="en-GB" b="1" dirty="0"/>
              <a:t>Literary sources </a:t>
            </a:r>
            <a:r>
              <a:rPr lang="en-GB" dirty="0"/>
              <a:t>are often </a:t>
            </a:r>
            <a:r>
              <a:rPr lang="en-GB" b="1" dirty="0"/>
              <a:t>problematic</a:t>
            </a:r>
            <a:r>
              <a:rPr lang="en-GB" dirty="0"/>
              <a:t> as there are only </a:t>
            </a:r>
            <a:r>
              <a:rPr lang="en-GB" b="1" dirty="0"/>
              <a:t>outsiders</a:t>
            </a:r>
            <a:r>
              <a:rPr lang="en-GB" dirty="0"/>
              <a:t> /non Nabataeans who wrote about Nabataea and fellow Arabic tribes</a:t>
            </a:r>
          </a:p>
          <a:p>
            <a:pPr lvl="0"/>
            <a:r>
              <a:rPr lang="en-GB" dirty="0"/>
              <a:t>. They have their own bias and do not understand the culture from the interior.( </a:t>
            </a:r>
            <a:r>
              <a:rPr lang="en-GB" dirty="0" err="1"/>
              <a:t>Alpass</a:t>
            </a:r>
            <a:r>
              <a:rPr lang="en-GB" dirty="0"/>
              <a:t> 2013:23).The amount of useful epigraphy, most are a few words and names (</a:t>
            </a:r>
            <a:r>
              <a:rPr lang="en-GB" dirty="0" err="1"/>
              <a:t>Alpass</a:t>
            </a:r>
            <a:r>
              <a:rPr lang="en-GB" dirty="0"/>
              <a:t> 2013:21)</a:t>
            </a:r>
          </a:p>
          <a:p>
            <a:pPr lvl="0"/>
            <a:r>
              <a:rPr lang="en-GB" dirty="0"/>
              <a:t>The origins of the Nabataeans are a mystery (Taylor 2002). Defining Nabataean culture, religion and architecture problematic (</a:t>
            </a:r>
            <a:r>
              <a:rPr lang="en-GB" dirty="0" err="1"/>
              <a:t>Alpass</a:t>
            </a:r>
            <a:r>
              <a:rPr lang="en-GB" dirty="0"/>
              <a:t> 2013)</a:t>
            </a:r>
          </a:p>
          <a:p>
            <a:pPr lvl="0"/>
            <a:r>
              <a:rPr lang="en-GB" dirty="0"/>
              <a:t>Archaeologists have only “scratched the surface” of the Nabataean kingdom,  </a:t>
            </a:r>
            <a:r>
              <a:rPr lang="en-GB" dirty="0" err="1"/>
              <a:t>Hegra</a:t>
            </a:r>
            <a:r>
              <a:rPr lang="en-GB" dirty="0"/>
              <a:t>  in particular has only just started to be excavated properly (</a:t>
            </a:r>
            <a:r>
              <a:rPr lang="en-GB" dirty="0" err="1"/>
              <a:t>Alpass</a:t>
            </a:r>
            <a:r>
              <a:rPr lang="en-GB" dirty="0"/>
              <a:t> 2013:20).</a:t>
            </a:r>
          </a:p>
          <a:p>
            <a:pPr lvl="0"/>
            <a:r>
              <a:rPr lang="en-GB" dirty="0"/>
              <a:t>What degree of visual Hellenization was also social ?</a:t>
            </a:r>
          </a:p>
          <a:p>
            <a:pPr lvl="0"/>
            <a:endParaRPr lang="en-GB" dirty="0"/>
          </a:p>
          <a:p>
            <a:pPr marL="0" lvl="0" indent="0">
              <a:buNone/>
            </a:pPr>
            <a:endParaRPr lang="en-GB" dirty="0"/>
          </a:p>
          <a:p>
            <a:pPr lvl="0"/>
            <a:endParaRPr lang="en-GB" dirty="0"/>
          </a:p>
          <a:p>
            <a:pPr lvl="0"/>
            <a:endParaRPr lang="en-GB" dirty="0"/>
          </a:p>
          <a:p>
            <a:pPr lvl="0"/>
            <a:endParaRPr lang="de-CH" dirty="0"/>
          </a:p>
          <a:p>
            <a:endParaRPr lang="en-GB" dirty="0"/>
          </a:p>
        </p:txBody>
      </p:sp>
    </p:spTree>
    <p:extLst>
      <p:ext uri="{BB962C8B-B14F-4D97-AF65-F5344CB8AC3E}">
        <p14:creationId xmlns:p14="http://schemas.microsoft.com/office/powerpoint/2010/main" val="3203456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7C3C6D-ED89-48F0-AEA1-7F485D180111}"/>
              </a:ext>
            </a:extLst>
          </p:cNvPr>
          <p:cNvSpPr>
            <a:spLocks noGrp="1"/>
          </p:cNvSpPr>
          <p:nvPr>
            <p:ph type="title"/>
          </p:nvPr>
        </p:nvSpPr>
        <p:spPr/>
        <p:txBody>
          <a:bodyPr/>
          <a:lstStyle/>
          <a:p>
            <a:r>
              <a:rPr lang="en-GB" dirty="0"/>
              <a:t>Nabataeans</a:t>
            </a:r>
          </a:p>
        </p:txBody>
      </p:sp>
      <p:sp>
        <p:nvSpPr>
          <p:cNvPr id="3" name="Inhaltsplatzhalter 2">
            <a:extLst>
              <a:ext uri="{FF2B5EF4-FFF2-40B4-BE49-F238E27FC236}">
                <a16:creationId xmlns:a16="http://schemas.microsoft.com/office/drawing/2014/main" id="{58843CCE-6B8F-445E-8D95-78E1AFA6EC9B}"/>
              </a:ext>
            </a:extLst>
          </p:cNvPr>
          <p:cNvSpPr>
            <a:spLocks noGrp="1"/>
          </p:cNvSpPr>
          <p:nvPr>
            <p:ph sz="half" idx="1"/>
          </p:nvPr>
        </p:nvSpPr>
        <p:spPr>
          <a:xfrm>
            <a:off x="261765" y="332657"/>
            <a:ext cx="3888432" cy="6335620"/>
          </a:xfrm>
        </p:spPr>
        <p:txBody>
          <a:bodyPr>
            <a:normAutofit fontScale="40000" lnSpcReduction="20000"/>
          </a:bodyPr>
          <a:lstStyle/>
          <a:p>
            <a:endParaRPr lang="en-GB" sz="5900" b="1" dirty="0"/>
          </a:p>
          <a:p>
            <a:endParaRPr lang="en-GB" sz="5900" b="1" dirty="0"/>
          </a:p>
          <a:p>
            <a:endParaRPr lang="en-GB" sz="5900" b="1" dirty="0"/>
          </a:p>
          <a:p>
            <a:r>
              <a:rPr lang="en-GB" sz="5900" b="1" dirty="0"/>
              <a:t>One of many </a:t>
            </a:r>
            <a:r>
              <a:rPr lang="en-GB" sz="5900" b="1" dirty="0" err="1"/>
              <a:t>semitic</a:t>
            </a:r>
            <a:r>
              <a:rPr lang="en-GB" sz="5900" b="1" dirty="0"/>
              <a:t> people of nomadic origins (Murray in Harland 2011:216)</a:t>
            </a:r>
          </a:p>
          <a:p>
            <a:r>
              <a:rPr lang="en-GB" sz="9000" b="1" baseline="30000" dirty="0"/>
              <a:t>Initially pastoralists, they may have originated from the area of modern Yemen (Taylor 2002:14)</a:t>
            </a:r>
          </a:p>
          <a:p>
            <a:r>
              <a:rPr lang="en-GB" sz="9000" b="1" baseline="30000" dirty="0"/>
              <a:t>Nabataeans differ culturally and linguistically from southern Arabia, with </a:t>
            </a:r>
            <a:r>
              <a:rPr lang="en-GB" sz="9000" b="1" baseline="30000" dirty="0" err="1"/>
              <a:t>semitic</a:t>
            </a:r>
            <a:r>
              <a:rPr lang="en-GB" sz="9000" b="1" baseline="30000" dirty="0"/>
              <a:t> languages from the Hejaz region possibly </a:t>
            </a:r>
            <a:r>
              <a:rPr lang="en-GB" sz="6700" b="1" baseline="30000" dirty="0"/>
              <a:t>related (Taylor 2002:14)</a:t>
            </a:r>
          </a:p>
          <a:p>
            <a:pPr marL="0" indent="0">
              <a:buNone/>
            </a:pPr>
            <a:r>
              <a:rPr lang="de-CH" sz="10900" baseline="30000" dirty="0"/>
              <a:t>Fig.1 </a:t>
            </a:r>
            <a:r>
              <a:rPr lang="de-CH" sz="10900" baseline="30000" dirty="0" err="1"/>
              <a:t>wikishia</a:t>
            </a:r>
            <a:r>
              <a:rPr lang="de-CH" sz="10900" baseline="30000" dirty="0"/>
              <a:t>, </a:t>
            </a:r>
            <a:r>
              <a:rPr lang="de-CH" sz="10900" baseline="30000" dirty="0" err="1"/>
              <a:t>Hejaz</a:t>
            </a:r>
            <a:r>
              <a:rPr lang="de-CH" sz="10900" baseline="30000" dirty="0"/>
              <a:t>. </a:t>
            </a:r>
            <a:r>
              <a:rPr lang="de-CH" sz="10900" baseline="30000" dirty="0">
                <a:sym typeface="Wingdings" panose="05000000000000000000" pitchFamily="2" charset="2"/>
              </a:rPr>
              <a:t> </a:t>
            </a:r>
            <a:endParaRPr lang="de-CH" sz="10900" baseline="30000" dirty="0"/>
          </a:p>
          <a:p>
            <a:endParaRPr lang="en-GB" dirty="0"/>
          </a:p>
        </p:txBody>
      </p:sp>
      <p:pic>
        <p:nvPicPr>
          <p:cNvPr id="6" name="Inhaltsplatzhalter 5">
            <a:extLst>
              <a:ext uri="{FF2B5EF4-FFF2-40B4-BE49-F238E27FC236}">
                <a16:creationId xmlns:a16="http://schemas.microsoft.com/office/drawing/2014/main" id="{6F8B1B76-55FF-4B88-90A7-C25136FF2A92}"/>
              </a:ext>
            </a:extLst>
          </p:cNvPr>
          <p:cNvPicPr>
            <a:picLocks noGrp="1" noChangeAspect="1"/>
          </p:cNvPicPr>
          <p:nvPr>
            <p:ph sz="half" idx="2"/>
          </p:nvPr>
        </p:nvPicPr>
        <p:blipFill>
          <a:blip r:embed="rId2"/>
          <a:stretch>
            <a:fillRect/>
          </a:stretch>
        </p:blipFill>
        <p:spPr>
          <a:xfrm>
            <a:off x="6094413" y="548680"/>
            <a:ext cx="5832648" cy="5760640"/>
          </a:xfrm>
        </p:spPr>
      </p:pic>
    </p:spTree>
    <p:extLst>
      <p:ext uri="{BB962C8B-B14F-4D97-AF65-F5344CB8AC3E}">
        <p14:creationId xmlns:p14="http://schemas.microsoft.com/office/powerpoint/2010/main" val="502118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7B7C397-2992-4761-B655-91A2E7EB5E3E}"/>
              </a:ext>
            </a:extLst>
          </p:cNvPr>
          <p:cNvSpPr>
            <a:spLocks noGrp="1"/>
          </p:cNvSpPr>
          <p:nvPr>
            <p:ph type="title"/>
          </p:nvPr>
        </p:nvSpPr>
        <p:spPr/>
        <p:txBody>
          <a:bodyPr/>
          <a:lstStyle/>
          <a:p>
            <a:r>
              <a:rPr lang="en-GB" dirty="0"/>
              <a:t>Nabataeans</a:t>
            </a:r>
          </a:p>
        </p:txBody>
      </p:sp>
      <p:sp>
        <p:nvSpPr>
          <p:cNvPr id="3" name="Inhaltsplatzhalter 2">
            <a:extLst>
              <a:ext uri="{FF2B5EF4-FFF2-40B4-BE49-F238E27FC236}">
                <a16:creationId xmlns:a16="http://schemas.microsoft.com/office/drawing/2014/main" id="{B7878D22-4CDC-4A1E-9C06-D6126035808F}"/>
              </a:ext>
            </a:extLst>
          </p:cNvPr>
          <p:cNvSpPr>
            <a:spLocks noGrp="1"/>
          </p:cNvSpPr>
          <p:nvPr>
            <p:ph idx="1"/>
          </p:nvPr>
        </p:nvSpPr>
        <p:spPr/>
        <p:txBody>
          <a:bodyPr>
            <a:normAutofit/>
          </a:bodyPr>
          <a:lstStyle/>
          <a:p>
            <a:r>
              <a:rPr lang="en-GB" dirty="0"/>
              <a:t>Their special skill was to assimilate and adapt from cultures with whom they came in contact, such as the Saba to the  south who had already mastered hydraulic engineering and agriculture (Taylor 2002:17).</a:t>
            </a:r>
          </a:p>
          <a:p>
            <a:r>
              <a:rPr lang="en-GB" dirty="0"/>
              <a:t>Through power struggles and a waning Seleucid and Judaean Empire the Nabataeans moved into the Edomite territory, the Negev and </a:t>
            </a:r>
            <a:r>
              <a:rPr lang="en-GB" dirty="0" err="1"/>
              <a:t>Hauran</a:t>
            </a:r>
            <a:r>
              <a:rPr lang="en-GB" dirty="0"/>
              <a:t> regions and established their kingdom around the first century B.C with their capital at Petra, lasting until they lost independence to the Romans in 106 A.D. (Taylor 2002:33-36 and </a:t>
            </a:r>
            <a:r>
              <a:rPr lang="en-GB" dirty="0" err="1"/>
              <a:t>Alpass</a:t>
            </a:r>
            <a:r>
              <a:rPr lang="en-GB" dirty="0"/>
              <a:t> 2013:174).</a:t>
            </a:r>
          </a:p>
        </p:txBody>
      </p:sp>
    </p:spTree>
    <p:extLst>
      <p:ext uri="{BB962C8B-B14F-4D97-AF65-F5344CB8AC3E}">
        <p14:creationId xmlns:p14="http://schemas.microsoft.com/office/powerpoint/2010/main" val="690162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a:extLst>
              <a:ext uri="{FF2B5EF4-FFF2-40B4-BE49-F238E27FC236}">
                <a16:creationId xmlns:a16="http://schemas.microsoft.com/office/drawing/2014/main" id="{533F19DB-1D82-4D14-B558-5C0F2073EAD8}"/>
              </a:ext>
            </a:extLst>
          </p:cNvPr>
          <p:cNvPicPr>
            <a:picLocks noChangeAspect="1"/>
          </p:cNvPicPr>
          <p:nvPr/>
        </p:nvPicPr>
        <p:blipFill>
          <a:blip r:embed="rId2"/>
          <a:stretch>
            <a:fillRect/>
          </a:stretch>
        </p:blipFill>
        <p:spPr>
          <a:xfrm>
            <a:off x="0" y="0"/>
            <a:ext cx="12188824" cy="6857999"/>
          </a:xfrm>
          <a:prstGeom prst="rect">
            <a:avLst/>
          </a:prstGeom>
        </p:spPr>
      </p:pic>
    </p:spTree>
    <p:extLst>
      <p:ext uri="{BB962C8B-B14F-4D97-AF65-F5344CB8AC3E}">
        <p14:creationId xmlns:p14="http://schemas.microsoft.com/office/powerpoint/2010/main" val="90749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3A247D1-3178-4993-B58E-82D231FDEF2E}"/>
              </a:ext>
            </a:extLst>
          </p:cNvPr>
          <p:cNvSpPr>
            <a:spLocks noGrp="1"/>
          </p:cNvSpPr>
          <p:nvPr>
            <p:ph type="title"/>
          </p:nvPr>
        </p:nvSpPr>
        <p:spPr/>
        <p:txBody>
          <a:bodyPr/>
          <a:lstStyle/>
          <a:p>
            <a:r>
              <a:rPr lang="en-GB" dirty="0"/>
              <a:t>Scholars, their works and aims</a:t>
            </a:r>
          </a:p>
        </p:txBody>
      </p:sp>
      <p:sp>
        <p:nvSpPr>
          <p:cNvPr id="3" name="Inhaltsplatzhalter 2">
            <a:extLst>
              <a:ext uri="{FF2B5EF4-FFF2-40B4-BE49-F238E27FC236}">
                <a16:creationId xmlns:a16="http://schemas.microsoft.com/office/drawing/2014/main" id="{3F40062E-732B-442D-9DC4-36D29BE9407D}"/>
              </a:ext>
            </a:extLst>
          </p:cNvPr>
          <p:cNvSpPr>
            <a:spLocks noGrp="1"/>
          </p:cNvSpPr>
          <p:nvPr>
            <p:ph idx="1"/>
          </p:nvPr>
        </p:nvSpPr>
        <p:spPr/>
        <p:txBody>
          <a:bodyPr/>
          <a:lstStyle/>
          <a:p>
            <a:r>
              <a:rPr lang="en-GB" b="1" dirty="0" err="1"/>
              <a:t>Alpass</a:t>
            </a:r>
            <a:r>
              <a:rPr lang="en-GB" b="1" dirty="0"/>
              <a:t> 2013</a:t>
            </a:r>
            <a:r>
              <a:rPr lang="en-GB" dirty="0"/>
              <a:t>  in his “the religious life of Nabataea” pursues the aim of examining whether the religious material  reveals the outlines of a coherent religious system that is distinctive to the kingdom. </a:t>
            </a:r>
          </a:p>
          <a:p>
            <a:r>
              <a:rPr lang="en-GB" b="1" dirty="0"/>
              <a:t>Hackl et al 2003</a:t>
            </a:r>
            <a:r>
              <a:rPr lang="en-GB" dirty="0"/>
              <a:t> in “</a:t>
            </a:r>
            <a:r>
              <a:rPr lang="de-DE" dirty="0"/>
              <a:t>Quellen zur Geschichte der Nabatäer : Textsammlung mit Übersetzung und Kommentar“ </a:t>
            </a:r>
            <a:r>
              <a:rPr lang="en-GB" dirty="0"/>
              <a:t>show through literary and epigraphic sources what identity and characteristics different Nabataean deities had.</a:t>
            </a:r>
          </a:p>
          <a:p>
            <a:r>
              <a:rPr lang="en-GB" b="1" dirty="0"/>
              <a:t>Murray in Harland </a:t>
            </a:r>
            <a:r>
              <a:rPr lang="en-GB" dirty="0"/>
              <a:t>2011 “</a:t>
            </a:r>
            <a:r>
              <a:rPr lang="en-US" dirty="0"/>
              <a:t>Travel and Religion in Antiquity” chapter “Religion and the Nomadic </a:t>
            </a:r>
            <a:r>
              <a:rPr lang="en-US" dirty="0" err="1"/>
              <a:t>lifestyle:the</a:t>
            </a:r>
            <a:r>
              <a:rPr lang="en-US" dirty="0"/>
              <a:t> Nabataeans”. Discussion about Nabataean nomadic lifestyle and its effects on a religious life and the material culture associated with it. </a:t>
            </a:r>
          </a:p>
          <a:p>
            <a:endParaRPr lang="en-US" dirty="0"/>
          </a:p>
          <a:p>
            <a:endParaRPr lang="en-GB" dirty="0"/>
          </a:p>
        </p:txBody>
      </p:sp>
    </p:spTree>
    <p:extLst>
      <p:ext uri="{BB962C8B-B14F-4D97-AF65-F5344CB8AC3E}">
        <p14:creationId xmlns:p14="http://schemas.microsoft.com/office/powerpoint/2010/main" val="3195434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DC6669A-E6F7-4291-AD5F-EE7334C98C6C}"/>
              </a:ext>
            </a:extLst>
          </p:cNvPr>
          <p:cNvSpPr>
            <a:spLocks noGrp="1"/>
          </p:cNvSpPr>
          <p:nvPr>
            <p:ph type="title"/>
          </p:nvPr>
        </p:nvSpPr>
        <p:spPr/>
        <p:txBody>
          <a:bodyPr/>
          <a:lstStyle/>
          <a:p>
            <a:r>
              <a:rPr lang="en-GB" dirty="0"/>
              <a:t>Scholars, their works and aims</a:t>
            </a:r>
          </a:p>
        </p:txBody>
      </p:sp>
      <p:sp>
        <p:nvSpPr>
          <p:cNvPr id="3" name="Inhaltsplatzhalter 2">
            <a:extLst>
              <a:ext uri="{FF2B5EF4-FFF2-40B4-BE49-F238E27FC236}">
                <a16:creationId xmlns:a16="http://schemas.microsoft.com/office/drawing/2014/main" id="{9A6522B6-2206-4B9F-8A14-DE8D0924848B}"/>
              </a:ext>
            </a:extLst>
          </p:cNvPr>
          <p:cNvSpPr>
            <a:spLocks noGrp="1"/>
          </p:cNvSpPr>
          <p:nvPr>
            <p:ph idx="1"/>
          </p:nvPr>
        </p:nvSpPr>
        <p:spPr/>
        <p:txBody>
          <a:bodyPr/>
          <a:lstStyle/>
          <a:p>
            <a:r>
              <a:rPr lang="en-GB" dirty="0" err="1"/>
              <a:t>Teixidor</a:t>
            </a:r>
            <a:r>
              <a:rPr lang="en-GB" dirty="0"/>
              <a:t> 1977 “The pagan god: popular religion in the Greco-Roman Near East”, displaying a wide knowledge of the different ancient belief systems of the Near East and interconnects them. Chronologically it can be a bit chaotic as the book is divided geographically.</a:t>
            </a:r>
          </a:p>
        </p:txBody>
      </p:sp>
    </p:spTree>
    <p:extLst>
      <p:ext uri="{BB962C8B-B14F-4D97-AF65-F5344CB8AC3E}">
        <p14:creationId xmlns:p14="http://schemas.microsoft.com/office/powerpoint/2010/main" val="3038615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22401CE-54F2-4EC2-B552-3177A2239744}"/>
              </a:ext>
            </a:extLst>
          </p:cNvPr>
          <p:cNvSpPr>
            <a:spLocks noGrp="1"/>
          </p:cNvSpPr>
          <p:nvPr>
            <p:ph type="title"/>
          </p:nvPr>
        </p:nvSpPr>
        <p:spPr/>
        <p:txBody>
          <a:bodyPr/>
          <a:lstStyle/>
          <a:p>
            <a:r>
              <a:rPr lang="en-GB" dirty="0"/>
              <a:t>The evidence for a uniform Nabataean religion</a:t>
            </a:r>
          </a:p>
        </p:txBody>
      </p:sp>
      <p:sp>
        <p:nvSpPr>
          <p:cNvPr id="3" name="Inhaltsplatzhalter 2">
            <a:extLst>
              <a:ext uri="{FF2B5EF4-FFF2-40B4-BE49-F238E27FC236}">
                <a16:creationId xmlns:a16="http://schemas.microsoft.com/office/drawing/2014/main" id="{E9E04168-5002-44CB-8AE0-1C7701B5EB8D}"/>
              </a:ext>
            </a:extLst>
          </p:cNvPr>
          <p:cNvSpPr>
            <a:spLocks noGrp="1"/>
          </p:cNvSpPr>
          <p:nvPr>
            <p:ph idx="1"/>
          </p:nvPr>
        </p:nvSpPr>
        <p:spPr/>
        <p:txBody>
          <a:bodyPr/>
          <a:lstStyle/>
          <a:p>
            <a:r>
              <a:rPr lang="en-GB" dirty="0" err="1"/>
              <a:t>Alpass</a:t>
            </a:r>
            <a:r>
              <a:rPr lang="en-GB" dirty="0"/>
              <a:t> 2013 names three distinctively Nabataean religious indicators:</a:t>
            </a:r>
          </a:p>
          <a:p>
            <a:r>
              <a:rPr lang="en-GB" dirty="0"/>
              <a:t> Aniconic Idol blocks (</a:t>
            </a:r>
            <a:r>
              <a:rPr lang="en-GB" dirty="0" err="1"/>
              <a:t>betyls</a:t>
            </a:r>
            <a:r>
              <a:rPr lang="en-GB" dirty="0"/>
              <a:t>), stone stele that would become or host a deity if sacrificial blood or libations would came in touch with it. Often associated with an altar of similar significance where the sacrifice would take place (</a:t>
            </a:r>
            <a:r>
              <a:rPr lang="en-GB" dirty="0" err="1"/>
              <a:t>Alpass</a:t>
            </a:r>
            <a:r>
              <a:rPr lang="en-GB" dirty="0"/>
              <a:t> 2013:229-230 and Hackl et al 2003:78).</a:t>
            </a:r>
          </a:p>
          <a:p>
            <a:pPr marL="0" indent="0">
              <a:buNone/>
            </a:pPr>
            <a:endParaRPr lang="en-GB" dirty="0"/>
          </a:p>
        </p:txBody>
      </p:sp>
      <p:graphicFrame>
        <p:nvGraphicFramePr>
          <p:cNvPr id="4" name="Tabelle 3">
            <a:extLst>
              <a:ext uri="{FF2B5EF4-FFF2-40B4-BE49-F238E27FC236}">
                <a16:creationId xmlns:a16="http://schemas.microsoft.com/office/drawing/2014/main" id="{407E6B71-6DD8-4FDF-BB60-EE4907D10160}"/>
              </a:ext>
            </a:extLst>
          </p:cNvPr>
          <p:cNvGraphicFramePr>
            <a:graphicFrameLocks noGrp="1"/>
          </p:cNvGraphicFramePr>
          <p:nvPr>
            <p:extLst>
              <p:ext uri="{D42A27DB-BD31-4B8C-83A1-F6EECF244321}">
                <p14:modId xmlns:p14="http://schemas.microsoft.com/office/powerpoint/2010/main" val="4240051213"/>
              </p:ext>
            </p:extLst>
          </p:nvPr>
        </p:nvGraphicFramePr>
        <p:xfrm>
          <a:off x="1341884" y="720371"/>
          <a:ext cx="9324528" cy="613907"/>
        </p:xfrm>
        <a:graphic>
          <a:graphicData uri="http://schemas.openxmlformats.org/drawingml/2006/table">
            <a:tbl>
              <a:tblPr firstRow="1" bandRow="1">
                <a:tableStyleId>{3B4B98B0-60AC-42C2-AFA5-B58CD77FA1E5}</a:tableStyleId>
              </a:tblPr>
              <a:tblGrid>
                <a:gridCol w="9324528">
                  <a:extLst>
                    <a:ext uri="{9D8B030D-6E8A-4147-A177-3AD203B41FA5}">
                      <a16:colId xmlns:a16="http://schemas.microsoft.com/office/drawing/2014/main" val="1600409936"/>
                    </a:ext>
                  </a:extLst>
                </a:gridCol>
              </a:tblGrid>
              <a:tr h="613907">
                <a:tc>
                  <a:txBody>
                    <a:bodyPr/>
                    <a:lstStyle/>
                    <a:p>
                      <a:endParaRPr lang="en-GB" dirty="0"/>
                    </a:p>
                  </a:txBody>
                  <a:tcPr/>
                </a:tc>
                <a:extLst>
                  <a:ext uri="{0D108BD9-81ED-4DB2-BD59-A6C34878D82A}">
                    <a16:rowId xmlns:a16="http://schemas.microsoft.com/office/drawing/2014/main" val="1629775882"/>
                  </a:ext>
                </a:extLst>
              </a:tr>
            </a:tbl>
          </a:graphicData>
        </a:graphic>
      </p:graphicFrame>
      <p:sp>
        <p:nvSpPr>
          <p:cNvPr id="5" name="Rechteck 4">
            <a:extLst>
              <a:ext uri="{FF2B5EF4-FFF2-40B4-BE49-F238E27FC236}">
                <a16:creationId xmlns:a16="http://schemas.microsoft.com/office/drawing/2014/main" id="{E3149BA0-F277-47C5-B36B-AC65F5C7DAD3}"/>
              </a:ext>
            </a:extLst>
          </p:cNvPr>
          <p:cNvSpPr/>
          <p:nvPr/>
        </p:nvSpPr>
        <p:spPr>
          <a:xfrm>
            <a:off x="261764" y="1905000"/>
            <a:ext cx="1080120" cy="65990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7200" dirty="0"/>
              <a:t>1</a:t>
            </a:r>
          </a:p>
        </p:txBody>
      </p:sp>
    </p:spTree>
    <p:extLst>
      <p:ext uri="{BB962C8B-B14F-4D97-AF65-F5344CB8AC3E}">
        <p14:creationId xmlns:p14="http://schemas.microsoft.com/office/powerpoint/2010/main" val="817519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C2C89388-BDBF-4567-AD3C-729B2281C9D7}"/>
              </a:ext>
            </a:extLst>
          </p:cNvPr>
          <p:cNvSpPr>
            <a:spLocks noGrp="1"/>
          </p:cNvSpPr>
          <p:nvPr>
            <p:ph type="title"/>
          </p:nvPr>
        </p:nvSpPr>
        <p:spPr>
          <a:xfrm>
            <a:off x="4222204" y="4725144"/>
            <a:ext cx="9144000" cy="1144556"/>
          </a:xfrm>
        </p:spPr>
        <p:txBody>
          <a:bodyPr>
            <a:normAutofit fontScale="90000"/>
          </a:bodyPr>
          <a:lstStyle/>
          <a:p>
            <a:r>
              <a:rPr lang="en-GB" dirty="0"/>
              <a:t>Aniconic </a:t>
            </a:r>
            <a:r>
              <a:rPr lang="en-GB" dirty="0" err="1"/>
              <a:t>betyl</a:t>
            </a:r>
            <a:r>
              <a:rPr lang="en-GB" dirty="0"/>
              <a:t> inside a niche at Petra, unknown</a:t>
            </a:r>
            <a:br>
              <a:rPr lang="en-GB" dirty="0"/>
            </a:br>
            <a:r>
              <a:rPr lang="en-GB" dirty="0"/>
              <a:t>deity with unrelated inscription (</a:t>
            </a:r>
            <a:r>
              <a:rPr lang="en-GB" dirty="0" err="1"/>
              <a:t>Heckl</a:t>
            </a:r>
            <a:r>
              <a:rPr lang="en-GB" dirty="0"/>
              <a:t> et </a:t>
            </a:r>
            <a:br>
              <a:rPr lang="en-GB" dirty="0"/>
            </a:br>
            <a:r>
              <a:rPr lang="en-GB" dirty="0"/>
              <a:t>al 2003:225)</a:t>
            </a:r>
          </a:p>
        </p:txBody>
      </p:sp>
      <p:pic>
        <p:nvPicPr>
          <p:cNvPr id="4" name="Grafik 3">
            <a:extLst>
              <a:ext uri="{FF2B5EF4-FFF2-40B4-BE49-F238E27FC236}">
                <a16:creationId xmlns:a16="http://schemas.microsoft.com/office/drawing/2014/main" id="{388371CB-0437-4C0A-848E-62D1075DBD2F}"/>
              </a:ext>
            </a:extLst>
          </p:cNvPr>
          <p:cNvPicPr>
            <a:picLocks noChangeAspect="1"/>
          </p:cNvPicPr>
          <p:nvPr/>
        </p:nvPicPr>
        <p:blipFill>
          <a:blip r:embed="rId2"/>
          <a:stretch>
            <a:fillRect/>
          </a:stretch>
        </p:blipFill>
        <p:spPr>
          <a:xfrm>
            <a:off x="189756" y="260648"/>
            <a:ext cx="3786993" cy="6192688"/>
          </a:xfrm>
          <a:prstGeom prst="rect">
            <a:avLst/>
          </a:prstGeom>
        </p:spPr>
      </p:pic>
    </p:spTree>
    <p:extLst>
      <p:ext uri="{BB962C8B-B14F-4D97-AF65-F5344CB8AC3E}">
        <p14:creationId xmlns:p14="http://schemas.microsoft.com/office/powerpoint/2010/main" val="1644926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6AA5AAC-64D9-4E4E-9A0C-38C960FA6BFB}"/>
              </a:ext>
            </a:extLst>
          </p:cNvPr>
          <p:cNvSpPr>
            <a:spLocks noGrp="1"/>
          </p:cNvSpPr>
          <p:nvPr>
            <p:ph type="title"/>
          </p:nvPr>
        </p:nvSpPr>
        <p:spPr/>
        <p:txBody>
          <a:bodyPr/>
          <a:lstStyle/>
          <a:p>
            <a:r>
              <a:rPr lang="en-GB" dirty="0"/>
              <a:t>The evidence for a uniform Nabataean religion</a:t>
            </a:r>
          </a:p>
        </p:txBody>
      </p:sp>
      <p:sp>
        <p:nvSpPr>
          <p:cNvPr id="4" name="Inhaltsplatzhalter 3">
            <a:extLst>
              <a:ext uri="{FF2B5EF4-FFF2-40B4-BE49-F238E27FC236}">
                <a16:creationId xmlns:a16="http://schemas.microsoft.com/office/drawing/2014/main" id="{93B38241-795C-488A-B666-CE5D439BB226}"/>
              </a:ext>
            </a:extLst>
          </p:cNvPr>
          <p:cNvSpPr>
            <a:spLocks noGrp="1"/>
          </p:cNvSpPr>
          <p:nvPr>
            <p:ph sz="half" idx="2"/>
          </p:nvPr>
        </p:nvSpPr>
        <p:spPr>
          <a:xfrm>
            <a:off x="1891661" y="1715277"/>
            <a:ext cx="8117472" cy="4953000"/>
          </a:xfrm>
        </p:spPr>
        <p:txBody>
          <a:bodyPr>
            <a:normAutofit/>
          </a:bodyPr>
          <a:lstStyle/>
          <a:p>
            <a:endParaRPr lang="en-GB" dirty="0"/>
          </a:p>
          <a:p>
            <a:r>
              <a:rPr lang="en-GB" sz="2800" dirty="0">
                <a:effectLst>
                  <a:outerShdw blurRad="38100" dist="38100" dir="2700000" algn="tl">
                    <a:srgbClr val="000000">
                      <a:alpha val="43137"/>
                    </a:srgbClr>
                  </a:outerShdw>
                </a:effectLst>
              </a:rPr>
              <a:t>In north-west of Arabia, aniconism was usual according to Herodotus (III.8):” there are no men who respect pledges more than the Arabians. this is how they make them: a man stands between the two pledging parties, and with a sharp stone cuts the palms of their hands, near the thumb; then he takes a piece of wood from the cloak of each and smears with their blood seven stones that lie between them, meanwhile calling on Dionysus and Urania.” (trans. adapted from Godley) (</a:t>
            </a:r>
            <a:r>
              <a:rPr lang="da-DK" sz="2800" dirty="0">
                <a:effectLst>
                  <a:outerShdw blurRad="38100" dist="38100" dir="2700000" algn="tl">
                    <a:srgbClr val="000000">
                      <a:alpha val="43137"/>
                    </a:srgbClr>
                  </a:outerShdw>
                </a:effectLst>
              </a:rPr>
              <a:t>Alpass 2013:231)</a:t>
            </a:r>
            <a:endParaRPr lang="en-GB" sz="28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3607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D8C881F-D678-4149-B287-5F847986D1E7}"/>
              </a:ext>
            </a:extLst>
          </p:cNvPr>
          <p:cNvSpPr>
            <a:spLocks noGrp="1"/>
          </p:cNvSpPr>
          <p:nvPr>
            <p:ph type="title"/>
          </p:nvPr>
        </p:nvSpPr>
        <p:spPr/>
        <p:txBody>
          <a:bodyPr/>
          <a:lstStyle/>
          <a:p>
            <a:r>
              <a:rPr lang="en-GB" dirty="0"/>
              <a:t>The evidence for a uniform Nabataean religion</a:t>
            </a:r>
          </a:p>
        </p:txBody>
      </p:sp>
      <p:sp>
        <p:nvSpPr>
          <p:cNvPr id="3" name="Inhaltsplatzhalter 2">
            <a:extLst>
              <a:ext uri="{FF2B5EF4-FFF2-40B4-BE49-F238E27FC236}">
                <a16:creationId xmlns:a16="http://schemas.microsoft.com/office/drawing/2014/main" id="{5BEE201E-01DF-4082-B055-05E7DD5C4647}"/>
              </a:ext>
            </a:extLst>
          </p:cNvPr>
          <p:cNvSpPr>
            <a:spLocks noGrp="1"/>
          </p:cNvSpPr>
          <p:nvPr>
            <p:ph sz="half" idx="1"/>
          </p:nvPr>
        </p:nvSpPr>
        <p:spPr/>
        <p:txBody>
          <a:bodyPr>
            <a:normAutofit/>
          </a:bodyPr>
          <a:lstStyle/>
          <a:p>
            <a:r>
              <a:rPr lang="en-GB" dirty="0" err="1"/>
              <a:t>Alpass</a:t>
            </a:r>
            <a:r>
              <a:rPr lang="en-GB" dirty="0"/>
              <a:t> 2013 rejects this idea, as </a:t>
            </a:r>
            <a:r>
              <a:rPr lang="en-GB" dirty="0" err="1"/>
              <a:t>Tayma</a:t>
            </a:r>
            <a:r>
              <a:rPr lang="en-GB" dirty="0"/>
              <a:t>, a place with a chronology dating back to the 5</a:t>
            </a:r>
            <a:r>
              <a:rPr lang="en-GB" baseline="30000" dirty="0"/>
              <a:t>th</a:t>
            </a:r>
            <a:r>
              <a:rPr lang="en-GB" dirty="0"/>
              <a:t>-4</a:t>
            </a:r>
            <a:r>
              <a:rPr lang="en-GB" baseline="30000" dirty="0"/>
              <a:t>th</a:t>
            </a:r>
            <a:r>
              <a:rPr lang="en-GB" dirty="0"/>
              <a:t> c. B.C., displays eye idols (Funerary stele, 500–300 BCE. Saudi Arabia; </a:t>
            </a:r>
            <a:r>
              <a:rPr lang="en-GB" dirty="0" err="1"/>
              <a:t>Tayma</a:t>
            </a:r>
            <a:r>
              <a:rPr lang="en-GB" dirty="0"/>
              <a:t> city. Sandstone. </a:t>
            </a:r>
            <a:r>
              <a:rPr lang="en-GB" i="1" dirty="0"/>
              <a:t>Courtesy of </a:t>
            </a:r>
            <a:r>
              <a:rPr lang="en-GB" i="1" dirty="0" err="1"/>
              <a:t>Tayma</a:t>
            </a:r>
            <a:r>
              <a:rPr lang="en-GB" i="1" dirty="0"/>
              <a:t> Museum, T/M/119</a:t>
            </a:r>
            <a:r>
              <a:rPr lang="en-GB" dirty="0"/>
              <a:t>.) Asian Art Museum.) </a:t>
            </a:r>
          </a:p>
          <a:p>
            <a:endParaRPr lang="en-GB" dirty="0"/>
          </a:p>
        </p:txBody>
      </p:sp>
      <p:sp>
        <p:nvSpPr>
          <p:cNvPr id="4" name="Inhaltsplatzhalter 3">
            <a:extLst>
              <a:ext uri="{FF2B5EF4-FFF2-40B4-BE49-F238E27FC236}">
                <a16:creationId xmlns:a16="http://schemas.microsoft.com/office/drawing/2014/main" id="{46429C22-06A3-4D56-BEC0-A7D902DB33EA}"/>
              </a:ext>
            </a:extLst>
          </p:cNvPr>
          <p:cNvSpPr>
            <a:spLocks noGrp="1"/>
          </p:cNvSpPr>
          <p:nvPr>
            <p:ph sz="half" idx="2"/>
          </p:nvPr>
        </p:nvSpPr>
        <p:spPr/>
        <p:txBody>
          <a:bodyPr>
            <a:normAutofit/>
          </a:bodyPr>
          <a:lstStyle/>
          <a:p>
            <a:endParaRPr lang="en-GB" dirty="0"/>
          </a:p>
          <a:p>
            <a:endParaRPr lang="en-GB" dirty="0"/>
          </a:p>
          <a:p>
            <a:endParaRPr lang="en-GB" dirty="0"/>
          </a:p>
          <a:p>
            <a:endParaRPr lang="en-GB" dirty="0"/>
          </a:p>
          <a:p>
            <a:endParaRPr lang="en-GB" dirty="0"/>
          </a:p>
        </p:txBody>
      </p:sp>
      <p:pic>
        <p:nvPicPr>
          <p:cNvPr id="6" name="Grafik 5">
            <a:extLst>
              <a:ext uri="{FF2B5EF4-FFF2-40B4-BE49-F238E27FC236}">
                <a16:creationId xmlns:a16="http://schemas.microsoft.com/office/drawing/2014/main" id="{0B8E16A7-1332-4D47-B1CD-6782249543D6}"/>
              </a:ext>
            </a:extLst>
          </p:cNvPr>
          <p:cNvPicPr>
            <a:picLocks noChangeAspect="1"/>
          </p:cNvPicPr>
          <p:nvPr/>
        </p:nvPicPr>
        <p:blipFill>
          <a:blip r:embed="rId2"/>
          <a:stretch>
            <a:fillRect/>
          </a:stretch>
        </p:blipFill>
        <p:spPr>
          <a:xfrm>
            <a:off x="6269116" y="1905000"/>
            <a:ext cx="3744769" cy="4953000"/>
          </a:xfrm>
          <a:prstGeom prst="rect">
            <a:avLst/>
          </a:prstGeom>
        </p:spPr>
      </p:pic>
    </p:spTree>
    <p:extLst>
      <p:ext uri="{BB962C8B-B14F-4D97-AF65-F5344CB8AC3E}">
        <p14:creationId xmlns:p14="http://schemas.microsoft.com/office/powerpoint/2010/main" val="413885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AE38520-92F2-4DFF-8126-E3575663B53E}"/>
              </a:ext>
            </a:extLst>
          </p:cNvPr>
          <p:cNvSpPr>
            <a:spLocks noGrp="1"/>
          </p:cNvSpPr>
          <p:nvPr>
            <p:ph type="title"/>
          </p:nvPr>
        </p:nvSpPr>
        <p:spPr/>
        <p:txBody>
          <a:bodyPr/>
          <a:lstStyle/>
          <a:p>
            <a:endParaRPr lang="en-GB"/>
          </a:p>
        </p:txBody>
      </p:sp>
      <p:sp>
        <p:nvSpPr>
          <p:cNvPr id="3" name="Inhaltsplatzhalter 2">
            <a:extLst>
              <a:ext uri="{FF2B5EF4-FFF2-40B4-BE49-F238E27FC236}">
                <a16:creationId xmlns:a16="http://schemas.microsoft.com/office/drawing/2014/main" id="{71363985-2DCE-4F39-BA6A-7E9DE2F09B46}"/>
              </a:ext>
            </a:extLst>
          </p:cNvPr>
          <p:cNvSpPr>
            <a:spLocks noGrp="1"/>
          </p:cNvSpPr>
          <p:nvPr>
            <p:ph sz="half" idx="1"/>
          </p:nvPr>
        </p:nvSpPr>
        <p:spPr/>
        <p:txBody>
          <a:bodyPr/>
          <a:lstStyle/>
          <a:p>
            <a:r>
              <a:rPr lang="en-GB" dirty="0"/>
              <a:t>Another such eye idol has been found at the temple of the winged lions (Healey 2002) in what is considered to be the most “Nabataean” city </a:t>
            </a:r>
            <a:r>
              <a:rPr lang="en-GB" b="1" dirty="0"/>
              <a:t>Petra</a:t>
            </a:r>
          </a:p>
          <a:p>
            <a:endParaRPr lang="en-GB" b="1" dirty="0"/>
          </a:p>
        </p:txBody>
      </p:sp>
      <p:pic>
        <p:nvPicPr>
          <p:cNvPr id="6" name="Inhaltsplatzhalter 5">
            <a:extLst>
              <a:ext uri="{FF2B5EF4-FFF2-40B4-BE49-F238E27FC236}">
                <a16:creationId xmlns:a16="http://schemas.microsoft.com/office/drawing/2014/main" id="{28B035A7-D3B5-4DFF-97EB-9447205F5BE5}"/>
              </a:ext>
            </a:extLst>
          </p:cNvPr>
          <p:cNvPicPr>
            <a:picLocks noGrp="1" noChangeAspect="1"/>
          </p:cNvPicPr>
          <p:nvPr>
            <p:ph sz="half" idx="2"/>
          </p:nvPr>
        </p:nvPicPr>
        <p:blipFill>
          <a:blip r:embed="rId2"/>
          <a:stretch>
            <a:fillRect/>
          </a:stretch>
        </p:blipFill>
        <p:spPr>
          <a:xfrm>
            <a:off x="6249861" y="161473"/>
            <a:ext cx="4331911" cy="6478554"/>
          </a:xfrm>
        </p:spPr>
      </p:pic>
    </p:spTree>
    <p:extLst>
      <p:ext uri="{BB962C8B-B14F-4D97-AF65-F5344CB8AC3E}">
        <p14:creationId xmlns:p14="http://schemas.microsoft.com/office/powerpoint/2010/main" val="282590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2A4EF44-41C7-495F-A151-03CE1CC6A452}"/>
              </a:ext>
            </a:extLst>
          </p:cNvPr>
          <p:cNvSpPr>
            <a:spLocks noGrp="1"/>
          </p:cNvSpPr>
          <p:nvPr>
            <p:ph type="title"/>
          </p:nvPr>
        </p:nvSpPr>
        <p:spPr/>
        <p:txBody>
          <a:bodyPr/>
          <a:lstStyle/>
          <a:p>
            <a:r>
              <a:rPr lang="en-GB" dirty="0"/>
              <a:t>Evidence for a uniform Nabataean religion</a:t>
            </a:r>
          </a:p>
        </p:txBody>
      </p:sp>
      <p:sp>
        <p:nvSpPr>
          <p:cNvPr id="3" name="Inhaltsplatzhalter 2">
            <a:extLst>
              <a:ext uri="{FF2B5EF4-FFF2-40B4-BE49-F238E27FC236}">
                <a16:creationId xmlns:a16="http://schemas.microsoft.com/office/drawing/2014/main" id="{E735FF2A-693D-4319-9EEB-CF78D9F7742B}"/>
              </a:ext>
            </a:extLst>
          </p:cNvPr>
          <p:cNvSpPr>
            <a:spLocks noGrp="1"/>
          </p:cNvSpPr>
          <p:nvPr>
            <p:ph sz="half" idx="1"/>
          </p:nvPr>
        </p:nvSpPr>
        <p:spPr/>
        <p:txBody>
          <a:bodyPr>
            <a:normAutofit lnSpcReduction="10000"/>
          </a:bodyPr>
          <a:lstStyle/>
          <a:p>
            <a:endParaRPr lang="en-GB" dirty="0"/>
          </a:p>
          <a:p>
            <a:r>
              <a:rPr lang="en-GB" dirty="0"/>
              <a:t>Ritual feasting areas associated with Nabataean tombs, called triclinia. </a:t>
            </a:r>
          </a:p>
          <a:p>
            <a:r>
              <a:rPr lang="en-GB" dirty="0"/>
              <a:t>This was a generally widely spread practice in the Mediterranean world</a:t>
            </a:r>
          </a:p>
          <a:p>
            <a:r>
              <a:rPr lang="en-GB" dirty="0"/>
              <a:t>As funerary rituals and architecture will make up a whole chapter, it needs no further mention</a:t>
            </a:r>
          </a:p>
          <a:p>
            <a:endParaRPr lang="en-GB" dirty="0"/>
          </a:p>
        </p:txBody>
      </p:sp>
      <p:sp>
        <p:nvSpPr>
          <p:cNvPr id="4" name="Inhaltsplatzhalter 3">
            <a:extLst>
              <a:ext uri="{FF2B5EF4-FFF2-40B4-BE49-F238E27FC236}">
                <a16:creationId xmlns:a16="http://schemas.microsoft.com/office/drawing/2014/main" id="{BD198663-609F-4D8D-A378-1684621765F3}"/>
              </a:ext>
            </a:extLst>
          </p:cNvPr>
          <p:cNvSpPr>
            <a:spLocks noGrp="1"/>
          </p:cNvSpPr>
          <p:nvPr>
            <p:ph sz="half" idx="2"/>
          </p:nvPr>
        </p:nvSpPr>
        <p:spPr/>
        <p:txBody>
          <a:bodyPr>
            <a:normAutofit lnSpcReduction="10000"/>
          </a:bodyPr>
          <a:lstStyle/>
          <a:p>
            <a:r>
              <a:rPr lang="en-GB" dirty="0"/>
              <a:t>     </a:t>
            </a:r>
          </a:p>
          <a:p>
            <a:r>
              <a:rPr lang="en-GB" dirty="0"/>
              <a:t>      </a:t>
            </a:r>
            <a:r>
              <a:rPr lang="en-GB" dirty="0" err="1"/>
              <a:t>Eg.</a:t>
            </a:r>
            <a:r>
              <a:rPr lang="en-GB" dirty="0"/>
              <a:t> Khirbet </a:t>
            </a:r>
            <a:r>
              <a:rPr lang="en-GB" dirty="0" err="1"/>
              <a:t>Tannur</a:t>
            </a:r>
            <a:r>
              <a:rPr lang="en-GB" dirty="0"/>
              <a:t>  </a:t>
            </a:r>
          </a:p>
          <a:p>
            <a:endParaRPr lang="en-GB" dirty="0"/>
          </a:p>
          <a:p>
            <a:r>
              <a:rPr lang="en-GB" dirty="0"/>
              <a:t>       Palmyra (</a:t>
            </a:r>
            <a:r>
              <a:rPr lang="en-GB" dirty="0" err="1"/>
              <a:t>Alpass</a:t>
            </a:r>
            <a:r>
              <a:rPr lang="en-GB" dirty="0"/>
              <a:t> 2013:232)</a:t>
            </a:r>
          </a:p>
        </p:txBody>
      </p:sp>
      <p:sp>
        <p:nvSpPr>
          <p:cNvPr id="5" name="Pfeil: nach rechts 4">
            <a:extLst>
              <a:ext uri="{FF2B5EF4-FFF2-40B4-BE49-F238E27FC236}">
                <a16:creationId xmlns:a16="http://schemas.microsoft.com/office/drawing/2014/main" id="{9845BA6B-A763-49B4-B323-DE4E7D8658FC}"/>
              </a:ext>
            </a:extLst>
          </p:cNvPr>
          <p:cNvSpPr/>
          <p:nvPr/>
        </p:nvSpPr>
        <p:spPr>
          <a:xfrm rot="20862887">
            <a:off x="5757608" y="363224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feil: nach rechts 5">
            <a:extLst>
              <a:ext uri="{FF2B5EF4-FFF2-40B4-BE49-F238E27FC236}">
                <a16:creationId xmlns:a16="http://schemas.microsoft.com/office/drawing/2014/main" id="{862FFBA4-5686-4E6A-8346-4BC509806C58}"/>
              </a:ext>
            </a:extLst>
          </p:cNvPr>
          <p:cNvSpPr/>
          <p:nvPr/>
        </p:nvSpPr>
        <p:spPr>
          <a:xfrm>
            <a:off x="5938965" y="2498813"/>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hteck 6">
            <a:extLst>
              <a:ext uri="{FF2B5EF4-FFF2-40B4-BE49-F238E27FC236}">
                <a16:creationId xmlns:a16="http://schemas.microsoft.com/office/drawing/2014/main" id="{C796BC3A-779E-4E5B-A086-95450A27BC05}"/>
              </a:ext>
            </a:extLst>
          </p:cNvPr>
          <p:cNvSpPr/>
          <p:nvPr/>
        </p:nvSpPr>
        <p:spPr>
          <a:xfrm>
            <a:off x="189756" y="1905000"/>
            <a:ext cx="1024810" cy="94793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7200" dirty="0"/>
              <a:t>2</a:t>
            </a:r>
          </a:p>
        </p:txBody>
      </p:sp>
    </p:spTree>
    <p:extLst>
      <p:ext uri="{BB962C8B-B14F-4D97-AF65-F5344CB8AC3E}">
        <p14:creationId xmlns:p14="http://schemas.microsoft.com/office/powerpoint/2010/main" val="1655311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D5EF190-F468-4FE7-9672-7BED3C2A8A04}"/>
              </a:ext>
            </a:extLst>
          </p:cNvPr>
          <p:cNvSpPr>
            <a:spLocks noGrp="1"/>
          </p:cNvSpPr>
          <p:nvPr>
            <p:ph type="title"/>
          </p:nvPr>
        </p:nvSpPr>
        <p:spPr/>
        <p:txBody>
          <a:bodyPr/>
          <a:lstStyle/>
          <a:p>
            <a:r>
              <a:rPr lang="en-GB" dirty="0"/>
              <a:t>Evidence for a uniform Nabataean religion</a:t>
            </a:r>
          </a:p>
        </p:txBody>
      </p:sp>
      <p:sp>
        <p:nvSpPr>
          <p:cNvPr id="3" name="Inhaltsplatzhalter 2">
            <a:extLst>
              <a:ext uri="{FF2B5EF4-FFF2-40B4-BE49-F238E27FC236}">
                <a16:creationId xmlns:a16="http://schemas.microsoft.com/office/drawing/2014/main" id="{0ACED850-26DB-40B5-AE18-ADA2EF5FA20D}"/>
              </a:ext>
            </a:extLst>
          </p:cNvPr>
          <p:cNvSpPr>
            <a:spLocks noGrp="1"/>
          </p:cNvSpPr>
          <p:nvPr>
            <p:ph idx="1"/>
          </p:nvPr>
        </p:nvSpPr>
        <p:spPr/>
        <p:txBody>
          <a:bodyPr/>
          <a:lstStyle/>
          <a:p>
            <a:r>
              <a:rPr lang="en-GB" dirty="0"/>
              <a:t>Dushara (Greek: </a:t>
            </a:r>
            <a:r>
              <a:rPr lang="en-GB" dirty="0" err="1"/>
              <a:t>Dusares</a:t>
            </a:r>
            <a:r>
              <a:rPr lang="en-GB" dirty="0"/>
              <a:t>) came from </a:t>
            </a:r>
            <a:r>
              <a:rPr lang="en-GB" i="1" dirty="0"/>
              <a:t>Sara, </a:t>
            </a:r>
            <a:r>
              <a:rPr lang="en-GB" dirty="0"/>
              <a:t>the mountains around Petra (Hackl et al 2003:77)</a:t>
            </a:r>
          </a:p>
          <a:p>
            <a:r>
              <a:rPr lang="en-GB" i="1" dirty="0"/>
              <a:t>“</a:t>
            </a:r>
            <a:r>
              <a:rPr lang="en-GB" dirty="0"/>
              <a:t>Path/mountain/land” are the possible translation, suggesting a mountain or vegetation god that originated at Petra (Hackl et al 2003:77)</a:t>
            </a:r>
          </a:p>
          <a:p>
            <a:endParaRPr lang="en-GB" dirty="0"/>
          </a:p>
        </p:txBody>
      </p:sp>
      <p:sp>
        <p:nvSpPr>
          <p:cNvPr id="4" name="Rechteck 3">
            <a:extLst>
              <a:ext uri="{FF2B5EF4-FFF2-40B4-BE49-F238E27FC236}">
                <a16:creationId xmlns:a16="http://schemas.microsoft.com/office/drawing/2014/main" id="{53265424-C7BC-498D-BA24-0F2D46466EAA}"/>
              </a:ext>
            </a:extLst>
          </p:cNvPr>
          <p:cNvSpPr/>
          <p:nvPr/>
        </p:nvSpPr>
        <p:spPr>
          <a:xfrm>
            <a:off x="390094" y="1905000"/>
            <a:ext cx="1188641" cy="11445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7200" dirty="0"/>
              <a:t>3</a:t>
            </a:r>
          </a:p>
        </p:txBody>
      </p:sp>
    </p:spTree>
    <p:extLst>
      <p:ext uri="{BB962C8B-B14F-4D97-AF65-F5344CB8AC3E}">
        <p14:creationId xmlns:p14="http://schemas.microsoft.com/office/powerpoint/2010/main" val="4210865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2FAB596-8050-43D4-B6CB-D2396C3F6D2E}"/>
              </a:ext>
            </a:extLst>
          </p:cNvPr>
          <p:cNvSpPr>
            <a:spLocks noGrp="1"/>
          </p:cNvSpPr>
          <p:nvPr>
            <p:ph type="title"/>
          </p:nvPr>
        </p:nvSpPr>
        <p:spPr/>
        <p:txBody>
          <a:bodyPr/>
          <a:lstStyle/>
          <a:p>
            <a:r>
              <a:rPr lang="en-GB" dirty="0"/>
              <a:t>Evidence for a uniform Nabataean religion</a:t>
            </a:r>
          </a:p>
        </p:txBody>
      </p:sp>
      <p:sp>
        <p:nvSpPr>
          <p:cNvPr id="3" name="Inhaltsplatzhalter 2">
            <a:extLst>
              <a:ext uri="{FF2B5EF4-FFF2-40B4-BE49-F238E27FC236}">
                <a16:creationId xmlns:a16="http://schemas.microsoft.com/office/drawing/2014/main" id="{9CD041F9-DAA9-403A-9963-AE062016B004}"/>
              </a:ext>
            </a:extLst>
          </p:cNvPr>
          <p:cNvSpPr>
            <a:spLocks noGrp="1"/>
          </p:cNvSpPr>
          <p:nvPr>
            <p:ph sz="half" idx="1"/>
          </p:nvPr>
        </p:nvSpPr>
        <p:spPr>
          <a:xfrm>
            <a:off x="1486434" y="2132856"/>
            <a:ext cx="4416552" cy="4267200"/>
          </a:xfrm>
        </p:spPr>
        <p:txBody>
          <a:bodyPr>
            <a:normAutofit/>
          </a:bodyPr>
          <a:lstStyle/>
          <a:p>
            <a:r>
              <a:rPr lang="en-GB" dirty="0"/>
              <a:t>The god Dushara as the most common deity within the Nabataean kingdom (</a:t>
            </a:r>
            <a:r>
              <a:rPr lang="en-GB" dirty="0" err="1"/>
              <a:t>Alpass</a:t>
            </a:r>
            <a:r>
              <a:rPr lang="en-GB" dirty="0"/>
              <a:t> 2013:234,236)</a:t>
            </a:r>
          </a:p>
          <a:p>
            <a:endParaRPr lang="en-GB" dirty="0"/>
          </a:p>
          <a:p>
            <a:r>
              <a:rPr lang="en-GB" dirty="0"/>
              <a:t>Indicator of a Nabataean context, and until 106.A.D. strongly tied to Nabataean kingship (</a:t>
            </a:r>
            <a:r>
              <a:rPr lang="en-GB" dirty="0" err="1"/>
              <a:t>Alpass</a:t>
            </a:r>
            <a:r>
              <a:rPr lang="en-GB" dirty="0"/>
              <a:t> 2013:234).</a:t>
            </a:r>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Inhaltsplatzhalter 3">
            <a:extLst>
              <a:ext uri="{FF2B5EF4-FFF2-40B4-BE49-F238E27FC236}">
                <a16:creationId xmlns:a16="http://schemas.microsoft.com/office/drawing/2014/main" id="{1D4C542D-F07E-4FDB-87E8-A173C0AB8C19}"/>
              </a:ext>
            </a:extLst>
          </p:cNvPr>
          <p:cNvSpPr>
            <a:spLocks noGrp="1"/>
          </p:cNvSpPr>
          <p:nvPr>
            <p:ph sz="half" idx="2"/>
          </p:nvPr>
        </p:nvSpPr>
        <p:spPr/>
        <p:txBody>
          <a:bodyPr>
            <a:normAutofit/>
          </a:bodyPr>
          <a:lstStyle/>
          <a:p>
            <a:endParaRPr lang="en-GB" dirty="0"/>
          </a:p>
          <a:p>
            <a:r>
              <a:rPr lang="en-GB" dirty="0"/>
              <a:t>“. that </a:t>
            </a:r>
            <a:r>
              <a:rPr lang="en-GB" dirty="0" err="1"/>
              <a:t>ḥlp’l</a:t>
            </a:r>
            <a:r>
              <a:rPr lang="en-GB" dirty="0"/>
              <a:t>’ son of . . . made, and these are the </a:t>
            </a:r>
            <a:r>
              <a:rPr lang="en-GB" dirty="0" err="1"/>
              <a:t>theatron</a:t>
            </a:r>
            <a:r>
              <a:rPr lang="en-GB" dirty="0"/>
              <a:t> to </a:t>
            </a:r>
            <a:r>
              <a:rPr lang="en-GB" b="1" dirty="0" err="1"/>
              <a:t>dushara</a:t>
            </a:r>
            <a:r>
              <a:rPr lang="en-GB" dirty="0"/>
              <a:t> and . . . in the month of </a:t>
            </a:r>
            <a:r>
              <a:rPr lang="en-GB" dirty="0" err="1"/>
              <a:t>Ṭebet</a:t>
            </a:r>
            <a:r>
              <a:rPr lang="en-GB" dirty="0"/>
              <a:t> in the eleventh year of </a:t>
            </a:r>
            <a:r>
              <a:rPr lang="en-GB" b="1" dirty="0" err="1"/>
              <a:t>Ḥaretat</a:t>
            </a:r>
            <a:r>
              <a:rPr lang="en-GB" dirty="0"/>
              <a:t>, king of the Nabataeans, who loves his people.” 2/3 A.D. Petra, not found in-situ (</a:t>
            </a:r>
            <a:r>
              <a:rPr lang="en-GB" dirty="0" err="1"/>
              <a:t>Alpass</a:t>
            </a:r>
            <a:r>
              <a:rPr lang="en-GB" dirty="0"/>
              <a:t> 2013:90)</a:t>
            </a:r>
          </a:p>
        </p:txBody>
      </p:sp>
    </p:spTree>
    <p:extLst>
      <p:ext uri="{BB962C8B-B14F-4D97-AF65-F5344CB8AC3E}">
        <p14:creationId xmlns:p14="http://schemas.microsoft.com/office/powerpoint/2010/main" val="3586340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0523609-50CB-40EA-B3D8-49A1EFA00A5A}"/>
              </a:ext>
            </a:extLst>
          </p:cNvPr>
          <p:cNvSpPr>
            <a:spLocks noGrp="1"/>
          </p:cNvSpPr>
          <p:nvPr>
            <p:ph type="title"/>
          </p:nvPr>
        </p:nvSpPr>
        <p:spPr/>
        <p:txBody>
          <a:bodyPr/>
          <a:lstStyle/>
          <a:p>
            <a:r>
              <a:rPr lang="en-GB" dirty="0"/>
              <a:t>Evidence for a uniform Nabataean religion</a:t>
            </a:r>
          </a:p>
        </p:txBody>
      </p:sp>
      <p:sp>
        <p:nvSpPr>
          <p:cNvPr id="4" name="Inhaltsplatzhalter 3">
            <a:extLst>
              <a:ext uri="{FF2B5EF4-FFF2-40B4-BE49-F238E27FC236}">
                <a16:creationId xmlns:a16="http://schemas.microsoft.com/office/drawing/2014/main" id="{3B3563D7-70DD-4576-833E-36E86D0DED18}"/>
              </a:ext>
            </a:extLst>
          </p:cNvPr>
          <p:cNvSpPr>
            <a:spLocks noGrp="1"/>
          </p:cNvSpPr>
          <p:nvPr>
            <p:ph sz="half" idx="2"/>
          </p:nvPr>
        </p:nvSpPr>
        <p:spPr>
          <a:xfrm>
            <a:off x="3718148" y="1715627"/>
            <a:ext cx="4416552" cy="4953000"/>
          </a:xfrm>
        </p:spPr>
        <p:txBody>
          <a:bodyPr>
            <a:normAutofit/>
          </a:bodyPr>
          <a:lstStyle/>
          <a:p>
            <a:r>
              <a:rPr lang="en-GB" dirty="0"/>
              <a:t>When </a:t>
            </a:r>
            <a:r>
              <a:rPr lang="en-GB" dirty="0" err="1"/>
              <a:t>Baalshamin</a:t>
            </a:r>
            <a:r>
              <a:rPr lang="en-GB" dirty="0"/>
              <a:t> became the predominant god of northern Nabataea, king </a:t>
            </a:r>
            <a:r>
              <a:rPr lang="en-GB" dirty="0" err="1"/>
              <a:t>Rabbel</a:t>
            </a:r>
            <a:r>
              <a:rPr lang="en-GB" dirty="0"/>
              <a:t> II started the initiative of facilitating a new form of Dushara  amongst his people:</a:t>
            </a:r>
          </a:p>
          <a:p>
            <a:pPr lvl="0"/>
            <a:r>
              <a:rPr lang="en-GB" dirty="0" err="1"/>
              <a:t>Dushara`Ara</a:t>
            </a:r>
            <a:r>
              <a:rPr lang="en-GB" dirty="0"/>
              <a:t>, Ara, possibly derived from the ancient Arabic </a:t>
            </a:r>
            <a:r>
              <a:rPr lang="en-GB" i="1" dirty="0"/>
              <a:t>idol </a:t>
            </a:r>
            <a:r>
              <a:rPr lang="en-GB" dirty="0"/>
              <a:t>as related to altar or idol, both  venerated as manifestations of deities or as associations . </a:t>
            </a:r>
            <a:endParaRPr lang="de-CH" dirty="0"/>
          </a:p>
          <a:p>
            <a:r>
              <a:rPr lang="da-DK" dirty="0"/>
              <a:t>(Hackl et al 2003:78</a:t>
            </a:r>
            <a:r>
              <a:rPr lang="de-CH" dirty="0"/>
              <a:t>)</a:t>
            </a:r>
          </a:p>
        </p:txBody>
      </p:sp>
    </p:spTree>
    <p:extLst>
      <p:ext uri="{BB962C8B-B14F-4D97-AF65-F5344CB8AC3E}">
        <p14:creationId xmlns:p14="http://schemas.microsoft.com/office/powerpoint/2010/main" val="2198630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1AF34C7-5152-4D01-B734-B6287C55B360}"/>
              </a:ext>
            </a:extLst>
          </p:cNvPr>
          <p:cNvSpPr>
            <a:spLocks noGrp="1"/>
          </p:cNvSpPr>
          <p:nvPr>
            <p:ph type="title"/>
          </p:nvPr>
        </p:nvSpPr>
        <p:spPr/>
        <p:txBody>
          <a:bodyPr/>
          <a:lstStyle/>
          <a:p>
            <a:r>
              <a:rPr lang="en-GB" dirty="0"/>
              <a:t>Evidence for a uniform Nabataean religion</a:t>
            </a:r>
          </a:p>
        </p:txBody>
      </p:sp>
      <p:sp>
        <p:nvSpPr>
          <p:cNvPr id="3" name="Inhaltsplatzhalter 2">
            <a:extLst>
              <a:ext uri="{FF2B5EF4-FFF2-40B4-BE49-F238E27FC236}">
                <a16:creationId xmlns:a16="http://schemas.microsoft.com/office/drawing/2014/main" id="{B5617EAA-36B2-4153-95E3-5DC93DE622A3}"/>
              </a:ext>
            </a:extLst>
          </p:cNvPr>
          <p:cNvSpPr>
            <a:spLocks noGrp="1"/>
          </p:cNvSpPr>
          <p:nvPr>
            <p:ph idx="1"/>
          </p:nvPr>
        </p:nvSpPr>
        <p:spPr/>
        <p:txBody>
          <a:bodyPr/>
          <a:lstStyle/>
          <a:p>
            <a:r>
              <a:rPr lang="en-GB" dirty="0"/>
              <a:t>Aras` popularity is mainly facilitated in the </a:t>
            </a:r>
            <a:r>
              <a:rPr lang="en-GB" dirty="0" err="1"/>
              <a:t>Hauran</a:t>
            </a:r>
            <a:r>
              <a:rPr lang="en-GB" dirty="0"/>
              <a:t> region where most evidence can be found (F.025.01, F.038.01, Q.047.21), and where he is mentioned as “the god that is in Bosra”.(</a:t>
            </a:r>
            <a:r>
              <a:rPr lang="da-DK" dirty="0"/>
              <a:t>Hackl et al 2003:79</a:t>
            </a:r>
            <a:r>
              <a:rPr lang="de-CH" dirty="0"/>
              <a:t>)</a:t>
            </a:r>
          </a:p>
          <a:p>
            <a:r>
              <a:rPr lang="en-GB" dirty="0"/>
              <a:t>This shows that not only the king had awareness of the Nabataean belief system throughout his kingdom but also attempted to counter what was described as Hellenization, by creating a parallel-god for his own advantage, perhaps as </a:t>
            </a:r>
            <a:r>
              <a:rPr lang="en-GB" dirty="0" err="1"/>
              <a:t>Duschara`s</a:t>
            </a:r>
            <a:r>
              <a:rPr lang="en-GB" dirty="0"/>
              <a:t> grip weakened in the north, so did the king`s power (</a:t>
            </a:r>
            <a:r>
              <a:rPr lang="de-CH" dirty="0"/>
              <a:t> </a:t>
            </a:r>
            <a:r>
              <a:rPr lang="da-DK" dirty="0"/>
              <a:t>Hackl et al 2003:78-79)</a:t>
            </a:r>
            <a:endParaRPr lang="de-CH" dirty="0"/>
          </a:p>
        </p:txBody>
      </p:sp>
    </p:spTree>
    <p:extLst>
      <p:ext uri="{BB962C8B-B14F-4D97-AF65-F5344CB8AC3E}">
        <p14:creationId xmlns:p14="http://schemas.microsoft.com/office/powerpoint/2010/main" val="252134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AFB480F-F39D-4870-9B7A-8EB6B8C72320}"/>
              </a:ext>
            </a:extLst>
          </p:cNvPr>
          <p:cNvSpPr>
            <a:spLocks noGrp="1"/>
          </p:cNvSpPr>
          <p:nvPr>
            <p:ph type="title"/>
          </p:nvPr>
        </p:nvSpPr>
        <p:spPr/>
        <p:txBody>
          <a:bodyPr>
            <a:normAutofit/>
          </a:bodyPr>
          <a:lstStyle/>
          <a:p>
            <a:r>
              <a:rPr lang="de-DE" dirty="0"/>
              <a:t>The </a:t>
            </a:r>
            <a:r>
              <a:rPr lang="de-DE" dirty="0" err="1"/>
              <a:t>evidence</a:t>
            </a:r>
            <a:r>
              <a:rPr lang="de-DE" dirty="0"/>
              <a:t> </a:t>
            </a:r>
            <a:r>
              <a:rPr lang="de-DE" dirty="0" err="1"/>
              <a:t>for</a:t>
            </a:r>
            <a:r>
              <a:rPr lang="de-DE" dirty="0"/>
              <a:t> a non-uniform </a:t>
            </a:r>
            <a:r>
              <a:rPr lang="de-DE" dirty="0" err="1"/>
              <a:t>Nabataean</a:t>
            </a:r>
            <a:r>
              <a:rPr lang="de-DE" dirty="0"/>
              <a:t> </a:t>
            </a:r>
            <a:r>
              <a:rPr lang="de-DE" dirty="0" err="1"/>
              <a:t>religion</a:t>
            </a:r>
            <a:r>
              <a:rPr lang="de-DE" dirty="0"/>
              <a:t> and </a:t>
            </a:r>
            <a:r>
              <a:rPr lang="de-DE" dirty="0" err="1"/>
              <a:t>exterior</a:t>
            </a:r>
            <a:r>
              <a:rPr lang="de-DE" dirty="0"/>
              <a:t> </a:t>
            </a:r>
            <a:r>
              <a:rPr lang="de-DE" dirty="0" err="1"/>
              <a:t>influences</a:t>
            </a:r>
            <a:r>
              <a:rPr lang="de-DE" dirty="0"/>
              <a:t> </a:t>
            </a:r>
            <a:endParaRPr lang="en-GB" dirty="0"/>
          </a:p>
        </p:txBody>
      </p:sp>
      <p:sp>
        <p:nvSpPr>
          <p:cNvPr id="3" name="Inhaltsplatzhalter 2">
            <a:extLst>
              <a:ext uri="{FF2B5EF4-FFF2-40B4-BE49-F238E27FC236}">
                <a16:creationId xmlns:a16="http://schemas.microsoft.com/office/drawing/2014/main" id="{43B84CA2-4646-4E8C-AF57-C60E17DBC3C1}"/>
              </a:ext>
            </a:extLst>
          </p:cNvPr>
          <p:cNvSpPr>
            <a:spLocks noGrp="1"/>
          </p:cNvSpPr>
          <p:nvPr>
            <p:ph sz="half" idx="1"/>
          </p:nvPr>
        </p:nvSpPr>
        <p:spPr/>
        <p:txBody>
          <a:bodyPr>
            <a:normAutofit lnSpcReduction="10000"/>
          </a:bodyPr>
          <a:lstStyle/>
          <a:p>
            <a:r>
              <a:rPr lang="en-GB" dirty="0"/>
              <a:t>Growing in importance, Dushara absorbed surrounding deities with similar attributes. </a:t>
            </a:r>
          </a:p>
          <a:p>
            <a:pPr marL="0" indent="0">
              <a:buNone/>
            </a:pPr>
            <a:r>
              <a:rPr lang="en-GB" dirty="0"/>
              <a:t>Such as: </a:t>
            </a:r>
          </a:p>
          <a:p>
            <a:pPr>
              <a:buFont typeface="Wingdings" panose="05000000000000000000" pitchFamily="2" charset="2"/>
              <a:buChar char="Ø"/>
            </a:pPr>
            <a:r>
              <a:rPr lang="en-GB" dirty="0" err="1"/>
              <a:t>Qos</a:t>
            </a:r>
            <a:r>
              <a:rPr lang="en-GB" dirty="0"/>
              <a:t> (bow) from the Syrian weather god </a:t>
            </a:r>
            <a:r>
              <a:rPr lang="en-GB" dirty="0" err="1"/>
              <a:t>Hadad</a:t>
            </a:r>
            <a:r>
              <a:rPr lang="en-GB" dirty="0"/>
              <a:t>/</a:t>
            </a:r>
            <a:r>
              <a:rPr lang="en-GB" dirty="0" err="1"/>
              <a:t>Ba`al</a:t>
            </a:r>
            <a:r>
              <a:rPr lang="en-GB" dirty="0"/>
              <a:t>. Origin: Edom (Hackl et al 2003:77</a:t>
            </a:r>
          </a:p>
          <a:p>
            <a:pPr>
              <a:buFont typeface="Wingdings" panose="05000000000000000000" pitchFamily="2" charset="2"/>
              <a:buChar char="Ø"/>
            </a:pPr>
            <a:r>
              <a:rPr lang="en-GB" dirty="0"/>
              <a:t>Became </a:t>
            </a:r>
            <a:r>
              <a:rPr lang="en-GB" dirty="0" err="1"/>
              <a:t>Dushara-Qos</a:t>
            </a:r>
            <a:r>
              <a:rPr lang="en-GB" dirty="0"/>
              <a:t>, a parallel-god (</a:t>
            </a:r>
            <a:r>
              <a:rPr lang="da-DK" dirty="0"/>
              <a:t>Hackl et al 2003:78)</a:t>
            </a:r>
            <a:endParaRPr lang="en-GB" dirty="0"/>
          </a:p>
        </p:txBody>
      </p:sp>
      <p:sp>
        <p:nvSpPr>
          <p:cNvPr id="4" name="Inhaltsplatzhalter 3">
            <a:extLst>
              <a:ext uri="{FF2B5EF4-FFF2-40B4-BE49-F238E27FC236}">
                <a16:creationId xmlns:a16="http://schemas.microsoft.com/office/drawing/2014/main" id="{B942DC95-E9B9-45B3-8B11-CCE57880A35C}"/>
              </a:ext>
            </a:extLst>
          </p:cNvPr>
          <p:cNvSpPr>
            <a:spLocks noGrp="1"/>
          </p:cNvSpPr>
          <p:nvPr>
            <p:ph sz="half" idx="2"/>
          </p:nvPr>
        </p:nvSpPr>
        <p:spPr/>
        <p:txBody>
          <a:bodyPr>
            <a:normAutofit lnSpcReduction="10000"/>
          </a:bodyPr>
          <a:lstStyle/>
          <a:p>
            <a:endParaRPr lang="en-GB" dirty="0"/>
          </a:p>
          <a:p>
            <a:endParaRPr lang="en-GB" dirty="0"/>
          </a:p>
          <a:p>
            <a:r>
              <a:rPr lang="en-GB" dirty="0"/>
              <a:t>A temple at Khirbet El-</a:t>
            </a:r>
            <a:r>
              <a:rPr lang="en-GB" dirty="0" err="1"/>
              <a:t>Tannur</a:t>
            </a:r>
            <a:r>
              <a:rPr lang="en-GB" dirty="0"/>
              <a:t> is dedicated to </a:t>
            </a:r>
            <a:r>
              <a:rPr lang="en-GB" dirty="0" err="1"/>
              <a:t>Qos</a:t>
            </a:r>
            <a:r>
              <a:rPr lang="en-GB" dirty="0"/>
              <a:t>, and a Stele (Cincinnati Art Museum no. 268) reads “ 1. Which </a:t>
            </a:r>
            <a:r>
              <a:rPr lang="en-GB" dirty="0" err="1"/>
              <a:t>Qosmalik</a:t>
            </a:r>
            <a:r>
              <a:rPr lang="en-GB" dirty="0"/>
              <a:t> made 2.For </a:t>
            </a:r>
            <a:r>
              <a:rPr lang="en-GB" dirty="0" err="1"/>
              <a:t>Qos</a:t>
            </a:r>
            <a:r>
              <a:rPr lang="en-GB" dirty="0"/>
              <a:t>, the god of 3. </a:t>
            </a:r>
            <a:r>
              <a:rPr lang="en-GB" dirty="0" err="1"/>
              <a:t>Horawa</a:t>
            </a:r>
            <a:r>
              <a:rPr lang="en-GB" dirty="0"/>
              <a:t> (or: </a:t>
            </a:r>
            <a:r>
              <a:rPr lang="en-GB" dirty="0" err="1"/>
              <a:t>Hawarawa</a:t>
            </a:r>
            <a:r>
              <a:rPr lang="en-GB" dirty="0"/>
              <a:t>). (Ill.4)</a:t>
            </a:r>
          </a:p>
          <a:p>
            <a:endParaRPr lang="en-GB" dirty="0"/>
          </a:p>
        </p:txBody>
      </p:sp>
    </p:spTree>
    <p:extLst>
      <p:ext uri="{BB962C8B-B14F-4D97-AF65-F5344CB8AC3E}">
        <p14:creationId xmlns:p14="http://schemas.microsoft.com/office/powerpoint/2010/main" val="2674221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E3D01F5-9850-4400-89A8-FE169B52EE0D}"/>
              </a:ext>
            </a:extLst>
          </p:cNvPr>
          <p:cNvSpPr>
            <a:spLocks noGrp="1"/>
          </p:cNvSpPr>
          <p:nvPr>
            <p:ph type="title"/>
          </p:nvPr>
        </p:nvSpPr>
        <p:spPr/>
        <p:txBody>
          <a:bodyPr/>
          <a:lstStyle/>
          <a:p>
            <a:r>
              <a:rPr lang="de-DE" dirty="0"/>
              <a:t>The </a:t>
            </a:r>
            <a:r>
              <a:rPr lang="de-DE" dirty="0" err="1"/>
              <a:t>evidence</a:t>
            </a:r>
            <a:r>
              <a:rPr lang="de-DE" dirty="0"/>
              <a:t> </a:t>
            </a:r>
            <a:r>
              <a:rPr lang="de-DE" dirty="0" err="1"/>
              <a:t>for</a:t>
            </a:r>
            <a:r>
              <a:rPr lang="de-DE" dirty="0"/>
              <a:t> a non-uniform </a:t>
            </a:r>
            <a:r>
              <a:rPr lang="de-DE" dirty="0" err="1"/>
              <a:t>Nabataean</a:t>
            </a:r>
            <a:r>
              <a:rPr lang="de-DE" dirty="0"/>
              <a:t> </a:t>
            </a:r>
            <a:r>
              <a:rPr lang="de-DE" dirty="0" err="1"/>
              <a:t>religion</a:t>
            </a:r>
            <a:r>
              <a:rPr lang="de-DE" dirty="0"/>
              <a:t> and </a:t>
            </a:r>
            <a:r>
              <a:rPr lang="de-DE" dirty="0" err="1"/>
              <a:t>exterior</a:t>
            </a:r>
            <a:r>
              <a:rPr lang="de-DE" dirty="0"/>
              <a:t> </a:t>
            </a:r>
            <a:r>
              <a:rPr lang="de-DE" dirty="0" err="1"/>
              <a:t>influences</a:t>
            </a:r>
            <a:r>
              <a:rPr lang="de-DE" dirty="0"/>
              <a:t> </a:t>
            </a:r>
            <a:endParaRPr lang="en-GB" dirty="0"/>
          </a:p>
        </p:txBody>
      </p:sp>
      <p:pic>
        <p:nvPicPr>
          <p:cNvPr id="6" name="Inhaltsplatzhalter 5">
            <a:extLst>
              <a:ext uri="{FF2B5EF4-FFF2-40B4-BE49-F238E27FC236}">
                <a16:creationId xmlns:a16="http://schemas.microsoft.com/office/drawing/2014/main" id="{DC515979-1807-40BC-83B9-B815B7034EA5}"/>
              </a:ext>
            </a:extLst>
          </p:cNvPr>
          <p:cNvPicPr>
            <a:picLocks noGrp="1" noChangeAspect="1"/>
          </p:cNvPicPr>
          <p:nvPr>
            <p:ph sz="half" idx="1"/>
          </p:nvPr>
        </p:nvPicPr>
        <p:blipFill>
          <a:blip r:embed="rId2"/>
          <a:stretch>
            <a:fillRect/>
          </a:stretch>
        </p:blipFill>
        <p:spPr>
          <a:xfrm>
            <a:off x="909836" y="1529408"/>
            <a:ext cx="3122542" cy="5328592"/>
          </a:xfrm>
        </p:spPr>
      </p:pic>
      <p:sp>
        <p:nvSpPr>
          <p:cNvPr id="4" name="Inhaltsplatzhalter 3">
            <a:extLst>
              <a:ext uri="{FF2B5EF4-FFF2-40B4-BE49-F238E27FC236}">
                <a16:creationId xmlns:a16="http://schemas.microsoft.com/office/drawing/2014/main" id="{B6D54B65-6D6E-4460-88ED-E2F65FAD4875}"/>
              </a:ext>
            </a:extLst>
          </p:cNvPr>
          <p:cNvSpPr>
            <a:spLocks noGrp="1"/>
          </p:cNvSpPr>
          <p:nvPr>
            <p:ph sz="half" idx="2"/>
          </p:nvPr>
        </p:nvSpPr>
        <p:spPr>
          <a:xfrm>
            <a:off x="4222204" y="2060104"/>
            <a:ext cx="4416552" cy="4267200"/>
          </a:xfrm>
        </p:spPr>
        <p:txBody>
          <a:bodyPr/>
          <a:lstStyle/>
          <a:p>
            <a:r>
              <a:rPr lang="en-GB" dirty="0">
                <a:sym typeface="Wingdings" panose="05000000000000000000" pitchFamily="2" charset="2"/>
              </a:rPr>
              <a:t> Illustration 4 (McKenzie et al 2013:50-51).</a:t>
            </a:r>
          </a:p>
          <a:p>
            <a:pPr marL="0" indent="0">
              <a:buNone/>
            </a:pPr>
            <a:endParaRPr lang="en-GB" dirty="0">
              <a:sym typeface="Wingdings" panose="05000000000000000000" pitchFamily="2" charset="2"/>
            </a:endParaRPr>
          </a:p>
          <a:p>
            <a:r>
              <a:rPr lang="en-GB" dirty="0">
                <a:sym typeface="Wingdings" panose="05000000000000000000" pitchFamily="2" charset="2"/>
              </a:rPr>
              <a:t>H.008.04  indicates the veneration of </a:t>
            </a:r>
            <a:r>
              <a:rPr lang="en-GB" dirty="0" err="1">
                <a:sym typeface="Wingdings" panose="05000000000000000000" pitchFamily="2" charset="2"/>
              </a:rPr>
              <a:t>Dushara-Qos</a:t>
            </a:r>
            <a:r>
              <a:rPr lang="en-GB" dirty="0">
                <a:sym typeface="Wingdings" panose="05000000000000000000" pitchFamily="2" charset="2"/>
              </a:rPr>
              <a:t> at El-</a:t>
            </a:r>
            <a:r>
              <a:rPr lang="en-GB" dirty="0" err="1">
                <a:sym typeface="Wingdings" panose="05000000000000000000" pitchFamily="2" charset="2"/>
              </a:rPr>
              <a:t>Tannur</a:t>
            </a:r>
            <a:r>
              <a:rPr lang="en-GB" dirty="0">
                <a:sym typeface="Wingdings" panose="05000000000000000000" pitchFamily="2" charset="2"/>
              </a:rPr>
              <a:t> as well (Hackl et al 2003:218).  </a:t>
            </a:r>
          </a:p>
        </p:txBody>
      </p:sp>
    </p:spTree>
    <p:extLst>
      <p:ext uri="{BB962C8B-B14F-4D97-AF65-F5344CB8AC3E}">
        <p14:creationId xmlns:p14="http://schemas.microsoft.com/office/powerpoint/2010/main" val="2168342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1E4D9B6-9688-4E51-BC42-ACA138455B3B}"/>
              </a:ext>
            </a:extLst>
          </p:cNvPr>
          <p:cNvSpPr>
            <a:spLocks noGrp="1"/>
          </p:cNvSpPr>
          <p:nvPr>
            <p:ph type="title"/>
          </p:nvPr>
        </p:nvSpPr>
        <p:spPr/>
        <p:txBody>
          <a:bodyPr/>
          <a:lstStyle/>
          <a:p>
            <a:r>
              <a:rPr lang="de-DE" dirty="0"/>
              <a:t>The </a:t>
            </a:r>
            <a:r>
              <a:rPr lang="de-DE" dirty="0" err="1"/>
              <a:t>evidence</a:t>
            </a:r>
            <a:r>
              <a:rPr lang="de-DE" dirty="0"/>
              <a:t> </a:t>
            </a:r>
            <a:r>
              <a:rPr lang="de-DE" dirty="0" err="1"/>
              <a:t>for</a:t>
            </a:r>
            <a:r>
              <a:rPr lang="de-DE" dirty="0"/>
              <a:t> a non-uniform </a:t>
            </a:r>
            <a:r>
              <a:rPr lang="de-DE" dirty="0" err="1"/>
              <a:t>Nabataean</a:t>
            </a:r>
            <a:r>
              <a:rPr lang="de-DE" dirty="0"/>
              <a:t> </a:t>
            </a:r>
            <a:r>
              <a:rPr lang="de-DE" dirty="0" err="1"/>
              <a:t>religion</a:t>
            </a:r>
            <a:r>
              <a:rPr lang="de-DE" dirty="0"/>
              <a:t> and </a:t>
            </a:r>
            <a:r>
              <a:rPr lang="de-DE" dirty="0" err="1"/>
              <a:t>exterior</a:t>
            </a:r>
            <a:r>
              <a:rPr lang="de-DE" dirty="0"/>
              <a:t> </a:t>
            </a:r>
            <a:r>
              <a:rPr lang="de-DE" dirty="0" err="1"/>
              <a:t>influences</a:t>
            </a:r>
            <a:r>
              <a:rPr lang="de-DE" dirty="0"/>
              <a:t> </a:t>
            </a:r>
            <a:endParaRPr lang="en-GB" dirty="0"/>
          </a:p>
        </p:txBody>
      </p:sp>
      <p:sp>
        <p:nvSpPr>
          <p:cNvPr id="3" name="Inhaltsplatzhalter 2">
            <a:extLst>
              <a:ext uri="{FF2B5EF4-FFF2-40B4-BE49-F238E27FC236}">
                <a16:creationId xmlns:a16="http://schemas.microsoft.com/office/drawing/2014/main" id="{6F718C07-1323-4AD3-BA9B-AE427D5BBAD5}"/>
              </a:ext>
            </a:extLst>
          </p:cNvPr>
          <p:cNvSpPr>
            <a:spLocks noGrp="1"/>
          </p:cNvSpPr>
          <p:nvPr>
            <p:ph sz="half" idx="1"/>
          </p:nvPr>
        </p:nvSpPr>
        <p:spPr>
          <a:xfrm>
            <a:off x="6958508" y="1988840"/>
            <a:ext cx="4416552" cy="4267200"/>
          </a:xfrm>
        </p:spPr>
        <p:txBody>
          <a:bodyPr>
            <a:normAutofit fontScale="92500" lnSpcReduction="10000"/>
          </a:bodyPr>
          <a:lstStyle/>
          <a:p>
            <a:pPr lvl="0"/>
            <a:r>
              <a:rPr lang="en-GB" dirty="0"/>
              <a:t> The goddesses </a:t>
            </a:r>
            <a:r>
              <a:rPr lang="en-GB" dirty="0" err="1"/>
              <a:t>Allat</a:t>
            </a:r>
            <a:r>
              <a:rPr lang="en-GB" dirty="0"/>
              <a:t> and Al-</a:t>
            </a:r>
            <a:r>
              <a:rPr lang="en-GB" dirty="0" err="1"/>
              <a:t>uzza</a:t>
            </a:r>
            <a:r>
              <a:rPr lang="en-GB" dirty="0"/>
              <a:t> are sometimes each paired with </a:t>
            </a:r>
            <a:r>
              <a:rPr lang="en-GB" dirty="0" err="1"/>
              <a:t>Duschara</a:t>
            </a:r>
            <a:r>
              <a:rPr lang="en-GB" dirty="0"/>
              <a:t>, as consort, however </a:t>
            </a:r>
            <a:r>
              <a:rPr lang="en-GB" dirty="0" err="1"/>
              <a:t>Allat</a:t>
            </a:r>
            <a:r>
              <a:rPr lang="en-GB" dirty="0"/>
              <a:t> is also sometimes seen as his mother (N.060.38.01). </a:t>
            </a:r>
            <a:endParaRPr lang="de-CH" dirty="0"/>
          </a:p>
          <a:p>
            <a:pPr lvl="0"/>
            <a:r>
              <a:rPr lang="en-GB" dirty="0" err="1"/>
              <a:t>Allat</a:t>
            </a:r>
            <a:r>
              <a:rPr lang="en-GB" dirty="0"/>
              <a:t> does not appear in Petra, and her origins are pointing to Amman (Q.047.02)</a:t>
            </a:r>
            <a:endParaRPr lang="de-CH" dirty="0"/>
          </a:p>
          <a:p>
            <a:r>
              <a:rPr lang="en-GB" dirty="0" err="1"/>
              <a:t>Allat</a:t>
            </a:r>
            <a:r>
              <a:rPr lang="en-GB" dirty="0"/>
              <a:t> appears mainly in the </a:t>
            </a:r>
            <a:r>
              <a:rPr lang="en-GB" dirty="0" err="1"/>
              <a:t>Hauran</a:t>
            </a:r>
            <a:r>
              <a:rPr lang="en-GB" dirty="0"/>
              <a:t> and Wadi Ramm (O.01)</a:t>
            </a:r>
            <a:r>
              <a:rPr lang="de-CH" dirty="0"/>
              <a:t> (</a:t>
            </a:r>
            <a:r>
              <a:rPr lang="da-DK" dirty="0"/>
              <a:t>Hackl et al 2003:81</a:t>
            </a:r>
            <a:r>
              <a:rPr lang="de-CH" dirty="0"/>
              <a:t>)</a:t>
            </a:r>
          </a:p>
          <a:p>
            <a:r>
              <a:rPr lang="en-GB" dirty="0">
                <a:sym typeface="Wingdings" panose="05000000000000000000" pitchFamily="2" charset="2"/>
              </a:rPr>
              <a:t> </a:t>
            </a:r>
            <a:r>
              <a:rPr lang="en-GB" dirty="0" err="1">
                <a:sym typeface="Wingdings" panose="05000000000000000000" pitchFamily="2" charset="2"/>
              </a:rPr>
              <a:t>Alpass</a:t>
            </a:r>
            <a:r>
              <a:rPr lang="en-GB" dirty="0">
                <a:sym typeface="Wingdings" panose="05000000000000000000" pitchFamily="2" charset="2"/>
              </a:rPr>
              <a:t> 2013:290</a:t>
            </a:r>
            <a:endParaRPr lang="en-GB" dirty="0"/>
          </a:p>
        </p:txBody>
      </p:sp>
      <p:graphicFrame>
        <p:nvGraphicFramePr>
          <p:cNvPr id="5" name="Tabelle 4">
            <a:extLst>
              <a:ext uri="{FF2B5EF4-FFF2-40B4-BE49-F238E27FC236}">
                <a16:creationId xmlns:a16="http://schemas.microsoft.com/office/drawing/2014/main" id="{F0E4F862-82CC-4799-9D23-A636598FAADF}"/>
              </a:ext>
            </a:extLst>
          </p:cNvPr>
          <p:cNvGraphicFramePr>
            <a:graphicFrameLocks noGrp="1"/>
          </p:cNvGraphicFramePr>
          <p:nvPr>
            <p:extLst>
              <p:ext uri="{D42A27DB-BD31-4B8C-83A1-F6EECF244321}">
                <p14:modId xmlns:p14="http://schemas.microsoft.com/office/powerpoint/2010/main" val="3727783829"/>
              </p:ext>
            </p:extLst>
          </p:nvPr>
        </p:nvGraphicFramePr>
        <p:xfrm>
          <a:off x="621804" y="1988840"/>
          <a:ext cx="4824535" cy="3816424"/>
        </p:xfrm>
        <a:graphic>
          <a:graphicData uri="http://schemas.openxmlformats.org/drawingml/2006/table">
            <a:tbl>
              <a:tblPr firstRow="1" bandRow="1">
                <a:tableStyleId>{3B4B98B0-60AC-42C2-AFA5-B58CD77FA1E5}</a:tableStyleId>
              </a:tblPr>
              <a:tblGrid>
                <a:gridCol w="4824535">
                  <a:extLst>
                    <a:ext uri="{9D8B030D-6E8A-4147-A177-3AD203B41FA5}">
                      <a16:colId xmlns:a16="http://schemas.microsoft.com/office/drawing/2014/main" val="1423871029"/>
                    </a:ext>
                  </a:extLst>
                </a:gridCol>
              </a:tblGrid>
              <a:tr h="3816424">
                <a:tc>
                  <a:txBody>
                    <a:bodyPr/>
                    <a:lstStyle/>
                    <a:p>
                      <a:pPr marL="285750" indent="-285750">
                        <a:buFont typeface="Arial" panose="020B0604020202020204" pitchFamily="34" charset="0"/>
                        <a:buChar char="•"/>
                      </a:pPr>
                      <a:r>
                        <a:rPr lang="en-GB" sz="2400" b="0" dirty="0"/>
                        <a:t>Isis was venerated extensively N.06006 .2424.01</a:t>
                      </a:r>
                    </a:p>
                    <a:p>
                      <a:pPr marL="0" indent="0">
                        <a:buFont typeface="Arial" panose="020B0604020202020204" pitchFamily="34" charset="0"/>
                        <a:buNone/>
                      </a:pPr>
                      <a:endParaRPr lang="en-GB" sz="2400" b="0" dirty="0"/>
                    </a:p>
                    <a:p>
                      <a:pPr marL="0" indent="0">
                        <a:buFont typeface="Arial" panose="020B0604020202020204" pitchFamily="34" charset="0"/>
                        <a:buNone/>
                      </a:pPr>
                      <a:endParaRPr lang="en-GB" sz="2400" b="0" dirty="0"/>
                    </a:p>
                    <a:p>
                      <a:pPr marL="0" indent="0">
                        <a:buFont typeface="Arial" panose="020B0604020202020204" pitchFamily="34" charset="0"/>
                        <a:buNone/>
                      </a:pPr>
                      <a:endParaRPr lang="en-GB" sz="2400" b="0" dirty="0"/>
                    </a:p>
                  </a:txBody>
                  <a:tcPr/>
                </a:tc>
                <a:extLst>
                  <a:ext uri="{0D108BD9-81ED-4DB2-BD59-A6C34878D82A}">
                    <a16:rowId xmlns:a16="http://schemas.microsoft.com/office/drawing/2014/main" val="3362761127"/>
                  </a:ext>
                </a:extLst>
              </a:tr>
            </a:tbl>
          </a:graphicData>
        </a:graphic>
      </p:graphicFrame>
      <p:pic>
        <p:nvPicPr>
          <p:cNvPr id="7" name="Grafik 6">
            <a:extLst>
              <a:ext uri="{FF2B5EF4-FFF2-40B4-BE49-F238E27FC236}">
                <a16:creationId xmlns:a16="http://schemas.microsoft.com/office/drawing/2014/main" id="{A46AF4CA-1B92-46A3-85C6-D3C9E2E770C2}"/>
              </a:ext>
            </a:extLst>
          </p:cNvPr>
          <p:cNvPicPr>
            <a:picLocks noChangeAspect="1"/>
          </p:cNvPicPr>
          <p:nvPr/>
        </p:nvPicPr>
        <p:blipFill>
          <a:blip r:embed="rId2"/>
          <a:stretch>
            <a:fillRect/>
          </a:stretch>
        </p:blipFill>
        <p:spPr>
          <a:xfrm>
            <a:off x="1341884" y="3068960"/>
            <a:ext cx="5080261" cy="3599317"/>
          </a:xfrm>
          <a:prstGeom prst="rect">
            <a:avLst/>
          </a:prstGeom>
        </p:spPr>
      </p:pic>
    </p:spTree>
    <p:extLst>
      <p:ext uri="{BB962C8B-B14F-4D97-AF65-F5344CB8AC3E}">
        <p14:creationId xmlns:p14="http://schemas.microsoft.com/office/powerpoint/2010/main" val="88352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A28C8A5-2056-4E95-9AF1-AB4EC276AB41}"/>
              </a:ext>
            </a:extLst>
          </p:cNvPr>
          <p:cNvSpPr>
            <a:spLocks noGrp="1"/>
          </p:cNvSpPr>
          <p:nvPr>
            <p:ph type="title"/>
          </p:nvPr>
        </p:nvSpPr>
        <p:spPr/>
        <p:txBody>
          <a:bodyPr/>
          <a:lstStyle/>
          <a:p>
            <a:r>
              <a:rPr lang="en-GB" dirty="0"/>
              <a:t>Conclusion</a:t>
            </a:r>
          </a:p>
        </p:txBody>
      </p:sp>
      <p:sp>
        <p:nvSpPr>
          <p:cNvPr id="3" name="Inhaltsplatzhalter 2">
            <a:extLst>
              <a:ext uri="{FF2B5EF4-FFF2-40B4-BE49-F238E27FC236}">
                <a16:creationId xmlns:a16="http://schemas.microsoft.com/office/drawing/2014/main" id="{6EE1BFEF-EC63-48FA-A165-C32756CAE0D1}"/>
              </a:ext>
            </a:extLst>
          </p:cNvPr>
          <p:cNvSpPr>
            <a:spLocks noGrp="1"/>
          </p:cNvSpPr>
          <p:nvPr>
            <p:ph idx="1"/>
          </p:nvPr>
        </p:nvSpPr>
        <p:spPr/>
        <p:txBody>
          <a:bodyPr>
            <a:normAutofit lnSpcReduction="10000"/>
          </a:bodyPr>
          <a:lstStyle/>
          <a:p>
            <a:pPr lvl="0"/>
            <a:r>
              <a:rPr lang="en-GB" dirty="0" err="1"/>
              <a:t>Alpass</a:t>
            </a:r>
            <a:r>
              <a:rPr lang="en-GB" dirty="0"/>
              <a:t> 2013:228 argues that a diversity of Nabataean sanctuaries should be evidence for the religious diversity of the kingdom, with certain elements being adopted and made into `Nabataean` religion.</a:t>
            </a:r>
            <a:endParaRPr lang="de-CH" dirty="0"/>
          </a:p>
          <a:p>
            <a:pPr lvl="0"/>
            <a:endParaRPr lang="de-CH" dirty="0"/>
          </a:p>
          <a:p>
            <a:r>
              <a:rPr lang="en-GB" dirty="0" err="1"/>
              <a:t>Scolars</a:t>
            </a:r>
            <a:r>
              <a:rPr lang="en-GB" dirty="0"/>
              <a:t> used to compare everything Nabataean to Petra to test how truly Nabataean it was. </a:t>
            </a:r>
          </a:p>
          <a:p>
            <a:r>
              <a:rPr lang="en-GB" dirty="0"/>
              <a:t>Local context more important. </a:t>
            </a:r>
            <a:r>
              <a:rPr lang="en-GB" dirty="0">
                <a:sym typeface="Wingdings" panose="05000000000000000000" pitchFamily="2" charset="2"/>
              </a:rPr>
              <a:t> </a:t>
            </a:r>
            <a:r>
              <a:rPr lang="en-GB" dirty="0"/>
              <a:t>Then we see that </a:t>
            </a:r>
            <a:r>
              <a:rPr lang="en-GB" dirty="0" err="1"/>
              <a:t>Hegra</a:t>
            </a:r>
            <a:r>
              <a:rPr lang="en-GB" dirty="0"/>
              <a:t> is very common within the region of the Hijaz, thus whole regions share commonalities.</a:t>
            </a:r>
          </a:p>
          <a:p>
            <a:r>
              <a:rPr lang="en-GB" dirty="0"/>
              <a:t>  In the </a:t>
            </a:r>
            <a:r>
              <a:rPr lang="en-GB" dirty="0" err="1"/>
              <a:t>Hauran</a:t>
            </a:r>
            <a:r>
              <a:rPr lang="en-GB" dirty="0"/>
              <a:t>, especially </a:t>
            </a:r>
            <a:r>
              <a:rPr lang="en-GB" dirty="0" err="1"/>
              <a:t>Allat</a:t>
            </a:r>
            <a:r>
              <a:rPr lang="en-GB" dirty="0"/>
              <a:t> and </a:t>
            </a:r>
            <a:r>
              <a:rPr lang="en-GB" dirty="0" err="1"/>
              <a:t>Baalshamin</a:t>
            </a:r>
            <a:r>
              <a:rPr lang="en-GB" dirty="0"/>
              <a:t> were popular, more so than in the rest of Nabataea.</a:t>
            </a:r>
            <a:r>
              <a:rPr lang="de-CH" dirty="0"/>
              <a:t> (</a:t>
            </a:r>
            <a:r>
              <a:rPr lang="da-DK" dirty="0"/>
              <a:t>Alpass 2013:238)</a:t>
            </a:r>
            <a:endParaRPr lang="de-CH" dirty="0"/>
          </a:p>
          <a:p>
            <a:pPr lvl="0"/>
            <a:endParaRPr lang="de-CH" dirty="0"/>
          </a:p>
          <a:p>
            <a:endParaRPr lang="en-GB" dirty="0"/>
          </a:p>
        </p:txBody>
      </p:sp>
    </p:spTree>
    <p:extLst>
      <p:ext uri="{BB962C8B-B14F-4D97-AF65-F5344CB8AC3E}">
        <p14:creationId xmlns:p14="http://schemas.microsoft.com/office/powerpoint/2010/main" val="39603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DE62E5E-03AC-4050-A605-B1879E7E96DF}"/>
              </a:ext>
            </a:extLst>
          </p:cNvPr>
          <p:cNvSpPr>
            <a:spLocks noGrp="1"/>
          </p:cNvSpPr>
          <p:nvPr>
            <p:ph type="title"/>
          </p:nvPr>
        </p:nvSpPr>
        <p:spPr/>
        <p:txBody>
          <a:bodyPr/>
          <a:lstStyle/>
          <a:p>
            <a:r>
              <a:rPr lang="en-GB" dirty="0"/>
              <a:t>Bibliography</a:t>
            </a:r>
          </a:p>
        </p:txBody>
      </p:sp>
      <p:sp>
        <p:nvSpPr>
          <p:cNvPr id="3" name="Inhaltsplatzhalter 2">
            <a:extLst>
              <a:ext uri="{FF2B5EF4-FFF2-40B4-BE49-F238E27FC236}">
                <a16:creationId xmlns:a16="http://schemas.microsoft.com/office/drawing/2014/main" id="{D3CBE6FC-3E61-4554-8475-25A81A835DA2}"/>
              </a:ext>
            </a:extLst>
          </p:cNvPr>
          <p:cNvSpPr>
            <a:spLocks noGrp="1"/>
          </p:cNvSpPr>
          <p:nvPr>
            <p:ph idx="1"/>
          </p:nvPr>
        </p:nvSpPr>
        <p:spPr/>
        <p:txBody>
          <a:bodyPr>
            <a:normAutofit lnSpcReduction="10000"/>
          </a:bodyPr>
          <a:lstStyle/>
          <a:p>
            <a:r>
              <a:rPr lang="de-CH" dirty="0" err="1"/>
              <a:t>Alpass</a:t>
            </a:r>
            <a:r>
              <a:rPr lang="de-CH" dirty="0"/>
              <a:t>, P. (2013). </a:t>
            </a:r>
            <a:r>
              <a:rPr lang="de-CH" i="1" dirty="0"/>
              <a:t>The </a:t>
            </a:r>
            <a:r>
              <a:rPr lang="de-CH" i="1" dirty="0" err="1"/>
              <a:t>religious</a:t>
            </a:r>
            <a:r>
              <a:rPr lang="de-CH" i="1" dirty="0"/>
              <a:t> </a:t>
            </a:r>
            <a:r>
              <a:rPr lang="de-CH" i="1" dirty="0" err="1"/>
              <a:t>life</a:t>
            </a:r>
            <a:r>
              <a:rPr lang="de-CH" i="1" dirty="0"/>
              <a:t> </a:t>
            </a:r>
            <a:r>
              <a:rPr lang="de-CH" i="1" dirty="0" err="1"/>
              <a:t>of</a:t>
            </a:r>
            <a:r>
              <a:rPr lang="de-CH" i="1" dirty="0"/>
              <a:t> </a:t>
            </a:r>
            <a:r>
              <a:rPr lang="de-CH" i="1" dirty="0" err="1"/>
              <a:t>Nabataea</a:t>
            </a:r>
            <a:r>
              <a:rPr lang="de-CH" dirty="0"/>
              <a:t>. </a:t>
            </a:r>
            <a:r>
              <a:rPr lang="de-CH" i="1" dirty="0"/>
              <a:t>Brill Leiden</a:t>
            </a:r>
            <a:r>
              <a:rPr lang="de-CH" dirty="0"/>
              <a:t>. Boston.</a:t>
            </a:r>
          </a:p>
          <a:p>
            <a:r>
              <a:rPr lang="de-CH" dirty="0"/>
              <a:t>Hackl, U., Jenni, H., Schneider, C., &amp; Keller, D. (2003). Quellen zur Geschichte der Nabatäer : Textsammlung mit Übersetzung und Kommentar, 730 S.</a:t>
            </a:r>
          </a:p>
          <a:p>
            <a:r>
              <a:rPr lang="de-CH" dirty="0"/>
              <a:t>Murray, M. (1989). Religion and </a:t>
            </a:r>
            <a:r>
              <a:rPr lang="de-CH" dirty="0" err="1"/>
              <a:t>the</a:t>
            </a:r>
            <a:r>
              <a:rPr lang="de-CH" dirty="0"/>
              <a:t> </a:t>
            </a:r>
            <a:r>
              <a:rPr lang="de-CH" dirty="0" err="1"/>
              <a:t>Nomadic</a:t>
            </a:r>
            <a:r>
              <a:rPr lang="de-CH" dirty="0"/>
              <a:t> Lifestyle : The </a:t>
            </a:r>
            <a:r>
              <a:rPr lang="de-CH" dirty="0" err="1"/>
              <a:t>Nabateans</a:t>
            </a:r>
            <a:r>
              <a:rPr lang="de-CH" dirty="0"/>
              <a:t>, (75), 215–234.</a:t>
            </a:r>
          </a:p>
          <a:p>
            <a:r>
              <a:rPr lang="de-CH" dirty="0" err="1"/>
              <a:t>Teixidor</a:t>
            </a:r>
            <a:r>
              <a:rPr lang="de-CH" dirty="0"/>
              <a:t>, J. (2015). </a:t>
            </a:r>
            <a:r>
              <a:rPr lang="de-CH" i="1" dirty="0"/>
              <a:t>The pagan </a:t>
            </a:r>
            <a:r>
              <a:rPr lang="de-CH" i="1" dirty="0" err="1"/>
              <a:t>god</a:t>
            </a:r>
            <a:r>
              <a:rPr lang="de-CH" i="1" dirty="0"/>
              <a:t> : </a:t>
            </a:r>
            <a:r>
              <a:rPr lang="de-CH" i="1" dirty="0" err="1"/>
              <a:t>popular</a:t>
            </a:r>
            <a:r>
              <a:rPr lang="de-CH" i="1" dirty="0"/>
              <a:t> </a:t>
            </a:r>
            <a:r>
              <a:rPr lang="de-CH" i="1" dirty="0" err="1"/>
              <a:t>religion</a:t>
            </a:r>
            <a:r>
              <a:rPr lang="de-CH" i="1" dirty="0"/>
              <a:t> in </a:t>
            </a:r>
            <a:r>
              <a:rPr lang="de-CH" i="1" dirty="0" err="1"/>
              <a:t>the</a:t>
            </a:r>
            <a:r>
              <a:rPr lang="de-CH" i="1" dirty="0"/>
              <a:t> Greco-Roman </a:t>
            </a:r>
            <a:r>
              <a:rPr lang="de-CH" i="1" dirty="0" err="1"/>
              <a:t>Near</a:t>
            </a:r>
            <a:r>
              <a:rPr lang="de-CH" i="1" dirty="0"/>
              <a:t> East</a:t>
            </a:r>
            <a:r>
              <a:rPr lang="de-CH" dirty="0"/>
              <a:t>. Princeton. </a:t>
            </a:r>
            <a:r>
              <a:rPr lang="de-CH" dirty="0" err="1"/>
              <a:t>Retrieved</a:t>
            </a:r>
            <a:r>
              <a:rPr lang="de-CH" dirty="0"/>
              <a:t> </a:t>
            </a:r>
            <a:r>
              <a:rPr lang="de-CH" dirty="0" err="1"/>
              <a:t>from</a:t>
            </a:r>
            <a:r>
              <a:rPr lang="de-CH" dirty="0"/>
              <a:t> https://books.google.ch/books?id=m5Z9BgAAQBAJ&amp;printsec=frontcover&amp;hl=de&amp;source=gbs_ge_summary_r&amp;cad=0#v=onepage&amp;q&amp;f=false</a:t>
            </a:r>
          </a:p>
          <a:p>
            <a:endParaRPr lang="en-GB" dirty="0"/>
          </a:p>
        </p:txBody>
      </p:sp>
    </p:spTree>
    <p:extLst>
      <p:ext uri="{BB962C8B-B14F-4D97-AF65-F5344CB8AC3E}">
        <p14:creationId xmlns:p14="http://schemas.microsoft.com/office/powerpoint/2010/main" val="3088609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rdfarben 16:9">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lumMod val="100000"/>
              </a:schemeClr>
            </a:gs>
            <a:gs pos="100000">
              <a:schemeClr val="phClr">
                <a:tint val="80000"/>
              </a:schemeClr>
            </a:gs>
          </a:gsLst>
          <a:lin ang="5400000" scaled="0"/>
        </a:gradFill>
        <a:blipFill>
          <a:blip xmlns:r="http://schemas.openxmlformats.org/officeDocument/2006/relationships" r:embed="rId1">
            <a:duotone>
              <a:schemeClr val="phClr">
                <a:shade val="50000"/>
              </a:schemeClr>
              <a:schemeClr val="phClr">
                <a:tint val="80000"/>
              </a:schemeClr>
            </a:duotone>
          </a:blip>
          <a:stretch/>
        </a:blipFill>
      </a:bgFillStyleLst>
    </a:fmtScheme>
  </a:themeElements>
  <a:objectDefaults/>
  <a:extraClrSchemeLst/>
  <a:extLst>
    <a:ext uri="{05A4C25C-085E-4340-85A3-A5531E510DB2}">
      <thm15:themeFamily xmlns:thm15="http://schemas.microsoft.com/office/thememl/2012/main" name="Office_15976185_TF02801065.potx" id="{7F06408F-B50F-4300-BC6A-38A82382C604}" vid="{904F55EB-F4E2-4AD0-A9EF-DC8871B94B50}"/>
    </a:ext>
  </a:extLst>
</a:theme>
</file>

<file path=ppt/theme/theme2.xml><?xml version="1.0" encoding="utf-8"?>
<a:theme xmlns:a="http://schemas.openxmlformats.org/drawingml/2006/main" name="Office-Design">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Design">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Erdfarbenpräsentation (Breitbild)</Template>
  <TotalTime>0</TotalTime>
  <Words>1775</Words>
  <Application>Microsoft Office PowerPoint</Application>
  <PresentationFormat>Benutzerdefiniert</PresentationFormat>
  <Paragraphs>129</Paragraphs>
  <Slides>25</Slides>
  <Notes>3</Notes>
  <HiddenSlides>0</HiddenSlides>
  <MMClips>0</MMClips>
  <ScaleCrop>false</ScaleCrop>
  <HeadingPairs>
    <vt:vector size="6" baseType="variant">
      <vt:variant>
        <vt:lpstr>Verwendete Schriftarten</vt:lpstr>
      </vt:variant>
      <vt:variant>
        <vt:i4>5</vt:i4>
      </vt:variant>
      <vt:variant>
        <vt:lpstr>Design</vt:lpstr>
      </vt:variant>
      <vt:variant>
        <vt:i4>1</vt:i4>
      </vt:variant>
      <vt:variant>
        <vt:lpstr>Folientitel</vt:lpstr>
      </vt:variant>
      <vt:variant>
        <vt:i4>25</vt:i4>
      </vt:variant>
    </vt:vector>
  </HeadingPairs>
  <TitlesOfParts>
    <vt:vector size="31" baseType="lpstr">
      <vt:lpstr>Arial</vt:lpstr>
      <vt:lpstr>Bahnschrift SemiBold</vt:lpstr>
      <vt:lpstr>Bahnschrift SemiBold SemiConden</vt:lpstr>
      <vt:lpstr>Corbel</vt:lpstr>
      <vt:lpstr>Wingdings</vt:lpstr>
      <vt:lpstr>Erdfarben 16:9</vt:lpstr>
      <vt:lpstr>   To what extent were Nabataean religious monuments defined by exterior stimuli and to what degree was this the result of hybridization </vt:lpstr>
      <vt:lpstr>               A chapter presentation  3.B.How greatly was Nabataean religion influenced by exterior forces and was there a kingdom wide uniform religion  </vt:lpstr>
      <vt:lpstr>Table of contents</vt:lpstr>
      <vt:lpstr>The main argument and my ambitions</vt:lpstr>
      <vt:lpstr>Difficulties during research</vt:lpstr>
      <vt:lpstr>Nabataeans</vt:lpstr>
      <vt:lpstr>Nabataeans</vt:lpstr>
      <vt:lpstr>PowerPoint-Präsentation</vt:lpstr>
      <vt:lpstr>Scholars, their works and aims</vt:lpstr>
      <vt:lpstr>Scholars, their works and aims</vt:lpstr>
      <vt:lpstr>The evidence for a uniform Nabataean religion</vt:lpstr>
      <vt:lpstr>Aniconic betyl inside a niche at Petra, unknown deity with unrelated inscription (Heckl et  al 2003:225)</vt:lpstr>
      <vt:lpstr>The evidence for a uniform Nabataean religion</vt:lpstr>
      <vt:lpstr>The evidence for a uniform Nabataean religion</vt:lpstr>
      <vt:lpstr>PowerPoint-Präsentation</vt:lpstr>
      <vt:lpstr>Evidence for a uniform Nabataean religion</vt:lpstr>
      <vt:lpstr>Evidence for a uniform Nabataean religion</vt:lpstr>
      <vt:lpstr>Evidence for a uniform Nabataean religion</vt:lpstr>
      <vt:lpstr>Evidence for a uniform Nabataean religion</vt:lpstr>
      <vt:lpstr>Evidence for a uniform Nabataean religion</vt:lpstr>
      <vt:lpstr>The evidence for a non-uniform Nabataean religion and exterior influences </vt:lpstr>
      <vt:lpstr>The evidence for a non-uniform Nabataean religion and exterior influences </vt:lpstr>
      <vt:lpstr>The evidence for a non-uniform Nabataean religion and exterior influences </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greatly was Nabataean religion influenced by exterior forces and was there a kingdom wide uniform belief system.</dc:title>
  <dc:creator>Mandiza Landsmeer</dc:creator>
  <cp:lastModifiedBy>Mandiza Landsmeer</cp:lastModifiedBy>
  <cp:revision>71</cp:revision>
  <dcterms:created xsi:type="dcterms:W3CDTF">2019-02-04T01:41:34Z</dcterms:created>
  <dcterms:modified xsi:type="dcterms:W3CDTF">2019-02-06T16:17:24Z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