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8994775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A7299-D3FB-4E50-8664-8CCF1B8820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E08017-EB17-4C0E-81D6-12D2DDBBD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B249C-0B8A-4FEE-AA9E-3AA62BDF2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F7985-318D-44CE-A724-7FF5D996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8E69E-51D4-4E8F-97E7-497B3059F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6776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9152D-4C41-438A-B7DB-AF72F1E13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27409-A41D-4A0F-954F-492CD9475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95DDD-8BD5-4184-99EB-91F8D4440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5C1F7-1621-4A1D-AC10-626A793D2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35ECD-D2E0-47B4-A952-FFB83F2D9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217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8304A-4A1E-47B0-971C-B5CA62BCC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4FD4B-0C2B-4C05-AB63-FC924CE3F8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365-7C9D-4B08-8F9A-CEEB2AD4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9AF7F-37F9-42F2-9EB8-433E579FE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C53D9-BEFD-4230-8996-689D3AD89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309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80F33-57A1-4148-AF07-D8F7B7801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BDC0A-46AC-4309-B628-518D18E2FE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08C65-CEB3-42A7-8D9E-6F4E921BB3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D3182C-BA7F-4B54-9B77-304649C68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0BD4F-F3DE-47B1-8BAD-272883699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3D72A-80F8-43DC-9CA7-7EC3F468B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6080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A4F6B-414B-4ACB-95C5-FAE60CF6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F199E-7802-43E5-8465-E8F090188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D72A2-D6C5-4264-9AC7-1C16446677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B6FD5-FAE8-47AB-A2D4-C7DEAEF98D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007CFF-8946-498C-B087-50F703A912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DC5C54-BC75-4FFB-9747-0B451B30E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E6C7D0-B60B-423C-A8AB-30D32C761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70028C-7231-493A-ADF8-EA7A5992D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7601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718F8-C0DB-4F2A-89F7-73A033AAB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8AC320-E691-4551-801E-CE8444C2B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372264-DD92-4033-AEA1-EE6BAC6E2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F9F15C-4477-46A0-B5BD-73A136254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573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DF1DD9-8095-487D-910F-D610D941E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C65824-955D-4E52-A3A8-6B3F814CE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CAE96-C331-4665-981C-E2E5CD9EA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8089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FF50-CE1E-41F8-9C31-621CB9670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AB1CE-B576-411B-9BE3-9BB1FF086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F58361-9869-4D1B-9C35-94B5017B27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2A60A8-4559-42A9-80A7-F001DB0B9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8BF400-FCA3-4E9F-AF65-AF43C85B0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543190-5A03-45AA-B929-8349B80B22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1047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D084D-A4AF-45CC-B823-11CCFCF42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082ED8-3DE0-4A58-A69B-079DF59F2A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91709-B0B0-4F44-8D39-F8E82CB2E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74BDD1-9E36-4542-ABA8-55EE738B5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6F130-644A-44E3-8E99-4EF387D51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58FC59-B18C-4A19-B7ED-0393A1C4B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45733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FEFDF-C21D-4DC7-A9A0-0ECB8B1D3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2098E-691E-4C22-A629-FC2C1EA80E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BEB7C-4791-4E34-92F6-975715405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20C8F-467A-4F2B-B8B4-B7DD155B9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C46C4-D0C8-4B0E-A26B-DA705D14D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575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F5B878-6344-4EFD-8F79-AC6927AFAE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399137-15A6-4B43-B4BC-B6608310B6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37B6D-4E38-474C-91EE-1AC4AF1FB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D0341-DE4D-43EA-BE5F-4ED7BF4B5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00CF4-D899-4573-A77D-A89C55B2F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267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01D646-D3A5-42FA-BC3D-9A55D0E61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EC509-4A9B-4D95-AFFF-6D05A5E1E7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1E735-04E6-4EAD-A788-788B65C78D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F6F7D-0A94-4EDB-A2E0-E48D280BBEB3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EC477-CF99-427F-9DAE-8C861263D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4FBDC-15B2-4932-BF9C-32132DBFFE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1424D-53B3-40DF-9E34-4B93185345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298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A8BD7E-A8F3-4C14-AA1B-78879B7459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150599"/>
              </p:ext>
            </p:extLst>
          </p:nvPr>
        </p:nvGraphicFramePr>
        <p:xfrm>
          <a:off x="214067" y="204186"/>
          <a:ext cx="10084158" cy="6581417"/>
        </p:xfrm>
        <a:graphic>
          <a:graphicData uri="http://schemas.openxmlformats.org/drawingml/2006/table">
            <a:tbl>
              <a:tblPr firstRow="1" firstCol="1" bandRow="1"/>
              <a:tblGrid>
                <a:gridCol w="893651">
                  <a:extLst>
                    <a:ext uri="{9D8B030D-6E8A-4147-A177-3AD203B41FA5}">
                      <a16:colId xmlns:a16="http://schemas.microsoft.com/office/drawing/2014/main" val="679566966"/>
                    </a:ext>
                  </a:extLst>
                </a:gridCol>
                <a:gridCol w="3491146">
                  <a:extLst>
                    <a:ext uri="{9D8B030D-6E8A-4147-A177-3AD203B41FA5}">
                      <a16:colId xmlns:a16="http://schemas.microsoft.com/office/drawing/2014/main" val="1766145861"/>
                    </a:ext>
                  </a:extLst>
                </a:gridCol>
                <a:gridCol w="3622285">
                  <a:extLst>
                    <a:ext uri="{9D8B030D-6E8A-4147-A177-3AD203B41FA5}">
                      <a16:colId xmlns:a16="http://schemas.microsoft.com/office/drawing/2014/main" val="4193621816"/>
                    </a:ext>
                  </a:extLst>
                </a:gridCol>
                <a:gridCol w="2077076">
                  <a:extLst>
                    <a:ext uri="{9D8B030D-6E8A-4147-A177-3AD203B41FA5}">
                      <a16:colId xmlns:a16="http://schemas.microsoft.com/office/drawing/2014/main" val="4187715786"/>
                    </a:ext>
                  </a:extLst>
                </a:gridCol>
              </a:tblGrid>
              <a:tr h="100030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Amser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9D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15/01/20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Methodoleg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Cysyniadau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Athro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pwyntiau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chwestiynau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Tasgau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strategaethau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gwahaniaethu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ymgysylltu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asesu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ffurfiannol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cartref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Adnoddau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(Gan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gofyniad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Iechyd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Diogelwch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7453332"/>
                  </a:ext>
                </a:extLst>
              </a:tr>
              <a:tr h="180417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Cyfnod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agoriadol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chysylltiadau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â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blaenorol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• Starter: Lluniau sydd yn gysylltiedig a’r gwers ar y bwrdd gwyn, rhaid i’r ddisgyblion dyfalu beth ydy’r cysylltiad. (5 min)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ail-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gydio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Gwaith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wers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flaenorol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symud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ymlaen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ganolbwyntio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problemau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iechyd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ffosydd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Pwynt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Pŵer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unig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7311004"/>
                  </a:ext>
                </a:extLst>
              </a:tr>
              <a:tr h="226782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Craidd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Dangos llun o milwr cyn mynd i’r rhyfel/ ar ôl cyrraedd y ffosydd ac ar ôl ychydig misoedd. (5 min)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Gofyn i’r disgyblion beth oedd problemau byw mewn amodau mor wael. (5 min)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Gwaith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Dosbarth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Dyddiad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a’r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teitl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(5 min)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casglu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gwybodaeth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problemau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iechyd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ffosydd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(20)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Cysylltu’r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gwybodaeth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gyda’r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lluniau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(5 min)</a:t>
                      </a: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cy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ystod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cyfnod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gael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trafodaeth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herio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chwestiynau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am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ffosydd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wynebu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cwestiynau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benodol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gysylltiedig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gyda’r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gwaith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Ar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ôl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trafod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am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problemau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posibl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bydde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milwr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ffosydd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gwynebu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gymryd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rhan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mewn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tasg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casglu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gweithio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mewn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tim.</a:t>
                      </a: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Pwynt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Pŵer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unig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llyfrau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taflenu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2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Aft>
                          <a:spcPts val="0"/>
                        </a:spcAft>
                      </a:pPr>
                      <a:endParaRPr lang="cy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4783080"/>
                  </a:ext>
                </a:extLst>
              </a:tr>
              <a:tr h="15091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Sesiwn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Lawn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Plenary: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Gofyn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beth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afiechyd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gweithaf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ei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barn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nhw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cy-GB" sz="8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mynegi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barn am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nhw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ddysgu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wers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Nid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oes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angen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offer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rhan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7463679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FB42F199-CF2A-4A04-ACD0-EB5E1FDF5D3B}"/>
              </a:ext>
            </a:extLst>
          </p:cNvPr>
          <p:cNvSpPr/>
          <p:nvPr/>
        </p:nvSpPr>
        <p:spPr>
          <a:xfrm>
            <a:off x="10181346" y="2186767"/>
            <a:ext cx="216767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Tystiolaeth</a:t>
            </a:r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15:</a:t>
            </a:r>
          </a:p>
          <a:p>
            <a:pPr algn="ctr"/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Casglu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Gwybodaeth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:-</a:t>
            </a:r>
          </a:p>
          <a:p>
            <a:pPr algn="ctr"/>
            <a:r>
              <a:rPr lang="en-GB" sz="1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Cyfle</a:t>
            </a:r>
            <a:r>
              <a:rPr lang="en-GB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ymarfer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sgiliau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darllen,llythrennedd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trwy</a:t>
            </a:r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cyfarthrebu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endParaRPr lang="cy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6964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349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declan owens</dc:creator>
  <cp:lastModifiedBy>declan owens</cp:lastModifiedBy>
  <cp:revision>5</cp:revision>
  <cp:lastPrinted>2020-01-14T20:52:36Z</cp:lastPrinted>
  <dcterms:created xsi:type="dcterms:W3CDTF">2020-01-14T19:30:45Z</dcterms:created>
  <dcterms:modified xsi:type="dcterms:W3CDTF">2020-05-12T19:12:22Z</dcterms:modified>
</cp:coreProperties>
</file>