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256" r:id="rId5"/>
    <p:sldId id="658" r:id="rId6"/>
    <p:sldId id="463" r:id="rId7"/>
    <p:sldId id="660" r:id="rId8"/>
    <p:sldId id="666" r:id="rId9"/>
    <p:sldId id="679" r:id="rId10"/>
    <p:sldId id="686" r:id="rId11"/>
    <p:sldId id="687" r:id="rId12"/>
    <p:sldId id="677" r:id="rId13"/>
    <p:sldId id="692" r:id="rId14"/>
    <p:sldId id="698" r:id="rId15"/>
    <p:sldId id="259" r:id="rId16"/>
    <p:sldId id="260" r:id="rId17"/>
    <p:sldId id="261" r:id="rId18"/>
    <p:sldId id="262" r:id="rId19"/>
    <p:sldId id="273" r:id="rId20"/>
    <p:sldId id="308" r:id="rId21"/>
    <p:sldId id="264" r:id="rId22"/>
    <p:sldId id="288" r:id="rId23"/>
    <p:sldId id="293" r:id="rId24"/>
    <p:sldId id="700" r:id="rId25"/>
    <p:sldId id="699" r:id="rId26"/>
    <p:sldId id="292" r:id="rId27"/>
    <p:sldId id="289" r:id="rId28"/>
    <p:sldId id="298" r:id="rId29"/>
    <p:sldId id="695" r:id="rId30"/>
    <p:sldId id="258" r:id="rId31"/>
    <p:sldId id="706" r:id="rId32"/>
    <p:sldId id="707" r:id="rId33"/>
    <p:sldId id="708" r:id="rId34"/>
    <p:sldId id="709" r:id="rId35"/>
    <p:sldId id="710" r:id="rId36"/>
    <p:sldId id="711" r:id="rId37"/>
    <p:sldId id="712" r:id="rId38"/>
    <p:sldId id="713" r:id="rId39"/>
    <p:sldId id="714" r:id="rId40"/>
    <p:sldId id="715" r:id="rId41"/>
    <p:sldId id="716" r:id="rId42"/>
    <p:sldId id="717" r:id="rId43"/>
    <p:sldId id="271" r:id="rId44"/>
    <p:sldId id="272" r:id="rId45"/>
    <p:sldId id="274" r:id="rId46"/>
    <p:sldId id="346" r:id="rId47"/>
    <p:sldId id="718" r:id="rId48"/>
    <p:sldId id="350" r:id="rId49"/>
    <p:sldId id="349" r:id="rId50"/>
    <p:sldId id="351" r:id="rId51"/>
    <p:sldId id="352" r:id="rId52"/>
    <p:sldId id="696" r:id="rId53"/>
    <p:sldId id="348" r:id="rId54"/>
    <p:sldId id="689" r:id="rId55"/>
    <p:sldId id="691" r:id="rId56"/>
    <p:sldId id="669" r:id="rId57"/>
    <p:sldId id="690" r:id="rId58"/>
    <p:sldId id="524" r:id="rId5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02699C-A8FB-3477-5D58-93732E8E3091}" v="30" dt="2024-10-14T14:00:39.9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8CC04389-9B8A-E0EA-EA3A-23393A7DDE7E}"/>
    <pc:docChg chg="modSld">
      <pc:chgData name="James Moore" userId="S::j.moore@uwtsd.ac.uk::2734fbee-75e6-4c68-b1e1-71d90938a1bc" providerId="AD" clId="Web-{8CC04389-9B8A-E0EA-EA3A-23393A7DDE7E}" dt="2024-10-10T12:07:35.347" v="1" actId="20577"/>
      <pc:docMkLst>
        <pc:docMk/>
      </pc:docMkLst>
      <pc:sldChg chg="modSp">
        <pc:chgData name="James Moore" userId="S::j.moore@uwtsd.ac.uk::2734fbee-75e6-4c68-b1e1-71d90938a1bc" providerId="AD" clId="Web-{8CC04389-9B8A-E0EA-EA3A-23393A7DDE7E}" dt="2024-10-10T12:07:35.347" v="1" actId="20577"/>
        <pc:sldMkLst>
          <pc:docMk/>
          <pc:sldMk cId="2087353130" sldId="256"/>
        </pc:sldMkLst>
        <pc:spChg chg="mod">
          <ac:chgData name="James Moore" userId="S::j.moore@uwtsd.ac.uk::2734fbee-75e6-4c68-b1e1-71d90938a1bc" providerId="AD" clId="Web-{8CC04389-9B8A-E0EA-EA3A-23393A7DDE7E}" dt="2024-10-10T12:07:35.347" v="1" actId="20577"/>
          <ac:spMkLst>
            <pc:docMk/>
            <pc:sldMk cId="2087353130" sldId="256"/>
            <ac:spMk id="3" creationId="{22C6E451-9A9C-40B0-8CEB-03CB8540F3F1}"/>
          </ac:spMkLst>
        </pc:spChg>
      </pc:sldChg>
    </pc:docChg>
  </pc:docChgLst>
  <pc:docChgLst>
    <pc:chgData name="James Moore" userId="S::j.moore@uwtsd.ac.uk::2734fbee-75e6-4c68-b1e1-71d90938a1bc" providerId="AD" clId="Web-{D2BF6E2A-2127-28DE-9423-1624AC857E66}"/>
    <pc:docChg chg="delSld">
      <pc:chgData name="James Moore" userId="S::j.moore@uwtsd.ac.uk::2734fbee-75e6-4c68-b1e1-71d90938a1bc" providerId="AD" clId="Web-{D2BF6E2A-2127-28DE-9423-1624AC857E66}" dt="2024-10-11T07:39:40.400" v="11"/>
      <pc:docMkLst>
        <pc:docMk/>
      </pc:docMkLst>
      <pc:sldChg chg="del">
        <pc:chgData name="James Moore" userId="S::j.moore@uwtsd.ac.uk::2734fbee-75e6-4c68-b1e1-71d90938a1bc" providerId="AD" clId="Web-{D2BF6E2A-2127-28DE-9423-1624AC857E66}" dt="2024-10-11T07:39:32.431" v="4"/>
        <pc:sldMkLst>
          <pc:docMk/>
          <pc:sldMk cId="333041128" sldId="263"/>
        </pc:sldMkLst>
      </pc:sldChg>
      <pc:sldChg chg="del">
        <pc:chgData name="James Moore" userId="S::j.moore@uwtsd.ac.uk::2734fbee-75e6-4c68-b1e1-71d90938a1bc" providerId="AD" clId="Web-{D2BF6E2A-2127-28DE-9423-1624AC857E66}" dt="2024-10-11T07:39:34.634" v="6"/>
        <pc:sldMkLst>
          <pc:docMk/>
          <pc:sldMk cId="3054207853" sldId="265"/>
        </pc:sldMkLst>
      </pc:sldChg>
      <pc:sldChg chg="del">
        <pc:chgData name="James Moore" userId="S::j.moore@uwtsd.ac.uk::2734fbee-75e6-4c68-b1e1-71d90938a1bc" providerId="AD" clId="Web-{D2BF6E2A-2127-28DE-9423-1624AC857E66}" dt="2024-10-11T07:39:35.900" v="7"/>
        <pc:sldMkLst>
          <pc:docMk/>
          <pc:sldMk cId="1996585582" sldId="266"/>
        </pc:sldMkLst>
      </pc:sldChg>
      <pc:sldChg chg="del">
        <pc:chgData name="James Moore" userId="S::j.moore@uwtsd.ac.uk::2734fbee-75e6-4c68-b1e1-71d90938a1bc" providerId="AD" clId="Web-{D2BF6E2A-2127-28DE-9423-1624AC857E66}" dt="2024-10-11T07:39:38.025" v="8"/>
        <pc:sldMkLst>
          <pc:docMk/>
          <pc:sldMk cId="917096259" sldId="267"/>
        </pc:sldMkLst>
      </pc:sldChg>
      <pc:sldChg chg="del">
        <pc:chgData name="James Moore" userId="S::j.moore@uwtsd.ac.uk::2734fbee-75e6-4c68-b1e1-71d90938a1bc" providerId="AD" clId="Web-{D2BF6E2A-2127-28DE-9423-1624AC857E66}" dt="2024-10-11T07:39:38.791" v="9"/>
        <pc:sldMkLst>
          <pc:docMk/>
          <pc:sldMk cId="1898627039" sldId="268"/>
        </pc:sldMkLst>
      </pc:sldChg>
      <pc:sldChg chg="del">
        <pc:chgData name="James Moore" userId="S::j.moore@uwtsd.ac.uk::2734fbee-75e6-4c68-b1e1-71d90938a1bc" providerId="AD" clId="Web-{D2BF6E2A-2127-28DE-9423-1624AC857E66}" dt="2024-10-11T07:39:39.681" v="10"/>
        <pc:sldMkLst>
          <pc:docMk/>
          <pc:sldMk cId="3710368292" sldId="269"/>
        </pc:sldMkLst>
      </pc:sldChg>
      <pc:sldChg chg="del">
        <pc:chgData name="James Moore" userId="S::j.moore@uwtsd.ac.uk::2734fbee-75e6-4c68-b1e1-71d90938a1bc" providerId="AD" clId="Web-{D2BF6E2A-2127-28DE-9423-1624AC857E66}" dt="2024-10-11T07:39:40.400" v="11"/>
        <pc:sldMkLst>
          <pc:docMk/>
          <pc:sldMk cId="2519229913" sldId="270"/>
        </pc:sldMkLst>
      </pc:sldChg>
      <pc:sldChg chg="del">
        <pc:chgData name="James Moore" userId="S::j.moore@uwtsd.ac.uk::2734fbee-75e6-4c68-b1e1-71d90938a1bc" providerId="AD" clId="Web-{D2BF6E2A-2127-28DE-9423-1624AC857E66}" dt="2024-10-11T07:39:30.072" v="0"/>
        <pc:sldMkLst>
          <pc:docMk/>
          <pc:sldMk cId="1988963514" sldId="701"/>
        </pc:sldMkLst>
      </pc:sldChg>
      <pc:sldChg chg="del">
        <pc:chgData name="James Moore" userId="S::j.moore@uwtsd.ac.uk::2734fbee-75e6-4c68-b1e1-71d90938a1bc" providerId="AD" clId="Web-{D2BF6E2A-2127-28DE-9423-1624AC857E66}" dt="2024-10-11T07:39:30.853" v="1"/>
        <pc:sldMkLst>
          <pc:docMk/>
          <pc:sldMk cId="4207981340" sldId="702"/>
        </pc:sldMkLst>
      </pc:sldChg>
      <pc:sldChg chg="del">
        <pc:chgData name="James Moore" userId="S::j.moore@uwtsd.ac.uk::2734fbee-75e6-4c68-b1e1-71d90938a1bc" providerId="AD" clId="Web-{D2BF6E2A-2127-28DE-9423-1624AC857E66}" dt="2024-10-11T07:39:31.650" v="2"/>
        <pc:sldMkLst>
          <pc:docMk/>
          <pc:sldMk cId="2779060140" sldId="703"/>
        </pc:sldMkLst>
      </pc:sldChg>
      <pc:sldChg chg="del">
        <pc:chgData name="James Moore" userId="S::j.moore@uwtsd.ac.uk::2734fbee-75e6-4c68-b1e1-71d90938a1bc" providerId="AD" clId="Web-{D2BF6E2A-2127-28DE-9423-1624AC857E66}" dt="2024-10-11T07:39:32.025" v="3"/>
        <pc:sldMkLst>
          <pc:docMk/>
          <pc:sldMk cId="3472464518" sldId="704"/>
        </pc:sldMkLst>
      </pc:sldChg>
      <pc:sldChg chg="del">
        <pc:chgData name="James Moore" userId="S::j.moore@uwtsd.ac.uk::2734fbee-75e6-4c68-b1e1-71d90938a1bc" providerId="AD" clId="Web-{D2BF6E2A-2127-28DE-9423-1624AC857E66}" dt="2024-10-11T07:39:33.431" v="5"/>
        <pc:sldMkLst>
          <pc:docMk/>
          <pc:sldMk cId="1596567704" sldId="705"/>
        </pc:sldMkLst>
      </pc:sldChg>
    </pc:docChg>
  </pc:docChgLst>
  <pc:docChgLst>
    <pc:chgData name="James Moore" userId="S::j.moore@uwtsd.ac.uk::2734fbee-75e6-4c68-b1e1-71d90938a1bc" providerId="AD" clId="Web-{72E847D1-6B8F-7551-D649-9FD240DFD852}"/>
    <pc:docChg chg="addSld delSld modSld sldOrd">
      <pc:chgData name="James Moore" userId="S::j.moore@uwtsd.ac.uk::2734fbee-75e6-4c68-b1e1-71d90938a1bc" providerId="AD" clId="Web-{72E847D1-6B8F-7551-D649-9FD240DFD852}" dt="2024-10-11T07:38:20.471" v="602"/>
      <pc:docMkLst>
        <pc:docMk/>
      </pc:docMkLst>
      <pc:sldChg chg="modSp add">
        <pc:chgData name="James Moore" userId="S::j.moore@uwtsd.ac.uk::2734fbee-75e6-4c68-b1e1-71d90938a1bc" providerId="AD" clId="Web-{72E847D1-6B8F-7551-D649-9FD240DFD852}" dt="2024-10-11T07:34:01.247" v="585" actId="14100"/>
        <pc:sldMkLst>
          <pc:docMk/>
          <pc:sldMk cId="687063826" sldId="258"/>
        </pc:sldMkLst>
        <pc:spChg chg="mod">
          <ac:chgData name="James Moore" userId="S::j.moore@uwtsd.ac.uk::2734fbee-75e6-4c68-b1e1-71d90938a1bc" providerId="AD" clId="Web-{72E847D1-6B8F-7551-D649-9FD240DFD852}" dt="2024-10-11T07:34:01.247" v="585" actId="14100"/>
          <ac:spMkLst>
            <pc:docMk/>
            <pc:sldMk cId="687063826" sldId="258"/>
            <ac:spMk id="2" creationId="{D5B99C92-2E84-46FA-A7EB-97FE5988D143}"/>
          </ac:spMkLst>
        </pc:spChg>
        <pc:spChg chg="mod">
          <ac:chgData name="James Moore" userId="S::j.moore@uwtsd.ac.uk::2734fbee-75e6-4c68-b1e1-71d90938a1bc" providerId="AD" clId="Web-{72E847D1-6B8F-7551-D649-9FD240DFD852}" dt="2024-10-11T07:33:53.840" v="584" actId="14100"/>
          <ac:spMkLst>
            <pc:docMk/>
            <pc:sldMk cId="687063826" sldId="258"/>
            <ac:spMk id="4" creationId="{B7C59DDA-337C-4167-93F8-737B048E45AF}"/>
          </ac:spMkLst>
        </pc:spChg>
      </pc:sldChg>
      <pc:sldChg chg="addSp delSp modSp add del ord">
        <pc:chgData name="James Moore" userId="S::j.moore@uwtsd.ac.uk::2734fbee-75e6-4c68-b1e1-71d90938a1bc" providerId="AD" clId="Web-{72E847D1-6B8F-7551-D649-9FD240DFD852}" dt="2024-10-11T07:16:53.692" v="393"/>
        <pc:sldMkLst>
          <pc:docMk/>
          <pc:sldMk cId="3066286179" sldId="259"/>
        </pc:sldMkLst>
        <pc:spChg chg="del">
          <ac:chgData name="James Moore" userId="S::j.moore@uwtsd.ac.uk::2734fbee-75e6-4c68-b1e1-71d90938a1bc" providerId="AD" clId="Web-{72E847D1-6B8F-7551-D649-9FD240DFD852}" dt="2024-10-11T06:57:48.541" v="115"/>
          <ac:spMkLst>
            <pc:docMk/>
            <pc:sldMk cId="3066286179" sldId="259"/>
            <ac:spMk id="2" creationId="{D96B54F8-2323-496B-950C-CB11D020F1B2}"/>
          </ac:spMkLst>
        </pc:spChg>
        <pc:spChg chg="add del mod">
          <ac:chgData name="James Moore" userId="S::j.moore@uwtsd.ac.uk::2734fbee-75e6-4c68-b1e1-71d90938a1bc" providerId="AD" clId="Web-{72E847D1-6B8F-7551-D649-9FD240DFD852}" dt="2024-10-11T06:58:05.994" v="121"/>
          <ac:spMkLst>
            <pc:docMk/>
            <pc:sldMk cId="3066286179" sldId="259"/>
            <ac:spMk id="5" creationId="{FFEFBCEB-0C4B-DB5E-E6AF-8FB7256B24B4}"/>
          </ac:spMkLst>
        </pc:spChg>
        <pc:spChg chg="add mod">
          <ac:chgData name="James Moore" userId="S::j.moore@uwtsd.ac.uk::2734fbee-75e6-4c68-b1e1-71d90938a1bc" providerId="AD" clId="Web-{72E847D1-6B8F-7551-D649-9FD240DFD852}" dt="2024-10-11T06:58:03.322" v="120" actId="1076"/>
          <ac:spMkLst>
            <pc:docMk/>
            <pc:sldMk cId="3066286179" sldId="259"/>
            <ac:spMk id="7" creationId="{9B2E4A2E-5150-5395-7035-9161A13F3D02}"/>
          </ac:spMkLst>
        </pc:spChg>
        <pc:picChg chg="mod modCrop">
          <ac:chgData name="James Moore" userId="S::j.moore@uwtsd.ac.uk::2734fbee-75e6-4c68-b1e1-71d90938a1bc" providerId="AD" clId="Web-{72E847D1-6B8F-7551-D649-9FD240DFD852}" dt="2024-10-11T06:58:29.167" v="124"/>
          <ac:picMkLst>
            <pc:docMk/>
            <pc:sldMk cId="3066286179" sldId="259"/>
            <ac:picMk id="4" creationId="{60C4BEFE-722D-4B55-92F4-A2F4F23C14B1}"/>
          </ac:picMkLst>
        </pc:picChg>
      </pc:sldChg>
      <pc:sldChg chg="addSp modSp add ord modNotes">
        <pc:chgData name="James Moore" userId="S::j.moore@uwtsd.ac.uk::2734fbee-75e6-4c68-b1e1-71d90938a1bc" providerId="AD" clId="Web-{72E847D1-6B8F-7551-D649-9FD240DFD852}" dt="2024-10-11T07:17:10.911" v="396"/>
        <pc:sldMkLst>
          <pc:docMk/>
          <pc:sldMk cId="3912249595" sldId="260"/>
        </pc:sldMkLst>
        <pc:spChg chg="mod">
          <ac:chgData name="James Moore" userId="S::j.moore@uwtsd.ac.uk::2734fbee-75e6-4c68-b1e1-71d90938a1bc" providerId="AD" clId="Web-{72E847D1-6B8F-7551-D649-9FD240DFD852}" dt="2024-10-11T06:59:51.809" v="127"/>
          <ac:spMkLst>
            <pc:docMk/>
            <pc:sldMk cId="3912249595" sldId="260"/>
            <ac:spMk id="2" creationId="{0768353B-BFDB-4541-89DD-38B1ED2D9C70}"/>
          </ac:spMkLst>
        </pc:spChg>
        <pc:spChg chg="add mod">
          <ac:chgData name="James Moore" userId="S::j.moore@uwtsd.ac.uk::2734fbee-75e6-4c68-b1e1-71d90938a1bc" providerId="AD" clId="Web-{72E847D1-6B8F-7551-D649-9FD240DFD852}" dt="2024-10-11T07:01:41.312" v="144" actId="20577"/>
          <ac:spMkLst>
            <pc:docMk/>
            <pc:sldMk cId="3912249595" sldId="260"/>
            <ac:spMk id="3" creationId="{A3D0093E-EEC4-779A-0C44-62BC8076C653}"/>
          </ac:spMkLst>
        </pc:spChg>
        <pc:spChg chg="mod">
          <ac:chgData name="James Moore" userId="S::j.moore@uwtsd.ac.uk::2734fbee-75e6-4c68-b1e1-71d90938a1bc" providerId="AD" clId="Web-{72E847D1-6B8F-7551-D649-9FD240DFD852}" dt="2024-10-11T06:59:51.809" v="128"/>
          <ac:spMkLst>
            <pc:docMk/>
            <pc:sldMk cId="3912249595" sldId="260"/>
            <ac:spMk id="4" creationId="{2D7C91E1-33EF-44CD-83BE-5A0C569D4DE9}"/>
          </ac:spMkLst>
        </pc:spChg>
        <pc:spChg chg="mod">
          <ac:chgData name="James Moore" userId="S::j.moore@uwtsd.ac.uk::2734fbee-75e6-4c68-b1e1-71d90938a1bc" providerId="AD" clId="Web-{72E847D1-6B8F-7551-D649-9FD240DFD852}" dt="2024-10-11T06:59:51.809" v="129"/>
          <ac:spMkLst>
            <pc:docMk/>
            <pc:sldMk cId="3912249595" sldId="260"/>
            <ac:spMk id="5" creationId="{8451F6B0-7C01-4AE4-8849-EDF824009222}"/>
          </ac:spMkLst>
        </pc:spChg>
        <pc:spChg chg="mod">
          <ac:chgData name="James Moore" userId="S::j.moore@uwtsd.ac.uk::2734fbee-75e6-4c68-b1e1-71d90938a1bc" providerId="AD" clId="Web-{72E847D1-6B8F-7551-D649-9FD240DFD852}" dt="2024-10-11T06:59:51.825" v="130"/>
          <ac:spMkLst>
            <pc:docMk/>
            <pc:sldMk cId="3912249595" sldId="260"/>
            <ac:spMk id="6" creationId="{0875F66A-28A9-44B8-8B86-9DB4F9D868DB}"/>
          </ac:spMkLst>
        </pc:spChg>
        <pc:spChg chg="mod">
          <ac:chgData name="James Moore" userId="S::j.moore@uwtsd.ac.uk::2734fbee-75e6-4c68-b1e1-71d90938a1bc" providerId="AD" clId="Web-{72E847D1-6B8F-7551-D649-9FD240DFD852}" dt="2024-10-11T06:59:51.825" v="131"/>
          <ac:spMkLst>
            <pc:docMk/>
            <pc:sldMk cId="3912249595" sldId="260"/>
            <ac:spMk id="7" creationId="{02D903A8-B3B2-433D-8D79-8042D3FF0398}"/>
          </ac:spMkLst>
        </pc:spChg>
        <pc:spChg chg="mod">
          <ac:chgData name="James Moore" userId="S::j.moore@uwtsd.ac.uk::2734fbee-75e6-4c68-b1e1-71d90938a1bc" providerId="AD" clId="Web-{72E847D1-6B8F-7551-D649-9FD240DFD852}" dt="2024-10-11T06:59:51.825" v="132"/>
          <ac:spMkLst>
            <pc:docMk/>
            <pc:sldMk cId="3912249595" sldId="260"/>
            <ac:spMk id="8" creationId="{A8FF4DCB-3A1D-4916-9E50-1C86259E925C}"/>
          </ac:spMkLst>
        </pc:spChg>
        <pc:spChg chg="mod">
          <ac:chgData name="James Moore" userId="S::j.moore@uwtsd.ac.uk::2734fbee-75e6-4c68-b1e1-71d90938a1bc" providerId="AD" clId="Web-{72E847D1-6B8F-7551-D649-9FD240DFD852}" dt="2024-10-11T06:59:51.825" v="133"/>
          <ac:spMkLst>
            <pc:docMk/>
            <pc:sldMk cId="3912249595" sldId="260"/>
            <ac:spMk id="9" creationId="{0049BD88-1B51-4D60-95E5-172FBF3B10D3}"/>
          </ac:spMkLst>
        </pc:spChg>
        <pc:spChg chg="mod">
          <ac:chgData name="James Moore" userId="S::j.moore@uwtsd.ac.uk::2734fbee-75e6-4c68-b1e1-71d90938a1bc" providerId="AD" clId="Web-{72E847D1-6B8F-7551-D649-9FD240DFD852}" dt="2024-10-11T06:59:51.825" v="134"/>
          <ac:spMkLst>
            <pc:docMk/>
            <pc:sldMk cId="3912249595" sldId="260"/>
            <ac:spMk id="27" creationId="{112643D4-AEF0-46D4-94D1-8C89945D506A}"/>
          </ac:spMkLst>
        </pc:spChg>
        <pc:spChg chg="mod">
          <ac:chgData name="James Moore" userId="S::j.moore@uwtsd.ac.uk::2734fbee-75e6-4c68-b1e1-71d90938a1bc" providerId="AD" clId="Web-{72E847D1-6B8F-7551-D649-9FD240DFD852}" dt="2024-10-11T06:59:51.825" v="135"/>
          <ac:spMkLst>
            <pc:docMk/>
            <pc:sldMk cId="3912249595" sldId="260"/>
            <ac:spMk id="28" creationId="{121F2320-84C5-45D1-A41A-00F84ADA1FDD}"/>
          </ac:spMkLst>
        </pc:spChg>
        <pc:spChg chg="mod">
          <ac:chgData name="James Moore" userId="S::j.moore@uwtsd.ac.uk::2734fbee-75e6-4c68-b1e1-71d90938a1bc" providerId="AD" clId="Web-{72E847D1-6B8F-7551-D649-9FD240DFD852}" dt="2024-10-11T06:59:51.825" v="136"/>
          <ac:spMkLst>
            <pc:docMk/>
            <pc:sldMk cId="3912249595" sldId="260"/>
            <ac:spMk id="29" creationId="{42DED6C1-1CA2-400E-9277-6C2715184B9A}"/>
          </ac:spMkLst>
        </pc:spChg>
        <pc:spChg chg="mod">
          <ac:chgData name="James Moore" userId="S::j.moore@uwtsd.ac.uk::2734fbee-75e6-4c68-b1e1-71d90938a1bc" providerId="AD" clId="Web-{72E847D1-6B8F-7551-D649-9FD240DFD852}" dt="2024-10-11T06:59:51.903" v="137"/>
          <ac:spMkLst>
            <pc:docMk/>
            <pc:sldMk cId="3912249595" sldId="260"/>
            <ac:spMk id="30" creationId="{E50A9F82-67A0-4BFE-B3F0-6A4B3E9ABE89}"/>
          </ac:spMkLst>
        </pc:spChg>
      </pc:sldChg>
      <pc:sldChg chg="addSp modSp add ord modNotes">
        <pc:chgData name="James Moore" userId="S::j.moore@uwtsd.ac.uk::2734fbee-75e6-4c68-b1e1-71d90938a1bc" providerId="AD" clId="Web-{72E847D1-6B8F-7551-D649-9FD240DFD852}" dt="2024-10-11T07:17:10.911" v="395"/>
        <pc:sldMkLst>
          <pc:docMk/>
          <pc:sldMk cId="1988471613" sldId="261"/>
        </pc:sldMkLst>
        <pc:spChg chg="mod">
          <ac:chgData name="James Moore" userId="S::j.moore@uwtsd.ac.uk::2734fbee-75e6-4c68-b1e1-71d90938a1bc" providerId="AD" clId="Web-{72E847D1-6B8F-7551-D649-9FD240DFD852}" dt="2024-10-11T07:03:59.768" v="172" actId="1076"/>
          <ac:spMkLst>
            <pc:docMk/>
            <pc:sldMk cId="1988471613" sldId="261"/>
            <ac:spMk id="2" creationId="{9DAAF12B-7596-4855-9C0E-F51355940F6D}"/>
          </ac:spMkLst>
        </pc:spChg>
        <pc:spChg chg="add mod">
          <ac:chgData name="James Moore" userId="S::j.moore@uwtsd.ac.uk::2734fbee-75e6-4c68-b1e1-71d90938a1bc" providerId="AD" clId="Web-{72E847D1-6B8F-7551-D649-9FD240DFD852}" dt="2024-10-11T07:04:02.362" v="173" actId="1076"/>
          <ac:spMkLst>
            <pc:docMk/>
            <pc:sldMk cId="1988471613" sldId="261"/>
            <ac:spMk id="3" creationId="{1EB2289B-D105-813C-C78E-B7963037EA9C}"/>
          </ac:spMkLst>
        </pc:spChg>
        <pc:spChg chg="mod">
          <ac:chgData name="James Moore" userId="S::j.moore@uwtsd.ac.uk::2734fbee-75e6-4c68-b1e1-71d90938a1bc" providerId="AD" clId="Web-{72E847D1-6B8F-7551-D649-9FD240DFD852}" dt="2024-10-11T07:03:00.345" v="160"/>
          <ac:spMkLst>
            <pc:docMk/>
            <pc:sldMk cId="1988471613" sldId="261"/>
            <ac:spMk id="5" creationId="{25FCBCE5-C593-4606-8713-6C0E86AC1905}"/>
          </ac:spMkLst>
        </pc:spChg>
        <pc:spChg chg="mod">
          <ac:chgData name="James Moore" userId="S::j.moore@uwtsd.ac.uk::2734fbee-75e6-4c68-b1e1-71d90938a1bc" providerId="AD" clId="Web-{72E847D1-6B8F-7551-D649-9FD240DFD852}" dt="2024-10-11T07:03:00.345" v="161"/>
          <ac:spMkLst>
            <pc:docMk/>
            <pc:sldMk cId="1988471613" sldId="261"/>
            <ac:spMk id="6" creationId="{F772D7F4-6D27-4E1E-B362-80C6D736779A}"/>
          </ac:spMkLst>
        </pc:spChg>
        <pc:spChg chg="mod">
          <ac:chgData name="James Moore" userId="S::j.moore@uwtsd.ac.uk::2734fbee-75e6-4c68-b1e1-71d90938a1bc" providerId="AD" clId="Web-{72E847D1-6B8F-7551-D649-9FD240DFD852}" dt="2024-10-11T07:03:00.345" v="162"/>
          <ac:spMkLst>
            <pc:docMk/>
            <pc:sldMk cId="1988471613" sldId="261"/>
            <ac:spMk id="7" creationId="{9109E0E7-CC58-4690-A116-84012DE6AEFE}"/>
          </ac:spMkLst>
        </pc:spChg>
        <pc:spChg chg="mod">
          <ac:chgData name="James Moore" userId="S::j.moore@uwtsd.ac.uk::2734fbee-75e6-4c68-b1e1-71d90938a1bc" providerId="AD" clId="Web-{72E847D1-6B8F-7551-D649-9FD240DFD852}" dt="2024-10-11T07:03:00.345" v="163"/>
          <ac:spMkLst>
            <pc:docMk/>
            <pc:sldMk cId="1988471613" sldId="261"/>
            <ac:spMk id="8" creationId="{DD1D86B0-C5AD-474B-8BBD-A762D1BBA5A5}"/>
          </ac:spMkLst>
        </pc:spChg>
        <pc:spChg chg="mod">
          <ac:chgData name="James Moore" userId="S::j.moore@uwtsd.ac.uk::2734fbee-75e6-4c68-b1e1-71d90938a1bc" providerId="AD" clId="Web-{72E847D1-6B8F-7551-D649-9FD240DFD852}" dt="2024-10-11T07:03:00.345" v="164"/>
          <ac:spMkLst>
            <pc:docMk/>
            <pc:sldMk cId="1988471613" sldId="261"/>
            <ac:spMk id="9" creationId="{6BA3563F-CD8C-4ABD-9B13-E577CA0D2A29}"/>
          </ac:spMkLst>
        </pc:spChg>
        <pc:spChg chg="mod">
          <ac:chgData name="James Moore" userId="S::j.moore@uwtsd.ac.uk::2734fbee-75e6-4c68-b1e1-71d90938a1bc" providerId="AD" clId="Web-{72E847D1-6B8F-7551-D649-9FD240DFD852}" dt="2024-10-11T07:03:00.345" v="165"/>
          <ac:spMkLst>
            <pc:docMk/>
            <pc:sldMk cId="1988471613" sldId="261"/>
            <ac:spMk id="10" creationId="{04E5FAC5-4122-420B-ADA9-ED2B9319E6E6}"/>
          </ac:spMkLst>
        </pc:spChg>
        <pc:spChg chg="mod">
          <ac:chgData name="James Moore" userId="S::j.moore@uwtsd.ac.uk::2734fbee-75e6-4c68-b1e1-71d90938a1bc" providerId="AD" clId="Web-{72E847D1-6B8F-7551-D649-9FD240DFD852}" dt="2024-10-11T07:03:14.704" v="168" actId="1076"/>
          <ac:spMkLst>
            <pc:docMk/>
            <pc:sldMk cId="1988471613" sldId="261"/>
            <ac:spMk id="17" creationId="{8E823250-255C-4254-825A-0FEB01F659FE}"/>
          </ac:spMkLst>
        </pc:spChg>
      </pc:sldChg>
      <pc:sldChg chg="modSp add ord">
        <pc:chgData name="James Moore" userId="S::j.moore@uwtsd.ac.uk::2734fbee-75e6-4c68-b1e1-71d90938a1bc" providerId="AD" clId="Web-{72E847D1-6B8F-7551-D649-9FD240DFD852}" dt="2024-10-11T07:17:10.911" v="394"/>
        <pc:sldMkLst>
          <pc:docMk/>
          <pc:sldMk cId="63805321" sldId="262"/>
        </pc:sldMkLst>
        <pc:spChg chg="mod">
          <ac:chgData name="James Moore" userId="S::j.moore@uwtsd.ac.uk::2734fbee-75e6-4c68-b1e1-71d90938a1bc" providerId="AD" clId="Web-{72E847D1-6B8F-7551-D649-9FD240DFD852}" dt="2024-10-11T07:05:16.426" v="205"/>
          <ac:spMkLst>
            <pc:docMk/>
            <pc:sldMk cId="63805321" sldId="262"/>
            <ac:spMk id="2" creationId="{7DE26725-BB54-457C-92BE-F4D946D99762}"/>
          </ac:spMkLst>
        </pc:spChg>
        <pc:spChg chg="mod">
          <ac:chgData name="James Moore" userId="S::j.moore@uwtsd.ac.uk::2734fbee-75e6-4c68-b1e1-71d90938a1bc" providerId="AD" clId="Web-{72E847D1-6B8F-7551-D649-9FD240DFD852}" dt="2024-10-11T07:05:16.426" v="206"/>
          <ac:spMkLst>
            <pc:docMk/>
            <pc:sldMk cId="63805321" sldId="262"/>
            <ac:spMk id="4" creationId="{79E05C18-BBB7-41D0-82ED-B6166BC58685}"/>
          </ac:spMkLst>
        </pc:spChg>
        <pc:spChg chg="mod">
          <ac:chgData name="James Moore" userId="S::j.moore@uwtsd.ac.uk::2734fbee-75e6-4c68-b1e1-71d90938a1bc" providerId="AD" clId="Web-{72E847D1-6B8F-7551-D649-9FD240DFD852}" dt="2024-10-11T07:05:16.426" v="207"/>
          <ac:spMkLst>
            <pc:docMk/>
            <pc:sldMk cId="63805321" sldId="262"/>
            <ac:spMk id="5" creationId="{542E222B-3526-488E-AA2D-D01212881D8D}"/>
          </ac:spMkLst>
        </pc:spChg>
        <pc:spChg chg="mod">
          <ac:chgData name="James Moore" userId="S::j.moore@uwtsd.ac.uk::2734fbee-75e6-4c68-b1e1-71d90938a1bc" providerId="AD" clId="Web-{72E847D1-6B8F-7551-D649-9FD240DFD852}" dt="2024-10-11T07:05:16.426" v="208"/>
          <ac:spMkLst>
            <pc:docMk/>
            <pc:sldMk cId="63805321" sldId="262"/>
            <ac:spMk id="6" creationId="{EF341BFB-602C-4695-A7CA-7E3796F86616}"/>
          </ac:spMkLst>
        </pc:spChg>
        <pc:spChg chg="mod">
          <ac:chgData name="James Moore" userId="S::j.moore@uwtsd.ac.uk::2734fbee-75e6-4c68-b1e1-71d90938a1bc" providerId="AD" clId="Web-{72E847D1-6B8F-7551-D649-9FD240DFD852}" dt="2024-10-11T07:05:16.473" v="209"/>
          <ac:spMkLst>
            <pc:docMk/>
            <pc:sldMk cId="63805321" sldId="262"/>
            <ac:spMk id="7" creationId="{9CED1D81-9ABA-4EEE-A8A8-08A1C0603232}"/>
          </ac:spMkLst>
        </pc:spChg>
      </pc:sldChg>
      <pc:sldChg chg="add">
        <pc:chgData name="James Moore" userId="S::j.moore@uwtsd.ac.uk::2734fbee-75e6-4c68-b1e1-71d90938a1bc" providerId="AD" clId="Web-{72E847D1-6B8F-7551-D649-9FD240DFD852}" dt="2024-10-11T07:32:41.401" v="563"/>
        <pc:sldMkLst>
          <pc:docMk/>
          <pc:sldMk cId="333041128" sldId="263"/>
        </pc:sldMkLst>
      </pc:sldChg>
      <pc:sldChg chg="modSp add">
        <pc:chgData name="James Moore" userId="S::j.moore@uwtsd.ac.uk::2734fbee-75e6-4c68-b1e1-71d90938a1bc" providerId="AD" clId="Web-{72E847D1-6B8F-7551-D649-9FD240DFD852}" dt="2024-10-11T07:26:57.721" v="557" actId="14100"/>
        <pc:sldMkLst>
          <pc:docMk/>
          <pc:sldMk cId="3490049199" sldId="264"/>
        </pc:sldMkLst>
        <pc:spChg chg="mod">
          <ac:chgData name="James Moore" userId="S::j.moore@uwtsd.ac.uk::2734fbee-75e6-4c68-b1e1-71d90938a1bc" providerId="AD" clId="Web-{72E847D1-6B8F-7551-D649-9FD240DFD852}" dt="2024-10-11T07:26:47.315" v="552"/>
          <ac:spMkLst>
            <pc:docMk/>
            <pc:sldMk cId="3490049199" sldId="264"/>
            <ac:spMk id="2" creationId="{FFD0A8B8-0492-4A8E-A123-1A203B99E50A}"/>
          </ac:spMkLst>
        </pc:spChg>
        <pc:spChg chg="mod">
          <ac:chgData name="James Moore" userId="S::j.moore@uwtsd.ac.uk::2734fbee-75e6-4c68-b1e1-71d90938a1bc" providerId="AD" clId="Web-{72E847D1-6B8F-7551-D649-9FD240DFD852}" dt="2024-10-11T07:26:57.721" v="557" actId="14100"/>
          <ac:spMkLst>
            <pc:docMk/>
            <pc:sldMk cId="3490049199" sldId="264"/>
            <ac:spMk id="5" creationId="{9C880A4C-3BF7-494E-AE3C-4C8790932089}"/>
          </ac:spMkLst>
        </pc:spChg>
        <pc:spChg chg="mod">
          <ac:chgData name="James Moore" userId="S::j.moore@uwtsd.ac.uk::2734fbee-75e6-4c68-b1e1-71d90938a1bc" providerId="AD" clId="Web-{72E847D1-6B8F-7551-D649-9FD240DFD852}" dt="2024-10-11T07:26:47.315" v="554"/>
          <ac:spMkLst>
            <pc:docMk/>
            <pc:sldMk cId="3490049199" sldId="264"/>
            <ac:spMk id="6" creationId="{B51F78A6-AB59-4C23-9028-2BEBAF3006C3}"/>
          </ac:spMkLst>
        </pc:spChg>
        <pc:spChg chg="mod">
          <ac:chgData name="James Moore" userId="S::j.moore@uwtsd.ac.uk::2734fbee-75e6-4c68-b1e1-71d90938a1bc" providerId="AD" clId="Web-{72E847D1-6B8F-7551-D649-9FD240DFD852}" dt="2024-10-11T07:26:47.315" v="555"/>
          <ac:spMkLst>
            <pc:docMk/>
            <pc:sldMk cId="3490049199" sldId="264"/>
            <ac:spMk id="7" creationId="{CC468B74-3149-4F2E-B3D0-5D720D814858}"/>
          </ac:spMkLst>
        </pc:spChg>
        <pc:spChg chg="mod">
          <ac:chgData name="James Moore" userId="S::j.moore@uwtsd.ac.uk::2734fbee-75e6-4c68-b1e1-71d90938a1bc" providerId="AD" clId="Web-{72E847D1-6B8F-7551-D649-9FD240DFD852}" dt="2024-10-11T07:26:47.346" v="556"/>
          <ac:spMkLst>
            <pc:docMk/>
            <pc:sldMk cId="3490049199" sldId="264"/>
            <ac:spMk id="8" creationId="{5DEF5AF5-AC4E-4F0D-899D-DB42893242F4}"/>
          </ac:spMkLst>
        </pc:spChg>
      </pc:sldChg>
      <pc:sldChg chg="add">
        <pc:chgData name="James Moore" userId="S::j.moore@uwtsd.ac.uk::2734fbee-75e6-4c68-b1e1-71d90938a1bc" providerId="AD" clId="Web-{72E847D1-6B8F-7551-D649-9FD240DFD852}" dt="2024-10-11T07:32:41.432" v="565"/>
        <pc:sldMkLst>
          <pc:docMk/>
          <pc:sldMk cId="3054207853" sldId="265"/>
        </pc:sldMkLst>
      </pc:sldChg>
      <pc:sldChg chg="add">
        <pc:chgData name="James Moore" userId="S::j.moore@uwtsd.ac.uk::2734fbee-75e6-4c68-b1e1-71d90938a1bc" providerId="AD" clId="Web-{72E847D1-6B8F-7551-D649-9FD240DFD852}" dt="2024-10-11T07:32:41.448" v="566"/>
        <pc:sldMkLst>
          <pc:docMk/>
          <pc:sldMk cId="1996585582" sldId="266"/>
        </pc:sldMkLst>
      </pc:sldChg>
      <pc:sldChg chg="add">
        <pc:chgData name="James Moore" userId="S::j.moore@uwtsd.ac.uk::2734fbee-75e6-4c68-b1e1-71d90938a1bc" providerId="AD" clId="Web-{72E847D1-6B8F-7551-D649-9FD240DFD852}" dt="2024-10-11T07:32:41.464" v="567"/>
        <pc:sldMkLst>
          <pc:docMk/>
          <pc:sldMk cId="917096259" sldId="267"/>
        </pc:sldMkLst>
      </pc:sldChg>
      <pc:sldChg chg="add">
        <pc:chgData name="James Moore" userId="S::j.moore@uwtsd.ac.uk::2734fbee-75e6-4c68-b1e1-71d90938a1bc" providerId="AD" clId="Web-{72E847D1-6B8F-7551-D649-9FD240DFD852}" dt="2024-10-11T07:32:41.479" v="568"/>
        <pc:sldMkLst>
          <pc:docMk/>
          <pc:sldMk cId="1898627039" sldId="268"/>
        </pc:sldMkLst>
      </pc:sldChg>
      <pc:sldChg chg="add">
        <pc:chgData name="James Moore" userId="S::j.moore@uwtsd.ac.uk::2734fbee-75e6-4c68-b1e1-71d90938a1bc" providerId="AD" clId="Web-{72E847D1-6B8F-7551-D649-9FD240DFD852}" dt="2024-10-11T07:32:41.495" v="569"/>
        <pc:sldMkLst>
          <pc:docMk/>
          <pc:sldMk cId="3710368292" sldId="269"/>
        </pc:sldMkLst>
      </pc:sldChg>
      <pc:sldChg chg="add">
        <pc:chgData name="James Moore" userId="S::j.moore@uwtsd.ac.uk::2734fbee-75e6-4c68-b1e1-71d90938a1bc" providerId="AD" clId="Web-{72E847D1-6B8F-7551-D649-9FD240DFD852}" dt="2024-10-11T07:32:41.526" v="570"/>
        <pc:sldMkLst>
          <pc:docMk/>
          <pc:sldMk cId="2519229913" sldId="270"/>
        </pc:sldMkLst>
      </pc:sldChg>
      <pc:sldChg chg="add">
        <pc:chgData name="James Moore" userId="S::j.moore@uwtsd.ac.uk::2734fbee-75e6-4c68-b1e1-71d90938a1bc" providerId="AD" clId="Web-{72E847D1-6B8F-7551-D649-9FD240DFD852}" dt="2024-10-11T07:37:21.439" v="598"/>
        <pc:sldMkLst>
          <pc:docMk/>
          <pc:sldMk cId="925653509" sldId="271"/>
        </pc:sldMkLst>
      </pc:sldChg>
      <pc:sldChg chg="add">
        <pc:chgData name="James Moore" userId="S::j.moore@uwtsd.ac.uk::2734fbee-75e6-4c68-b1e1-71d90938a1bc" providerId="AD" clId="Web-{72E847D1-6B8F-7551-D649-9FD240DFD852}" dt="2024-10-11T07:37:31.283" v="599"/>
        <pc:sldMkLst>
          <pc:docMk/>
          <pc:sldMk cId="2544462682" sldId="272"/>
        </pc:sldMkLst>
      </pc:sldChg>
      <pc:sldChg chg="modSp add ord">
        <pc:chgData name="James Moore" userId="S::j.moore@uwtsd.ac.uk::2734fbee-75e6-4c68-b1e1-71d90938a1bc" providerId="AD" clId="Web-{72E847D1-6B8F-7551-D649-9FD240DFD852}" dt="2024-10-11T07:11:08.965" v="295"/>
        <pc:sldMkLst>
          <pc:docMk/>
          <pc:sldMk cId="1654827183" sldId="273"/>
        </pc:sldMkLst>
        <pc:spChg chg="mod">
          <ac:chgData name="James Moore" userId="S::j.moore@uwtsd.ac.uk::2734fbee-75e6-4c68-b1e1-71d90938a1bc" providerId="AD" clId="Web-{72E847D1-6B8F-7551-D649-9FD240DFD852}" dt="2024-10-11T07:10:57.199" v="294" actId="14100"/>
          <ac:spMkLst>
            <pc:docMk/>
            <pc:sldMk cId="1654827183" sldId="273"/>
            <ac:spMk id="3" creationId="{AEA789E9-2956-4B38-9074-5FC09A38112C}"/>
          </ac:spMkLst>
        </pc:spChg>
      </pc:sldChg>
      <pc:sldChg chg="add">
        <pc:chgData name="James Moore" userId="S::j.moore@uwtsd.ac.uk::2734fbee-75e6-4c68-b1e1-71d90938a1bc" providerId="AD" clId="Web-{72E847D1-6B8F-7551-D649-9FD240DFD852}" dt="2024-10-11T07:37:43.783" v="600"/>
        <pc:sldMkLst>
          <pc:docMk/>
          <pc:sldMk cId="2301157168" sldId="274"/>
        </pc:sldMkLst>
      </pc:sldChg>
      <pc:sldChg chg="modSp add">
        <pc:chgData name="James Moore" userId="S::j.moore@uwtsd.ac.uk::2734fbee-75e6-4c68-b1e1-71d90938a1bc" providerId="AD" clId="Web-{72E847D1-6B8F-7551-D649-9FD240DFD852}" dt="2024-10-11T07:12:03.951" v="298"/>
        <pc:sldMkLst>
          <pc:docMk/>
          <pc:sldMk cId="1632732353" sldId="288"/>
        </pc:sldMkLst>
        <pc:spChg chg="mod">
          <ac:chgData name="James Moore" userId="S::j.moore@uwtsd.ac.uk::2734fbee-75e6-4c68-b1e1-71d90938a1bc" providerId="AD" clId="Web-{72E847D1-6B8F-7551-D649-9FD240DFD852}" dt="2024-10-11T07:12:03.904" v="297"/>
          <ac:spMkLst>
            <pc:docMk/>
            <pc:sldMk cId="1632732353" sldId="288"/>
            <ac:spMk id="2" creationId="{61CD3994-D34E-40C4-892E-2F188DE6B4A0}"/>
          </ac:spMkLst>
        </pc:spChg>
        <pc:spChg chg="mod">
          <ac:chgData name="James Moore" userId="S::j.moore@uwtsd.ac.uk::2734fbee-75e6-4c68-b1e1-71d90938a1bc" providerId="AD" clId="Web-{72E847D1-6B8F-7551-D649-9FD240DFD852}" dt="2024-10-11T07:12:03.951" v="298"/>
          <ac:spMkLst>
            <pc:docMk/>
            <pc:sldMk cId="1632732353" sldId="288"/>
            <ac:spMk id="3" creationId="{98D5476C-44DF-47D9-B7F5-9D685467400E}"/>
          </ac:spMkLst>
        </pc:spChg>
      </pc:sldChg>
      <pc:sldChg chg="modSp add modNotes">
        <pc:chgData name="James Moore" userId="S::j.moore@uwtsd.ac.uk::2734fbee-75e6-4c68-b1e1-71d90938a1bc" providerId="AD" clId="Web-{72E847D1-6B8F-7551-D649-9FD240DFD852}" dt="2024-10-11T07:16:03.878" v="389"/>
        <pc:sldMkLst>
          <pc:docMk/>
          <pc:sldMk cId="992478839" sldId="289"/>
        </pc:sldMkLst>
        <pc:spChg chg="mod">
          <ac:chgData name="James Moore" userId="S::j.moore@uwtsd.ac.uk::2734fbee-75e6-4c68-b1e1-71d90938a1bc" providerId="AD" clId="Web-{72E847D1-6B8F-7551-D649-9FD240DFD852}" dt="2024-10-11T07:15:48.644" v="365"/>
          <ac:spMkLst>
            <pc:docMk/>
            <pc:sldMk cId="992478839" sldId="289"/>
            <ac:spMk id="2" creationId="{C3FD975E-FE63-46AB-B66F-BDA35385E26E}"/>
          </ac:spMkLst>
        </pc:spChg>
        <pc:spChg chg="mod">
          <ac:chgData name="James Moore" userId="S::j.moore@uwtsd.ac.uk::2734fbee-75e6-4c68-b1e1-71d90938a1bc" providerId="AD" clId="Web-{72E847D1-6B8F-7551-D649-9FD240DFD852}" dt="2024-10-11T07:15:48.644" v="366"/>
          <ac:spMkLst>
            <pc:docMk/>
            <pc:sldMk cId="992478839" sldId="289"/>
            <ac:spMk id="4" creationId="{62943136-4591-4B8E-A13C-D40F56EC5794}"/>
          </ac:spMkLst>
        </pc:spChg>
        <pc:spChg chg="mod">
          <ac:chgData name="James Moore" userId="S::j.moore@uwtsd.ac.uk::2734fbee-75e6-4c68-b1e1-71d90938a1bc" providerId="AD" clId="Web-{72E847D1-6B8F-7551-D649-9FD240DFD852}" dt="2024-10-11T07:15:48.706" v="367"/>
          <ac:spMkLst>
            <pc:docMk/>
            <pc:sldMk cId="992478839" sldId="289"/>
            <ac:spMk id="5" creationId="{8DDDB752-A4CB-466D-8170-F47BD7721BB4}"/>
          </ac:spMkLst>
        </pc:spChg>
      </pc:sldChg>
      <pc:sldChg chg="modSp add ord modNotes">
        <pc:chgData name="James Moore" userId="S::j.moore@uwtsd.ac.uk::2734fbee-75e6-4c68-b1e1-71d90938a1bc" providerId="AD" clId="Web-{72E847D1-6B8F-7551-D649-9FD240DFD852}" dt="2024-10-11T07:24:59.172" v="550"/>
        <pc:sldMkLst>
          <pc:docMk/>
          <pc:sldMk cId="1808394782" sldId="292"/>
        </pc:sldMkLst>
        <pc:spChg chg="mod">
          <ac:chgData name="James Moore" userId="S::j.moore@uwtsd.ac.uk::2734fbee-75e6-4c68-b1e1-71d90938a1bc" providerId="AD" clId="Web-{72E847D1-6B8F-7551-D649-9FD240DFD852}" dt="2024-10-11T07:13:11.265" v="340" actId="20577"/>
          <ac:spMkLst>
            <pc:docMk/>
            <pc:sldMk cId="1808394782" sldId="292"/>
            <ac:spMk id="2" creationId="{6FAB1F85-1F1E-4DF9-9203-C128DDDEF546}"/>
          </ac:spMkLst>
        </pc:spChg>
        <pc:spChg chg="mod">
          <ac:chgData name="James Moore" userId="S::j.moore@uwtsd.ac.uk::2734fbee-75e6-4c68-b1e1-71d90938a1bc" providerId="AD" clId="Web-{72E847D1-6B8F-7551-D649-9FD240DFD852}" dt="2024-10-11T07:12:28.483" v="301"/>
          <ac:spMkLst>
            <pc:docMk/>
            <pc:sldMk cId="1808394782" sldId="292"/>
            <ac:spMk id="3" creationId="{19E5EC7B-EA13-41AE-90CA-03ED61023D23}"/>
          </ac:spMkLst>
        </pc:spChg>
      </pc:sldChg>
      <pc:sldChg chg="modSp add">
        <pc:chgData name="James Moore" userId="S::j.moore@uwtsd.ac.uk::2734fbee-75e6-4c68-b1e1-71d90938a1bc" providerId="AD" clId="Web-{72E847D1-6B8F-7551-D649-9FD240DFD852}" dt="2024-10-11T07:14:22.204" v="346"/>
        <pc:sldMkLst>
          <pc:docMk/>
          <pc:sldMk cId="2844961201" sldId="293"/>
        </pc:sldMkLst>
        <pc:spChg chg="mod">
          <ac:chgData name="James Moore" userId="S::j.moore@uwtsd.ac.uk::2734fbee-75e6-4c68-b1e1-71d90938a1bc" providerId="AD" clId="Web-{72E847D1-6B8F-7551-D649-9FD240DFD852}" dt="2024-10-11T07:14:22.188" v="345"/>
          <ac:spMkLst>
            <pc:docMk/>
            <pc:sldMk cId="2844961201" sldId="293"/>
            <ac:spMk id="2" creationId="{0482D911-371D-49D7-AC9A-C2FB6ACC2A5D}"/>
          </ac:spMkLst>
        </pc:spChg>
        <pc:spChg chg="mod">
          <ac:chgData name="James Moore" userId="S::j.moore@uwtsd.ac.uk::2734fbee-75e6-4c68-b1e1-71d90938a1bc" providerId="AD" clId="Web-{72E847D1-6B8F-7551-D649-9FD240DFD852}" dt="2024-10-11T07:14:22.204" v="346"/>
          <ac:spMkLst>
            <pc:docMk/>
            <pc:sldMk cId="2844961201" sldId="293"/>
            <ac:spMk id="3" creationId="{4CF62FD1-DAB9-4C18-A7D0-DA607C996BF4}"/>
          </ac:spMkLst>
        </pc:spChg>
      </pc:sldChg>
      <pc:sldChg chg="add del">
        <pc:chgData name="James Moore" userId="S::j.moore@uwtsd.ac.uk::2734fbee-75e6-4c68-b1e1-71d90938a1bc" providerId="AD" clId="Web-{72E847D1-6B8F-7551-D649-9FD240DFD852}" dt="2024-10-11T07:15:12.174" v="363"/>
        <pc:sldMkLst>
          <pc:docMk/>
          <pc:sldMk cId="1851880752" sldId="294"/>
        </pc:sldMkLst>
      </pc:sldChg>
      <pc:sldChg chg="modSp add">
        <pc:chgData name="James Moore" userId="S::j.moore@uwtsd.ac.uk::2734fbee-75e6-4c68-b1e1-71d90938a1bc" providerId="AD" clId="Web-{72E847D1-6B8F-7551-D649-9FD240DFD852}" dt="2024-10-11T07:19:41.727" v="398"/>
        <pc:sldMkLst>
          <pc:docMk/>
          <pc:sldMk cId="147737911" sldId="298"/>
        </pc:sldMkLst>
        <pc:spChg chg="mod">
          <ac:chgData name="James Moore" userId="S::j.moore@uwtsd.ac.uk::2734fbee-75e6-4c68-b1e1-71d90938a1bc" providerId="AD" clId="Web-{72E847D1-6B8F-7551-D649-9FD240DFD852}" dt="2024-10-11T07:19:41.727" v="398"/>
          <ac:spMkLst>
            <pc:docMk/>
            <pc:sldMk cId="147737911" sldId="298"/>
            <ac:spMk id="2" creationId="{D9987DD6-A447-44B1-B69D-7A92A28AD57B}"/>
          </ac:spMkLst>
        </pc:spChg>
      </pc:sldChg>
      <pc:sldChg chg="modSp add ord">
        <pc:chgData name="James Moore" userId="S::j.moore@uwtsd.ac.uk::2734fbee-75e6-4c68-b1e1-71d90938a1bc" providerId="AD" clId="Web-{72E847D1-6B8F-7551-D649-9FD240DFD852}" dt="2024-10-11T07:09:43.963" v="291"/>
        <pc:sldMkLst>
          <pc:docMk/>
          <pc:sldMk cId="2983994008" sldId="308"/>
        </pc:sldMkLst>
        <pc:spChg chg="mod">
          <ac:chgData name="James Moore" userId="S::j.moore@uwtsd.ac.uk::2734fbee-75e6-4c68-b1e1-71d90938a1bc" providerId="AD" clId="Web-{72E847D1-6B8F-7551-D649-9FD240DFD852}" dt="2024-10-11T06:52:34.080" v="90" actId="20577"/>
          <ac:spMkLst>
            <pc:docMk/>
            <pc:sldMk cId="2983994008" sldId="308"/>
            <ac:spMk id="2" creationId="{28629050-45F7-4780-A7A5-A186233EC44D}"/>
          </ac:spMkLst>
        </pc:spChg>
      </pc:sldChg>
      <pc:sldChg chg="modNotes">
        <pc:chgData name="James Moore" userId="S::j.moore@uwtsd.ac.uk::2734fbee-75e6-4c68-b1e1-71d90938a1bc" providerId="AD" clId="Web-{72E847D1-6B8F-7551-D649-9FD240DFD852}" dt="2024-10-11T06:48:39.997" v="77"/>
        <pc:sldMkLst>
          <pc:docMk/>
          <pc:sldMk cId="1733525719" sldId="463"/>
        </pc:sldMkLst>
      </pc:sldChg>
      <pc:sldChg chg="addSp modSp">
        <pc:chgData name="James Moore" userId="S::j.moore@uwtsd.ac.uk::2734fbee-75e6-4c68-b1e1-71d90938a1bc" providerId="AD" clId="Web-{72E847D1-6B8F-7551-D649-9FD240DFD852}" dt="2024-10-11T06:51:27.126" v="88" actId="1076"/>
        <pc:sldMkLst>
          <pc:docMk/>
          <pc:sldMk cId="3748452510" sldId="658"/>
        </pc:sldMkLst>
        <pc:spChg chg="mod">
          <ac:chgData name="James Moore" userId="S::j.moore@uwtsd.ac.uk::2734fbee-75e6-4c68-b1e1-71d90938a1bc" providerId="AD" clId="Web-{72E847D1-6B8F-7551-D649-9FD240DFD852}" dt="2024-10-11T06:50:40" v="82" actId="1076"/>
          <ac:spMkLst>
            <pc:docMk/>
            <pc:sldMk cId="3748452510" sldId="658"/>
            <ac:spMk id="2" creationId="{2A207C74-AB0C-51A6-DE3D-7B20B3577E6F}"/>
          </ac:spMkLst>
        </pc:spChg>
        <pc:picChg chg="add mod">
          <ac:chgData name="James Moore" userId="S::j.moore@uwtsd.ac.uk::2734fbee-75e6-4c68-b1e1-71d90938a1bc" providerId="AD" clId="Web-{72E847D1-6B8F-7551-D649-9FD240DFD852}" dt="2024-10-11T06:51:27.126" v="88" actId="1076"/>
          <ac:picMkLst>
            <pc:docMk/>
            <pc:sldMk cId="3748452510" sldId="658"/>
            <ac:picMk id="3" creationId="{A07D60B2-C9E3-7BAD-52B5-4707924E3199}"/>
          </ac:picMkLst>
        </pc:picChg>
        <pc:picChg chg="add mod">
          <ac:chgData name="James Moore" userId="S::j.moore@uwtsd.ac.uk::2734fbee-75e6-4c68-b1e1-71d90938a1bc" providerId="AD" clId="Web-{72E847D1-6B8F-7551-D649-9FD240DFD852}" dt="2024-10-11T06:51:22.735" v="87" actId="1076"/>
          <ac:picMkLst>
            <pc:docMk/>
            <pc:sldMk cId="3748452510" sldId="658"/>
            <ac:picMk id="5" creationId="{03C3F355-2F83-E190-7E12-938962333CAA}"/>
          </ac:picMkLst>
        </pc:picChg>
      </pc:sldChg>
      <pc:sldChg chg="del">
        <pc:chgData name="James Moore" userId="S::j.moore@uwtsd.ac.uk::2734fbee-75e6-4c68-b1e1-71d90938a1bc" providerId="AD" clId="Web-{72E847D1-6B8F-7551-D649-9FD240DFD852}" dt="2024-10-11T07:16:11.597" v="390"/>
        <pc:sldMkLst>
          <pc:docMk/>
          <pc:sldMk cId="2079319626" sldId="693"/>
        </pc:sldMkLst>
      </pc:sldChg>
      <pc:sldChg chg="addSp modSp del addAnim modNotes">
        <pc:chgData name="James Moore" userId="S::j.moore@uwtsd.ac.uk::2734fbee-75e6-4c68-b1e1-71d90938a1bc" providerId="AD" clId="Web-{72E847D1-6B8F-7551-D649-9FD240DFD852}" dt="2024-10-11T06:58:35.401" v="125"/>
        <pc:sldMkLst>
          <pc:docMk/>
          <pc:sldMk cId="2875772426" sldId="694"/>
        </pc:sldMkLst>
        <pc:spChg chg="mod">
          <ac:chgData name="James Moore" userId="S::j.moore@uwtsd.ac.uk::2734fbee-75e6-4c68-b1e1-71d90938a1bc" providerId="AD" clId="Web-{72E847D1-6B8F-7551-D649-9FD240DFD852}" dt="2024-10-11T06:55:32.553" v="110" actId="1076"/>
          <ac:spMkLst>
            <pc:docMk/>
            <pc:sldMk cId="2875772426" sldId="694"/>
            <ac:spMk id="2" creationId="{01307BE2-E2A2-77E3-CA41-4EDD45DCE139}"/>
          </ac:spMkLst>
        </pc:spChg>
        <pc:picChg chg="add mod ord modCrop">
          <ac:chgData name="James Moore" userId="S::j.moore@uwtsd.ac.uk::2734fbee-75e6-4c68-b1e1-71d90938a1bc" providerId="AD" clId="Web-{72E847D1-6B8F-7551-D649-9FD240DFD852}" dt="2024-10-11T06:55:27.553" v="109" actId="14100"/>
          <ac:picMkLst>
            <pc:docMk/>
            <pc:sldMk cId="2875772426" sldId="694"/>
            <ac:picMk id="4" creationId="{7DF20694-E4C3-1198-CB26-3670CCF5C63C}"/>
          </ac:picMkLst>
        </pc:picChg>
      </pc:sldChg>
      <pc:sldChg chg="add del">
        <pc:chgData name="James Moore" userId="S::j.moore@uwtsd.ac.uk::2734fbee-75e6-4c68-b1e1-71d90938a1bc" providerId="AD" clId="Web-{72E847D1-6B8F-7551-D649-9FD240DFD852}" dt="2024-10-11T07:38:20.471" v="602"/>
        <pc:sldMkLst>
          <pc:docMk/>
          <pc:sldMk cId="3726818447" sldId="696"/>
        </pc:sldMkLst>
      </pc:sldChg>
      <pc:sldChg chg="new del">
        <pc:chgData name="James Moore" userId="S::j.moore@uwtsd.ac.uk::2734fbee-75e6-4c68-b1e1-71d90938a1bc" providerId="AD" clId="Web-{72E847D1-6B8F-7551-D649-9FD240DFD852}" dt="2024-10-11T07:16:14.378" v="391"/>
        <pc:sldMkLst>
          <pc:docMk/>
          <pc:sldMk cId="1154270677" sldId="697"/>
        </pc:sldMkLst>
      </pc:sldChg>
      <pc:sldChg chg="modSp add ord replId">
        <pc:chgData name="James Moore" userId="S::j.moore@uwtsd.ac.uk::2734fbee-75e6-4c68-b1e1-71d90938a1bc" providerId="AD" clId="Web-{72E847D1-6B8F-7551-D649-9FD240DFD852}" dt="2024-10-11T07:09:31.041" v="290"/>
        <pc:sldMkLst>
          <pc:docMk/>
          <pc:sldMk cId="3408562321" sldId="698"/>
        </pc:sldMkLst>
        <pc:spChg chg="mod">
          <ac:chgData name="James Moore" userId="S::j.moore@uwtsd.ac.uk::2734fbee-75e6-4c68-b1e1-71d90938a1bc" providerId="AD" clId="Web-{72E847D1-6B8F-7551-D649-9FD240DFD852}" dt="2024-10-11T07:07:01.569" v="211" actId="20577"/>
          <ac:spMkLst>
            <pc:docMk/>
            <pc:sldMk cId="3408562321" sldId="698"/>
            <ac:spMk id="2" creationId="{C3C268B0-DCB9-69A8-567A-18D52A7ED6DE}"/>
          </ac:spMkLst>
        </pc:spChg>
        <pc:spChg chg="mod">
          <ac:chgData name="James Moore" userId="S::j.moore@uwtsd.ac.uk::2734fbee-75e6-4c68-b1e1-71d90938a1bc" providerId="AD" clId="Web-{72E847D1-6B8F-7551-D649-9FD240DFD852}" dt="2024-10-11T07:08:56.384" v="270" actId="20577"/>
          <ac:spMkLst>
            <pc:docMk/>
            <pc:sldMk cId="3408562321" sldId="698"/>
            <ac:spMk id="4" creationId="{371ECC71-192F-768D-98FB-C42FCC667372}"/>
          </ac:spMkLst>
        </pc:spChg>
        <pc:spChg chg="mod">
          <ac:chgData name="James Moore" userId="S::j.moore@uwtsd.ac.uk::2734fbee-75e6-4c68-b1e1-71d90938a1bc" providerId="AD" clId="Web-{72E847D1-6B8F-7551-D649-9FD240DFD852}" dt="2024-10-11T07:08:42.290" v="267" actId="14100"/>
          <ac:spMkLst>
            <pc:docMk/>
            <pc:sldMk cId="3408562321" sldId="698"/>
            <ac:spMk id="7" creationId="{1C5B32EB-E495-59AC-C8EA-80B46C16FA0B}"/>
          </ac:spMkLst>
        </pc:spChg>
        <pc:spChg chg="mod">
          <ac:chgData name="James Moore" userId="S::j.moore@uwtsd.ac.uk::2734fbee-75e6-4c68-b1e1-71d90938a1bc" providerId="AD" clId="Web-{72E847D1-6B8F-7551-D649-9FD240DFD852}" dt="2024-10-11T07:07:33.554" v="222" actId="20577"/>
          <ac:spMkLst>
            <pc:docMk/>
            <pc:sldMk cId="3408562321" sldId="698"/>
            <ac:spMk id="8" creationId="{579F16DF-B7E2-AE09-2151-7D18A2F3A767}"/>
          </ac:spMkLst>
        </pc:spChg>
        <pc:spChg chg="mod">
          <ac:chgData name="James Moore" userId="S::j.moore@uwtsd.ac.uk::2734fbee-75e6-4c68-b1e1-71d90938a1bc" providerId="AD" clId="Web-{72E847D1-6B8F-7551-D649-9FD240DFD852}" dt="2024-10-11T07:09:15.822" v="281" actId="20577"/>
          <ac:spMkLst>
            <pc:docMk/>
            <pc:sldMk cId="3408562321" sldId="698"/>
            <ac:spMk id="10" creationId="{8EEE154E-07DA-628B-434F-4C1B7595C8B9}"/>
          </ac:spMkLst>
        </pc:spChg>
        <pc:spChg chg="mod">
          <ac:chgData name="James Moore" userId="S::j.moore@uwtsd.ac.uk::2734fbee-75e6-4c68-b1e1-71d90938a1bc" providerId="AD" clId="Web-{72E847D1-6B8F-7551-D649-9FD240DFD852}" dt="2024-10-11T07:09:30.916" v="289" actId="20577"/>
          <ac:spMkLst>
            <pc:docMk/>
            <pc:sldMk cId="3408562321" sldId="698"/>
            <ac:spMk id="11" creationId="{E9C7B1C5-CD39-F231-EE27-A95E3B0B4856}"/>
          </ac:spMkLst>
        </pc:spChg>
      </pc:sldChg>
      <pc:sldChg chg="modSp add">
        <pc:chgData name="James Moore" userId="S::j.moore@uwtsd.ac.uk::2734fbee-75e6-4c68-b1e1-71d90938a1bc" providerId="AD" clId="Web-{72E847D1-6B8F-7551-D649-9FD240DFD852}" dt="2024-10-11T07:15:06.455" v="362" actId="20577"/>
        <pc:sldMkLst>
          <pc:docMk/>
          <pc:sldMk cId="2790370116" sldId="699"/>
        </pc:sldMkLst>
        <pc:spChg chg="mod">
          <ac:chgData name="James Moore" userId="S::j.moore@uwtsd.ac.uk::2734fbee-75e6-4c68-b1e1-71d90938a1bc" providerId="AD" clId="Web-{72E847D1-6B8F-7551-D649-9FD240DFD852}" dt="2024-10-11T07:15:06.455" v="362" actId="20577"/>
          <ac:spMkLst>
            <pc:docMk/>
            <pc:sldMk cId="2790370116" sldId="699"/>
            <ac:spMk id="2" creationId="{AA6FD0E8-D69D-4A23-B0A3-37783EBB6F2A}"/>
          </ac:spMkLst>
        </pc:spChg>
      </pc:sldChg>
      <pc:sldChg chg="addSp delSp modSp new">
        <pc:chgData name="James Moore" userId="S::j.moore@uwtsd.ac.uk::2734fbee-75e6-4c68-b1e1-71d90938a1bc" providerId="AD" clId="Web-{72E847D1-6B8F-7551-D649-9FD240DFD852}" dt="2024-10-11T07:24:27.921" v="529" actId="1076"/>
        <pc:sldMkLst>
          <pc:docMk/>
          <pc:sldMk cId="1933583432" sldId="700"/>
        </pc:sldMkLst>
        <pc:spChg chg="mod">
          <ac:chgData name="James Moore" userId="S::j.moore@uwtsd.ac.uk::2734fbee-75e6-4c68-b1e1-71d90938a1bc" providerId="AD" clId="Web-{72E847D1-6B8F-7551-D649-9FD240DFD852}" dt="2024-10-11T07:24:27.921" v="529" actId="1076"/>
          <ac:spMkLst>
            <pc:docMk/>
            <pc:sldMk cId="1933583432" sldId="700"/>
            <ac:spMk id="2" creationId="{BF3DA7A9-5066-29A0-EE1A-FD83C91B68D8}"/>
          </ac:spMkLst>
        </pc:spChg>
        <pc:spChg chg="del">
          <ac:chgData name="James Moore" userId="S::j.moore@uwtsd.ac.uk::2734fbee-75e6-4c68-b1e1-71d90938a1bc" providerId="AD" clId="Web-{72E847D1-6B8F-7551-D649-9FD240DFD852}" dt="2024-10-11T07:20:51.541" v="403"/>
          <ac:spMkLst>
            <pc:docMk/>
            <pc:sldMk cId="1933583432" sldId="700"/>
            <ac:spMk id="3" creationId="{2C83388C-8A15-7436-3F58-47BD30B4760D}"/>
          </ac:spMkLst>
        </pc:spChg>
        <pc:spChg chg="add mod">
          <ac:chgData name="James Moore" userId="S::j.moore@uwtsd.ac.uk::2734fbee-75e6-4c68-b1e1-71d90938a1bc" providerId="AD" clId="Web-{72E847D1-6B8F-7551-D649-9FD240DFD852}" dt="2024-10-11T07:24:22.140" v="528" actId="1076"/>
          <ac:spMkLst>
            <pc:docMk/>
            <pc:sldMk cId="1933583432" sldId="700"/>
            <ac:spMk id="7" creationId="{50DCD016-C65D-3E9D-8ED6-80AE84264F11}"/>
          </ac:spMkLst>
        </pc:spChg>
        <pc:spChg chg="add mod">
          <ac:chgData name="James Moore" userId="S::j.moore@uwtsd.ac.uk::2734fbee-75e6-4c68-b1e1-71d90938a1bc" providerId="AD" clId="Web-{72E847D1-6B8F-7551-D649-9FD240DFD852}" dt="2024-10-11T07:22:46.247" v="497" actId="1076"/>
          <ac:spMkLst>
            <pc:docMk/>
            <pc:sldMk cId="1933583432" sldId="700"/>
            <ac:spMk id="8" creationId="{6C80432C-8515-0B8E-C822-8FC5CAEA814D}"/>
          </ac:spMkLst>
        </pc:spChg>
        <pc:spChg chg="add mod">
          <ac:chgData name="James Moore" userId="S::j.moore@uwtsd.ac.uk::2734fbee-75e6-4c68-b1e1-71d90938a1bc" providerId="AD" clId="Web-{72E847D1-6B8F-7551-D649-9FD240DFD852}" dt="2024-10-11T07:24:10.639" v="525" actId="1076"/>
          <ac:spMkLst>
            <pc:docMk/>
            <pc:sldMk cId="1933583432" sldId="700"/>
            <ac:spMk id="10" creationId="{1C7C9FAE-2D95-C4C8-5791-763223F8A02F}"/>
          </ac:spMkLst>
        </pc:spChg>
        <pc:picChg chg="add mod">
          <ac:chgData name="James Moore" userId="S::j.moore@uwtsd.ac.uk::2734fbee-75e6-4c68-b1e1-71d90938a1bc" providerId="AD" clId="Web-{72E847D1-6B8F-7551-D649-9FD240DFD852}" dt="2024-10-11T07:20:59.713" v="407" actId="1076"/>
          <ac:picMkLst>
            <pc:docMk/>
            <pc:sldMk cId="1933583432" sldId="700"/>
            <ac:picMk id="5" creationId="{A187C8F2-491D-47D3-4311-E4A980753E37}"/>
          </ac:picMkLst>
        </pc:picChg>
        <pc:picChg chg="add mod">
          <ac:chgData name="James Moore" userId="S::j.moore@uwtsd.ac.uk::2734fbee-75e6-4c68-b1e1-71d90938a1bc" providerId="AD" clId="Web-{72E847D1-6B8F-7551-D649-9FD240DFD852}" dt="2024-10-11T07:24:07.905" v="524" actId="14100"/>
          <ac:picMkLst>
            <pc:docMk/>
            <pc:sldMk cId="1933583432" sldId="700"/>
            <ac:picMk id="9" creationId="{8771841F-7D6F-10A5-1F63-CA87078D609F}"/>
          </ac:picMkLst>
        </pc:picChg>
      </pc:sldChg>
      <pc:sldChg chg="add">
        <pc:chgData name="James Moore" userId="S::j.moore@uwtsd.ac.uk::2734fbee-75e6-4c68-b1e1-71d90938a1bc" providerId="AD" clId="Web-{72E847D1-6B8F-7551-D649-9FD240DFD852}" dt="2024-10-11T07:32:41.354" v="559"/>
        <pc:sldMkLst>
          <pc:docMk/>
          <pc:sldMk cId="1988963514" sldId="701"/>
        </pc:sldMkLst>
      </pc:sldChg>
      <pc:sldChg chg="add">
        <pc:chgData name="James Moore" userId="S::j.moore@uwtsd.ac.uk::2734fbee-75e6-4c68-b1e1-71d90938a1bc" providerId="AD" clId="Web-{72E847D1-6B8F-7551-D649-9FD240DFD852}" dt="2024-10-11T07:32:41.370" v="560"/>
        <pc:sldMkLst>
          <pc:docMk/>
          <pc:sldMk cId="4207981340" sldId="702"/>
        </pc:sldMkLst>
      </pc:sldChg>
      <pc:sldChg chg="add">
        <pc:chgData name="James Moore" userId="S::j.moore@uwtsd.ac.uk::2734fbee-75e6-4c68-b1e1-71d90938a1bc" providerId="AD" clId="Web-{72E847D1-6B8F-7551-D649-9FD240DFD852}" dt="2024-10-11T07:32:41.385" v="561"/>
        <pc:sldMkLst>
          <pc:docMk/>
          <pc:sldMk cId="2779060140" sldId="703"/>
        </pc:sldMkLst>
      </pc:sldChg>
      <pc:sldChg chg="add">
        <pc:chgData name="James Moore" userId="S::j.moore@uwtsd.ac.uk::2734fbee-75e6-4c68-b1e1-71d90938a1bc" providerId="AD" clId="Web-{72E847D1-6B8F-7551-D649-9FD240DFD852}" dt="2024-10-11T07:32:41.401" v="562"/>
        <pc:sldMkLst>
          <pc:docMk/>
          <pc:sldMk cId="3472464518" sldId="704"/>
        </pc:sldMkLst>
      </pc:sldChg>
      <pc:sldChg chg="add">
        <pc:chgData name="James Moore" userId="S::j.moore@uwtsd.ac.uk::2734fbee-75e6-4c68-b1e1-71d90938a1bc" providerId="AD" clId="Web-{72E847D1-6B8F-7551-D649-9FD240DFD852}" dt="2024-10-11T07:32:41.417" v="564"/>
        <pc:sldMkLst>
          <pc:docMk/>
          <pc:sldMk cId="1596567704" sldId="705"/>
        </pc:sldMkLst>
      </pc:sldChg>
      <pc:sldChg chg="add">
        <pc:chgData name="James Moore" userId="S::j.moore@uwtsd.ac.uk::2734fbee-75e6-4c68-b1e1-71d90938a1bc" providerId="AD" clId="Web-{72E847D1-6B8F-7551-D649-9FD240DFD852}" dt="2024-10-11T07:34:33.013" v="586"/>
        <pc:sldMkLst>
          <pc:docMk/>
          <pc:sldMk cId="766872543" sldId="706"/>
        </pc:sldMkLst>
      </pc:sldChg>
      <pc:sldChg chg="add">
        <pc:chgData name="James Moore" userId="S::j.moore@uwtsd.ac.uk::2734fbee-75e6-4c68-b1e1-71d90938a1bc" providerId="AD" clId="Web-{72E847D1-6B8F-7551-D649-9FD240DFD852}" dt="2024-10-11T07:34:54.889" v="587"/>
        <pc:sldMkLst>
          <pc:docMk/>
          <pc:sldMk cId="1842341841" sldId="707"/>
        </pc:sldMkLst>
      </pc:sldChg>
      <pc:sldChg chg="add">
        <pc:chgData name="James Moore" userId="S::j.moore@uwtsd.ac.uk::2734fbee-75e6-4c68-b1e1-71d90938a1bc" providerId="AD" clId="Web-{72E847D1-6B8F-7551-D649-9FD240DFD852}" dt="2024-10-11T07:35:08.936" v="588"/>
        <pc:sldMkLst>
          <pc:docMk/>
          <pc:sldMk cId="1213516723" sldId="708"/>
        </pc:sldMkLst>
      </pc:sldChg>
      <pc:sldChg chg="add">
        <pc:chgData name="James Moore" userId="S::j.moore@uwtsd.ac.uk::2734fbee-75e6-4c68-b1e1-71d90938a1bc" providerId="AD" clId="Web-{72E847D1-6B8F-7551-D649-9FD240DFD852}" dt="2024-10-11T07:35:19.670" v="589"/>
        <pc:sldMkLst>
          <pc:docMk/>
          <pc:sldMk cId="2334840597" sldId="709"/>
        </pc:sldMkLst>
      </pc:sldChg>
      <pc:sldChg chg="add">
        <pc:chgData name="James Moore" userId="S::j.moore@uwtsd.ac.uk::2734fbee-75e6-4c68-b1e1-71d90938a1bc" providerId="AD" clId="Web-{72E847D1-6B8F-7551-D649-9FD240DFD852}" dt="2024-10-11T07:35:29.608" v="590"/>
        <pc:sldMkLst>
          <pc:docMk/>
          <pc:sldMk cId="2697138579" sldId="710"/>
        </pc:sldMkLst>
      </pc:sldChg>
      <pc:sldChg chg="add">
        <pc:chgData name="James Moore" userId="S::j.moore@uwtsd.ac.uk::2734fbee-75e6-4c68-b1e1-71d90938a1bc" providerId="AD" clId="Web-{72E847D1-6B8F-7551-D649-9FD240DFD852}" dt="2024-10-11T07:35:38.796" v="591"/>
        <pc:sldMkLst>
          <pc:docMk/>
          <pc:sldMk cId="573885512" sldId="711"/>
        </pc:sldMkLst>
      </pc:sldChg>
      <pc:sldChg chg="add">
        <pc:chgData name="James Moore" userId="S::j.moore@uwtsd.ac.uk::2734fbee-75e6-4c68-b1e1-71d90938a1bc" providerId="AD" clId="Web-{72E847D1-6B8F-7551-D649-9FD240DFD852}" dt="2024-10-11T07:35:49.030" v="592"/>
        <pc:sldMkLst>
          <pc:docMk/>
          <pc:sldMk cId="1148301293" sldId="712"/>
        </pc:sldMkLst>
      </pc:sldChg>
      <pc:sldChg chg="add">
        <pc:chgData name="James Moore" userId="S::j.moore@uwtsd.ac.uk::2734fbee-75e6-4c68-b1e1-71d90938a1bc" providerId="AD" clId="Web-{72E847D1-6B8F-7551-D649-9FD240DFD852}" dt="2024-10-11T07:36:02.390" v="593"/>
        <pc:sldMkLst>
          <pc:docMk/>
          <pc:sldMk cId="564274565" sldId="713"/>
        </pc:sldMkLst>
      </pc:sldChg>
      <pc:sldChg chg="add">
        <pc:chgData name="James Moore" userId="S::j.moore@uwtsd.ac.uk::2734fbee-75e6-4c68-b1e1-71d90938a1bc" providerId="AD" clId="Web-{72E847D1-6B8F-7551-D649-9FD240DFD852}" dt="2024-10-11T07:36:12.718" v="594"/>
        <pc:sldMkLst>
          <pc:docMk/>
          <pc:sldMk cId="1363173876" sldId="714"/>
        </pc:sldMkLst>
      </pc:sldChg>
      <pc:sldChg chg="add">
        <pc:chgData name="James Moore" userId="S::j.moore@uwtsd.ac.uk::2734fbee-75e6-4c68-b1e1-71d90938a1bc" providerId="AD" clId="Web-{72E847D1-6B8F-7551-D649-9FD240DFD852}" dt="2024-10-11T07:36:20.625" v="595"/>
        <pc:sldMkLst>
          <pc:docMk/>
          <pc:sldMk cId="1186896628" sldId="715"/>
        </pc:sldMkLst>
      </pc:sldChg>
      <pc:sldChg chg="add">
        <pc:chgData name="James Moore" userId="S::j.moore@uwtsd.ac.uk::2734fbee-75e6-4c68-b1e1-71d90938a1bc" providerId="AD" clId="Web-{72E847D1-6B8F-7551-D649-9FD240DFD852}" dt="2024-10-11T07:36:28.906" v="596"/>
        <pc:sldMkLst>
          <pc:docMk/>
          <pc:sldMk cId="2376728442" sldId="716"/>
        </pc:sldMkLst>
      </pc:sldChg>
      <pc:sldChg chg="add">
        <pc:chgData name="James Moore" userId="S::j.moore@uwtsd.ac.uk::2734fbee-75e6-4c68-b1e1-71d90938a1bc" providerId="AD" clId="Web-{72E847D1-6B8F-7551-D649-9FD240DFD852}" dt="2024-10-11T07:36:37.297" v="597"/>
        <pc:sldMkLst>
          <pc:docMk/>
          <pc:sldMk cId="3335865796" sldId="717"/>
        </pc:sldMkLst>
      </pc:sldChg>
    </pc:docChg>
  </pc:docChgLst>
  <pc:docChgLst>
    <pc:chgData name="James Moore" userId="S::j.moore@uwtsd.ac.uk::2734fbee-75e6-4c68-b1e1-71d90938a1bc" providerId="AD" clId="Web-{E8BA6165-E03F-E943-CEFD-8AB2836A77E5}"/>
    <pc:docChg chg="addSld delSld modSld sldOrd">
      <pc:chgData name="James Moore" userId="S::j.moore@uwtsd.ac.uk::2734fbee-75e6-4c68-b1e1-71d90938a1bc" providerId="AD" clId="Web-{E8BA6165-E03F-E943-CEFD-8AB2836A77E5}" dt="2024-10-10T12:18:29.898" v="369" actId="20577"/>
      <pc:docMkLst>
        <pc:docMk/>
      </pc:docMkLst>
      <pc:sldChg chg="del">
        <pc:chgData name="James Moore" userId="S::j.moore@uwtsd.ac.uk::2734fbee-75e6-4c68-b1e1-71d90938a1bc" providerId="AD" clId="Web-{E8BA6165-E03F-E943-CEFD-8AB2836A77E5}" dt="2024-10-10T12:12:12.417" v="192"/>
        <pc:sldMkLst>
          <pc:docMk/>
          <pc:sldMk cId="3717047952" sldId="321"/>
        </pc:sldMkLst>
      </pc:sldChg>
      <pc:sldChg chg="del">
        <pc:chgData name="James Moore" userId="S::j.moore@uwtsd.ac.uk::2734fbee-75e6-4c68-b1e1-71d90938a1bc" providerId="AD" clId="Web-{E8BA6165-E03F-E943-CEFD-8AB2836A77E5}" dt="2024-10-10T12:12:14.183" v="195"/>
        <pc:sldMkLst>
          <pc:docMk/>
          <pc:sldMk cId="296011953" sldId="324"/>
        </pc:sldMkLst>
      </pc:sldChg>
      <pc:sldChg chg="del">
        <pc:chgData name="James Moore" userId="S::j.moore@uwtsd.ac.uk::2734fbee-75e6-4c68-b1e1-71d90938a1bc" providerId="AD" clId="Web-{E8BA6165-E03F-E943-CEFD-8AB2836A77E5}" dt="2024-10-10T12:12:14.839" v="196"/>
        <pc:sldMkLst>
          <pc:docMk/>
          <pc:sldMk cId="798427634" sldId="326"/>
        </pc:sldMkLst>
      </pc:sldChg>
      <pc:sldChg chg="del">
        <pc:chgData name="James Moore" userId="S::j.moore@uwtsd.ac.uk::2734fbee-75e6-4c68-b1e1-71d90938a1bc" providerId="AD" clId="Web-{E8BA6165-E03F-E943-CEFD-8AB2836A77E5}" dt="2024-10-10T12:12:12.886" v="193"/>
        <pc:sldMkLst>
          <pc:docMk/>
          <pc:sldMk cId="4288669709" sldId="328"/>
        </pc:sldMkLst>
      </pc:sldChg>
      <pc:sldChg chg="del">
        <pc:chgData name="James Moore" userId="S::j.moore@uwtsd.ac.uk::2734fbee-75e6-4c68-b1e1-71d90938a1bc" providerId="AD" clId="Web-{E8BA6165-E03F-E943-CEFD-8AB2836A77E5}" dt="2024-10-10T12:12:17.698" v="199"/>
        <pc:sldMkLst>
          <pc:docMk/>
          <pc:sldMk cId="484289413" sldId="360"/>
        </pc:sldMkLst>
      </pc:sldChg>
      <pc:sldChg chg="del">
        <pc:chgData name="James Moore" userId="S::j.moore@uwtsd.ac.uk::2734fbee-75e6-4c68-b1e1-71d90938a1bc" providerId="AD" clId="Web-{E8BA6165-E03F-E943-CEFD-8AB2836A77E5}" dt="2024-10-10T12:12:13.901" v="194"/>
        <pc:sldMkLst>
          <pc:docMk/>
          <pc:sldMk cId="245344284" sldId="615"/>
        </pc:sldMkLst>
      </pc:sldChg>
      <pc:sldChg chg="modSp">
        <pc:chgData name="James Moore" userId="S::j.moore@uwtsd.ac.uk::2734fbee-75e6-4c68-b1e1-71d90938a1bc" providerId="AD" clId="Web-{E8BA6165-E03F-E943-CEFD-8AB2836A77E5}" dt="2024-10-10T12:11:52.619" v="189" actId="20577"/>
        <pc:sldMkLst>
          <pc:docMk/>
          <pc:sldMk cId="3748452510" sldId="658"/>
        </pc:sldMkLst>
        <pc:spChg chg="mod">
          <ac:chgData name="James Moore" userId="S::j.moore@uwtsd.ac.uk::2734fbee-75e6-4c68-b1e1-71d90938a1bc" providerId="AD" clId="Web-{E8BA6165-E03F-E943-CEFD-8AB2836A77E5}" dt="2024-10-10T12:11:52.619" v="189" actId="20577"/>
          <ac:spMkLst>
            <pc:docMk/>
            <pc:sldMk cId="3748452510" sldId="658"/>
            <ac:spMk id="2" creationId="{2A207C74-AB0C-51A6-DE3D-7B20B3577E6F}"/>
          </ac:spMkLst>
        </pc:spChg>
      </pc:sldChg>
      <pc:sldChg chg="del">
        <pc:chgData name="James Moore" userId="S::j.moore@uwtsd.ac.uk::2734fbee-75e6-4c68-b1e1-71d90938a1bc" providerId="AD" clId="Web-{E8BA6165-E03F-E943-CEFD-8AB2836A77E5}" dt="2024-10-10T12:12:11.730" v="191"/>
        <pc:sldMkLst>
          <pc:docMk/>
          <pc:sldMk cId="303848135" sldId="664"/>
        </pc:sldMkLst>
      </pc:sldChg>
      <pc:sldChg chg="del">
        <pc:chgData name="James Moore" userId="S::j.moore@uwtsd.ac.uk::2734fbee-75e6-4c68-b1e1-71d90938a1bc" providerId="AD" clId="Web-{E8BA6165-E03F-E943-CEFD-8AB2836A77E5}" dt="2024-10-10T12:12:11.089" v="190"/>
        <pc:sldMkLst>
          <pc:docMk/>
          <pc:sldMk cId="1101138102" sldId="668"/>
        </pc:sldMkLst>
      </pc:sldChg>
      <pc:sldChg chg="del">
        <pc:chgData name="James Moore" userId="S::j.moore@uwtsd.ac.uk::2734fbee-75e6-4c68-b1e1-71d90938a1bc" providerId="AD" clId="Web-{E8BA6165-E03F-E943-CEFD-8AB2836A77E5}" dt="2024-10-10T12:12:15.964" v="197"/>
        <pc:sldMkLst>
          <pc:docMk/>
          <pc:sldMk cId="1711746717" sldId="670"/>
        </pc:sldMkLst>
      </pc:sldChg>
      <pc:sldChg chg="del">
        <pc:chgData name="James Moore" userId="S::j.moore@uwtsd.ac.uk::2734fbee-75e6-4c68-b1e1-71d90938a1bc" providerId="AD" clId="Web-{E8BA6165-E03F-E943-CEFD-8AB2836A77E5}" dt="2024-10-10T12:12:17.058" v="198"/>
        <pc:sldMkLst>
          <pc:docMk/>
          <pc:sldMk cId="1729356363" sldId="673"/>
        </pc:sldMkLst>
      </pc:sldChg>
      <pc:sldChg chg="del">
        <pc:chgData name="James Moore" userId="S::j.moore@uwtsd.ac.uk::2734fbee-75e6-4c68-b1e1-71d90938a1bc" providerId="AD" clId="Web-{E8BA6165-E03F-E943-CEFD-8AB2836A77E5}" dt="2024-10-10T12:12:18.699" v="200"/>
        <pc:sldMkLst>
          <pc:docMk/>
          <pc:sldMk cId="3866060095" sldId="674"/>
        </pc:sldMkLst>
      </pc:sldChg>
      <pc:sldChg chg="del">
        <pc:chgData name="James Moore" userId="S::j.moore@uwtsd.ac.uk::2734fbee-75e6-4c68-b1e1-71d90938a1bc" providerId="AD" clId="Web-{E8BA6165-E03F-E943-CEFD-8AB2836A77E5}" dt="2024-10-10T12:14:38.063" v="236"/>
        <pc:sldMkLst>
          <pc:docMk/>
          <pc:sldMk cId="4092811143" sldId="676"/>
        </pc:sldMkLst>
      </pc:sldChg>
      <pc:sldChg chg="addSp delSp del">
        <pc:chgData name="James Moore" userId="S::j.moore@uwtsd.ac.uk::2734fbee-75e6-4c68-b1e1-71d90938a1bc" providerId="AD" clId="Web-{E8BA6165-E03F-E943-CEFD-8AB2836A77E5}" dt="2024-10-10T12:14:59.813" v="239"/>
        <pc:sldMkLst>
          <pc:docMk/>
          <pc:sldMk cId="2281291501" sldId="678"/>
        </pc:sldMkLst>
        <pc:picChg chg="add del">
          <ac:chgData name="James Moore" userId="S::j.moore@uwtsd.ac.uk::2734fbee-75e6-4c68-b1e1-71d90938a1bc" providerId="AD" clId="Web-{E8BA6165-E03F-E943-CEFD-8AB2836A77E5}" dt="2024-10-10T12:13:55.577" v="219"/>
          <ac:picMkLst>
            <pc:docMk/>
            <pc:sldMk cId="2281291501" sldId="678"/>
            <ac:picMk id="5" creationId="{6180402D-40BA-75D6-2D04-D0D9B78A2120}"/>
          </ac:picMkLst>
        </pc:picChg>
        <pc:picChg chg="add del">
          <ac:chgData name="James Moore" userId="S::j.moore@uwtsd.ac.uk::2734fbee-75e6-4c68-b1e1-71d90938a1bc" providerId="AD" clId="Web-{E8BA6165-E03F-E943-CEFD-8AB2836A77E5}" dt="2024-10-10T12:13:55.577" v="218"/>
          <ac:picMkLst>
            <pc:docMk/>
            <pc:sldMk cId="2281291501" sldId="678"/>
            <ac:picMk id="10" creationId="{31BF574A-0FCF-39B6-6649-884ED9DAD320}"/>
          </ac:picMkLst>
        </pc:picChg>
      </pc:sldChg>
      <pc:sldChg chg="ord">
        <pc:chgData name="James Moore" userId="S::j.moore@uwtsd.ac.uk::2734fbee-75e6-4c68-b1e1-71d90938a1bc" providerId="AD" clId="Web-{E8BA6165-E03F-E943-CEFD-8AB2836A77E5}" dt="2024-10-10T12:14:46.297" v="237"/>
        <pc:sldMkLst>
          <pc:docMk/>
          <pc:sldMk cId="1975084881" sldId="679"/>
        </pc:sldMkLst>
      </pc:sldChg>
      <pc:sldChg chg="del">
        <pc:chgData name="James Moore" userId="S::j.moore@uwtsd.ac.uk::2734fbee-75e6-4c68-b1e1-71d90938a1bc" providerId="AD" clId="Web-{E8BA6165-E03F-E943-CEFD-8AB2836A77E5}" dt="2024-10-10T12:14:50.360" v="238"/>
        <pc:sldMkLst>
          <pc:docMk/>
          <pc:sldMk cId="2324467239" sldId="680"/>
        </pc:sldMkLst>
      </pc:sldChg>
      <pc:sldChg chg="del">
        <pc:chgData name="James Moore" userId="S::j.moore@uwtsd.ac.uk::2734fbee-75e6-4c68-b1e1-71d90938a1bc" providerId="AD" clId="Web-{E8BA6165-E03F-E943-CEFD-8AB2836A77E5}" dt="2024-10-10T12:15:01.485" v="240"/>
        <pc:sldMkLst>
          <pc:docMk/>
          <pc:sldMk cId="3678093211" sldId="681"/>
        </pc:sldMkLst>
      </pc:sldChg>
      <pc:sldChg chg="del">
        <pc:chgData name="James Moore" userId="S::j.moore@uwtsd.ac.uk::2734fbee-75e6-4c68-b1e1-71d90938a1bc" providerId="AD" clId="Web-{E8BA6165-E03F-E943-CEFD-8AB2836A77E5}" dt="2024-10-10T12:15:05.204" v="243"/>
        <pc:sldMkLst>
          <pc:docMk/>
          <pc:sldMk cId="2537593446" sldId="682"/>
        </pc:sldMkLst>
      </pc:sldChg>
      <pc:sldChg chg="del">
        <pc:chgData name="James Moore" userId="S::j.moore@uwtsd.ac.uk::2734fbee-75e6-4c68-b1e1-71d90938a1bc" providerId="AD" clId="Web-{E8BA6165-E03F-E943-CEFD-8AB2836A77E5}" dt="2024-10-10T12:15:02.501" v="241"/>
        <pc:sldMkLst>
          <pc:docMk/>
          <pc:sldMk cId="3486833413" sldId="683"/>
        </pc:sldMkLst>
      </pc:sldChg>
      <pc:sldChg chg="del">
        <pc:chgData name="James Moore" userId="S::j.moore@uwtsd.ac.uk::2734fbee-75e6-4c68-b1e1-71d90938a1bc" providerId="AD" clId="Web-{E8BA6165-E03F-E943-CEFD-8AB2836A77E5}" dt="2024-10-10T12:15:04.235" v="242"/>
        <pc:sldMkLst>
          <pc:docMk/>
          <pc:sldMk cId="3343847603" sldId="684"/>
        </pc:sldMkLst>
      </pc:sldChg>
      <pc:sldChg chg="ord">
        <pc:chgData name="James Moore" userId="S::j.moore@uwtsd.ac.uk::2734fbee-75e6-4c68-b1e1-71d90938a1bc" providerId="AD" clId="Web-{E8BA6165-E03F-E943-CEFD-8AB2836A77E5}" dt="2024-10-10T12:15:10.611" v="244"/>
        <pc:sldMkLst>
          <pc:docMk/>
          <pc:sldMk cId="4213805310" sldId="686"/>
        </pc:sldMkLst>
      </pc:sldChg>
      <pc:sldChg chg="ord">
        <pc:chgData name="James Moore" userId="S::j.moore@uwtsd.ac.uk::2734fbee-75e6-4c68-b1e1-71d90938a1bc" providerId="AD" clId="Web-{E8BA6165-E03F-E943-CEFD-8AB2836A77E5}" dt="2024-10-10T12:15:14.705" v="245"/>
        <pc:sldMkLst>
          <pc:docMk/>
          <pc:sldMk cId="2129667743" sldId="687"/>
        </pc:sldMkLst>
      </pc:sldChg>
      <pc:sldChg chg="del">
        <pc:chgData name="James Moore" userId="S::j.moore@uwtsd.ac.uk::2734fbee-75e6-4c68-b1e1-71d90938a1bc" providerId="AD" clId="Web-{E8BA6165-E03F-E943-CEFD-8AB2836A77E5}" dt="2024-10-10T12:15:18.127" v="246"/>
        <pc:sldMkLst>
          <pc:docMk/>
          <pc:sldMk cId="765198803" sldId="688"/>
        </pc:sldMkLst>
      </pc:sldChg>
      <pc:sldChg chg="addSp delSp modSp add replId">
        <pc:chgData name="James Moore" userId="S::j.moore@uwtsd.ac.uk::2734fbee-75e6-4c68-b1e1-71d90938a1bc" providerId="AD" clId="Web-{E8BA6165-E03F-E943-CEFD-8AB2836A77E5}" dt="2024-10-10T12:16:34.051" v="264" actId="1076"/>
        <pc:sldMkLst>
          <pc:docMk/>
          <pc:sldMk cId="3280591579" sldId="692"/>
        </pc:sldMkLst>
        <pc:spChg chg="mod">
          <ac:chgData name="James Moore" userId="S::j.moore@uwtsd.ac.uk::2734fbee-75e6-4c68-b1e1-71d90938a1bc" providerId="AD" clId="Web-{E8BA6165-E03F-E943-CEFD-8AB2836A77E5}" dt="2024-10-10T12:12:41.981" v="204" actId="20577"/>
          <ac:spMkLst>
            <pc:docMk/>
            <pc:sldMk cId="3280591579" sldId="692"/>
            <ac:spMk id="2" creationId="{01307BE2-E2A2-77E3-CA41-4EDD45DCE139}"/>
          </ac:spMkLst>
        </pc:spChg>
        <pc:spChg chg="del">
          <ac:chgData name="James Moore" userId="S::j.moore@uwtsd.ac.uk::2734fbee-75e6-4c68-b1e1-71d90938a1bc" providerId="AD" clId="Web-{E8BA6165-E03F-E943-CEFD-8AB2836A77E5}" dt="2024-10-10T12:14:22.468" v="231"/>
          <ac:spMkLst>
            <pc:docMk/>
            <pc:sldMk cId="3280591579" sldId="692"/>
            <ac:spMk id="9" creationId="{79A609C8-B879-C9C9-A2AC-78EC21349251}"/>
          </ac:spMkLst>
        </pc:spChg>
        <pc:spChg chg="del mod">
          <ac:chgData name="James Moore" userId="S::j.moore@uwtsd.ac.uk::2734fbee-75e6-4c68-b1e1-71d90938a1bc" providerId="AD" clId="Web-{E8BA6165-E03F-E943-CEFD-8AB2836A77E5}" dt="2024-10-10T12:14:28.609" v="234"/>
          <ac:spMkLst>
            <pc:docMk/>
            <pc:sldMk cId="3280591579" sldId="692"/>
            <ac:spMk id="11" creationId="{4AB20261-93D8-67FC-AC6E-56339D5EDE9F}"/>
          </ac:spMkLst>
        </pc:spChg>
        <pc:spChg chg="del">
          <ac:chgData name="James Moore" userId="S::j.moore@uwtsd.ac.uk::2734fbee-75e6-4c68-b1e1-71d90938a1bc" providerId="AD" clId="Web-{E8BA6165-E03F-E943-CEFD-8AB2836A77E5}" dt="2024-10-10T12:14:30.984" v="235"/>
          <ac:spMkLst>
            <pc:docMk/>
            <pc:sldMk cId="3280591579" sldId="692"/>
            <ac:spMk id="12" creationId="{641CE3B3-6DD3-F47D-F607-483809A0FD6E}"/>
          </ac:spMkLst>
        </pc:spChg>
        <pc:spChg chg="add del mod">
          <ac:chgData name="James Moore" userId="S::j.moore@uwtsd.ac.uk::2734fbee-75e6-4c68-b1e1-71d90938a1bc" providerId="AD" clId="Web-{E8BA6165-E03F-E943-CEFD-8AB2836A77E5}" dt="2024-10-10T12:14:12.203" v="227"/>
          <ac:spMkLst>
            <pc:docMk/>
            <pc:sldMk cId="3280591579" sldId="692"/>
            <ac:spMk id="15" creationId="{96620504-09A5-367E-3D8D-37A36E48176F}"/>
          </ac:spMkLst>
        </pc:spChg>
        <pc:picChg chg="del">
          <ac:chgData name="James Moore" userId="S::j.moore@uwtsd.ac.uk::2734fbee-75e6-4c68-b1e1-71d90938a1bc" providerId="AD" clId="Web-{E8BA6165-E03F-E943-CEFD-8AB2836A77E5}" dt="2024-10-10T12:14:24.187" v="232"/>
          <ac:picMkLst>
            <pc:docMk/>
            <pc:sldMk cId="3280591579" sldId="692"/>
            <ac:picMk id="4" creationId="{58323C7A-BB8B-6515-6359-C30C9A2A49E0}"/>
          </ac:picMkLst>
        </pc:picChg>
        <pc:picChg chg="add mod ord">
          <ac:chgData name="James Moore" userId="S::j.moore@uwtsd.ac.uk::2734fbee-75e6-4c68-b1e1-71d90938a1bc" providerId="AD" clId="Web-{E8BA6165-E03F-E943-CEFD-8AB2836A77E5}" dt="2024-10-10T12:13:24.826" v="214"/>
          <ac:picMkLst>
            <pc:docMk/>
            <pc:sldMk cId="3280591579" sldId="692"/>
            <ac:picMk id="5" creationId="{21BA2C6E-CB55-CA81-81C3-F8199E8E4D5E}"/>
          </ac:picMkLst>
        </pc:picChg>
        <pc:picChg chg="add mod">
          <ac:chgData name="James Moore" userId="S::j.moore@uwtsd.ac.uk::2734fbee-75e6-4c68-b1e1-71d90938a1bc" providerId="AD" clId="Web-{E8BA6165-E03F-E943-CEFD-8AB2836A77E5}" dt="2024-10-10T12:15:51.174" v="254" actId="14100"/>
          <ac:picMkLst>
            <pc:docMk/>
            <pc:sldMk cId="3280591579" sldId="692"/>
            <ac:picMk id="6" creationId="{88676C26-9F7C-F3B7-C98E-718BC2105D01}"/>
          </ac:picMkLst>
        </pc:picChg>
        <pc:picChg chg="del">
          <ac:chgData name="James Moore" userId="S::j.moore@uwtsd.ac.uk::2734fbee-75e6-4c68-b1e1-71d90938a1bc" providerId="AD" clId="Web-{E8BA6165-E03F-E943-CEFD-8AB2836A77E5}" dt="2024-10-10T12:14:08.999" v="226"/>
          <ac:picMkLst>
            <pc:docMk/>
            <pc:sldMk cId="3280591579" sldId="692"/>
            <ac:picMk id="7" creationId="{EDDB0527-1E98-DB56-E31D-51DA8CE570EB}"/>
          </ac:picMkLst>
        </pc:picChg>
        <pc:picChg chg="del">
          <ac:chgData name="James Moore" userId="S::j.moore@uwtsd.ac.uk::2734fbee-75e6-4c68-b1e1-71d90938a1bc" providerId="AD" clId="Web-{E8BA6165-E03F-E943-CEFD-8AB2836A77E5}" dt="2024-10-10T12:12:53.731" v="205"/>
          <ac:picMkLst>
            <pc:docMk/>
            <pc:sldMk cId="3280591579" sldId="692"/>
            <ac:picMk id="8" creationId="{39B0A61A-4BD2-480B-4A5E-D44F19A05147}"/>
          </ac:picMkLst>
        </pc:picChg>
        <pc:picChg chg="del">
          <ac:chgData name="James Moore" userId="S::j.moore@uwtsd.ac.uk::2734fbee-75e6-4c68-b1e1-71d90938a1bc" providerId="AD" clId="Web-{E8BA6165-E03F-E943-CEFD-8AB2836A77E5}" dt="2024-10-10T12:13:28.201" v="215"/>
          <ac:picMkLst>
            <pc:docMk/>
            <pc:sldMk cId="3280591579" sldId="692"/>
            <ac:picMk id="10" creationId="{0A194FCC-AF5A-E5F6-E959-D89C36040600}"/>
          </ac:picMkLst>
        </pc:picChg>
        <pc:picChg chg="add mod">
          <ac:chgData name="James Moore" userId="S::j.moore@uwtsd.ac.uk::2734fbee-75e6-4c68-b1e1-71d90938a1bc" providerId="AD" clId="Web-{E8BA6165-E03F-E943-CEFD-8AB2836A77E5}" dt="2024-10-10T12:15:41.393" v="250" actId="1076"/>
          <ac:picMkLst>
            <pc:docMk/>
            <pc:sldMk cId="3280591579" sldId="692"/>
            <ac:picMk id="13" creationId="{72E9FF10-C405-44E2-EB31-04CA28EC6B50}"/>
          </ac:picMkLst>
        </pc:picChg>
        <pc:picChg chg="add mod ord">
          <ac:chgData name="James Moore" userId="S::j.moore@uwtsd.ac.uk::2734fbee-75e6-4c68-b1e1-71d90938a1bc" providerId="AD" clId="Web-{E8BA6165-E03F-E943-CEFD-8AB2836A77E5}" dt="2024-10-10T12:16:11.160" v="259" actId="1076"/>
          <ac:picMkLst>
            <pc:docMk/>
            <pc:sldMk cId="3280591579" sldId="692"/>
            <ac:picMk id="17" creationId="{AA2A918F-2221-D22C-7F8C-09E71C8559A4}"/>
          </ac:picMkLst>
        </pc:picChg>
        <pc:picChg chg="add mod">
          <ac:chgData name="James Moore" userId="S::j.moore@uwtsd.ac.uk::2734fbee-75e6-4c68-b1e1-71d90938a1bc" providerId="AD" clId="Web-{E8BA6165-E03F-E943-CEFD-8AB2836A77E5}" dt="2024-10-10T12:16:34.051" v="264" actId="1076"/>
          <ac:picMkLst>
            <pc:docMk/>
            <pc:sldMk cId="3280591579" sldId="692"/>
            <ac:picMk id="19" creationId="{8BCEAD39-FE35-E984-A9D5-D897910BE5EC}"/>
          </ac:picMkLst>
        </pc:picChg>
      </pc:sldChg>
      <pc:sldChg chg="delSp modSp add replId modNotes">
        <pc:chgData name="James Moore" userId="S::j.moore@uwtsd.ac.uk::2734fbee-75e6-4c68-b1e1-71d90938a1bc" providerId="AD" clId="Web-{E8BA6165-E03F-E943-CEFD-8AB2836A77E5}" dt="2024-10-10T12:17:24.209" v="283"/>
        <pc:sldMkLst>
          <pc:docMk/>
          <pc:sldMk cId="2079319626" sldId="693"/>
        </pc:sldMkLst>
        <pc:spChg chg="mod">
          <ac:chgData name="James Moore" userId="S::j.moore@uwtsd.ac.uk::2734fbee-75e6-4c68-b1e1-71d90938a1bc" providerId="AD" clId="Web-{E8BA6165-E03F-E943-CEFD-8AB2836A77E5}" dt="2024-10-10T12:16:56.145" v="278" actId="20577"/>
          <ac:spMkLst>
            <pc:docMk/>
            <pc:sldMk cId="2079319626" sldId="693"/>
            <ac:spMk id="2" creationId="{01307BE2-E2A2-77E3-CA41-4EDD45DCE139}"/>
          </ac:spMkLst>
        </pc:spChg>
        <pc:spChg chg="del">
          <ac:chgData name="James Moore" userId="S::j.moore@uwtsd.ac.uk::2734fbee-75e6-4c68-b1e1-71d90938a1bc" providerId="AD" clId="Web-{E8BA6165-E03F-E943-CEFD-8AB2836A77E5}" dt="2024-10-10T12:17:00.927" v="280"/>
          <ac:spMkLst>
            <pc:docMk/>
            <pc:sldMk cId="2079319626" sldId="693"/>
            <ac:spMk id="3" creationId="{B886B1B3-A676-CC80-9B01-3A4962A7B70E}"/>
          </ac:spMkLst>
        </pc:spChg>
        <pc:picChg chg="del">
          <ac:chgData name="James Moore" userId="S::j.moore@uwtsd.ac.uk::2734fbee-75e6-4c68-b1e1-71d90938a1bc" providerId="AD" clId="Web-{E8BA6165-E03F-E943-CEFD-8AB2836A77E5}" dt="2024-10-10T12:16:58.161" v="279"/>
          <ac:picMkLst>
            <pc:docMk/>
            <pc:sldMk cId="2079319626" sldId="693"/>
            <ac:picMk id="4" creationId="{740C7A3B-00B0-7576-F119-0D4D6A6C7C14}"/>
          </ac:picMkLst>
        </pc:picChg>
      </pc:sldChg>
      <pc:sldChg chg="add replId modNotes">
        <pc:chgData name="James Moore" userId="S::j.moore@uwtsd.ac.uk::2734fbee-75e6-4c68-b1e1-71d90938a1bc" providerId="AD" clId="Web-{E8BA6165-E03F-E943-CEFD-8AB2836A77E5}" dt="2024-10-10T12:17:20.271" v="282"/>
        <pc:sldMkLst>
          <pc:docMk/>
          <pc:sldMk cId="2875772426" sldId="694"/>
        </pc:sldMkLst>
      </pc:sldChg>
      <pc:sldChg chg="modSp add replId">
        <pc:chgData name="James Moore" userId="S::j.moore@uwtsd.ac.uk::2734fbee-75e6-4c68-b1e1-71d90938a1bc" providerId="AD" clId="Web-{E8BA6165-E03F-E943-CEFD-8AB2836A77E5}" dt="2024-10-10T12:18:05.804" v="313" actId="20577"/>
        <pc:sldMkLst>
          <pc:docMk/>
          <pc:sldMk cId="510156566" sldId="695"/>
        </pc:sldMkLst>
        <pc:spChg chg="mod">
          <ac:chgData name="James Moore" userId="S::j.moore@uwtsd.ac.uk::2734fbee-75e6-4c68-b1e1-71d90938a1bc" providerId="AD" clId="Web-{E8BA6165-E03F-E943-CEFD-8AB2836A77E5}" dt="2024-10-10T12:18:05.804" v="313" actId="20577"/>
          <ac:spMkLst>
            <pc:docMk/>
            <pc:sldMk cId="510156566" sldId="695"/>
            <ac:spMk id="2" creationId="{01307BE2-E2A2-77E3-CA41-4EDD45DCE139}"/>
          </ac:spMkLst>
        </pc:spChg>
      </pc:sldChg>
      <pc:sldChg chg="modSp add replId">
        <pc:chgData name="James Moore" userId="S::j.moore@uwtsd.ac.uk::2734fbee-75e6-4c68-b1e1-71d90938a1bc" providerId="AD" clId="Web-{E8BA6165-E03F-E943-CEFD-8AB2836A77E5}" dt="2024-10-10T12:18:29.898" v="369" actId="20577"/>
        <pc:sldMkLst>
          <pc:docMk/>
          <pc:sldMk cId="3726818447" sldId="696"/>
        </pc:sldMkLst>
        <pc:spChg chg="mod">
          <ac:chgData name="James Moore" userId="S::j.moore@uwtsd.ac.uk::2734fbee-75e6-4c68-b1e1-71d90938a1bc" providerId="AD" clId="Web-{E8BA6165-E03F-E943-CEFD-8AB2836A77E5}" dt="2024-10-10T12:18:29.898" v="369" actId="20577"/>
          <ac:spMkLst>
            <pc:docMk/>
            <pc:sldMk cId="3726818447" sldId="696"/>
            <ac:spMk id="2" creationId="{01307BE2-E2A2-77E3-CA41-4EDD45DCE139}"/>
          </ac:spMkLst>
        </pc:spChg>
      </pc:sldChg>
    </pc:docChg>
  </pc:docChgLst>
  <pc:docChgLst>
    <pc:chgData name="James Moore" userId="S::j.moore@uwtsd.ac.uk::2734fbee-75e6-4c68-b1e1-71d90938a1bc" providerId="AD" clId="Web-{848CBCE3-AE7F-59CD-F68C-589F34549F2A}"/>
    <pc:docChg chg="modSld">
      <pc:chgData name="James Moore" userId="S::j.moore@uwtsd.ac.uk::2734fbee-75e6-4c68-b1e1-71d90938a1bc" providerId="AD" clId="Web-{848CBCE3-AE7F-59CD-F68C-589F34549F2A}" dt="2024-10-11T09:50:02.472" v="85" actId="1076"/>
      <pc:docMkLst>
        <pc:docMk/>
      </pc:docMkLst>
      <pc:sldChg chg="addSp modSp">
        <pc:chgData name="James Moore" userId="S::j.moore@uwtsd.ac.uk::2734fbee-75e6-4c68-b1e1-71d90938a1bc" providerId="AD" clId="Web-{848CBCE3-AE7F-59CD-F68C-589F34549F2A}" dt="2024-10-11T09:50:02.472" v="85" actId="1076"/>
        <pc:sldMkLst>
          <pc:docMk/>
          <pc:sldMk cId="3726818447" sldId="696"/>
        </pc:sldMkLst>
        <pc:spChg chg="add mod">
          <ac:chgData name="James Moore" userId="S::j.moore@uwtsd.ac.uk::2734fbee-75e6-4c68-b1e1-71d90938a1bc" providerId="AD" clId="Web-{848CBCE3-AE7F-59CD-F68C-589F34549F2A}" dt="2024-10-11T09:50:02.472" v="85" actId="1076"/>
          <ac:spMkLst>
            <pc:docMk/>
            <pc:sldMk cId="3726818447" sldId="696"/>
            <ac:spMk id="3" creationId="{14EEBC3C-92A1-83F7-4A8A-39792FD2EECA}"/>
          </ac:spMkLst>
        </pc:spChg>
      </pc:sldChg>
    </pc:docChg>
  </pc:docChgLst>
  <pc:docChgLst>
    <pc:chgData name="James Moore" userId="S::j.moore@uwtsd.ac.uk::2734fbee-75e6-4c68-b1e1-71d90938a1bc" providerId="AD" clId="Web-{D502699C-A8FB-3477-5D58-93732E8E3091}"/>
    <pc:docChg chg="addSld modSld">
      <pc:chgData name="James Moore" userId="S::j.moore@uwtsd.ac.uk::2734fbee-75e6-4c68-b1e1-71d90938a1bc" providerId="AD" clId="Web-{D502699C-A8FB-3477-5D58-93732E8E3091}" dt="2024-10-14T14:00:39.963" v="30" actId="1076"/>
      <pc:docMkLst>
        <pc:docMk/>
      </pc:docMkLst>
      <pc:sldChg chg="add">
        <pc:chgData name="James Moore" userId="S::j.moore@uwtsd.ac.uk::2734fbee-75e6-4c68-b1e1-71d90938a1bc" providerId="AD" clId="Web-{D502699C-A8FB-3477-5D58-93732E8E3091}" dt="2024-10-14T14:00:18.994" v="28"/>
        <pc:sldMkLst>
          <pc:docMk/>
          <pc:sldMk cId="3511482721" sldId="346"/>
        </pc:sldMkLst>
      </pc:sldChg>
      <pc:sldChg chg="modSp add">
        <pc:chgData name="James Moore" userId="S::j.moore@uwtsd.ac.uk::2734fbee-75e6-4c68-b1e1-71d90938a1bc" providerId="AD" clId="Web-{D502699C-A8FB-3477-5D58-93732E8E3091}" dt="2024-10-14T13:31:15.948" v="9" actId="1076"/>
        <pc:sldMkLst>
          <pc:docMk/>
          <pc:sldMk cId="4011822720" sldId="349"/>
        </pc:sldMkLst>
        <pc:spChg chg="mod">
          <ac:chgData name="James Moore" userId="S::j.moore@uwtsd.ac.uk::2734fbee-75e6-4c68-b1e1-71d90938a1bc" providerId="AD" clId="Web-{D502699C-A8FB-3477-5D58-93732E8E3091}" dt="2024-10-14T13:31:15.948" v="9" actId="1076"/>
          <ac:spMkLst>
            <pc:docMk/>
            <pc:sldMk cId="4011822720" sldId="349"/>
            <ac:spMk id="3" creationId="{00000000-0000-0000-0000-000000000000}"/>
          </ac:spMkLst>
        </pc:spChg>
        <pc:picChg chg="mod">
          <ac:chgData name="James Moore" userId="S::j.moore@uwtsd.ac.uk::2734fbee-75e6-4c68-b1e1-71d90938a1bc" providerId="AD" clId="Web-{D502699C-A8FB-3477-5D58-93732E8E3091}" dt="2024-10-14T13:30:59.011" v="2" actId="1076"/>
          <ac:picMkLst>
            <pc:docMk/>
            <pc:sldMk cId="4011822720" sldId="349"/>
            <ac:picMk id="4" creationId="{00000000-0000-0000-0000-000000000000}"/>
          </ac:picMkLst>
        </pc:picChg>
      </pc:sldChg>
      <pc:sldChg chg="add">
        <pc:chgData name="James Moore" userId="S::j.moore@uwtsd.ac.uk::2734fbee-75e6-4c68-b1e1-71d90938a1bc" providerId="AD" clId="Web-{D502699C-A8FB-3477-5D58-93732E8E3091}" dt="2024-10-14T13:30:26.197" v="0"/>
        <pc:sldMkLst>
          <pc:docMk/>
          <pc:sldMk cId="1058312417" sldId="350"/>
        </pc:sldMkLst>
      </pc:sldChg>
      <pc:sldChg chg="modSp add">
        <pc:chgData name="James Moore" userId="S::j.moore@uwtsd.ac.uk::2734fbee-75e6-4c68-b1e1-71d90938a1bc" providerId="AD" clId="Web-{D502699C-A8FB-3477-5D58-93732E8E3091}" dt="2024-10-14T13:33:05.123" v="27" actId="1076"/>
        <pc:sldMkLst>
          <pc:docMk/>
          <pc:sldMk cId="3671355302" sldId="351"/>
        </pc:sldMkLst>
        <pc:spChg chg="mod">
          <ac:chgData name="James Moore" userId="S::j.moore@uwtsd.ac.uk::2734fbee-75e6-4c68-b1e1-71d90938a1bc" providerId="AD" clId="Web-{D502699C-A8FB-3477-5D58-93732E8E3091}" dt="2024-10-14T13:33:05.123" v="27" actId="1076"/>
          <ac:spMkLst>
            <pc:docMk/>
            <pc:sldMk cId="3671355302" sldId="351"/>
            <ac:spMk id="2" creationId="{00000000-0000-0000-0000-000000000000}"/>
          </ac:spMkLst>
        </pc:spChg>
        <pc:spChg chg="mod">
          <ac:chgData name="James Moore" userId="S::j.moore@uwtsd.ac.uk::2734fbee-75e6-4c68-b1e1-71d90938a1bc" providerId="AD" clId="Web-{D502699C-A8FB-3477-5D58-93732E8E3091}" dt="2024-10-14T13:32:51.232" v="23" actId="20577"/>
          <ac:spMkLst>
            <pc:docMk/>
            <pc:sldMk cId="3671355302" sldId="351"/>
            <ac:spMk id="3" creationId="{00000000-0000-0000-0000-000000000000}"/>
          </ac:spMkLst>
        </pc:spChg>
        <pc:picChg chg="mod">
          <ac:chgData name="James Moore" userId="S::j.moore@uwtsd.ac.uk::2734fbee-75e6-4c68-b1e1-71d90938a1bc" providerId="AD" clId="Web-{D502699C-A8FB-3477-5D58-93732E8E3091}" dt="2024-10-14T13:31:53.965" v="13" actId="1076"/>
          <ac:picMkLst>
            <pc:docMk/>
            <pc:sldMk cId="3671355302" sldId="351"/>
            <ac:picMk id="4" creationId="{00000000-0000-0000-0000-000000000000}"/>
          </ac:picMkLst>
        </pc:picChg>
      </pc:sldChg>
      <pc:sldChg chg="modSp add">
        <pc:chgData name="James Moore" userId="S::j.moore@uwtsd.ac.uk::2734fbee-75e6-4c68-b1e1-71d90938a1bc" providerId="AD" clId="Web-{D502699C-A8FB-3477-5D58-93732E8E3091}" dt="2024-10-14T13:32:36.982" v="21" actId="20577"/>
        <pc:sldMkLst>
          <pc:docMk/>
          <pc:sldMk cId="1538665906" sldId="352"/>
        </pc:sldMkLst>
        <pc:spChg chg="mod">
          <ac:chgData name="James Moore" userId="S::j.moore@uwtsd.ac.uk::2734fbee-75e6-4c68-b1e1-71d90938a1bc" providerId="AD" clId="Web-{D502699C-A8FB-3477-5D58-93732E8E3091}" dt="2024-10-14T13:32:36.982" v="21" actId="20577"/>
          <ac:spMkLst>
            <pc:docMk/>
            <pc:sldMk cId="1538665906" sldId="352"/>
            <ac:spMk id="3" creationId="{00000000-0000-0000-0000-000000000000}"/>
          </ac:spMkLst>
        </pc:spChg>
        <pc:picChg chg="mod">
          <ac:chgData name="James Moore" userId="S::j.moore@uwtsd.ac.uk::2734fbee-75e6-4c68-b1e1-71d90938a1bc" providerId="AD" clId="Web-{D502699C-A8FB-3477-5D58-93732E8E3091}" dt="2024-10-14T13:32:04.028" v="16" actId="14100"/>
          <ac:picMkLst>
            <pc:docMk/>
            <pc:sldMk cId="1538665906" sldId="352"/>
            <ac:picMk id="4" creationId="{00000000-0000-0000-0000-000000000000}"/>
          </ac:picMkLst>
        </pc:picChg>
      </pc:sldChg>
      <pc:sldChg chg="modSp add">
        <pc:chgData name="James Moore" userId="S::j.moore@uwtsd.ac.uk::2734fbee-75e6-4c68-b1e1-71d90938a1bc" providerId="AD" clId="Web-{D502699C-A8FB-3477-5D58-93732E8E3091}" dt="2024-10-14T14:00:39.963" v="30" actId="1076"/>
        <pc:sldMkLst>
          <pc:docMk/>
          <pc:sldMk cId="971067083" sldId="718"/>
        </pc:sldMkLst>
        <pc:picChg chg="mod">
          <ac:chgData name="James Moore" userId="S::j.moore@uwtsd.ac.uk::2734fbee-75e6-4c68-b1e1-71d90938a1bc" providerId="AD" clId="Web-{D502699C-A8FB-3477-5D58-93732E8E3091}" dt="2024-10-14T14:00:39.963" v="30" actId="1076"/>
          <ac:picMkLst>
            <pc:docMk/>
            <pc:sldMk cId="971067083" sldId="718"/>
            <ac:picMk id="5"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14/10/2024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14/10/2024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gorillafund.org/uncategorized/male-hierarchy-and-a-gorilla-groups-succes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news.emory.edu/stories/2016/08/yerkes_chimpanzee_cooperation/index.html"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a:t>Overview of today’s lecture</a:t>
            </a:r>
          </a:p>
          <a:p>
            <a:endParaRPr lang="en-GB"/>
          </a:p>
          <a:p>
            <a:r>
              <a:rPr lang="en-GB"/>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recap slides 3-8 using the Brain Rules principles https://brainrules.net/:</a:t>
            </a:r>
            <a:endParaRPr lang="en-US" dirty="0">
              <a:ea typeface="Calibri"/>
              <a:cs typeface="Calibri"/>
            </a:endParaRPr>
          </a:p>
          <a:p>
            <a:pPr marL="171450" indent="-171450">
              <a:buFont typeface="Calibri"/>
              <a:buChar char="-"/>
            </a:pPr>
            <a:r>
              <a:rPr lang="en-GB" dirty="0">
                <a:ea typeface="Calibri"/>
                <a:cs typeface="Calibri"/>
              </a:rPr>
              <a:t>#5 Rule Repeat to Remember </a:t>
            </a:r>
          </a:p>
          <a:p>
            <a:pPr marL="171450" indent="-171450">
              <a:buFont typeface="Calibri"/>
              <a:buChar char="-"/>
            </a:pPr>
            <a:r>
              <a:rPr lang="en-GB" dirty="0">
                <a:ea typeface="Calibri"/>
                <a:cs typeface="Calibri"/>
              </a:rPr>
              <a:t>#6 Remember to Repeat</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a:t>Explain that:</a:t>
            </a:r>
          </a:p>
          <a:p>
            <a:r>
              <a:rPr lang="en-GB"/>
              <a:t>- Planetary existence relies on symbiotic relationships: broader nature and humans.</a:t>
            </a:r>
          </a:p>
          <a:p>
            <a:r>
              <a:rPr lang="en-GB"/>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t>Working closely with someone every day requires significant human bonding: in reality many workplaces do not focus enough on this.</a:t>
            </a:r>
          </a:p>
          <a:p>
            <a:endParaRPr lang="en-GB"/>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Remind that at the heart of human </a:t>
            </a:r>
            <a:r>
              <a:rPr lang="en-US" err="1">
                <a:cs typeface="Calibri"/>
              </a:rPr>
              <a:t>behaviour</a:t>
            </a:r>
            <a:r>
              <a:rPr lang="en-US">
                <a:cs typeface="Calibri"/>
              </a:rPr>
              <a:t> is a tension of being individual and group – this needs and wants in this dialectical tension are ever changing and constantly need to be considered and amended.</a:t>
            </a:r>
            <a:endParaRPr lang="en-US" b="1">
              <a:cs typeface="Calibri"/>
            </a:endParaRPr>
          </a:p>
          <a:p>
            <a:endParaRPr lang="en-US">
              <a:cs typeface="Calibri"/>
            </a:endParaRPr>
          </a:p>
          <a:p>
            <a:r>
              <a:rPr lang="en-US">
                <a:cs typeface="Calibri"/>
              </a:rPr>
              <a:t>Remind participants that are the heart of human development are the 2 main primate characteristics: compete vs collaborate. </a:t>
            </a:r>
            <a:r>
              <a:rPr lang="en-US" err="1">
                <a:cs typeface="Calibri"/>
              </a:rPr>
              <a:t>Recognise</a:t>
            </a:r>
            <a:r>
              <a:rPr lang="en-US">
                <a:cs typeface="Calibri"/>
              </a:rPr>
              <a:t> that these are at the heart of the inherent internal tension within all of us.</a:t>
            </a:r>
          </a:p>
          <a:p>
            <a:endParaRPr lang="en-US">
              <a:cs typeface="Calibri"/>
            </a:endParaRPr>
          </a:p>
          <a:p>
            <a:r>
              <a:rPr lang="en-US" b="1">
                <a:cs typeface="Calibri"/>
              </a:rPr>
              <a:t>Silverback Gorillas</a:t>
            </a:r>
            <a:endParaRPr lang="en-US">
              <a:cs typeface="Calibri"/>
            </a:endParaRPr>
          </a:p>
          <a:p>
            <a:r>
              <a:rPr lang="en-US">
                <a:hlinkClick r:id="rId3"/>
              </a:rPr>
              <a:t>Episode Two: Male hierarchy and a gorilla group's ...</a:t>
            </a:r>
            <a:endParaRPr lang="en-US">
              <a:cs typeface="Calibri"/>
            </a:endParaRPr>
          </a:p>
          <a:p>
            <a:r>
              <a:rPr lang="en-US" u="sng">
                <a:hlinkClick r:id="rId3"/>
              </a:rPr>
              <a:t>Dian Fossey Gorilla Fund</a:t>
            </a:r>
            <a:endParaRPr lang="en-US"/>
          </a:p>
          <a:p>
            <a:r>
              <a:rPr lang="en-US" u="sng">
                <a:hlinkClick r:id="rId3"/>
              </a:rPr>
              <a:t>https://gorillafund.org › uncategorized › male-hierarch...</a:t>
            </a:r>
            <a:endParaRPr lang="en-US"/>
          </a:p>
          <a:p>
            <a:endParaRPr lang="en-US" b="1">
              <a:cs typeface="Calibri"/>
            </a:endParaRPr>
          </a:p>
          <a:p>
            <a:endParaRPr lang="en-US" b="1"/>
          </a:p>
          <a:p>
            <a:r>
              <a:rPr lang="en-US" b="1"/>
              <a:t>Chimpanzees</a:t>
            </a:r>
            <a:endParaRPr lang="en-US">
              <a:cs typeface="Calibri"/>
            </a:endParaRPr>
          </a:p>
          <a:p>
            <a:r>
              <a:rPr lang="en-US">
                <a:hlinkClick r:id="rId4"/>
              </a:rPr>
              <a:t>Chimpanzees choose cooperation over competition</a:t>
            </a:r>
            <a:endParaRPr lang="en-US">
              <a:cs typeface="Calibri"/>
            </a:endParaRPr>
          </a:p>
          <a:p>
            <a:r>
              <a:rPr lang="en-US" u="sng">
                <a:hlinkClick r:id="rId4"/>
              </a:rPr>
              <a:t>Emory University</a:t>
            </a:r>
            <a:endParaRPr lang="en-US"/>
          </a:p>
          <a:p>
            <a:r>
              <a:rPr lang="en-US" u="sng">
                <a:hlinkClick r:id="rId4"/>
              </a:rPr>
              <a:t>https://news.emory.edu › yerkes_chimpanzee_cooperation</a:t>
            </a:r>
            <a:endParaRPr lang="en-US"/>
          </a:p>
          <a:p>
            <a:r>
              <a:rPr lang="en-US"/>
              <a:t> </a:t>
            </a:r>
            <a:endParaRPr lang="en-US">
              <a:cs typeface="Calibri"/>
            </a:endParaRPr>
          </a:p>
          <a:p>
            <a:r>
              <a:rPr lang="en-US">
                <a:ea typeface="Calibri"/>
                <a:cs typeface="Calibri"/>
              </a:rPr>
              <a:t>Lead a discussion on what participants are thinking about.</a:t>
            </a:r>
          </a:p>
          <a:p>
            <a:endParaRPr lang="en-US">
              <a:ea typeface="Calibri"/>
              <a:cs typeface="Calibri"/>
            </a:endParaRPr>
          </a:p>
          <a:p>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135403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a:cs typeface="Calibri"/>
              </a:rPr>
              <a:t>Introduce the Thomas-Kilmann Model – play the video and ask for reflections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26388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a:cs typeface="Calibri"/>
              </a:rPr>
              <a:t>Refer to handouts in Moodle page: ask participants to work through the questionnaire and develop their own sense of their preferred approaches to conflict</a:t>
            </a:r>
          </a:p>
          <a:p>
            <a:pPr>
              <a:spcBef>
                <a:spcPct val="20000"/>
              </a:spcBef>
            </a:pPr>
            <a:endParaRPr lang="en-US">
              <a:cs typeface="Calibri"/>
            </a:endParaRPr>
          </a:p>
          <a:p>
            <a:pPr>
              <a:spcBef>
                <a:spcPct val="20000"/>
              </a:spcBef>
            </a:pPr>
            <a:r>
              <a:rPr lang="en-US">
                <a:cs typeface="Calibri"/>
              </a:rPr>
              <a:t>Pair students ask them to reflect on their own styles, preferences and ask them to notice how this might change in different situations.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805923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Refer to Nancy Kline – the importance of listening – actively and with fascination...</a:t>
            </a:r>
          </a:p>
          <a:p>
            <a:endParaRPr lang="en-US">
              <a:ea typeface="Calibri"/>
              <a:cs typeface="Calibri"/>
            </a:endParaRPr>
          </a:p>
          <a:p>
            <a:r>
              <a:rPr lang="en-US">
                <a:ea typeface="Calibri"/>
                <a:cs typeface="Calibri"/>
              </a:rPr>
              <a:t>Refer back to the enabling triangle and the importance of create space for people to develop their own thinking and decisions.  </a:t>
            </a:r>
          </a:p>
          <a:p>
            <a:endParaRPr lang="en-US">
              <a:ea typeface="Calibri"/>
              <a:cs typeface="Calibri"/>
            </a:endParaRPr>
          </a:p>
          <a:p>
            <a:r>
              <a:rPr lang="en-US">
                <a:ea typeface="Calibri"/>
                <a:cs typeface="Calibri"/>
              </a:rPr>
              <a:t>Highlight that "if you decide, you own it" - this is critical as a way of sharing power in relationships, and within teams. It ensures the biggest engagement and highest levels of effectiveness.</a:t>
            </a:r>
          </a:p>
          <a:p>
            <a:endParaRPr lang="en-US">
              <a:ea typeface="Calibri"/>
              <a:cs typeface="Calibri"/>
            </a:endParaRPr>
          </a:p>
          <a:p>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572158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Refer to Nancy Kline – the importance of listening – actively and with fascination...</a:t>
            </a:r>
          </a:p>
          <a:p>
            <a:endParaRPr lang="en-US">
              <a:ea typeface="Calibri"/>
              <a:cs typeface="Calibri"/>
            </a:endParaRPr>
          </a:p>
          <a:p>
            <a:r>
              <a:rPr lang="en-US">
                <a:ea typeface="Calibri"/>
                <a:cs typeface="Calibri"/>
              </a:rPr>
              <a:t>Refer back to the enabling triangle and the importance of create space for people to develop their own thinking and decisions.  </a:t>
            </a:r>
          </a:p>
          <a:p>
            <a:endParaRPr lang="en-US">
              <a:ea typeface="Calibri"/>
              <a:cs typeface="Calibri"/>
            </a:endParaRPr>
          </a:p>
          <a:p>
            <a:r>
              <a:rPr lang="en-US">
                <a:ea typeface="Calibri"/>
                <a:cs typeface="Calibri"/>
              </a:rPr>
              <a:t>Highlight that "if you decide, you own it" - this is critical as a way of sharing power in relationships, and within teams. It ensures the biggest engagement and highest levels of effectiveness.</a:t>
            </a:r>
          </a:p>
          <a:p>
            <a:endParaRPr lang="en-US">
              <a:ea typeface="Calibri"/>
              <a:cs typeface="Calibri"/>
            </a:endParaRPr>
          </a:p>
          <a:p>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97106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879137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endParaRPr lang="en-US"/>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endParaRPr lang="en-US" dirty="0"/>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2E08981C-5477-41DA-A44B-80B5904A5173}" type="slidenum">
              <a:rPr lang="en-GB" smtClean="0"/>
              <a:pPr/>
              <a:t>12</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Play video and then talk through the model.</a:t>
            </a:r>
            <a:endParaRPr lang="en-GB" dirty="0"/>
          </a:p>
          <a:p>
            <a:endParaRPr lang="en-GB" dirty="0"/>
          </a:p>
          <a:p>
            <a:r>
              <a:rPr lang="en-GB"/>
              <a:t>What is this model telling us?  This time there is noise……but is this ‘atmospheric interference’….it is 1949, or is it more than this?  Students can look this up in their own time and answer these questions!  This also seems ‘one-directional’…..is it?</a:t>
            </a:r>
          </a:p>
          <a:p>
            <a:endParaRPr lang="en-GB" dirty="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13</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Play the video and talk through the model.</a:t>
            </a:r>
            <a:endParaRPr lang="en-GB" dirty="0"/>
          </a:p>
          <a:p>
            <a:endParaRPr lang="en-GB" dirty="0"/>
          </a:p>
          <a:p>
            <a:r>
              <a:rPr lang="en-GB" dirty="0"/>
              <a:t>Discuss this with the students – another approach to the tricky subject of communications.  Take them quickly through this model and the Schramm’s model on the next slide.</a:t>
            </a:r>
            <a:endParaRPr lang="en-GB" dirty="0">
              <a:ea typeface="Calibri"/>
              <a:cs typeface="Calibri"/>
            </a:endParaRPr>
          </a:p>
          <a:p>
            <a:endParaRPr lang="en-GB" dirty="0"/>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14</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pPr fontAlgn="base"/>
            <a:r>
              <a:rPr lang="en-GB" sz="1200" b="0" i="0" kern="1200" dirty="0">
                <a:solidFill>
                  <a:schemeClr val="tx1"/>
                </a:solidFill>
                <a:latin typeface="+mn-lt"/>
                <a:ea typeface="+mn-ea"/>
                <a:cs typeface="+mn-cs"/>
              </a:rPr>
              <a:t>Schramm's Model of Communication was postulated by Wilbur Schramm in 1954, where he suggested that communication is a two way process where both sender and receiver take turns to send and receive a message.</a:t>
            </a:r>
          </a:p>
          <a:p>
            <a:pPr fontAlgn="base"/>
            <a:endParaRPr lang="en-GB" sz="1200" b="0" i="0" kern="1200" dirty="0">
              <a:solidFill>
                <a:schemeClr val="tx1"/>
              </a:solidFill>
              <a:latin typeface="+mn-lt"/>
              <a:ea typeface="+mn-ea"/>
              <a:cs typeface="+mn-cs"/>
            </a:endParaRPr>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16</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FA9686-C038-4682-9590-FA4411328854}" type="slidenum">
              <a:rPr lang="en-GB" smtClean="0"/>
              <a:pPr/>
              <a:t>18</a:t>
            </a:fld>
            <a:endParaRPr lang="en-GB"/>
          </a:p>
        </p:txBody>
      </p:sp>
    </p:spTree>
    <p:extLst>
      <p:ext uri="{BB962C8B-B14F-4D97-AF65-F5344CB8AC3E}">
        <p14:creationId xmlns:p14="http://schemas.microsoft.com/office/powerpoint/2010/main" val="1477156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19</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i="1" u="sng"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20</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22</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cs typeface="Calibri"/>
              </a:rPr>
              <a:t>Keeping asking questions to funnel down to get to the answer.</a:t>
            </a:r>
          </a:p>
          <a:p>
            <a:endParaRPr lang="en-GB" b="1" i="1" dirty="0">
              <a:ea typeface="Calibri"/>
              <a:cs typeface="Calibri"/>
            </a:endParaRPr>
          </a:p>
          <a:p>
            <a:r>
              <a:rPr lang="en-GB" b="1" i="1" dirty="0">
                <a:ea typeface="Calibri"/>
                <a:cs typeface="Calibri"/>
              </a:rPr>
              <a:t>Link this to the previous sessions on coaching styles...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23</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Link this to the session on Conflict on Week 3.</a:t>
            </a:r>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25</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5279753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29</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30</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42</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5413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48</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49</a:t>
            </a:fld>
            <a:endParaRPr lang="en-GB"/>
          </a:p>
        </p:txBody>
      </p:sp>
    </p:spTree>
    <p:extLst>
      <p:ext uri="{BB962C8B-B14F-4D97-AF65-F5344CB8AC3E}">
        <p14:creationId xmlns:p14="http://schemas.microsoft.com/office/powerpoint/2010/main" val="12891484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50</a:t>
            </a:fld>
            <a:endParaRPr lang="en-GB"/>
          </a:p>
        </p:txBody>
      </p:sp>
    </p:spTree>
    <p:extLst>
      <p:ext uri="{BB962C8B-B14F-4D97-AF65-F5344CB8AC3E}">
        <p14:creationId xmlns:p14="http://schemas.microsoft.com/office/powerpoint/2010/main" val="38418813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53</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rainrules.ne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youtu.be/HxgSjnWSzf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tCIsNt03eg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yUGW2d6nXe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a:solidFill>
                  <a:schemeClr val="bg1"/>
                </a:solidFill>
              </a:rPr>
              <a:t>Week 4</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697723" y="1452108"/>
            <a:ext cx="9649072" cy="3536289"/>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Reflection relationships and conflict: what have we been noticing? (using Brain Rules </a:t>
            </a:r>
            <a:r>
              <a:rPr lang="en-GB" sz="2800" dirty="0">
                <a:solidFill>
                  <a:srgbClr val="000000"/>
                </a:solidFill>
                <a:ea typeface="+mn-lt"/>
                <a:cs typeface="+mn-lt"/>
                <a:hlinkClick r:id="rId3"/>
              </a:rPr>
              <a:t>https://brainrules.net/</a:t>
            </a:r>
            <a:r>
              <a:rPr lang="en-GB" sz="2800" dirty="0">
                <a:solidFill>
                  <a:srgbClr val="000000"/>
                </a:solidFill>
                <a:ea typeface="+mn-lt"/>
                <a:cs typeface="+mn-lt"/>
              </a:rPr>
              <a:t>) </a:t>
            </a:r>
            <a:endParaRPr lang="en-GB" sz="2800" dirty="0">
              <a:latin typeface="Arial"/>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Consider Communication Models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Belbin Team Roles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How can we build motivation and engagement?</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Reminder of </a:t>
            </a:r>
            <a:r>
              <a:rPr lang="en-GB" sz="2800" dirty="0">
                <a:solidFill>
                  <a:srgbClr val="000000"/>
                </a:solidFill>
                <a:effectLst/>
                <a:latin typeface="Arial"/>
                <a:ea typeface="Times New Roman" panose="02020603050405020304" pitchFamily="18" charset="0"/>
                <a:cs typeface="Arial"/>
              </a:rPr>
              <a:t>the assessment</a:t>
            </a:r>
            <a:r>
              <a:rPr lang="en-GB" sz="2800" dirty="0">
                <a:effectLst/>
                <a:latin typeface="Arial"/>
                <a:cs typeface="Arial"/>
              </a:rPr>
              <a:t> </a:t>
            </a:r>
            <a:endParaRPr lang="en-GB" sz="2800" dirty="0">
              <a:latin typeface="Arial"/>
              <a:cs typeface="Arial"/>
            </a:endParaRPr>
          </a:p>
        </p:txBody>
      </p:sp>
      <p:pic>
        <p:nvPicPr>
          <p:cNvPr id="3" name="Picture 2" descr="Brain Rules: 12 Principles for ...">
            <a:extLst>
              <a:ext uri="{FF2B5EF4-FFF2-40B4-BE49-F238E27FC236}">
                <a16:creationId xmlns:a16="http://schemas.microsoft.com/office/drawing/2014/main" id="{A07D60B2-C9E3-7BAD-52B5-4707924E3199}"/>
              </a:ext>
            </a:extLst>
          </p:cNvPr>
          <p:cNvPicPr>
            <a:picLocks noChangeAspect="1"/>
          </p:cNvPicPr>
          <p:nvPr/>
        </p:nvPicPr>
        <p:blipFill>
          <a:blip r:embed="rId4"/>
          <a:stretch>
            <a:fillRect/>
          </a:stretch>
        </p:blipFill>
        <p:spPr>
          <a:xfrm>
            <a:off x="9237009" y="2277595"/>
            <a:ext cx="2772335" cy="2293844"/>
          </a:xfrm>
          <a:prstGeom prst="rect">
            <a:avLst/>
          </a:prstGeom>
        </p:spPr>
      </p:pic>
      <p:pic>
        <p:nvPicPr>
          <p:cNvPr id="5" name="Picture 4" descr="BRAIN RULES: Amazon.co.uk: MEDINA JOHN ...">
            <a:extLst>
              <a:ext uri="{FF2B5EF4-FFF2-40B4-BE49-F238E27FC236}">
                <a16:creationId xmlns:a16="http://schemas.microsoft.com/office/drawing/2014/main" id="{03C3F355-2F83-E190-7E12-938962333CAA}"/>
              </a:ext>
            </a:extLst>
          </p:cNvPr>
          <p:cNvPicPr>
            <a:picLocks noChangeAspect="1"/>
          </p:cNvPicPr>
          <p:nvPr/>
        </p:nvPicPr>
        <p:blipFill>
          <a:blip r:embed="rId5"/>
          <a:stretch>
            <a:fillRect/>
          </a:stretch>
        </p:blipFill>
        <p:spPr>
          <a:xfrm>
            <a:off x="10492068" y="163327"/>
            <a:ext cx="1275230" cy="1905561"/>
          </a:xfrm>
          <a:prstGeom prst="rect">
            <a:avLst/>
          </a:prstGeom>
        </p:spPr>
      </p:pic>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03495"/>
            <a:ext cx="10513742" cy="924278"/>
          </a:xfrm>
        </p:spPr>
        <p:txBody>
          <a:bodyPr>
            <a:normAutofit/>
          </a:bodyPr>
          <a:lstStyle/>
          <a:p>
            <a:r>
              <a:rPr lang="en-US">
                <a:latin typeface="Arial"/>
                <a:cs typeface="Arial"/>
              </a:rPr>
              <a:t>Conflict: our human tensions:  </a:t>
            </a:r>
            <a:endParaRPr lang="en-US"/>
          </a:p>
        </p:txBody>
      </p:sp>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8495948" y="3432644"/>
            <a:ext cx="35397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Chimpanzees:</a:t>
            </a:r>
          </a:p>
          <a:p>
            <a:pPr algn="ctr"/>
            <a:r>
              <a:rPr lang="en-GB" altLang="en-US" sz="3200" i="1">
                <a:cs typeface="Arial"/>
              </a:rPr>
              <a:t>collaborate to solve challenges, learn and develop</a:t>
            </a: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853328" y="1375362"/>
            <a:ext cx="4507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Individual vs Group</a:t>
            </a:r>
          </a:p>
          <a:p>
            <a:pPr algn="ctr"/>
            <a:endParaRPr lang="en-GB" altLang="en-US" sz="3200" i="1">
              <a:cs typeface="Arial"/>
            </a:endParaRPr>
          </a:p>
          <a:p>
            <a:pPr algn="ctr"/>
            <a:r>
              <a:rPr lang="en-GB" altLang="en-US" sz="3200" i="1">
                <a:cs typeface="Arial"/>
              </a:rPr>
              <a:t>Compete vs collaborate</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198433" y="3231464"/>
            <a:ext cx="353875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Gorillas:</a:t>
            </a:r>
          </a:p>
          <a:p>
            <a:pPr algn="ctr"/>
            <a:r>
              <a:rPr lang="en-GB" altLang="en-US" sz="3200" i="1">
                <a:cs typeface="Arial"/>
              </a:rPr>
              <a:t>Alpha males and females; all want/try to be top dog, but can't be</a:t>
            </a:r>
          </a:p>
        </p:txBody>
      </p:sp>
      <p:pic>
        <p:nvPicPr>
          <p:cNvPr id="4" name="Picture 3" descr="Chimpanzee | Facts, Habitat, &amp; Diet | Britannica">
            <a:extLst>
              <a:ext uri="{FF2B5EF4-FFF2-40B4-BE49-F238E27FC236}">
                <a16:creationId xmlns:a16="http://schemas.microsoft.com/office/drawing/2014/main" id="{5F3E5FD7-5D07-9FC0-F595-9BF1ABD0F69A}"/>
              </a:ext>
            </a:extLst>
          </p:cNvPr>
          <p:cNvPicPr>
            <a:picLocks noChangeAspect="1"/>
          </p:cNvPicPr>
          <p:nvPr/>
        </p:nvPicPr>
        <p:blipFill>
          <a:blip r:embed="rId3"/>
          <a:stretch>
            <a:fillRect/>
          </a:stretch>
        </p:blipFill>
        <p:spPr>
          <a:xfrm>
            <a:off x="8728470" y="1129209"/>
            <a:ext cx="3091702" cy="2046469"/>
          </a:xfrm>
          <a:prstGeom prst="rect">
            <a:avLst/>
          </a:prstGeom>
        </p:spPr>
      </p:pic>
      <p:pic>
        <p:nvPicPr>
          <p:cNvPr id="5" name="Picture 4" descr="Strike The Balance Between Individual And Team Contributions">
            <a:extLst>
              <a:ext uri="{FF2B5EF4-FFF2-40B4-BE49-F238E27FC236}">
                <a16:creationId xmlns:a16="http://schemas.microsoft.com/office/drawing/2014/main" id="{043E1F1E-45AA-F926-CB57-56BD6138D4CB}"/>
              </a:ext>
            </a:extLst>
          </p:cNvPr>
          <p:cNvPicPr>
            <a:picLocks noChangeAspect="1"/>
          </p:cNvPicPr>
          <p:nvPr/>
        </p:nvPicPr>
        <p:blipFill>
          <a:blip r:embed="rId4"/>
          <a:stretch>
            <a:fillRect/>
          </a:stretch>
        </p:blipFill>
        <p:spPr>
          <a:xfrm>
            <a:off x="3969582" y="3269267"/>
            <a:ext cx="4252837" cy="2097465"/>
          </a:xfrm>
          <a:prstGeom prst="rect">
            <a:avLst/>
          </a:prstGeom>
        </p:spPr>
      </p:pic>
      <p:pic>
        <p:nvPicPr>
          <p:cNvPr id="9" name="Picture 8" descr="Social Structure | Dutch Gorilla Foundation">
            <a:extLst>
              <a:ext uri="{FF2B5EF4-FFF2-40B4-BE49-F238E27FC236}">
                <a16:creationId xmlns:a16="http://schemas.microsoft.com/office/drawing/2014/main" id="{9A92E7BB-2EA9-4E59-8EB5-E0349BD9B001}"/>
              </a:ext>
            </a:extLst>
          </p:cNvPr>
          <p:cNvPicPr>
            <a:picLocks noChangeAspect="1"/>
          </p:cNvPicPr>
          <p:nvPr/>
        </p:nvPicPr>
        <p:blipFill>
          <a:blip r:embed="rId5"/>
          <a:stretch>
            <a:fillRect/>
          </a:stretch>
        </p:blipFill>
        <p:spPr>
          <a:xfrm>
            <a:off x="648607" y="1126219"/>
            <a:ext cx="2645833" cy="2041373"/>
          </a:xfrm>
          <a:prstGeom prst="rect">
            <a:avLst/>
          </a:prstGeom>
        </p:spPr>
      </p:pic>
    </p:spTree>
    <p:extLst>
      <p:ext uri="{BB962C8B-B14F-4D97-AF65-F5344CB8AC3E}">
        <p14:creationId xmlns:p14="http://schemas.microsoft.com/office/powerpoint/2010/main" val="1975084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a:latin typeface="Arial"/>
                <a:cs typeface="Arial"/>
              </a:rPr>
              <a:t>How do we respond to conflict?</a:t>
            </a:r>
            <a:endParaRPr lang="en-US"/>
          </a:p>
        </p:txBody>
      </p:sp>
      <p:sp>
        <p:nvSpPr>
          <p:cNvPr id="3" name="TextBox 2">
            <a:extLst>
              <a:ext uri="{FF2B5EF4-FFF2-40B4-BE49-F238E27FC236}">
                <a16:creationId xmlns:a16="http://schemas.microsoft.com/office/drawing/2014/main" id="{B886B1B3-A676-CC80-9B01-3A4962A7B70E}"/>
              </a:ext>
            </a:extLst>
          </p:cNvPr>
          <p:cNvSpPr txBox="1"/>
          <p:nvPr/>
        </p:nvSpPr>
        <p:spPr>
          <a:xfrm>
            <a:off x="7243009" y="3192380"/>
            <a:ext cx="46441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001D35"/>
                </a:solidFill>
                <a:ea typeface="+mn-lt"/>
                <a:cs typeface="+mn-lt"/>
                <a:hlinkClick r:id="rId3"/>
              </a:rPr>
              <a:t>https://youtu.be/HxgSjnWSzf8</a:t>
            </a:r>
            <a:r>
              <a:rPr lang="en-US" sz="2400">
                <a:solidFill>
                  <a:srgbClr val="001D35"/>
                </a:solidFill>
                <a:ea typeface="+mn-lt"/>
                <a:cs typeface="+mn-lt"/>
              </a:rPr>
              <a:t> </a:t>
            </a:r>
            <a:endParaRPr lang="en-US"/>
          </a:p>
        </p:txBody>
      </p:sp>
      <p:pic>
        <p:nvPicPr>
          <p:cNvPr id="4" name="Picture 3" descr="Thomas-Kilmann Conflict Model ...">
            <a:extLst>
              <a:ext uri="{FF2B5EF4-FFF2-40B4-BE49-F238E27FC236}">
                <a16:creationId xmlns:a16="http://schemas.microsoft.com/office/drawing/2014/main" id="{740C7A3B-00B0-7576-F119-0D4D6A6C7C14}"/>
              </a:ext>
            </a:extLst>
          </p:cNvPr>
          <p:cNvPicPr>
            <a:picLocks noChangeAspect="1"/>
          </p:cNvPicPr>
          <p:nvPr/>
        </p:nvPicPr>
        <p:blipFill>
          <a:blip r:embed="rId4"/>
          <a:stretch>
            <a:fillRect/>
          </a:stretch>
        </p:blipFill>
        <p:spPr>
          <a:xfrm>
            <a:off x="1103898" y="957013"/>
            <a:ext cx="6102015" cy="4599070"/>
          </a:xfrm>
          <a:prstGeom prst="rect">
            <a:avLst/>
          </a:prstGeom>
        </p:spPr>
      </p:pic>
    </p:spTree>
    <p:extLst>
      <p:ext uri="{BB962C8B-B14F-4D97-AF65-F5344CB8AC3E}">
        <p14:creationId xmlns:p14="http://schemas.microsoft.com/office/powerpoint/2010/main" val="4213805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924278"/>
          </a:xfrm>
        </p:spPr>
        <p:txBody>
          <a:bodyPr>
            <a:normAutofit fontScale="90000"/>
          </a:bodyPr>
          <a:lstStyle/>
          <a:p>
            <a:r>
              <a:rPr lang="en-US">
                <a:latin typeface="Arial"/>
                <a:cs typeface="Arial"/>
              </a:rPr>
              <a:t>Thomas-Kilmann: how do you respond to conflict?</a:t>
            </a:r>
            <a:endParaRPr lang="en-US"/>
          </a:p>
        </p:txBody>
      </p:sp>
      <p:pic>
        <p:nvPicPr>
          <p:cNvPr id="5" name="Picture 4" descr="Conflict Resolution">
            <a:extLst>
              <a:ext uri="{FF2B5EF4-FFF2-40B4-BE49-F238E27FC236}">
                <a16:creationId xmlns:a16="http://schemas.microsoft.com/office/drawing/2014/main" id="{4A3146FA-EC73-70D6-4D8D-6135998161DC}"/>
              </a:ext>
            </a:extLst>
          </p:cNvPr>
          <p:cNvPicPr>
            <a:picLocks noChangeAspect="1"/>
          </p:cNvPicPr>
          <p:nvPr/>
        </p:nvPicPr>
        <p:blipFill>
          <a:blip r:embed="rId3"/>
          <a:stretch>
            <a:fillRect/>
          </a:stretch>
        </p:blipFill>
        <p:spPr>
          <a:xfrm>
            <a:off x="394787" y="1430254"/>
            <a:ext cx="5675396" cy="4238123"/>
          </a:xfrm>
          <a:prstGeom prst="rect">
            <a:avLst/>
          </a:prstGeom>
        </p:spPr>
      </p:pic>
      <p:pic>
        <p:nvPicPr>
          <p:cNvPr id="6" name="Picture 5" descr="identifying conflict management style ...">
            <a:extLst>
              <a:ext uri="{FF2B5EF4-FFF2-40B4-BE49-F238E27FC236}">
                <a16:creationId xmlns:a16="http://schemas.microsoft.com/office/drawing/2014/main" id="{AB885AD2-4C57-509C-B634-C8BF76B7AC0C}"/>
              </a:ext>
            </a:extLst>
          </p:cNvPr>
          <p:cNvPicPr>
            <a:picLocks noChangeAspect="1"/>
          </p:cNvPicPr>
          <p:nvPr/>
        </p:nvPicPr>
        <p:blipFill>
          <a:blip r:embed="rId4"/>
          <a:stretch>
            <a:fillRect/>
          </a:stretch>
        </p:blipFill>
        <p:spPr>
          <a:xfrm>
            <a:off x="6076700" y="1584909"/>
            <a:ext cx="6102517" cy="3736306"/>
          </a:xfrm>
          <a:prstGeom prst="rect">
            <a:avLst/>
          </a:prstGeom>
        </p:spPr>
      </p:pic>
    </p:spTree>
    <p:extLst>
      <p:ext uri="{BB962C8B-B14F-4D97-AF65-F5344CB8AC3E}">
        <p14:creationId xmlns:p14="http://schemas.microsoft.com/office/powerpoint/2010/main" val="212966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569248" y="-851"/>
            <a:ext cx="10810521" cy="1742425"/>
          </a:xfrm>
        </p:spPr>
        <p:txBody>
          <a:bodyPr>
            <a:normAutofit/>
          </a:bodyPr>
          <a:lstStyle/>
          <a:p>
            <a:r>
              <a:rPr lang="en-US" b="1">
                <a:latin typeface="Arial"/>
                <a:cs typeface="Arial"/>
              </a:rPr>
              <a:t>Relationships and People Dynamics:</a:t>
            </a:r>
            <a:r>
              <a:rPr lang="en-US">
                <a:latin typeface="Arial"/>
                <a:cs typeface="Arial"/>
              </a:rPr>
              <a:t> </a:t>
            </a:r>
            <a:br>
              <a:rPr lang="en-US">
                <a:latin typeface="Arial"/>
                <a:cs typeface="Arial"/>
              </a:rPr>
            </a:br>
            <a:r>
              <a:rPr lang="en-US" sz="4000">
                <a:latin typeface="Arial"/>
                <a:cs typeface="Arial"/>
              </a:rPr>
              <a:t>What have you been thinking and feeling?</a:t>
            </a:r>
            <a:r>
              <a:rPr lang="en-US">
                <a:latin typeface="Arial"/>
                <a:cs typeface="Arial"/>
              </a:rPr>
              <a:t> </a:t>
            </a:r>
          </a:p>
        </p:txBody>
      </p:sp>
      <p:pic>
        <p:nvPicPr>
          <p:cNvPr id="4" name="Picture 3" descr="Time To Think">
            <a:extLst>
              <a:ext uri="{FF2B5EF4-FFF2-40B4-BE49-F238E27FC236}">
                <a16:creationId xmlns:a16="http://schemas.microsoft.com/office/drawing/2014/main" id="{58323C7A-BB8B-6515-6359-C30C9A2A4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20000">
            <a:off x="10255725" y="3214176"/>
            <a:ext cx="1512887"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7272498" y="4527698"/>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“Listening with Fascination?” </a:t>
            </a:r>
            <a:endParaRPr lang="en-GB" altLang="en-US" sz="3200">
              <a:cs typeface="Arial"/>
            </a:endParaRPr>
          </a:p>
        </p:txBody>
      </p:sp>
      <p:pic>
        <p:nvPicPr>
          <p:cNvPr id="7" name="Content Placeholder 3" descr="Be Positive.jpg">
            <a:extLst>
              <a:ext uri="{FF2B5EF4-FFF2-40B4-BE49-F238E27FC236}">
                <a16:creationId xmlns:a16="http://schemas.microsoft.com/office/drawing/2014/main" id="{EDDB0527-1E98-DB56-E31D-51DA8CE570EB}"/>
              </a:ext>
            </a:extLst>
          </p:cNvPr>
          <p:cNvPicPr>
            <a:picLocks noGrp="1" noChangeAspect="1"/>
          </p:cNvPicPr>
          <p:nvPr>
            <p:ph idx="1"/>
          </p:nvPr>
        </p:nvPicPr>
        <p:blipFill>
          <a:blip r:embed="rId4"/>
          <a:stretch>
            <a:fillRect/>
          </a:stretch>
        </p:blipFill>
        <p:spPr>
          <a:xfrm>
            <a:off x="6246321" y="1675423"/>
            <a:ext cx="2571861" cy="2004632"/>
          </a:xfrm>
        </p:spPr>
      </p:pic>
      <p:pic>
        <p:nvPicPr>
          <p:cNvPr id="8" name="Picture 7" descr="A collage of different people&#10;&#10;Description automatically generated">
            <a:extLst>
              <a:ext uri="{FF2B5EF4-FFF2-40B4-BE49-F238E27FC236}">
                <a16:creationId xmlns:a16="http://schemas.microsoft.com/office/drawing/2014/main" id="{39B0A61A-4BD2-480B-4A5E-D44F19A05147}"/>
              </a:ext>
            </a:extLst>
          </p:cNvPr>
          <p:cNvPicPr>
            <a:picLocks noChangeAspect="1"/>
          </p:cNvPicPr>
          <p:nvPr/>
        </p:nvPicPr>
        <p:blipFill>
          <a:blip r:embed="rId5"/>
          <a:stretch>
            <a:fillRect/>
          </a:stretch>
        </p:blipFill>
        <p:spPr>
          <a:xfrm>
            <a:off x="192004" y="1538036"/>
            <a:ext cx="3522245" cy="2153654"/>
          </a:xfrm>
          <a:prstGeom prst="rect">
            <a:avLst/>
          </a:prstGeom>
        </p:spPr>
      </p:pic>
      <p:sp>
        <p:nvSpPr>
          <p:cNvPr id="9" name="TextBox 5">
            <a:extLst>
              <a:ext uri="{FF2B5EF4-FFF2-40B4-BE49-F238E27FC236}">
                <a16:creationId xmlns:a16="http://schemas.microsoft.com/office/drawing/2014/main" id="{79A609C8-B879-C9C9-A2AC-78EC21349251}"/>
              </a:ext>
            </a:extLst>
          </p:cNvPr>
          <p:cNvSpPr txBox="1">
            <a:spLocks noChangeArrowheads="1"/>
          </p:cNvSpPr>
          <p:nvPr/>
        </p:nvSpPr>
        <p:spPr bwMode="auto">
          <a:xfrm>
            <a:off x="8812539" y="1736371"/>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“3:1 positive messages?” </a:t>
            </a:r>
            <a:endParaRPr lang="en-GB" altLang="en-US" sz="3200">
              <a:cs typeface="Arial"/>
            </a:endParaRPr>
          </a:p>
        </p:txBody>
      </p:sp>
      <p:pic>
        <p:nvPicPr>
          <p:cNvPr id="10" name="Picture 9" descr="A screenshot of a diagram&#10;&#10;Description automatically generated">
            <a:extLst>
              <a:ext uri="{FF2B5EF4-FFF2-40B4-BE49-F238E27FC236}">
                <a16:creationId xmlns:a16="http://schemas.microsoft.com/office/drawing/2014/main" id="{0A194FCC-AF5A-E5F6-E959-D89C36040600}"/>
              </a:ext>
            </a:extLst>
          </p:cNvPr>
          <p:cNvPicPr>
            <a:picLocks noChangeAspect="1"/>
          </p:cNvPicPr>
          <p:nvPr/>
        </p:nvPicPr>
        <p:blipFill>
          <a:blip r:embed="rId6"/>
          <a:stretch>
            <a:fillRect/>
          </a:stretch>
        </p:blipFill>
        <p:spPr>
          <a:xfrm>
            <a:off x="2879558" y="3684170"/>
            <a:ext cx="3216443" cy="2032335"/>
          </a:xfrm>
          <a:prstGeom prst="rect">
            <a:avLst/>
          </a:prstGeom>
        </p:spPr>
      </p:pic>
      <p:sp>
        <p:nvSpPr>
          <p:cNvPr id="11" name="TextBox 5">
            <a:extLst>
              <a:ext uri="{FF2B5EF4-FFF2-40B4-BE49-F238E27FC236}">
                <a16:creationId xmlns:a16="http://schemas.microsoft.com/office/drawing/2014/main" id="{4AB20261-93D8-67FC-AC6E-56339D5EDE9F}"/>
              </a:ext>
            </a:extLst>
          </p:cNvPr>
          <p:cNvSpPr txBox="1">
            <a:spLocks noChangeArrowheads="1"/>
          </p:cNvSpPr>
          <p:nvPr/>
        </p:nvSpPr>
        <p:spPr bwMode="auto">
          <a:xfrm>
            <a:off x="29485" y="3902054"/>
            <a:ext cx="2849962" cy="1593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“Choosing your state and mindset?” </a:t>
            </a:r>
            <a:endParaRPr lang="en-GB" altLang="en-US" sz="3200">
              <a:cs typeface="Arial"/>
            </a:endParaRPr>
          </a:p>
        </p:txBody>
      </p:sp>
    </p:spTree>
    <p:extLst>
      <p:ext uri="{BB962C8B-B14F-4D97-AF65-F5344CB8AC3E}">
        <p14:creationId xmlns:p14="http://schemas.microsoft.com/office/powerpoint/2010/main" val="284123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Thomas-Kilmann Conflict Model ...">
            <a:extLst>
              <a:ext uri="{FF2B5EF4-FFF2-40B4-BE49-F238E27FC236}">
                <a16:creationId xmlns:a16="http://schemas.microsoft.com/office/drawing/2014/main" id="{AA2A918F-2221-D22C-7F8C-09E71C8559A4}"/>
              </a:ext>
            </a:extLst>
          </p:cNvPr>
          <p:cNvPicPr>
            <a:picLocks noChangeAspect="1"/>
          </p:cNvPicPr>
          <p:nvPr/>
        </p:nvPicPr>
        <p:blipFill>
          <a:blip r:embed="rId3"/>
          <a:stretch>
            <a:fillRect/>
          </a:stretch>
        </p:blipFill>
        <p:spPr>
          <a:xfrm>
            <a:off x="5146372" y="1447793"/>
            <a:ext cx="4113067" cy="3107358"/>
          </a:xfrm>
          <a:prstGeom prst="rect">
            <a:avLst/>
          </a:prstGeom>
        </p:spPr>
      </p:pic>
      <p:pic>
        <p:nvPicPr>
          <p:cNvPr id="5" name="Picture 4" descr="See things differently. — Lethbridge ...">
            <a:extLst>
              <a:ext uri="{FF2B5EF4-FFF2-40B4-BE49-F238E27FC236}">
                <a16:creationId xmlns:a16="http://schemas.microsoft.com/office/drawing/2014/main" id="{21BA2C6E-CB55-CA81-81C3-F8199E8E4D5E}"/>
              </a:ext>
            </a:extLst>
          </p:cNvPr>
          <p:cNvPicPr>
            <a:picLocks noChangeAspect="1"/>
          </p:cNvPicPr>
          <p:nvPr/>
        </p:nvPicPr>
        <p:blipFill>
          <a:blip r:embed="rId4"/>
          <a:stretch>
            <a:fillRect/>
          </a:stretch>
        </p:blipFill>
        <p:spPr>
          <a:xfrm rot="-420000">
            <a:off x="167306" y="1243389"/>
            <a:ext cx="2980033" cy="2484067"/>
          </a:xfrm>
          <a:prstGeom prst="rect">
            <a:avLst/>
          </a:prstGeom>
        </p:spPr>
      </p:pic>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569248" y="-851"/>
            <a:ext cx="10810521" cy="1742425"/>
          </a:xfrm>
        </p:spPr>
        <p:txBody>
          <a:bodyPr>
            <a:normAutofit/>
          </a:bodyPr>
          <a:lstStyle/>
          <a:p>
            <a:r>
              <a:rPr lang="en-US" b="1">
                <a:latin typeface="Arial"/>
                <a:cs typeface="Arial"/>
              </a:rPr>
              <a:t>Conflict:</a:t>
            </a:r>
            <a:r>
              <a:rPr lang="en-US">
                <a:latin typeface="Arial"/>
                <a:cs typeface="Arial"/>
              </a:rPr>
              <a:t> </a:t>
            </a:r>
            <a:br>
              <a:rPr lang="en-US">
                <a:latin typeface="Arial"/>
                <a:cs typeface="Arial"/>
              </a:rPr>
            </a:br>
            <a:r>
              <a:rPr lang="en-US" sz="4000">
                <a:latin typeface="Arial"/>
                <a:cs typeface="Arial"/>
              </a:rPr>
              <a:t>What have you been thinking and feeling?</a:t>
            </a:r>
            <a:r>
              <a:rPr lang="en-US">
                <a:latin typeface="Arial"/>
                <a:cs typeface="Arial"/>
              </a:rPr>
              <a:t> </a:t>
            </a:r>
          </a:p>
        </p:txBody>
      </p:sp>
      <p:pic>
        <p:nvPicPr>
          <p:cNvPr id="6" name="Picture 5" descr="Chimpanzee | Facts, Habitat, &amp; Diet | Britannica">
            <a:extLst>
              <a:ext uri="{FF2B5EF4-FFF2-40B4-BE49-F238E27FC236}">
                <a16:creationId xmlns:a16="http://schemas.microsoft.com/office/drawing/2014/main" id="{88676C26-9F7C-F3B7-C98E-718BC2105D01}"/>
              </a:ext>
            </a:extLst>
          </p:cNvPr>
          <p:cNvPicPr>
            <a:picLocks noChangeAspect="1"/>
          </p:cNvPicPr>
          <p:nvPr/>
        </p:nvPicPr>
        <p:blipFill>
          <a:blip r:embed="rId5"/>
          <a:stretch>
            <a:fillRect/>
          </a:stretch>
        </p:blipFill>
        <p:spPr>
          <a:xfrm>
            <a:off x="2727631" y="3681898"/>
            <a:ext cx="2675880" cy="1750825"/>
          </a:xfrm>
          <a:prstGeom prst="rect">
            <a:avLst/>
          </a:prstGeom>
        </p:spPr>
      </p:pic>
      <p:pic>
        <p:nvPicPr>
          <p:cNvPr id="13" name="Picture 12" descr="Social Structure | Dutch Gorilla Foundation">
            <a:extLst>
              <a:ext uri="{FF2B5EF4-FFF2-40B4-BE49-F238E27FC236}">
                <a16:creationId xmlns:a16="http://schemas.microsoft.com/office/drawing/2014/main" id="{72E9FF10-C405-44E2-EB31-04CA28EC6B50}"/>
              </a:ext>
            </a:extLst>
          </p:cNvPr>
          <p:cNvPicPr>
            <a:picLocks noChangeAspect="1"/>
          </p:cNvPicPr>
          <p:nvPr/>
        </p:nvPicPr>
        <p:blipFill>
          <a:blip r:embed="rId6"/>
          <a:stretch>
            <a:fillRect/>
          </a:stretch>
        </p:blipFill>
        <p:spPr>
          <a:xfrm>
            <a:off x="474971" y="3682705"/>
            <a:ext cx="2374780" cy="1745951"/>
          </a:xfrm>
          <a:prstGeom prst="rect">
            <a:avLst/>
          </a:prstGeom>
        </p:spPr>
      </p:pic>
      <p:pic>
        <p:nvPicPr>
          <p:cNvPr id="19" name="Picture 18" descr="Conflict Resolution">
            <a:extLst>
              <a:ext uri="{FF2B5EF4-FFF2-40B4-BE49-F238E27FC236}">
                <a16:creationId xmlns:a16="http://schemas.microsoft.com/office/drawing/2014/main" id="{8BCEAD39-FE35-E984-A9D5-D897910BE5EC}"/>
              </a:ext>
            </a:extLst>
          </p:cNvPr>
          <p:cNvPicPr>
            <a:picLocks noChangeAspect="1"/>
          </p:cNvPicPr>
          <p:nvPr/>
        </p:nvPicPr>
        <p:blipFill>
          <a:blip r:embed="rId7"/>
          <a:stretch>
            <a:fillRect/>
          </a:stretch>
        </p:blipFill>
        <p:spPr>
          <a:xfrm>
            <a:off x="8667007" y="2999456"/>
            <a:ext cx="3525008" cy="2610802"/>
          </a:xfrm>
          <a:prstGeom prst="rect">
            <a:avLst/>
          </a:prstGeom>
        </p:spPr>
      </p:pic>
    </p:spTree>
    <p:extLst>
      <p:ext uri="{BB962C8B-B14F-4D97-AF65-F5344CB8AC3E}">
        <p14:creationId xmlns:p14="http://schemas.microsoft.com/office/powerpoint/2010/main" val="3280591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communication:</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905780"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are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860957" cy="10164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Continually changing/adapting </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It is shaped by the environment</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see things differently</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We often do it poorly!</a:t>
            </a:r>
          </a:p>
        </p:txBody>
      </p:sp>
    </p:spTree>
    <p:extLst>
      <p:ext uri="{BB962C8B-B14F-4D97-AF65-F5344CB8AC3E}">
        <p14:creationId xmlns:p14="http://schemas.microsoft.com/office/powerpoint/2010/main" val="3408562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22" b="3139"/>
          <a:stretch/>
        </p:blipFill>
        <p:spPr bwMode="auto">
          <a:xfrm>
            <a:off x="4299611" y="274136"/>
            <a:ext cx="7895345" cy="58070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a:extLst>
              <a:ext uri="{FF2B5EF4-FFF2-40B4-BE49-F238E27FC236}">
                <a16:creationId xmlns:a16="http://schemas.microsoft.com/office/drawing/2014/main" id="{9B2E4A2E-5150-5395-7035-9161A13F3D02}"/>
              </a:ext>
            </a:extLst>
          </p:cNvPr>
          <p:cNvSpPr txBox="1">
            <a:spLocks/>
          </p:cNvSpPr>
          <p:nvPr/>
        </p:nvSpPr>
        <p:spPr>
          <a:xfrm>
            <a:off x="185445" y="1994506"/>
            <a:ext cx="4317762" cy="22420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latin typeface="Arial"/>
                <a:cs typeface="Arial"/>
              </a:rPr>
              <a:t>The Communication Cycle</a:t>
            </a:r>
          </a:p>
        </p:txBody>
      </p:sp>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a:bodyPr>
          <a:lstStyle/>
          <a:p>
            <a:pPr algn="ctr"/>
            <a:r>
              <a:rPr lang="en-GB" dirty="0">
                <a:latin typeface="Arial"/>
                <a:cs typeface="Arial"/>
              </a:rPr>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03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Information Source/ Sender</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5483934" y="4262644"/>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a:cs typeface="Arial"/>
              </a:rPr>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3394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5663953"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7677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9314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2999657"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4690358"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6656296" y="2378907"/>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8973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2638128" y="3133883"/>
            <a:ext cx="1585664" cy="369332"/>
          </a:xfrm>
          <a:prstGeom prst="rect">
            <a:avLst/>
          </a:prstGeom>
          <a:noFill/>
        </p:spPr>
        <p:txBody>
          <a:bodyPr wrap="square" rtlCol="0">
            <a:spAutoFit/>
          </a:bodyPr>
          <a:lstStyle/>
          <a:p>
            <a:r>
              <a:rPr lang="en-GB" sz="1800" b="1" dirty="0">
                <a:latin typeface="Arial"/>
                <a:cs typeface="Arial"/>
              </a:rPr>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8585190" y="3141352"/>
            <a:ext cx="1399243" cy="369332"/>
          </a:xfrm>
          <a:prstGeom prst="rect">
            <a:avLst/>
          </a:prstGeom>
          <a:noFill/>
        </p:spPr>
        <p:txBody>
          <a:bodyPr wrap="square" rtlCol="0">
            <a:spAutoFit/>
          </a:bodyPr>
          <a:lstStyle/>
          <a:p>
            <a:r>
              <a:rPr lang="en-GB" sz="1800" b="1" dirty="0">
                <a:latin typeface="Arial"/>
                <a:cs typeface="Arial"/>
              </a:rPr>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4714663" y="2447194"/>
            <a:ext cx="821045" cy="338554"/>
          </a:xfrm>
          <a:prstGeom prst="rect">
            <a:avLst/>
          </a:prstGeom>
          <a:noFill/>
        </p:spPr>
        <p:txBody>
          <a:bodyPr wrap="square" rtlCol="0">
            <a:spAutoFit/>
          </a:bodyPr>
          <a:lstStyle/>
          <a:p>
            <a:r>
              <a:rPr lang="en-GB" sz="1600" b="1" dirty="0">
                <a:latin typeface="Arial"/>
                <a:cs typeface="Arial"/>
              </a:rPr>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6607944" y="2447195"/>
            <a:ext cx="1117611" cy="584775"/>
          </a:xfrm>
          <a:prstGeom prst="rect">
            <a:avLst/>
          </a:prstGeom>
          <a:noFill/>
        </p:spPr>
        <p:txBody>
          <a:bodyPr wrap="square" rtlCol="0">
            <a:spAutoFit/>
          </a:bodyPr>
          <a:lstStyle/>
          <a:p>
            <a:pPr algn="ctr"/>
            <a:r>
              <a:rPr lang="en-GB" sz="1600" b="1" dirty="0">
                <a:latin typeface="Arial"/>
                <a:cs typeface="Arial"/>
              </a:rPr>
              <a:t>Received</a:t>
            </a:r>
          </a:p>
          <a:p>
            <a:pPr algn="ctr"/>
            <a:r>
              <a:rPr lang="en-GB" sz="1600" b="1" dirty="0">
                <a:latin typeface="Arial"/>
                <a:cs typeface="Arial"/>
              </a:rPr>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6160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3D0093E-EEC4-779A-0C44-62BC8076C653}"/>
              </a:ext>
            </a:extLst>
          </p:cNvPr>
          <p:cNvSpPr txBox="1"/>
          <p:nvPr/>
        </p:nvSpPr>
        <p:spPr>
          <a:xfrm>
            <a:off x="986118" y="4105835"/>
            <a:ext cx="32183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https://youtu.be/tCIsNt03egE</a:t>
            </a:r>
            <a:endParaRPr lang="en-US"/>
          </a:p>
          <a:p>
            <a:endParaRPr lang="en-US" dirty="0"/>
          </a:p>
        </p:txBody>
      </p:sp>
    </p:spTree>
    <p:extLst>
      <p:ext uri="{BB962C8B-B14F-4D97-AF65-F5344CB8AC3E}">
        <p14:creationId xmlns:p14="http://schemas.microsoft.com/office/powerpoint/2010/main" val="3912249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607036" y="163568"/>
            <a:ext cx="8229600" cy="854968"/>
          </a:xfrm>
        </p:spPr>
        <p:txBody>
          <a:bodyPr/>
          <a:lstStyle/>
          <a:p>
            <a:pPr algn="ctr"/>
            <a:r>
              <a:rPr lang="en-GB" dirty="0">
                <a:latin typeface="Arial"/>
                <a:cs typeface="Arial"/>
              </a:rPr>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1775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Source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4661761"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u="sng" dirty="0">
              <a:latin typeface="Arial"/>
              <a:cs typeface="Arial"/>
            </a:endParaRPr>
          </a:p>
          <a:p>
            <a:pPr algn="ctr"/>
            <a:r>
              <a:rPr lang="en-GB" sz="1600" b="1" u="sng" dirty="0">
                <a:latin typeface="Arial"/>
                <a:cs typeface="Arial"/>
              </a:rPr>
              <a:t>Message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Content</a:t>
            </a:r>
          </a:p>
          <a:p>
            <a:pPr algn="ctr"/>
            <a:endParaRPr lang="en-GB" sz="1400" b="1" dirty="0">
              <a:latin typeface="Arial"/>
              <a:cs typeface="Arial"/>
            </a:endParaRPr>
          </a:p>
          <a:p>
            <a:pPr algn="ctr"/>
            <a:r>
              <a:rPr lang="en-GB" sz="1400" b="1" dirty="0">
                <a:latin typeface="Arial"/>
                <a:cs typeface="Arial"/>
              </a:rPr>
              <a:t>Elements</a:t>
            </a:r>
          </a:p>
          <a:p>
            <a:pPr algn="ctr"/>
            <a:endParaRPr lang="en-GB" sz="1400" b="1" dirty="0">
              <a:latin typeface="Arial"/>
              <a:cs typeface="Arial"/>
            </a:endParaRPr>
          </a:p>
          <a:p>
            <a:pPr algn="ctr"/>
            <a:r>
              <a:rPr lang="en-GB" sz="1400" b="1" dirty="0">
                <a:latin typeface="Arial"/>
                <a:cs typeface="Arial"/>
              </a:rPr>
              <a:t>Treatment</a:t>
            </a:r>
          </a:p>
          <a:p>
            <a:pPr algn="ctr"/>
            <a:endParaRPr lang="en-GB" sz="1400" b="1" dirty="0">
              <a:latin typeface="Arial"/>
              <a:cs typeface="Arial"/>
            </a:endParaRPr>
          </a:p>
          <a:p>
            <a:pPr algn="ctr"/>
            <a:r>
              <a:rPr lang="en-GB" sz="1400" b="1" dirty="0">
                <a:latin typeface="Arial"/>
                <a:cs typeface="Arial"/>
              </a:rPr>
              <a:t>Structure</a:t>
            </a:r>
          </a:p>
          <a:p>
            <a:pPr algn="ctr"/>
            <a:endParaRPr lang="en-GB" sz="1400" b="1" dirty="0">
              <a:latin typeface="Arial"/>
              <a:cs typeface="Arial"/>
            </a:endParaRPr>
          </a:p>
          <a:p>
            <a:pPr algn="ctr"/>
            <a:r>
              <a:rPr lang="en-GB" sz="1400" b="1" dirty="0">
                <a:latin typeface="Arial"/>
                <a:cs typeface="Arial"/>
              </a:rPr>
              <a:t>Code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6282365"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r>
              <a:rPr lang="en-GB" sz="1600" b="1" u="sng" dirty="0">
                <a:latin typeface="Arial"/>
                <a:cs typeface="Arial"/>
              </a:rPr>
              <a:t>Channel</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Hearing</a:t>
            </a:r>
          </a:p>
          <a:p>
            <a:pPr algn="ctr"/>
            <a:endParaRPr lang="en-GB" sz="1400" b="1" dirty="0">
              <a:latin typeface="Arial"/>
              <a:cs typeface="Arial"/>
            </a:endParaRPr>
          </a:p>
          <a:p>
            <a:pPr algn="ctr"/>
            <a:r>
              <a:rPr lang="en-GB" sz="1400" b="1" dirty="0">
                <a:latin typeface="Arial"/>
                <a:cs typeface="Arial"/>
              </a:rPr>
              <a:t>Seeing</a:t>
            </a:r>
          </a:p>
          <a:p>
            <a:pPr algn="ctr"/>
            <a:endParaRPr lang="en-GB" sz="1400" b="1" dirty="0">
              <a:latin typeface="Arial"/>
              <a:cs typeface="Arial"/>
            </a:endParaRPr>
          </a:p>
          <a:p>
            <a:pPr algn="ctr"/>
            <a:r>
              <a:rPr lang="en-GB" sz="1400" b="1" dirty="0">
                <a:latin typeface="Arial"/>
                <a:cs typeface="Arial"/>
              </a:rPr>
              <a:t>Touching</a:t>
            </a:r>
          </a:p>
          <a:p>
            <a:pPr algn="ctr"/>
            <a:endParaRPr lang="en-GB" sz="1400" b="1" dirty="0">
              <a:latin typeface="Arial"/>
              <a:cs typeface="Arial"/>
            </a:endParaRPr>
          </a:p>
          <a:p>
            <a:pPr algn="ctr"/>
            <a:r>
              <a:rPr lang="en-GB" sz="1400" b="1" dirty="0">
                <a:latin typeface="Arial"/>
                <a:cs typeface="Arial"/>
              </a:rPr>
              <a:t>Smelling</a:t>
            </a:r>
          </a:p>
          <a:p>
            <a:pPr algn="ctr"/>
            <a:endParaRPr lang="en-GB" sz="1400" b="1" dirty="0">
              <a:latin typeface="Arial"/>
              <a:cs typeface="Arial"/>
            </a:endParaRPr>
          </a:p>
          <a:p>
            <a:pPr algn="ctr"/>
            <a:r>
              <a:rPr lang="en-GB" sz="1400" b="1" dirty="0">
                <a:latin typeface="Arial"/>
                <a:cs typeface="Arial"/>
              </a:rPr>
              <a:t>Tasting</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8802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Receiver</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3637949" y="1412777"/>
            <a:ext cx="1008112" cy="307777"/>
          </a:xfrm>
          <a:prstGeom prst="rect">
            <a:avLst/>
          </a:prstGeom>
          <a:noFill/>
        </p:spPr>
        <p:txBody>
          <a:bodyPr wrap="square" rtlCol="0">
            <a:spAutoFit/>
          </a:bodyPr>
          <a:lstStyle/>
          <a:p>
            <a:r>
              <a:rPr lang="en-GB" sz="1400" b="1" dirty="0">
                <a:latin typeface="Arial"/>
                <a:cs typeface="Arial"/>
              </a:rPr>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7821664" y="1412777"/>
            <a:ext cx="1008112" cy="307777"/>
          </a:xfrm>
          <a:prstGeom prst="rect">
            <a:avLst/>
          </a:prstGeom>
          <a:noFill/>
        </p:spPr>
        <p:txBody>
          <a:bodyPr wrap="square" rtlCol="0">
            <a:spAutoFit/>
          </a:bodyPr>
          <a:lstStyle/>
          <a:p>
            <a:r>
              <a:rPr lang="en-GB" sz="1400" b="1" dirty="0">
                <a:latin typeface="Arial"/>
                <a:cs typeface="Arial"/>
              </a:rPr>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3519412"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7683174"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6062570"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1675901" y="5435627"/>
            <a:ext cx="8768482" cy="307777"/>
          </a:xfrm>
          <a:prstGeom prst="rect">
            <a:avLst/>
          </a:prstGeom>
          <a:noFill/>
        </p:spPr>
        <p:txBody>
          <a:bodyPr wrap="square" rtlCol="0">
            <a:spAutoFit/>
          </a:bodyPr>
          <a:lstStyle/>
          <a:p>
            <a:r>
              <a:rPr lang="en-GB" sz="1400" b="1" dirty="0">
                <a:latin typeface="Arial"/>
                <a:cs typeface="Arial"/>
              </a:rPr>
              <a:t>A Source encodes a Message for a Channel, then to a Receiver, who decodes it: S-M-C-R Model</a:t>
            </a:r>
          </a:p>
        </p:txBody>
      </p:sp>
      <p:sp>
        <p:nvSpPr>
          <p:cNvPr id="3" name="TextBox 2">
            <a:extLst>
              <a:ext uri="{FF2B5EF4-FFF2-40B4-BE49-F238E27FC236}">
                <a16:creationId xmlns:a16="http://schemas.microsoft.com/office/drawing/2014/main" id="{1EB2289B-D105-813C-C78E-B7963037EA9C}"/>
              </a:ext>
            </a:extLst>
          </p:cNvPr>
          <p:cNvSpPr txBox="1"/>
          <p:nvPr/>
        </p:nvSpPr>
        <p:spPr>
          <a:xfrm>
            <a:off x="9323294" y="286871"/>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u="sng">
                <a:solidFill>
                  <a:srgbClr val="0563C1"/>
                </a:solidFill>
                <a:latin typeface="Calibri"/>
                <a:cs typeface="Arial"/>
                <a:hlinkClick r:id="rId3"/>
              </a:rPr>
              <a:t>Video of Berlo’s Model of Communication</a:t>
            </a:r>
            <a:endParaRPr lang="en-US"/>
          </a:p>
        </p:txBody>
      </p:sp>
    </p:spTree>
    <p:extLst>
      <p:ext uri="{BB962C8B-B14F-4D97-AF65-F5344CB8AC3E}">
        <p14:creationId xmlns:p14="http://schemas.microsoft.com/office/powerpoint/2010/main" val="1988471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pPr algn="ctr"/>
            <a:r>
              <a:rPr lang="en-GB" dirty="0">
                <a:latin typeface="Arial"/>
                <a:cs typeface="Arial"/>
              </a:rPr>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4943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a:cs typeface="Arial"/>
              </a:rPr>
              <a:t>Message</a:t>
            </a:r>
          </a:p>
        </p:txBody>
      </p:sp>
      <p:sp>
        <p:nvSpPr>
          <p:cNvPr id="5" name="Oval 4">
            <a:extLst>
              <a:ext uri="{FF2B5EF4-FFF2-40B4-BE49-F238E27FC236}">
                <a16:creationId xmlns:a16="http://schemas.microsoft.com/office/drawing/2014/main" id="{542E222B-3526-488E-AA2D-D01212881D8D}"/>
              </a:ext>
            </a:extLst>
          </p:cNvPr>
          <p:cNvSpPr/>
          <p:nvPr/>
        </p:nvSpPr>
        <p:spPr>
          <a:xfrm>
            <a:off x="4926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a:cs typeface="Arial"/>
              </a:rPr>
              <a:t>Message</a:t>
            </a:r>
          </a:p>
        </p:txBody>
      </p:sp>
      <p:sp>
        <p:nvSpPr>
          <p:cNvPr id="6" name="Oval 5">
            <a:extLst>
              <a:ext uri="{FF2B5EF4-FFF2-40B4-BE49-F238E27FC236}">
                <a16:creationId xmlns:a16="http://schemas.microsoft.com/office/drawing/2014/main" id="{EF341BFB-602C-4695-A7CA-7E3796F86616}"/>
              </a:ext>
            </a:extLst>
          </p:cNvPr>
          <p:cNvSpPr/>
          <p:nvPr/>
        </p:nvSpPr>
        <p:spPr>
          <a:xfrm>
            <a:off x="7132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a:cs typeface="Arial"/>
              </a:rPr>
              <a:t>Decoder</a:t>
            </a:r>
          </a:p>
          <a:p>
            <a:pPr algn="ctr"/>
            <a:endParaRPr lang="en-GB" b="1" dirty="0">
              <a:latin typeface="Arial"/>
              <a:cs typeface="Arial"/>
            </a:endParaRPr>
          </a:p>
          <a:p>
            <a:pPr algn="ctr"/>
            <a:r>
              <a:rPr lang="en-GB" b="1" dirty="0">
                <a:latin typeface="Arial"/>
                <a:cs typeface="Arial"/>
              </a:rPr>
              <a:t>Interpreter</a:t>
            </a:r>
          </a:p>
          <a:p>
            <a:pPr algn="ctr"/>
            <a:endParaRPr lang="en-GB" b="1" dirty="0">
              <a:latin typeface="Arial"/>
              <a:cs typeface="Arial"/>
            </a:endParaRPr>
          </a:p>
          <a:p>
            <a:pPr algn="ctr"/>
            <a:r>
              <a:rPr lang="en-GB" b="1" dirty="0">
                <a:latin typeface="Arial"/>
                <a:cs typeface="Arial"/>
              </a:rPr>
              <a:t>Encoder</a:t>
            </a:r>
          </a:p>
        </p:txBody>
      </p:sp>
      <p:sp>
        <p:nvSpPr>
          <p:cNvPr id="7" name="Oval 6">
            <a:extLst>
              <a:ext uri="{FF2B5EF4-FFF2-40B4-BE49-F238E27FC236}">
                <a16:creationId xmlns:a16="http://schemas.microsoft.com/office/drawing/2014/main" id="{9CED1D81-9ABA-4EEE-A8A8-08A1C0603232}"/>
              </a:ext>
            </a:extLst>
          </p:cNvPr>
          <p:cNvSpPr/>
          <p:nvPr/>
        </p:nvSpPr>
        <p:spPr>
          <a:xfrm>
            <a:off x="2721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a:cs typeface="Arial"/>
              </a:rPr>
              <a:t>Encoder</a:t>
            </a:r>
          </a:p>
          <a:p>
            <a:pPr algn="ctr"/>
            <a:endParaRPr lang="en-GB" b="1" dirty="0">
              <a:latin typeface="Arial"/>
              <a:cs typeface="Arial"/>
            </a:endParaRPr>
          </a:p>
          <a:p>
            <a:pPr algn="ctr"/>
            <a:r>
              <a:rPr lang="en-GB" b="1" dirty="0">
                <a:latin typeface="Arial"/>
                <a:cs typeface="Arial"/>
              </a:rPr>
              <a:t>Interpreter</a:t>
            </a:r>
          </a:p>
          <a:p>
            <a:pPr algn="ctr"/>
            <a:endParaRPr lang="en-GB" b="1" dirty="0">
              <a:latin typeface="Arial"/>
              <a:cs typeface="Arial"/>
            </a:endParaRPr>
          </a:p>
          <a:p>
            <a:pPr algn="ctr"/>
            <a:r>
              <a:rPr lang="en-GB" b="1" dirty="0">
                <a:latin typeface="Arial"/>
                <a:cs typeface="Arial"/>
              </a:rPr>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4688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6910678" y="2796592"/>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6893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4688774" y="4017272"/>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b="1" dirty="0">
                <a:latin typeface="Arial" charset="0"/>
                <a:cs typeface="Arial" charset="0"/>
              </a:rPr>
              <a:t>Verbal and Non-verbal Communication</a:t>
            </a:r>
            <a:endParaRPr lang="en-GB" b="1"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a:xfrm>
            <a:off x="866423" y="1670756"/>
            <a:ext cx="10734321" cy="3846477"/>
          </a:xfrm>
        </p:spPr>
        <p:txBody>
          <a:bodyPr>
            <a:normAutofit/>
          </a:bodyPr>
          <a:lstStyle/>
          <a:p>
            <a:pPr algn="just"/>
            <a:r>
              <a:rPr lang="en-GB" altLang="en-US" dirty="0">
                <a:latin typeface="+mj-lt"/>
                <a:cs typeface="Arial" charset="0"/>
              </a:rPr>
              <a:t>Verbal communication is the things we say</a:t>
            </a:r>
            <a:endParaRPr lang="en-GB" altLang="en-US" sz="900" dirty="0">
              <a:latin typeface="+mj-lt"/>
              <a:cs typeface="Arial" charset="0"/>
            </a:endParaRPr>
          </a:p>
          <a:p>
            <a:pPr algn="just"/>
            <a:r>
              <a:rPr lang="en-GB" altLang="en-US" dirty="0">
                <a:latin typeface="+mj-lt"/>
                <a:cs typeface="Arial" charset="0"/>
              </a:rPr>
              <a:t>Non-verbal communication is the things we don’t say</a:t>
            </a:r>
            <a:endParaRPr lang="en-GB" altLang="en-US" sz="900" dirty="0">
              <a:latin typeface="+mj-lt"/>
              <a:cs typeface="Arial" charset="0"/>
            </a:endParaRPr>
          </a:p>
          <a:p>
            <a:pPr algn="just"/>
            <a:r>
              <a:rPr lang="en-GB" altLang="en-US" dirty="0">
                <a:latin typeface="+mj-lt"/>
                <a:cs typeface="Arial" charset="0"/>
              </a:rPr>
              <a:t>Both are important and can say different things. </a:t>
            </a:r>
            <a:endParaRPr lang="en-GB" altLang="en-US" sz="900" dirty="0">
              <a:latin typeface="+mj-lt"/>
              <a:cs typeface="Arial" charset="0"/>
            </a:endParaRPr>
          </a:p>
          <a:p>
            <a:pPr algn="just"/>
            <a:r>
              <a:rPr lang="en-GB" altLang="en-US" dirty="0">
                <a:latin typeface="+mj-lt"/>
                <a:cs typeface="Arial" charset="0"/>
              </a:rPr>
              <a:t>It is important we are aware of our own and others verbal and non-verbal communication.</a:t>
            </a:r>
          </a:p>
        </p:txBody>
      </p:sp>
    </p:spTree>
    <p:extLst>
      <p:ext uri="{BB962C8B-B14F-4D97-AF65-F5344CB8AC3E}">
        <p14:creationId xmlns:p14="http://schemas.microsoft.com/office/powerpoint/2010/main" val="16548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a:bodyPr>
          <a:lstStyle/>
          <a:p>
            <a:pPr algn="ctr"/>
            <a:r>
              <a:rPr lang="en-GB" dirty="0">
                <a:latin typeface="Arial"/>
                <a:cs typeface="Arial"/>
              </a:rPr>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1847529" y="4320004"/>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5375920" y="4320004"/>
            <a:ext cx="288131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8539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2135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5375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8539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9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72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39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3193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6548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9615747"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b="1" dirty="0">
                <a:latin typeface="Arial"/>
                <a:cs typeface="Arial"/>
              </a:rPr>
              <a:t>Percentage of communication</a:t>
            </a:r>
          </a:p>
        </p:txBody>
      </p:sp>
      <p:sp>
        <p:nvSpPr>
          <p:cNvPr id="5" name="TextBox 4">
            <a:extLst>
              <a:ext uri="{FF2B5EF4-FFF2-40B4-BE49-F238E27FC236}">
                <a16:creationId xmlns:a16="http://schemas.microsoft.com/office/drawing/2014/main" id="{9C880A4C-3BF7-494E-AE3C-4C8790932089}"/>
              </a:ext>
            </a:extLst>
          </p:cNvPr>
          <p:cNvSpPr txBox="1"/>
          <p:nvPr/>
        </p:nvSpPr>
        <p:spPr>
          <a:xfrm>
            <a:off x="1988254" y="1570904"/>
            <a:ext cx="4159241" cy="584775"/>
          </a:xfrm>
          <a:prstGeom prst="rect">
            <a:avLst/>
          </a:prstGeom>
          <a:noFill/>
        </p:spPr>
        <p:txBody>
          <a:bodyPr wrap="square" rtlCol="0">
            <a:spAutoFit/>
          </a:bodyPr>
          <a:lstStyle/>
          <a:p>
            <a:r>
              <a:rPr lang="en-GB" sz="3200" dirty="0">
                <a:latin typeface="Arial"/>
                <a:cs typeface="Arial"/>
              </a:rPr>
              <a:t>Words/What is said</a:t>
            </a:r>
          </a:p>
        </p:txBody>
      </p:sp>
      <p:sp>
        <p:nvSpPr>
          <p:cNvPr id="6" name="TextBox 5">
            <a:extLst>
              <a:ext uri="{FF2B5EF4-FFF2-40B4-BE49-F238E27FC236}">
                <a16:creationId xmlns:a16="http://schemas.microsoft.com/office/drawing/2014/main" id="{B51F78A6-AB59-4C23-9028-2BEBAF3006C3}"/>
              </a:ext>
            </a:extLst>
          </p:cNvPr>
          <p:cNvSpPr txBox="1"/>
          <p:nvPr/>
        </p:nvSpPr>
        <p:spPr>
          <a:xfrm>
            <a:off x="2007920" y="2484186"/>
            <a:ext cx="2647920" cy="584775"/>
          </a:xfrm>
          <a:prstGeom prst="rect">
            <a:avLst/>
          </a:prstGeom>
          <a:noFill/>
        </p:spPr>
        <p:txBody>
          <a:bodyPr wrap="square" rtlCol="0">
            <a:spAutoFit/>
          </a:bodyPr>
          <a:lstStyle/>
          <a:p>
            <a:r>
              <a:rPr lang="en-GB" sz="3200" dirty="0">
                <a:latin typeface="Arial"/>
                <a:cs typeface="Arial"/>
              </a:rPr>
              <a:t>Voice or tone</a:t>
            </a:r>
          </a:p>
        </p:txBody>
      </p:sp>
      <p:sp>
        <p:nvSpPr>
          <p:cNvPr id="7" name="TextBox 6">
            <a:extLst>
              <a:ext uri="{FF2B5EF4-FFF2-40B4-BE49-F238E27FC236}">
                <a16:creationId xmlns:a16="http://schemas.microsoft.com/office/drawing/2014/main" id="{CC468B74-3149-4F2E-B3D0-5D720D814858}"/>
              </a:ext>
            </a:extLst>
          </p:cNvPr>
          <p:cNvSpPr txBox="1"/>
          <p:nvPr/>
        </p:nvSpPr>
        <p:spPr>
          <a:xfrm>
            <a:off x="2007920" y="3411579"/>
            <a:ext cx="2647920" cy="584775"/>
          </a:xfrm>
          <a:prstGeom prst="rect">
            <a:avLst/>
          </a:prstGeom>
          <a:noFill/>
        </p:spPr>
        <p:txBody>
          <a:bodyPr wrap="square" rtlCol="0">
            <a:spAutoFit/>
          </a:bodyPr>
          <a:lstStyle/>
          <a:p>
            <a:r>
              <a:rPr lang="en-GB" sz="3200" dirty="0">
                <a:latin typeface="Arial"/>
                <a:cs typeface="Arial"/>
              </a:rPr>
              <a:t>Gestures</a:t>
            </a:r>
          </a:p>
        </p:txBody>
      </p:sp>
      <p:sp>
        <p:nvSpPr>
          <p:cNvPr id="8" name="TextBox 7">
            <a:extLst>
              <a:ext uri="{FF2B5EF4-FFF2-40B4-BE49-F238E27FC236}">
                <a16:creationId xmlns:a16="http://schemas.microsoft.com/office/drawing/2014/main" id="{5DEF5AF5-AC4E-4F0D-899D-DB42893242F4}"/>
              </a:ext>
            </a:extLst>
          </p:cNvPr>
          <p:cNvSpPr txBox="1"/>
          <p:nvPr/>
        </p:nvSpPr>
        <p:spPr>
          <a:xfrm>
            <a:off x="6960096" y="1594536"/>
            <a:ext cx="3672408" cy="2554545"/>
          </a:xfrm>
          <a:prstGeom prst="rect">
            <a:avLst/>
          </a:prstGeom>
          <a:noFill/>
        </p:spPr>
        <p:txBody>
          <a:bodyPr wrap="square" rtlCol="0">
            <a:spAutoFit/>
          </a:bodyPr>
          <a:lstStyle/>
          <a:p>
            <a:r>
              <a:rPr lang="en-GB" sz="3200" dirty="0">
                <a:latin typeface="Arial"/>
                <a:cs typeface="Arial"/>
              </a:rPr>
              <a:t>7%</a:t>
            </a:r>
          </a:p>
          <a:p>
            <a:endParaRPr lang="en-GB" sz="3200" dirty="0">
              <a:latin typeface="Arial"/>
              <a:cs typeface="Arial"/>
            </a:endParaRPr>
          </a:p>
          <a:p>
            <a:r>
              <a:rPr lang="en-GB" sz="3200" dirty="0">
                <a:latin typeface="Arial"/>
                <a:cs typeface="Arial"/>
              </a:rPr>
              <a:t>38%</a:t>
            </a:r>
          </a:p>
          <a:p>
            <a:endParaRPr lang="en-GB" sz="3200" dirty="0">
              <a:latin typeface="Arial"/>
              <a:cs typeface="Arial"/>
            </a:endParaRPr>
          </a:p>
          <a:p>
            <a:r>
              <a:rPr lang="en-GB" sz="3200" dirty="0">
                <a:latin typeface="Arial"/>
                <a:cs typeface="Arial"/>
              </a:rPr>
              <a:t>55%</a:t>
            </a:r>
          </a:p>
        </p:txBody>
      </p:sp>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normAutofit fontScale="90000"/>
          </a:bodyPr>
          <a:lstStyle/>
          <a:p>
            <a:r>
              <a:rPr lang="en-GB" b="1" dirty="0">
                <a:latin typeface="Arial"/>
                <a:cs typeface="Arial"/>
              </a:rPr>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latin typeface="Arial"/>
                <a:cs typeface="Arial"/>
              </a:rPr>
              <a:t>Paralinguistic cues</a:t>
            </a:r>
          </a:p>
          <a:p>
            <a:r>
              <a:rPr lang="en-GB" dirty="0">
                <a:latin typeface="Arial"/>
                <a:cs typeface="Arial"/>
              </a:rPr>
              <a:t>Non-verbal behaviour</a:t>
            </a:r>
          </a:p>
          <a:p>
            <a:r>
              <a:rPr lang="en-GB" dirty="0">
                <a:latin typeface="Arial"/>
                <a:cs typeface="Arial"/>
              </a:rPr>
              <a:t>Our words and language:</a:t>
            </a:r>
          </a:p>
          <a:p>
            <a:pPr lvl="1"/>
            <a:r>
              <a:rPr lang="en-GB" dirty="0">
                <a:latin typeface="Arial"/>
                <a:cs typeface="Arial"/>
              </a:rPr>
              <a:t>language function: instructions, suggestions, directions, statements, questions</a:t>
            </a:r>
          </a:p>
          <a:p>
            <a:pPr lvl="1"/>
            <a:r>
              <a:rPr lang="en-GB" dirty="0">
                <a:latin typeface="Arial"/>
                <a:cs typeface="Arial"/>
              </a:rPr>
              <a:t>confidence, communication and power-behaviour</a:t>
            </a:r>
          </a:p>
          <a:p>
            <a:pPr lvl="1"/>
            <a:r>
              <a:rPr lang="en-GB" dirty="0">
                <a:latin typeface="Arial"/>
                <a:cs typeface="Arial"/>
              </a:rPr>
              <a:t>using language and communicating tactfully in difficult conversations</a:t>
            </a:r>
          </a:p>
          <a:p>
            <a:endParaRPr lang="en-GB" dirty="0">
              <a:latin typeface="Arial"/>
              <a:cs typeface="Arial"/>
            </a:endParaRPr>
          </a:p>
        </p:txBody>
      </p:sp>
    </p:spTree>
    <p:extLst>
      <p:ext uri="{BB962C8B-B14F-4D97-AF65-F5344CB8AC3E}">
        <p14:creationId xmlns:p14="http://schemas.microsoft.com/office/powerpoint/2010/main" val="163273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normAutofit/>
          </a:bodyPr>
          <a:lstStyle/>
          <a:p>
            <a:r>
              <a:rPr lang="en-GB" b="1" dirty="0">
                <a:latin typeface="Arial"/>
                <a:cs typeface="Arial"/>
              </a:rPr>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1981200" y="1600201"/>
            <a:ext cx="8363272" cy="3917032"/>
          </a:xfrm>
        </p:spPr>
        <p:txBody>
          <a:bodyPr>
            <a:normAutofit/>
          </a:bodyPr>
          <a:lstStyle/>
          <a:p>
            <a:r>
              <a:rPr lang="en-GB" sz="3600" dirty="0">
                <a:latin typeface="Arial"/>
                <a:cs typeface="Arial"/>
              </a:rPr>
              <a:t>Active listening:</a:t>
            </a:r>
          </a:p>
          <a:p>
            <a:r>
              <a:rPr lang="en-GB" sz="3600" dirty="0">
                <a:latin typeface="Arial"/>
                <a:cs typeface="Arial"/>
              </a:rPr>
              <a:t>‘Active listening is the active search for an accurate understanding of another’s message, through the interpretation of verbal and non-verbal messages’.</a:t>
            </a:r>
          </a:p>
          <a:p>
            <a:pPr marL="0" indent="0">
              <a:buNone/>
            </a:pPr>
            <a:endParaRPr lang="en-GB" sz="3600" dirty="0">
              <a:latin typeface="Arial"/>
              <a:cs typeface="Arial"/>
            </a:endParaRPr>
          </a:p>
        </p:txBody>
      </p:sp>
    </p:spTree>
    <p:extLst>
      <p:ext uri="{BB962C8B-B14F-4D97-AF65-F5344CB8AC3E}">
        <p14:creationId xmlns:p14="http://schemas.microsoft.com/office/powerpoint/2010/main" val="2844961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A7A9-5066-29A0-EE1A-FD83C91B68D8}"/>
              </a:ext>
            </a:extLst>
          </p:cNvPr>
          <p:cNvSpPr>
            <a:spLocks noGrp="1"/>
          </p:cNvSpPr>
          <p:nvPr>
            <p:ph type="title"/>
          </p:nvPr>
        </p:nvSpPr>
        <p:spPr>
          <a:xfrm>
            <a:off x="609600" y="256709"/>
            <a:ext cx="10972800" cy="1143000"/>
          </a:xfrm>
        </p:spPr>
        <p:txBody>
          <a:bodyPr/>
          <a:lstStyle/>
          <a:p>
            <a:r>
              <a:rPr lang="en-US" dirty="0">
                <a:latin typeface="Arial"/>
                <a:cs typeface="Arial"/>
              </a:rPr>
              <a:t>Listening...</a:t>
            </a:r>
            <a:endParaRPr lang="en-US" dirty="0"/>
          </a:p>
        </p:txBody>
      </p:sp>
      <p:pic>
        <p:nvPicPr>
          <p:cNvPr id="5" name="Picture 4" descr="Time To Think">
            <a:extLst>
              <a:ext uri="{FF2B5EF4-FFF2-40B4-BE49-F238E27FC236}">
                <a16:creationId xmlns:a16="http://schemas.microsoft.com/office/drawing/2014/main" id="{A187C8F2-491D-47D3-4311-E4A980753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20000">
            <a:off x="601248" y="514158"/>
            <a:ext cx="1970087" cy="300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a:extLst>
              <a:ext uri="{FF2B5EF4-FFF2-40B4-BE49-F238E27FC236}">
                <a16:creationId xmlns:a16="http://schemas.microsoft.com/office/drawing/2014/main" id="{50DCD016-C65D-3E9D-8ED6-80AE84264F11}"/>
              </a:ext>
            </a:extLst>
          </p:cNvPr>
          <p:cNvSpPr txBox="1">
            <a:spLocks noChangeArrowheads="1"/>
          </p:cNvSpPr>
          <p:nvPr/>
        </p:nvSpPr>
        <p:spPr bwMode="auto">
          <a:xfrm>
            <a:off x="4457581" y="1838286"/>
            <a:ext cx="327083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a:t>
            </a:r>
          </a:p>
        </p:txBody>
      </p:sp>
      <p:sp>
        <p:nvSpPr>
          <p:cNvPr id="8" name="TextBox 5">
            <a:extLst>
              <a:ext uri="{FF2B5EF4-FFF2-40B4-BE49-F238E27FC236}">
                <a16:creationId xmlns:a16="http://schemas.microsoft.com/office/drawing/2014/main" id="{6C80432C-8515-0B8E-C822-8FC5CAEA814D}"/>
              </a:ext>
            </a:extLst>
          </p:cNvPr>
          <p:cNvSpPr txBox="1">
            <a:spLocks noChangeArrowheads="1"/>
          </p:cNvSpPr>
          <p:nvPr/>
        </p:nvSpPr>
        <p:spPr bwMode="auto">
          <a:xfrm>
            <a:off x="611722" y="3631227"/>
            <a:ext cx="496516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is just listen to someone</a:t>
            </a:r>
          </a:p>
        </p:txBody>
      </p:sp>
      <p:pic>
        <p:nvPicPr>
          <p:cNvPr id="9" name="Picture 8" descr="The 7 Habits of Highly Effective People ...">
            <a:extLst>
              <a:ext uri="{FF2B5EF4-FFF2-40B4-BE49-F238E27FC236}">
                <a16:creationId xmlns:a16="http://schemas.microsoft.com/office/drawing/2014/main" id="{8771841F-7D6F-10A5-1F63-CA87078D609F}"/>
              </a:ext>
            </a:extLst>
          </p:cNvPr>
          <p:cNvPicPr>
            <a:picLocks noChangeAspect="1"/>
          </p:cNvPicPr>
          <p:nvPr/>
        </p:nvPicPr>
        <p:blipFill>
          <a:blip r:embed="rId3"/>
          <a:stretch>
            <a:fillRect/>
          </a:stretch>
        </p:blipFill>
        <p:spPr>
          <a:xfrm rot="480000">
            <a:off x="9264503" y="514528"/>
            <a:ext cx="1957667" cy="2988048"/>
          </a:xfrm>
          <a:prstGeom prst="rect">
            <a:avLst/>
          </a:prstGeom>
        </p:spPr>
      </p:pic>
      <p:sp>
        <p:nvSpPr>
          <p:cNvPr id="10" name="TextBox 5">
            <a:extLst>
              <a:ext uri="{FF2B5EF4-FFF2-40B4-BE49-F238E27FC236}">
                <a16:creationId xmlns:a16="http://schemas.microsoft.com/office/drawing/2014/main" id="{1C7C9FAE-2D95-C4C8-5791-763223F8A02F}"/>
              </a:ext>
            </a:extLst>
          </p:cNvPr>
          <p:cNvSpPr txBox="1">
            <a:spLocks noChangeArrowheads="1"/>
          </p:cNvSpPr>
          <p:nvPr/>
        </p:nvSpPr>
        <p:spPr bwMode="auto">
          <a:xfrm>
            <a:off x="6860122" y="3882239"/>
            <a:ext cx="496516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Seek first to understand before being understood</a:t>
            </a:r>
          </a:p>
        </p:txBody>
      </p:sp>
    </p:spTree>
    <p:extLst>
      <p:ext uri="{BB962C8B-B14F-4D97-AF65-F5344CB8AC3E}">
        <p14:creationId xmlns:p14="http://schemas.microsoft.com/office/powerpoint/2010/main" val="1933583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normAutofit fontScale="90000"/>
          </a:bodyPr>
          <a:lstStyle/>
          <a:p>
            <a:r>
              <a:rPr lang="en-GB" b="1" dirty="0">
                <a:latin typeface="Arial"/>
                <a:cs typeface="Arial"/>
              </a:rPr>
              <a:t>Active Listening: being aware of barriers</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819636" y="1140721"/>
            <a:ext cx="6552728" cy="4576559"/>
          </a:xfrm>
          <a:prstGeom prst="rect">
            <a:avLst/>
          </a:prstGeom>
          <a:ln>
            <a:noFill/>
          </a:ln>
        </p:spPr>
      </p:pic>
    </p:spTree>
    <p:extLst>
      <p:ext uri="{BB962C8B-B14F-4D97-AF65-F5344CB8AC3E}">
        <p14:creationId xmlns:p14="http://schemas.microsoft.com/office/powerpoint/2010/main" val="2790370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a:bodyPr>
          <a:lstStyle/>
          <a:p>
            <a:r>
              <a:rPr lang="en-GB" b="1" dirty="0">
                <a:latin typeface="Arial"/>
                <a:cs typeface="Arial"/>
              </a:rPr>
              <a:t>Using questions to build relationships</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1981200" y="1688023"/>
            <a:ext cx="8229600" cy="3917032"/>
          </a:xfrm>
        </p:spPr>
        <p:txBody>
          <a:bodyPr/>
          <a:lstStyle/>
          <a:p>
            <a:r>
              <a:rPr lang="en-GB" dirty="0">
                <a:latin typeface="Arial"/>
                <a:cs typeface="Arial"/>
              </a:rPr>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2696" y="2209343"/>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b="1" dirty="0">
                <a:latin typeface="Arial"/>
                <a:cs typeface="Arial"/>
              </a:rPr>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1969887" y="1268760"/>
            <a:ext cx="3960440" cy="4524315"/>
          </a:xfrm>
          <a:prstGeom prst="rect">
            <a:avLst/>
          </a:prstGeom>
        </p:spPr>
        <p:txBody>
          <a:bodyPr wrap="square">
            <a:spAutoFit/>
          </a:bodyPr>
          <a:lstStyle/>
          <a:p>
            <a:pPr marL="514350" indent="-514350">
              <a:buFont typeface="+mj-lt"/>
              <a:buAutoNum type="arabicPeriod"/>
            </a:pPr>
            <a:r>
              <a:rPr lang="en-GB" sz="2400" dirty="0">
                <a:latin typeface="Arial"/>
                <a:cs typeface="Arial"/>
              </a:rPr>
              <a:t>Check any assumptions.</a:t>
            </a:r>
          </a:p>
          <a:p>
            <a:pPr marL="514350" indent="-514350">
              <a:buFont typeface="+mj-lt"/>
              <a:buAutoNum type="arabicPeriod"/>
            </a:pPr>
            <a:r>
              <a:rPr lang="en-GB" sz="2400" dirty="0">
                <a:latin typeface="Arial"/>
                <a:cs typeface="Arial"/>
              </a:rPr>
              <a:t>Reframe and purpose of the conversation.</a:t>
            </a:r>
          </a:p>
          <a:p>
            <a:pPr marL="514350" indent="-514350">
              <a:buFont typeface="+mj-lt"/>
              <a:buAutoNum type="arabicPeriod"/>
            </a:pPr>
            <a:r>
              <a:rPr lang="en-GB" sz="2400" dirty="0">
                <a:latin typeface="Arial"/>
                <a:cs typeface="Arial"/>
              </a:rPr>
              <a:t>Use the ‘passive voice’ and ‘active voice’ appropriately.</a:t>
            </a:r>
          </a:p>
          <a:p>
            <a:pPr marL="514350" indent="-514350">
              <a:buFont typeface="+mj-lt"/>
              <a:buAutoNum type="arabicPeriod"/>
            </a:pPr>
            <a:r>
              <a:rPr lang="en-GB" sz="2400" dirty="0">
                <a:latin typeface="Arial"/>
                <a:cs typeface="Arial"/>
              </a:rPr>
              <a:t>Use a ‘praise sandwich’.</a:t>
            </a:r>
          </a:p>
          <a:p>
            <a:pPr marL="514350" indent="-514350">
              <a:buFont typeface="+mj-lt"/>
              <a:buAutoNum type="arabicPeriod"/>
            </a:pPr>
            <a:r>
              <a:rPr lang="en-GB" sz="2400" dirty="0">
                <a:latin typeface="Arial"/>
                <a:cs typeface="Arial"/>
              </a:rPr>
              <a:t>Watch your language.</a:t>
            </a:r>
          </a:p>
          <a:p>
            <a:pPr marL="514350" indent="-514350">
              <a:buFont typeface="+mj-lt"/>
              <a:buAutoNum type="arabicPeriod"/>
            </a:pPr>
            <a:r>
              <a:rPr lang="en-GB" sz="2400" dirty="0">
                <a:latin typeface="Arial"/>
                <a:cs typeface="Arial"/>
              </a:rPr>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5948048" y="131479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latin typeface="Arial"/>
                <a:cs typeface="Arial"/>
              </a:rPr>
              <a:t>Assume good intentions.</a:t>
            </a:r>
          </a:p>
          <a:p>
            <a:pPr marL="514350" indent="-514350">
              <a:buFont typeface="+mj-lt"/>
              <a:buAutoNum type="arabicPeriod" startAt="7"/>
            </a:pPr>
            <a:r>
              <a:rPr lang="en-GB" sz="2400" dirty="0">
                <a:latin typeface="Arial"/>
                <a:cs typeface="Arial"/>
              </a:rPr>
              <a:t>Avoid emotion during a conversation.</a:t>
            </a:r>
          </a:p>
          <a:p>
            <a:pPr marL="514350" indent="-514350">
              <a:buFont typeface="+mj-lt"/>
              <a:buAutoNum type="arabicPeriod" startAt="7"/>
            </a:pPr>
            <a:r>
              <a:rPr lang="en-GB" sz="2400" dirty="0">
                <a:latin typeface="Arial"/>
                <a:cs typeface="Arial"/>
              </a:rPr>
              <a:t>Ensure there are no surprises.</a:t>
            </a:r>
          </a:p>
          <a:p>
            <a:pPr marL="514350" indent="-514350">
              <a:buFont typeface="+mj-lt"/>
              <a:buAutoNum type="arabicPeriod" startAt="7"/>
            </a:pPr>
            <a:r>
              <a:rPr lang="en-GB" sz="2400" dirty="0">
                <a:latin typeface="Arial"/>
                <a:cs typeface="Arial"/>
              </a:rPr>
              <a:t>Leave the conversation on a positive note.</a:t>
            </a:r>
          </a:p>
          <a:p>
            <a:pPr marL="514350" indent="-514350">
              <a:buFont typeface="+mj-lt"/>
              <a:buAutoNum type="arabicPeriod" startAt="7"/>
            </a:pPr>
            <a:r>
              <a:rPr lang="en-GB" sz="2400" dirty="0">
                <a:latin typeface="Arial"/>
                <a:cs typeface="Arial"/>
              </a:rPr>
              <a:t>Listen well – avoid interrupting.</a:t>
            </a:r>
          </a:p>
        </p:txBody>
      </p:sp>
    </p:spTree>
    <p:extLst>
      <p:ext uri="{BB962C8B-B14F-4D97-AF65-F5344CB8AC3E}">
        <p14:creationId xmlns:p14="http://schemas.microsoft.com/office/powerpoint/2010/main" val="9924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1981200" y="125760"/>
            <a:ext cx="8229600" cy="1143000"/>
          </a:xfrm>
        </p:spPr>
        <p:txBody>
          <a:bodyPr>
            <a:noAutofit/>
          </a:bodyPr>
          <a:lstStyle/>
          <a:p>
            <a:r>
              <a:rPr lang="en-GB" sz="3200" b="1" dirty="0">
                <a:latin typeface="Arial"/>
                <a:cs typeface="Arial"/>
              </a:rPr>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a:latin typeface="Arial"/>
                <a:cs typeface="Arial"/>
              </a:rPr>
              <a:t>Team Roles: Introducing Belbin</a:t>
            </a:r>
            <a:endParaRPr lang="en-US"/>
          </a:p>
        </p:txBody>
      </p:sp>
    </p:spTree>
    <p:extLst>
      <p:ext uri="{BB962C8B-B14F-4D97-AF65-F5344CB8AC3E}">
        <p14:creationId xmlns:p14="http://schemas.microsoft.com/office/powerpoint/2010/main" val="5101565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a:xfrm>
            <a:off x="923365" y="274638"/>
            <a:ext cx="10659035" cy="1143000"/>
          </a:xfrm>
        </p:spPr>
        <p:txBody>
          <a:bodyPr/>
          <a:lstStyle/>
          <a:p>
            <a:r>
              <a:rPr lang="en-GB" dirty="0">
                <a:latin typeface="Arial"/>
                <a:cs typeface="Arial"/>
              </a:rPr>
              <a:t>Belbin – Team/Group Roles</a:t>
            </a:r>
          </a:p>
        </p:txBody>
      </p:sp>
      <p:sp>
        <p:nvSpPr>
          <p:cNvPr id="4" name="Rectangle 3">
            <a:extLst>
              <a:ext uri="{FF2B5EF4-FFF2-40B4-BE49-F238E27FC236}">
                <a16:creationId xmlns:a16="http://schemas.microsoft.com/office/drawing/2014/main" id="{B7C59DDA-337C-4167-93F8-737B048E45AF}"/>
              </a:ext>
            </a:extLst>
          </p:cNvPr>
          <p:cNvSpPr/>
          <p:nvPr/>
        </p:nvSpPr>
        <p:spPr>
          <a:xfrm>
            <a:off x="1291717" y="1700809"/>
            <a:ext cx="5740387" cy="3077766"/>
          </a:xfrm>
          <a:prstGeom prst="rect">
            <a:avLst/>
          </a:prstGeom>
        </p:spPr>
        <p:txBody>
          <a:bodyPr wrap="square">
            <a:spAutoFit/>
          </a:bodyPr>
          <a:lstStyle/>
          <a:p>
            <a:r>
              <a:rPr lang="en-GB" altLang="en-US" sz="3200" b="1" dirty="0">
                <a:latin typeface="Arial"/>
                <a:cs typeface="Arial"/>
              </a:rPr>
              <a:t>R. Meredith Belbin</a:t>
            </a:r>
          </a:p>
          <a:p>
            <a:endParaRPr lang="en-GB" altLang="en-US" sz="1800" b="1" dirty="0">
              <a:latin typeface="Arial"/>
              <a:cs typeface="Arial"/>
            </a:endParaRPr>
          </a:p>
          <a:p>
            <a:r>
              <a:rPr lang="en-GB" altLang="en-US" sz="3200" dirty="0">
                <a:latin typeface="Arial"/>
                <a:cs typeface="Arial"/>
              </a:rPr>
              <a:t>Father of Team Role Theory</a:t>
            </a:r>
          </a:p>
          <a:p>
            <a:endParaRPr lang="en-GB" altLang="en-US" sz="3200" dirty="0">
              <a:latin typeface="Arial"/>
              <a:cs typeface="Arial"/>
            </a:endParaRPr>
          </a:p>
          <a:p>
            <a:r>
              <a:rPr lang="en-GB" altLang="en-US" sz="1600" i="1" dirty="0">
                <a:latin typeface="Arial"/>
                <a:cs typeface="Arial"/>
              </a:rPr>
              <a:t>Management Teams: Why They Succeed or Fail</a:t>
            </a:r>
            <a:r>
              <a:rPr lang="en-GB" altLang="en-US" sz="1600" dirty="0">
                <a:latin typeface="Arial"/>
                <a:cs typeface="Arial"/>
              </a:rPr>
              <a:t> (1981), </a:t>
            </a:r>
            <a:r>
              <a:rPr lang="en-GB" altLang="en-US" sz="1600" i="1" dirty="0">
                <a:latin typeface="Arial"/>
                <a:cs typeface="Arial"/>
              </a:rPr>
              <a:t>The Job Promoters: A Journey to a New Profession</a:t>
            </a:r>
            <a:r>
              <a:rPr lang="en-GB" altLang="en-US" sz="1600" dirty="0">
                <a:latin typeface="Arial"/>
                <a:cs typeface="Arial"/>
              </a:rPr>
              <a:t> (1990), </a:t>
            </a:r>
            <a:r>
              <a:rPr lang="en-GB" altLang="en-US" sz="1600" i="1" dirty="0">
                <a:latin typeface="Arial"/>
                <a:cs typeface="Arial"/>
              </a:rPr>
              <a:t>Team Roles at Work</a:t>
            </a:r>
            <a:r>
              <a:rPr lang="en-GB" altLang="en-US" sz="1600" dirty="0">
                <a:latin typeface="Arial"/>
                <a:cs typeface="Arial"/>
              </a:rPr>
              <a:t> (1993),  </a:t>
            </a:r>
            <a:r>
              <a:rPr lang="en-GB" altLang="en-US" sz="1600" i="1" dirty="0">
                <a:latin typeface="Arial"/>
                <a:cs typeface="Arial"/>
              </a:rPr>
              <a:t>The Coming Shape of Organization</a:t>
            </a:r>
            <a:r>
              <a:rPr lang="en-GB" altLang="en-US" sz="1600" dirty="0">
                <a:latin typeface="Arial"/>
                <a:cs typeface="Arial"/>
              </a:rPr>
              <a:t> (1996), </a:t>
            </a:r>
            <a:r>
              <a:rPr lang="en-GB" altLang="en-US" sz="1600" i="1" dirty="0">
                <a:latin typeface="Arial"/>
                <a:cs typeface="Arial"/>
              </a:rPr>
              <a:t>Changing the Way We Work</a:t>
            </a:r>
            <a:r>
              <a:rPr lang="en-GB" altLang="en-US" sz="1600" dirty="0">
                <a:latin typeface="Arial"/>
                <a:cs typeface="Arial"/>
              </a:rPr>
              <a:t> (1997), </a:t>
            </a:r>
            <a:r>
              <a:rPr lang="en-GB" altLang="en-US" sz="1600" i="1" dirty="0">
                <a:latin typeface="Arial"/>
                <a:cs typeface="Arial"/>
              </a:rPr>
              <a:t>Beyond the Team</a:t>
            </a:r>
            <a:r>
              <a:rPr lang="en-GB" altLang="en-US" sz="1600" dirty="0">
                <a:latin typeface="Arial"/>
                <a:cs typeface="Arial"/>
              </a:rPr>
              <a:t> (2000), </a:t>
            </a:r>
            <a:r>
              <a:rPr lang="en-GB" altLang="en-US" sz="1600" i="1" dirty="0">
                <a:latin typeface="Arial"/>
                <a:cs typeface="Arial"/>
              </a:rPr>
              <a:t>Managing without Power</a:t>
            </a:r>
            <a:r>
              <a:rPr lang="en-GB" altLang="en-US" sz="1600" dirty="0">
                <a:latin typeface="Arial"/>
                <a:cs typeface="Arial"/>
              </a:rPr>
              <a:t> (2002)</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7764"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766872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857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Monitor / Evaluator</a:t>
            </a: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1842341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1998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4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88289" y="119750"/>
            <a:ext cx="1814893" cy="1276097"/>
          </a:xfrm>
          <a:prstGeom prst="rect">
            <a:avLst/>
          </a:prstGeom>
        </p:spPr>
      </p:pic>
    </p:spTree>
    <p:extLst>
      <p:ext uri="{BB962C8B-B14F-4D97-AF65-F5344CB8AC3E}">
        <p14:creationId xmlns:p14="http://schemas.microsoft.com/office/powerpoint/2010/main" val="1213516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840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138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38855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2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83012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4274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31738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92500" lnSpcReduction="2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7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896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nvGraphicFramePr>
        <p:xfrm>
          <a:off x="1775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23767284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1981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nvGraphicFramePr>
        <p:xfrm>
          <a:off x="1775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33358657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981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286605"/>
            <a:ext cx="5544616" cy="1450757"/>
          </a:xfrm>
        </p:spPr>
        <p:txBody>
          <a:bodyPr>
            <a:normAutofit fontScale="90000"/>
          </a:bodyPr>
          <a:lstStyle/>
          <a:p>
            <a:r>
              <a:rPr lang="en-GB" dirty="0"/>
              <a:t>Hygiene factors include:</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organizations in the same industry.</a:t>
            </a:r>
          </a:p>
          <a:p>
            <a:pPr fontAlgn="base"/>
            <a:r>
              <a:rPr lang="en-GB" b="1" dirty="0">
                <a:solidFill>
                  <a:srgbClr val="0070C0"/>
                </a:solidFill>
              </a:rPr>
              <a:t>Status</a:t>
            </a:r>
            <a:r>
              <a:rPr lang="en-GB" dirty="0"/>
              <a:t>: The organization should maintain the status of all employees within the organization.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pic>
        <p:nvPicPr>
          <p:cNvPr id="4" name="Picture 3"/>
          <p:cNvPicPr>
            <a:picLocks noChangeAspect="1"/>
          </p:cNvPicPr>
          <p:nvPr/>
        </p:nvPicPr>
        <p:blipFill>
          <a:blip r:embed="rId2"/>
          <a:stretch>
            <a:fillRect/>
          </a:stretch>
        </p:blipFill>
        <p:spPr>
          <a:xfrm>
            <a:off x="7536160" y="116632"/>
            <a:ext cx="2460212" cy="1422310"/>
          </a:xfrm>
          <a:prstGeom prst="rect">
            <a:avLst/>
          </a:prstGeom>
        </p:spPr>
      </p:pic>
    </p:spTree>
    <p:extLst>
      <p:ext uri="{BB962C8B-B14F-4D97-AF65-F5344CB8AC3E}">
        <p14:creationId xmlns:p14="http://schemas.microsoft.com/office/powerpoint/2010/main" val="10583124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Motivating factors include:</a:t>
            </a:r>
            <a:br>
              <a:rPr lang="en-GB" dirty="0"/>
            </a:br>
            <a:endParaRPr lang="en-GB" dirty="0"/>
          </a:p>
        </p:txBody>
      </p:sp>
      <p:sp>
        <p:nvSpPr>
          <p:cNvPr id="3" name="Content Placeholder 2"/>
          <p:cNvSpPr>
            <a:spLocks noGrp="1"/>
          </p:cNvSpPr>
          <p:nvPr>
            <p:ph idx="1"/>
          </p:nvPr>
        </p:nvSpPr>
        <p:spPr>
          <a:xfrm>
            <a:off x="609600" y="1473201"/>
            <a:ext cx="10972800" cy="3917032"/>
          </a:xfrm>
        </p:spPr>
        <p:txBody>
          <a:bodyPr vert="horz" lIns="91440" tIns="45720" rIns="91440" bIns="45720" rtlCol="0" anchor="t">
            <a:normAutofit fontScale="70000" lnSpcReduction="20000"/>
          </a:bodyPr>
          <a:lstStyle/>
          <a:p>
            <a:pPr marL="457200" indent="-457200"/>
            <a:r>
              <a:rPr lang="en-GB">
                <a:solidFill>
                  <a:srgbClr val="FF0000"/>
                </a:solidFill>
              </a:rPr>
              <a:t>Achievement</a:t>
            </a:r>
            <a:r>
              <a:rPr lang="en-GB"/>
              <a:t>: A job must give an employee a sense of achievement. This will provide a proud </a:t>
            </a:r>
            <a:r>
              <a:rPr lang="en-GB" dirty="0"/>
              <a:t>feeling of having done something difficult but worthwhile.</a:t>
            </a:r>
            <a:endParaRPr lang="en-US"/>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p:txBody>
      </p:sp>
      <p:pic>
        <p:nvPicPr>
          <p:cNvPr id="4" name="Picture 3"/>
          <p:cNvPicPr>
            <a:picLocks noChangeAspect="1"/>
          </p:cNvPicPr>
          <p:nvPr/>
        </p:nvPicPr>
        <p:blipFill>
          <a:blip r:embed="rId3"/>
          <a:stretch>
            <a:fillRect/>
          </a:stretch>
        </p:blipFill>
        <p:spPr>
          <a:xfrm>
            <a:off x="429770" y="304848"/>
            <a:ext cx="1910519" cy="1079859"/>
          </a:xfrm>
          <a:prstGeom prst="rect">
            <a:avLst/>
          </a:prstGeom>
        </p:spPr>
      </p:pic>
    </p:spTree>
    <p:extLst>
      <p:ext uri="{BB962C8B-B14F-4D97-AF65-F5344CB8AC3E}">
        <p14:creationId xmlns:p14="http://schemas.microsoft.com/office/powerpoint/2010/main" val="40118227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314" y="252554"/>
            <a:ext cx="6459056" cy="720080"/>
          </a:xfrm>
        </p:spPr>
        <p:txBody>
          <a:bodyPr>
            <a:normAutofit fontScale="90000"/>
          </a:bodyPr>
          <a:lstStyle/>
          <a:p>
            <a:r>
              <a:rPr lang="en-GB" dirty="0">
                <a:latin typeface="Arial"/>
                <a:cs typeface="Arial"/>
              </a:rPr>
              <a:t>How to Use The Model</a:t>
            </a:r>
            <a:endParaRPr lang="en-GB" dirty="0"/>
          </a:p>
        </p:txBody>
      </p:sp>
      <p:sp>
        <p:nvSpPr>
          <p:cNvPr id="3" name="Content Placeholder 2"/>
          <p:cNvSpPr>
            <a:spLocks noGrp="1"/>
          </p:cNvSpPr>
          <p:nvPr>
            <p:ph idx="1"/>
          </p:nvPr>
        </p:nvSpPr>
        <p:spPr>
          <a:xfrm>
            <a:off x="612081" y="1269173"/>
            <a:ext cx="9514395" cy="4023360"/>
          </a:xfrm>
        </p:spPr>
        <p:txBody>
          <a:bodyPr vert="horz" lIns="91440" tIns="45720" rIns="91440" bIns="45720" rtlCol="0" anchor="t">
            <a:normAutofit fontScale="77500" lnSpcReduction="20000"/>
          </a:bodyPr>
          <a:lstStyle/>
          <a:p>
            <a:pPr marL="0" indent="0">
              <a:buNone/>
            </a:pPr>
            <a:r>
              <a:rPr lang="en-GB" dirty="0">
                <a:latin typeface="Arial"/>
                <a:cs typeface="Arial"/>
              </a:rPr>
              <a:t>1. Eliminate Job Hygiene Stressors by:</a:t>
            </a:r>
            <a:endParaRPr lang="en-US">
              <a:latin typeface="Arial"/>
              <a:cs typeface="Arial"/>
            </a:endParaRPr>
          </a:p>
          <a:p>
            <a:r>
              <a:rPr lang="en-GB" dirty="0">
                <a:latin typeface="Arial"/>
                <a:cs typeface="Arial"/>
              </a:rPr>
              <a:t>Rectify petty and bureaucratic company policies.</a:t>
            </a:r>
          </a:p>
          <a:p>
            <a:r>
              <a:rPr lang="en-GB" dirty="0">
                <a:latin typeface="Arial"/>
                <a:cs typeface="Arial"/>
              </a:rPr>
              <a:t>Ensure each team member feels supported without feeling micromanaged. </a:t>
            </a:r>
          </a:p>
          <a:p>
            <a:r>
              <a:rPr lang="en-GB" dirty="0">
                <a:latin typeface="Arial"/>
                <a:cs typeface="Arial"/>
              </a:rPr>
              <a:t>Ensure the day to day working culture is supportive. No bullying. No cliques. Everyone treated with equal respect.</a:t>
            </a:r>
          </a:p>
          <a:p>
            <a:r>
              <a:rPr lang="en-GB" dirty="0">
                <a:latin typeface="Arial"/>
                <a:cs typeface="Arial"/>
              </a:rPr>
              <a:t>Ensure that salaries are competitive within the industry. Ensure there are no major salary disparities between employees doing similar jobs.</a:t>
            </a:r>
          </a:p>
          <a:p>
            <a:r>
              <a:rPr lang="en-GB" dirty="0">
                <a:latin typeface="Arial"/>
                <a:cs typeface="Arial"/>
              </a:rPr>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2"/>
          <a:stretch>
            <a:fillRect/>
          </a:stretch>
        </p:blipFill>
        <p:spPr>
          <a:xfrm>
            <a:off x="9781486" y="82807"/>
            <a:ext cx="2412267" cy="2376264"/>
          </a:xfrm>
          <a:prstGeom prst="rect">
            <a:avLst/>
          </a:prstGeom>
        </p:spPr>
      </p:pic>
    </p:spTree>
    <p:extLst>
      <p:ext uri="{BB962C8B-B14F-4D97-AF65-F5344CB8AC3E}">
        <p14:creationId xmlns:p14="http://schemas.microsoft.com/office/powerpoint/2010/main" val="36713553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861" y="331824"/>
            <a:ext cx="8557131" cy="4816358"/>
          </a:xfrm>
        </p:spPr>
        <p:txBody>
          <a:bodyPr vert="horz" lIns="91440" tIns="45720" rIns="91440" bIns="45720" rtlCol="0" anchor="t">
            <a:normAutofit fontScale="92500" lnSpcReduction="20000"/>
          </a:bodyPr>
          <a:lstStyle/>
          <a:p>
            <a:pPr marL="0" indent="0">
              <a:buNone/>
            </a:pPr>
            <a:r>
              <a:rPr lang="en-GB" dirty="0">
                <a:latin typeface="Arial"/>
                <a:cs typeface="Arial"/>
              </a:rPr>
              <a:t>2. Boost Job Satisfaction through-</a:t>
            </a:r>
            <a:endParaRPr lang="en-US"/>
          </a:p>
          <a:p>
            <a:r>
              <a:rPr lang="en-GB" dirty="0">
                <a:solidFill>
                  <a:srgbClr val="00B050"/>
                </a:solidFill>
                <a:latin typeface="Arial"/>
                <a:cs typeface="Arial"/>
              </a:rPr>
              <a:t>Job enrichment </a:t>
            </a:r>
            <a:r>
              <a:rPr lang="en-GB" dirty="0">
                <a:latin typeface="Arial"/>
                <a:cs typeface="Arial"/>
              </a:rPr>
              <a:t>: enriching a team member’s job by giving them more challenging or complex tasks to perform. </a:t>
            </a:r>
          </a:p>
          <a:p>
            <a:r>
              <a:rPr lang="en-GB" dirty="0">
                <a:solidFill>
                  <a:srgbClr val="0070C0"/>
                </a:solidFill>
                <a:latin typeface="Arial"/>
                <a:cs typeface="Arial"/>
              </a:rPr>
              <a:t>Job enlargement</a:t>
            </a:r>
            <a:r>
              <a:rPr lang="en-GB" dirty="0">
                <a:latin typeface="Arial"/>
                <a:cs typeface="Arial"/>
              </a:rPr>
              <a:t>: giving a team member a greater variety of tasks to perform..</a:t>
            </a:r>
          </a:p>
          <a:p>
            <a:r>
              <a:rPr lang="en-GB" dirty="0">
                <a:solidFill>
                  <a:srgbClr val="FF0000"/>
                </a:solidFill>
                <a:latin typeface="Arial"/>
                <a:cs typeface="Arial"/>
              </a:rPr>
              <a:t>Employee empowerment</a:t>
            </a:r>
            <a:r>
              <a:rPr lang="en-GB" dirty="0">
                <a:latin typeface="Arial"/>
                <a:cs typeface="Arial"/>
              </a:rPr>
              <a:t>: delegating increasing responsibility to each team member. This can be done by slowly increasing the amount of responsibility you delegate to an employee. Rewarding and recognising efforts, praising employees.</a:t>
            </a:r>
          </a:p>
          <a:p>
            <a:endParaRPr lang="en-GB" dirty="0"/>
          </a:p>
          <a:p>
            <a:endParaRPr lang="en-GB" dirty="0"/>
          </a:p>
        </p:txBody>
      </p:sp>
      <p:pic>
        <p:nvPicPr>
          <p:cNvPr id="4" name="Picture 3"/>
          <p:cNvPicPr>
            <a:picLocks noChangeAspect="1"/>
          </p:cNvPicPr>
          <p:nvPr/>
        </p:nvPicPr>
        <p:blipFill>
          <a:blip r:embed="rId2"/>
          <a:stretch>
            <a:fillRect/>
          </a:stretch>
        </p:blipFill>
        <p:spPr>
          <a:xfrm>
            <a:off x="9019073" y="240101"/>
            <a:ext cx="2864714" cy="3394544"/>
          </a:xfrm>
          <a:prstGeom prst="rect">
            <a:avLst/>
          </a:prstGeom>
        </p:spPr>
      </p:pic>
    </p:spTree>
    <p:extLst>
      <p:ext uri="{BB962C8B-B14F-4D97-AF65-F5344CB8AC3E}">
        <p14:creationId xmlns:p14="http://schemas.microsoft.com/office/powerpoint/2010/main" val="15386659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a:latin typeface="Arial"/>
                <a:cs typeface="Arial"/>
              </a:rPr>
              <a:t>Building Team Motivation &amp; Engagment</a:t>
            </a:r>
            <a:endParaRPr lang="en-US"/>
          </a:p>
        </p:txBody>
      </p:sp>
      <p:sp>
        <p:nvSpPr>
          <p:cNvPr id="3" name="TextBox 2">
            <a:extLst>
              <a:ext uri="{FF2B5EF4-FFF2-40B4-BE49-F238E27FC236}">
                <a16:creationId xmlns:a16="http://schemas.microsoft.com/office/drawing/2014/main" id="{14EEBC3C-92A1-83F7-4A8A-39792FD2EECA}"/>
              </a:ext>
            </a:extLst>
          </p:cNvPr>
          <p:cNvSpPr txBox="1"/>
          <p:nvPr/>
        </p:nvSpPr>
        <p:spPr>
          <a:xfrm>
            <a:off x="2073496" y="1998157"/>
            <a:ext cx="80496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Arial"/>
                <a:cs typeface="Arial"/>
              </a:rPr>
              <a:t>If you want to build collaboration, how </a:t>
            </a:r>
            <a:r>
              <a:rPr lang="en-US" sz="3600">
                <a:latin typeface="Arial"/>
                <a:cs typeface="Arial"/>
              </a:rPr>
              <a:t>should you support and reward it?</a:t>
            </a:r>
            <a:endParaRPr lang="en-US"/>
          </a:p>
          <a:p>
            <a:endParaRPr lang="en-US" sz="3600" dirty="0">
              <a:latin typeface="Arial"/>
              <a:cs typeface="Arial"/>
            </a:endParaRPr>
          </a:p>
          <a:p>
            <a:r>
              <a:rPr lang="en-US" sz="3600" dirty="0">
                <a:latin typeface="Arial"/>
                <a:cs typeface="Arial"/>
              </a:rPr>
              <a:t>How should you challenge when people aren't collaborating?</a:t>
            </a:r>
            <a:endParaRPr lang="en-US"/>
          </a:p>
        </p:txBody>
      </p:sp>
    </p:spTree>
    <p:extLst>
      <p:ext uri="{BB962C8B-B14F-4D97-AF65-F5344CB8AC3E}">
        <p14:creationId xmlns:p14="http://schemas.microsoft.com/office/powerpoint/2010/main" val="37268184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a:t>Part 1</a:t>
            </a:r>
          </a:p>
          <a:p>
            <a:r>
              <a:rPr lang="en-GB" sz="2400"/>
              <a:t>Reflective Report</a:t>
            </a:r>
          </a:p>
          <a:p>
            <a:r>
              <a:rPr lang="en-GB" sz="2400"/>
              <a:t>1,000 words</a:t>
            </a:r>
          </a:p>
          <a:p>
            <a:r>
              <a:rPr lang="en-GB" sz="2400"/>
              <a:t>Due: 29/11/24</a:t>
            </a:r>
          </a:p>
          <a:p>
            <a:r>
              <a:rPr lang="en-GB" sz="2400"/>
              <a:t>See Pages 5-11 of the Module handbook</a:t>
            </a:r>
          </a:p>
          <a:p>
            <a:r>
              <a:rPr lang="en-GB" sz="2400"/>
              <a:t>Answer the questions using appropriate academic writing &amp; referencing</a:t>
            </a:r>
          </a:p>
          <a:p>
            <a:endParaRPr lang="en-GB" sz="2400">
              <a:cs typeface="Calibri"/>
            </a:endParaRPr>
          </a:p>
          <a:p>
            <a:pPr marL="0" indent="0">
              <a:buNone/>
            </a:pPr>
            <a:r>
              <a:rPr lang="en-GB" sz="2400"/>
              <a:t>Assignment 2</a:t>
            </a:r>
          </a:p>
          <a:p>
            <a:r>
              <a:rPr lang="en-GB" sz="2400"/>
              <a:t>Group Presentation</a:t>
            </a:r>
          </a:p>
          <a:p>
            <a:r>
              <a:rPr lang="en-GB" sz="2400"/>
              <a:t>5 minutes per person</a:t>
            </a:r>
          </a:p>
          <a:p>
            <a:r>
              <a:rPr lang="en-GB" sz="2400"/>
              <a:t>Dates: w/c 2/12/24 </a:t>
            </a:r>
          </a:p>
          <a:p>
            <a:r>
              <a:rPr lang="en-GB" sz="2400"/>
              <a:t>See Pages 5-11 of Module handbook</a:t>
            </a:r>
          </a:p>
          <a:p>
            <a:r>
              <a:rPr lang="en-GB" sz="240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1ECF0A9-FD86-FB52-367E-D0E4E9C9CCA7}"/>
              </a:ext>
            </a:extLst>
          </p:cNvPr>
          <p:cNvGraphicFramePr>
            <a:graphicFrameLocks noGrp="1"/>
          </p:cNvGraphicFramePr>
          <p:nvPr>
            <p:extLst>
              <p:ext uri="{D42A27DB-BD31-4B8C-83A1-F6EECF244321}">
                <p14:modId xmlns:p14="http://schemas.microsoft.com/office/powerpoint/2010/main" val="1309689476"/>
              </p:ext>
            </p:extLst>
          </p:nvPr>
        </p:nvGraphicFramePr>
        <p:xfrm>
          <a:off x="296778" y="256673"/>
          <a:ext cx="11595777" cy="5463090"/>
        </p:xfrm>
        <a:graphic>
          <a:graphicData uri="http://schemas.openxmlformats.org/drawingml/2006/table">
            <a:tbl>
              <a:tblPr bandRow="1">
                <a:tableStyleId>{5C22544A-7EE6-4342-B048-85BDC9FD1C3A}</a:tableStyleId>
              </a:tblPr>
              <a:tblGrid>
                <a:gridCol w="2183871">
                  <a:extLst>
                    <a:ext uri="{9D8B030D-6E8A-4147-A177-3AD203B41FA5}">
                      <a16:colId xmlns:a16="http://schemas.microsoft.com/office/drawing/2014/main" val="3146080572"/>
                    </a:ext>
                  </a:extLst>
                </a:gridCol>
                <a:gridCol w="7112077">
                  <a:extLst>
                    <a:ext uri="{9D8B030D-6E8A-4147-A177-3AD203B41FA5}">
                      <a16:colId xmlns:a16="http://schemas.microsoft.com/office/drawing/2014/main" val="1624832089"/>
                    </a:ext>
                  </a:extLst>
                </a:gridCol>
                <a:gridCol w="2299829">
                  <a:extLst>
                    <a:ext uri="{9D8B030D-6E8A-4147-A177-3AD203B41FA5}">
                      <a16:colId xmlns:a16="http://schemas.microsoft.com/office/drawing/2014/main" val="849564483"/>
                    </a:ext>
                  </a:extLst>
                </a:gridCol>
              </a:tblGrid>
              <a:tr h="991518">
                <a:tc>
                  <a:txBody>
                    <a:bodyPr/>
                    <a:lstStyle/>
                    <a:p>
                      <a:pPr algn="ctr" rtl="0" fontAlgn="base">
                        <a:lnSpc>
                          <a:spcPts val="1425"/>
                        </a:lnSpc>
                      </a:pPr>
                      <a:r>
                        <a:rPr lang="en-GB" sz="1600" b="1">
                          <a:effectLst/>
                          <a:latin typeface="Arial"/>
                        </a:rPr>
                        <a:t>Title Page</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Your Name and Student Number </a:t>
                      </a:r>
                    </a:p>
                    <a:p>
                      <a:pPr rtl="0" fontAlgn="base">
                        <a:lnSpc>
                          <a:spcPts val="1425"/>
                        </a:lnSpc>
                      </a:pPr>
                      <a:r>
                        <a:rPr lang="en-GB" sz="1600">
                          <a:effectLst/>
                          <a:latin typeface="Arial"/>
                        </a:rPr>
                        <a:t>Module Title and Code  </a:t>
                      </a:r>
                    </a:p>
                    <a:p>
                      <a:pPr rtl="0" fontAlgn="base">
                        <a:lnSpc>
                          <a:spcPts val="1425"/>
                        </a:lnSpc>
                      </a:pPr>
                      <a:r>
                        <a:rPr lang="en-GB" sz="1600">
                          <a:effectLst/>
                          <a:latin typeface="Arial"/>
                        </a:rPr>
                        <a:t>Submission date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Does not form part of your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3101941"/>
                  </a:ext>
                </a:extLst>
              </a:tr>
              <a:tr h="991518">
                <a:tc>
                  <a:txBody>
                    <a:bodyPr/>
                    <a:lstStyle/>
                    <a:p>
                      <a:pPr algn="ctr" rtl="0" fontAlgn="base">
                        <a:lnSpc>
                          <a:spcPts val="1425"/>
                        </a:lnSpc>
                      </a:pPr>
                      <a:r>
                        <a:rPr lang="en-GB" sz="1600" b="1">
                          <a:effectLst/>
                          <a:latin typeface="Arial"/>
                        </a:rPr>
                        <a:t>Introduction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do you believe is good teamwork (with references)? </a:t>
                      </a:r>
                    </a:p>
                    <a:p>
                      <a:pPr rtl="0" fontAlgn="base">
                        <a:lnSpc>
                          <a:spcPts val="1425"/>
                        </a:lnSpc>
                      </a:pPr>
                      <a:endParaRPr lang="en-GB" sz="1600">
                        <a:effectLst/>
                        <a:latin typeface="Arial"/>
                      </a:endParaRPr>
                    </a:p>
                    <a:p>
                      <a:pPr rtl="0" fontAlgn="base">
                        <a:lnSpc>
                          <a:spcPts val="1425"/>
                        </a:lnSpc>
                      </a:pPr>
                      <a:r>
                        <a:rPr lang="en-GB" sz="1600">
                          <a:effectLst/>
                          <a:latin typeface="Arial"/>
                        </a:rPr>
                        <a:t>Describe your natural role within teams. What do you do well?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200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979671894"/>
                  </a:ext>
                </a:extLst>
              </a:tr>
              <a:tr h="190500">
                <a:tc>
                  <a:txBody>
                    <a:bodyPr/>
                    <a:lstStyle/>
                    <a:p>
                      <a:pPr algn="ctr" rtl="0" fontAlgn="base">
                        <a:lnSpc>
                          <a:spcPts val="1425"/>
                        </a:lnSpc>
                      </a:pPr>
                      <a:r>
                        <a:rPr lang="en-GB" sz="1600" b="1">
                          <a:effectLst/>
                          <a:latin typeface="Arial"/>
                        </a:rPr>
                        <a:t>Findings</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have you learnt about relationships and effective teamworking during the module? What models and theories have helped you? </a:t>
                      </a:r>
                    </a:p>
                    <a:p>
                      <a:pPr rtl="0" fontAlgn="base">
                        <a:lnSpc>
                          <a:spcPts val="1425"/>
                        </a:lnSpc>
                      </a:pPr>
                      <a:endParaRPr lang="en-GB" sz="1600">
                        <a:effectLst/>
                        <a:latin typeface="Arial"/>
                      </a:endParaRPr>
                    </a:p>
                    <a:p>
                      <a:pPr rtl="0" fontAlgn="base">
                        <a:lnSpc>
                          <a:spcPts val="1425"/>
                        </a:lnSpc>
                      </a:pPr>
                      <a:r>
                        <a:rPr lang="en-GB" sz="1600">
                          <a:effectLst/>
                          <a:latin typeface="Arial"/>
                        </a:rPr>
                        <a:t>How have you applied your learning so far to help you to be more effective in teams? Use any specific examples (e.g. being part of your group presentation team) and use references to support your points.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500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25984384"/>
                  </a:ext>
                </a:extLst>
              </a:tr>
              <a:tr h="190500">
                <a:tc>
                  <a:txBody>
                    <a:bodyPr/>
                    <a:lstStyle/>
                    <a:p>
                      <a:pPr algn="ctr" rtl="0" fontAlgn="base">
                        <a:lnSpc>
                          <a:spcPts val="1425"/>
                        </a:lnSpc>
                      </a:pPr>
                      <a:r>
                        <a:rPr lang="en-GB" sz="1600" b="1">
                          <a:effectLst/>
                          <a:latin typeface="Arial"/>
                        </a:rPr>
                        <a:t>Conclusion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has been your main learning about yourself within teams?  </a:t>
                      </a:r>
                    </a:p>
                    <a:p>
                      <a:pPr rtl="0" fontAlgn="base">
                        <a:lnSpc>
                          <a:spcPts val="1425"/>
                        </a:lnSpc>
                      </a:pPr>
                      <a:endParaRPr lang="en-GB" sz="1600">
                        <a:effectLst/>
                        <a:latin typeface="Arial"/>
                      </a:endParaRPr>
                    </a:p>
                    <a:p>
                      <a:pPr rtl="0" fontAlgn="base">
                        <a:lnSpc>
                          <a:spcPts val="1425"/>
                        </a:lnSpc>
                      </a:pPr>
                      <a:r>
                        <a:rPr lang="en-GB" sz="1600">
                          <a:effectLst/>
                          <a:latin typeface="Arial"/>
                        </a:rPr>
                        <a:t>How will you apply this to be more effective in teams? What specific actions are you going to take?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300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88221592"/>
                  </a:ext>
                </a:extLst>
              </a:tr>
              <a:tr h="190500">
                <a:tc>
                  <a:txBody>
                    <a:bodyPr/>
                    <a:lstStyle/>
                    <a:p>
                      <a:pPr algn="ctr" rtl="0" fontAlgn="base">
                        <a:lnSpc>
                          <a:spcPts val="1425"/>
                        </a:lnSpc>
                      </a:pPr>
                      <a:r>
                        <a:rPr lang="en-GB" sz="1600" b="1">
                          <a:effectLst/>
                          <a:latin typeface="Arial"/>
                        </a:rPr>
                        <a:t>Reference List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Write a complete list of all the references you have used (a minimum of 8) using the UWTSD Harvard Referencing Protocol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Not counted in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5393354"/>
                  </a:ext>
                </a:extLst>
              </a:tr>
            </a:tbl>
          </a:graphicData>
        </a:graphic>
      </p:graphicFrame>
    </p:spTree>
    <p:extLst>
      <p:ext uri="{BB962C8B-B14F-4D97-AF65-F5344CB8AC3E}">
        <p14:creationId xmlns:p14="http://schemas.microsoft.com/office/powerpoint/2010/main" val="3801780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603905-55D0-3629-AAF1-02496D753581}"/>
              </a:ext>
            </a:extLst>
          </p:cNvPr>
          <p:cNvSpPr txBox="1"/>
          <p:nvPr/>
        </p:nvSpPr>
        <p:spPr>
          <a:xfrm>
            <a:off x="328864" y="248653"/>
            <a:ext cx="115262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Courier New"/>
              <a:buChar char="•"/>
            </a:pPr>
            <a:r>
              <a:rPr lang="en-GB" sz="1900">
                <a:latin typeface="Arial"/>
                <a:cs typeface="Arial"/>
              </a:rPr>
              <a:t>Create a group of 3-5 fellow students who you will work with to develop and deliver a group presentation. You can choose who you work with, providing that all participants are within a group with 3-5 team members.</a:t>
            </a:r>
            <a:r>
              <a:rPr lang="en-US" sz="1900">
                <a:latin typeface="Arial"/>
                <a:cs typeface="Arial"/>
              </a:rPr>
              <a:t> </a:t>
            </a:r>
          </a:p>
          <a:p>
            <a:pPr marL="228600" indent="-228600">
              <a:buFont typeface="Courier New"/>
              <a:buChar char="•"/>
            </a:pPr>
            <a:r>
              <a:rPr lang="en-GB" sz="1900">
                <a:latin typeface="Arial"/>
                <a:cs typeface="Arial"/>
              </a:rPr>
              <a:t>Build your group into a team using appropriate relationship models, communication theories and team development models (you may find it helpful to use your reflections you develop in Task 1 to help you).</a:t>
            </a:r>
            <a:r>
              <a:rPr lang="en-US" sz="1900">
                <a:latin typeface="Arial"/>
                <a:cs typeface="Arial"/>
              </a:rPr>
              <a:t> </a:t>
            </a:r>
          </a:p>
          <a:p>
            <a:pPr marL="228600" indent="-228600">
              <a:buFont typeface="Courier New"/>
              <a:buChar char="•"/>
            </a:pPr>
            <a:r>
              <a:rPr lang="en-GB" sz="1900">
                <a:latin typeface="Arial"/>
                <a:cs typeface="Arial"/>
              </a:rPr>
              <a:t>Develop a team presentation that you will deliver to the rest of the module participants entitled “</a:t>
            </a:r>
            <a:r>
              <a:rPr lang="en-GB" sz="1900" b="1">
                <a:latin typeface="Arial"/>
                <a:cs typeface="Arial"/>
              </a:rPr>
              <a:t>What we have learnt about effective teams</a:t>
            </a:r>
            <a:r>
              <a:rPr lang="en-GB" sz="1900">
                <a:latin typeface="Arial"/>
                <a:cs typeface="Arial"/>
              </a:rPr>
              <a:t>?” </a:t>
            </a:r>
            <a:r>
              <a:rPr lang="en-US" sz="1900">
                <a:latin typeface="Arial"/>
                <a:cs typeface="Arial"/>
              </a:rPr>
              <a:t> </a:t>
            </a:r>
          </a:p>
          <a:p>
            <a:pPr marL="228600" indent="-228600">
              <a:buFont typeface="Courier New"/>
              <a:buChar char="•"/>
            </a:pPr>
            <a:r>
              <a:rPr lang="en-GB" sz="1900">
                <a:latin typeface="Arial"/>
                <a:cs typeface="Arial"/>
              </a:rPr>
              <a:t>Each member of the team is required to present for 5 mins (+/- 25 seconds).</a:t>
            </a:r>
            <a:r>
              <a:rPr lang="en-US" sz="1900">
                <a:latin typeface="Arial"/>
                <a:cs typeface="Arial"/>
              </a:rPr>
              <a:t> </a:t>
            </a:r>
          </a:p>
          <a:p>
            <a:pPr marL="228600" indent="-228600">
              <a:buFont typeface="Courier New"/>
              <a:buChar char="•"/>
            </a:pPr>
            <a:r>
              <a:rPr lang="en-GB" sz="1900">
                <a:latin typeface="Arial"/>
                <a:cs typeface="Arial"/>
              </a:rPr>
              <a:t>Your presentation should include appropriate academic references (minimum of 5 references per person), a reflection on how you have worked as a team, and ideas about how to help people work collaboratively in workplaces.  </a:t>
            </a:r>
            <a:r>
              <a:rPr lang="en-US" sz="1900">
                <a:latin typeface="Arial"/>
                <a:cs typeface="Arial"/>
              </a:rPr>
              <a:t> </a:t>
            </a:r>
          </a:p>
          <a:p>
            <a:pPr marL="228600" indent="-228600">
              <a:buFont typeface="Courier New"/>
              <a:buChar char="•"/>
            </a:pPr>
            <a:r>
              <a:rPr lang="en-GB" sz="1900">
                <a:latin typeface="Arial"/>
                <a:cs typeface="Arial"/>
              </a:rPr>
              <a:t>It is important to think carefully how you engage your audience and use what you have learnt about effective communication to help you deliver your presentation.</a:t>
            </a:r>
            <a:r>
              <a:rPr lang="en-US" sz="1900">
                <a:latin typeface="Arial"/>
                <a:cs typeface="Arial"/>
              </a:rPr>
              <a:t> </a:t>
            </a:r>
          </a:p>
          <a:p>
            <a:pPr marL="228600" indent="-228600">
              <a:buFont typeface="Courier New"/>
              <a:buChar char="•"/>
            </a:pPr>
            <a:r>
              <a:rPr lang="en-GB" sz="1900">
                <a:latin typeface="Arial"/>
                <a:cs typeface="Arial"/>
              </a:rPr>
              <a:t>The presentation should be seamless between each team member and there should be an overall purpose, flow and structure to your team presentation with a clear purpose, flow and structure for each individual team member’s contribution.</a:t>
            </a:r>
            <a:r>
              <a:rPr lang="en-US" sz="1900">
                <a:latin typeface="Arial"/>
                <a:cs typeface="Arial"/>
              </a:rPr>
              <a:t> </a:t>
            </a:r>
          </a:p>
          <a:p>
            <a:pPr marL="228600" indent="-228600">
              <a:buFont typeface="Courier New"/>
              <a:buChar char="•"/>
            </a:pPr>
            <a:r>
              <a:rPr lang="en-GB" sz="1900">
                <a:latin typeface="Arial"/>
                <a:cs typeface="Arial"/>
              </a:rPr>
              <a:t>All students must submit their presentation slides with speaker notes onto Moodle for Assignment Part 2 by the date of their presentation. </a:t>
            </a:r>
            <a:r>
              <a:rPr lang="en-US" sz="1900">
                <a:latin typeface="Arial"/>
                <a:cs typeface="Arial"/>
              </a:rPr>
              <a:t> </a:t>
            </a:r>
          </a:p>
        </p:txBody>
      </p:sp>
    </p:spTree>
    <p:extLst>
      <p:ext uri="{BB962C8B-B14F-4D97-AF65-F5344CB8AC3E}">
        <p14:creationId xmlns:p14="http://schemas.microsoft.com/office/powerpoint/2010/main" val="35198257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7975-D165-6E81-06CF-ACB4C0A84B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30E76C-51BA-B716-C125-8422026B973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9965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a:t>Maslow, A (1943). </a:t>
            </a:r>
            <a:br>
              <a:rPr lang="en-US" sz="2800"/>
            </a:br>
            <a:r>
              <a:rPr lang="en-US" sz="280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Widescreen</PresentationFormat>
  <Slides>55</Slides>
  <Notes>34</Notes>
  <HiddenSlides>0</HiddenSlide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20140311PresentationUWTSDTemplate</vt:lpstr>
      <vt:lpstr>BMSW4009   Effective Team Working and Communication</vt:lpstr>
      <vt:lpstr>PowerPoint Presentation</vt:lpstr>
      <vt:lpstr>PowerPoint Presentation</vt:lpstr>
      <vt:lpstr>What do we know about people:</vt:lpstr>
      <vt:lpstr>Relationships: the building blocks</vt:lpstr>
      <vt:lpstr>Conflict: our human tensions:  </vt:lpstr>
      <vt:lpstr>How do we respond to conflict?</vt:lpstr>
      <vt:lpstr>Thomas-Kilmann: how do you respond to conflict?</vt:lpstr>
      <vt:lpstr>Relationships and People Dynamics:  What have you been thinking and feeling? </vt:lpstr>
      <vt:lpstr>Conflict:  What have you been thinking and feeling? </vt:lpstr>
      <vt:lpstr>What do we know about communication:</vt:lpstr>
      <vt:lpstr>PowerPoint Presentation</vt:lpstr>
      <vt:lpstr>The Shannon-Weaver Mathematical Model, 1949</vt:lpstr>
      <vt:lpstr>Berlo’s Model of Communication</vt:lpstr>
      <vt:lpstr>Schramm’s Model of Communication, 1954</vt:lpstr>
      <vt:lpstr>Verbal and Non-verbal Communication</vt:lpstr>
      <vt:lpstr>The Elements of Communication</vt:lpstr>
      <vt:lpstr>Percentage of communication</vt:lpstr>
      <vt:lpstr>Components of Communication</vt:lpstr>
      <vt:lpstr>Applying Communication Skills</vt:lpstr>
      <vt:lpstr>Listening...</vt:lpstr>
      <vt:lpstr>Active Listening: being aware of barriers</vt:lpstr>
      <vt:lpstr>Using questions to build relationships</vt:lpstr>
      <vt:lpstr>Communicating Tactfully</vt:lpstr>
      <vt:lpstr>In Conclusion – Communication is Complicated!</vt:lpstr>
      <vt:lpstr>Team Roles: Introducing Belbin</vt:lpstr>
      <vt:lpstr>Belbin – Team/Group Roles</vt:lpstr>
      <vt:lpstr>Belbin’s Team Roles</vt:lpstr>
      <vt:lpstr>Belbin’s 8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Have you started forming teams?</vt:lpstr>
      <vt:lpstr>Roles</vt:lpstr>
      <vt:lpstr>Reward &amp; Recognition</vt:lpstr>
      <vt:lpstr>Herzberg’s Motivation Theory – Two Factor Theory</vt:lpstr>
      <vt:lpstr>PowerPoint Presentation</vt:lpstr>
      <vt:lpstr>Hygiene factors include: </vt:lpstr>
      <vt:lpstr>Motivating factors include: </vt:lpstr>
      <vt:lpstr>How to Use The Model</vt:lpstr>
      <vt:lpstr>PowerPoint Presentation</vt:lpstr>
      <vt:lpstr>Building Team Motivation &amp; Engagment</vt:lpstr>
      <vt:lpstr>Assessment</vt:lpstr>
      <vt:lpstr>PowerPoint Presentation</vt:lpstr>
      <vt:lpstr>PowerPoint Presentation</vt:lpstr>
      <vt:lpstr>Any questions?</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220</cp:revision>
  <cp:lastPrinted>2019-10-01T11:26:54Z</cp:lastPrinted>
  <dcterms:created xsi:type="dcterms:W3CDTF">2015-04-14T15:21:28Z</dcterms:created>
  <dcterms:modified xsi:type="dcterms:W3CDTF">2024-10-14T14:00:40Z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