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autoCompressPictures="0">
  <p:sldMasterIdLst>
    <p:sldMasterId id="2147483648" r:id="rId1"/>
  </p:sldMasterIdLst>
  <p:notesMasterIdLst>
    <p:notesMasterId r:id="rId40"/>
  </p:notesMasterIdLst>
  <p:sldIdLst>
    <p:sldId id="257" r:id="rId2"/>
    <p:sldId id="259" r:id="rId3"/>
    <p:sldId id="260" r:id="rId4"/>
    <p:sldId id="261" r:id="rId5"/>
    <p:sldId id="262" r:id="rId6"/>
    <p:sldId id="263" r:id="rId7"/>
    <p:sldId id="264" r:id="rId8"/>
    <p:sldId id="265" r:id="rId9"/>
    <p:sldId id="266" r:id="rId10"/>
    <p:sldId id="267" r:id="rId11"/>
    <p:sldId id="268" r:id="rId12"/>
    <p:sldId id="269" r:id="rId13"/>
    <p:sldId id="270" r:id="rId14"/>
    <p:sldId id="271" r:id="rId15"/>
    <p:sldId id="272" r:id="rId16"/>
    <p:sldId id="273" r:id="rId17"/>
    <p:sldId id="274" r:id="rId18"/>
    <p:sldId id="275" r:id="rId19"/>
    <p:sldId id="276" r:id="rId20"/>
    <p:sldId id="278" r:id="rId21"/>
    <p:sldId id="277" r:id="rId22"/>
    <p:sldId id="279" r:id="rId23"/>
    <p:sldId id="280" r:id="rId24"/>
    <p:sldId id="281" r:id="rId25"/>
    <p:sldId id="282" r:id="rId26"/>
    <p:sldId id="283" r:id="rId27"/>
    <p:sldId id="284" r:id="rId28"/>
    <p:sldId id="285" r:id="rId29"/>
    <p:sldId id="286" r:id="rId30"/>
    <p:sldId id="289" r:id="rId31"/>
    <p:sldId id="290" r:id="rId32"/>
    <p:sldId id="291" r:id="rId33"/>
    <p:sldId id="292" r:id="rId34"/>
    <p:sldId id="293" r:id="rId35"/>
    <p:sldId id="294" r:id="rId36"/>
    <p:sldId id="295" r:id="rId37"/>
    <p:sldId id="258" r:id="rId38"/>
    <p:sldId id="288" r:id="rId39"/>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6980" autoAdjust="0"/>
    <p:restoredTop sz="94660"/>
  </p:normalViewPr>
  <p:slideViewPr>
    <p:cSldViewPr snapToGrid="0">
      <p:cViewPr varScale="1">
        <p:scale>
          <a:sx n="120" d="100"/>
          <a:sy n="120" d="100"/>
        </p:scale>
        <p:origin x="120" y="25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viewProps" Target="view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notesMaster" Target="notesMasters/notesMaster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theme" Target="theme/theme1.xml"/></Relationships>
</file>

<file path=ppt/diagrams/colors1.xml><?xml version="1.0" encoding="utf-8"?>
<dgm:colorsDef xmlns:dgm="http://schemas.openxmlformats.org/drawingml/2006/diagram" xmlns:a="http://schemas.openxmlformats.org/drawingml/2006/main" uniqueId="urn:microsoft.com/office/officeart/2005/8/colors/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43ECD02E-1557-487E-96D5-7CA5B71135E7}" type="doc">
      <dgm:prSet loTypeId="urn:microsoft.com/office/officeart/2005/8/layout/cycle5" loCatId="cycle" qsTypeId="urn:microsoft.com/office/officeart/2005/8/quickstyle/simple1" qsCatId="simple" csTypeId="urn:microsoft.com/office/officeart/2005/8/colors/colorful1" csCatId="colorful" phldr="1"/>
      <dgm:spPr/>
      <dgm:t>
        <a:bodyPr/>
        <a:lstStyle/>
        <a:p>
          <a:endParaRPr lang="en-GB"/>
        </a:p>
      </dgm:t>
    </dgm:pt>
    <dgm:pt modelId="{DBE285B0-0AC8-400A-8954-F5B4DB7555C1}">
      <dgm:prSet phldrT="[Text]" custT="1"/>
      <dgm:spPr/>
      <dgm:t>
        <a:bodyPr/>
        <a:lstStyle/>
        <a:p>
          <a:r>
            <a:rPr lang="en-GB" sz="1800" b="1" dirty="0"/>
            <a:t>OPEN</a:t>
          </a:r>
        </a:p>
      </dgm:t>
    </dgm:pt>
    <dgm:pt modelId="{EE2AD925-7334-4468-95AE-D8D779E9550C}" type="parTrans" cxnId="{B07B3453-E1B7-44F8-B810-304E151D74F1}">
      <dgm:prSet/>
      <dgm:spPr/>
      <dgm:t>
        <a:bodyPr/>
        <a:lstStyle/>
        <a:p>
          <a:endParaRPr lang="en-GB" sz="1800" b="1"/>
        </a:p>
      </dgm:t>
    </dgm:pt>
    <dgm:pt modelId="{F3E4823E-8B75-4577-A680-D27D770E1A8C}" type="sibTrans" cxnId="{B07B3453-E1B7-44F8-B810-304E151D74F1}">
      <dgm:prSet custT="1"/>
      <dgm:spPr/>
      <dgm:t>
        <a:bodyPr/>
        <a:lstStyle/>
        <a:p>
          <a:endParaRPr lang="en-GB" sz="1800" b="1"/>
        </a:p>
      </dgm:t>
    </dgm:pt>
    <dgm:pt modelId="{ACC1D037-4096-46D4-9748-048FC420EC26}">
      <dgm:prSet phldrT="[Text]" custT="1"/>
      <dgm:spPr/>
      <dgm:t>
        <a:bodyPr/>
        <a:lstStyle/>
        <a:p>
          <a:r>
            <a:rPr lang="en-GB" sz="1800" b="1" dirty="0"/>
            <a:t>EXTRAVERTED</a:t>
          </a:r>
        </a:p>
      </dgm:t>
    </dgm:pt>
    <dgm:pt modelId="{35303FB7-FF6A-4DE8-8791-7379A8C787F8}" type="parTrans" cxnId="{B4480C96-0E12-4D53-A981-21961872A624}">
      <dgm:prSet/>
      <dgm:spPr/>
      <dgm:t>
        <a:bodyPr/>
        <a:lstStyle/>
        <a:p>
          <a:endParaRPr lang="en-GB" sz="1800" b="1"/>
        </a:p>
      </dgm:t>
    </dgm:pt>
    <dgm:pt modelId="{B53A802F-DCE5-40C6-810B-6BD4255BED29}" type="sibTrans" cxnId="{B4480C96-0E12-4D53-A981-21961872A624}">
      <dgm:prSet custT="1"/>
      <dgm:spPr/>
      <dgm:t>
        <a:bodyPr/>
        <a:lstStyle/>
        <a:p>
          <a:endParaRPr lang="en-GB" sz="1800" b="1"/>
        </a:p>
      </dgm:t>
    </dgm:pt>
    <dgm:pt modelId="{89E224B8-E5F3-4441-AE2B-839AC7EBF39F}">
      <dgm:prSet phldrT="[Text]" custT="1"/>
      <dgm:spPr/>
      <dgm:t>
        <a:bodyPr/>
        <a:lstStyle/>
        <a:p>
          <a:r>
            <a:rPr lang="en-GB" sz="1800" b="1" dirty="0"/>
            <a:t>CONSCIENTIOUS</a:t>
          </a:r>
        </a:p>
      </dgm:t>
    </dgm:pt>
    <dgm:pt modelId="{B77B88FA-44B5-4801-B3CB-70A1F9FCC98E}" type="parTrans" cxnId="{EA35465F-C7AA-40A6-8C03-0330E32C459A}">
      <dgm:prSet/>
      <dgm:spPr/>
      <dgm:t>
        <a:bodyPr/>
        <a:lstStyle/>
        <a:p>
          <a:endParaRPr lang="en-GB" sz="1800" b="1"/>
        </a:p>
      </dgm:t>
    </dgm:pt>
    <dgm:pt modelId="{0DBB0763-6E0D-4645-8B7D-F7B89C09DAC8}" type="sibTrans" cxnId="{EA35465F-C7AA-40A6-8C03-0330E32C459A}">
      <dgm:prSet custT="1"/>
      <dgm:spPr/>
      <dgm:t>
        <a:bodyPr/>
        <a:lstStyle/>
        <a:p>
          <a:endParaRPr lang="en-GB" sz="1800" b="1"/>
        </a:p>
      </dgm:t>
    </dgm:pt>
    <dgm:pt modelId="{CAD8AF22-054D-4246-BE4F-ABA8E6349EF8}">
      <dgm:prSet phldrT="[Text]" custT="1"/>
      <dgm:spPr/>
      <dgm:t>
        <a:bodyPr/>
        <a:lstStyle/>
        <a:p>
          <a:r>
            <a:rPr lang="en-GB" sz="1800" b="1" dirty="0"/>
            <a:t>STABLE</a:t>
          </a:r>
        </a:p>
      </dgm:t>
    </dgm:pt>
    <dgm:pt modelId="{F5175242-E78E-4540-89F0-8775EC3EA900}" type="parTrans" cxnId="{2778D0E9-15F2-4BDD-8F92-DDE1BDB2EE50}">
      <dgm:prSet/>
      <dgm:spPr/>
      <dgm:t>
        <a:bodyPr/>
        <a:lstStyle/>
        <a:p>
          <a:endParaRPr lang="en-GB" sz="1800" b="1"/>
        </a:p>
      </dgm:t>
    </dgm:pt>
    <dgm:pt modelId="{934DB8FA-47D3-4607-8813-22E507EF59D8}" type="sibTrans" cxnId="{2778D0E9-15F2-4BDD-8F92-DDE1BDB2EE50}">
      <dgm:prSet custT="1"/>
      <dgm:spPr/>
      <dgm:t>
        <a:bodyPr/>
        <a:lstStyle/>
        <a:p>
          <a:endParaRPr lang="en-GB" sz="1800" b="1"/>
        </a:p>
      </dgm:t>
    </dgm:pt>
    <dgm:pt modelId="{1E7686C2-90F9-42DF-B2FA-6CEF2ABC118C}">
      <dgm:prSet phldrT="[Text]" custT="1"/>
      <dgm:spPr/>
      <dgm:t>
        <a:bodyPr/>
        <a:lstStyle/>
        <a:p>
          <a:r>
            <a:rPr lang="en-GB" sz="1800" b="1" dirty="0"/>
            <a:t>AGREEABLE</a:t>
          </a:r>
        </a:p>
      </dgm:t>
    </dgm:pt>
    <dgm:pt modelId="{063FC14B-5D23-4996-A0F1-5A8231EBB56A}" type="parTrans" cxnId="{3DC72D4C-9FB3-4CA4-8788-43258B963BFB}">
      <dgm:prSet/>
      <dgm:spPr/>
      <dgm:t>
        <a:bodyPr/>
        <a:lstStyle/>
        <a:p>
          <a:endParaRPr lang="en-GB" sz="1800" b="1"/>
        </a:p>
      </dgm:t>
    </dgm:pt>
    <dgm:pt modelId="{1866FA5B-B46F-4660-BD85-FE2658538448}" type="sibTrans" cxnId="{3DC72D4C-9FB3-4CA4-8788-43258B963BFB}">
      <dgm:prSet custT="1"/>
      <dgm:spPr/>
      <dgm:t>
        <a:bodyPr/>
        <a:lstStyle/>
        <a:p>
          <a:endParaRPr lang="en-GB" sz="1800" b="1"/>
        </a:p>
      </dgm:t>
    </dgm:pt>
    <dgm:pt modelId="{86F2D89D-1192-4C89-B1D4-A9D437327CE6}" type="pres">
      <dgm:prSet presAssocID="{43ECD02E-1557-487E-96D5-7CA5B71135E7}" presName="cycle" presStyleCnt="0">
        <dgm:presLayoutVars>
          <dgm:dir/>
          <dgm:resizeHandles val="exact"/>
        </dgm:presLayoutVars>
      </dgm:prSet>
      <dgm:spPr/>
      <dgm:t>
        <a:bodyPr/>
        <a:lstStyle/>
        <a:p>
          <a:endParaRPr lang="en-US"/>
        </a:p>
      </dgm:t>
    </dgm:pt>
    <dgm:pt modelId="{C3580FFB-A834-47FD-A7FB-5CEBB95289FD}" type="pres">
      <dgm:prSet presAssocID="{DBE285B0-0AC8-400A-8954-F5B4DB7555C1}" presName="node" presStyleLbl="node1" presStyleIdx="0" presStyleCnt="5" custRadScaleRad="99246" custRadScaleInc="-908">
        <dgm:presLayoutVars>
          <dgm:bulletEnabled val="1"/>
        </dgm:presLayoutVars>
      </dgm:prSet>
      <dgm:spPr/>
      <dgm:t>
        <a:bodyPr/>
        <a:lstStyle/>
        <a:p>
          <a:endParaRPr lang="en-US"/>
        </a:p>
      </dgm:t>
    </dgm:pt>
    <dgm:pt modelId="{6454CF28-45EC-4DF8-A6B8-2FC98F86D447}" type="pres">
      <dgm:prSet presAssocID="{DBE285B0-0AC8-400A-8954-F5B4DB7555C1}" presName="spNode" presStyleCnt="0"/>
      <dgm:spPr/>
    </dgm:pt>
    <dgm:pt modelId="{6BFA6EAA-8B24-428D-A609-BE7E9FEDFA18}" type="pres">
      <dgm:prSet presAssocID="{F3E4823E-8B75-4577-A680-D27D770E1A8C}" presName="sibTrans" presStyleLbl="sibTrans1D1" presStyleIdx="0" presStyleCnt="5"/>
      <dgm:spPr/>
      <dgm:t>
        <a:bodyPr/>
        <a:lstStyle/>
        <a:p>
          <a:endParaRPr lang="en-US"/>
        </a:p>
      </dgm:t>
    </dgm:pt>
    <dgm:pt modelId="{A0118F47-410A-420F-BEC0-B05447641ADF}" type="pres">
      <dgm:prSet presAssocID="{ACC1D037-4096-46D4-9748-048FC420EC26}" presName="node" presStyleLbl="node1" presStyleIdx="1" presStyleCnt="5" custScaleX="145333">
        <dgm:presLayoutVars>
          <dgm:bulletEnabled val="1"/>
        </dgm:presLayoutVars>
      </dgm:prSet>
      <dgm:spPr/>
      <dgm:t>
        <a:bodyPr/>
        <a:lstStyle/>
        <a:p>
          <a:endParaRPr lang="en-US"/>
        </a:p>
      </dgm:t>
    </dgm:pt>
    <dgm:pt modelId="{75599EA6-CB3A-4C3A-A2E1-3E908B590803}" type="pres">
      <dgm:prSet presAssocID="{ACC1D037-4096-46D4-9748-048FC420EC26}" presName="spNode" presStyleCnt="0"/>
      <dgm:spPr/>
    </dgm:pt>
    <dgm:pt modelId="{FC18AE26-316C-48F6-835F-6617E7421279}" type="pres">
      <dgm:prSet presAssocID="{B53A802F-DCE5-40C6-810B-6BD4255BED29}" presName="sibTrans" presStyleLbl="sibTrans1D1" presStyleIdx="1" presStyleCnt="5"/>
      <dgm:spPr/>
      <dgm:t>
        <a:bodyPr/>
        <a:lstStyle/>
        <a:p>
          <a:endParaRPr lang="en-US"/>
        </a:p>
      </dgm:t>
    </dgm:pt>
    <dgm:pt modelId="{AD619781-C2CE-4883-B7B7-CE15F89C9879}" type="pres">
      <dgm:prSet presAssocID="{89E224B8-E5F3-4441-AE2B-839AC7EBF39F}" presName="node" presStyleLbl="node1" presStyleIdx="2" presStyleCnt="5" custScaleX="172028" custRadScaleRad="103796" custRadScaleInc="-46091">
        <dgm:presLayoutVars>
          <dgm:bulletEnabled val="1"/>
        </dgm:presLayoutVars>
      </dgm:prSet>
      <dgm:spPr/>
      <dgm:t>
        <a:bodyPr/>
        <a:lstStyle/>
        <a:p>
          <a:endParaRPr lang="en-US"/>
        </a:p>
      </dgm:t>
    </dgm:pt>
    <dgm:pt modelId="{F9C3DA6A-85F6-4458-A11F-6A44BB30D78B}" type="pres">
      <dgm:prSet presAssocID="{89E224B8-E5F3-4441-AE2B-839AC7EBF39F}" presName="spNode" presStyleCnt="0"/>
      <dgm:spPr/>
    </dgm:pt>
    <dgm:pt modelId="{4718055B-B478-41C3-8EF3-4BE7943785FD}" type="pres">
      <dgm:prSet presAssocID="{0DBB0763-6E0D-4645-8B7D-F7B89C09DAC8}" presName="sibTrans" presStyleLbl="sibTrans1D1" presStyleIdx="2" presStyleCnt="5"/>
      <dgm:spPr/>
      <dgm:t>
        <a:bodyPr/>
        <a:lstStyle/>
        <a:p>
          <a:endParaRPr lang="en-US"/>
        </a:p>
      </dgm:t>
    </dgm:pt>
    <dgm:pt modelId="{4B641429-C0B8-4CC6-9019-A02ECFAD7AE3}" type="pres">
      <dgm:prSet presAssocID="{CAD8AF22-054D-4246-BE4F-ABA8E6349EF8}" presName="node" presStyleLbl="node1" presStyleIdx="3" presStyleCnt="5" custRadScaleRad="103051" custRadScaleInc="40847">
        <dgm:presLayoutVars>
          <dgm:bulletEnabled val="1"/>
        </dgm:presLayoutVars>
      </dgm:prSet>
      <dgm:spPr/>
      <dgm:t>
        <a:bodyPr/>
        <a:lstStyle/>
        <a:p>
          <a:endParaRPr lang="en-US"/>
        </a:p>
      </dgm:t>
    </dgm:pt>
    <dgm:pt modelId="{E9A779ED-7655-4B62-98E9-9B1CD97DDD75}" type="pres">
      <dgm:prSet presAssocID="{CAD8AF22-054D-4246-BE4F-ABA8E6349EF8}" presName="spNode" presStyleCnt="0"/>
      <dgm:spPr/>
    </dgm:pt>
    <dgm:pt modelId="{09D2E071-D97E-4CA2-9890-267D19C4EAC3}" type="pres">
      <dgm:prSet presAssocID="{934DB8FA-47D3-4607-8813-22E507EF59D8}" presName="sibTrans" presStyleLbl="sibTrans1D1" presStyleIdx="3" presStyleCnt="5"/>
      <dgm:spPr/>
      <dgm:t>
        <a:bodyPr/>
        <a:lstStyle/>
        <a:p>
          <a:endParaRPr lang="en-US"/>
        </a:p>
      </dgm:t>
    </dgm:pt>
    <dgm:pt modelId="{6688F18F-D233-450B-8B90-530F3436DBD1}" type="pres">
      <dgm:prSet presAssocID="{1E7686C2-90F9-42DF-B2FA-6CEF2ABC118C}" presName="node" presStyleLbl="node1" presStyleIdx="4" presStyleCnt="5" custScaleX="149042">
        <dgm:presLayoutVars>
          <dgm:bulletEnabled val="1"/>
        </dgm:presLayoutVars>
      </dgm:prSet>
      <dgm:spPr/>
      <dgm:t>
        <a:bodyPr/>
        <a:lstStyle/>
        <a:p>
          <a:endParaRPr lang="en-US"/>
        </a:p>
      </dgm:t>
    </dgm:pt>
    <dgm:pt modelId="{090C91B3-351A-4C4D-81DF-1CDF022AC60E}" type="pres">
      <dgm:prSet presAssocID="{1E7686C2-90F9-42DF-B2FA-6CEF2ABC118C}" presName="spNode" presStyleCnt="0"/>
      <dgm:spPr/>
    </dgm:pt>
    <dgm:pt modelId="{AF1BCF15-086E-4A4A-AFA4-A37EB6A50517}" type="pres">
      <dgm:prSet presAssocID="{1866FA5B-B46F-4660-BD85-FE2658538448}" presName="sibTrans" presStyleLbl="sibTrans1D1" presStyleIdx="4" presStyleCnt="5"/>
      <dgm:spPr/>
      <dgm:t>
        <a:bodyPr/>
        <a:lstStyle/>
        <a:p>
          <a:endParaRPr lang="en-US"/>
        </a:p>
      </dgm:t>
    </dgm:pt>
  </dgm:ptLst>
  <dgm:cxnLst>
    <dgm:cxn modelId="{2778D0E9-15F2-4BDD-8F92-DDE1BDB2EE50}" srcId="{43ECD02E-1557-487E-96D5-7CA5B71135E7}" destId="{CAD8AF22-054D-4246-BE4F-ABA8E6349EF8}" srcOrd="3" destOrd="0" parTransId="{F5175242-E78E-4540-89F0-8775EC3EA900}" sibTransId="{934DB8FA-47D3-4607-8813-22E507EF59D8}"/>
    <dgm:cxn modelId="{02B3CD62-E5C7-4D77-BD4E-6C97EF2A8443}" type="presOf" srcId="{CAD8AF22-054D-4246-BE4F-ABA8E6349EF8}" destId="{4B641429-C0B8-4CC6-9019-A02ECFAD7AE3}" srcOrd="0" destOrd="0" presId="urn:microsoft.com/office/officeart/2005/8/layout/cycle5"/>
    <dgm:cxn modelId="{7F74AB92-D406-4FBF-8B7A-5F2DECEFB393}" type="presOf" srcId="{ACC1D037-4096-46D4-9748-048FC420EC26}" destId="{A0118F47-410A-420F-BEC0-B05447641ADF}" srcOrd="0" destOrd="0" presId="urn:microsoft.com/office/officeart/2005/8/layout/cycle5"/>
    <dgm:cxn modelId="{FC53FAA0-050A-4B79-97DB-E6FB6AB75AF6}" type="presOf" srcId="{DBE285B0-0AC8-400A-8954-F5B4DB7555C1}" destId="{C3580FFB-A834-47FD-A7FB-5CEBB95289FD}" srcOrd="0" destOrd="0" presId="urn:microsoft.com/office/officeart/2005/8/layout/cycle5"/>
    <dgm:cxn modelId="{EA35465F-C7AA-40A6-8C03-0330E32C459A}" srcId="{43ECD02E-1557-487E-96D5-7CA5B71135E7}" destId="{89E224B8-E5F3-4441-AE2B-839AC7EBF39F}" srcOrd="2" destOrd="0" parTransId="{B77B88FA-44B5-4801-B3CB-70A1F9FCC98E}" sibTransId="{0DBB0763-6E0D-4645-8B7D-F7B89C09DAC8}"/>
    <dgm:cxn modelId="{C79E99A4-FCF4-4F11-8032-CEA1EB1F533A}" type="presOf" srcId="{1E7686C2-90F9-42DF-B2FA-6CEF2ABC118C}" destId="{6688F18F-D233-450B-8B90-530F3436DBD1}" srcOrd="0" destOrd="0" presId="urn:microsoft.com/office/officeart/2005/8/layout/cycle5"/>
    <dgm:cxn modelId="{86AFF55A-14DC-4525-A8A7-D55D3EE4D80D}" type="presOf" srcId="{934DB8FA-47D3-4607-8813-22E507EF59D8}" destId="{09D2E071-D97E-4CA2-9890-267D19C4EAC3}" srcOrd="0" destOrd="0" presId="urn:microsoft.com/office/officeart/2005/8/layout/cycle5"/>
    <dgm:cxn modelId="{E8519F99-6557-474A-9542-1C82A4E97554}" type="presOf" srcId="{89E224B8-E5F3-4441-AE2B-839AC7EBF39F}" destId="{AD619781-C2CE-4883-B7B7-CE15F89C9879}" srcOrd="0" destOrd="0" presId="urn:microsoft.com/office/officeart/2005/8/layout/cycle5"/>
    <dgm:cxn modelId="{1116FDC7-344A-4039-81EF-CFA80E92D6D2}" type="presOf" srcId="{0DBB0763-6E0D-4645-8B7D-F7B89C09DAC8}" destId="{4718055B-B478-41C3-8EF3-4BE7943785FD}" srcOrd="0" destOrd="0" presId="urn:microsoft.com/office/officeart/2005/8/layout/cycle5"/>
    <dgm:cxn modelId="{70E29CAB-0F6D-44BE-B09A-324B7A2D68B2}" type="presOf" srcId="{B53A802F-DCE5-40C6-810B-6BD4255BED29}" destId="{FC18AE26-316C-48F6-835F-6617E7421279}" srcOrd="0" destOrd="0" presId="urn:microsoft.com/office/officeart/2005/8/layout/cycle5"/>
    <dgm:cxn modelId="{B847F48A-D1FE-455E-B5E0-3289D3F40D4F}" type="presOf" srcId="{43ECD02E-1557-487E-96D5-7CA5B71135E7}" destId="{86F2D89D-1192-4C89-B1D4-A9D437327CE6}" srcOrd="0" destOrd="0" presId="urn:microsoft.com/office/officeart/2005/8/layout/cycle5"/>
    <dgm:cxn modelId="{3DC72D4C-9FB3-4CA4-8788-43258B963BFB}" srcId="{43ECD02E-1557-487E-96D5-7CA5B71135E7}" destId="{1E7686C2-90F9-42DF-B2FA-6CEF2ABC118C}" srcOrd="4" destOrd="0" parTransId="{063FC14B-5D23-4996-A0F1-5A8231EBB56A}" sibTransId="{1866FA5B-B46F-4660-BD85-FE2658538448}"/>
    <dgm:cxn modelId="{58B4EDEC-C338-47F7-B611-7FCBD07DAE3A}" type="presOf" srcId="{1866FA5B-B46F-4660-BD85-FE2658538448}" destId="{AF1BCF15-086E-4A4A-AFA4-A37EB6A50517}" srcOrd="0" destOrd="0" presId="urn:microsoft.com/office/officeart/2005/8/layout/cycle5"/>
    <dgm:cxn modelId="{ECCFA37B-75F9-4CE5-954F-44285A9BDD84}" type="presOf" srcId="{F3E4823E-8B75-4577-A680-D27D770E1A8C}" destId="{6BFA6EAA-8B24-428D-A609-BE7E9FEDFA18}" srcOrd="0" destOrd="0" presId="urn:microsoft.com/office/officeart/2005/8/layout/cycle5"/>
    <dgm:cxn modelId="{B07B3453-E1B7-44F8-B810-304E151D74F1}" srcId="{43ECD02E-1557-487E-96D5-7CA5B71135E7}" destId="{DBE285B0-0AC8-400A-8954-F5B4DB7555C1}" srcOrd="0" destOrd="0" parTransId="{EE2AD925-7334-4468-95AE-D8D779E9550C}" sibTransId="{F3E4823E-8B75-4577-A680-D27D770E1A8C}"/>
    <dgm:cxn modelId="{B4480C96-0E12-4D53-A981-21961872A624}" srcId="{43ECD02E-1557-487E-96D5-7CA5B71135E7}" destId="{ACC1D037-4096-46D4-9748-048FC420EC26}" srcOrd="1" destOrd="0" parTransId="{35303FB7-FF6A-4DE8-8791-7379A8C787F8}" sibTransId="{B53A802F-DCE5-40C6-810B-6BD4255BED29}"/>
    <dgm:cxn modelId="{04009D2F-B369-432F-8052-B56FD5F65EC6}" type="presParOf" srcId="{86F2D89D-1192-4C89-B1D4-A9D437327CE6}" destId="{C3580FFB-A834-47FD-A7FB-5CEBB95289FD}" srcOrd="0" destOrd="0" presId="urn:microsoft.com/office/officeart/2005/8/layout/cycle5"/>
    <dgm:cxn modelId="{15849F26-1FE2-43EC-A75A-0C189FF889ED}" type="presParOf" srcId="{86F2D89D-1192-4C89-B1D4-A9D437327CE6}" destId="{6454CF28-45EC-4DF8-A6B8-2FC98F86D447}" srcOrd="1" destOrd="0" presId="urn:microsoft.com/office/officeart/2005/8/layout/cycle5"/>
    <dgm:cxn modelId="{EC8769F8-D248-474C-95F5-6BED3E1985C4}" type="presParOf" srcId="{86F2D89D-1192-4C89-B1D4-A9D437327CE6}" destId="{6BFA6EAA-8B24-428D-A609-BE7E9FEDFA18}" srcOrd="2" destOrd="0" presId="urn:microsoft.com/office/officeart/2005/8/layout/cycle5"/>
    <dgm:cxn modelId="{6992A2DF-D004-42CB-B281-E138D55F207E}" type="presParOf" srcId="{86F2D89D-1192-4C89-B1D4-A9D437327CE6}" destId="{A0118F47-410A-420F-BEC0-B05447641ADF}" srcOrd="3" destOrd="0" presId="urn:microsoft.com/office/officeart/2005/8/layout/cycle5"/>
    <dgm:cxn modelId="{AB5F4001-488D-48D3-8138-E116466C703A}" type="presParOf" srcId="{86F2D89D-1192-4C89-B1D4-A9D437327CE6}" destId="{75599EA6-CB3A-4C3A-A2E1-3E908B590803}" srcOrd="4" destOrd="0" presId="urn:microsoft.com/office/officeart/2005/8/layout/cycle5"/>
    <dgm:cxn modelId="{DA620DC4-C2EC-410D-A12A-EB4AA42A8D0A}" type="presParOf" srcId="{86F2D89D-1192-4C89-B1D4-A9D437327CE6}" destId="{FC18AE26-316C-48F6-835F-6617E7421279}" srcOrd="5" destOrd="0" presId="urn:microsoft.com/office/officeart/2005/8/layout/cycle5"/>
    <dgm:cxn modelId="{DDD9E103-EDCA-44F1-8AFE-FD7B1B1DCD93}" type="presParOf" srcId="{86F2D89D-1192-4C89-B1D4-A9D437327CE6}" destId="{AD619781-C2CE-4883-B7B7-CE15F89C9879}" srcOrd="6" destOrd="0" presId="urn:microsoft.com/office/officeart/2005/8/layout/cycle5"/>
    <dgm:cxn modelId="{D971F12E-9B12-4990-8577-DCF601B3CCE1}" type="presParOf" srcId="{86F2D89D-1192-4C89-B1D4-A9D437327CE6}" destId="{F9C3DA6A-85F6-4458-A11F-6A44BB30D78B}" srcOrd="7" destOrd="0" presId="urn:microsoft.com/office/officeart/2005/8/layout/cycle5"/>
    <dgm:cxn modelId="{49F99E58-450A-4DFB-A4D7-EB38AC777D5D}" type="presParOf" srcId="{86F2D89D-1192-4C89-B1D4-A9D437327CE6}" destId="{4718055B-B478-41C3-8EF3-4BE7943785FD}" srcOrd="8" destOrd="0" presId="urn:microsoft.com/office/officeart/2005/8/layout/cycle5"/>
    <dgm:cxn modelId="{CFB4702E-51FE-4A3E-8029-2E04BFD75201}" type="presParOf" srcId="{86F2D89D-1192-4C89-B1D4-A9D437327CE6}" destId="{4B641429-C0B8-4CC6-9019-A02ECFAD7AE3}" srcOrd="9" destOrd="0" presId="urn:microsoft.com/office/officeart/2005/8/layout/cycle5"/>
    <dgm:cxn modelId="{D98C5857-B6AE-4DD2-A62B-306F1DF4EA62}" type="presParOf" srcId="{86F2D89D-1192-4C89-B1D4-A9D437327CE6}" destId="{E9A779ED-7655-4B62-98E9-9B1CD97DDD75}" srcOrd="10" destOrd="0" presId="urn:microsoft.com/office/officeart/2005/8/layout/cycle5"/>
    <dgm:cxn modelId="{B59977ED-EF7C-44EE-B331-332883A3A230}" type="presParOf" srcId="{86F2D89D-1192-4C89-B1D4-A9D437327CE6}" destId="{09D2E071-D97E-4CA2-9890-267D19C4EAC3}" srcOrd="11" destOrd="0" presId="urn:microsoft.com/office/officeart/2005/8/layout/cycle5"/>
    <dgm:cxn modelId="{26D100A7-B74A-41F1-A498-F14B6F453EF2}" type="presParOf" srcId="{86F2D89D-1192-4C89-B1D4-A9D437327CE6}" destId="{6688F18F-D233-450B-8B90-530F3436DBD1}" srcOrd="12" destOrd="0" presId="urn:microsoft.com/office/officeart/2005/8/layout/cycle5"/>
    <dgm:cxn modelId="{277DC6A4-942A-4B2B-BD13-9F84F33F1DA9}" type="presParOf" srcId="{86F2D89D-1192-4C89-B1D4-A9D437327CE6}" destId="{090C91B3-351A-4C4D-81DF-1CDF022AC60E}" srcOrd="13" destOrd="0" presId="urn:microsoft.com/office/officeart/2005/8/layout/cycle5"/>
    <dgm:cxn modelId="{14A72D0D-7F2A-4540-8BB0-2F1A6ABF74FE}" type="presParOf" srcId="{86F2D89D-1192-4C89-B1D4-A9D437327CE6}" destId="{AF1BCF15-086E-4A4A-AFA4-A37EB6A50517}" srcOrd="14" destOrd="0" presId="urn:microsoft.com/office/officeart/2005/8/layout/cycle5"/>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C3580FFB-A834-47FD-A7FB-5CEBB95289FD}">
      <dsp:nvSpPr>
        <dsp:cNvPr id="0" name=""/>
        <dsp:cNvSpPr/>
      </dsp:nvSpPr>
      <dsp:spPr>
        <a:xfrm>
          <a:off x="2726722" y="20030"/>
          <a:ext cx="1622295" cy="1054491"/>
        </a:xfrm>
        <a:prstGeom prst="roundRect">
          <a:avLst/>
        </a:prstGeom>
        <a:solidFill>
          <a:schemeClr val="accent2">
            <a:hueOff val="0"/>
            <a:satOff val="0"/>
            <a:lumOff val="0"/>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68580" tIns="68580" rIns="68580" bIns="68580" numCol="1" spcCol="1270" anchor="ctr" anchorCtr="0">
          <a:noAutofit/>
        </a:bodyPr>
        <a:lstStyle/>
        <a:p>
          <a:pPr lvl="0" algn="ctr" defTabSz="800100">
            <a:lnSpc>
              <a:spcPct val="90000"/>
            </a:lnSpc>
            <a:spcBef>
              <a:spcPct val="0"/>
            </a:spcBef>
            <a:spcAft>
              <a:spcPct val="35000"/>
            </a:spcAft>
          </a:pPr>
          <a:r>
            <a:rPr lang="en-GB" sz="1800" b="1" kern="1200" dirty="0"/>
            <a:t>OPEN</a:t>
          </a:r>
        </a:p>
      </dsp:txBody>
      <dsp:txXfrm>
        <a:off x="2778198" y="71506"/>
        <a:ext cx="1519343" cy="951539"/>
      </dsp:txXfrm>
    </dsp:sp>
    <dsp:sp modelId="{6BFA6EAA-8B24-428D-A609-BE7E9FEDFA18}">
      <dsp:nvSpPr>
        <dsp:cNvPr id="0" name=""/>
        <dsp:cNvSpPr/>
      </dsp:nvSpPr>
      <dsp:spPr>
        <a:xfrm>
          <a:off x="1456382" y="555230"/>
          <a:ext cx="4211539" cy="4211539"/>
        </a:xfrm>
        <a:custGeom>
          <a:avLst/>
          <a:gdLst/>
          <a:ahLst/>
          <a:cxnLst/>
          <a:rect l="0" t="0" r="0" b="0"/>
          <a:pathLst>
            <a:path>
              <a:moveTo>
                <a:pt x="3110577" y="255195"/>
              </a:moveTo>
              <a:arcTo wR="2105769" hR="2105769" stAng="17910041" swAng="1208414"/>
            </a:path>
          </a:pathLst>
        </a:custGeom>
        <a:noFill/>
        <a:ln w="9525" cap="flat" cmpd="sng" algn="ctr">
          <a:solidFill>
            <a:schemeClr val="accent2">
              <a:hueOff val="0"/>
              <a:satOff val="0"/>
              <a:lumOff val="0"/>
              <a:alphaOff val="0"/>
            </a:schemeClr>
          </a:solidFill>
          <a:prstDash val="solid"/>
          <a:tailEnd type="arrow"/>
        </a:ln>
        <a:effectLst/>
      </dsp:spPr>
      <dsp:style>
        <a:lnRef idx="1">
          <a:scrgbClr r="0" g="0" b="0"/>
        </a:lnRef>
        <a:fillRef idx="0">
          <a:scrgbClr r="0" g="0" b="0"/>
        </a:fillRef>
        <a:effectRef idx="0">
          <a:scrgbClr r="0" g="0" b="0"/>
        </a:effectRef>
        <a:fontRef idx="minor"/>
      </dsp:style>
    </dsp:sp>
    <dsp:sp modelId="{A0118F47-410A-420F-BEC0-B05447641ADF}">
      <dsp:nvSpPr>
        <dsp:cNvPr id="0" name=""/>
        <dsp:cNvSpPr/>
      </dsp:nvSpPr>
      <dsp:spPr>
        <a:xfrm>
          <a:off x="4369659" y="1459188"/>
          <a:ext cx="2357730" cy="1054491"/>
        </a:xfrm>
        <a:prstGeom prst="roundRect">
          <a:avLst/>
        </a:prstGeom>
        <a:solidFill>
          <a:schemeClr val="accent3">
            <a:hueOff val="0"/>
            <a:satOff val="0"/>
            <a:lumOff val="0"/>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68580" tIns="68580" rIns="68580" bIns="68580" numCol="1" spcCol="1270" anchor="ctr" anchorCtr="0">
          <a:noAutofit/>
        </a:bodyPr>
        <a:lstStyle/>
        <a:p>
          <a:pPr lvl="0" algn="ctr" defTabSz="800100">
            <a:lnSpc>
              <a:spcPct val="90000"/>
            </a:lnSpc>
            <a:spcBef>
              <a:spcPct val="0"/>
            </a:spcBef>
            <a:spcAft>
              <a:spcPct val="35000"/>
            </a:spcAft>
          </a:pPr>
          <a:r>
            <a:rPr lang="en-GB" sz="1800" b="1" kern="1200" dirty="0"/>
            <a:t>EXTRAVERTED</a:t>
          </a:r>
        </a:p>
      </dsp:txBody>
      <dsp:txXfrm>
        <a:off x="4421135" y="1510664"/>
        <a:ext cx="2254778" cy="951539"/>
      </dsp:txXfrm>
    </dsp:sp>
    <dsp:sp modelId="{FC18AE26-316C-48F6-835F-6617E7421279}">
      <dsp:nvSpPr>
        <dsp:cNvPr id="0" name=""/>
        <dsp:cNvSpPr/>
      </dsp:nvSpPr>
      <dsp:spPr>
        <a:xfrm>
          <a:off x="1455601" y="691442"/>
          <a:ext cx="4211539" cy="4211539"/>
        </a:xfrm>
        <a:custGeom>
          <a:avLst/>
          <a:gdLst/>
          <a:ahLst/>
          <a:cxnLst/>
          <a:rect l="0" t="0" r="0" b="0"/>
          <a:pathLst>
            <a:path>
              <a:moveTo>
                <a:pt x="4210517" y="2040197"/>
              </a:moveTo>
              <a:arcTo wR="2105769" hR="2105769" stAng="21492934" swAng="1092382"/>
            </a:path>
          </a:pathLst>
        </a:custGeom>
        <a:noFill/>
        <a:ln w="9525" cap="flat" cmpd="sng" algn="ctr">
          <a:solidFill>
            <a:schemeClr val="accent3">
              <a:hueOff val="0"/>
              <a:satOff val="0"/>
              <a:lumOff val="0"/>
              <a:alphaOff val="0"/>
            </a:schemeClr>
          </a:solidFill>
          <a:prstDash val="solid"/>
          <a:tailEnd type="arrow"/>
        </a:ln>
        <a:effectLst/>
      </dsp:spPr>
      <dsp:style>
        <a:lnRef idx="1">
          <a:scrgbClr r="0" g="0" b="0"/>
        </a:lnRef>
        <a:fillRef idx="0">
          <a:scrgbClr r="0" g="0" b="0"/>
        </a:fillRef>
        <a:effectRef idx="0">
          <a:scrgbClr r="0" g="0" b="0"/>
        </a:effectRef>
        <a:fontRef idx="minor"/>
      </dsp:style>
    </dsp:sp>
    <dsp:sp modelId="{AD619781-C2CE-4883-B7B7-CE15F89C9879}">
      <dsp:nvSpPr>
        <dsp:cNvPr id="0" name=""/>
        <dsp:cNvSpPr/>
      </dsp:nvSpPr>
      <dsp:spPr>
        <a:xfrm>
          <a:off x="3750549" y="3598828"/>
          <a:ext cx="2790802" cy="1054491"/>
        </a:xfrm>
        <a:prstGeom prst="roundRect">
          <a:avLst/>
        </a:prstGeom>
        <a:solidFill>
          <a:schemeClr val="accent4">
            <a:hueOff val="0"/>
            <a:satOff val="0"/>
            <a:lumOff val="0"/>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68580" tIns="68580" rIns="68580" bIns="68580" numCol="1" spcCol="1270" anchor="ctr" anchorCtr="0">
          <a:noAutofit/>
        </a:bodyPr>
        <a:lstStyle/>
        <a:p>
          <a:pPr lvl="0" algn="ctr" defTabSz="800100">
            <a:lnSpc>
              <a:spcPct val="90000"/>
            </a:lnSpc>
            <a:spcBef>
              <a:spcPct val="0"/>
            </a:spcBef>
            <a:spcAft>
              <a:spcPct val="35000"/>
            </a:spcAft>
          </a:pPr>
          <a:r>
            <a:rPr lang="en-GB" sz="1800" b="1" kern="1200" dirty="0"/>
            <a:t>CONSCIENTIOUS</a:t>
          </a:r>
        </a:p>
      </dsp:txBody>
      <dsp:txXfrm>
        <a:off x="3802025" y="3650304"/>
        <a:ext cx="2687850" cy="951539"/>
      </dsp:txXfrm>
    </dsp:sp>
    <dsp:sp modelId="{4718055B-B478-41C3-8EF3-4BE7943785FD}">
      <dsp:nvSpPr>
        <dsp:cNvPr id="0" name=""/>
        <dsp:cNvSpPr/>
      </dsp:nvSpPr>
      <dsp:spPr>
        <a:xfrm>
          <a:off x="1462629" y="608608"/>
          <a:ext cx="4211539" cy="4211539"/>
        </a:xfrm>
        <a:custGeom>
          <a:avLst/>
          <a:gdLst/>
          <a:ahLst/>
          <a:cxnLst/>
          <a:rect l="0" t="0" r="0" b="0"/>
          <a:pathLst>
            <a:path>
              <a:moveTo>
                <a:pt x="2626397" y="4146164"/>
              </a:moveTo>
              <a:arcTo wR="2105769" hR="2105769" stAng="4541149" swAng="1622125"/>
            </a:path>
          </a:pathLst>
        </a:custGeom>
        <a:noFill/>
        <a:ln w="9525" cap="flat" cmpd="sng" algn="ctr">
          <a:solidFill>
            <a:schemeClr val="accent4">
              <a:hueOff val="0"/>
              <a:satOff val="0"/>
              <a:lumOff val="0"/>
              <a:alphaOff val="0"/>
            </a:schemeClr>
          </a:solidFill>
          <a:prstDash val="solid"/>
          <a:tailEnd type="arrow"/>
        </a:ln>
        <a:effectLst/>
      </dsp:spPr>
      <dsp:style>
        <a:lnRef idx="1">
          <a:scrgbClr r="0" g="0" b="0"/>
        </a:lnRef>
        <a:fillRef idx="0">
          <a:scrgbClr r="0" g="0" b="0"/>
        </a:fillRef>
        <a:effectRef idx="0">
          <a:scrgbClr r="0" g="0" b="0"/>
        </a:effectRef>
        <a:fontRef idx="minor"/>
      </dsp:style>
    </dsp:sp>
    <dsp:sp modelId="{4B641429-C0B8-4CC6-9019-A02ECFAD7AE3}">
      <dsp:nvSpPr>
        <dsp:cNvPr id="0" name=""/>
        <dsp:cNvSpPr/>
      </dsp:nvSpPr>
      <dsp:spPr>
        <a:xfrm>
          <a:off x="1178877" y="3622678"/>
          <a:ext cx="1622295" cy="1054491"/>
        </a:xfrm>
        <a:prstGeom prst="roundRect">
          <a:avLst/>
        </a:prstGeom>
        <a:solidFill>
          <a:schemeClr val="accent5">
            <a:hueOff val="0"/>
            <a:satOff val="0"/>
            <a:lumOff val="0"/>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68580" tIns="68580" rIns="68580" bIns="68580" numCol="1" spcCol="1270" anchor="ctr" anchorCtr="0">
          <a:noAutofit/>
        </a:bodyPr>
        <a:lstStyle/>
        <a:p>
          <a:pPr lvl="0" algn="ctr" defTabSz="800100">
            <a:lnSpc>
              <a:spcPct val="90000"/>
            </a:lnSpc>
            <a:spcBef>
              <a:spcPct val="0"/>
            </a:spcBef>
            <a:spcAft>
              <a:spcPct val="35000"/>
            </a:spcAft>
          </a:pPr>
          <a:r>
            <a:rPr lang="en-GB" sz="1800" b="1" kern="1200" dirty="0"/>
            <a:t>STABLE</a:t>
          </a:r>
        </a:p>
      </dsp:txBody>
      <dsp:txXfrm>
        <a:off x="1230353" y="3674154"/>
        <a:ext cx="1519343" cy="951539"/>
      </dsp:txXfrm>
    </dsp:sp>
    <dsp:sp modelId="{09D2E071-D97E-4CA2-9890-267D19C4EAC3}">
      <dsp:nvSpPr>
        <dsp:cNvPr id="0" name=""/>
        <dsp:cNvSpPr/>
      </dsp:nvSpPr>
      <dsp:spPr>
        <a:xfrm>
          <a:off x="1428896" y="656935"/>
          <a:ext cx="4211539" cy="4211539"/>
        </a:xfrm>
        <a:custGeom>
          <a:avLst/>
          <a:gdLst/>
          <a:ahLst/>
          <a:cxnLst/>
          <a:rect l="0" t="0" r="0" b="0"/>
          <a:pathLst>
            <a:path>
              <a:moveTo>
                <a:pt x="103054" y="2756460"/>
              </a:moveTo>
              <a:arcTo wR="2105769" hR="2105769" stAng="9720047" swAng="1121180"/>
            </a:path>
          </a:pathLst>
        </a:custGeom>
        <a:noFill/>
        <a:ln w="9525" cap="flat" cmpd="sng" algn="ctr">
          <a:solidFill>
            <a:schemeClr val="accent5">
              <a:hueOff val="0"/>
              <a:satOff val="0"/>
              <a:lumOff val="0"/>
              <a:alphaOff val="0"/>
            </a:schemeClr>
          </a:solidFill>
          <a:prstDash val="solid"/>
          <a:tailEnd type="arrow"/>
        </a:ln>
        <a:effectLst/>
      </dsp:spPr>
      <dsp:style>
        <a:lnRef idx="1">
          <a:scrgbClr r="0" g="0" b="0"/>
        </a:lnRef>
        <a:fillRef idx="0">
          <a:scrgbClr r="0" g="0" b="0"/>
        </a:fillRef>
        <a:effectRef idx="0">
          <a:scrgbClr r="0" g="0" b="0"/>
        </a:effectRef>
        <a:fontRef idx="minor"/>
      </dsp:style>
    </dsp:sp>
    <dsp:sp modelId="{6688F18F-D233-450B-8B90-530F3436DBD1}">
      <dsp:nvSpPr>
        <dsp:cNvPr id="0" name=""/>
        <dsp:cNvSpPr/>
      </dsp:nvSpPr>
      <dsp:spPr>
        <a:xfrm>
          <a:off x="334162" y="1459188"/>
          <a:ext cx="2417901" cy="1054491"/>
        </a:xfrm>
        <a:prstGeom prst="roundRect">
          <a:avLst/>
        </a:prstGeom>
        <a:solidFill>
          <a:schemeClr val="accent6">
            <a:hueOff val="0"/>
            <a:satOff val="0"/>
            <a:lumOff val="0"/>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68580" tIns="68580" rIns="68580" bIns="68580" numCol="1" spcCol="1270" anchor="ctr" anchorCtr="0">
          <a:noAutofit/>
        </a:bodyPr>
        <a:lstStyle/>
        <a:p>
          <a:pPr lvl="0" algn="ctr" defTabSz="800100">
            <a:lnSpc>
              <a:spcPct val="90000"/>
            </a:lnSpc>
            <a:spcBef>
              <a:spcPct val="0"/>
            </a:spcBef>
            <a:spcAft>
              <a:spcPct val="35000"/>
            </a:spcAft>
          </a:pPr>
          <a:r>
            <a:rPr lang="en-GB" sz="1800" b="1" kern="1200" dirty="0"/>
            <a:t>AGREEABLE</a:t>
          </a:r>
        </a:p>
      </dsp:txBody>
      <dsp:txXfrm>
        <a:off x="385638" y="1510664"/>
        <a:ext cx="2314949" cy="951539"/>
      </dsp:txXfrm>
    </dsp:sp>
    <dsp:sp modelId="{AF1BCF15-086E-4A4A-AFA4-A37EB6A50517}">
      <dsp:nvSpPr>
        <dsp:cNvPr id="0" name=""/>
        <dsp:cNvSpPr/>
      </dsp:nvSpPr>
      <dsp:spPr>
        <a:xfrm>
          <a:off x="1423507" y="555532"/>
          <a:ext cx="4211539" cy="4211539"/>
        </a:xfrm>
        <a:custGeom>
          <a:avLst/>
          <a:gdLst/>
          <a:ahLst/>
          <a:cxnLst/>
          <a:rect l="0" t="0" r="0" b="0"/>
          <a:pathLst>
            <a:path>
              <a:moveTo>
                <a:pt x="523266" y="716543"/>
              </a:moveTo>
              <a:arcTo wR="2105769" hR="2105769" stAng="13276728" swAng="1190994"/>
            </a:path>
          </a:pathLst>
        </a:custGeom>
        <a:noFill/>
        <a:ln w="9525" cap="flat" cmpd="sng" algn="ctr">
          <a:solidFill>
            <a:schemeClr val="accent6">
              <a:hueOff val="0"/>
              <a:satOff val="0"/>
              <a:lumOff val="0"/>
              <a:alphaOff val="0"/>
            </a:schemeClr>
          </a:solidFill>
          <a:prstDash val="solid"/>
          <a:tailEnd type="arrow"/>
        </a:ln>
        <a:effectLst/>
      </dsp:spPr>
      <dsp:style>
        <a:lnRef idx="1">
          <a:scrgbClr r="0" g="0" b="0"/>
        </a:lnRef>
        <a:fillRef idx="0">
          <a:scrgbClr r="0" g="0" b="0"/>
        </a:fillRef>
        <a:effectRef idx="0">
          <a:scrgbClr r="0" g="0" b="0"/>
        </a:effectRef>
        <a:fontRef idx="minor"/>
      </dsp:style>
    </dsp:sp>
  </dsp:spTree>
</dsp:drawing>
</file>

<file path=ppt/diagrams/layout1.xml><?xml version="1.0" encoding="utf-8"?>
<dgm:layoutDef xmlns:dgm="http://schemas.openxmlformats.org/drawingml/2006/diagram" xmlns:a="http://schemas.openxmlformats.org/drawingml/2006/main" uniqueId="urn:microsoft.com/office/officeart/2005/8/layout/cycle5">
  <dgm:title val=""/>
  <dgm:desc val=""/>
  <dgm:catLst>
    <dgm:cat type="cycle" pri="3000"/>
  </dgm:catLst>
  <dgm:sampData>
    <dgm:dataModel>
      <dgm:ptLst>
        <dgm:pt modelId="0" type="doc"/>
        <dgm:pt modelId="1">
          <dgm:prSet phldr="1"/>
        </dgm:pt>
        <dgm:pt modelId="2">
          <dgm:prSet phldr="1"/>
        </dgm:pt>
        <dgm:pt modelId="3">
          <dgm:prSet phldr="1"/>
        </dgm:pt>
        <dgm:pt modelId="4">
          <dgm:prSet phldr="1"/>
        </dgm:pt>
        <dgm:pt modelId="5">
          <dgm:prSet phldr="1"/>
        </dgm:pt>
      </dgm:ptLst>
      <dgm:cxnLst>
        <dgm:cxn modelId="6" srcId="0" destId="1" srcOrd="0" destOrd="0"/>
        <dgm:cxn modelId="7" srcId="0" destId="2" srcOrd="1" destOrd="0"/>
        <dgm:cxn modelId="8" srcId="0" destId="3" srcOrd="2" destOrd="0"/>
        <dgm:cxn modelId="9" srcId="0" destId="4" srcOrd="3" destOrd="0"/>
        <dgm:cxn modelId="10" srcId="0" destId="5" srcOrd="4" destOrd="0"/>
      </dgm:cxnLst>
      <dgm:bg/>
      <dgm:whole/>
    </dgm:dataModel>
  </dgm:sampData>
  <dgm:styleData>
    <dgm:dataModel>
      <dgm:ptLst>
        <dgm:pt modelId="0" type="doc"/>
        <dgm:pt modelId="1"/>
        <dgm:pt modelId="2"/>
        <dgm:pt modelId="3"/>
      </dgm:ptLst>
      <dgm:cxnLst>
        <dgm:cxn modelId="4" srcId="0" destId="1" srcOrd="0" destOrd="0"/>
        <dgm:cxn modelId="5" srcId="0" destId="2" srcOrd="1" destOrd="0"/>
        <dgm:cxn modelId="6" srcId="0" destId="3" srcOrd="2" destOrd="0"/>
      </dgm:cxnLst>
      <dgm:bg/>
      <dgm:whole/>
    </dgm:dataModel>
  </dgm:styleData>
  <dgm:clrData>
    <dgm:dataModel>
      <dgm:ptLst>
        <dgm:pt modelId="0" type="doc"/>
        <dgm:pt modelId="1"/>
        <dgm:pt modelId="2"/>
        <dgm:pt modelId="3"/>
        <dgm:pt modelId="4"/>
        <dgm:pt modelId="5"/>
        <dgm:pt modelId="6"/>
      </dgm:ptLst>
      <dgm:cxnLst>
        <dgm:cxn modelId="7" srcId="0" destId="1" srcOrd="0" destOrd="0"/>
        <dgm:cxn modelId="8" srcId="0" destId="2" srcOrd="1" destOrd="0"/>
        <dgm:cxn modelId="9" srcId="0" destId="3" srcOrd="2" destOrd="0"/>
        <dgm:cxn modelId="10" srcId="0" destId="4" srcOrd="3" destOrd="0"/>
        <dgm:cxn modelId="11" srcId="0" destId="5" srcOrd="4" destOrd="0"/>
        <dgm:cxn modelId="12" srcId="0" destId="6" srcOrd="5" destOrd="0"/>
      </dgm:cxnLst>
      <dgm:bg/>
      <dgm:whole/>
    </dgm:dataModel>
  </dgm:clrData>
  <dgm:layoutNode name="cycle">
    <dgm:varLst>
      <dgm:dir/>
      <dgm:resizeHandles val="exact"/>
    </dgm:varLst>
    <dgm:choose name="Name0">
      <dgm:if name="Name1" func="var" arg="dir" op="equ" val="norm">
        <dgm:choose name="Name2">
          <dgm:if name="Name3" axis="ch" ptType="node" func="cnt" op="gt" val="2">
            <dgm:alg type="cycle">
              <dgm:param type="stAng" val="0"/>
              <dgm:param type="spanAng" val="360"/>
            </dgm:alg>
          </dgm:if>
          <dgm:else name="Name4">
            <dgm:alg type="cycle">
              <dgm:param type="stAng" val="-90"/>
              <dgm:param type="spanAng" val="360"/>
            </dgm:alg>
          </dgm:else>
        </dgm:choose>
      </dgm:if>
      <dgm:else name="Name5">
        <dgm:choose name="Name6">
          <dgm:if name="Name7" axis="ch" ptType="node" func="cnt" op="gt" val="2">
            <dgm:alg type="cycle">
              <dgm:param type="stAng" val="0"/>
              <dgm:param type="spanAng" val="-360"/>
            </dgm:alg>
          </dgm:if>
          <dgm:else name="Name8">
            <dgm:alg type="cycle">
              <dgm:param type="stAng" val="90"/>
              <dgm:param type="spanAng" val="-360"/>
            </dgm:alg>
          </dgm:else>
        </dgm:choose>
      </dgm:else>
    </dgm:choose>
    <dgm:shape xmlns:r="http://schemas.openxmlformats.org/officeDocument/2006/relationships" r:blip="">
      <dgm:adjLst/>
    </dgm:shape>
    <dgm:presOf/>
    <dgm:choose name="Name9">
      <dgm:if name="Name10" func="var" arg="dir" op="equ" val="norm">
        <dgm:constrLst>
          <dgm:constr type="w" for="ch" forName="node" refType="w"/>
          <dgm:constr type="w" for="ch" ptType="sibTrans" refType="w" refFor="ch" refForName="node" op="equ" fact="0.3"/>
          <dgm:constr type="diam" for="ch" ptType="sibTrans" refType="diam" op="equ"/>
          <dgm:constr type="sibSp" refType="w" refFor="ch" refForName="node" op="equ" fact="0.15"/>
          <dgm:constr type="w" for="ch" forName="spNode" refType="sibSp" fact="1.6"/>
          <dgm:constr type="primFontSz" for="ch" forName="node" op="equ" val="65"/>
        </dgm:constrLst>
      </dgm:if>
      <dgm:else name="Name11">
        <dgm:constrLst>
          <dgm:constr type="w" for="ch" forName="node" refType="w"/>
          <dgm:constr type="w" for="ch" ptType="sibTrans" refType="w" refFor="ch" refForName="node" op="equ" fact="0.3"/>
          <dgm:constr type="diam" for="ch" ptType="sibTrans" refType="diam" fact="-1"/>
          <dgm:constr type="diam" for="ch" refType="diam" op="equ" fact="-1"/>
          <dgm:constr type="sibSp" refType="w" refFor="ch" refForName="node" op="equ" fact="0.15"/>
          <dgm:constr type="w" for="ch" forName="spNode" refType="sibSp" fact="1.6"/>
          <dgm:constr type="primFontSz" for="ch" forName="node" op="equ" val="65"/>
        </dgm:constrLst>
      </dgm:else>
    </dgm:choose>
    <dgm:ruleLst/>
    <dgm:forEach name="Name12" axis="ch" ptType="node">
      <dgm:layoutNode name="node">
        <dgm:varLst>
          <dgm:bulletEnabled val="1"/>
        </dgm:varLst>
        <dgm:alg type="tx"/>
        <dgm:shape xmlns:r="http://schemas.openxmlformats.org/officeDocument/2006/relationships" type="roundRect" r:blip="">
          <dgm:adjLst/>
        </dgm:shape>
        <dgm:presOf axis="desOrSelf" ptType="node"/>
        <dgm:constrLst>
          <dgm:constr type="h" refType="w" fact="0.65"/>
          <dgm:constr type="tMarg" refType="primFontSz" fact="0.3"/>
          <dgm:constr type="bMarg" refType="primFontSz" fact="0.3"/>
          <dgm:constr type="lMarg" refType="primFontSz" fact="0.3"/>
          <dgm:constr type="rMarg" refType="primFontSz" fact="0.3"/>
        </dgm:constrLst>
        <dgm:ruleLst>
          <dgm:rule type="primFontSz" val="5" fact="NaN" max="NaN"/>
        </dgm:ruleLst>
      </dgm:layoutNode>
      <dgm:choose name="Name13">
        <dgm:if name="Name14" axis="par ch" ptType="doc node" func="cnt" op="gt" val="1">
          <dgm:layoutNode name="spNode">
            <dgm:alg type="sp"/>
            <dgm:shape xmlns:r="http://schemas.openxmlformats.org/officeDocument/2006/relationships" r:blip="">
              <dgm:adjLst/>
            </dgm:shape>
            <dgm:presOf/>
            <dgm:constrLst>
              <dgm:constr type="h" refType="w"/>
            </dgm:constrLst>
            <dgm:ruleLst/>
          </dgm:layoutNode>
          <dgm:forEach name="Name15" axis="followSib" ptType="sibTrans" hideLastTrans="0" cnt="1">
            <dgm:layoutNode name="sibTrans">
              <dgm:alg type="conn">
                <dgm:param type="dim" val="1D"/>
                <dgm:param type="connRout" val="curve"/>
                <dgm:param type="begPts" val="radial"/>
                <dgm:param type="endPts" val="radial"/>
              </dgm:alg>
              <dgm:shape xmlns:r="http://schemas.openxmlformats.org/officeDocument/2006/relationships" type="conn" r:blip="">
                <dgm:adjLst/>
              </dgm:shape>
              <dgm:presOf axis="self"/>
              <dgm:constrLst>
                <dgm:constr type="h" refType="w" fact="0.65"/>
                <dgm:constr type="connDist"/>
                <dgm:constr type="begPad" refType="connDist" fact="0.2"/>
                <dgm:constr type="endPad" refType="connDist" fact="0.2"/>
              </dgm:constrLst>
              <dgm:ruleLst/>
            </dgm:layoutNode>
          </dgm:forEach>
        </dgm:if>
        <dgm:else name="Name16"/>
      </dgm:choose>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2BB4A9B8-785D-4D2D-A2AF-8B6212002EE2}" type="datetimeFigureOut">
              <a:rPr lang="en-GB" smtClean="0"/>
              <a:t>11/11/2019</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064E4C0D-1B84-4587-A4BC-40BA03495A2E}" type="slidenum">
              <a:rPr lang="en-GB" smtClean="0"/>
              <a:t>‹#›</a:t>
            </a:fld>
            <a:endParaRPr lang="en-GB"/>
          </a:p>
        </p:txBody>
      </p:sp>
    </p:spTree>
    <p:extLst>
      <p:ext uri="{BB962C8B-B14F-4D97-AF65-F5344CB8AC3E}">
        <p14:creationId xmlns:p14="http://schemas.microsoft.com/office/powerpoint/2010/main" val="4269296995"/>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3010" name="Rectangle 5"/>
          <p:cNvSpPr>
            <a:spLocks noGrp="1" noChangeArrowheads="1"/>
          </p:cNvSpPr>
          <p:nvPr>
            <p:ph type="sldNum" sz="quarter" idx="5"/>
          </p:nvPr>
        </p:nvSpPr>
        <p:spPr>
          <a:noFill/>
        </p:spPr>
        <p:txBody>
          <a:bodyPr/>
          <a:lstStyle>
            <a:lvl1pPr eaLnBrk="0" hangingPunct="0">
              <a:defRPr sz="2400">
                <a:solidFill>
                  <a:schemeClr val="tx1"/>
                </a:solidFill>
                <a:latin typeface="Times New Roman" charset="0"/>
              </a:defRPr>
            </a:lvl1pPr>
            <a:lvl2pPr marL="742950" indent="-285750" eaLnBrk="0" hangingPunct="0">
              <a:defRPr sz="2400">
                <a:solidFill>
                  <a:schemeClr val="tx1"/>
                </a:solidFill>
                <a:latin typeface="Times New Roman" charset="0"/>
              </a:defRPr>
            </a:lvl2pPr>
            <a:lvl3pPr marL="1143000" indent="-228600" eaLnBrk="0" hangingPunct="0">
              <a:defRPr sz="2400">
                <a:solidFill>
                  <a:schemeClr val="tx1"/>
                </a:solidFill>
                <a:latin typeface="Times New Roman" charset="0"/>
              </a:defRPr>
            </a:lvl3pPr>
            <a:lvl4pPr marL="1600200" indent="-228600" eaLnBrk="0" hangingPunct="0">
              <a:defRPr sz="2400">
                <a:solidFill>
                  <a:schemeClr val="tx1"/>
                </a:solidFill>
                <a:latin typeface="Times New Roman" charset="0"/>
              </a:defRPr>
            </a:lvl4pPr>
            <a:lvl5pPr marL="2057400" indent="-228600" eaLnBrk="0" hangingPunct="0">
              <a:defRPr sz="2400">
                <a:solidFill>
                  <a:schemeClr val="tx1"/>
                </a:solidFill>
                <a:latin typeface="Times New Roman" charset="0"/>
              </a:defRPr>
            </a:lvl5pPr>
            <a:lvl6pPr marL="2514600" indent="-228600" eaLnBrk="0" fontAlgn="base" hangingPunct="0">
              <a:spcBef>
                <a:spcPct val="0"/>
              </a:spcBef>
              <a:spcAft>
                <a:spcPct val="0"/>
              </a:spcAft>
              <a:defRPr sz="2400">
                <a:solidFill>
                  <a:schemeClr val="tx1"/>
                </a:solidFill>
                <a:latin typeface="Times New Roman" charset="0"/>
              </a:defRPr>
            </a:lvl6pPr>
            <a:lvl7pPr marL="2971800" indent="-228600" eaLnBrk="0" fontAlgn="base" hangingPunct="0">
              <a:spcBef>
                <a:spcPct val="0"/>
              </a:spcBef>
              <a:spcAft>
                <a:spcPct val="0"/>
              </a:spcAft>
              <a:defRPr sz="2400">
                <a:solidFill>
                  <a:schemeClr val="tx1"/>
                </a:solidFill>
                <a:latin typeface="Times New Roman" charset="0"/>
              </a:defRPr>
            </a:lvl7pPr>
            <a:lvl8pPr marL="3429000" indent="-228600" eaLnBrk="0" fontAlgn="base" hangingPunct="0">
              <a:spcBef>
                <a:spcPct val="0"/>
              </a:spcBef>
              <a:spcAft>
                <a:spcPct val="0"/>
              </a:spcAft>
              <a:defRPr sz="2400">
                <a:solidFill>
                  <a:schemeClr val="tx1"/>
                </a:solidFill>
                <a:latin typeface="Times New Roman" charset="0"/>
              </a:defRPr>
            </a:lvl8pPr>
            <a:lvl9pPr marL="3886200" indent="-228600" eaLnBrk="0" fontAlgn="base" hangingPunct="0">
              <a:spcBef>
                <a:spcPct val="0"/>
              </a:spcBef>
              <a:spcAft>
                <a:spcPct val="0"/>
              </a:spcAft>
              <a:defRPr sz="2400">
                <a:solidFill>
                  <a:schemeClr val="tx1"/>
                </a:solidFill>
                <a:latin typeface="Times New Roman" charset="0"/>
              </a:defRPr>
            </a:lvl9pPr>
          </a:lstStyle>
          <a:p>
            <a:pPr marL="0" marR="0" lvl="0" indent="0" algn="r" defTabSz="914400" rtl="0" eaLnBrk="0" fontAlgn="auto" latinLnBrk="0" hangingPunct="0">
              <a:lnSpc>
                <a:spcPct val="100000"/>
              </a:lnSpc>
              <a:spcBef>
                <a:spcPts val="0"/>
              </a:spcBef>
              <a:spcAft>
                <a:spcPts val="0"/>
              </a:spcAft>
              <a:buClrTx/>
              <a:buSzTx/>
              <a:buFontTx/>
              <a:buNone/>
              <a:tabLst/>
              <a:defRPr/>
            </a:pPr>
            <a:fld id="{69D8DFB2-7BB4-4273-9427-A48DFA03B71F}" type="slidenum">
              <a:rPr kumimoji="0" lang="en-US" altLang="en-US" sz="1000" b="0" i="0" u="none" strike="noStrike" kern="1200" cap="none" spc="0" normalizeH="0" baseline="0" noProof="0">
                <a:ln>
                  <a:noFill/>
                </a:ln>
                <a:solidFill>
                  <a:prstClr val="black"/>
                </a:solidFill>
                <a:effectLst/>
                <a:uLnTx/>
                <a:uFillTx/>
                <a:latin typeface="Times New Roman" charset="0"/>
                <a:ea typeface="+mn-ea"/>
                <a:cs typeface="+mn-cs"/>
              </a:rPr>
              <a:pPr marL="0" marR="0" lvl="0" indent="0" algn="r" defTabSz="914400" rtl="0" eaLnBrk="0" fontAlgn="auto" latinLnBrk="0" hangingPunct="0">
                <a:lnSpc>
                  <a:spcPct val="100000"/>
                </a:lnSpc>
                <a:spcBef>
                  <a:spcPts val="0"/>
                </a:spcBef>
                <a:spcAft>
                  <a:spcPts val="0"/>
                </a:spcAft>
                <a:buClrTx/>
                <a:buSzTx/>
                <a:buFontTx/>
                <a:buNone/>
                <a:tabLst/>
                <a:defRPr/>
              </a:pPr>
              <a:t>2</a:t>
            </a:fld>
            <a:endParaRPr kumimoji="0" lang="en-US" altLang="en-US" sz="1000" b="0" i="0" u="none" strike="noStrike" kern="1200" cap="none" spc="0" normalizeH="0" baseline="0" noProof="0">
              <a:ln>
                <a:noFill/>
              </a:ln>
              <a:solidFill>
                <a:prstClr val="black"/>
              </a:solidFill>
              <a:effectLst/>
              <a:uLnTx/>
              <a:uFillTx/>
              <a:latin typeface="Times New Roman" charset="0"/>
              <a:ea typeface="+mn-ea"/>
              <a:cs typeface="+mn-cs"/>
            </a:endParaRPr>
          </a:p>
        </p:txBody>
      </p:sp>
      <p:sp>
        <p:nvSpPr>
          <p:cNvPr id="43011" name="Rectangle 2"/>
          <p:cNvSpPr>
            <a:spLocks noGrp="1" noRot="1" noChangeAspect="1" noChangeArrowheads="1" noTextEdit="1"/>
          </p:cNvSpPr>
          <p:nvPr>
            <p:ph type="sldImg"/>
          </p:nvPr>
        </p:nvSpPr>
        <p:spPr>
          <a:xfrm>
            <a:off x="393700" y="692150"/>
            <a:ext cx="6070600" cy="3416300"/>
          </a:xfrm>
          <a:ln cap="flat"/>
        </p:spPr>
      </p:sp>
      <p:sp>
        <p:nvSpPr>
          <p:cNvPr id="43012" name="Rectangle 3"/>
          <p:cNvSpPr>
            <a:spLocks noGrp="1" noChangeArrowheads="1"/>
          </p:cNvSpPr>
          <p:nvPr>
            <p:ph type="body" idx="1"/>
          </p:nvPr>
        </p:nvSpPr>
        <p:spPr>
          <a:noFill/>
        </p:spPr>
        <p:txBody>
          <a:bodyPr/>
          <a:lstStyle/>
          <a:p>
            <a:endParaRPr lang="en-US" altLang="en-US"/>
          </a:p>
        </p:txBody>
      </p:sp>
    </p:spTree>
    <p:extLst>
      <p:ext uri="{BB962C8B-B14F-4D97-AF65-F5344CB8AC3E}">
        <p14:creationId xmlns:p14="http://schemas.microsoft.com/office/powerpoint/2010/main" val="1059770697"/>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4034" name="Rectangle 5"/>
          <p:cNvSpPr>
            <a:spLocks noGrp="1" noChangeArrowheads="1"/>
          </p:cNvSpPr>
          <p:nvPr>
            <p:ph type="sldNum" sz="quarter" idx="5"/>
          </p:nvPr>
        </p:nvSpPr>
        <p:spPr>
          <a:noFill/>
        </p:spPr>
        <p:txBody>
          <a:bodyPr/>
          <a:lstStyle>
            <a:lvl1pPr eaLnBrk="0" hangingPunct="0">
              <a:defRPr sz="2400">
                <a:solidFill>
                  <a:schemeClr val="tx1"/>
                </a:solidFill>
                <a:latin typeface="Times New Roman" charset="0"/>
              </a:defRPr>
            </a:lvl1pPr>
            <a:lvl2pPr marL="742950" indent="-285750" eaLnBrk="0" hangingPunct="0">
              <a:defRPr sz="2400">
                <a:solidFill>
                  <a:schemeClr val="tx1"/>
                </a:solidFill>
                <a:latin typeface="Times New Roman" charset="0"/>
              </a:defRPr>
            </a:lvl2pPr>
            <a:lvl3pPr marL="1143000" indent="-228600" eaLnBrk="0" hangingPunct="0">
              <a:defRPr sz="2400">
                <a:solidFill>
                  <a:schemeClr val="tx1"/>
                </a:solidFill>
                <a:latin typeface="Times New Roman" charset="0"/>
              </a:defRPr>
            </a:lvl3pPr>
            <a:lvl4pPr marL="1600200" indent="-228600" eaLnBrk="0" hangingPunct="0">
              <a:defRPr sz="2400">
                <a:solidFill>
                  <a:schemeClr val="tx1"/>
                </a:solidFill>
                <a:latin typeface="Times New Roman" charset="0"/>
              </a:defRPr>
            </a:lvl4pPr>
            <a:lvl5pPr marL="2057400" indent="-228600" eaLnBrk="0" hangingPunct="0">
              <a:defRPr sz="2400">
                <a:solidFill>
                  <a:schemeClr val="tx1"/>
                </a:solidFill>
                <a:latin typeface="Times New Roman" charset="0"/>
              </a:defRPr>
            </a:lvl5pPr>
            <a:lvl6pPr marL="2514600" indent="-228600" eaLnBrk="0" fontAlgn="base" hangingPunct="0">
              <a:spcBef>
                <a:spcPct val="0"/>
              </a:spcBef>
              <a:spcAft>
                <a:spcPct val="0"/>
              </a:spcAft>
              <a:defRPr sz="2400">
                <a:solidFill>
                  <a:schemeClr val="tx1"/>
                </a:solidFill>
                <a:latin typeface="Times New Roman" charset="0"/>
              </a:defRPr>
            </a:lvl6pPr>
            <a:lvl7pPr marL="2971800" indent="-228600" eaLnBrk="0" fontAlgn="base" hangingPunct="0">
              <a:spcBef>
                <a:spcPct val="0"/>
              </a:spcBef>
              <a:spcAft>
                <a:spcPct val="0"/>
              </a:spcAft>
              <a:defRPr sz="2400">
                <a:solidFill>
                  <a:schemeClr val="tx1"/>
                </a:solidFill>
                <a:latin typeface="Times New Roman" charset="0"/>
              </a:defRPr>
            </a:lvl7pPr>
            <a:lvl8pPr marL="3429000" indent="-228600" eaLnBrk="0" fontAlgn="base" hangingPunct="0">
              <a:spcBef>
                <a:spcPct val="0"/>
              </a:spcBef>
              <a:spcAft>
                <a:spcPct val="0"/>
              </a:spcAft>
              <a:defRPr sz="2400">
                <a:solidFill>
                  <a:schemeClr val="tx1"/>
                </a:solidFill>
                <a:latin typeface="Times New Roman" charset="0"/>
              </a:defRPr>
            </a:lvl8pPr>
            <a:lvl9pPr marL="3886200" indent="-228600" eaLnBrk="0" fontAlgn="base" hangingPunct="0">
              <a:spcBef>
                <a:spcPct val="0"/>
              </a:spcBef>
              <a:spcAft>
                <a:spcPct val="0"/>
              </a:spcAft>
              <a:defRPr sz="2400">
                <a:solidFill>
                  <a:schemeClr val="tx1"/>
                </a:solidFill>
                <a:latin typeface="Times New Roman" charset="0"/>
              </a:defRPr>
            </a:lvl9pPr>
          </a:lstStyle>
          <a:p>
            <a:pPr marL="0" marR="0" lvl="0" indent="0" algn="r" defTabSz="914400" rtl="0" eaLnBrk="0" fontAlgn="auto" latinLnBrk="0" hangingPunct="0">
              <a:lnSpc>
                <a:spcPct val="100000"/>
              </a:lnSpc>
              <a:spcBef>
                <a:spcPts val="0"/>
              </a:spcBef>
              <a:spcAft>
                <a:spcPts val="0"/>
              </a:spcAft>
              <a:buClrTx/>
              <a:buSzTx/>
              <a:buFontTx/>
              <a:buNone/>
              <a:tabLst/>
              <a:defRPr/>
            </a:pPr>
            <a:fld id="{9A9E69F1-DAE0-4507-925E-059D2053E946}" type="slidenum">
              <a:rPr kumimoji="0" lang="en-US" altLang="en-US" sz="1000" b="0" i="0" u="none" strike="noStrike" kern="1200" cap="none" spc="0" normalizeH="0" baseline="0" noProof="0">
                <a:ln>
                  <a:noFill/>
                </a:ln>
                <a:solidFill>
                  <a:prstClr val="black"/>
                </a:solidFill>
                <a:effectLst/>
                <a:uLnTx/>
                <a:uFillTx/>
                <a:latin typeface="Times New Roman" charset="0"/>
                <a:ea typeface="+mn-ea"/>
                <a:cs typeface="+mn-cs"/>
              </a:rPr>
              <a:pPr marL="0" marR="0" lvl="0" indent="0" algn="r" defTabSz="914400" rtl="0" eaLnBrk="0" fontAlgn="auto" latinLnBrk="0" hangingPunct="0">
                <a:lnSpc>
                  <a:spcPct val="100000"/>
                </a:lnSpc>
                <a:spcBef>
                  <a:spcPts val="0"/>
                </a:spcBef>
                <a:spcAft>
                  <a:spcPts val="0"/>
                </a:spcAft>
                <a:buClrTx/>
                <a:buSzTx/>
                <a:buFontTx/>
                <a:buNone/>
                <a:tabLst/>
                <a:defRPr/>
              </a:pPr>
              <a:t>4</a:t>
            </a:fld>
            <a:endParaRPr kumimoji="0" lang="en-US" altLang="en-US" sz="1000" b="0" i="0" u="none" strike="noStrike" kern="1200" cap="none" spc="0" normalizeH="0" baseline="0" noProof="0">
              <a:ln>
                <a:noFill/>
              </a:ln>
              <a:solidFill>
                <a:prstClr val="black"/>
              </a:solidFill>
              <a:effectLst/>
              <a:uLnTx/>
              <a:uFillTx/>
              <a:latin typeface="Times New Roman" charset="0"/>
              <a:ea typeface="+mn-ea"/>
              <a:cs typeface="+mn-cs"/>
            </a:endParaRPr>
          </a:p>
        </p:txBody>
      </p:sp>
      <p:sp>
        <p:nvSpPr>
          <p:cNvPr id="44035" name="Rectangle 2"/>
          <p:cNvSpPr>
            <a:spLocks noGrp="1" noRot="1" noChangeAspect="1" noChangeArrowheads="1" noTextEdit="1"/>
          </p:cNvSpPr>
          <p:nvPr>
            <p:ph type="sldImg"/>
          </p:nvPr>
        </p:nvSpPr>
        <p:spPr>
          <a:xfrm>
            <a:off x="393700" y="692150"/>
            <a:ext cx="6070600" cy="3416300"/>
          </a:xfrm>
          <a:ln cap="flat"/>
        </p:spPr>
      </p:sp>
      <p:sp>
        <p:nvSpPr>
          <p:cNvPr id="44036" name="Rectangle 3"/>
          <p:cNvSpPr>
            <a:spLocks noGrp="1" noChangeArrowheads="1"/>
          </p:cNvSpPr>
          <p:nvPr>
            <p:ph type="body" idx="1"/>
          </p:nvPr>
        </p:nvSpPr>
        <p:spPr>
          <a:noFill/>
        </p:spPr>
        <p:txBody>
          <a:bodyPr/>
          <a:lstStyle/>
          <a:p>
            <a:endParaRPr lang="en-US" altLang="en-US"/>
          </a:p>
        </p:txBody>
      </p:sp>
    </p:spTree>
    <p:extLst>
      <p:ext uri="{BB962C8B-B14F-4D97-AF65-F5344CB8AC3E}">
        <p14:creationId xmlns:p14="http://schemas.microsoft.com/office/powerpoint/2010/main" val="3633299698"/>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6082" name="Rectangle 5"/>
          <p:cNvSpPr>
            <a:spLocks noGrp="1" noChangeArrowheads="1"/>
          </p:cNvSpPr>
          <p:nvPr>
            <p:ph type="sldNum" sz="quarter" idx="5"/>
          </p:nvPr>
        </p:nvSpPr>
        <p:spPr>
          <a:noFill/>
        </p:spPr>
        <p:txBody>
          <a:bodyPr/>
          <a:lstStyle>
            <a:lvl1pPr eaLnBrk="0" hangingPunct="0">
              <a:defRPr sz="2400">
                <a:solidFill>
                  <a:schemeClr val="tx1"/>
                </a:solidFill>
                <a:latin typeface="Times New Roman" charset="0"/>
              </a:defRPr>
            </a:lvl1pPr>
            <a:lvl2pPr marL="742950" indent="-285750" eaLnBrk="0" hangingPunct="0">
              <a:defRPr sz="2400">
                <a:solidFill>
                  <a:schemeClr val="tx1"/>
                </a:solidFill>
                <a:latin typeface="Times New Roman" charset="0"/>
              </a:defRPr>
            </a:lvl2pPr>
            <a:lvl3pPr marL="1143000" indent="-228600" eaLnBrk="0" hangingPunct="0">
              <a:defRPr sz="2400">
                <a:solidFill>
                  <a:schemeClr val="tx1"/>
                </a:solidFill>
                <a:latin typeface="Times New Roman" charset="0"/>
              </a:defRPr>
            </a:lvl3pPr>
            <a:lvl4pPr marL="1600200" indent="-228600" eaLnBrk="0" hangingPunct="0">
              <a:defRPr sz="2400">
                <a:solidFill>
                  <a:schemeClr val="tx1"/>
                </a:solidFill>
                <a:latin typeface="Times New Roman" charset="0"/>
              </a:defRPr>
            </a:lvl4pPr>
            <a:lvl5pPr marL="2057400" indent="-228600" eaLnBrk="0" hangingPunct="0">
              <a:defRPr sz="2400">
                <a:solidFill>
                  <a:schemeClr val="tx1"/>
                </a:solidFill>
                <a:latin typeface="Times New Roman" charset="0"/>
              </a:defRPr>
            </a:lvl5pPr>
            <a:lvl6pPr marL="2514600" indent="-228600" eaLnBrk="0" fontAlgn="base" hangingPunct="0">
              <a:spcBef>
                <a:spcPct val="0"/>
              </a:spcBef>
              <a:spcAft>
                <a:spcPct val="0"/>
              </a:spcAft>
              <a:defRPr sz="2400">
                <a:solidFill>
                  <a:schemeClr val="tx1"/>
                </a:solidFill>
                <a:latin typeface="Times New Roman" charset="0"/>
              </a:defRPr>
            </a:lvl6pPr>
            <a:lvl7pPr marL="2971800" indent="-228600" eaLnBrk="0" fontAlgn="base" hangingPunct="0">
              <a:spcBef>
                <a:spcPct val="0"/>
              </a:spcBef>
              <a:spcAft>
                <a:spcPct val="0"/>
              </a:spcAft>
              <a:defRPr sz="2400">
                <a:solidFill>
                  <a:schemeClr val="tx1"/>
                </a:solidFill>
                <a:latin typeface="Times New Roman" charset="0"/>
              </a:defRPr>
            </a:lvl7pPr>
            <a:lvl8pPr marL="3429000" indent="-228600" eaLnBrk="0" fontAlgn="base" hangingPunct="0">
              <a:spcBef>
                <a:spcPct val="0"/>
              </a:spcBef>
              <a:spcAft>
                <a:spcPct val="0"/>
              </a:spcAft>
              <a:defRPr sz="2400">
                <a:solidFill>
                  <a:schemeClr val="tx1"/>
                </a:solidFill>
                <a:latin typeface="Times New Roman" charset="0"/>
              </a:defRPr>
            </a:lvl8pPr>
            <a:lvl9pPr marL="3886200" indent="-228600" eaLnBrk="0" fontAlgn="base" hangingPunct="0">
              <a:spcBef>
                <a:spcPct val="0"/>
              </a:spcBef>
              <a:spcAft>
                <a:spcPct val="0"/>
              </a:spcAft>
              <a:defRPr sz="2400">
                <a:solidFill>
                  <a:schemeClr val="tx1"/>
                </a:solidFill>
                <a:latin typeface="Times New Roman" charset="0"/>
              </a:defRPr>
            </a:lvl9pPr>
          </a:lstStyle>
          <a:p>
            <a:pPr marL="0" marR="0" lvl="0" indent="0" algn="r" defTabSz="914400" rtl="0" eaLnBrk="0" fontAlgn="auto" latinLnBrk="0" hangingPunct="0">
              <a:lnSpc>
                <a:spcPct val="100000"/>
              </a:lnSpc>
              <a:spcBef>
                <a:spcPts val="0"/>
              </a:spcBef>
              <a:spcAft>
                <a:spcPts val="0"/>
              </a:spcAft>
              <a:buClrTx/>
              <a:buSzTx/>
              <a:buFontTx/>
              <a:buNone/>
              <a:tabLst/>
              <a:defRPr/>
            </a:pPr>
            <a:fld id="{C7FC32D3-998F-497C-8083-A37DBBA3321A}" type="slidenum">
              <a:rPr kumimoji="0" lang="en-US" altLang="en-US" sz="1000" b="0" i="0" u="none" strike="noStrike" kern="1200" cap="none" spc="0" normalizeH="0" baseline="0" noProof="0">
                <a:ln>
                  <a:noFill/>
                </a:ln>
                <a:solidFill>
                  <a:prstClr val="black"/>
                </a:solidFill>
                <a:effectLst/>
                <a:uLnTx/>
                <a:uFillTx/>
                <a:latin typeface="Times New Roman" charset="0"/>
                <a:ea typeface="+mn-ea"/>
                <a:cs typeface="+mn-cs"/>
              </a:rPr>
              <a:pPr marL="0" marR="0" lvl="0" indent="0" algn="r" defTabSz="914400" rtl="0" eaLnBrk="0" fontAlgn="auto" latinLnBrk="0" hangingPunct="0">
                <a:lnSpc>
                  <a:spcPct val="100000"/>
                </a:lnSpc>
                <a:spcBef>
                  <a:spcPts val="0"/>
                </a:spcBef>
                <a:spcAft>
                  <a:spcPts val="0"/>
                </a:spcAft>
                <a:buClrTx/>
                <a:buSzTx/>
                <a:buFontTx/>
                <a:buNone/>
                <a:tabLst/>
                <a:defRPr/>
              </a:pPr>
              <a:t>7</a:t>
            </a:fld>
            <a:endParaRPr kumimoji="0" lang="en-US" altLang="en-US" sz="1000" b="0" i="0" u="none" strike="noStrike" kern="1200" cap="none" spc="0" normalizeH="0" baseline="0" noProof="0">
              <a:ln>
                <a:noFill/>
              </a:ln>
              <a:solidFill>
                <a:prstClr val="black"/>
              </a:solidFill>
              <a:effectLst/>
              <a:uLnTx/>
              <a:uFillTx/>
              <a:latin typeface="Times New Roman" charset="0"/>
              <a:ea typeface="+mn-ea"/>
              <a:cs typeface="+mn-cs"/>
            </a:endParaRPr>
          </a:p>
        </p:txBody>
      </p:sp>
      <p:sp>
        <p:nvSpPr>
          <p:cNvPr id="46083" name="Rectangle 2"/>
          <p:cNvSpPr>
            <a:spLocks noGrp="1" noRot="1" noChangeAspect="1" noChangeArrowheads="1" noTextEdit="1"/>
          </p:cNvSpPr>
          <p:nvPr>
            <p:ph type="sldImg"/>
          </p:nvPr>
        </p:nvSpPr>
        <p:spPr>
          <a:xfrm>
            <a:off x="393700" y="692150"/>
            <a:ext cx="6070600" cy="3416300"/>
          </a:xfrm>
          <a:ln cap="flat"/>
        </p:spPr>
      </p:sp>
      <p:sp>
        <p:nvSpPr>
          <p:cNvPr id="46084" name="Rectangle 3"/>
          <p:cNvSpPr>
            <a:spLocks noGrp="1" noChangeArrowheads="1"/>
          </p:cNvSpPr>
          <p:nvPr>
            <p:ph type="body" idx="1"/>
          </p:nvPr>
        </p:nvSpPr>
        <p:spPr>
          <a:noFill/>
        </p:spPr>
        <p:txBody>
          <a:bodyPr/>
          <a:lstStyle/>
          <a:p>
            <a:endParaRPr lang="en-US" altLang="en-US"/>
          </a:p>
        </p:txBody>
      </p:sp>
    </p:spTree>
    <p:extLst>
      <p:ext uri="{BB962C8B-B14F-4D97-AF65-F5344CB8AC3E}">
        <p14:creationId xmlns:p14="http://schemas.microsoft.com/office/powerpoint/2010/main" val="3926485515"/>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6082" name="Rectangle 5"/>
          <p:cNvSpPr>
            <a:spLocks noGrp="1" noChangeArrowheads="1"/>
          </p:cNvSpPr>
          <p:nvPr>
            <p:ph type="sldNum" sz="quarter" idx="5"/>
          </p:nvPr>
        </p:nvSpPr>
        <p:spPr>
          <a:noFill/>
        </p:spPr>
        <p:txBody>
          <a:bodyPr/>
          <a:lstStyle>
            <a:lvl1pPr eaLnBrk="0" hangingPunct="0">
              <a:defRPr sz="2400">
                <a:solidFill>
                  <a:schemeClr val="tx1"/>
                </a:solidFill>
                <a:latin typeface="Times New Roman" charset="0"/>
              </a:defRPr>
            </a:lvl1pPr>
            <a:lvl2pPr marL="742950" indent="-285750" eaLnBrk="0" hangingPunct="0">
              <a:defRPr sz="2400">
                <a:solidFill>
                  <a:schemeClr val="tx1"/>
                </a:solidFill>
                <a:latin typeface="Times New Roman" charset="0"/>
              </a:defRPr>
            </a:lvl2pPr>
            <a:lvl3pPr marL="1143000" indent="-228600" eaLnBrk="0" hangingPunct="0">
              <a:defRPr sz="2400">
                <a:solidFill>
                  <a:schemeClr val="tx1"/>
                </a:solidFill>
                <a:latin typeface="Times New Roman" charset="0"/>
              </a:defRPr>
            </a:lvl3pPr>
            <a:lvl4pPr marL="1600200" indent="-228600" eaLnBrk="0" hangingPunct="0">
              <a:defRPr sz="2400">
                <a:solidFill>
                  <a:schemeClr val="tx1"/>
                </a:solidFill>
                <a:latin typeface="Times New Roman" charset="0"/>
              </a:defRPr>
            </a:lvl4pPr>
            <a:lvl5pPr marL="2057400" indent="-228600" eaLnBrk="0" hangingPunct="0">
              <a:defRPr sz="2400">
                <a:solidFill>
                  <a:schemeClr val="tx1"/>
                </a:solidFill>
                <a:latin typeface="Times New Roman" charset="0"/>
              </a:defRPr>
            </a:lvl5pPr>
            <a:lvl6pPr marL="2514600" indent="-228600" eaLnBrk="0" fontAlgn="base" hangingPunct="0">
              <a:spcBef>
                <a:spcPct val="0"/>
              </a:spcBef>
              <a:spcAft>
                <a:spcPct val="0"/>
              </a:spcAft>
              <a:defRPr sz="2400">
                <a:solidFill>
                  <a:schemeClr val="tx1"/>
                </a:solidFill>
                <a:latin typeface="Times New Roman" charset="0"/>
              </a:defRPr>
            </a:lvl6pPr>
            <a:lvl7pPr marL="2971800" indent="-228600" eaLnBrk="0" fontAlgn="base" hangingPunct="0">
              <a:spcBef>
                <a:spcPct val="0"/>
              </a:spcBef>
              <a:spcAft>
                <a:spcPct val="0"/>
              </a:spcAft>
              <a:defRPr sz="2400">
                <a:solidFill>
                  <a:schemeClr val="tx1"/>
                </a:solidFill>
                <a:latin typeface="Times New Roman" charset="0"/>
              </a:defRPr>
            </a:lvl7pPr>
            <a:lvl8pPr marL="3429000" indent="-228600" eaLnBrk="0" fontAlgn="base" hangingPunct="0">
              <a:spcBef>
                <a:spcPct val="0"/>
              </a:spcBef>
              <a:spcAft>
                <a:spcPct val="0"/>
              </a:spcAft>
              <a:defRPr sz="2400">
                <a:solidFill>
                  <a:schemeClr val="tx1"/>
                </a:solidFill>
                <a:latin typeface="Times New Roman" charset="0"/>
              </a:defRPr>
            </a:lvl8pPr>
            <a:lvl9pPr marL="3886200" indent="-228600" eaLnBrk="0" fontAlgn="base" hangingPunct="0">
              <a:spcBef>
                <a:spcPct val="0"/>
              </a:spcBef>
              <a:spcAft>
                <a:spcPct val="0"/>
              </a:spcAft>
              <a:defRPr sz="2400">
                <a:solidFill>
                  <a:schemeClr val="tx1"/>
                </a:solidFill>
                <a:latin typeface="Times New Roman" charset="0"/>
              </a:defRPr>
            </a:lvl9pPr>
          </a:lstStyle>
          <a:p>
            <a:pPr marL="0" marR="0" lvl="0" indent="0" algn="r" defTabSz="914400" rtl="0" eaLnBrk="0" fontAlgn="auto" latinLnBrk="0" hangingPunct="0">
              <a:lnSpc>
                <a:spcPct val="100000"/>
              </a:lnSpc>
              <a:spcBef>
                <a:spcPts val="0"/>
              </a:spcBef>
              <a:spcAft>
                <a:spcPts val="0"/>
              </a:spcAft>
              <a:buClrTx/>
              <a:buSzTx/>
              <a:buFontTx/>
              <a:buNone/>
              <a:tabLst/>
              <a:defRPr/>
            </a:pPr>
            <a:fld id="{C7FC32D3-998F-497C-8083-A37DBBA3321A}" type="slidenum">
              <a:rPr kumimoji="0" lang="en-US" altLang="en-US" sz="1000" b="0" i="0" u="none" strike="noStrike" kern="1200" cap="none" spc="0" normalizeH="0" baseline="0" noProof="0">
                <a:ln>
                  <a:noFill/>
                </a:ln>
                <a:solidFill>
                  <a:prstClr val="black"/>
                </a:solidFill>
                <a:effectLst/>
                <a:uLnTx/>
                <a:uFillTx/>
                <a:latin typeface="Times New Roman" charset="0"/>
                <a:ea typeface="+mn-ea"/>
                <a:cs typeface="+mn-cs"/>
              </a:rPr>
              <a:pPr marL="0" marR="0" lvl="0" indent="0" algn="r" defTabSz="914400" rtl="0" eaLnBrk="0" fontAlgn="auto" latinLnBrk="0" hangingPunct="0">
                <a:lnSpc>
                  <a:spcPct val="100000"/>
                </a:lnSpc>
                <a:spcBef>
                  <a:spcPts val="0"/>
                </a:spcBef>
                <a:spcAft>
                  <a:spcPts val="0"/>
                </a:spcAft>
                <a:buClrTx/>
                <a:buSzTx/>
                <a:buFontTx/>
                <a:buNone/>
                <a:tabLst/>
                <a:defRPr/>
              </a:pPr>
              <a:t>8</a:t>
            </a:fld>
            <a:endParaRPr kumimoji="0" lang="en-US" altLang="en-US" sz="1000" b="0" i="0" u="none" strike="noStrike" kern="1200" cap="none" spc="0" normalizeH="0" baseline="0" noProof="0">
              <a:ln>
                <a:noFill/>
              </a:ln>
              <a:solidFill>
                <a:prstClr val="black"/>
              </a:solidFill>
              <a:effectLst/>
              <a:uLnTx/>
              <a:uFillTx/>
              <a:latin typeface="Times New Roman" charset="0"/>
              <a:ea typeface="+mn-ea"/>
              <a:cs typeface="+mn-cs"/>
            </a:endParaRPr>
          </a:p>
        </p:txBody>
      </p:sp>
      <p:sp>
        <p:nvSpPr>
          <p:cNvPr id="46083" name="Rectangle 2"/>
          <p:cNvSpPr>
            <a:spLocks noGrp="1" noRot="1" noChangeAspect="1" noChangeArrowheads="1" noTextEdit="1"/>
          </p:cNvSpPr>
          <p:nvPr>
            <p:ph type="sldImg"/>
          </p:nvPr>
        </p:nvSpPr>
        <p:spPr>
          <a:xfrm>
            <a:off x="393700" y="692150"/>
            <a:ext cx="6070600" cy="3416300"/>
          </a:xfrm>
          <a:ln cap="flat"/>
        </p:spPr>
      </p:sp>
      <p:sp>
        <p:nvSpPr>
          <p:cNvPr id="46084" name="Rectangle 3"/>
          <p:cNvSpPr>
            <a:spLocks noGrp="1" noChangeArrowheads="1"/>
          </p:cNvSpPr>
          <p:nvPr>
            <p:ph type="body" idx="1"/>
          </p:nvPr>
        </p:nvSpPr>
        <p:spPr>
          <a:noFill/>
        </p:spPr>
        <p:txBody>
          <a:bodyPr/>
          <a:lstStyle/>
          <a:p>
            <a:endParaRPr lang="en-US" altLang="en-US"/>
          </a:p>
        </p:txBody>
      </p:sp>
    </p:spTree>
    <p:extLst>
      <p:ext uri="{BB962C8B-B14F-4D97-AF65-F5344CB8AC3E}">
        <p14:creationId xmlns:p14="http://schemas.microsoft.com/office/powerpoint/2010/main" val="3730111943"/>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6082" name="Rectangle 5"/>
          <p:cNvSpPr>
            <a:spLocks noGrp="1" noChangeArrowheads="1"/>
          </p:cNvSpPr>
          <p:nvPr>
            <p:ph type="sldNum" sz="quarter" idx="5"/>
          </p:nvPr>
        </p:nvSpPr>
        <p:spPr>
          <a:noFill/>
        </p:spPr>
        <p:txBody>
          <a:bodyPr/>
          <a:lstStyle>
            <a:lvl1pPr eaLnBrk="0" hangingPunct="0">
              <a:defRPr sz="2400">
                <a:solidFill>
                  <a:schemeClr val="tx1"/>
                </a:solidFill>
                <a:latin typeface="Times New Roman" charset="0"/>
              </a:defRPr>
            </a:lvl1pPr>
            <a:lvl2pPr marL="742950" indent="-285750" eaLnBrk="0" hangingPunct="0">
              <a:defRPr sz="2400">
                <a:solidFill>
                  <a:schemeClr val="tx1"/>
                </a:solidFill>
                <a:latin typeface="Times New Roman" charset="0"/>
              </a:defRPr>
            </a:lvl2pPr>
            <a:lvl3pPr marL="1143000" indent="-228600" eaLnBrk="0" hangingPunct="0">
              <a:defRPr sz="2400">
                <a:solidFill>
                  <a:schemeClr val="tx1"/>
                </a:solidFill>
                <a:latin typeface="Times New Roman" charset="0"/>
              </a:defRPr>
            </a:lvl3pPr>
            <a:lvl4pPr marL="1600200" indent="-228600" eaLnBrk="0" hangingPunct="0">
              <a:defRPr sz="2400">
                <a:solidFill>
                  <a:schemeClr val="tx1"/>
                </a:solidFill>
                <a:latin typeface="Times New Roman" charset="0"/>
              </a:defRPr>
            </a:lvl4pPr>
            <a:lvl5pPr marL="2057400" indent="-228600" eaLnBrk="0" hangingPunct="0">
              <a:defRPr sz="2400">
                <a:solidFill>
                  <a:schemeClr val="tx1"/>
                </a:solidFill>
                <a:latin typeface="Times New Roman" charset="0"/>
              </a:defRPr>
            </a:lvl5pPr>
            <a:lvl6pPr marL="2514600" indent="-228600" eaLnBrk="0" fontAlgn="base" hangingPunct="0">
              <a:spcBef>
                <a:spcPct val="0"/>
              </a:spcBef>
              <a:spcAft>
                <a:spcPct val="0"/>
              </a:spcAft>
              <a:defRPr sz="2400">
                <a:solidFill>
                  <a:schemeClr val="tx1"/>
                </a:solidFill>
                <a:latin typeface="Times New Roman" charset="0"/>
              </a:defRPr>
            </a:lvl6pPr>
            <a:lvl7pPr marL="2971800" indent="-228600" eaLnBrk="0" fontAlgn="base" hangingPunct="0">
              <a:spcBef>
                <a:spcPct val="0"/>
              </a:spcBef>
              <a:spcAft>
                <a:spcPct val="0"/>
              </a:spcAft>
              <a:defRPr sz="2400">
                <a:solidFill>
                  <a:schemeClr val="tx1"/>
                </a:solidFill>
                <a:latin typeface="Times New Roman" charset="0"/>
              </a:defRPr>
            </a:lvl7pPr>
            <a:lvl8pPr marL="3429000" indent="-228600" eaLnBrk="0" fontAlgn="base" hangingPunct="0">
              <a:spcBef>
                <a:spcPct val="0"/>
              </a:spcBef>
              <a:spcAft>
                <a:spcPct val="0"/>
              </a:spcAft>
              <a:defRPr sz="2400">
                <a:solidFill>
                  <a:schemeClr val="tx1"/>
                </a:solidFill>
                <a:latin typeface="Times New Roman" charset="0"/>
              </a:defRPr>
            </a:lvl8pPr>
            <a:lvl9pPr marL="3886200" indent="-228600" eaLnBrk="0" fontAlgn="base" hangingPunct="0">
              <a:spcBef>
                <a:spcPct val="0"/>
              </a:spcBef>
              <a:spcAft>
                <a:spcPct val="0"/>
              </a:spcAft>
              <a:defRPr sz="2400">
                <a:solidFill>
                  <a:schemeClr val="tx1"/>
                </a:solidFill>
                <a:latin typeface="Times New Roman" charset="0"/>
              </a:defRPr>
            </a:lvl9pPr>
          </a:lstStyle>
          <a:p>
            <a:pPr marL="0" marR="0" lvl="0" indent="0" algn="r" defTabSz="914400" rtl="0" eaLnBrk="0" fontAlgn="auto" latinLnBrk="0" hangingPunct="0">
              <a:lnSpc>
                <a:spcPct val="100000"/>
              </a:lnSpc>
              <a:spcBef>
                <a:spcPts val="0"/>
              </a:spcBef>
              <a:spcAft>
                <a:spcPts val="0"/>
              </a:spcAft>
              <a:buClrTx/>
              <a:buSzTx/>
              <a:buFontTx/>
              <a:buNone/>
              <a:tabLst/>
              <a:defRPr/>
            </a:pPr>
            <a:fld id="{C7FC32D3-998F-497C-8083-A37DBBA3321A}" type="slidenum">
              <a:rPr kumimoji="0" lang="en-US" altLang="en-US" sz="1000" b="0" i="0" u="none" strike="noStrike" kern="1200" cap="none" spc="0" normalizeH="0" baseline="0" noProof="0">
                <a:ln>
                  <a:noFill/>
                </a:ln>
                <a:solidFill>
                  <a:prstClr val="black"/>
                </a:solidFill>
                <a:effectLst/>
                <a:uLnTx/>
                <a:uFillTx/>
                <a:latin typeface="Times New Roman" charset="0"/>
                <a:ea typeface="+mn-ea"/>
                <a:cs typeface="+mn-cs"/>
              </a:rPr>
              <a:pPr marL="0" marR="0" lvl="0" indent="0" algn="r" defTabSz="914400" rtl="0" eaLnBrk="0" fontAlgn="auto" latinLnBrk="0" hangingPunct="0">
                <a:lnSpc>
                  <a:spcPct val="100000"/>
                </a:lnSpc>
                <a:spcBef>
                  <a:spcPts val="0"/>
                </a:spcBef>
                <a:spcAft>
                  <a:spcPts val="0"/>
                </a:spcAft>
                <a:buClrTx/>
                <a:buSzTx/>
                <a:buFontTx/>
                <a:buNone/>
                <a:tabLst/>
                <a:defRPr/>
              </a:pPr>
              <a:t>9</a:t>
            </a:fld>
            <a:endParaRPr kumimoji="0" lang="en-US" altLang="en-US" sz="1000" b="0" i="0" u="none" strike="noStrike" kern="1200" cap="none" spc="0" normalizeH="0" baseline="0" noProof="0">
              <a:ln>
                <a:noFill/>
              </a:ln>
              <a:solidFill>
                <a:prstClr val="black"/>
              </a:solidFill>
              <a:effectLst/>
              <a:uLnTx/>
              <a:uFillTx/>
              <a:latin typeface="Times New Roman" charset="0"/>
              <a:ea typeface="+mn-ea"/>
              <a:cs typeface="+mn-cs"/>
            </a:endParaRPr>
          </a:p>
        </p:txBody>
      </p:sp>
      <p:sp>
        <p:nvSpPr>
          <p:cNvPr id="46083" name="Rectangle 2"/>
          <p:cNvSpPr>
            <a:spLocks noGrp="1" noRot="1" noChangeAspect="1" noChangeArrowheads="1" noTextEdit="1"/>
          </p:cNvSpPr>
          <p:nvPr>
            <p:ph type="sldImg"/>
          </p:nvPr>
        </p:nvSpPr>
        <p:spPr>
          <a:xfrm>
            <a:off x="393700" y="692150"/>
            <a:ext cx="6070600" cy="3416300"/>
          </a:xfrm>
          <a:ln cap="flat"/>
        </p:spPr>
      </p:sp>
      <p:sp>
        <p:nvSpPr>
          <p:cNvPr id="46084" name="Rectangle 3"/>
          <p:cNvSpPr>
            <a:spLocks noGrp="1" noChangeArrowheads="1"/>
          </p:cNvSpPr>
          <p:nvPr>
            <p:ph type="body" idx="1"/>
          </p:nvPr>
        </p:nvSpPr>
        <p:spPr>
          <a:noFill/>
        </p:spPr>
        <p:txBody>
          <a:bodyPr/>
          <a:lstStyle/>
          <a:p>
            <a:endParaRPr lang="en-US" altLang="en-US"/>
          </a:p>
        </p:txBody>
      </p:sp>
    </p:spTree>
    <p:extLst>
      <p:ext uri="{BB962C8B-B14F-4D97-AF65-F5344CB8AC3E}">
        <p14:creationId xmlns:p14="http://schemas.microsoft.com/office/powerpoint/2010/main" val="506396724"/>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6082" name="Rectangle 5"/>
          <p:cNvSpPr>
            <a:spLocks noGrp="1" noChangeArrowheads="1"/>
          </p:cNvSpPr>
          <p:nvPr>
            <p:ph type="sldNum" sz="quarter" idx="5"/>
          </p:nvPr>
        </p:nvSpPr>
        <p:spPr>
          <a:noFill/>
        </p:spPr>
        <p:txBody>
          <a:bodyPr/>
          <a:lstStyle>
            <a:lvl1pPr eaLnBrk="0" hangingPunct="0">
              <a:defRPr sz="2400">
                <a:solidFill>
                  <a:schemeClr val="tx1"/>
                </a:solidFill>
                <a:latin typeface="Times New Roman" charset="0"/>
              </a:defRPr>
            </a:lvl1pPr>
            <a:lvl2pPr marL="742950" indent="-285750" eaLnBrk="0" hangingPunct="0">
              <a:defRPr sz="2400">
                <a:solidFill>
                  <a:schemeClr val="tx1"/>
                </a:solidFill>
                <a:latin typeface="Times New Roman" charset="0"/>
              </a:defRPr>
            </a:lvl2pPr>
            <a:lvl3pPr marL="1143000" indent="-228600" eaLnBrk="0" hangingPunct="0">
              <a:defRPr sz="2400">
                <a:solidFill>
                  <a:schemeClr val="tx1"/>
                </a:solidFill>
                <a:latin typeface="Times New Roman" charset="0"/>
              </a:defRPr>
            </a:lvl3pPr>
            <a:lvl4pPr marL="1600200" indent="-228600" eaLnBrk="0" hangingPunct="0">
              <a:defRPr sz="2400">
                <a:solidFill>
                  <a:schemeClr val="tx1"/>
                </a:solidFill>
                <a:latin typeface="Times New Roman" charset="0"/>
              </a:defRPr>
            </a:lvl4pPr>
            <a:lvl5pPr marL="2057400" indent="-228600" eaLnBrk="0" hangingPunct="0">
              <a:defRPr sz="2400">
                <a:solidFill>
                  <a:schemeClr val="tx1"/>
                </a:solidFill>
                <a:latin typeface="Times New Roman" charset="0"/>
              </a:defRPr>
            </a:lvl5pPr>
            <a:lvl6pPr marL="2514600" indent="-228600" eaLnBrk="0" fontAlgn="base" hangingPunct="0">
              <a:spcBef>
                <a:spcPct val="0"/>
              </a:spcBef>
              <a:spcAft>
                <a:spcPct val="0"/>
              </a:spcAft>
              <a:defRPr sz="2400">
                <a:solidFill>
                  <a:schemeClr val="tx1"/>
                </a:solidFill>
                <a:latin typeface="Times New Roman" charset="0"/>
              </a:defRPr>
            </a:lvl6pPr>
            <a:lvl7pPr marL="2971800" indent="-228600" eaLnBrk="0" fontAlgn="base" hangingPunct="0">
              <a:spcBef>
                <a:spcPct val="0"/>
              </a:spcBef>
              <a:spcAft>
                <a:spcPct val="0"/>
              </a:spcAft>
              <a:defRPr sz="2400">
                <a:solidFill>
                  <a:schemeClr val="tx1"/>
                </a:solidFill>
                <a:latin typeface="Times New Roman" charset="0"/>
              </a:defRPr>
            </a:lvl7pPr>
            <a:lvl8pPr marL="3429000" indent="-228600" eaLnBrk="0" fontAlgn="base" hangingPunct="0">
              <a:spcBef>
                <a:spcPct val="0"/>
              </a:spcBef>
              <a:spcAft>
                <a:spcPct val="0"/>
              </a:spcAft>
              <a:defRPr sz="2400">
                <a:solidFill>
                  <a:schemeClr val="tx1"/>
                </a:solidFill>
                <a:latin typeface="Times New Roman" charset="0"/>
              </a:defRPr>
            </a:lvl8pPr>
            <a:lvl9pPr marL="3886200" indent="-228600" eaLnBrk="0" fontAlgn="base" hangingPunct="0">
              <a:spcBef>
                <a:spcPct val="0"/>
              </a:spcBef>
              <a:spcAft>
                <a:spcPct val="0"/>
              </a:spcAft>
              <a:defRPr sz="2400">
                <a:solidFill>
                  <a:schemeClr val="tx1"/>
                </a:solidFill>
                <a:latin typeface="Times New Roman" charset="0"/>
              </a:defRPr>
            </a:lvl9pPr>
          </a:lstStyle>
          <a:p>
            <a:pPr marL="0" marR="0" lvl="0" indent="0" algn="r" defTabSz="914400" rtl="0" eaLnBrk="0" fontAlgn="auto" latinLnBrk="0" hangingPunct="0">
              <a:lnSpc>
                <a:spcPct val="100000"/>
              </a:lnSpc>
              <a:spcBef>
                <a:spcPts val="0"/>
              </a:spcBef>
              <a:spcAft>
                <a:spcPts val="0"/>
              </a:spcAft>
              <a:buClrTx/>
              <a:buSzTx/>
              <a:buFontTx/>
              <a:buNone/>
              <a:tabLst/>
              <a:defRPr/>
            </a:pPr>
            <a:fld id="{C7FC32D3-998F-497C-8083-A37DBBA3321A}" type="slidenum">
              <a:rPr kumimoji="0" lang="en-US" altLang="en-US" sz="1000" b="0" i="0" u="none" strike="noStrike" kern="1200" cap="none" spc="0" normalizeH="0" baseline="0" noProof="0">
                <a:ln>
                  <a:noFill/>
                </a:ln>
                <a:solidFill>
                  <a:prstClr val="black"/>
                </a:solidFill>
                <a:effectLst/>
                <a:uLnTx/>
                <a:uFillTx/>
                <a:latin typeface="Times New Roman" charset="0"/>
                <a:ea typeface="+mn-ea"/>
                <a:cs typeface="+mn-cs"/>
              </a:rPr>
              <a:pPr marL="0" marR="0" lvl="0" indent="0" algn="r" defTabSz="914400" rtl="0" eaLnBrk="0" fontAlgn="auto" latinLnBrk="0" hangingPunct="0">
                <a:lnSpc>
                  <a:spcPct val="100000"/>
                </a:lnSpc>
                <a:spcBef>
                  <a:spcPts val="0"/>
                </a:spcBef>
                <a:spcAft>
                  <a:spcPts val="0"/>
                </a:spcAft>
                <a:buClrTx/>
                <a:buSzTx/>
                <a:buFontTx/>
                <a:buNone/>
                <a:tabLst/>
                <a:defRPr/>
              </a:pPr>
              <a:t>10</a:t>
            </a:fld>
            <a:endParaRPr kumimoji="0" lang="en-US" altLang="en-US" sz="1000" b="0" i="0" u="none" strike="noStrike" kern="1200" cap="none" spc="0" normalizeH="0" baseline="0" noProof="0">
              <a:ln>
                <a:noFill/>
              </a:ln>
              <a:solidFill>
                <a:prstClr val="black"/>
              </a:solidFill>
              <a:effectLst/>
              <a:uLnTx/>
              <a:uFillTx/>
              <a:latin typeface="Times New Roman" charset="0"/>
              <a:ea typeface="+mn-ea"/>
              <a:cs typeface="+mn-cs"/>
            </a:endParaRPr>
          </a:p>
        </p:txBody>
      </p:sp>
      <p:sp>
        <p:nvSpPr>
          <p:cNvPr id="46083" name="Rectangle 2"/>
          <p:cNvSpPr>
            <a:spLocks noGrp="1" noRot="1" noChangeAspect="1" noChangeArrowheads="1" noTextEdit="1"/>
          </p:cNvSpPr>
          <p:nvPr>
            <p:ph type="sldImg"/>
          </p:nvPr>
        </p:nvSpPr>
        <p:spPr>
          <a:xfrm>
            <a:off x="393700" y="692150"/>
            <a:ext cx="6070600" cy="3416300"/>
          </a:xfrm>
          <a:ln cap="flat"/>
        </p:spPr>
      </p:sp>
      <p:sp>
        <p:nvSpPr>
          <p:cNvPr id="46084" name="Rectangle 3"/>
          <p:cNvSpPr>
            <a:spLocks noGrp="1" noChangeArrowheads="1"/>
          </p:cNvSpPr>
          <p:nvPr>
            <p:ph type="body" idx="1"/>
          </p:nvPr>
        </p:nvSpPr>
        <p:spPr>
          <a:noFill/>
        </p:spPr>
        <p:txBody>
          <a:bodyPr/>
          <a:lstStyle/>
          <a:p>
            <a:endParaRPr lang="en-US" altLang="en-US"/>
          </a:p>
        </p:txBody>
      </p:sp>
    </p:spTree>
    <p:extLst>
      <p:ext uri="{BB962C8B-B14F-4D97-AF65-F5344CB8AC3E}">
        <p14:creationId xmlns:p14="http://schemas.microsoft.com/office/powerpoint/2010/main" val="233923838"/>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6082" name="Rectangle 5"/>
          <p:cNvSpPr>
            <a:spLocks noGrp="1" noChangeArrowheads="1"/>
          </p:cNvSpPr>
          <p:nvPr>
            <p:ph type="sldNum" sz="quarter" idx="5"/>
          </p:nvPr>
        </p:nvSpPr>
        <p:spPr>
          <a:noFill/>
        </p:spPr>
        <p:txBody>
          <a:bodyPr/>
          <a:lstStyle>
            <a:lvl1pPr eaLnBrk="0" hangingPunct="0">
              <a:defRPr sz="2400">
                <a:solidFill>
                  <a:schemeClr val="tx1"/>
                </a:solidFill>
                <a:latin typeface="Times New Roman" charset="0"/>
              </a:defRPr>
            </a:lvl1pPr>
            <a:lvl2pPr marL="742950" indent="-285750" eaLnBrk="0" hangingPunct="0">
              <a:defRPr sz="2400">
                <a:solidFill>
                  <a:schemeClr val="tx1"/>
                </a:solidFill>
                <a:latin typeface="Times New Roman" charset="0"/>
              </a:defRPr>
            </a:lvl2pPr>
            <a:lvl3pPr marL="1143000" indent="-228600" eaLnBrk="0" hangingPunct="0">
              <a:defRPr sz="2400">
                <a:solidFill>
                  <a:schemeClr val="tx1"/>
                </a:solidFill>
                <a:latin typeface="Times New Roman" charset="0"/>
              </a:defRPr>
            </a:lvl3pPr>
            <a:lvl4pPr marL="1600200" indent="-228600" eaLnBrk="0" hangingPunct="0">
              <a:defRPr sz="2400">
                <a:solidFill>
                  <a:schemeClr val="tx1"/>
                </a:solidFill>
                <a:latin typeface="Times New Roman" charset="0"/>
              </a:defRPr>
            </a:lvl4pPr>
            <a:lvl5pPr marL="2057400" indent="-228600" eaLnBrk="0" hangingPunct="0">
              <a:defRPr sz="2400">
                <a:solidFill>
                  <a:schemeClr val="tx1"/>
                </a:solidFill>
                <a:latin typeface="Times New Roman" charset="0"/>
              </a:defRPr>
            </a:lvl5pPr>
            <a:lvl6pPr marL="2514600" indent="-228600" eaLnBrk="0" fontAlgn="base" hangingPunct="0">
              <a:spcBef>
                <a:spcPct val="0"/>
              </a:spcBef>
              <a:spcAft>
                <a:spcPct val="0"/>
              </a:spcAft>
              <a:defRPr sz="2400">
                <a:solidFill>
                  <a:schemeClr val="tx1"/>
                </a:solidFill>
                <a:latin typeface="Times New Roman" charset="0"/>
              </a:defRPr>
            </a:lvl6pPr>
            <a:lvl7pPr marL="2971800" indent="-228600" eaLnBrk="0" fontAlgn="base" hangingPunct="0">
              <a:spcBef>
                <a:spcPct val="0"/>
              </a:spcBef>
              <a:spcAft>
                <a:spcPct val="0"/>
              </a:spcAft>
              <a:defRPr sz="2400">
                <a:solidFill>
                  <a:schemeClr val="tx1"/>
                </a:solidFill>
                <a:latin typeface="Times New Roman" charset="0"/>
              </a:defRPr>
            </a:lvl7pPr>
            <a:lvl8pPr marL="3429000" indent="-228600" eaLnBrk="0" fontAlgn="base" hangingPunct="0">
              <a:spcBef>
                <a:spcPct val="0"/>
              </a:spcBef>
              <a:spcAft>
                <a:spcPct val="0"/>
              </a:spcAft>
              <a:defRPr sz="2400">
                <a:solidFill>
                  <a:schemeClr val="tx1"/>
                </a:solidFill>
                <a:latin typeface="Times New Roman" charset="0"/>
              </a:defRPr>
            </a:lvl8pPr>
            <a:lvl9pPr marL="3886200" indent="-228600" eaLnBrk="0" fontAlgn="base" hangingPunct="0">
              <a:spcBef>
                <a:spcPct val="0"/>
              </a:spcBef>
              <a:spcAft>
                <a:spcPct val="0"/>
              </a:spcAft>
              <a:defRPr sz="2400">
                <a:solidFill>
                  <a:schemeClr val="tx1"/>
                </a:solidFill>
                <a:latin typeface="Times New Roman" charset="0"/>
              </a:defRPr>
            </a:lvl9pPr>
          </a:lstStyle>
          <a:p>
            <a:pPr marL="0" marR="0" lvl="0" indent="0" algn="r" defTabSz="914400" rtl="0" eaLnBrk="0" fontAlgn="auto" latinLnBrk="0" hangingPunct="0">
              <a:lnSpc>
                <a:spcPct val="100000"/>
              </a:lnSpc>
              <a:spcBef>
                <a:spcPts val="0"/>
              </a:spcBef>
              <a:spcAft>
                <a:spcPts val="0"/>
              </a:spcAft>
              <a:buClrTx/>
              <a:buSzTx/>
              <a:buFontTx/>
              <a:buNone/>
              <a:tabLst/>
              <a:defRPr/>
            </a:pPr>
            <a:fld id="{C7FC32D3-998F-497C-8083-A37DBBA3321A}" type="slidenum">
              <a:rPr kumimoji="0" lang="en-US" altLang="en-US" sz="1000" b="0" i="0" u="none" strike="noStrike" kern="1200" cap="none" spc="0" normalizeH="0" baseline="0" noProof="0">
                <a:ln>
                  <a:noFill/>
                </a:ln>
                <a:solidFill>
                  <a:prstClr val="black"/>
                </a:solidFill>
                <a:effectLst/>
                <a:uLnTx/>
                <a:uFillTx/>
                <a:latin typeface="Times New Roman" charset="0"/>
                <a:ea typeface="+mn-ea"/>
                <a:cs typeface="+mn-cs"/>
              </a:rPr>
              <a:pPr marL="0" marR="0" lvl="0" indent="0" algn="r" defTabSz="914400" rtl="0" eaLnBrk="0" fontAlgn="auto" latinLnBrk="0" hangingPunct="0">
                <a:lnSpc>
                  <a:spcPct val="100000"/>
                </a:lnSpc>
                <a:spcBef>
                  <a:spcPts val="0"/>
                </a:spcBef>
                <a:spcAft>
                  <a:spcPts val="0"/>
                </a:spcAft>
                <a:buClrTx/>
                <a:buSzTx/>
                <a:buFontTx/>
                <a:buNone/>
                <a:tabLst/>
                <a:defRPr/>
              </a:pPr>
              <a:t>11</a:t>
            </a:fld>
            <a:endParaRPr kumimoji="0" lang="en-US" altLang="en-US" sz="1000" b="0" i="0" u="none" strike="noStrike" kern="1200" cap="none" spc="0" normalizeH="0" baseline="0" noProof="0">
              <a:ln>
                <a:noFill/>
              </a:ln>
              <a:solidFill>
                <a:prstClr val="black"/>
              </a:solidFill>
              <a:effectLst/>
              <a:uLnTx/>
              <a:uFillTx/>
              <a:latin typeface="Times New Roman" charset="0"/>
              <a:ea typeface="+mn-ea"/>
              <a:cs typeface="+mn-cs"/>
            </a:endParaRPr>
          </a:p>
        </p:txBody>
      </p:sp>
      <p:sp>
        <p:nvSpPr>
          <p:cNvPr id="46083" name="Rectangle 2"/>
          <p:cNvSpPr>
            <a:spLocks noGrp="1" noRot="1" noChangeAspect="1" noChangeArrowheads="1" noTextEdit="1"/>
          </p:cNvSpPr>
          <p:nvPr>
            <p:ph type="sldImg"/>
          </p:nvPr>
        </p:nvSpPr>
        <p:spPr>
          <a:xfrm>
            <a:off x="393700" y="692150"/>
            <a:ext cx="6070600" cy="3416300"/>
          </a:xfrm>
          <a:ln cap="flat"/>
        </p:spPr>
      </p:sp>
      <p:sp>
        <p:nvSpPr>
          <p:cNvPr id="46084" name="Rectangle 3"/>
          <p:cNvSpPr>
            <a:spLocks noGrp="1" noChangeArrowheads="1"/>
          </p:cNvSpPr>
          <p:nvPr>
            <p:ph type="body" idx="1"/>
          </p:nvPr>
        </p:nvSpPr>
        <p:spPr>
          <a:noFill/>
        </p:spPr>
        <p:txBody>
          <a:bodyPr/>
          <a:lstStyle/>
          <a:p>
            <a:endParaRPr lang="en-US" altLang="en-US"/>
          </a:p>
        </p:txBody>
      </p:sp>
    </p:spTree>
    <p:extLst>
      <p:ext uri="{BB962C8B-B14F-4D97-AF65-F5344CB8AC3E}">
        <p14:creationId xmlns:p14="http://schemas.microsoft.com/office/powerpoint/2010/main" val="1695056454"/>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6082" name="Rectangle 5"/>
          <p:cNvSpPr>
            <a:spLocks noGrp="1" noChangeArrowheads="1"/>
          </p:cNvSpPr>
          <p:nvPr>
            <p:ph type="sldNum" sz="quarter" idx="5"/>
          </p:nvPr>
        </p:nvSpPr>
        <p:spPr>
          <a:noFill/>
        </p:spPr>
        <p:txBody>
          <a:bodyPr/>
          <a:lstStyle>
            <a:lvl1pPr eaLnBrk="0" hangingPunct="0">
              <a:defRPr sz="2400">
                <a:solidFill>
                  <a:schemeClr val="tx1"/>
                </a:solidFill>
                <a:latin typeface="Times New Roman" charset="0"/>
              </a:defRPr>
            </a:lvl1pPr>
            <a:lvl2pPr marL="742950" indent="-285750" eaLnBrk="0" hangingPunct="0">
              <a:defRPr sz="2400">
                <a:solidFill>
                  <a:schemeClr val="tx1"/>
                </a:solidFill>
                <a:latin typeface="Times New Roman" charset="0"/>
              </a:defRPr>
            </a:lvl2pPr>
            <a:lvl3pPr marL="1143000" indent="-228600" eaLnBrk="0" hangingPunct="0">
              <a:defRPr sz="2400">
                <a:solidFill>
                  <a:schemeClr val="tx1"/>
                </a:solidFill>
                <a:latin typeface="Times New Roman" charset="0"/>
              </a:defRPr>
            </a:lvl3pPr>
            <a:lvl4pPr marL="1600200" indent="-228600" eaLnBrk="0" hangingPunct="0">
              <a:defRPr sz="2400">
                <a:solidFill>
                  <a:schemeClr val="tx1"/>
                </a:solidFill>
                <a:latin typeface="Times New Roman" charset="0"/>
              </a:defRPr>
            </a:lvl4pPr>
            <a:lvl5pPr marL="2057400" indent="-228600" eaLnBrk="0" hangingPunct="0">
              <a:defRPr sz="2400">
                <a:solidFill>
                  <a:schemeClr val="tx1"/>
                </a:solidFill>
                <a:latin typeface="Times New Roman" charset="0"/>
              </a:defRPr>
            </a:lvl5pPr>
            <a:lvl6pPr marL="2514600" indent="-228600" eaLnBrk="0" fontAlgn="base" hangingPunct="0">
              <a:spcBef>
                <a:spcPct val="0"/>
              </a:spcBef>
              <a:spcAft>
                <a:spcPct val="0"/>
              </a:spcAft>
              <a:defRPr sz="2400">
                <a:solidFill>
                  <a:schemeClr val="tx1"/>
                </a:solidFill>
                <a:latin typeface="Times New Roman" charset="0"/>
              </a:defRPr>
            </a:lvl6pPr>
            <a:lvl7pPr marL="2971800" indent="-228600" eaLnBrk="0" fontAlgn="base" hangingPunct="0">
              <a:spcBef>
                <a:spcPct val="0"/>
              </a:spcBef>
              <a:spcAft>
                <a:spcPct val="0"/>
              </a:spcAft>
              <a:defRPr sz="2400">
                <a:solidFill>
                  <a:schemeClr val="tx1"/>
                </a:solidFill>
                <a:latin typeface="Times New Roman" charset="0"/>
              </a:defRPr>
            </a:lvl7pPr>
            <a:lvl8pPr marL="3429000" indent="-228600" eaLnBrk="0" fontAlgn="base" hangingPunct="0">
              <a:spcBef>
                <a:spcPct val="0"/>
              </a:spcBef>
              <a:spcAft>
                <a:spcPct val="0"/>
              </a:spcAft>
              <a:defRPr sz="2400">
                <a:solidFill>
                  <a:schemeClr val="tx1"/>
                </a:solidFill>
                <a:latin typeface="Times New Roman" charset="0"/>
              </a:defRPr>
            </a:lvl8pPr>
            <a:lvl9pPr marL="3886200" indent="-228600" eaLnBrk="0" fontAlgn="base" hangingPunct="0">
              <a:spcBef>
                <a:spcPct val="0"/>
              </a:spcBef>
              <a:spcAft>
                <a:spcPct val="0"/>
              </a:spcAft>
              <a:defRPr sz="2400">
                <a:solidFill>
                  <a:schemeClr val="tx1"/>
                </a:solidFill>
                <a:latin typeface="Times New Roman" charset="0"/>
              </a:defRPr>
            </a:lvl9pPr>
          </a:lstStyle>
          <a:p>
            <a:pPr marL="0" marR="0" lvl="0" indent="0" algn="r" defTabSz="914400" rtl="0" eaLnBrk="0" fontAlgn="auto" latinLnBrk="0" hangingPunct="0">
              <a:lnSpc>
                <a:spcPct val="100000"/>
              </a:lnSpc>
              <a:spcBef>
                <a:spcPts val="0"/>
              </a:spcBef>
              <a:spcAft>
                <a:spcPts val="0"/>
              </a:spcAft>
              <a:buClrTx/>
              <a:buSzTx/>
              <a:buFontTx/>
              <a:buNone/>
              <a:tabLst/>
              <a:defRPr/>
            </a:pPr>
            <a:fld id="{C7FC32D3-998F-497C-8083-A37DBBA3321A}" type="slidenum">
              <a:rPr kumimoji="0" lang="en-US" altLang="en-US" sz="1000" b="0" i="0" u="none" strike="noStrike" kern="1200" cap="none" spc="0" normalizeH="0" baseline="0" noProof="0">
                <a:ln>
                  <a:noFill/>
                </a:ln>
                <a:solidFill>
                  <a:prstClr val="black"/>
                </a:solidFill>
                <a:effectLst/>
                <a:uLnTx/>
                <a:uFillTx/>
                <a:latin typeface="Times New Roman" charset="0"/>
                <a:ea typeface="+mn-ea"/>
                <a:cs typeface="+mn-cs"/>
              </a:rPr>
              <a:pPr marL="0" marR="0" lvl="0" indent="0" algn="r" defTabSz="914400" rtl="0" eaLnBrk="0" fontAlgn="auto" latinLnBrk="0" hangingPunct="0">
                <a:lnSpc>
                  <a:spcPct val="100000"/>
                </a:lnSpc>
                <a:spcBef>
                  <a:spcPts val="0"/>
                </a:spcBef>
                <a:spcAft>
                  <a:spcPts val="0"/>
                </a:spcAft>
                <a:buClrTx/>
                <a:buSzTx/>
                <a:buFontTx/>
                <a:buNone/>
                <a:tabLst/>
                <a:defRPr/>
              </a:pPr>
              <a:t>12</a:t>
            </a:fld>
            <a:endParaRPr kumimoji="0" lang="en-US" altLang="en-US" sz="1000" b="0" i="0" u="none" strike="noStrike" kern="1200" cap="none" spc="0" normalizeH="0" baseline="0" noProof="0">
              <a:ln>
                <a:noFill/>
              </a:ln>
              <a:solidFill>
                <a:prstClr val="black"/>
              </a:solidFill>
              <a:effectLst/>
              <a:uLnTx/>
              <a:uFillTx/>
              <a:latin typeface="Times New Roman" charset="0"/>
              <a:ea typeface="+mn-ea"/>
              <a:cs typeface="+mn-cs"/>
            </a:endParaRPr>
          </a:p>
        </p:txBody>
      </p:sp>
      <p:sp>
        <p:nvSpPr>
          <p:cNvPr id="46083" name="Rectangle 2"/>
          <p:cNvSpPr>
            <a:spLocks noGrp="1" noRot="1" noChangeAspect="1" noChangeArrowheads="1" noTextEdit="1"/>
          </p:cNvSpPr>
          <p:nvPr>
            <p:ph type="sldImg"/>
          </p:nvPr>
        </p:nvSpPr>
        <p:spPr>
          <a:xfrm>
            <a:off x="393700" y="692150"/>
            <a:ext cx="6070600" cy="3416300"/>
          </a:xfrm>
          <a:ln cap="flat"/>
        </p:spPr>
      </p:sp>
      <p:sp>
        <p:nvSpPr>
          <p:cNvPr id="46084" name="Rectangle 3"/>
          <p:cNvSpPr>
            <a:spLocks noGrp="1" noChangeArrowheads="1"/>
          </p:cNvSpPr>
          <p:nvPr>
            <p:ph type="body" idx="1"/>
          </p:nvPr>
        </p:nvSpPr>
        <p:spPr>
          <a:noFill/>
        </p:spPr>
        <p:txBody>
          <a:bodyPr/>
          <a:lstStyle/>
          <a:p>
            <a:endParaRPr lang="en-US" altLang="en-US"/>
          </a:p>
        </p:txBody>
      </p:sp>
    </p:spTree>
    <p:extLst>
      <p:ext uri="{BB962C8B-B14F-4D97-AF65-F5344CB8AC3E}">
        <p14:creationId xmlns:p14="http://schemas.microsoft.com/office/powerpoint/2010/main" val="2987872416"/>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6082" name="Rectangle 5"/>
          <p:cNvSpPr>
            <a:spLocks noGrp="1" noChangeArrowheads="1"/>
          </p:cNvSpPr>
          <p:nvPr>
            <p:ph type="sldNum" sz="quarter" idx="5"/>
          </p:nvPr>
        </p:nvSpPr>
        <p:spPr>
          <a:noFill/>
        </p:spPr>
        <p:txBody>
          <a:bodyPr/>
          <a:lstStyle>
            <a:lvl1pPr eaLnBrk="0" hangingPunct="0">
              <a:defRPr sz="2400">
                <a:solidFill>
                  <a:schemeClr val="tx1"/>
                </a:solidFill>
                <a:latin typeface="Times New Roman" charset="0"/>
              </a:defRPr>
            </a:lvl1pPr>
            <a:lvl2pPr marL="742950" indent="-285750" eaLnBrk="0" hangingPunct="0">
              <a:defRPr sz="2400">
                <a:solidFill>
                  <a:schemeClr val="tx1"/>
                </a:solidFill>
                <a:latin typeface="Times New Roman" charset="0"/>
              </a:defRPr>
            </a:lvl2pPr>
            <a:lvl3pPr marL="1143000" indent="-228600" eaLnBrk="0" hangingPunct="0">
              <a:defRPr sz="2400">
                <a:solidFill>
                  <a:schemeClr val="tx1"/>
                </a:solidFill>
                <a:latin typeface="Times New Roman" charset="0"/>
              </a:defRPr>
            </a:lvl3pPr>
            <a:lvl4pPr marL="1600200" indent="-228600" eaLnBrk="0" hangingPunct="0">
              <a:defRPr sz="2400">
                <a:solidFill>
                  <a:schemeClr val="tx1"/>
                </a:solidFill>
                <a:latin typeface="Times New Roman" charset="0"/>
              </a:defRPr>
            </a:lvl4pPr>
            <a:lvl5pPr marL="2057400" indent="-228600" eaLnBrk="0" hangingPunct="0">
              <a:defRPr sz="2400">
                <a:solidFill>
                  <a:schemeClr val="tx1"/>
                </a:solidFill>
                <a:latin typeface="Times New Roman" charset="0"/>
              </a:defRPr>
            </a:lvl5pPr>
            <a:lvl6pPr marL="2514600" indent="-228600" eaLnBrk="0" fontAlgn="base" hangingPunct="0">
              <a:spcBef>
                <a:spcPct val="0"/>
              </a:spcBef>
              <a:spcAft>
                <a:spcPct val="0"/>
              </a:spcAft>
              <a:defRPr sz="2400">
                <a:solidFill>
                  <a:schemeClr val="tx1"/>
                </a:solidFill>
                <a:latin typeface="Times New Roman" charset="0"/>
              </a:defRPr>
            </a:lvl6pPr>
            <a:lvl7pPr marL="2971800" indent="-228600" eaLnBrk="0" fontAlgn="base" hangingPunct="0">
              <a:spcBef>
                <a:spcPct val="0"/>
              </a:spcBef>
              <a:spcAft>
                <a:spcPct val="0"/>
              </a:spcAft>
              <a:defRPr sz="2400">
                <a:solidFill>
                  <a:schemeClr val="tx1"/>
                </a:solidFill>
                <a:latin typeface="Times New Roman" charset="0"/>
              </a:defRPr>
            </a:lvl7pPr>
            <a:lvl8pPr marL="3429000" indent="-228600" eaLnBrk="0" fontAlgn="base" hangingPunct="0">
              <a:spcBef>
                <a:spcPct val="0"/>
              </a:spcBef>
              <a:spcAft>
                <a:spcPct val="0"/>
              </a:spcAft>
              <a:defRPr sz="2400">
                <a:solidFill>
                  <a:schemeClr val="tx1"/>
                </a:solidFill>
                <a:latin typeface="Times New Roman" charset="0"/>
              </a:defRPr>
            </a:lvl8pPr>
            <a:lvl9pPr marL="3886200" indent="-228600" eaLnBrk="0" fontAlgn="base" hangingPunct="0">
              <a:spcBef>
                <a:spcPct val="0"/>
              </a:spcBef>
              <a:spcAft>
                <a:spcPct val="0"/>
              </a:spcAft>
              <a:defRPr sz="2400">
                <a:solidFill>
                  <a:schemeClr val="tx1"/>
                </a:solidFill>
                <a:latin typeface="Times New Roman" charset="0"/>
              </a:defRPr>
            </a:lvl9pPr>
          </a:lstStyle>
          <a:p>
            <a:pPr marL="0" marR="0" lvl="0" indent="0" algn="r" defTabSz="914400" rtl="0" eaLnBrk="0" fontAlgn="auto" latinLnBrk="0" hangingPunct="0">
              <a:lnSpc>
                <a:spcPct val="100000"/>
              </a:lnSpc>
              <a:spcBef>
                <a:spcPts val="0"/>
              </a:spcBef>
              <a:spcAft>
                <a:spcPts val="0"/>
              </a:spcAft>
              <a:buClrTx/>
              <a:buSzTx/>
              <a:buFontTx/>
              <a:buNone/>
              <a:tabLst/>
              <a:defRPr/>
            </a:pPr>
            <a:fld id="{C7FC32D3-998F-497C-8083-A37DBBA3321A}" type="slidenum">
              <a:rPr kumimoji="0" lang="en-US" altLang="en-US" sz="1000" b="0" i="0" u="none" strike="noStrike" kern="1200" cap="none" spc="0" normalizeH="0" baseline="0" noProof="0">
                <a:ln>
                  <a:noFill/>
                </a:ln>
                <a:solidFill>
                  <a:prstClr val="black"/>
                </a:solidFill>
                <a:effectLst/>
                <a:uLnTx/>
                <a:uFillTx/>
                <a:latin typeface="Times New Roman" charset="0"/>
                <a:ea typeface="+mn-ea"/>
                <a:cs typeface="+mn-cs"/>
              </a:rPr>
              <a:pPr marL="0" marR="0" lvl="0" indent="0" algn="r" defTabSz="914400" rtl="0" eaLnBrk="0" fontAlgn="auto" latinLnBrk="0" hangingPunct="0">
                <a:lnSpc>
                  <a:spcPct val="100000"/>
                </a:lnSpc>
                <a:spcBef>
                  <a:spcPts val="0"/>
                </a:spcBef>
                <a:spcAft>
                  <a:spcPts val="0"/>
                </a:spcAft>
                <a:buClrTx/>
                <a:buSzTx/>
                <a:buFontTx/>
                <a:buNone/>
                <a:tabLst/>
                <a:defRPr/>
              </a:pPr>
              <a:t>13</a:t>
            </a:fld>
            <a:endParaRPr kumimoji="0" lang="en-US" altLang="en-US" sz="1000" b="0" i="0" u="none" strike="noStrike" kern="1200" cap="none" spc="0" normalizeH="0" baseline="0" noProof="0">
              <a:ln>
                <a:noFill/>
              </a:ln>
              <a:solidFill>
                <a:prstClr val="black"/>
              </a:solidFill>
              <a:effectLst/>
              <a:uLnTx/>
              <a:uFillTx/>
              <a:latin typeface="Times New Roman" charset="0"/>
              <a:ea typeface="+mn-ea"/>
              <a:cs typeface="+mn-cs"/>
            </a:endParaRPr>
          </a:p>
        </p:txBody>
      </p:sp>
      <p:sp>
        <p:nvSpPr>
          <p:cNvPr id="46083" name="Rectangle 2"/>
          <p:cNvSpPr>
            <a:spLocks noGrp="1" noRot="1" noChangeAspect="1" noChangeArrowheads="1" noTextEdit="1"/>
          </p:cNvSpPr>
          <p:nvPr>
            <p:ph type="sldImg"/>
          </p:nvPr>
        </p:nvSpPr>
        <p:spPr>
          <a:xfrm>
            <a:off x="393700" y="692150"/>
            <a:ext cx="6070600" cy="3416300"/>
          </a:xfrm>
          <a:ln cap="flat"/>
        </p:spPr>
      </p:sp>
      <p:sp>
        <p:nvSpPr>
          <p:cNvPr id="46084" name="Rectangle 3"/>
          <p:cNvSpPr>
            <a:spLocks noGrp="1" noChangeArrowheads="1"/>
          </p:cNvSpPr>
          <p:nvPr>
            <p:ph type="body" idx="1"/>
          </p:nvPr>
        </p:nvSpPr>
        <p:spPr>
          <a:noFill/>
        </p:spPr>
        <p:txBody>
          <a:bodyPr/>
          <a:lstStyle/>
          <a:p>
            <a:endParaRPr lang="en-US" altLang="en-US"/>
          </a:p>
        </p:txBody>
      </p:sp>
    </p:spTree>
    <p:extLst>
      <p:ext uri="{BB962C8B-B14F-4D97-AF65-F5344CB8AC3E}">
        <p14:creationId xmlns:p14="http://schemas.microsoft.com/office/powerpoint/2010/main" val="2704574974"/>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6082" name="Rectangle 5"/>
          <p:cNvSpPr>
            <a:spLocks noGrp="1" noChangeArrowheads="1"/>
          </p:cNvSpPr>
          <p:nvPr>
            <p:ph type="sldNum" sz="quarter" idx="5"/>
          </p:nvPr>
        </p:nvSpPr>
        <p:spPr>
          <a:noFill/>
        </p:spPr>
        <p:txBody>
          <a:bodyPr/>
          <a:lstStyle>
            <a:lvl1pPr eaLnBrk="0" hangingPunct="0">
              <a:defRPr sz="2400">
                <a:solidFill>
                  <a:schemeClr val="tx1"/>
                </a:solidFill>
                <a:latin typeface="Times New Roman" charset="0"/>
              </a:defRPr>
            </a:lvl1pPr>
            <a:lvl2pPr marL="742950" indent="-285750" eaLnBrk="0" hangingPunct="0">
              <a:defRPr sz="2400">
                <a:solidFill>
                  <a:schemeClr val="tx1"/>
                </a:solidFill>
                <a:latin typeface="Times New Roman" charset="0"/>
              </a:defRPr>
            </a:lvl2pPr>
            <a:lvl3pPr marL="1143000" indent="-228600" eaLnBrk="0" hangingPunct="0">
              <a:defRPr sz="2400">
                <a:solidFill>
                  <a:schemeClr val="tx1"/>
                </a:solidFill>
                <a:latin typeface="Times New Roman" charset="0"/>
              </a:defRPr>
            </a:lvl3pPr>
            <a:lvl4pPr marL="1600200" indent="-228600" eaLnBrk="0" hangingPunct="0">
              <a:defRPr sz="2400">
                <a:solidFill>
                  <a:schemeClr val="tx1"/>
                </a:solidFill>
                <a:latin typeface="Times New Roman" charset="0"/>
              </a:defRPr>
            </a:lvl4pPr>
            <a:lvl5pPr marL="2057400" indent="-228600" eaLnBrk="0" hangingPunct="0">
              <a:defRPr sz="2400">
                <a:solidFill>
                  <a:schemeClr val="tx1"/>
                </a:solidFill>
                <a:latin typeface="Times New Roman" charset="0"/>
              </a:defRPr>
            </a:lvl5pPr>
            <a:lvl6pPr marL="2514600" indent="-228600" eaLnBrk="0" fontAlgn="base" hangingPunct="0">
              <a:spcBef>
                <a:spcPct val="0"/>
              </a:spcBef>
              <a:spcAft>
                <a:spcPct val="0"/>
              </a:spcAft>
              <a:defRPr sz="2400">
                <a:solidFill>
                  <a:schemeClr val="tx1"/>
                </a:solidFill>
                <a:latin typeface="Times New Roman" charset="0"/>
              </a:defRPr>
            </a:lvl6pPr>
            <a:lvl7pPr marL="2971800" indent="-228600" eaLnBrk="0" fontAlgn="base" hangingPunct="0">
              <a:spcBef>
                <a:spcPct val="0"/>
              </a:spcBef>
              <a:spcAft>
                <a:spcPct val="0"/>
              </a:spcAft>
              <a:defRPr sz="2400">
                <a:solidFill>
                  <a:schemeClr val="tx1"/>
                </a:solidFill>
                <a:latin typeface="Times New Roman" charset="0"/>
              </a:defRPr>
            </a:lvl7pPr>
            <a:lvl8pPr marL="3429000" indent="-228600" eaLnBrk="0" fontAlgn="base" hangingPunct="0">
              <a:spcBef>
                <a:spcPct val="0"/>
              </a:spcBef>
              <a:spcAft>
                <a:spcPct val="0"/>
              </a:spcAft>
              <a:defRPr sz="2400">
                <a:solidFill>
                  <a:schemeClr val="tx1"/>
                </a:solidFill>
                <a:latin typeface="Times New Roman" charset="0"/>
              </a:defRPr>
            </a:lvl8pPr>
            <a:lvl9pPr marL="3886200" indent="-228600" eaLnBrk="0" fontAlgn="base" hangingPunct="0">
              <a:spcBef>
                <a:spcPct val="0"/>
              </a:spcBef>
              <a:spcAft>
                <a:spcPct val="0"/>
              </a:spcAft>
              <a:defRPr sz="2400">
                <a:solidFill>
                  <a:schemeClr val="tx1"/>
                </a:solidFill>
                <a:latin typeface="Times New Roman" charset="0"/>
              </a:defRPr>
            </a:lvl9pPr>
          </a:lstStyle>
          <a:p>
            <a:pPr marL="0" marR="0" lvl="0" indent="0" algn="r" defTabSz="914400" rtl="0" eaLnBrk="0" fontAlgn="auto" latinLnBrk="0" hangingPunct="0">
              <a:lnSpc>
                <a:spcPct val="100000"/>
              </a:lnSpc>
              <a:spcBef>
                <a:spcPts val="0"/>
              </a:spcBef>
              <a:spcAft>
                <a:spcPts val="0"/>
              </a:spcAft>
              <a:buClrTx/>
              <a:buSzTx/>
              <a:buFontTx/>
              <a:buNone/>
              <a:tabLst/>
              <a:defRPr/>
            </a:pPr>
            <a:fld id="{C7FC32D3-998F-497C-8083-A37DBBA3321A}" type="slidenum">
              <a:rPr kumimoji="0" lang="en-US" altLang="en-US" sz="1000" b="0" i="0" u="none" strike="noStrike" kern="1200" cap="none" spc="0" normalizeH="0" baseline="0" noProof="0">
                <a:ln>
                  <a:noFill/>
                </a:ln>
                <a:solidFill>
                  <a:prstClr val="black"/>
                </a:solidFill>
                <a:effectLst/>
                <a:uLnTx/>
                <a:uFillTx/>
                <a:latin typeface="Times New Roman" charset="0"/>
                <a:ea typeface="+mn-ea"/>
                <a:cs typeface="+mn-cs"/>
              </a:rPr>
              <a:pPr marL="0" marR="0" lvl="0" indent="0" algn="r" defTabSz="914400" rtl="0" eaLnBrk="0" fontAlgn="auto" latinLnBrk="0" hangingPunct="0">
                <a:lnSpc>
                  <a:spcPct val="100000"/>
                </a:lnSpc>
                <a:spcBef>
                  <a:spcPts val="0"/>
                </a:spcBef>
                <a:spcAft>
                  <a:spcPts val="0"/>
                </a:spcAft>
                <a:buClrTx/>
                <a:buSzTx/>
                <a:buFontTx/>
                <a:buNone/>
                <a:tabLst/>
                <a:defRPr/>
              </a:pPr>
              <a:t>14</a:t>
            </a:fld>
            <a:endParaRPr kumimoji="0" lang="en-US" altLang="en-US" sz="1000" b="0" i="0" u="none" strike="noStrike" kern="1200" cap="none" spc="0" normalizeH="0" baseline="0" noProof="0">
              <a:ln>
                <a:noFill/>
              </a:ln>
              <a:solidFill>
                <a:prstClr val="black"/>
              </a:solidFill>
              <a:effectLst/>
              <a:uLnTx/>
              <a:uFillTx/>
              <a:latin typeface="Times New Roman" charset="0"/>
              <a:ea typeface="+mn-ea"/>
              <a:cs typeface="+mn-cs"/>
            </a:endParaRPr>
          </a:p>
        </p:txBody>
      </p:sp>
      <p:sp>
        <p:nvSpPr>
          <p:cNvPr id="46083" name="Rectangle 2"/>
          <p:cNvSpPr>
            <a:spLocks noGrp="1" noRot="1" noChangeAspect="1" noChangeArrowheads="1" noTextEdit="1"/>
          </p:cNvSpPr>
          <p:nvPr>
            <p:ph type="sldImg"/>
          </p:nvPr>
        </p:nvSpPr>
        <p:spPr>
          <a:xfrm>
            <a:off x="393700" y="692150"/>
            <a:ext cx="6070600" cy="3416300"/>
          </a:xfrm>
          <a:ln cap="flat"/>
        </p:spPr>
      </p:sp>
      <p:sp>
        <p:nvSpPr>
          <p:cNvPr id="46084" name="Rectangle 3"/>
          <p:cNvSpPr>
            <a:spLocks noGrp="1" noChangeArrowheads="1"/>
          </p:cNvSpPr>
          <p:nvPr>
            <p:ph type="body" idx="1"/>
          </p:nvPr>
        </p:nvSpPr>
        <p:spPr>
          <a:noFill/>
        </p:spPr>
        <p:txBody>
          <a:bodyPr/>
          <a:lstStyle/>
          <a:p>
            <a:endParaRPr lang="en-US" altLang="en-US"/>
          </a:p>
        </p:txBody>
      </p:sp>
    </p:spTree>
    <p:extLst>
      <p:ext uri="{BB962C8B-B14F-4D97-AF65-F5344CB8AC3E}">
        <p14:creationId xmlns:p14="http://schemas.microsoft.com/office/powerpoint/2010/main" val="4247199491"/>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6082" name="Rectangle 5"/>
          <p:cNvSpPr>
            <a:spLocks noGrp="1" noChangeArrowheads="1"/>
          </p:cNvSpPr>
          <p:nvPr>
            <p:ph type="sldNum" sz="quarter" idx="5"/>
          </p:nvPr>
        </p:nvSpPr>
        <p:spPr>
          <a:noFill/>
        </p:spPr>
        <p:txBody>
          <a:bodyPr/>
          <a:lstStyle>
            <a:lvl1pPr eaLnBrk="0" hangingPunct="0">
              <a:defRPr sz="2400">
                <a:solidFill>
                  <a:schemeClr val="tx1"/>
                </a:solidFill>
                <a:latin typeface="Times New Roman" charset="0"/>
              </a:defRPr>
            </a:lvl1pPr>
            <a:lvl2pPr marL="742950" indent="-285750" eaLnBrk="0" hangingPunct="0">
              <a:defRPr sz="2400">
                <a:solidFill>
                  <a:schemeClr val="tx1"/>
                </a:solidFill>
                <a:latin typeface="Times New Roman" charset="0"/>
              </a:defRPr>
            </a:lvl2pPr>
            <a:lvl3pPr marL="1143000" indent="-228600" eaLnBrk="0" hangingPunct="0">
              <a:defRPr sz="2400">
                <a:solidFill>
                  <a:schemeClr val="tx1"/>
                </a:solidFill>
                <a:latin typeface="Times New Roman" charset="0"/>
              </a:defRPr>
            </a:lvl3pPr>
            <a:lvl4pPr marL="1600200" indent="-228600" eaLnBrk="0" hangingPunct="0">
              <a:defRPr sz="2400">
                <a:solidFill>
                  <a:schemeClr val="tx1"/>
                </a:solidFill>
                <a:latin typeface="Times New Roman" charset="0"/>
              </a:defRPr>
            </a:lvl4pPr>
            <a:lvl5pPr marL="2057400" indent="-228600" eaLnBrk="0" hangingPunct="0">
              <a:defRPr sz="2400">
                <a:solidFill>
                  <a:schemeClr val="tx1"/>
                </a:solidFill>
                <a:latin typeface="Times New Roman" charset="0"/>
              </a:defRPr>
            </a:lvl5pPr>
            <a:lvl6pPr marL="2514600" indent="-228600" eaLnBrk="0" fontAlgn="base" hangingPunct="0">
              <a:spcBef>
                <a:spcPct val="0"/>
              </a:spcBef>
              <a:spcAft>
                <a:spcPct val="0"/>
              </a:spcAft>
              <a:defRPr sz="2400">
                <a:solidFill>
                  <a:schemeClr val="tx1"/>
                </a:solidFill>
                <a:latin typeface="Times New Roman" charset="0"/>
              </a:defRPr>
            </a:lvl6pPr>
            <a:lvl7pPr marL="2971800" indent="-228600" eaLnBrk="0" fontAlgn="base" hangingPunct="0">
              <a:spcBef>
                <a:spcPct val="0"/>
              </a:spcBef>
              <a:spcAft>
                <a:spcPct val="0"/>
              </a:spcAft>
              <a:defRPr sz="2400">
                <a:solidFill>
                  <a:schemeClr val="tx1"/>
                </a:solidFill>
                <a:latin typeface="Times New Roman" charset="0"/>
              </a:defRPr>
            </a:lvl7pPr>
            <a:lvl8pPr marL="3429000" indent="-228600" eaLnBrk="0" fontAlgn="base" hangingPunct="0">
              <a:spcBef>
                <a:spcPct val="0"/>
              </a:spcBef>
              <a:spcAft>
                <a:spcPct val="0"/>
              </a:spcAft>
              <a:defRPr sz="2400">
                <a:solidFill>
                  <a:schemeClr val="tx1"/>
                </a:solidFill>
                <a:latin typeface="Times New Roman" charset="0"/>
              </a:defRPr>
            </a:lvl8pPr>
            <a:lvl9pPr marL="3886200" indent="-228600" eaLnBrk="0" fontAlgn="base" hangingPunct="0">
              <a:spcBef>
                <a:spcPct val="0"/>
              </a:spcBef>
              <a:spcAft>
                <a:spcPct val="0"/>
              </a:spcAft>
              <a:defRPr sz="2400">
                <a:solidFill>
                  <a:schemeClr val="tx1"/>
                </a:solidFill>
                <a:latin typeface="Times New Roman" charset="0"/>
              </a:defRPr>
            </a:lvl9pPr>
          </a:lstStyle>
          <a:p>
            <a:pPr marL="0" marR="0" lvl="0" indent="0" algn="r" defTabSz="914400" rtl="0" eaLnBrk="0" fontAlgn="auto" latinLnBrk="0" hangingPunct="0">
              <a:lnSpc>
                <a:spcPct val="100000"/>
              </a:lnSpc>
              <a:spcBef>
                <a:spcPts val="0"/>
              </a:spcBef>
              <a:spcAft>
                <a:spcPts val="0"/>
              </a:spcAft>
              <a:buClrTx/>
              <a:buSzTx/>
              <a:buFontTx/>
              <a:buNone/>
              <a:tabLst/>
              <a:defRPr/>
            </a:pPr>
            <a:fld id="{C7FC32D3-998F-497C-8083-A37DBBA3321A}" type="slidenum">
              <a:rPr kumimoji="0" lang="en-US" altLang="en-US" sz="1000" b="0" i="0" u="none" strike="noStrike" kern="1200" cap="none" spc="0" normalizeH="0" baseline="0" noProof="0">
                <a:ln>
                  <a:noFill/>
                </a:ln>
                <a:solidFill>
                  <a:prstClr val="black"/>
                </a:solidFill>
                <a:effectLst/>
                <a:uLnTx/>
                <a:uFillTx/>
                <a:latin typeface="Times New Roman" charset="0"/>
                <a:ea typeface="+mn-ea"/>
                <a:cs typeface="+mn-cs"/>
              </a:rPr>
              <a:pPr marL="0" marR="0" lvl="0" indent="0" algn="r" defTabSz="914400" rtl="0" eaLnBrk="0" fontAlgn="auto" latinLnBrk="0" hangingPunct="0">
                <a:lnSpc>
                  <a:spcPct val="100000"/>
                </a:lnSpc>
                <a:spcBef>
                  <a:spcPts val="0"/>
                </a:spcBef>
                <a:spcAft>
                  <a:spcPts val="0"/>
                </a:spcAft>
                <a:buClrTx/>
                <a:buSzTx/>
                <a:buFontTx/>
                <a:buNone/>
                <a:tabLst/>
                <a:defRPr/>
              </a:pPr>
              <a:t>15</a:t>
            </a:fld>
            <a:endParaRPr kumimoji="0" lang="en-US" altLang="en-US" sz="1000" b="0" i="0" u="none" strike="noStrike" kern="1200" cap="none" spc="0" normalizeH="0" baseline="0" noProof="0">
              <a:ln>
                <a:noFill/>
              </a:ln>
              <a:solidFill>
                <a:prstClr val="black"/>
              </a:solidFill>
              <a:effectLst/>
              <a:uLnTx/>
              <a:uFillTx/>
              <a:latin typeface="Times New Roman" charset="0"/>
              <a:ea typeface="+mn-ea"/>
              <a:cs typeface="+mn-cs"/>
            </a:endParaRPr>
          </a:p>
        </p:txBody>
      </p:sp>
      <p:sp>
        <p:nvSpPr>
          <p:cNvPr id="46083" name="Rectangle 2"/>
          <p:cNvSpPr>
            <a:spLocks noGrp="1" noRot="1" noChangeAspect="1" noChangeArrowheads="1" noTextEdit="1"/>
          </p:cNvSpPr>
          <p:nvPr>
            <p:ph type="sldImg"/>
          </p:nvPr>
        </p:nvSpPr>
        <p:spPr>
          <a:xfrm>
            <a:off x="393700" y="692150"/>
            <a:ext cx="6070600" cy="3416300"/>
          </a:xfrm>
          <a:ln cap="flat"/>
        </p:spPr>
      </p:sp>
      <p:sp>
        <p:nvSpPr>
          <p:cNvPr id="46084" name="Rectangle 3"/>
          <p:cNvSpPr>
            <a:spLocks noGrp="1" noChangeArrowheads="1"/>
          </p:cNvSpPr>
          <p:nvPr>
            <p:ph type="body" idx="1"/>
          </p:nvPr>
        </p:nvSpPr>
        <p:spPr>
          <a:noFill/>
        </p:spPr>
        <p:txBody>
          <a:bodyPr/>
          <a:lstStyle/>
          <a:p>
            <a:endParaRPr lang="en-US" altLang="en-US"/>
          </a:p>
        </p:txBody>
      </p:sp>
    </p:spTree>
    <p:extLst>
      <p:ext uri="{BB962C8B-B14F-4D97-AF65-F5344CB8AC3E}">
        <p14:creationId xmlns:p14="http://schemas.microsoft.com/office/powerpoint/2010/main" val="2445291270"/>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6082" name="Rectangle 5"/>
          <p:cNvSpPr>
            <a:spLocks noGrp="1" noChangeArrowheads="1"/>
          </p:cNvSpPr>
          <p:nvPr>
            <p:ph type="sldNum" sz="quarter" idx="5"/>
          </p:nvPr>
        </p:nvSpPr>
        <p:spPr>
          <a:noFill/>
        </p:spPr>
        <p:txBody>
          <a:bodyPr/>
          <a:lstStyle>
            <a:lvl1pPr eaLnBrk="0" hangingPunct="0">
              <a:defRPr sz="2400">
                <a:solidFill>
                  <a:schemeClr val="tx1"/>
                </a:solidFill>
                <a:latin typeface="Times New Roman" charset="0"/>
              </a:defRPr>
            </a:lvl1pPr>
            <a:lvl2pPr marL="742950" indent="-285750" eaLnBrk="0" hangingPunct="0">
              <a:defRPr sz="2400">
                <a:solidFill>
                  <a:schemeClr val="tx1"/>
                </a:solidFill>
                <a:latin typeface="Times New Roman" charset="0"/>
              </a:defRPr>
            </a:lvl2pPr>
            <a:lvl3pPr marL="1143000" indent="-228600" eaLnBrk="0" hangingPunct="0">
              <a:defRPr sz="2400">
                <a:solidFill>
                  <a:schemeClr val="tx1"/>
                </a:solidFill>
                <a:latin typeface="Times New Roman" charset="0"/>
              </a:defRPr>
            </a:lvl3pPr>
            <a:lvl4pPr marL="1600200" indent="-228600" eaLnBrk="0" hangingPunct="0">
              <a:defRPr sz="2400">
                <a:solidFill>
                  <a:schemeClr val="tx1"/>
                </a:solidFill>
                <a:latin typeface="Times New Roman" charset="0"/>
              </a:defRPr>
            </a:lvl4pPr>
            <a:lvl5pPr marL="2057400" indent="-228600" eaLnBrk="0" hangingPunct="0">
              <a:defRPr sz="2400">
                <a:solidFill>
                  <a:schemeClr val="tx1"/>
                </a:solidFill>
                <a:latin typeface="Times New Roman" charset="0"/>
              </a:defRPr>
            </a:lvl5pPr>
            <a:lvl6pPr marL="2514600" indent="-228600" eaLnBrk="0" fontAlgn="base" hangingPunct="0">
              <a:spcBef>
                <a:spcPct val="0"/>
              </a:spcBef>
              <a:spcAft>
                <a:spcPct val="0"/>
              </a:spcAft>
              <a:defRPr sz="2400">
                <a:solidFill>
                  <a:schemeClr val="tx1"/>
                </a:solidFill>
                <a:latin typeface="Times New Roman" charset="0"/>
              </a:defRPr>
            </a:lvl6pPr>
            <a:lvl7pPr marL="2971800" indent="-228600" eaLnBrk="0" fontAlgn="base" hangingPunct="0">
              <a:spcBef>
                <a:spcPct val="0"/>
              </a:spcBef>
              <a:spcAft>
                <a:spcPct val="0"/>
              </a:spcAft>
              <a:defRPr sz="2400">
                <a:solidFill>
                  <a:schemeClr val="tx1"/>
                </a:solidFill>
                <a:latin typeface="Times New Roman" charset="0"/>
              </a:defRPr>
            </a:lvl7pPr>
            <a:lvl8pPr marL="3429000" indent="-228600" eaLnBrk="0" fontAlgn="base" hangingPunct="0">
              <a:spcBef>
                <a:spcPct val="0"/>
              </a:spcBef>
              <a:spcAft>
                <a:spcPct val="0"/>
              </a:spcAft>
              <a:defRPr sz="2400">
                <a:solidFill>
                  <a:schemeClr val="tx1"/>
                </a:solidFill>
                <a:latin typeface="Times New Roman" charset="0"/>
              </a:defRPr>
            </a:lvl8pPr>
            <a:lvl9pPr marL="3886200" indent="-228600" eaLnBrk="0" fontAlgn="base" hangingPunct="0">
              <a:spcBef>
                <a:spcPct val="0"/>
              </a:spcBef>
              <a:spcAft>
                <a:spcPct val="0"/>
              </a:spcAft>
              <a:defRPr sz="2400">
                <a:solidFill>
                  <a:schemeClr val="tx1"/>
                </a:solidFill>
                <a:latin typeface="Times New Roman" charset="0"/>
              </a:defRPr>
            </a:lvl9pPr>
          </a:lstStyle>
          <a:p>
            <a:pPr marL="0" marR="0" lvl="0" indent="0" algn="r" defTabSz="914400" rtl="0" eaLnBrk="0" fontAlgn="auto" latinLnBrk="0" hangingPunct="0">
              <a:lnSpc>
                <a:spcPct val="100000"/>
              </a:lnSpc>
              <a:spcBef>
                <a:spcPts val="0"/>
              </a:spcBef>
              <a:spcAft>
                <a:spcPts val="0"/>
              </a:spcAft>
              <a:buClrTx/>
              <a:buSzTx/>
              <a:buFontTx/>
              <a:buNone/>
              <a:tabLst/>
              <a:defRPr/>
            </a:pPr>
            <a:fld id="{C7FC32D3-998F-497C-8083-A37DBBA3321A}" type="slidenum">
              <a:rPr kumimoji="0" lang="en-US" altLang="en-US" sz="1000" b="0" i="0" u="none" strike="noStrike" kern="1200" cap="none" spc="0" normalizeH="0" baseline="0" noProof="0">
                <a:ln>
                  <a:noFill/>
                </a:ln>
                <a:solidFill>
                  <a:prstClr val="black"/>
                </a:solidFill>
                <a:effectLst/>
                <a:uLnTx/>
                <a:uFillTx/>
                <a:latin typeface="Times New Roman" charset="0"/>
                <a:ea typeface="+mn-ea"/>
                <a:cs typeface="+mn-cs"/>
              </a:rPr>
              <a:pPr marL="0" marR="0" lvl="0" indent="0" algn="r" defTabSz="914400" rtl="0" eaLnBrk="0" fontAlgn="auto" latinLnBrk="0" hangingPunct="0">
                <a:lnSpc>
                  <a:spcPct val="100000"/>
                </a:lnSpc>
                <a:spcBef>
                  <a:spcPts val="0"/>
                </a:spcBef>
                <a:spcAft>
                  <a:spcPts val="0"/>
                </a:spcAft>
                <a:buClrTx/>
                <a:buSzTx/>
                <a:buFontTx/>
                <a:buNone/>
                <a:tabLst/>
                <a:defRPr/>
              </a:pPr>
              <a:t>16</a:t>
            </a:fld>
            <a:endParaRPr kumimoji="0" lang="en-US" altLang="en-US" sz="1000" b="0" i="0" u="none" strike="noStrike" kern="1200" cap="none" spc="0" normalizeH="0" baseline="0" noProof="0">
              <a:ln>
                <a:noFill/>
              </a:ln>
              <a:solidFill>
                <a:prstClr val="black"/>
              </a:solidFill>
              <a:effectLst/>
              <a:uLnTx/>
              <a:uFillTx/>
              <a:latin typeface="Times New Roman" charset="0"/>
              <a:ea typeface="+mn-ea"/>
              <a:cs typeface="+mn-cs"/>
            </a:endParaRPr>
          </a:p>
        </p:txBody>
      </p:sp>
      <p:sp>
        <p:nvSpPr>
          <p:cNvPr id="46083" name="Rectangle 2"/>
          <p:cNvSpPr>
            <a:spLocks noGrp="1" noRot="1" noChangeAspect="1" noChangeArrowheads="1" noTextEdit="1"/>
          </p:cNvSpPr>
          <p:nvPr>
            <p:ph type="sldImg"/>
          </p:nvPr>
        </p:nvSpPr>
        <p:spPr>
          <a:xfrm>
            <a:off x="393700" y="692150"/>
            <a:ext cx="6070600" cy="3416300"/>
          </a:xfrm>
          <a:ln cap="flat"/>
        </p:spPr>
      </p:sp>
      <p:sp>
        <p:nvSpPr>
          <p:cNvPr id="46084" name="Rectangle 3"/>
          <p:cNvSpPr>
            <a:spLocks noGrp="1" noChangeArrowheads="1"/>
          </p:cNvSpPr>
          <p:nvPr>
            <p:ph type="body" idx="1"/>
          </p:nvPr>
        </p:nvSpPr>
        <p:spPr>
          <a:noFill/>
        </p:spPr>
        <p:txBody>
          <a:bodyPr/>
          <a:lstStyle/>
          <a:p>
            <a:endParaRPr lang="en-US" altLang="en-US"/>
          </a:p>
        </p:txBody>
      </p:sp>
    </p:spTree>
    <p:extLst>
      <p:ext uri="{BB962C8B-B14F-4D97-AF65-F5344CB8AC3E}">
        <p14:creationId xmlns:p14="http://schemas.microsoft.com/office/powerpoint/2010/main" val="3325519701"/>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7106" name="Rectangle 5"/>
          <p:cNvSpPr>
            <a:spLocks noGrp="1" noChangeArrowheads="1"/>
          </p:cNvSpPr>
          <p:nvPr>
            <p:ph type="sldNum" sz="quarter" idx="5"/>
          </p:nvPr>
        </p:nvSpPr>
        <p:spPr>
          <a:noFill/>
        </p:spPr>
        <p:txBody>
          <a:bodyPr/>
          <a:lstStyle>
            <a:lvl1pPr eaLnBrk="0" hangingPunct="0">
              <a:defRPr sz="2400">
                <a:solidFill>
                  <a:schemeClr val="tx1"/>
                </a:solidFill>
                <a:latin typeface="Times New Roman" charset="0"/>
              </a:defRPr>
            </a:lvl1pPr>
            <a:lvl2pPr marL="742950" indent="-285750" eaLnBrk="0" hangingPunct="0">
              <a:defRPr sz="2400">
                <a:solidFill>
                  <a:schemeClr val="tx1"/>
                </a:solidFill>
                <a:latin typeface="Times New Roman" charset="0"/>
              </a:defRPr>
            </a:lvl2pPr>
            <a:lvl3pPr marL="1143000" indent="-228600" eaLnBrk="0" hangingPunct="0">
              <a:defRPr sz="2400">
                <a:solidFill>
                  <a:schemeClr val="tx1"/>
                </a:solidFill>
                <a:latin typeface="Times New Roman" charset="0"/>
              </a:defRPr>
            </a:lvl3pPr>
            <a:lvl4pPr marL="1600200" indent="-228600" eaLnBrk="0" hangingPunct="0">
              <a:defRPr sz="2400">
                <a:solidFill>
                  <a:schemeClr val="tx1"/>
                </a:solidFill>
                <a:latin typeface="Times New Roman" charset="0"/>
              </a:defRPr>
            </a:lvl4pPr>
            <a:lvl5pPr marL="2057400" indent="-228600" eaLnBrk="0" hangingPunct="0">
              <a:defRPr sz="2400">
                <a:solidFill>
                  <a:schemeClr val="tx1"/>
                </a:solidFill>
                <a:latin typeface="Times New Roman" charset="0"/>
              </a:defRPr>
            </a:lvl5pPr>
            <a:lvl6pPr marL="2514600" indent="-228600" eaLnBrk="0" fontAlgn="base" hangingPunct="0">
              <a:spcBef>
                <a:spcPct val="0"/>
              </a:spcBef>
              <a:spcAft>
                <a:spcPct val="0"/>
              </a:spcAft>
              <a:defRPr sz="2400">
                <a:solidFill>
                  <a:schemeClr val="tx1"/>
                </a:solidFill>
                <a:latin typeface="Times New Roman" charset="0"/>
              </a:defRPr>
            </a:lvl6pPr>
            <a:lvl7pPr marL="2971800" indent="-228600" eaLnBrk="0" fontAlgn="base" hangingPunct="0">
              <a:spcBef>
                <a:spcPct val="0"/>
              </a:spcBef>
              <a:spcAft>
                <a:spcPct val="0"/>
              </a:spcAft>
              <a:defRPr sz="2400">
                <a:solidFill>
                  <a:schemeClr val="tx1"/>
                </a:solidFill>
                <a:latin typeface="Times New Roman" charset="0"/>
              </a:defRPr>
            </a:lvl7pPr>
            <a:lvl8pPr marL="3429000" indent="-228600" eaLnBrk="0" fontAlgn="base" hangingPunct="0">
              <a:spcBef>
                <a:spcPct val="0"/>
              </a:spcBef>
              <a:spcAft>
                <a:spcPct val="0"/>
              </a:spcAft>
              <a:defRPr sz="2400">
                <a:solidFill>
                  <a:schemeClr val="tx1"/>
                </a:solidFill>
                <a:latin typeface="Times New Roman" charset="0"/>
              </a:defRPr>
            </a:lvl8pPr>
            <a:lvl9pPr marL="3886200" indent="-228600" eaLnBrk="0" fontAlgn="base" hangingPunct="0">
              <a:spcBef>
                <a:spcPct val="0"/>
              </a:spcBef>
              <a:spcAft>
                <a:spcPct val="0"/>
              </a:spcAft>
              <a:defRPr sz="2400">
                <a:solidFill>
                  <a:schemeClr val="tx1"/>
                </a:solidFill>
                <a:latin typeface="Times New Roman" charset="0"/>
              </a:defRPr>
            </a:lvl9pPr>
          </a:lstStyle>
          <a:p>
            <a:pPr marL="0" marR="0" lvl="0" indent="0" algn="r" defTabSz="914400" rtl="0" eaLnBrk="0" fontAlgn="auto" latinLnBrk="0" hangingPunct="0">
              <a:lnSpc>
                <a:spcPct val="100000"/>
              </a:lnSpc>
              <a:spcBef>
                <a:spcPts val="0"/>
              </a:spcBef>
              <a:spcAft>
                <a:spcPts val="0"/>
              </a:spcAft>
              <a:buClrTx/>
              <a:buSzTx/>
              <a:buFontTx/>
              <a:buNone/>
              <a:tabLst/>
              <a:defRPr/>
            </a:pPr>
            <a:fld id="{D3E7ABCB-0B45-4B3F-9CAF-39DB0BB739EC}" type="slidenum">
              <a:rPr kumimoji="0" lang="en-US" altLang="en-US" sz="1000" b="0" i="0" u="none" strike="noStrike" kern="1200" cap="none" spc="0" normalizeH="0" baseline="0" noProof="0">
                <a:ln>
                  <a:noFill/>
                </a:ln>
                <a:solidFill>
                  <a:prstClr val="black"/>
                </a:solidFill>
                <a:effectLst/>
                <a:uLnTx/>
                <a:uFillTx/>
                <a:latin typeface="Times New Roman" charset="0"/>
                <a:ea typeface="+mn-ea"/>
                <a:cs typeface="+mn-cs"/>
              </a:rPr>
              <a:pPr marL="0" marR="0" lvl="0" indent="0" algn="r" defTabSz="914400" rtl="0" eaLnBrk="0" fontAlgn="auto" latinLnBrk="0" hangingPunct="0">
                <a:lnSpc>
                  <a:spcPct val="100000"/>
                </a:lnSpc>
                <a:spcBef>
                  <a:spcPts val="0"/>
                </a:spcBef>
                <a:spcAft>
                  <a:spcPts val="0"/>
                </a:spcAft>
                <a:buClrTx/>
                <a:buSzTx/>
                <a:buFontTx/>
                <a:buNone/>
                <a:tabLst/>
                <a:defRPr/>
              </a:pPr>
              <a:t>17</a:t>
            </a:fld>
            <a:endParaRPr kumimoji="0" lang="en-US" altLang="en-US" sz="1000" b="0" i="0" u="none" strike="noStrike" kern="1200" cap="none" spc="0" normalizeH="0" baseline="0" noProof="0">
              <a:ln>
                <a:noFill/>
              </a:ln>
              <a:solidFill>
                <a:prstClr val="black"/>
              </a:solidFill>
              <a:effectLst/>
              <a:uLnTx/>
              <a:uFillTx/>
              <a:latin typeface="Times New Roman" charset="0"/>
              <a:ea typeface="+mn-ea"/>
              <a:cs typeface="+mn-cs"/>
            </a:endParaRPr>
          </a:p>
        </p:txBody>
      </p:sp>
      <p:sp>
        <p:nvSpPr>
          <p:cNvPr id="47107" name="Rectangle 2"/>
          <p:cNvSpPr>
            <a:spLocks noGrp="1" noRot="1" noChangeAspect="1" noChangeArrowheads="1" noTextEdit="1"/>
          </p:cNvSpPr>
          <p:nvPr>
            <p:ph type="sldImg"/>
          </p:nvPr>
        </p:nvSpPr>
        <p:spPr>
          <a:xfrm>
            <a:off x="393700" y="692150"/>
            <a:ext cx="6070600" cy="3416300"/>
          </a:xfrm>
          <a:noFill/>
          <a:ln cap="flat"/>
        </p:spPr>
      </p:sp>
      <p:sp>
        <p:nvSpPr>
          <p:cNvPr id="47108" name="Rectangle 3"/>
          <p:cNvSpPr>
            <a:spLocks noGrp="1" noChangeArrowheads="1"/>
          </p:cNvSpPr>
          <p:nvPr>
            <p:ph type="body" idx="1"/>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endParaRPr lang="en-US" altLang="en-US"/>
          </a:p>
        </p:txBody>
      </p:sp>
    </p:spTree>
    <p:extLst>
      <p:ext uri="{BB962C8B-B14F-4D97-AF65-F5344CB8AC3E}">
        <p14:creationId xmlns:p14="http://schemas.microsoft.com/office/powerpoint/2010/main" val="2742640057"/>
      </p:ext>
    </p:extLst>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pic>
        <p:nvPicPr>
          <p:cNvPr id="7" name="Picture 6" descr="HD-PanelTitle-GrommetsCombine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2" name="Title 1"/>
          <p:cNvSpPr>
            <a:spLocks noGrp="1"/>
          </p:cNvSpPr>
          <p:nvPr>
            <p:ph type="ctrTitle"/>
          </p:nvPr>
        </p:nvSpPr>
        <p:spPr>
          <a:xfrm>
            <a:off x="2692398" y="1871131"/>
            <a:ext cx="6815669" cy="1515533"/>
          </a:xfrm>
        </p:spPr>
        <p:txBody>
          <a:bodyPr anchor="b">
            <a:noAutofit/>
          </a:bodyPr>
          <a:lstStyle>
            <a:lvl1pPr algn="ctr">
              <a:defRPr sz="5400">
                <a:effectLst/>
              </a:defRPr>
            </a:lvl1pPr>
          </a:lstStyle>
          <a:p>
            <a:r>
              <a:rPr lang="en-US" smtClean="0"/>
              <a:t>Click to edit Master title style</a:t>
            </a:r>
            <a:endParaRPr lang="en-US" dirty="0"/>
          </a:p>
        </p:txBody>
      </p:sp>
      <p:sp>
        <p:nvSpPr>
          <p:cNvPr id="3" name="Subtitle 2"/>
          <p:cNvSpPr>
            <a:spLocks noGrp="1"/>
          </p:cNvSpPr>
          <p:nvPr>
            <p:ph type="subTitle" idx="1"/>
          </p:nvPr>
        </p:nvSpPr>
        <p:spPr>
          <a:xfrm>
            <a:off x="2692398" y="3657597"/>
            <a:ext cx="6815669" cy="1320802"/>
          </a:xfrm>
        </p:spPr>
        <p:txBody>
          <a:bodyPr anchor="t">
            <a:normAutofit/>
          </a:bodyPr>
          <a:lstStyle>
            <a:lvl1pPr marL="0" indent="0" algn="ctr">
              <a:buNone/>
              <a:defRPr sz="2100">
                <a:solidFill>
                  <a:schemeClr val="tx1"/>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dirty="0"/>
          </a:p>
        </p:txBody>
      </p:sp>
      <p:sp>
        <p:nvSpPr>
          <p:cNvPr id="4" name="Date Placeholder 3"/>
          <p:cNvSpPr>
            <a:spLocks noGrp="1"/>
          </p:cNvSpPr>
          <p:nvPr>
            <p:ph type="dt" sz="half" idx="10"/>
          </p:nvPr>
        </p:nvSpPr>
        <p:spPr>
          <a:xfrm>
            <a:off x="7983232" y="5037663"/>
            <a:ext cx="897467" cy="279400"/>
          </a:xfrm>
        </p:spPr>
        <p:txBody>
          <a:bodyPr/>
          <a:lstStyle/>
          <a:p>
            <a:fld id="{B61BEF0D-F0BB-DE4B-95CE-6DB70DBA9567}" type="datetimeFigureOut">
              <a:rPr lang="en-US" dirty="0"/>
              <a:pPr/>
              <a:t>11/11/2019</a:t>
            </a:fld>
            <a:endParaRPr lang="en-US" dirty="0"/>
          </a:p>
        </p:txBody>
      </p:sp>
      <p:sp>
        <p:nvSpPr>
          <p:cNvPr id="5" name="Footer Placeholder 4"/>
          <p:cNvSpPr>
            <a:spLocks noGrp="1"/>
          </p:cNvSpPr>
          <p:nvPr>
            <p:ph type="ftr" sz="quarter" idx="11"/>
          </p:nvPr>
        </p:nvSpPr>
        <p:spPr>
          <a:xfrm>
            <a:off x="2692397" y="5037663"/>
            <a:ext cx="5214635" cy="279400"/>
          </a:xfrm>
        </p:spPr>
        <p:txBody>
          <a:bodyPr/>
          <a:lstStyle/>
          <a:p>
            <a:endParaRPr lang="en-US" dirty="0"/>
          </a:p>
        </p:txBody>
      </p:sp>
      <p:sp>
        <p:nvSpPr>
          <p:cNvPr id="6" name="Slide Number Placeholder 5"/>
          <p:cNvSpPr>
            <a:spLocks noGrp="1"/>
          </p:cNvSpPr>
          <p:nvPr>
            <p:ph type="sldNum" sz="quarter" idx="12"/>
          </p:nvPr>
        </p:nvSpPr>
        <p:spPr>
          <a:xfrm>
            <a:off x="8956900" y="5037663"/>
            <a:ext cx="551167" cy="279400"/>
          </a:xfrm>
        </p:spPr>
        <p:txBody>
          <a:bodyPr/>
          <a:lstStyle/>
          <a:p>
            <a:fld id="{D57F1E4F-1CFF-5643-939E-217C01CDF565}" type="slidenum">
              <a:rPr lang="en-US" dirty="0"/>
              <a:pPr/>
              <a:t>‹#›</a:t>
            </a:fld>
            <a:endParaRPr lang="en-US" dirty="0"/>
          </a:p>
        </p:txBody>
      </p:sp>
      <p:cxnSp>
        <p:nvCxnSpPr>
          <p:cNvPr id="15" name="Straight Connector 14"/>
          <p:cNvCxnSpPr/>
          <p:nvPr/>
        </p:nvCxnSpPr>
        <p:spPr>
          <a:xfrm>
            <a:off x="2692399" y="3522131"/>
            <a:ext cx="6815668" cy="0"/>
          </a:xfrm>
          <a:prstGeom prst="line">
            <a:avLst/>
          </a:prstGeom>
          <a:ln>
            <a:solidFill>
              <a:schemeClr val="accent1">
                <a:lumMod val="60000"/>
                <a:lumOff val="40000"/>
              </a:schemeClr>
            </a:solidFill>
          </a:ln>
        </p:spPr>
        <p:style>
          <a:lnRef idx="2">
            <a:schemeClr val="accent1"/>
          </a:lnRef>
          <a:fillRef idx="0">
            <a:schemeClr val="accent1"/>
          </a:fillRef>
          <a:effectRef idx="1">
            <a:schemeClr val="accent1"/>
          </a:effectRef>
          <a:fontRef idx="minor">
            <a:schemeClr val="tx1"/>
          </a:fontRef>
        </p:style>
      </p:cxn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cxnSp>
        <p:nvCxnSpPr>
          <p:cNvPr id="7" name="Straight Connector 6"/>
          <p:cNvCxnSpPr/>
          <p:nvPr/>
        </p:nvCxnSpPr>
        <p:spPr>
          <a:xfrm>
            <a:off x="1396169" y="2421466"/>
            <a:ext cx="9407298" cy="0"/>
          </a:xfrm>
          <a:prstGeom prst="line">
            <a:avLst/>
          </a:prstGeom>
          <a:ln>
            <a:solidFill>
              <a:schemeClr val="accent1">
                <a:lumMod val="60000"/>
                <a:lumOff val="40000"/>
              </a:schemeClr>
            </a:solidFill>
          </a:ln>
        </p:spPr>
        <p:style>
          <a:lnRef idx="2">
            <a:schemeClr val="accent1"/>
          </a:lnRef>
          <a:fillRef idx="0">
            <a:schemeClr val="accent1"/>
          </a:fillRef>
          <a:effectRef idx="1">
            <a:schemeClr val="accent1"/>
          </a:effectRef>
          <a:fontRef idx="minor">
            <a:schemeClr val="tx1"/>
          </a:fontRef>
        </p:style>
      </p:cxnSp>
      <p:sp>
        <p:nvSpPr>
          <p:cNvPr id="2" name="Title 1"/>
          <p:cNvSpPr>
            <a:spLocks noGrp="1"/>
          </p:cNvSpPr>
          <p:nvPr>
            <p:ph type="title"/>
          </p:nvPr>
        </p:nvSpPr>
        <p:spPr/>
        <p:txBody>
          <a:bodyPr/>
          <a:lstStyle/>
          <a:p>
            <a:r>
              <a:rPr lang="en-US" smtClean="0"/>
              <a:t>Click to edit Master title style</a:t>
            </a:r>
            <a:endParaRPr lang="en-US" dirty="0"/>
          </a:p>
        </p:txBody>
      </p:sp>
      <p:sp>
        <p:nvSpPr>
          <p:cNvPr id="3" name="Content Placeholder 2"/>
          <p:cNvSpPr>
            <a:spLocks noGrp="1"/>
          </p:cNvSpPr>
          <p:nvPr>
            <p:ph idx="1"/>
          </p:nvPr>
        </p:nvSpPr>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05BFA754-D5C3-4E66-96A6-867B257F58DC}" type="datetimeFigureOut">
              <a:rPr lang="en-US" dirty="0"/>
              <a:t>11/11/2019</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5D84065D-F351-4B03-BD91-D8A6B8D4B362}" type="slidenum">
              <a:rPr lang="en-US" dirty="0"/>
              <a:t>‹#›</a:t>
            </a:fld>
            <a:endParaRPr lang="en-US" dirty="0"/>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2015069" y="1752606"/>
            <a:ext cx="8158688" cy="1822514"/>
          </a:xfrm>
        </p:spPr>
        <p:txBody>
          <a:bodyPr anchor="b">
            <a:normAutofit/>
          </a:bodyPr>
          <a:lstStyle>
            <a:lvl1pPr algn="ctr">
              <a:defRPr sz="4400" b="0" cap="none"/>
            </a:lvl1pPr>
          </a:lstStyle>
          <a:p>
            <a:r>
              <a:rPr lang="en-US" smtClean="0"/>
              <a:t>Click to edit Master title style</a:t>
            </a:r>
            <a:endParaRPr lang="en-US" dirty="0"/>
          </a:p>
        </p:txBody>
      </p:sp>
      <p:sp>
        <p:nvSpPr>
          <p:cNvPr id="3" name="Text Placeholder 2"/>
          <p:cNvSpPr>
            <a:spLocks noGrp="1"/>
          </p:cNvSpPr>
          <p:nvPr>
            <p:ph type="body" idx="1"/>
          </p:nvPr>
        </p:nvSpPr>
        <p:spPr>
          <a:xfrm>
            <a:off x="2015067" y="3846051"/>
            <a:ext cx="8158690" cy="954547"/>
          </a:xfrm>
        </p:spPr>
        <p:txBody>
          <a:bodyPr anchor="t">
            <a:normAutofit/>
          </a:bodyPr>
          <a:lstStyle>
            <a:lvl1pPr marL="0" indent="0" algn="ctr">
              <a:buNone/>
              <a:defRPr sz="24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fld id="{B61BEF0D-F0BB-DE4B-95CE-6DB70DBA9567}" type="datetimeFigureOut">
              <a:rPr lang="en-US" dirty="0"/>
              <a:pPr/>
              <a:t>11/11/2019</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cxnSp>
        <p:nvCxnSpPr>
          <p:cNvPr id="16" name="Straight Connector 15"/>
          <p:cNvCxnSpPr/>
          <p:nvPr/>
        </p:nvCxnSpPr>
        <p:spPr>
          <a:xfrm>
            <a:off x="2012723" y="3710585"/>
            <a:ext cx="8163380" cy="0"/>
          </a:xfrm>
          <a:prstGeom prst="line">
            <a:avLst/>
          </a:prstGeom>
          <a:ln w="15875">
            <a:solidFill>
              <a:schemeClr val="accent1">
                <a:lumMod val="60000"/>
                <a:lumOff val="40000"/>
              </a:schemeClr>
            </a:solidFill>
          </a:ln>
        </p:spPr>
        <p:style>
          <a:lnRef idx="2">
            <a:schemeClr val="accent1"/>
          </a:lnRef>
          <a:fillRef idx="0">
            <a:schemeClr val="accent1"/>
          </a:fillRef>
          <a:effectRef idx="1">
            <a:schemeClr val="accent1"/>
          </a:effectRef>
          <a:fontRef idx="minor">
            <a:schemeClr val="tx1"/>
          </a:fontRef>
        </p:style>
      </p:cxn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cxnSp>
        <p:nvCxnSpPr>
          <p:cNvPr id="8" name="Straight Connector 7"/>
          <p:cNvCxnSpPr/>
          <p:nvPr/>
        </p:nvCxnSpPr>
        <p:spPr>
          <a:xfrm>
            <a:off x="1396169" y="2421466"/>
            <a:ext cx="9407298" cy="0"/>
          </a:xfrm>
          <a:prstGeom prst="line">
            <a:avLst/>
          </a:prstGeom>
          <a:ln w="15875">
            <a:solidFill>
              <a:schemeClr val="accent1">
                <a:lumMod val="60000"/>
                <a:lumOff val="40000"/>
              </a:schemeClr>
            </a:solidFill>
          </a:ln>
        </p:spPr>
        <p:style>
          <a:lnRef idx="2">
            <a:schemeClr val="accent1"/>
          </a:lnRef>
          <a:fillRef idx="0">
            <a:schemeClr val="accent1"/>
          </a:fillRef>
          <a:effectRef idx="1">
            <a:schemeClr val="accent1"/>
          </a:effectRef>
          <a:fontRef idx="minor">
            <a:schemeClr val="tx1"/>
          </a:fontRef>
        </p:style>
      </p:cxnSp>
      <p:sp>
        <p:nvSpPr>
          <p:cNvPr id="2" name="Title 1"/>
          <p:cNvSpPr>
            <a:spLocks noGrp="1"/>
          </p:cNvSpPr>
          <p:nvPr>
            <p:ph type="title"/>
          </p:nvPr>
        </p:nvSpPr>
        <p:spPr/>
        <p:txBody>
          <a:bodyPr/>
          <a:lstStyle/>
          <a:p>
            <a:r>
              <a:rPr lang="en-US" smtClean="0"/>
              <a:t>Click to edit Master title style</a:t>
            </a:r>
            <a:endParaRPr lang="en-US" dirty="0"/>
          </a:p>
        </p:txBody>
      </p:sp>
      <p:sp>
        <p:nvSpPr>
          <p:cNvPr id="3" name="Content Placeholder 2"/>
          <p:cNvSpPr>
            <a:spLocks noGrp="1"/>
          </p:cNvSpPr>
          <p:nvPr>
            <p:ph sz="half" idx="1"/>
          </p:nvPr>
        </p:nvSpPr>
        <p:spPr>
          <a:xfrm>
            <a:off x="1298448" y="2560320"/>
            <a:ext cx="4718304" cy="3310128"/>
          </a:xfrm>
        </p:spPr>
        <p:txBody>
          <a:bodyPr>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Content Placeholder 3"/>
          <p:cNvSpPr>
            <a:spLocks noGrp="1"/>
          </p:cNvSpPr>
          <p:nvPr>
            <p:ph sz="half" idx="2"/>
          </p:nvPr>
        </p:nvSpPr>
        <p:spPr>
          <a:xfrm>
            <a:off x="6181344" y="2560320"/>
            <a:ext cx="4718304" cy="3310128"/>
          </a:xfrm>
        </p:spPr>
        <p:txBody>
          <a:bodyPr>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Date Placeholder 4"/>
          <p:cNvSpPr>
            <a:spLocks noGrp="1"/>
          </p:cNvSpPr>
          <p:nvPr>
            <p:ph type="dt" sz="half" idx="10"/>
          </p:nvPr>
        </p:nvSpPr>
        <p:spPr/>
        <p:txBody>
          <a:bodyPr/>
          <a:lstStyle/>
          <a:p>
            <a:fld id="{05BFA754-D5C3-4E66-96A6-867B257F58DC}" type="datetimeFigureOut">
              <a:rPr lang="en-US" dirty="0"/>
              <a:t>11/11/2019</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5D84065D-F351-4B03-BD91-D8A6B8D4B362}" type="slidenum">
              <a:rPr lang="en-US" dirty="0"/>
              <a:t>‹#›</a:t>
            </a:fld>
            <a:endParaRPr lang="en-US" dirty="0"/>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dirty="0"/>
          </a:p>
        </p:txBody>
      </p:sp>
      <p:sp>
        <p:nvSpPr>
          <p:cNvPr id="3" name="Text Placeholder 2"/>
          <p:cNvSpPr>
            <a:spLocks noGrp="1"/>
          </p:cNvSpPr>
          <p:nvPr>
            <p:ph type="body" idx="1"/>
          </p:nvPr>
        </p:nvSpPr>
        <p:spPr>
          <a:xfrm>
            <a:off x="1295400" y="2658533"/>
            <a:ext cx="4718304" cy="576262"/>
          </a:xfrm>
        </p:spPr>
        <p:txBody>
          <a:bodyPr anchor="b">
            <a:noAutofit/>
          </a:bodyPr>
          <a:lstStyle>
            <a:lvl1pPr marL="0" indent="0">
              <a:buNone/>
              <a:defRPr sz="28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4" name="Content Placeholder 3"/>
          <p:cNvSpPr>
            <a:spLocks noGrp="1"/>
          </p:cNvSpPr>
          <p:nvPr>
            <p:ph sz="half" idx="2"/>
          </p:nvPr>
        </p:nvSpPr>
        <p:spPr>
          <a:xfrm>
            <a:off x="1295400" y="3243262"/>
            <a:ext cx="4718304" cy="2632605"/>
          </a:xfrm>
        </p:spPr>
        <p:txBody>
          <a:bodyPr anchor="t">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Text Placeholder 4"/>
          <p:cNvSpPr>
            <a:spLocks noGrp="1"/>
          </p:cNvSpPr>
          <p:nvPr>
            <p:ph type="body" sz="quarter" idx="3"/>
          </p:nvPr>
        </p:nvSpPr>
        <p:spPr>
          <a:xfrm>
            <a:off x="6180671" y="2658533"/>
            <a:ext cx="4718304" cy="576262"/>
          </a:xfrm>
        </p:spPr>
        <p:txBody>
          <a:bodyPr anchor="b">
            <a:noAutofit/>
          </a:bodyPr>
          <a:lstStyle>
            <a:lvl1pPr marL="0" indent="0">
              <a:buNone/>
              <a:defRPr sz="28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6" name="Content Placeholder 5"/>
          <p:cNvSpPr>
            <a:spLocks noGrp="1"/>
          </p:cNvSpPr>
          <p:nvPr>
            <p:ph sz="quarter" idx="4"/>
          </p:nvPr>
        </p:nvSpPr>
        <p:spPr>
          <a:xfrm>
            <a:off x="6180671" y="3243262"/>
            <a:ext cx="4718304" cy="2632605"/>
          </a:xfrm>
        </p:spPr>
        <p:txBody>
          <a:bodyPr anchor="t">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7" name="Date Placeholder 6"/>
          <p:cNvSpPr>
            <a:spLocks noGrp="1"/>
          </p:cNvSpPr>
          <p:nvPr>
            <p:ph type="dt" sz="half" idx="10"/>
          </p:nvPr>
        </p:nvSpPr>
        <p:spPr/>
        <p:txBody>
          <a:bodyPr/>
          <a:lstStyle/>
          <a:p>
            <a:fld id="{B61BEF0D-F0BB-DE4B-95CE-6DB70DBA9567}" type="datetimeFigureOut">
              <a:rPr lang="en-US" dirty="0"/>
              <a:pPr/>
              <a:t>11/11/2019</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D57F1E4F-1CFF-5643-939E-217C01CDF565}" type="slidenum">
              <a:rPr lang="en-US" dirty="0"/>
              <a:pPr/>
              <a:t>‹#›</a:t>
            </a:fld>
            <a:endParaRPr lang="en-US" dirty="0"/>
          </a:p>
        </p:txBody>
      </p:sp>
      <p:cxnSp>
        <p:nvCxnSpPr>
          <p:cNvPr id="18" name="Straight Connector 17"/>
          <p:cNvCxnSpPr/>
          <p:nvPr/>
        </p:nvCxnSpPr>
        <p:spPr>
          <a:xfrm>
            <a:off x="1396169" y="2421466"/>
            <a:ext cx="9407298" cy="0"/>
          </a:xfrm>
          <a:prstGeom prst="line">
            <a:avLst/>
          </a:prstGeom>
          <a:ln w="15875">
            <a:solidFill>
              <a:schemeClr val="accent1">
                <a:lumMod val="60000"/>
                <a:lumOff val="40000"/>
              </a:schemeClr>
            </a:solidFill>
          </a:ln>
        </p:spPr>
        <p:style>
          <a:lnRef idx="2">
            <a:schemeClr val="accent1"/>
          </a:lnRef>
          <a:fillRef idx="0">
            <a:schemeClr val="accent1"/>
          </a:fillRef>
          <a:effectRef idx="1">
            <a:schemeClr val="accent1"/>
          </a:effectRef>
          <a:fontRef idx="minor">
            <a:schemeClr val="tx1"/>
          </a:fontRef>
        </p:style>
      </p:cxn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Date Placeholder 2"/>
          <p:cNvSpPr>
            <a:spLocks noGrp="1"/>
          </p:cNvSpPr>
          <p:nvPr>
            <p:ph type="dt" sz="half" idx="10"/>
          </p:nvPr>
        </p:nvSpPr>
        <p:spPr/>
        <p:txBody>
          <a:bodyPr/>
          <a:lstStyle/>
          <a:p>
            <a:fld id="{B61BEF0D-F0BB-DE4B-95CE-6DB70DBA9567}" type="datetimeFigureOut">
              <a:rPr lang="en-US" dirty="0"/>
              <a:pPr/>
              <a:t>11/11/2019</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D57F1E4F-1CFF-5643-939E-217C01CDF565}" type="slidenum">
              <a:rPr lang="en-US" dirty="0"/>
              <a:pPr/>
              <a:t>‹#›</a:t>
            </a:fld>
            <a:endParaRPr lang="en-US" dirty="0"/>
          </a:p>
        </p:txBody>
      </p:sp>
      <p:cxnSp>
        <p:nvCxnSpPr>
          <p:cNvPr id="14" name="Straight Connector 13"/>
          <p:cNvCxnSpPr/>
          <p:nvPr/>
        </p:nvCxnSpPr>
        <p:spPr>
          <a:xfrm>
            <a:off x="1396169" y="2421466"/>
            <a:ext cx="9407298" cy="0"/>
          </a:xfrm>
          <a:prstGeom prst="line">
            <a:avLst/>
          </a:prstGeom>
          <a:ln w="15875">
            <a:solidFill>
              <a:schemeClr val="accent1">
                <a:lumMod val="60000"/>
                <a:lumOff val="40000"/>
              </a:schemeClr>
            </a:solidFill>
          </a:ln>
        </p:spPr>
        <p:style>
          <a:lnRef idx="2">
            <a:schemeClr val="accent1"/>
          </a:lnRef>
          <a:fillRef idx="0">
            <a:schemeClr val="accent1"/>
          </a:fillRef>
          <a:effectRef idx="1">
            <a:schemeClr val="accent1"/>
          </a:effectRef>
          <a:fontRef idx="minor">
            <a:schemeClr val="tx1"/>
          </a:fontRef>
        </p:style>
      </p:cxn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B61BEF0D-F0BB-DE4B-95CE-6DB70DBA9567}" type="datetimeFigureOut">
              <a:rPr lang="en-US" dirty="0"/>
              <a:pPr/>
              <a:t>11/11/2019</a:t>
            </a:fld>
            <a:endParaRPr lang="en-US" dirty="0"/>
          </a:p>
        </p:txBody>
      </p:sp>
      <p:sp>
        <p:nvSpPr>
          <p:cNvPr id="3" name="Footer Placeholder 2"/>
          <p:cNvSpPr>
            <a:spLocks noGrp="1"/>
          </p:cNvSpPr>
          <p:nvPr>
            <p:ph type="ftr" sz="quarter" idx="11"/>
          </p:nvPr>
        </p:nvSpPr>
        <p:spPr/>
        <p:txBody>
          <a:bodyPr/>
          <a:lstStyle/>
          <a:p>
            <a:endParaRPr lang="en-US" dirty="0"/>
          </a:p>
        </p:txBody>
      </p:sp>
      <p:sp>
        <p:nvSpPr>
          <p:cNvPr id="4" name="Slide Number Placeholder 3"/>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293811" y="1388534"/>
            <a:ext cx="3718455" cy="1371600"/>
          </a:xfrm>
        </p:spPr>
        <p:txBody>
          <a:bodyPr anchor="b">
            <a:normAutofit/>
          </a:bodyPr>
          <a:lstStyle>
            <a:lvl1pPr algn="ctr">
              <a:defRPr sz="2400" b="0"/>
            </a:lvl1pPr>
          </a:lstStyle>
          <a:p>
            <a:r>
              <a:rPr lang="en-US" smtClean="0"/>
              <a:t>Click to edit Master title style</a:t>
            </a:r>
            <a:endParaRPr lang="en-US" dirty="0"/>
          </a:p>
        </p:txBody>
      </p:sp>
      <p:sp>
        <p:nvSpPr>
          <p:cNvPr id="3" name="Content Placeholder 2"/>
          <p:cNvSpPr>
            <a:spLocks noGrp="1"/>
          </p:cNvSpPr>
          <p:nvPr>
            <p:ph idx="1"/>
          </p:nvPr>
        </p:nvSpPr>
        <p:spPr>
          <a:xfrm>
            <a:off x="5418668" y="982131"/>
            <a:ext cx="5469466" cy="4893735"/>
          </a:xfrm>
        </p:spPr>
        <p:txBody>
          <a:bodyPr anchor="ctr">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Text Placeholder 3"/>
          <p:cNvSpPr>
            <a:spLocks noGrp="1"/>
          </p:cNvSpPr>
          <p:nvPr>
            <p:ph type="body" sz="half" idx="2"/>
          </p:nvPr>
        </p:nvSpPr>
        <p:spPr>
          <a:xfrm>
            <a:off x="1293811" y="3031065"/>
            <a:ext cx="3718455" cy="2438404"/>
          </a:xfrm>
        </p:spPr>
        <p:txBody>
          <a:bodyPr anchor="t">
            <a:normAutofit/>
          </a:bodyPr>
          <a:lstStyle>
            <a:lvl1pPr marL="0" indent="0" algn="ctr">
              <a:buNone/>
              <a:defRPr sz="16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Edit Master text styles</a:t>
            </a:r>
          </a:p>
        </p:txBody>
      </p:sp>
      <p:sp>
        <p:nvSpPr>
          <p:cNvPr id="5" name="Date Placeholder 4"/>
          <p:cNvSpPr>
            <a:spLocks noGrp="1"/>
          </p:cNvSpPr>
          <p:nvPr>
            <p:ph type="dt" sz="half" idx="10"/>
          </p:nvPr>
        </p:nvSpPr>
        <p:spPr/>
        <p:txBody>
          <a:bodyPr/>
          <a:lstStyle/>
          <a:p>
            <a:fld id="{B61BEF0D-F0BB-DE4B-95CE-6DB70DBA9567}" type="datetimeFigureOut">
              <a:rPr lang="en-US" dirty="0"/>
              <a:pPr/>
              <a:t>11/11/2019</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D57F1E4F-1CFF-5643-939E-217C01CDF565}" type="slidenum">
              <a:rPr lang="en-US" dirty="0"/>
              <a:pPr/>
              <a:t>‹#›</a:t>
            </a:fld>
            <a:endParaRPr lang="en-US" dirty="0"/>
          </a:p>
        </p:txBody>
      </p:sp>
      <p:cxnSp>
        <p:nvCxnSpPr>
          <p:cNvPr id="16" name="Straight Connector 15"/>
          <p:cNvCxnSpPr/>
          <p:nvPr/>
        </p:nvCxnSpPr>
        <p:spPr>
          <a:xfrm>
            <a:off x="1396169" y="2912533"/>
            <a:ext cx="3514498" cy="0"/>
          </a:xfrm>
          <a:prstGeom prst="line">
            <a:avLst/>
          </a:prstGeom>
          <a:ln w="15875">
            <a:solidFill>
              <a:schemeClr val="accent1">
                <a:lumMod val="60000"/>
                <a:lumOff val="40000"/>
              </a:schemeClr>
            </a:solidFill>
          </a:ln>
        </p:spPr>
        <p:style>
          <a:lnRef idx="2">
            <a:schemeClr val="accent1"/>
          </a:lnRef>
          <a:fillRef idx="0">
            <a:schemeClr val="accent1"/>
          </a:fillRef>
          <a:effectRef idx="1">
            <a:schemeClr val="accent1"/>
          </a:effectRef>
          <a:fontRef idx="minor">
            <a:schemeClr val="tx1"/>
          </a:fontRef>
        </p:style>
      </p:cxn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295399" y="1883832"/>
            <a:ext cx="6241816" cy="1371600"/>
          </a:xfrm>
        </p:spPr>
        <p:txBody>
          <a:bodyPr anchor="b">
            <a:normAutofit/>
          </a:bodyPr>
          <a:lstStyle>
            <a:lvl1pPr algn="ctr">
              <a:defRPr sz="2800" b="0"/>
            </a:lvl1pPr>
          </a:lstStyle>
          <a:p>
            <a:r>
              <a:rPr lang="en-US" smtClean="0"/>
              <a:t>Click to edit Master title style</a:t>
            </a:r>
            <a:endParaRPr lang="en-US" dirty="0"/>
          </a:p>
        </p:txBody>
      </p:sp>
      <p:sp>
        <p:nvSpPr>
          <p:cNvPr id="17" name="Picture Placeholder 2"/>
          <p:cNvSpPr>
            <a:spLocks noGrp="1" noChangeAspect="1"/>
          </p:cNvSpPr>
          <p:nvPr>
            <p:ph type="pic" idx="1"/>
          </p:nvPr>
        </p:nvSpPr>
        <p:spPr>
          <a:xfrm>
            <a:off x="8094831" y="1041400"/>
            <a:ext cx="3063347" cy="4775200"/>
          </a:xfrm>
          <a:prstGeom prst="roundRect">
            <a:avLst>
              <a:gd name="adj" fmla="val 0"/>
            </a:avLst>
          </a:prstGeom>
          <a:ln w="57150" cmpd="thickThin">
            <a:solidFill>
              <a:schemeClr val="tx1">
                <a:lumMod val="50000"/>
                <a:lumOff val="50000"/>
              </a:schemeClr>
            </a:solidFill>
            <a:miter lim="800000"/>
          </a:ln>
          <a:effectLst>
            <a:innerShdw blurRad="57150" dist="38100" dir="14460000">
              <a:srgbClr val="000000">
                <a:alpha val="70000"/>
              </a:srgbClr>
            </a:inn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smtClean="0"/>
              <a:t>Click icon to add picture</a:t>
            </a:r>
            <a:endParaRPr lang="en-US" dirty="0"/>
          </a:p>
        </p:txBody>
      </p:sp>
      <p:sp>
        <p:nvSpPr>
          <p:cNvPr id="4" name="Text Placeholder 3"/>
          <p:cNvSpPr>
            <a:spLocks noGrp="1"/>
          </p:cNvSpPr>
          <p:nvPr>
            <p:ph type="body" sz="half" idx="2"/>
          </p:nvPr>
        </p:nvSpPr>
        <p:spPr>
          <a:xfrm>
            <a:off x="1295399" y="3255432"/>
            <a:ext cx="6241816" cy="1828800"/>
          </a:xfrm>
        </p:spPr>
        <p:txBody>
          <a:bodyPr anchor="t">
            <a:normAutofit/>
          </a:bodyPr>
          <a:lstStyle>
            <a:lvl1pPr marL="0" indent="0" algn="ctr">
              <a:buNone/>
              <a:defRPr sz="18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Edit Master text styles</a:t>
            </a:r>
          </a:p>
        </p:txBody>
      </p:sp>
      <p:sp>
        <p:nvSpPr>
          <p:cNvPr id="5" name="Date Placeholder 4"/>
          <p:cNvSpPr>
            <a:spLocks noGrp="1"/>
          </p:cNvSpPr>
          <p:nvPr>
            <p:ph type="dt" sz="half" idx="10"/>
          </p:nvPr>
        </p:nvSpPr>
        <p:spPr/>
        <p:txBody>
          <a:bodyPr/>
          <a:lstStyle/>
          <a:p>
            <a:fld id="{B61BEF0D-F0BB-DE4B-95CE-6DB70DBA9567}" type="datetimeFigureOut">
              <a:rPr lang="en-US" dirty="0"/>
              <a:pPr/>
              <a:t>11/11/2019</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Panoramic 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295401" y="4815415"/>
            <a:ext cx="9609666" cy="566738"/>
          </a:xfrm>
        </p:spPr>
        <p:txBody>
          <a:bodyPr anchor="b">
            <a:normAutofit/>
          </a:bodyPr>
          <a:lstStyle>
            <a:lvl1pPr algn="ctr">
              <a:defRPr sz="2400" b="0"/>
            </a:lvl1pPr>
          </a:lstStyle>
          <a:p>
            <a:r>
              <a:rPr lang="en-US" smtClean="0"/>
              <a:t>Click to edit Master title style</a:t>
            </a:r>
            <a:endParaRPr lang="en-US" dirty="0"/>
          </a:p>
        </p:txBody>
      </p:sp>
      <p:sp>
        <p:nvSpPr>
          <p:cNvPr id="3" name="Picture Placeholder 2"/>
          <p:cNvSpPr>
            <a:spLocks noGrp="1" noChangeAspect="1"/>
          </p:cNvSpPr>
          <p:nvPr>
            <p:ph type="pic" idx="1"/>
          </p:nvPr>
        </p:nvSpPr>
        <p:spPr>
          <a:xfrm>
            <a:off x="1041427" y="1041399"/>
            <a:ext cx="10105972" cy="3335869"/>
          </a:xfrm>
          <a:prstGeom prst="roundRect">
            <a:avLst>
              <a:gd name="adj" fmla="val 0"/>
            </a:avLst>
          </a:prstGeom>
          <a:ln w="57150" cmpd="thickThin">
            <a:solidFill>
              <a:schemeClr val="tx1">
                <a:lumMod val="50000"/>
                <a:lumOff val="50000"/>
              </a:schemeClr>
            </a:solidFill>
            <a:miter lim="800000"/>
          </a:ln>
          <a:effectLst>
            <a:innerShdw blurRad="57150" dist="38100" dir="14460000">
              <a:srgbClr val="000000">
                <a:alpha val="70000"/>
              </a:srgbClr>
            </a:inn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smtClean="0"/>
              <a:t>Click icon to add picture</a:t>
            </a:r>
            <a:endParaRPr lang="en-US" dirty="0"/>
          </a:p>
        </p:txBody>
      </p:sp>
      <p:sp>
        <p:nvSpPr>
          <p:cNvPr id="4" name="Text Placeholder 3"/>
          <p:cNvSpPr>
            <a:spLocks noGrp="1"/>
          </p:cNvSpPr>
          <p:nvPr>
            <p:ph type="body" sz="half" idx="2"/>
          </p:nvPr>
        </p:nvSpPr>
        <p:spPr>
          <a:xfrm>
            <a:off x="1295401" y="5382153"/>
            <a:ext cx="9609666" cy="493712"/>
          </a:xfrm>
        </p:spPr>
        <p:txBody>
          <a:bodyPr>
            <a:normAutofit/>
          </a:bodyPr>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Edit Master text styles</a:t>
            </a:r>
          </a:p>
        </p:txBody>
      </p:sp>
      <p:sp>
        <p:nvSpPr>
          <p:cNvPr id="5" name="Date Placeholder 4"/>
          <p:cNvSpPr>
            <a:spLocks noGrp="1"/>
          </p:cNvSpPr>
          <p:nvPr>
            <p:ph type="dt" sz="half" idx="10"/>
          </p:nvPr>
        </p:nvSpPr>
        <p:spPr/>
        <p:txBody>
          <a:bodyPr/>
          <a:lstStyle/>
          <a:p>
            <a:fld id="{B61BEF0D-F0BB-DE4B-95CE-6DB70DBA9567}" type="datetimeFigureOut">
              <a:rPr lang="en-US" dirty="0"/>
              <a:pPr/>
              <a:t>11/11/2019</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1303868" y="982132"/>
            <a:ext cx="9592732" cy="2954868"/>
          </a:xfrm>
        </p:spPr>
        <p:txBody>
          <a:bodyPr anchor="ctr">
            <a:normAutofit/>
          </a:bodyPr>
          <a:lstStyle>
            <a:lvl1pPr algn="ctr">
              <a:defRPr sz="3200" b="0" cap="none"/>
            </a:lvl1pPr>
          </a:lstStyle>
          <a:p>
            <a:r>
              <a:rPr lang="en-US" smtClean="0"/>
              <a:t>Click to edit Master title style</a:t>
            </a:r>
            <a:endParaRPr lang="en-US" dirty="0"/>
          </a:p>
        </p:txBody>
      </p:sp>
      <p:sp>
        <p:nvSpPr>
          <p:cNvPr id="3" name="Text Placeholder 2"/>
          <p:cNvSpPr>
            <a:spLocks noGrp="1"/>
          </p:cNvSpPr>
          <p:nvPr>
            <p:ph type="body" idx="1"/>
          </p:nvPr>
        </p:nvSpPr>
        <p:spPr>
          <a:xfrm>
            <a:off x="1303868" y="4343399"/>
            <a:ext cx="9592732" cy="1532467"/>
          </a:xfrm>
        </p:spPr>
        <p:txBody>
          <a:bodyPr anchor="ctr">
            <a:normAutofit/>
          </a:bodyPr>
          <a:lstStyle>
            <a:lvl1pPr marL="0" indent="0" algn="ctr">
              <a:buNone/>
              <a:defRPr sz="20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fld id="{B61BEF0D-F0BB-DE4B-95CE-6DB70DBA9567}" type="datetimeFigureOut">
              <a:rPr lang="en-US" dirty="0"/>
              <a:pPr/>
              <a:t>11/11/2019</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cxnSp>
        <p:nvCxnSpPr>
          <p:cNvPr id="15" name="Straight Connector 14"/>
          <p:cNvCxnSpPr/>
          <p:nvPr/>
        </p:nvCxnSpPr>
        <p:spPr>
          <a:xfrm>
            <a:off x="1396169" y="4140199"/>
            <a:ext cx="9407298" cy="0"/>
          </a:xfrm>
          <a:prstGeom prst="line">
            <a:avLst/>
          </a:prstGeom>
          <a:ln w="15875">
            <a:solidFill>
              <a:schemeClr val="accent1">
                <a:lumMod val="60000"/>
                <a:lumOff val="40000"/>
              </a:schemeClr>
            </a:solidFill>
          </a:ln>
        </p:spPr>
        <p:style>
          <a:lnRef idx="2">
            <a:schemeClr val="accent1"/>
          </a:lnRef>
          <a:fillRef idx="0">
            <a:schemeClr val="accent1"/>
          </a:fillRef>
          <a:effectRef idx="1">
            <a:schemeClr val="accent1"/>
          </a:effectRef>
          <a:fontRef idx="minor">
            <a:schemeClr val="tx1"/>
          </a:fontRef>
        </p:style>
      </p:cxn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446213" y="982132"/>
            <a:ext cx="9296398" cy="2370668"/>
          </a:xfrm>
        </p:spPr>
        <p:txBody>
          <a:bodyPr anchor="ctr">
            <a:normAutofit/>
          </a:bodyPr>
          <a:lstStyle>
            <a:lvl1pPr algn="ctr">
              <a:defRPr sz="3200" b="0" cap="none">
                <a:solidFill>
                  <a:schemeClr val="tx1"/>
                </a:solidFill>
              </a:defRPr>
            </a:lvl1pPr>
          </a:lstStyle>
          <a:p>
            <a:r>
              <a:rPr lang="en-US" smtClean="0"/>
              <a:t>Click to edit Master title style</a:t>
            </a:r>
            <a:endParaRPr lang="en-US" dirty="0"/>
          </a:p>
        </p:txBody>
      </p:sp>
      <p:sp>
        <p:nvSpPr>
          <p:cNvPr id="10" name="Text Placeholder 9"/>
          <p:cNvSpPr>
            <a:spLocks noGrp="1"/>
          </p:cNvSpPr>
          <p:nvPr>
            <p:ph type="body" sz="quarter" idx="13"/>
          </p:nvPr>
        </p:nvSpPr>
        <p:spPr>
          <a:xfrm>
            <a:off x="1674812" y="3352800"/>
            <a:ext cx="8839202" cy="584200"/>
          </a:xfrm>
        </p:spPr>
        <p:txBody>
          <a:bodyPr anchor="ctr">
            <a:normAutofit/>
          </a:bodyPr>
          <a:lstStyle>
            <a:lvl1pPr marL="0" indent="0" algn="r">
              <a:buFontTx/>
              <a:buNone/>
              <a:defRPr sz="2000"/>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smtClean="0"/>
              <a:t>Edit Master text styles</a:t>
            </a:r>
          </a:p>
        </p:txBody>
      </p:sp>
      <p:sp>
        <p:nvSpPr>
          <p:cNvPr id="3" name="Text Placeholder 2"/>
          <p:cNvSpPr>
            <a:spLocks noGrp="1"/>
          </p:cNvSpPr>
          <p:nvPr>
            <p:ph type="body" idx="1"/>
          </p:nvPr>
        </p:nvSpPr>
        <p:spPr>
          <a:xfrm>
            <a:off x="1295401" y="4343399"/>
            <a:ext cx="9609666" cy="1532467"/>
          </a:xfrm>
        </p:spPr>
        <p:txBody>
          <a:bodyPr anchor="ctr">
            <a:normAutofit/>
          </a:bodyPr>
          <a:lstStyle>
            <a:lvl1pPr marL="0" indent="0" algn="ctr">
              <a:buNone/>
              <a:defRPr sz="20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fld id="{B61BEF0D-F0BB-DE4B-95CE-6DB70DBA9567}" type="datetimeFigureOut">
              <a:rPr lang="en-US" dirty="0"/>
              <a:pPr/>
              <a:t>11/11/2019</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
        <p:nvSpPr>
          <p:cNvPr id="14" name="TextBox 13"/>
          <p:cNvSpPr txBox="1"/>
          <p:nvPr/>
        </p:nvSpPr>
        <p:spPr>
          <a:xfrm>
            <a:off x="862013" y="879961"/>
            <a:ext cx="609600" cy="584776"/>
          </a:xfrm>
          <a:prstGeom prst="rect">
            <a:avLst/>
          </a:prstGeom>
        </p:spPr>
        <p:txBody>
          <a:bodyPr vert="horz" lIns="91440" tIns="45720" rIns="91440" bIns="45720" rtlCol="0" anchor="ctr">
            <a:noAutofit/>
          </a:bodyPr>
          <a:lstStyle/>
          <a:p>
            <a:pPr lvl="0"/>
            <a:r>
              <a:rPr lang="en-US" sz="8000" dirty="0">
                <a:solidFill>
                  <a:schemeClr val="tx1"/>
                </a:solidFill>
                <a:effectLst/>
              </a:rPr>
              <a:t>“</a:t>
            </a:r>
          </a:p>
        </p:txBody>
      </p:sp>
      <p:sp>
        <p:nvSpPr>
          <p:cNvPr id="15" name="TextBox 14"/>
          <p:cNvSpPr txBox="1"/>
          <p:nvPr/>
        </p:nvSpPr>
        <p:spPr>
          <a:xfrm>
            <a:off x="10600267" y="2827870"/>
            <a:ext cx="609600" cy="584776"/>
          </a:xfrm>
          <a:prstGeom prst="rect">
            <a:avLst/>
          </a:prstGeom>
        </p:spPr>
        <p:txBody>
          <a:bodyPr vert="horz" lIns="91440" tIns="45720" rIns="91440" bIns="45720" rtlCol="0" anchor="ctr">
            <a:noAutofit/>
          </a:bodyPr>
          <a:lstStyle/>
          <a:p>
            <a:pPr lvl="0" algn="r"/>
            <a:r>
              <a:rPr lang="en-US" sz="8000" dirty="0">
                <a:solidFill>
                  <a:schemeClr val="tx1"/>
                </a:solidFill>
                <a:effectLst/>
              </a:rPr>
              <a:t>”</a:t>
            </a:r>
          </a:p>
        </p:txBody>
      </p:sp>
      <p:cxnSp>
        <p:nvCxnSpPr>
          <p:cNvPr id="19" name="Straight Connector 18"/>
          <p:cNvCxnSpPr/>
          <p:nvPr/>
        </p:nvCxnSpPr>
        <p:spPr>
          <a:xfrm>
            <a:off x="1396169" y="4140199"/>
            <a:ext cx="9407298" cy="0"/>
          </a:xfrm>
          <a:prstGeom prst="line">
            <a:avLst/>
          </a:prstGeom>
          <a:ln w="15875">
            <a:solidFill>
              <a:schemeClr val="accent1">
                <a:lumMod val="60000"/>
                <a:lumOff val="40000"/>
              </a:schemeClr>
            </a:solidFill>
          </a:ln>
        </p:spPr>
        <p:style>
          <a:lnRef idx="2">
            <a:schemeClr val="accent1"/>
          </a:lnRef>
          <a:fillRef idx="0">
            <a:schemeClr val="accent1"/>
          </a:fillRef>
          <a:effectRef idx="1">
            <a:schemeClr val="accent1"/>
          </a:effectRef>
          <a:fontRef idx="minor">
            <a:schemeClr val="tx1"/>
          </a:fontRef>
        </p:style>
      </p:cxn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1295402" y="3308581"/>
            <a:ext cx="9609668" cy="1468800"/>
          </a:xfrm>
        </p:spPr>
        <p:txBody>
          <a:bodyPr anchor="b">
            <a:normAutofit/>
          </a:bodyPr>
          <a:lstStyle>
            <a:lvl1pPr algn="l">
              <a:defRPr sz="3200" b="0" cap="none"/>
            </a:lvl1pPr>
          </a:lstStyle>
          <a:p>
            <a:r>
              <a:rPr lang="en-US" smtClean="0"/>
              <a:t>Click to edit Master title style</a:t>
            </a:r>
            <a:endParaRPr lang="en-US" dirty="0"/>
          </a:p>
        </p:txBody>
      </p:sp>
      <p:sp>
        <p:nvSpPr>
          <p:cNvPr id="3" name="Text Placeholder 2"/>
          <p:cNvSpPr>
            <a:spLocks noGrp="1"/>
          </p:cNvSpPr>
          <p:nvPr>
            <p:ph type="body" idx="1"/>
          </p:nvPr>
        </p:nvSpPr>
        <p:spPr>
          <a:xfrm>
            <a:off x="1295401" y="4777381"/>
            <a:ext cx="9609668" cy="860400"/>
          </a:xfrm>
        </p:spPr>
        <p:txBody>
          <a:bodyPr anchor="t">
            <a:normAutofit/>
          </a:bodyPr>
          <a:lstStyle>
            <a:lvl1pPr marL="0" indent="0" algn="l">
              <a:buNone/>
              <a:defRPr sz="20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fld id="{B61BEF0D-F0BB-DE4B-95CE-6DB70DBA9567}" type="datetimeFigureOut">
              <a:rPr lang="en-US" dirty="0"/>
              <a:pPr/>
              <a:t>11/11/2019</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Quote Name Card">
    <p:spTree>
      <p:nvGrpSpPr>
        <p:cNvPr id="1" name=""/>
        <p:cNvGrpSpPr/>
        <p:nvPr/>
      </p:nvGrpSpPr>
      <p:grpSpPr>
        <a:xfrm>
          <a:off x="0" y="0"/>
          <a:ext cx="0" cy="0"/>
          <a:chOff x="0" y="0"/>
          <a:chExt cx="0" cy="0"/>
        </a:xfrm>
      </p:grpSpPr>
      <p:sp>
        <p:nvSpPr>
          <p:cNvPr id="2" name="Title 1"/>
          <p:cNvSpPr>
            <a:spLocks noGrp="1"/>
          </p:cNvSpPr>
          <p:nvPr>
            <p:ph type="title"/>
          </p:nvPr>
        </p:nvSpPr>
        <p:spPr>
          <a:xfrm>
            <a:off x="1446213" y="982132"/>
            <a:ext cx="9296398" cy="2243668"/>
          </a:xfrm>
        </p:spPr>
        <p:txBody>
          <a:bodyPr anchor="ctr">
            <a:normAutofit/>
          </a:bodyPr>
          <a:lstStyle>
            <a:lvl1pPr algn="ctr">
              <a:defRPr sz="3200" b="0" cap="none">
                <a:solidFill>
                  <a:schemeClr val="tx1"/>
                </a:solidFill>
              </a:defRPr>
            </a:lvl1pPr>
          </a:lstStyle>
          <a:p>
            <a:r>
              <a:rPr lang="en-US" smtClean="0"/>
              <a:t>Click to edit Master title style</a:t>
            </a:r>
            <a:endParaRPr lang="en-US" dirty="0"/>
          </a:p>
        </p:txBody>
      </p:sp>
      <p:sp>
        <p:nvSpPr>
          <p:cNvPr id="14" name="Text Placeholder 2"/>
          <p:cNvSpPr>
            <a:spLocks noGrp="1"/>
          </p:cNvSpPr>
          <p:nvPr>
            <p:ph type="body" idx="13"/>
          </p:nvPr>
        </p:nvSpPr>
        <p:spPr>
          <a:xfrm>
            <a:off x="1295401" y="3639312"/>
            <a:ext cx="9609668" cy="886968"/>
          </a:xfrm>
        </p:spPr>
        <p:txBody>
          <a:bodyPr anchor="b">
            <a:normAutofit/>
          </a:bodyPr>
          <a:lstStyle>
            <a:lvl1pPr marL="0" indent="0" algn="l">
              <a:spcBef>
                <a:spcPts val="0"/>
              </a:spcBef>
              <a:buNone/>
              <a:defRPr sz="24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Edit Master text styles</a:t>
            </a:r>
          </a:p>
        </p:txBody>
      </p:sp>
      <p:sp>
        <p:nvSpPr>
          <p:cNvPr id="3" name="Text Placeholder 2"/>
          <p:cNvSpPr>
            <a:spLocks noGrp="1"/>
          </p:cNvSpPr>
          <p:nvPr>
            <p:ph type="body" idx="1"/>
          </p:nvPr>
        </p:nvSpPr>
        <p:spPr>
          <a:xfrm>
            <a:off x="1295401" y="4529667"/>
            <a:ext cx="9609668" cy="1346200"/>
          </a:xfrm>
        </p:spPr>
        <p:txBody>
          <a:bodyPr anchor="t">
            <a:normAutofit/>
          </a:bodyPr>
          <a:lstStyle>
            <a:lvl1pPr marL="0" indent="0" algn="l">
              <a:buNone/>
              <a:defRPr sz="18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fld id="{B61BEF0D-F0BB-DE4B-95CE-6DB70DBA9567}" type="datetimeFigureOut">
              <a:rPr lang="en-US" dirty="0"/>
              <a:pPr/>
              <a:t>11/11/2019</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
        <p:nvSpPr>
          <p:cNvPr id="12" name="TextBox 11"/>
          <p:cNvSpPr txBox="1"/>
          <p:nvPr/>
        </p:nvSpPr>
        <p:spPr>
          <a:xfrm>
            <a:off x="862013" y="879961"/>
            <a:ext cx="609600" cy="584776"/>
          </a:xfrm>
          <a:prstGeom prst="rect">
            <a:avLst/>
          </a:prstGeom>
        </p:spPr>
        <p:txBody>
          <a:bodyPr vert="horz" lIns="91440" tIns="45720" rIns="91440" bIns="45720" rtlCol="0" anchor="ctr">
            <a:noAutofit/>
          </a:bodyPr>
          <a:lstStyle/>
          <a:p>
            <a:pPr lvl="0"/>
            <a:r>
              <a:rPr lang="en-US" sz="8000" dirty="0">
                <a:solidFill>
                  <a:schemeClr val="tx1"/>
                </a:solidFill>
                <a:effectLst/>
              </a:rPr>
              <a:t>“</a:t>
            </a:r>
          </a:p>
        </p:txBody>
      </p:sp>
      <p:sp>
        <p:nvSpPr>
          <p:cNvPr id="13" name="TextBox 12"/>
          <p:cNvSpPr txBox="1"/>
          <p:nvPr/>
        </p:nvSpPr>
        <p:spPr>
          <a:xfrm>
            <a:off x="10600267" y="2599261"/>
            <a:ext cx="609600" cy="584776"/>
          </a:xfrm>
          <a:prstGeom prst="rect">
            <a:avLst/>
          </a:prstGeom>
        </p:spPr>
        <p:txBody>
          <a:bodyPr vert="horz" lIns="91440" tIns="45720" rIns="91440" bIns="45720" rtlCol="0" anchor="ctr">
            <a:noAutofit/>
          </a:bodyPr>
          <a:lstStyle/>
          <a:p>
            <a:pPr lvl="0" algn="r"/>
            <a:r>
              <a:rPr lang="en-US" sz="8000" dirty="0">
                <a:solidFill>
                  <a:schemeClr val="tx1"/>
                </a:solidFill>
                <a:effectLst/>
              </a:rPr>
              <a:t>”</a:t>
            </a:r>
          </a:p>
        </p:txBody>
      </p:sp>
      <p:cxnSp>
        <p:nvCxnSpPr>
          <p:cNvPr id="26" name="Straight Connector 25"/>
          <p:cNvCxnSpPr/>
          <p:nvPr/>
        </p:nvCxnSpPr>
        <p:spPr>
          <a:xfrm>
            <a:off x="1396169" y="3429000"/>
            <a:ext cx="9407298" cy="0"/>
          </a:xfrm>
          <a:prstGeom prst="line">
            <a:avLst/>
          </a:prstGeom>
          <a:ln w="15875">
            <a:solidFill>
              <a:schemeClr val="accent1">
                <a:lumMod val="60000"/>
                <a:lumOff val="40000"/>
              </a:schemeClr>
            </a:solidFill>
          </a:ln>
        </p:spPr>
        <p:style>
          <a:lnRef idx="2">
            <a:schemeClr val="accent1"/>
          </a:lnRef>
          <a:fillRef idx="0">
            <a:schemeClr val="accent1"/>
          </a:fillRef>
          <a:effectRef idx="1">
            <a:schemeClr val="accent1"/>
          </a:effectRef>
          <a:fontRef idx="minor">
            <a:schemeClr val="tx1"/>
          </a:fontRef>
        </p:style>
      </p:cxnSp>
    </p:spTree>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p:cSld name="True or False">
    <p:spTree>
      <p:nvGrpSpPr>
        <p:cNvPr id="1" name=""/>
        <p:cNvGrpSpPr/>
        <p:nvPr/>
      </p:nvGrpSpPr>
      <p:grpSpPr>
        <a:xfrm>
          <a:off x="0" y="0"/>
          <a:ext cx="0" cy="0"/>
          <a:chOff x="0" y="0"/>
          <a:chExt cx="0" cy="0"/>
        </a:xfrm>
      </p:grpSpPr>
      <p:sp>
        <p:nvSpPr>
          <p:cNvPr id="2" name="Title 1"/>
          <p:cNvSpPr>
            <a:spLocks noGrp="1"/>
          </p:cNvSpPr>
          <p:nvPr>
            <p:ph type="title"/>
          </p:nvPr>
        </p:nvSpPr>
        <p:spPr>
          <a:xfrm>
            <a:off x="1295401" y="982132"/>
            <a:ext cx="9609666" cy="2243668"/>
          </a:xfrm>
        </p:spPr>
        <p:txBody>
          <a:bodyPr vert="horz" lIns="91440" tIns="45720" rIns="91440" bIns="45720" rtlCol="0" anchor="ctr">
            <a:normAutofit/>
          </a:bodyPr>
          <a:lstStyle>
            <a:lvl1pPr>
              <a:defRPr lang="en-US" b="0" dirty="0"/>
            </a:lvl1pPr>
          </a:lstStyle>
          <a:p>
            <a:pPr marL="0" lvl="0"/>
            <a:r>
              <a:rPr lang="en-US" smtClean="0"/>
              <a:t>Click to edit Master title style</a:t>
            </a:r>
            <a:endParaRPr lang="en-US" dirty="0"/>
          </a:p>
        </p:txBody>
      </p:sp>
      <p:sp>
        <p:nvSpPr>
          <p:cNvPr id="11" name="Text Placeholder 2"/>
          <p:cNvSpPr>
            <a:spLocks noGrp="1"/>
          </p:cNvSpPr>
          <p:nvPr>
            <p:ph type="body" idx="13"/>
          </p:nvPr>
        </p:nvSpPr>
        <p:spPr>
          <a:xfrm>
            <a:off x="1295401" y="3630168"/>
            <a:ext cx="9609668" cy="841248"/>
          </a:xfrm>
        </p:spPr>
        <p:txBody>
          <a:bodyPr anchor="b">
            <a:normAutofit/>
          </a:bodyPr>
          <a:lstStyle>
            <a:lvl1pPr marL="0" indent="0" algn="l">
              <a:spcBef>
                <a:spcPts val="0"/>
              </a:spcBef>
              <a:buNone/>
              <a:defRPr sz="28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Edit Master text styles</a:t>
            </a:r>
          </a:p>
        </p:txBody>
      </p:sp>
      <p:sp>
        <p:nvSpPr>
          <p:cNvPr id="3" name="Text Placeholder 2"/>
          <p:cNvSpPr>
            <a:spLocks noGrp="1"/>
          </p:cNvSpPr>
          <p:nvPr>
            <p:ph type="body" idx="1"/>
          </p:nvPr>
        </p:nvSpPr>
        <p:spPr>
          <a:xfrm>
            <a:off x="1295400" y="4470399"/>
            <a:ext cx="9609670" cy="1405467"/>
          </a:xfrm>
        </p:spPr>
        <p:txBody>
          <a:bodyPr anchor="t">
            <a:normAutofit/>
          </a:bodyPr>
          <a:lstStyle>
            <a:lvl1pPr marL="0" indent="0" algn="l">
              <a:buNone/>
              <a:defRPr sz="18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fld id="{B61BEF0D-F0BB-DE4B-95CE-6DB70DBA9567}" type="datetimeFigureOut">
              <a:rPr lang="en-US" dirty="0"/>
              <a:pPr/>
              <a:t>11/11/2019</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cxnSp>
        <p:nvCxnSpPr>
          <p:cNvPr id="15" name="Straight Connector 14"/>
          <p:cNvCxnSpPr/>
          <p:nvPr/>
        </p:nvCxnSpPr>
        <p:spPr>
          <a:xfrm>
            <a:off x="1396169" y="3429000"/>
            <a:ext cx="9407298" cy="0"/>
          </a:xfrm>
          <a:prstGeom prst="line">
            <a:avLst/>
          </a:prstGeom>
          <a:ln w="15875">
            <a:solidFill>
              <a:schemeClr val="accent1">
                <a:lumMod val="60000"/>
                <a:lumOff val="40000"/>
              </a:schemeClr>
            </a:solidFill>
          </a:ln>
        </p:spPr>
        <p:style>
          <a:lnRef idx="2">
            <a:schemeClr val="accent1"/>
          </a:lnRef>
          <a:fillRef idx="0">
            <a:schemeClr val="accent1"/>
          </a:fillRef>
          <a:effectRef idx="1">
            <a:schemeClr val="accent1"/>
          </a:effectRef>
          <a:fontRef idx="minor">
            <a:schemeClr val="tx1"/>
          </a:fontRef>
        </p:style>
      </p:cxnSp>
    </p:spTree>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lgn="ctr">
              <a:defRPr/>
            </a:lvl1pPr>
          </a:lstStyle>
          <a:p>
            <a:r>
              <a:rPr lang="en-US" smtClean="0"/>
              <a:t>Click to edit Master title style</a:t>
            </a:r>
            <a:endParaRPr lang="en-US" dirty="0"/>
          </a:p>
        </p:txBody>
      </p:sp>
      <p:sp>
        <p:nvSpPr>
          <p:cNvPr id="3" name="Vertical Text Placeholder 2"/>
          <p:cNvSpPr>
            <a:spLocks noGrp="1"/>
          </p:cNvSpPr>
          <p:nvPr>
            <p:ph type="body" orient="vert" idx="1"/>
          </p:nvPr>
        </p:nvSpPr>
        <p:spPr/>
        <p:txBody>
          <a:bodyPr vert="eaVert" ancho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B61BEF0D-F0BB-DE4B-95CE-6DB70DBA9567}" type="datetimeFigureOut">
              <a:rPr lang="en-US" dirty="0"/>
              <a:pPr/>
              <a:t>11/11/2019</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cxnSp>
        <p:nvCxnSpPr>
          <p:cNvPr id="14" name="Straight Connector 13"/>
          <p:cNvCxnSpPr/>
          <p:nvPr/>
        </p:nvCxnSpPr>
        <p:spPr>
          <a:xfrm>
            <a:off x="1396169" y="2421466"/>
            <a:ext cx="9407298" cy="0"/>
          </a:xfrm>
          <a:prstGeom prst="line">
            <a:avLst/>
          </a:prstGeom>
          <a:ln w="15875">
            <a:solidFill>
              <a:schemeClr val="accent1">
                <a:lumMod val="60000"/>
                <a:lumOff val="40000"/>
              </a:schemeClr>
            </a:solidFill>
          </a:ln>
        </p:spPr>
        <p:style>
          <a:lnRef idx="2">
            <a:schemeClr val="accent1"/>
          </a:lnRef>
          <a:fillRef idx="0">
            <a:schemeClr val="accent1"/>
          </a:fillRef>
          <a:effectRef idx="1">
            <a:schemeClr val="accent1"/>
          </a:effectRef>
          <a:fontRef idx="minor">
            <a:schemeClr val="tx1"/>
          </a:fontRef>
        </p:style>
      </p:cxnSp>
    </p:spTree>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999356" y="982131"/>
            <a:ext cx="1890895" cy="4893735"/>
          </a:xfrm>
        </p:spPr>
        <p:txBody>
          <a:bodyPr vert="eaVert"/>
          <a:lstStyle/>
          <a:p>
            <a:r>
              <a:rPr lang="en-US" smtClean="0"/>
              <a:t>Click to edit Master title style</a:t>
            </a:r>
            <a:endParaRPr lang="en-US" dirty="0"/>
          </a:p>
        </p:txBody>
      </p:sp>
      <p:sp>
        <p:nvSpPr>
          <p:cNvPr id="3" name="Vertical Text Placeholder 2"/>
          <p:cNvSpPr>
            <a:spLocks noGrp="1"/>
          </p:cNvSpPr>
          <p:nvPr>
            <p:ph type="body" orient="vert" idx="1"/>
          </p:nvPr>
        </p:nvSpPr>
        <p:spPr>
          <a:xfrm>
            <a:off x="1295398" y="982132"/>
            <a:ext cx="7433025" cy="4893734"/>
          </a:xfrm>
        </p:spPr>
        <p:txBody>
          <a:bodyPr vert="eaVert" ancho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B61BEF0D-F0BB-DE4B-95CE-6DB70DBA9567}" type="datetimeFigureOut">
              <a:rPr lang="en-US" dirty="0"/>
              <a:pPr/>
              <a:t>11/11/2019</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cxnSp>
        <p:nvCxnSpPr>
          <p:cNvPr id="14" name="Straight Connector 13"/>
          <p:cNvCxnSpPr/>
          <p:nvPr/>
        </p:nvCxnSpPr>
        <p:spPr>
          <a:xfrm>
            <a:off x="8863890" y="990600"/>
            <a:ext cx="0" cy="4876800"/>
          </a:xfrm>
          <a:prstGeom prst="line">
            <a:avLst/>
          </a:prstGeom>
          <a:ln w="15875">
            <a:solidFill>
              <a:schemeClr val="accent1">
                <a:lumMod val="60000"/>
                <a:lumOff val="40000"/>
              </a:schemeClr>
            </a:solidFill>
          </a:ln>
        </p:spPr>
        <p:style>
          <a:lnRef idx="2">
            <a:schemeClr val="accent1"/>
          </a:lnRef>
          <a:fillRef idx="0">
            <a:schemeClr val="accent1"/>
          </a:fillRef>
          <a:effectRef idx="1">
            <a:schemeClr val="accent1"/>
          </a:effectRef>
          <a:fontRef idx="minor">
            <a:schemeClr val="tx1"/>
          </a:fontRef>
        </p:style>
      </p:cxn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image" Target="../media/image3.png"/><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1"/>
      </p:bgRef>
    </p:bg>
    <p:spTree>
      <p:nvGrpSpPr>
        <p:cNvPr id="1" name=""/>
        <p:cNvGrpSpPr/>
        <p:nvPr/>
      </p:nvGrpSpPr>
      <p:grpSpPr>
        <a:xfrm>
          <a:off x="0" y="0"/>
          <a:ext cx="0" cy="0"/>
          <a:chOff x="0" y="0"/>
          <a:chExt cx="0" cy="0"/>
        </a:xfrm>
      </p:grpSpPr>
      <p:pic>
        <p:nvPicPr>
          <p:cNvPr id="7" name="Picture 6" descr="HD-PanelContent-GrommetsCombined.png"/>
          <p:cNvPicPr>
            <a:picLocks noChangeAspect="1"/>
          </p:cNvPicPr>
          <p:nvPr/>
        </p:nvPicPr>
        <p:blipFill>
          <a:blip r:embed="rId19">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2" name="Title Placeholder 1"/>
          <p:cNvSpPr>
            <a:spLocks noGrp="1"/>
          </p:cNvSpPr>
          <p:nvPr>
            <p:ph type="title"/>
          </p:nvPr>
        </p:nvSpPr>
        <p:spPr>
          <a:xfrm>
            <a:off x="1295402" y="982132"/>
            <a:ext cx="9601196" cy="1303867"/>
          </a:xfrm>
          <a:prstGeom prst="rect">
            <a:avLst/>
          </a:prstGeom>
          <a:effectLst/>
        </p:spPr>
        <p:txBody>
          <a:bodyPr vert="horz" lIns="91440" tIns="45720" rIns="91440" bIns="45720" rtlCol="0" anchor="ctr">
            <a:normAutofit/>
          </a:bodyPr>
          <a:lstStyle/>
          <a:p>
            <a:r>
              <a:rPr lang="en-US" smtClean="0"/>
              <a:t>Click to edit Master title style</a:t>
            </a:r>
            <a:endParaRPr lang="en-US" dirty="0"/>
          </a:p>
        </p:txBody>
      </p:sp>
      <p:sp>
        <p:nvSpPr>
          <p:cNvPr id="3" name="Text Placeholder 2"/>
          <p:cNvSpPr>
            <a:spLocks noGrp="1"/>
          </p:cNvSpPr>
          <p:nvPr>
            <p:ph type="body" idx="1"/>
          </p:nvPr>
        </p:nvSpPr>
        <p:spPr>
          <a:xfrm>
            <a:off x="1295401" y="2556932"/>
            <a:ext cx="9601196" cy="3318936"/>
          </a:xfrm>
          <a:prstGeom prst="rect">
            <a:avLst/>
          </a:prstGeom>
        </p:spPr>
        <p:txBody>
          <a:bodyPr vert="horz" lIns="91440" tIns="45720" rIns="91440" bIns="45720" rtlCol="0" anchor="t">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2"/>
          </p:nvPr>
        </p:nvSpPr>
        <p:spPr>
          <a:xfrm>
            <a:off x="8677501" y="5969000"/>
            <a:ext cx="1600200" cy="279400"/>
          </a:xfrm>
          <a:prstGeom prst="rect">
            <a:avLst/>
          </a:prstGeom>
        </p:spPr>
        <p:txBody>
          <a:bodyPr vert="horz" lIns="91440" tIns="45720" rIns="91440" bIns="45720" rtlCol="0" anchor="ctr"/>
          <a:lstStyle>
            <a:lvl1pPr algn="r">
              <a:defRPr sz="1000" b="0" i="0">
                <a:solidFill>
                  <a:schemeClr val="tx1"/>
                </a:solidFill>
                <a:effectLst/>
                <a:latin typeface="+mn-lt"/>
              </a:defRPr>
            </a:lvl1pPr>
          </a:lstStyle>
          <a:p>
            <a:fld id="{B61BEF0D-F0BB-DE4B-95CE-6DB70DBA9567}" type="datetimeFigureOut">
              <a:rPr lang="en-US" dirty="0"/>
              <a:pPr/>
              <a:t>11/11/2019</a:t>
            </a:fld>
            <a:endParaRPr lang="en-US" dirty="0"/>
          </a:p>
        </p:txBody>
      </p:sp>
      <p:sp>
        <p:nvSpPr>
          <p:cNvPr id="5" name="Footer Placeholder 4"/>
          <p:cNvSpPr>
            <a:spLocks noGrp="1"/>
          </p:cNvSpPr>
          <p:nvPr>
            <p:ph type="ftr" sz="quarter" idx="3"/>
          </p:nvPr>
        </p:nvSpPr>
        <p:spPr>
          <a:xfrm>
            <a:off x="1295401" y="5969000"/>
            <a:ext cx="7305900" cy="279400"/>
          </a:xfrm>
          <a:prstGeom prst="rect">
            <a:avLst/>
          </a:prstGeom>
        </p:spPr>
        <p:txBody>
          <a:bodyPr vert="horz" lIns="91440" tIns="45720" rIns="91440" bIns="45720" rtlCol="0" anchor="ctr"/>
          <a:lstStyle>
            <a:lvl1pPr algn="l">
              <a:defRPr sz="1000" b="0" i="0">
                <a:solidFill>
                  <a:schemeClr val="tx1"/>
                </a:solidFill>
                <a:effectLst/>
                <a:latin typeface="+mn-lt"/>
              </a:defRPr>
            </a:lvl1pPr>
          </a:lstStyle>
          <a:p>
            <a:endParaRPr lang="en-US" dirty="0"/>
          </a:p>
        </p:txBody>
      </p:sp>
      <p:sp>
        <p:nvSpPr>
          <p:cNvPr id="6" name="Slide Number Placeholder 5"/>
          <p:cNvSpPr>
            <a:spLocks noGrp="1"/>
          </p:cNvSpPr>
          <p:nvPr>
            <p:ph type="sldNum" sz="quarter" idx="4"/>
          </p:nvPr>
        </p:nvSpPr>
        <p:spPr>
          <a:xfrm>
            <a:off x="10353901" y="5969000"/>
            <a:ext cx="542697" cy="279400"/>
          </a:xfrm>
          <a:prstGeom prst="rect">
            <a:avLst/>
          </a:prstGeom>
        </p:spPr>
        <p:txBody>
          <a:bodyPr vert="horz" lIns="91440" tIns="45720" rIns="91440" bIns="45720" rtlCol="0" anchor="ctr"/>
          <a:lstStyle>
            <a:lvl1pPr algn="r">
              <a:defRPr sz="1000" b="0" i="0">
                <a:solidFill>
                  <a:schemeClr val="tx1"/>
                </a:solidFill>
                <a:effectLst/>
                <a:latin typeface="+mn-lt"/>
              </a:defRPr>
            </a:lvl1pPr>
          </a:lstStyle>
          <a:p>
            <a:fld id="{D57F1E4F-1CFF-5643-939E-217C01CDF565}" type="slidenum">
              <a:rPr lang="en-US" dirty="0"/>
              <a:pPr/>
              <a:t>‹#›</a:t>
            </a:fld>
            <a:endParaRPr lang="en-US" dirty="0"/>
          </a:p>
        </p:txBody>
      </p:sp>
    </p:spTree>
  </p:cSld>
  <p:clrMap bg1="lt1" tx1="dk1" bg2="lt2" tx2="dk2" accent1="accent1" accent2="accent2" accent3="accent3" accent4="accent4" accent5="accent5" accent6="accent6" hlink="hlink" folHlink="folHlink"/>
  <p:sldLayoutIdLst>
    <p:sldLayoutId id="2147483649" r:id="rId1"/>
    <p:sldLayoutId id="2147483668" r:id="rId2"/>
    <p:sldLayoutId id="2147483651" r:id="rId3"/>
    <p:sldLayoutId id="2147483669" r:id="rId4"/>
    <p:sldLayoutId id="2147483653" r:id="rId5"/>
    <p:sldLayoutId id="2147483654" r:id="rId6"/>
    <p:sldLayoutId id="2147483655" r:id="rId7"/>
    <p:sldLayoutId id="2147483656" r:id="rId8"/>
    <p:sldLayoutId id="2147483660" r:id="rId9"/>
    <p:sldLayoutId id="2147483657" r:id="rId10"/>
    <p:sldLayoutId id="2147483663" r:id="rId11"/>
    <p:sldLayoutId id="2147483664" r:id="rId12"/>
    <p:sldLayoutId id="2147483665" r:id="rId13"/>
    <p:sldLayoutId id="2147483666" r:id="rId14"/>
    <p:sldLayoutId id="2147483667" r:id="rId15"/>
    <p:sldLayoutId id="2147483658" r:id="rId16"/>
    <p:sldLayoutId id="2147483659" r:id="rId17"/>
  </p:sldLayoutIdLst>
  <p:txStyles>
    <p:titleStyle>
      <a:lvl1pPr algn="ctr" defTabSz="457200" rtl="0" eaLnBrk="1" latinLnBrk="0" hangingPunct="1">
        <a:spcBef>
          <a:spcPct val="0"/>
        </a:spcBef>
        <a:buNone/>
        <a:defRPr sz="4400" kern="1200" cap="none">
          <a:ln w="3175" cmpd="sng">
            <a:noFill/>
          </a:ln>
          <a:solidFill>
            <a:schemeClr val="tx1">
              <a:lumMod val="85000"/>
              <a:lumOff val="15000"/>
            </a:schemeClr>
          </a:solidFill>
          <a:effectLst/>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285750" indent="-285750" algn="l" defTabSz="457200" rtl="0" eaLnBrk="1" latinLnBrk="0" hangingPunct="1">
        <a:spcBef>
          <a:spcPct val="20000"/>
        </a:spcBef>
        <a:spcAft>
          <a:spcPts val="600"/>
        </a:spcAft>
        <a:buClr>
          <a:schemeClr val="accent1"/>
        </a:buClr>
        <a:buSzPct val="115000"/>
        <a:buFont typeface="Arial"/>
        <a:buChar char="•"/>
        <a:defRPr sz="2400" kern="1200" cap="none">
          <a:solidFill>
            <a:schemeClr val="tx1">
              <a:lumMod val="85000"/>
              <a:lumOff val="15000"/>
            </a:schemeClr>
          </a:solidFill>
          <a:effectLst/>
          <a:latin typeface="+mn-lt"/>
          <a:ea typeface="+mn-ea"/>
          <a:cs typeface="+mn-cs"/>
        </a:defRPr>
      </a:lvl1pPr>
      <a:lvl2pPr marL="742950" indent="-285750" algn="l" defTabSz="457200" rtl="0" eaLnBrk="1" latinLnBrk="0" hangingPunct="1">
        <a:spcBef>
          <a:spcPct val="20000"/>
        </a:spcBef>
        <a:spcAft>
          <a:spcPts val="600"/>
        </a:spcAft>
        <a:buClr>
          <a:schemeClr val="accent1"/>
        </a:buClr>
        <a:buSzPct val="115000"/>
        <a:buFont typeface="Arial"/>
        <a:buChar char="•"/>
        <a:defRPr sz="2000" kern="1200" cap="none">
          <a:solidFill>
            <a:schemeClr val="tx1">
              <a:lumMod val="85000"/>
              <a:lumOff val="15000"/>
            </a:schemeClr>
          </a:solidFill>
          <a:effectLst/>
          <a:latin typeface="+mn-lt"/>
          <a:ea typeface="+mn-ea"/>
          <a:cs typeface="+mn-cs"/>
        </a:defRPr>
      </a:lvl2pPr>
      <a:lvl3pPr marL="1200150" indent="-285750" algn="l" defTabSz="457200" rtl="0" eaLnBrk="1" latinLnBrk="0" hangingPunct="1">
        <a:spcBef>
          <a:spcPct val="20000"/>
        </a:spcBef>
        <a:spcAft>
          <a:spcPts val="600"/>
        </a:spcAft>
        <a:buClr>
          <a:schemeClr val="accent1"/>
        </a:buClr>
        <a:buSzPct val="115000"/>
        <a:buFont typeface="Arial"/>
        <a:buChar char="•"/>
        <a:defRPr sz="1800" kern="1200" cap="none">
          <a:solidFill>
            <a:schemeClr val="tx1">
              <a:lumMod val="85000"/>
              <a:lumOff val="15000"/>
            </a:schemeClr>
          </a:solidFill>
          <a:effectLst/>
          <a:latin typeface="+mn-lt"/>
          <a:ea typeface="+mn-ea"/>
          <a:cs typeface="+mn-cs"/>
        </a:defRPr>
      </a:lvl3pPr>
      <a:lvl4pPr marL="1543050" indent="-171450" algn="l" defTabSz="457200" rtl="0" eaLnBrk="1" latinLnBrk="0" hangingPunct="1">
        <a:spcBef>
          <a:spcPct val="20000"/>
        </a:spcBef>
        <a:spcAft>
          <a:spcPts val="600"/>
        </a:spcAft>
        <a:buClr>
          <a:schemeClr val="accent1"/>
        </a:buClr>
        <a:buSzPct val="115000"/>
        <a:buFont typeface="Arial"/>
        <a:buChar char="•"/>
        <a:defRPr sz="1600" kern="1200" cap="none">
          <a:solidFill>
            <a:schemeClr val="tx1">
              <a:lumMod val="85000"/>
              <a:lumOff val="15000"/>
            </a:schemeClr>
          </a:solidFill>
          <a:effectLst/>
          <a:latin typeface="+mn-lt"/>
          <a:ea typeface="+mn-ea"/>
          <a:cs typeface="+mn-cs"/>
        </a:defRPr>
      </a:lvl4pPr>
      <a:lvl5pPr marL="2000250" indent="-171450" algn="l" defTabSz="457200" rtl="0" eaLnBrk="1" latinLnBrk="0" hangingPunct="1">
        <a:spcBef>
          <a:spcPct val="20000"/>
        </a:spcBef>
        <a:spcAft>
          <a:spcPts val="600"/>
        </a:spcAft>
        <a:buClr>
          <a:schemeClr val="accent1"/>
        </a:buClr>
        <a:buSzPct val="115000"/>
        <a:buFont typeface="Arial"/>
        <a:buChar char="•"/>
        <a:defRPr sz="1400" kern="1200" cap="none">
          <a:solidFill>
            <a:schemeClr val="tx1">
              <a:lumMod val="85000"/>
              <a:lumOff val="15000"/>
            </a:schemeClr>
          </a:solidFill>
          <a:effectLst/>
          <a:latin typeface="+mn-lt"/>
          <a:ea typeface="+mn-ea"/>
          <a:cs typeface="+mn-cs"/>
        </a:defRPr>
      </a:lvl5pPr>
      <a:lvl6pPr marL="2514600" indent="-228600" algn="l" defTabSz="457200" rtl="0" eaLnBrk="1" latinLnBrk="0" hangingPunct="1">
        <a:spcBef>
          <a:spcPct val="20000"/>
        </a:spcBef>
        <a:spcAft>
          <a:spcPts val="600"/>
        </a:spcAft>
        <a:buClr>
          <a:schemeClr val="accent1"/>
        </a:buClr>
        <a:buSzPct val="115000"/>
        <a:buFont typeface="Arial"/>
        <a:buChar char="•"/>
        <a:defRPr sz="1400" kern="1200" cap="none">
          <a:solidFill>
            <a:schemeClr val="tx1">
              <a:lumMod val="85000"/>
              <a:lumOff val="15000"/>
            </a:schemeClr>
          </a:solidFill>
          <a:effectLst/>
          <a:latin typeface="+mn-lt"/>
          <a:ea typeface="+mn-ea"/>
          <a:cs typeface="+mn-cs"/>
        </a:defRPr>
      </a:lvl6pPr>
      <a:lvl7pPr marL="2971800" indent="-228600" algn="l" defTabSz="457200" rtl="0" eaLnBrk="1" latinLnBrk="0" hangingPunct="1">
        <a:spcBef>
          <a:spcPct val="20000"/>
        </a:spcBef>
        <a:spcAft>
          <a:spcPts val="600"/>
        </a:spcAft>
        <a:buClr>
          <a:schemeClr val="accent1"/>
        </a:buClr>
        <a:buSzPct val="115000"/>
        <a:buFont typeface="Arial"/>
        <a:buChar char="•"/>
        <a:defRPr sz="1400" kern="1200" cap="none">
          <a:solidFill>
            <a:schemeClr val="tx1">
              <a:lumMod val="85000"/>
              <a:lumOff val="15000"/>
            </a:schemeClr>
          </a:solidFill>
          <a:effectLst/>
          <a:latin typeface="+mn-lt"/>
          <a:ea typeface="+mn-ea"/>
          <a:cs typeface="+mn-cs"/>
        </a:defRPr>
      </a:lvl7pPr>
      <a:lvl8pPr marL="3429000" indent="-228600" algn="l" defTabSz="457200" rtl="0" eaLnBrk="1" latinLnBrk="0" hangingPunct="1">
        <a:spcBef>
          <a:spcPct val="20000"/>
        </a:spcBef>
        <a:spcAft>
          <a:spcPts val="600"/>
        </a:spcAft>
        <a:buClr>
          <a:schemeClr val="accent1"/>
        </a:buClr>
        <a:buSzPct val="115000"/>
        <a:buFont typeface="Arial"/>
        <a:buChar char="•"/>
        <a:defRPr sz="1400" kern="1200" cap="none">
          <a:solidFill>
            <a:schemeClr val="tx1">
              <a:lumMod val="85000"/>
              <a:lumOff val="15000"/>
            </a:schemeClr>
          </a:solidFill>
          <a:effectLst/>
          <a:latin typeface="+mn-lt"/>
          <a:ea typeface="+mn-ea"/>
          <a:cs typeface="+mn-cs"/>
        </a:defRPr>
      </a:lvl8pPr>
      <a:lvl9pPr marL="3886200" indent="-228600" algn="l" defTabSz="457200" rtl="0" eaLnBrk="1" latinLnBrk="0" hangingPunct="1">
        <a:spcBef>
          <a:spcPct val="20000"/>
        </a:spcBef>
        <a:spcAft>
          <a:spcPts val="600"/>
        </a:spcAft>
        <a:buClr>
          <a:schemeClr val="accent1"/>
        </a:buClr>
        <a:buSzPct val="115000"/>
        <a:buFont typeface="Arial"/>
        <a:buChar char="•"/>
        <a:defRPr sz="1400" kern="1200" cap="none">
          <a:solidFill>
            <a:schemeClr val="tx1">
              <a:lumMod val="85000"/>
              <a:lumOff val="15000"/>
            </a:schemeClr>
          </a:solidFill>
          <a:effectLst/>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3" Type="http://schemas.openxmlformats.org/officeDocument/2006/relationships/diagramLayout" Target="../diagrams/layout1.xml"/><Relationship Id="rId2" Type="http://schemas.openxmlformats.org/officeDocument/2006/relationships/diagramData" Target="../diagrams/data1.xml"/><Relationship Id="rId1" Type="http://schemas.openxmlformats.org/officeDocument/2006/relationships/slideLayout" Target="../slideLayouts/slideLayout2.xml"/><Relationship Id="rId6" Type="http://schemas.microsoft.com/office/2007/relationships/diagramDrawing" Target="../diagrams/drawing1.xml"/><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2" Type="http://schemas.openxmlformats.org/officeDocument/2006/relationships/hyperlink" Target="https://www.bbc.co.uk/news/world-36139904" TargetMode="External"/><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2">
            <a:extLst>
              <a:ext uri="{FF2B5EF4-FFF2-40B4-BE49-F238E27FC236}">
                <a16:creationId xmlns:a16="http://schemas.microsoft.com/office/drawing/2014/main" id="{44E4CEF5-6E68-4D8D-95A1-779C738FB15B}"/>
              </a:ext>
            </a:extLst>
          </p:cNvPr>
          <p:cNvSpPr txBox="1">
            <a:spLocks noChangeArrowheads="1"/>
          </p:cNvSpPr>
          <p:nvPr/>
        </p:nvSpPr>
        <p:spPr>
          <a:xfrm>
            <a:off x="1981200" y="4077073"/>
            <a:ext cx="8229600" cy="894927"/>
          </a:xfrm>
          <a:prstGeom prst="rect">
            <a:avLst/>
          </a:prstGeom>
          <a:noFill/>
          <a:extLst>
            <a:ext uri="{AF507438-7753-43E0-B8FC-AC1667EBCBE1}">
              <a14:hiddenEffects xmlns:a14="http://schemas.microsoft.com/office/drawing/2010/main">
                <a:effectLst>
                  <a:outerShdw dist="35921" dir="2700000" algn="ctr" rotWithShape="0">
                    <a:srgbClr val="808080"/>
                  </a:outerShdw>
                </a:effectLst>
              </a14:hiddenEffects>
            </a:ext>
          </a:extLst>
        </p:spPr>
        <p:txBody>
          <a:bodyPr vert="horz" lIns="69056" tIns="34529" rIns="69056" bIns="34529" rtlCol="0" anchor="b">
            <a:no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r>
              <a:rPr lang="en-US" altLang="en-US" sz="7200" b="1" dirty="0">
                <a:ln w="0"/>
                <a:effectLst>
                  <a:outerShdw blurRad="38100" dist="25400" dir="5400000" algn="ctr" rotWithShape="0">
                    <a:srgbClr val="6E747A">
                      <a:alpha val="43000"/>
                    </a:srgbClr>
                  </a:outerShdw>
                </a:effectLst>
                <a:latin typeface="Garamond" panose="02020404030301010803" pitchFamily="18" charset="0"/>
              </a:rPr>
              <a:t>Self-Concept </a:t>
            </a:r>
          </a:p>
          <a:p>
            <a:r>
              <a:rPr lang="en-US" altLang="en-US" sz="7200" b="1" dirty="0">
                <a:ln w="0"/>
                <a:effectLst>
                  <a:outerShdw blurRad="38100" dist="25400" dir="5400000" algn="ctr" rotWithShape="0">
                    <a:srgbClr val="6E747A">
                      <a:alpha val="43000"/>
                    </a:srgbClr>
                  </a:outerShdw>
                </a:effectLst>
                <a:latin typeface="Garamond" panose="02020404030301010803" pitchFamily="18" charset="0"/>
              </a:rPr>
              <a:t>&amp; </a:t>
            </a:r>
          </a:p>
          <a:p>
            <a:r>
              <a:rPr lang="en-US" altLang="en-US" sz="7200" b="1" dirty="0">
                <a:ln w="0"/>
                <a:effectLst>
                  <a:outerShdw blurRad="38100" dist="25400" dir="5400000" algn="ctr" rotWithShape="0">
                    <a:srgbClr val="6E747A">
                      <a:alpha val="43000"/>
                    </a:srgbClr>
                  </a:outerShdw>
                </a:effectLst>
                <a:latin typeface="Garamond" panose="02020404030301010803" pitchFamily="18" charset="0"/>
              </a:rPr>
              <a:t>Self-Esteem</a:t>
            </a:r>
          </a:p>
        </p:txBody>
      </p:sp>
    </p:spTree>
    <p:extLst>
      <p:ext uri="{BB962C8B-B14F-4D97-AF65-F5344CB8AC3E}">
        <p14:creationId xmlns:p14="http://schemas.microsoft.com/office/powerpoint/2010/main" val="4168757380"/>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24578" name="Rectangle 2"/>
          <p:cNvSpPr>
            <a:spLocks noGrp="1" noChangeArrowheads="1"/>
          </p:cNvSpPr>
          <p:nvPr>
            <p:ph type="title"/>
          </p:nvPr>
        </p:nvSpPr>
        <p:spPr>
          <a:xfrm>
            <a:off x="1710005" y="705086"/>
            <a:ext cx="8229600" cy="894927"/>
          </a:xfrm>
          <a:noFill/>
          <a:extLst>
            <a:ext uri="{AF507438-7753-43E0-B8FC-AC1667EBCBE1}">
              <a14:hiddenEffects xmlns:a14="http://schemas.microsoft.com/office/drawing/2010/main">
                <a:effectLst>
                  <a:outerShdw dist="35921" dir="2700000" algn="ctr" rotWithShape="0">
                    <a:srgbClr val="808080"/>
                  </a:outerShdw>
                </a:effectLst>
              </a14:hiddenEffects>
            </a:ext>
          </a:extLst>
        </p:spPr>
        <p:txBody>
          <a:bodyPr vert="horz" lIns="69056" tIns="34529" rIns="69056" bIns="34529" rtlCol="0" anchor="b">
            <a:normAutofit/>
          </a:bodyPr>
          <a:lstStyle/>
          <a:p>
            <a:pPr eaLnBrk="1" hangingPunct="1"/>
            <a:r>
              <a:rPr lang="en-US" altLang="en-US" b="1" dirty="0">
                <a:latin typeface="+mn-lt"/>
              </a:rPr>
              <a:t>Self-Concept &amp; Self-Esteem</a:t>
            </a:r>
          </a:p>
        </p:txBody>
      </p:sp>
      <p:sp>
        <p:nvSpPr>
          <p:cNvPr id="2" name="TextBox 1">
            <a:extLst>
              <a:ext uri="{FF2B5EF4-FFF2-40B4-BE49-F238E27FC236}">
                <a16:creationId xmlns:a16="http://schemas.microsoft.com/office/drawing/2014/main" id="{7BE0F9DD-46E4-4B86-86CA-7A6E716663CD}"/>
              </a:ext>
            </a:extLst>
          </p:cNvPr>
          <p:cNvSpPr txBox="1"/>
          <p:nvPr/>
        </p:nvSpPr>
        <p:spPr>
          <a:xfrm>
            <a:off x="2002377" y="2415152"/>
            <a:ext cx="2061051" cy="954107"/>
          </a:xfrm>
          <a:prstGeom prst="rect">
            <a:avLst/>
          </a:prstGeom>
          <a:noFill/>
        </p:spPr>
        <p:txBody>
          <a:bodyPr wrap="square" rtlCol="0">
            <a:spAutoFit/>
          </a:bodyPr>
          <a:lstStyle/>
          <a:p>
            <a:r>
              <a:rPr lang="en-GB" sz="2800" b="1" dirty="0">
                <a:solidFill>
                  <a:prstClr val="black"/>
                </a:solidFill>
              </a:rPr>
              <a:t>Self Concept</a:t>
            </a:r>
          </a:p>
        </p:txBody>
      </p:sp>
      <p:sp>
        <p:nvSpPr>
          <p:cNvPr id="3" name="TextBox 2">
            <a:extLst>
              <a:ext uri="{FF2B5EF4-FFF2-40B4-BE49-F238E27FC236}">
                <a16:creationId xmlns:a16="http://schemas.microsoft.com/office/drawing/2014/main" id="{E90F5298-7367-4BDE-B1F4-7E72E47BF4BF}"/>
              </a:ext>
            </a:extLst>
          </p:cNvPr>
          <p:cNvSpPr txBox="1"/>
          <p:nvPr/>
        </p:nvSpPr>
        <p:spPr>
          <a:xfrm>
            <a:off x="4674989" y="2430851"/>
            <a:ext cx="5112568" cy="954107"/>
          </a:xfrm>
          <a:prstGeom prst="rect">
            <a:avLst/>
          </a:prstGeom>
          <a:noFill/>
        </p:spPr>
        <p:txBody>
          <a:bodyPr wrap="square" rtlCol="0">
            <a:spAutoFit/>
          </a:bodyPr>
          <a:lstStyle/>
          <a:p>
            <a:r>
              <a:rPr lang="en-GB" sz="2800" dirty="0">
                <a:solidFill>
                  <a:prstClr val="black"/>
                </a:solidFill>
              </a:rPr>
              <a:t>The internal ‘picture’ a person has of themselves</a:t>
            </a:r>
          </a:p>
        </p:txBody>
      </p:sp>
      <p:sp>
        <p:nvSpPr>
          <p:cNvPr id="6" name="TextBox 5">
            <a:extLst>
              <a:ext uri="{FF2B5EF4-FFF2-40B4-BE49-F238E27FC236}">
                <a16:creationId xmlns:a16="http://schemas.microsoft.com/office/drawing/2014/main" id="{E00B4B5D-305E-49B1-A69C-4E201201C1F3}"/>
              </a:ext>
            </a:extLst>
          </p:cNvPr>
          <p:cNvSpPr txBox="1"/>
          <p:nvPr/>
        </p:nvSpPr>
        <p:spPr>
          <a:xfrm>
            <a:off x="1946718" y="3703500"/>
            <a:ext cx="2061051" cy="523220"/>
          </a:xfrm>
          <a:prstGeom prst="rect">
            <a:avLst/>
          </a:prstGeom>
          <a:noFill/>
        </p:spPr>
        <p:txBody>
          <a:bodyPr wrap="square" rtlCol="0">
            <a:spAutoFit/>
          </a:bodyPr>
          <a:lstStyle/>
          <a:p>
            <a:r>
              <a:rPr lang="en-GB" sz="2800" b="1" dirty="0">
                <a:solidFill>
                  <a:prstClr val="black"/>
                </a:solidFill>
              </a:rPr>
              <a:t>Self-Esteem</a:t>
            </a:r>
          </a:p>
        </p:txBody>
      </p:sp>
      <p:sp>
        <p:nvSpPr>
          <p:cNvPr id="7" name="TextBox 6">
            <a:extLst>
              <a:ext uri="{FF2B5EF4-FFF2-40B4-BE49-F238E27FC236}">
                <a16:creationId xmlns:a16="http://schemas.microsoft.com/office/drawing/2014/main" id="{9CD9636D-E7FC-4472-AA46-64588117D705}"/>
              </a:ext>
            </a:extLst>
          </p:cNvPr>
          <p:cNvSpPr txBox="1"/>
          <p:nvPr/>
        </p:nvSpPr>
        <p:spPr>
          <a:xfrm>
            <a:off x="4674989" y="3680344"/>
            <a:ext cx="5112568" cy="954107"/>
          </a:xfrm>
          <a:prstGeom prst="rect">
            <a:avLst/>
          </a:prstGeom>
          <a:noFill/>
        </p:spPr>
        <p:txBody>
          <a:bodyPr wrap="square" rtlCol="0">
            <a:spAutoFit/>
          </a:bodyPr>
          <a:lstStyle/>
          <a:p>
            <a:r>
              <a:rPr lang="en-GB" sz="2800" dirty="0">
                <a:solidFill>
                  <a:prstClr val="black"/>
                </a:solidFill>
              </a:rPr>
              <a:t>The ‘opinion’ that a person holds of themselves</a:t>
            </a:r>
          </a:p>
        </p:txBody>
      </p:sp>
      <p:sp>
        <p:nvSpPr>
          <p:cNvPr id="4" name="TextBox 3">
            <a:extLst>
              <a:ext uri="{FF2B5EF4-FFF2-40B4-BE49-F238E27FC236}">
                <a16:creationId xmlns:a16="http://schemas.microsoft.com/office/drawing/2014/main" id="{9374A611-5275-43FA-8B66-BC0DEBB2D374}"/>
              </a:ext>
            </a:extLst>
          </p:cNvPr>
          <p:cNvSpPr txBox="1"/>
          <p:nvPr/>
        </p:nvSpPr>
        <p:spPr>
          <a:xfrm>
            <a:off x="3234829" y="5005276"/>
            <a:ext cx="7992888" cy="954107"/>
          </a:xfrm>
          <a:prstGeom prst="rect">
            <a:avLst/>
          </a:prstGeom>
          <a:noFill/>
        </p:spPr>
        <p:txBody>
          <a:bodyPr wrap="square" rtlCol="0">
            <a:spAutoFit/>
          </a:bodyPr>
          <a:lstStyle/>
          <a:p>
            <a:r>
              <a:rPr lang="en-GB" sz="2800" dirty="0">
                <a:solidFill>
                  <a:prstClr val="black"/>
                </a:solidFill>
              </a:rPr>
              <a:t>Individuals can have multiple concepts of self depending on their personal and social circumstances</a:t>
            </a:r>
          </a:p>
        </p:txBody>
      </p:sp>
    </p:spTree>
    <p:extLst>
      <p:ext uri="{BB962C8B-B14F-4D97-AF65-F5344CB8AC3E}">
        <p14:creationId xmlns:p14="http://schemas.microsoft.com/office/powerpoint/2010/main" val="3317941775"/>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3">
            <a:extLst>
              <a:ext uri="{FF2B5EF4-FFF2-40B4-BE49-F238E27FC236}">
                <a16:creationId xmlns:a16="http://schemas.microsoft.com/office/drawing/2014/main" id="{8918E6CD-DC03-49EB-8D89-AD0063609884}"/>
              </a:ext>
            </a:extLst>
          </p:cNvPr>
          <p:cNvSpPr txBox="1">
            <a:spLocks noChangeArrowheads="1"/>
          </p:cNvSpPr>
          <p:nvPr/>
        </p:nvSpPr>
        <p:spPr>
          <a:xfrm>
            <a:off x="6156851" y="4486639"/>
            <a:ext cx="4641020" cy="954108"/>
          </a:xfrm>
          <a:prstGeom prst="rect">
            <a:avLst/>
          </a:prstGeom>
          <a:noFill/>
          <a:extLst>
            <a:ext uri="{AF507438-7753-43E0-B8FC-AC1667EBCBE1}">
              <a14:hiddenEffects xmlns:a14="http://schemas.microsoft.com/office/drawing/2010/main">
                <a:effectLst>
                  <a:outerShdw dist="35921" dir="2700000" algn="ctr" rotWithShape="0">
                    <a:srgbClr val="808080"/>
                  </a:outerShdw>
                </a:effectLst>
              </a14:hiddenEffects>
            </a:ext>
          </a:extLst>
        </p:spPr>
        <p:txBody>
          <a:bodyPr vert="horz" lIns="69056" tIns="34529" rIns="69056" bIns="34529" rtlCol="0">
            <a:normAutofit fontScale="85000" lnSpcReduction="10000"/>
          </a:bodyPr>
          <a:lst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a:lstStyle>
          <a:p>
            <a:pPr marL="514350" indent="-457200"/>
            <a:r>
              <a:rPr lang="en-US" altLang="en-US" dirty="0">
                <a:solidFill>
                  <a:prstClr val="black"/>
                </a:solidFill>
              </a:rPr>
              <a:t>Big-Fish-Little-Pond Effect</a:t>
            </a:r>
          </a:p>
          <a:p>
            <a:pPr marL="514350" indent="-457200"/>
            <a:r>
              <a:rPr lang="en-US" altLang="en-US" dirty="0">
                <a:solidFill>
                  <a:prstClr val="black"/>
                </a:solidFill>
              </a:rPr>
              <a:t>Little-Fish-Big-Pond Effect</a:t>
            </a:r>
          </a:p>
        </p:txBody>
      </p:sp>
      <p:sp>
        <p:nvSpPr>
          <p:cNvPr id="3" name="Rectangle 2">
            <a:extLst>
              <a:ext uri="{FF2B5EF4-FFF2-40B4-BE49-F238E27FC236}">
                <a16:creationId xmlns:a16="http://schemas.microsoft.com/office/drawing/2014/main" id="{D9BE9B85-7615-4B27-814F-399F3EE96CD9}"/>
              </a:ext>
            </a:extLst>
          </p:cNvPr>
          <p:cNvSpPr txBox="1">
            <a:spLocks noChangeArrowheads="1"/>
          </p:cNvSpPr>
          <p:nvPr/>
        </p:nvSpPr>
        <p:spPr>
          <a:xfrm>
            <a:off x="1843350" y="301826"/>
            <a:ext cx="8229600" cy="894927"/>
          </a:xfrm>
          <a:prstGeom prst="rect">
            <a:avLst/>
          </a:prstGeom>
          <a:noFill/>
          <a:extLst>
            <a:ext uri="{AF507438-7753-43E0-B8FC-AC1667EBCBE1}">
              <a14:hiddenEffects xmlns:a14="http://schemas.microsoft.com/office/drawing/2010/main">
                <a:effectLst>
                  <a:outerShdw dist="35921" dir="2700000" algn="ctr" rotWithShape="0">
                    <a:srgbClr val="808080"/>
                  </a:outerShdw>
                </a:effectLst>
              </a14:hiddenEffects>
            </a:ext>
          </a:extLst>
        </p:spPr>
        <p:txBody>
          <a:bodyPr vert="horz" lIns="69056" tIns="34529" rIns="69056" bIns="34529" rtlCol="0" anchor="b">
            <a:norm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r>
              <a:rPr lang="en-US" altLang="en-US" b="1" dirty="0">
                <a:solidFill>
                  <a:prstClr val="black"/>
                </a:solidFill>
                <a:latin typeface="+mn-lt"/>
              </a:rPr>
              <a:t>Self-Concept &amp; Self-Esteem</a:t>
            </a:r>
          </a:p>
        </p:txBody>
      </p:sp>
      <p:sp>
        <p:nvSpPr>
          <p:cNvPr id="4" name="TextBox 3">
            <a:extLst>
              <a:ext uri="{FF2B5EF4-FFF2-40B4-BE49-F238E27FC236}">
                <a16:creationId xmlns:a16="http://schemas.microsoft.com/office/drawing/2014/main" id="{510D7B2A-8A44-44EC-BC50-D026356E4C55}"/>
              </a:ext>
            </a:extLst>
          </p:cNvPr>
          <p:cNvSpPr txBox="1"/>
          <p:nvPr/>
        </p:nvSpPr>
        <p:spPr>
          <a:xfrm>
            <a:off x="826935" y="1705127"/>
            <a:ext cx="9009099" cy="523220"/>
          </a:xfrm>
          <a:prstGeom prst="rect">
            <a:avLst/>
          </a:prstGeom>
          <a:noFill/>
        </p:spPr>
        <p:txBody>
          <a:bodyPr wrap="square" rtlCol="0">
            <a:spAutoFit/>
          </a:bodyPr>
          <a:lstStyle/>
          <a:p>
            <a:r>
              <a:rPr lang="en-GB" sz="2800" dirty="0">
                <a:solidFill>
                  <a:prstClr val="black"/>
                </a:solidFill>
              </a:rPr>
              <a:t>A</a:t>
            </a:r>
            <a:r>
              <a:rPr lang="en-GB" sz="2800" dirty="0" smtClean="0">
                <a:solidFill>
                  <a:prstClr val="black"/>
                </a:solidFill>
              </a:rPr>
              <a:t> </a:t>
            </a:r>
            <a:r>
              <a:rPr lang="en-GB" sz="2800" dirty="0">
                <a:solidFill>
                  <a:prstClr val="black"/>
                </a:solidFill>
              </a:rPr>
              <a:t>number of factors </a:t>
            </a:r>
            <a:r>
              <a:rPr lang="en-GB" sz="2800" dirty="0" smtClean="0">
                <a:solidFill>
                  <a:prstClr val="black"/>
                </a:solidFill>
              </a:rPr>
              <a:t>may influence </a:t>
            </a:r>
            <a:r>
              <a:rPr lang="en-GB" sz="2800" dirty="0">
                <a:solidFill>
                  <a:prstClr val="black"/>
                </a:solidFill>
              </a:rPr>
              <a:t>self-esteem, including;</a:t>
            </a:r>
          </a:p>
        </p:txBody>
      </p:sp>
      <p:sp>
        <p:nvSpPr>
          <p:cNvPr id="5" name="TextBox 4">
            <a:extLst>
              <a:ext uri="{FF2B5EF4-FFF2-40B4-BE49-F238E27FC236}">
                <a16:creationId xmlns:a16="http://schemas.microsoft.com/office/drawing/2014/main" id="{6D69F81B-0429-472D-954A-0D9F21AF8910}"/>
              </a:ext>
            </a:extLst>
          </p:cNvPr>
          <p:cNvSpPr txBox="1"/>
          <p:nvPr/>
        </p:nvSpPr>
        <p:spPr>
          <a:xfrm>
            <a:off x="1650977" y="2409148"/>
            <a:ext cx="7128792" cy="2554545"/>
          </a:xfrm>
          <a:prstGeom prst="rect">
            <a:avLst/>
          </a:prstGeom>
          <a:noFill/>
        </p:spPr>
        <p:txBody>
          <a:bodyPr wrap="square" rtlCol="0">
            <a:spAutoFit/>
          </a:bodyPr>
          <a:lstStyle/>
          <a:p>
            <a:pPr marL="457200" indent="-457200">
              <a:spcBef>
                <a:spcPts val="600"/>
              </a:spcBef>
              <a:spcAft>
                <a:spcPts val="600"/>
              </a:spcAft>
              <a:buFont typeface="Arial" panose="020B0604020202020204" pitchFamily="34" charset="0"/>
              <a:buChar char="•"/>
            </a:pPr>
            <a:r>
              <a:rPr lang="en-GB" sz="2800" b="1" dirty="0">
                <a:solidFill>
                  <a:prstClr val="black"/>
                </a:solidFill>
              </a:rPr>
              <a:t>Peer influences </a:t>
            </a:r>
            <a:r>
              <a:rPr lang="en-GB" sz="2800" dirty="0">
                <a:solidFill>
                  <a:prstClr val="black"/>
                </a:solidFill>
              </a:rPr>
              <a:t>– what our friends and family tell us about ourselves</a:t>
            </a:r>
          </a:p>
          <a:p>
            <a:pPr marL="457200" indent="-457200">
              <a:spcBef>
                <a:spcPts val="600"/>
              </a:spcBef>
              <a:spcAft>
                <a:spcPts val="600"/>
              </a:spcAft>
              <a:buFont typeface="Arial" panose="020B0604020202020204" pitchFamily="34" charset="0"/>
              <a:buChar char="•"/>
            </a:pPr>
            <a:r>
              <a:rPr lang="en-GB" sz="2800" dirty="0">
                <a:solidFill>
                  <a:prstClr val="black"/>
                </a:solidFill>
              </a:rPr>
              <a:t>The influence of those with </a:t>
            </a:r>
            <a:r>
              <a:rPr lang="en-GB" sz="2800" b="1" dirty="0">
                <a:solidFill>
                  <a:prstClr val="black"/>
                </a:solidFill>
              </a:rPr>
              <a:t>‘power’ </a:t>
            </a:r>
            <a:r>
              <a:rPr lang="en-GB" sz="2800" dirty="0" smtClean="0">
                <a:solidFill>
                  <a:prstClr val="black"/>
                </a:solidFill>
              </a:rPr>
              <a:t>or </a:t>
            </a:r>
            <a:r>
              <a:rPr lang="en-GB" sz="2800" b="1" dirty="0">
                <a:solidFill>
                  <a:prstClr val="black"/>
                </a:solidFill>
              </a:rPr>
              <a:t>social capital </a:t>
            </a:r>
            <a:r>
              <a:rPr lang="en-GB" sz="2800" dirty="0">
                <a:solidFill>
                  <a:prstClr val="black"/>
                </a:solidFill>
              </a:rPr>
              <a:t>– teachers, ‘influencers’</a:t>
            </a:r>
          </a:p>
          <a:p>
            <a:pPr marL="457200" indent="-457200">
              <a:spcBef>
                <a:spcPts val="600"/>
              </a:spcBef>
              <a:spcAft>
                <a:spcPts val="600"/>
              </a:spcAft>
              <a:buFont typeface="Arial" panose="020B0604020202020204" pitchFamily="34" charset="0"/>
              <a:buChar char="•"/>
            </a:pPr>
            <a:r>
              <a:rPr lang="en-GB" sz="2800" b="1" dirty="0">
                <a:solidFill>
                  <a:prstClr val="black"/>
                </a:solidFill>
              </a:rPr>
              <a:t>Situational influences </a:t>
            </a:r>
            <a:r>
              <a:rPr lang="en-GB" sz="2800" dirty="0">
                <a:solidFill>
                  <a:prstClr val="black"/>
                </a:solidFill>
              </a:rPr>
              <a:t>e.g.;</a:t>
            </a:r>
          </a:p>
        </p:txBody>
      </p:sp>
      <p:sp>
        <p:nvSpPr>
          <p:cNvPr id="7" name="TextBox 6"/>
          <p:cNvSpPr txBox="1"/>
          <p:nvPr/>
        </p:nvSpPr>
        <p:spPr>
          <a:xfrm>
            <a:off x="9597224" y="5613621"/>
            <a:ext cx="3132814" cy="369332"/>
          </a:xfrm>
          <a:prstGeom prst="rect">
            <a:avLst/>
          </a:prstGeom>
          <a:noFill/>
        </p:spPr>
        <p:txBody>
          <a:bodyPr wrap="square" rtlCol="0">
            <a:spAutoFit/>
          </a:bodyPr>
          <a:lstStyle/>
          <a:p>
            <a:r>
              <a:rPr lang="en-GB" dirty="0" smtClean="0">
                <a:solidFill>
                  <a:prstClr val="black"/>
                </a:solidFill>
              </a:rPr>
              <a:t>(Michaels </a:t>
            </a:r>
            <a:r>
              <a:rPr lang="en-GB" i="1" dirty="0">
                <a:solidFill>
                  <a:prstClr val="black"/>
                </a:solidFill>
              </a:rPr>
              <a:t>et </a:t>
            </a:r>
            <a:r>
              <a:rPr lang="en-GB" i="1" dirty="0" smtClean="0">
                <a:solidFill>
                  <a:prstClr val="black"/>
                </a:solidFill>
              </a:rPr>
              <a:t>al</a:t>
            </a:r>
            <a:r>
              <a:rPr lang="en-GB" dirty="0" smtClean="0">
                <a:solidFill>
                  <a:prstClr val="black"/>
                </a:solidFill>
              </a:rPr>
              <a:t>, 2007</a:t>
            </a:r>
            <a:r>
              <a:rPr lang="en-GB" dirty="0">
                <a:solidFill>
                  <a:prstClr val="black"/>
                </a:solidFill>
              </a:rPr>
              <a:t>)</a:t>
            </a:r>
            <a:endParaRPr lang="en-GB" dirty="0"/>
          </a:p>
        </p:txBody>
      </p:sp>
    </p:spTree>
    <p:extLst>
      <p:ext uri="{BB962C8B-B14F-4D97-AF65-F5344CB8AC3E}">
        <p14:creationId xmlns:p14="http://schemas.microsoft.com/office/powerpoint/2010/main" val="28355273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5">
                                            <p:txEl>
                                              <p:pRg st="0" end="0"/>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5">
                                            <p:txEl>
                                              <p:pRg st="1" end="1"/>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5">
                                            <p:txEl>
                                              <p:pRg st="2" end="2"/>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2">
                                            <p:txEl>
                                              <p:pRg st="0" end="0"/>
                                            </p:txEl>
                                          </p:spTgt>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grpId="0" nodeType="clickEffect">
                                  <p:stCondLst>
                                    <p:cond delay="0"/>
                                  </p:stCondLst>
                                  <p:childTnLst>
                                    <p:set>
                                      <p:cBhvr>
                                        <p:cTn id="26" dur="1" fill="hold">
                                          <p:stCondLst>
                                            <p:cond delay="0"/>
                                          </p:stCondLst>
                                        </p:cTn>
                                        <p:tgtEl>
                                          <p:spTgt spid="2">
                                            <p:txEl>
                                              <p:pRg st="1" end="1"/>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build="p"/>
      <p:bldP spid="4" grpId="0"/>
      <p:bldP spid="5" grpId="0" build="p"/>
    </p:bldLst>
  </p:timing>
</p:sld>
</file>

<file path=ppt/slides/slide4.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18435" name="Rectangle 2"/>
          <p:cNvSpPr>
            <a:spLocks noGrp="1" noChangeArrowheads="1"/>
          </p:cNvSpPr>
          <p:nvPr>
            <p:ph type="title"/>
          </p:nvPr>
        </p:nvSpPr>
        <p:spPr>
          <a:xfrm>
            <a:off x="1847550" y="901758"/>
            <a:ext cx="8229600" cy="836712"/>
          </a:xfrm>
        </p:spPr>
        <p:txBody>
          <a:bodyPr/>
          <a:lstStyle/>
          <a:p>
            <a:r>
              <a:rPr lang="en-US" altLang="en-US" b="1" dirty="0">
                <a:latin typeface="+mn-lt"/>
              </a:rPr>
              <a:t>Encouraging Self-Esteem</a:t>
            </a:r>
          </a:p>
        </p:txBody>
      </p:sp>
      <p:sp>
        <p:nvSpPr>
          <p:cNvPr id="27651" name="Rectangle 3"/>
          <p:cNvSpPr>
            <a:spLocks noGrp="1" noChangeArrowheads="1"/>
          </p:cNvSpPr>
          <p:nvPr>
            <p:ph idx="1"/>
          </p:nvPr>
        </p:nvSpPr>
        <p:spPr>
          <a:xfrm>
            <a:off x="1541892" y="2914740"/>
            <a:ext cx="9601196" cy="3318936"/>
          </a:xfrm>
        </p:spPr>
        <p:txBody>
          <a:bodyPr/>
          <a:lstStyle/>
          <a:p>
            <a:r>
              <a:rPr lang="en-US" altLang="en-US" dirty="0"/>
              <a:t>Being in a safe environment that values all people</a:t>
            </a:r>
          </a:p>
          <a:p>
            <a:r>
              <a:rPr lang="en-US" altLang="en-US" dirty="0"/>
              <a:t>Knowing yourself &amp; your biases</a:t>
            </a:r>
          </a:p>
          <a:p>
            <a:r>
              <a:rPr lang="en-US" altLang="en-US" dirty="0"/>
              <a:t>Being intellectually honest</a:t>
            </a:r>
          </a:p>
          <a:p>
            <a:r>
              <a:rPr lang="en-US" altLang="en-US" dirty="0"/>
              <a:t>Setting clear goals for both the professional and service user</a:t>
            </a:r>
          </a:p>
          <a:p>
            <a:r>
              <a:rPr lang="en-US" altLang="en-US" dirty="0"/>
              <a:t>Valuing diversity</a:t>
            </a:r>
          </a:p>
          <a:p>
            <a:pPr marL="51435" lvl="1" indent="0" algn="r">
              <a:buNone/>
            </a:pPr>
            <a:r>
              <a:rPr lang="en-US" altLang="en-US" dirty="0"/>
              <a:t>(Michaels </a:t>
            </a:r>
            <a:r>
              <a:rPr lang="en-US" altLang="en-US" i="1" dirty="0"/>
              <a:t>et al , 2007)</a:t>
            </a:r>
            <a:endParaRPr lang="en-US" altLang="en-US" dirty="0"/>
          </a:p>
          <a:p>
            <a:endParaRPr lang="en-US" altLang="en-US" dirty="0"/>
          </a:p>
        </p:txBody>
      </p:sp>
      <p:sp>
        <p:nvSpPr>
          <p:cNvPr id="2" name="TextBox 1">
            <a:extLst>
              <a:ext uri="{FF2B5EF4-FFF2-40B4-BE49-F238E27FC236}">
                <a16:creationId xmlns:a16="http://schemas.microsoft.com/office/drawing/2014/main" id="{1ED03339-7CBB-4596-B94F-153FC57087B6}"/>
              </a:ext>
            </a:extLst>
          </p:cNvPr>
          <p:cNvSpPr txBox="1"/>
          <p:nvPr/>
        </p:nvSpPr>
        <p:spPr>
          <a:xfrm>
            <a:off x="2037914" y="1855817"/>
            <a:ext cx="7848872" cy="523220"/>
          </a:xfrm>
          <a:prstGeom prst="rect">
            <a:avLst/>
          </a:prstGeom>
          <a:noFill/>
        </p:spPr>
        <p:txBody>
          <a:bodyPr wrap="square" rtlCol="0">
            <a:spAutoFit/>
          </a:bodyPr>
          <a:lstStyle/>
          <a:p>
            <a:r>
              <a:rPr lang="en-GB" sz="2800" b="1" dirty="0">
                <a:solidFill>
                  <a:prstClr val="black"/>
                </a:solidFill>
              </a:rPr>
              <a:t>Factors that promote positive self-esteem include:</a:t>
            </a:r>
          </a:p>
        </p:txBody>
      </p:sp>
    </p:spTree>
    <p:extLst>
      <p:ext uri="{BB962C8B-B14F-4D97-AF65-F5344CB8AC3E}">
        <p14:creationId xmlns:p14="http://schemas.microsoft.com/office/powerpoint/2010/main" val="63096830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27651">
                                            <p:txEl>
                                              <p:pRg st="0" end="0"/>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27651">
                                            <p:txEl>
                                              <p:pRg st="1" end="1"/>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27651">
                                            <p:txEl>
                                              <p:pRg st="2" end="2"/>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27651">
                                            <p:txEl>
                                              <p:pRg st="3" end="3"/>
                                            </p:txEl>
                                          </p:spTgt>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grpId="0" nodeType="clickEffect">
                                  <p:stCondLst>
                                    <p:cond delay="0"/>
                                  </p:stCondLst>
                                  <p:childTnLst>
                                    <p:set>
                                      <p:cBhvr>
                                        <p:cTn id="26" dur="1" fill="hold">
                                          <p:stCondLst>
                                            <p:cond delay="0"/>
                                          </p:stCondLst>
                                        </p:cTn>
                                        <p:tgtEl>
                                          <p:spTgt spid="27651">
                                            <p:txEl>
                                              <p:pRg st="4" end="4"/>
                                            </p:txEl>
                                          </p:spTgt>
                                        </p:tgtEl>
                                        <p:attrNameLst>
                                          <p:attrName>style.visibility</p:attrName>
                                        </p:attrNameLst>
                                      </p:cBhvr>
                                      <p:to>
                                        <p:strVal val="visible"/>
                                      </p:to>
                                    </p:set>
                                  </p:childTnLst>
                                </p:cTn>
                              </p:par>
                              <p:par>
                                <p:cTn id="27" presetID="1" presetClass="entr" presetSubtype="0" fill="hold" grpId="0" nodeType="withEffect">
                                  <p:stCondLst>
                                    <p:cond delay="0"/>
                                  </p:stCondLst>
                                  <p:childTnLst>
                                    <p:set>
                                      <p:cBhvr>
                                        <p:cTn id="28" dur="1" fill="hold">
                                          <p:stCondLst>
                                            <p:cond delay="0"/>
                                          </p:stCondLst>
                                        </p:cTn>
                                        <p:tgtEl>
                                          <p:spTgt spid="27651">
                                            <p:txEl>
                                              <p:pRg st="5" end="5"/>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7651" grpId="0" build="p"/>
      <p:bldP spid="2" grpId="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2">
            <a:extLst>
              <a:ext uri="{FF2B5EF4-FFF2-40B4-BE49-F238E27FC236}">
                <a16:creationId xmlns:a16="http://schemas.microsoft.com/office/drawing/2014/main" id="{44E4CEF5-6E68-4D8D-95A1-779C738FB15B}"/>
              </a:ext>
            </a:extLst>
          </p:cNvPr>
          <p:cNvSpPr txBox="1">
            <a:spLocks noChangeArrowheads="1"/>
          </p:cNvSpPr>
          <p:nvPr/>
        </p:nvSpPr>
        <p:spPr>
          <a:xfrm>
            <a:off x="1981200" y="4077073"/>
            <a:ext cx="8229600" cy="894927"/>
          </a:xfrm>
          <a:prstGeom prst="rect">
            <a:avLst/>
          </a:prstGeom>
          <a:noFill/>
          <a:extLst>
            <a:ext uri="{AF507438-7753-43E0-B8FC-AC1667EBCBE1}">
              <a14:hiddenEffects xmlns:a14="http://schemas.microsoft.com/office/drawing/2010/main">
                <a:effectLst>
                  <a:outerShdw dist="35921" dir="2700000" algn="ctr" rotWithShape="0">
                    <a:srgbClr val="808080"/>
                  </a:outerShdw>
                </a:effectLst>
              </a14:hiddenEffects>
            </a:ext>
          </a:extLst>
        </p:spPr>
        <p:txBody>
          <a:bodyPr vert="horz" lIns="69056" tIns="34529" rIns="69056" bIns="34529" rtlCol="0" anchor="b">
            <a:no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r>
              <a:rPr lang="en-US" altLang="en-US" sz="7200" b="1" dirty="0">
                <a:ln w="0"/>
                <a:effectLst>
                  <a:outerShdw blurRad="38100" dist="25400" dir="5400000" algn="ctr" rotWithShape="0">
                    <a:srgbClr val="6E747A">
                      <a:alpha val="43000"/>
                    </a:srgbClr>
                  </a:outerShdw>
                </a:effectLst>
              </a:rPr>
              <a:t>Morals</a:t>
            </a:r>
          </a:p>
          <a:p>
            <a:r>
              <a:rPr lang="en-US" altLang="en-US" sz="7200" b="1" dirty="0">
                <a:ln w="0"/>
                <a:effectLst>
                  <a:outerShdw blurRad="38100" dist="25400" dir="5400000" algn="ctr" rotWithShape="0">
                    <a:srgbClr val="6E747A">
                      <a:alpha val="43000"/>
                    </a:srgbClr>
                  </a:outerShdw>
                </a:effectLst>
              </a:rPr>
              <a:t>&amp;</a:t>
            </a:r>
          </a:p>
          <a:p>
            <a:r>
              <a:rPr lang="en-US" altLang="en-US" sz="7200" b="1" dirty="0">
                <a:ln w="0"/>
                <a:effectLst>
                  <a:outerShdw blurRad="38100" dist="25400" dir="5400000" algn="ctr" rotWithShape="0">
                    <a:srgbClr val="6E747A">
                      <a:alpha val="43000"/>
                    </a:srgbClr>
                  </a:outerShdw>
                </a:effectLst>
              </a:rPr>
              <a:t>Moral Development</a:t>
            </a:r>
          </a:p>
        </p:txBody>
      </p:sp>
    </p:spTree>
    <p:extLst>
      <p:ext uri="{BB962C8B-B14F-4D97-AF65-F5344CB8AC3E}">
        <p14:creationId xmlns:p14="http://schemas.microsoft.com/office/powerpoint/2010/main" val="3279549459"/>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31746" name="Rectangle 2"/>
          <p:cNvSpPr>
            <a:spLocks noGrp="1" noChangeArrowheads="1"/>
          </p:cNvSpPr>
          <p:nvPr>
            <p:ph type="title"/>
          </p:nvPr>
        </p:nvSpPr>
        <p:spPr/>
        <p:txBody>
          <a:bodyPr>
            <a:normAutofit fontScale="90000"/>
          </a:bodyPr>
          <a:lstStyle/>
          <a:p>
            <a:r>
              <a:rPr lang="en-US" altLang="en-US" b="1" dirty="0"/>
              <a:t>Moral Development - A Moral Dilemma</a:t>
            </a:r>
          </a:p>
        </p:txBody>
      </p:sp>
      <p:sp>
        <p:nvSpPr>
          <p:cNvPr id="2" name="Content Placeholder 1"/>
          <p:cNvSpPr>
            <a:spLocks noGrp="1"/>
          </p:cNvSpPr>
          <p:nvPr>
            <p:ph idx="1"/>
          </p:nvPr>
        </p:nvSpPr>
        <p:spPr/>
        <p:txBody>
          <a:bodyPr/>
          <a:lstStyle/>
          <a:p>
            <a:r>
              <a:rPr lang="en-GB" dirty="0" smtClean="0"/>
              <a:t>Tracey </a:t>
            </a:r>
            <a:r>
              <a:rPr lang="en-GB" dirty="0"/>
              <a:t>is a student in a maths class</a:t>
            </a:r>
          </a:p>
          <a:p>
            <a:r>
              <a:rPr lang="en-GB" dirty="0"/>
              <a:t>Her parents often become abusive when she gets bad grades</a:t>
            </a:r>
          </a:p>
          <a:p>
            <a:r>
              <a:rPr lang="en-GB" dirty="0"/>
              <a:t>She has not been doing very well and is considering cheating in an upcoming maths test</a:t>
            </a:r>
          </a:p>
          <a:p>
            <a:r>
              <a:rPr lang="en-GB" dirty="0"/>
              <a:t>Should she cheat on the exam?</a:t>
            </a:r>
          </a:p>
          <a:p>
            <a:r>
              <a:rPr lang="en-GB" dirty="0"/>
              <a:t>What would influence her decision?</a:t>
            </a:r>
          </a:p>
          <a:p>
            <a:endParaRPr lang="en-GB" dirty="0"/>
          </a:p>
        </p:txBody>
      </p:sp>
    </p:spTree>
    <p:extLst>
      <p:ext uri="{BB962C8B-B14F-4D97-AF65-F5344CB8AC3E}">
        <p14:creationId xmlns:p14="http://schemas.microsoft.com/office/powerpoint/2010/main" val="2306062981"/>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22531" name="Rectangle 2"/>
          <p:cNvSpPr>
            <a:spLocks noGrp="1" noChangeArrowheads="1"/>
          </p:cNvSpPr>
          <p:nvPr>
            <p:ph type="title"/>
          </p:nvPr>
        </p:nvSpPr>
        <p:spPr>
          <a:xfrm>
            <a:off x="1648299" y="959954"/>
            <a:ext cx="8229600" cy="1143000"/>
          </a:xfrm>
        </p:spPr>
        <p:txBody>
          <a:bodyPr>
            <a:normAutofit/>
          </a:bodyPr>
          <a:lstStyle/>
          <a:p>
            <a:r>
              <a:rPr lang="en-US" altLang="en-US" sz="3200" b="1" dirty="0">
                <a:latin typeface="+mn-lt"/>
              </a:rPr>
              <a:t>Lawrence Kohlberg’s Six Stages of Moral Development</a:t>
            </a:r>
          </a:p>
        </p:txBody>
      </p:sp>
      <p:sp>
        <p:nvSpPr>
          <p:cNvPr id="2" name="TextBox 1">
            <a:extLst>
              <a:ext uri="{FF2B5EF4-FFF2-40B4-BE49-F238E27FC236}">
                <a16:creationId xmlns:a16="http://schemas.microsoft.com/office/drawing/2014/main" id="{EBEEF3E2-CC12-414F-AE4B-BD621487FEED}"/>
              </a:ext>
            </a:extLst>
          </p:cNvPr>
          <p:cNvSpPr txBox="1"/>
          <p:nvPr/>
        </p:nvSpPr>
        <p:spPr>
          <a:xfrm>
            <a:off x="1775520" y="2628287"/>
            <a:ext cx="7272808" cy="430887"/>
          </a:xfrm>
          <a:prstGeom prst="rect">
            <a:avLst/>
          </a:prstGeom>
          <a:noFill/>
        </p:spPr>
        <p:txBody>
          <a:bodyPr wrap="square" rtlCol="0">
            <a:spAutoFit/>
          </a:bodyPr>
          <a:lstStyle/>
          <a:p>
            <a:r>
              <a:rPr lang="en-GB" sz="2200" b="1" dirty="0">
                <a:solidFill>
                  <a:prstClr val="black"/>
                </a:solidFill>
              </a:rPr>
              <a:t>Level 1: Pre-conventional Morality</a:t>
            </a:r>
          </a:p>
        </p:txBody>
      </p:sp>
      <p:sp>
        <p:nvSpPr>
          <p:cNvPr id="3" name="TextBox 2">
            <a:extLst>
              <a:ext uri="{FF2B5EF4-FFF2-40B4-BE49-F238E27FC236}">
                <a16:creationId xmlns:a16="http://schemas.microsoft.com/office/drawing/2014/main" id="{5B046CC6-6438-42DB-BB3B-42182896C0CA}"/>
              </a:ext>
            </a:extLst>
          </p:cNvPr>
          <p:cNvSpPr txBox="1"/>
          <p:nvPr/>
        </p:nvSpPr>
        <p:spPr>
          <a:xfrm>
            <a:off x="2135560" y="2973576"/>
            <a:ext cx="8136904" cy="769441"/>
          </a:xfrm>
          <a:prstGeom prst="rect">
            <a:avLst/>
          </a:prstGeom>
          <a:noFill/>
        </p:spPr>
        <p:txBody>
          <a:bodyPr wrap="square" rtlCol="0">
            <a:spAutoFit/>
          </a:bodyPr>
          <a:lstStyle/>
          <a:p>
            <a:pPr marL="457200" indent="-457200">
              <a:buFont typeface="Arial" panose="020B0604020202020204" pitchFamily="34" charset="0"/>
              <a:buChar char="•"/>
            </a:pPr>
            <a:r>
              <a:rPr lang="en-GB" sz="2200" dirty="0">
                <a:solidFill>
                  <a:prstClr val="black"/>
                </a:solidFill>
              </a:rPr>
              <a:t>Stage 1: Obedience and Punishment Orientation</a:t>
            </a:r>
          </a:p>
          <a:p>
            <a:pPr marL="457200" indent="-457200">
              <a:buFont typeface="Arial" panose="020B0604020202020204" pitchFamily="34" charset="0"/>
              <a:buChar char="•"/>
            </a:pPr>
            <a:r>
              <a:rPr lang="en-GB" sz="2200" dirty="0">
                <a:solidFill>
                  <a:prstClr val="black"/>
                </a:solidFill>
              </a:rPr>
              <a:t>Stage 2: Individualism and Exchange / Self Interest. </a:t>
            </a:r>
          </a:p>
        </p:txBody>
      </p:sp>
      <p:sp>
        <p:nvSpPr>
          <p:cNvPr id="7" name="TextBox 6">
            <a:extLst>
              <a:ext uri="{FF2B5EF4-FFF2-40B4-BE49-F238E27FC236}">
                <a16:creationId xmlns:a16="http://schemas.microsoft.com/office/drawing/2014/main" id="{E5E18542-3812-4F30-ACFD-577818E05B4E}"/>
              </a:ext>
            </a:extLst>
          </p:cNvPr>
          <p:cNvSpPr txBox="1"/>
          <p:nvPr/>
        </p:nvSpPr>
        <p:spPr>
          <a:xfrm>
            <a:off x="1847082" y="3657419"/>
            <a:ext cx="7272808" cy="430887"/>
          </a:xfrm>
          <a:prstGeom prst="rect">
            <a:avLst/>
          </a:prstGeom>
          <a:noFill/>
        </p:spPr>
        <p:txBody>
          <a:bodyPr wrap="square" rtlCol="0">
            <a:spAutoFit/>
          </a:bodyPr>
          <a:lstStyle/>
          <a:p>
            <a:r>
              <a:rPr lang="en-GB" sz="2200" b="1" dirty="0">
                <a:solidFill>
                  <a:prstClr val="black"/>
                </a:solidFill>
              </a:rPr>
              <a:t>Level 2: Conventional Morality</a:t>
            </a:r>
          </a:p>
        </p:txBody>
      </p:sp>
      <p:sp>
        <p:nvSpPr>
          <p:cNvPr id="8" name="TextBox 7">
            <a:extLst>
              <a:ext uri="{FF2B5EF4-FFF2-40B4-BE49-F238E27FC236}">
                <a16:creationId xmlns:a16="http://schemas.microsoft.com/office/drawing/2014/main" id="{8CA05453-518F-4CD1-AF5F-AC71B11A9DFD}"/>
              </a:ext>
            </a:extLst>
          </p:cNvPr>
          <p:cNvSpPr txBox="1"/>
          <p:nvPr/>
        </p:nvSpPr>
        <p:spPr>
          <a:xfrm>
            <a:off x="2135560" y="3993900"/>
            <a:ext cx="8136904" cy="769441"/>
          </a:xfrm>
          <a:prstGeom prst="rect">
            <a:avLst/>
          </a:prstGeom>
          <a:noFill/>
        </p:spPr>
        <p:txBody>
          <a:bodyPr wrap="square" rtlCol="0">
            <a:spAutoFit/>
          </a:bodyPr>
          <a:lstStyle/>
          <a:p>
            <a:pPr marL="457200" indent="-457200">
              <a:buFont typeface="Arial" panose="020B0604020202020204" pitchFamily="34" charset="0"/>
              <a:buChar char="•"/>
            </a:pPr>
            <a:r>
              <a:rPr lang="en-GB" sz="2200" dirty="0">
                <a:solidFill>
                  <a:prstClr val="black"/>
                </a:solidFill>
              </a:rPr>
              <a:t>Stage 3: Conformity and interpersonal accord.</a:t>
            </a:r>
          </a:p>
          <a:p>
            <a:pPr marL="457200" indent="-457200">
              <a:buFont typeface="Arial" panose="020B0604020202020204" pitchFamily="34" charset="0"/>
              <a:buChar char="•"/>
            </a:pPr>
            <a:r>
              <a:rPr lang="en-GB" sz="2200" dirty="0">
                <a:solidFill>
                  <a:prstClr val="black"/>
                </a:solidFill>
              </a:rPr>
              <a:t>Stage 4: Authority and Social Order </a:t>
            </a:r>
          </a:p>
        </p:txBody>
      </p:sp>
      <p:sp>
        <p:nvSpPr>
          <p:cNvPr id="9" name="TextBox 8">
            <a:extLst>
              <a:ext uri="{FF2B5EF4-FFF2-40B4-BE49-F238E27FC236}">
                <a16:creationId xmlns:a16="http://schemas.microsoft.com/office/drawing/2014/main" id="{0F99056A-D783-42C5-A0D2-96761784C11B}"/>
              </a:ext>
            </a:extLst>
          </p:cNvPr>
          <p:cNvSpPr txBox="1"/>
          <p:nvPr/>
        </p:nvSpPr>
        <p:spPr>
          <a:xfrm>
            <a:off x="1847082" y="4778248"/>
            <a:ext cx="7272808" cy="430887"/>
          </a:xfrm>
          <a:prstGeom prst="rect">
            <a:avLst/>
          </a:prstGeom>
          <a:noFill/>
        </p:spPr>
        <p:txBody>
          <a:bodyPr wrap="square" rtlCol="0">
            <a:spAutoFit/>
          </a:bodyPr>
          <a:lstStyle/>
          <a:p>
            <a:r>
              <a:rPr lang="en-GB" sz="2200" b="1" dirty="0">
                <a:solidFill>
                  <a:prstClr val="black"/>
                </a:solidFill>
              </a:rPr>
              <a:t>Level 3: Post-conventional Morality</a:t>
            </a:r>
          </a:p>
        </p:txBody>
      </p:sp>
      <p:sp>
        <p:nvSpPr>
          <p:cNvPr id="10" name="TextBox 9">
            <a:extLst>
              <a:ext uri="{FF2B5EF4-FFF2-40B4-BE49-F238E27FC236}">
                <a16:creationId xmlns:a16="http://schemas.microsoft.com/office/drawing/2014/main" id="{534EDF98-C085-40B7-9A6F-D763B5A65AC9}"/>
              </a:ext>
            </a:extLst>
          </p:cNvPr>
          <p:cNvSpPr txBox="1"/>
          <p:nvPr/>
        </p:nvSpPr>
        <p:spPr>
          <a:xfrm>
            <a:off x="2135560" y="5108630"/>
            <a:ext cx="8136904" cy="769441"/>
          </a:xfrm>
          <a:prstGeom prst="rect">
            <a:avLst/>
          </a:prstGeom>
          <a:noFill/>
        </p:spPr>
        <p:txBody>
          <a:bodyPr wrap="square" rtlCol="0">
            <a:spAutoFit/>
          </a:bodyPr>
          <a:lstStyle/>
          <a:p>
            <a:pPr marL="457200" indent="-457200">
              <a:buFont typeface="Arial" panose="020B0604020202020204" pitchFamily="34" charset="0"/>
              <a:buChar char="•"/>
            </a:pPr>
            <a:r>
              <a:rPr lang="en-GB" sz="2200" dirty="0">
                <a:solidFill>
                  <a:prstClr val="black"/>
                </a:solidFill>
              </a:rPr>
              <a:t>Stage 5: Social Contract and Individual Rights.</a:t>
            </a:r>
          </a:p>
          <a:p>
            <a:pPr marL="457200" indent="-457200">
              <a:buFont typeface="Arial" panose="020B0604020202020204" pitchFamily="34" charset="0"/>
              <a:buChar char="•"/>
            </a:pPr>
            <a:r>
              <a:rPr lang="en-GB" sz="2200" dirty="0">
                <a:solidFill>
                  <a:prstClr val="black"/>
                </a:solidFill>
              </a:rPr>
              <a:t>Stage 6: Universal Principles.</a:t>
            </a:r>
          </a:p>
        </p:txBody>
      </p:sp>
      <p:sp>
        <p:nvSpPr>
          <p:cNvPr id="6" name="TextBox 5">
            <a:extLst>
              <a:ext uri="{FF2B5EF4-FFF2-40B4-BE49-F238E27FC236}">
                <a16:creationId xmlns:a16="http://schemas.microsoft.com/office/drawing/2014/main" id="{64355D02-338D-46E1-B7A2-A7BAA555570D}"/>
              </a:ext>
            </a:extLst>
          </p:cNvPr>
          <p:cNvSpPr txBox="1"/>
          <p:nvPr/>
        </p:nvSpPr>
        <p:spPr>
          <a:xfrm>
            <a:off x="9264352" y="5799207"/>
            <a:ext cx="3168352" cy="369332"/>
          </a:xfrm>
          <a:prstGeom prst="rect">
            <a:avLst/>
          </a:prstGeom>
          <a:noFill/>
        </p:spPr>
        <p:txBody>
          <a:bodyPr wrap="square" rtlCol="0">
            <a:spAutoFit/>
          </a:bodyPr>
          <a:lstStyle/>
          <a:p>
            <a:r>
              <a:rPr lang="en-GB" dirty="0">
                <a:solidFill>
                  <a:prstClr val="black"/>
                </a:solidFill>
              </a:rPr>
              <a:t>Based on Cullen (2011)</a:t>
            </a:r>
          </a:p>
        </p:txBody>
      </p:sp>
    </p:spTree>
    <p:extLst>
      <p:ext uri="{BB962C8B-B14F-4D97-AF65-F5344CB8AC3E}">
        <p14:creationId xmlns:p14="http://schemas.microsoft.com/office/powerpoint/2010/main" val="201787812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7"/>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8">
                                            <p:txEl>
                                              <p:pRg st="0" end="0"/>
                                            </p:txEl>
                                          </p:spTgt>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grpId="0" nodeType="clickEffect">
                                  <p:stCondLst>
                                    <p:cond delay="0"/>
                                  </p:stCondLst>
                                  <p:childTnLst>
                                    <p:set>
                                      <p:cBhvr>
                                        <p:cTn id="26" dur="1" fill="hold">
                                          <p:stCondLst>
                                            <p:cond delay="0"/>
                                          </p:stCondLst>
                                        </p:cTn>
                                        <p:tgtEl>
                                          <p:spTgt spid="8">
                                            <p:txEl>
                                              <p:pRg st="1" end="1"/>
                                            </p:txEl>
                                          </p:spTgt>
                                        </p:tgtEl>
                                        <p:attrNameLst>
                                          <p:attrName>style.visibility</p:attrName>
                                        </p:attrNameLst>
                                      </p:cBhvr>
                                      <p:to>
                                        <p:strVal val="visible"/>
                                      </p:to>
                                    </p:set>
                                  </p:childTnLst>
                                </p:cTn>
                              </p:par>
                            </p:childTnLst>
                          </p:cTn>
                        </p:par>
                      </p:childTnLst>
                    </p:cTn>
                  </p:par>
                  <p:par>
                    <p:cTn id="27" fill="hold">
                      <p:stCondLst>
                        <p:cond delay="indefinite"/>
                      </p:stCondLst>
                      <p:childTnLst>
                        <p:par>
                          <p:cTn id="28" fill="hold">
                            <p:stCondLst>
                              <p:cond delay="0"/>
                            </p:stCondLst>
                            <p:childTnLst>
                              <p:par>
                                <p:cTn id="29" presetID="1" presetClass="entr" presetSubtype="0" fill="hold" grpId="0" nodeType="clickEffect">
                                  <p:stCondLst>
                                    <p:cond delay="0"/>
                                  </p:stCondLst>
                                  <p:childTnLst>
                                    <p:set>
                                      <p:cBhvr>
                                        <p:cTn id="30" dur="1" fill="hold">
                                          <p:stCondLst>
                                            <p:cond delay="0"/>
                                          </p:stCondLst>
                                        </p:cTn>
                                        <p:tgtEl>
                                          <p:spTgt spid="9"/>
                                        </p:tgtEl>
                                        <p:attrNameLst>
                                          <p:attrName>style.visibility</p:attrName>
                                        </p:attrNameLst>
                                      </p:cBhvr>
                                      <p:to>
                                        <p:strVal val="visible"/>
                                      </p:to>
                                    </p:set>
                                  </p:childTnLst>
                                </p:cTn>
                              </p:par>
                            </p:childTnLst>
                          </p:cTn>
                        </p:par>
                      </p:childTnLst>
                    </p:cTn>
                  </p:par>
                  <p:par>
                    <p:cTn id="31" fill="hold">
                      <p:stCondLst>
                        <p:cond delay="indefinite"/>
                      </p:stCondLst>
                      <p:childTnLst>
                        <p:par>
                          <p:cTn id="32" fill="hold">
                            <p:stCondLst>
                              <p:cond delay="0"/>
                            </p:stCondLst>
                            <p:childTnLst>
                              <p:par>
                                <p:cTn id="33" presetID="1" presetClass="entr" presetSubtype="0" fill="hold" grpId="0" nodeType="clickEffect">
                                  <p:stCondLst>
                                    <p:cond delay="0"/>
                                  </p:stCondLst>
                                  <p:childTnLst>
                                    <p:set>
                                      <p:cBhvr>
                                        <p:cTn id="34" dur="1" fill="hold">
                                          <p:stCondLst>
                                            <p:cond delay="0"/>
                                          </p:stCondLst>
                                        </p:cTn>
                                        <p:tgtEl>
                                          <p:spTgt spid="10">
                                            <p:txEl>
                                              <p:pRg st="0" end="0"/>
                                            </p:txEl>
                                          </p:spTgt>
                                        </p:tgtEl>
                                        <p:attrNameLst>
                                          <p:attrName>style.visibility</p:attrName>
                                        </p:attrNameLst>
                                      </p:cBhvr>
                                      <p:to>
                                        <p:strVal val="visible"/>
                                      </p:to>
                                    </p:set>
                                  </p:childTnLst>
                                </p:cTn>
                              </p:par>
                            </p:childTnLst>
                          </p:cTn>
                        </p:par>
                      </p:childTnLst>
                    </p:cTn>
                  </p:par>
                  <p:par>
                    <p:cTn id="35" fill="hold">
                      <p:stCondLst>
                        <p:cond delay="indefinite"/>
                      </p:stCondLst>
                      <p:childTnLst>
                        <p:par>
                          <p:cTn id="36" fill="hold">
                            <p:stCondLst>
                              <p:cond delay="0"/>
                            </p:stCondLst>
                            <p:childTnLst>
                              <p:par>
                                <p:cTn id="37" presetID="1" presetClass="entr" presetSubtype="0" fill="hold" grpId="0" nodeType="clickEffect">
                                  <p:stCondLst>
                                    <p:cond delay="0"/>
                                  </p:stCondLst>
                                  <p:childTnLst>
                                    <p:set>
                                      <p:cBhvr>
                                        <p:cTn id="38" dur="1" fill="hold">
                                          <p:stCondLst>
                                            <p:cond delay="0"/>
                                          </p:stCondLst>
                                        </p:cTn>
                                        <p:tgtEl>
                                          <p:spTgt spid="10">
                                            <p:txEl>
                                              <p:pRg st="1" end="1"/>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build="p"/>
      <p:bldP spid="7" grpId="0"/>
      <p:bldP spid="8" grpId="0" build="p"/>
      <p:bldP spid="9" grpId="0"/>
      <p:bldP spid="10" grpId="0" build="p"/>
    </p:bldLst>
  </p:timing>
</p:sld>
</file>

<file path=ppt/slides/slide8.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22531" name="Rectangle 2"/>
          <p:cNvSpPr>
            <a:spLocks noGrp="1" noChangeArrowheads="1"/>
          </p:cNvSpPr>
          <p:nvPr>
            <p:ph type="title"/>
          </p:nvPr>
        </p:nvSpPr>
        <p:spPr>
          <a:xfrm>
            <a:off x="1438098" y="999210"/>
            <a:ext cx="8229600" cy="1143000"/>
          </a:xfrm>
        </p:spPr>
        <p:txBody>
          <a:bodyPr>
            <a:normAutofit fontScale="90000"/>
          </a:bodyPr>
          <a:lstStyle/>
          <a:p>
            <a:r>
              <a:rPr lang="en-US" altLang="en-US" b="1" dirty="0">
                <a:latin typeface="+mn-lt"/>
              </a:rPr>
              <a:t>Lawrence Kohlberg’s Six Stages of Moral Development</a:t>
            </a:r>
          </a:p>
        </p:txBody>
      </p:sp>
      <p:sp>
        <p:nvSpPr>
          <p:cNvPr id="2" name="TextBox 1">
            <a:extLst>
              <a:ext uri="{FF2B5EF4-FFF2-40B4-BE49-F238E27FC236}">
                <a16:creationId xmlns:a16="http://schemas.microsoft.com/office/drawing/2014/main" id="{EBEEF3E2-CC12-414F-AE4B-BD621487FEED}"/>
              </a:ext>
            </a:extLst>
          </p:cNvPr>
          <p:cNvSpPr txBox="1"/>
          <p:nvPr/>
        </p:nvSpPr>
        <p:spPr>
          <a:xfrm>
            <a:off x="1132804" y="2506509"/>
            <a:ext cx="7272808" cy="523220"/>
          </a:xfrm>
          <a:prstGeom prst="rect">
            <a:avLst/>
          </a:prstGeom>
          <a:noFill/>
        </p:spPr>
        <p:txBody>
          <a:bodyPr wrap="square" rtlCol="0">
            <a:spAutoFit/>
          </a:bodyPr>
          <a:lstStyle/>
          <a:p>
            <a:r>
              <a:rPr lang="en-GB" sz="2800" b="1" dirty="0">
                <a:solidFill>
                  <a:prstClr val="black"/>
                </a:solidFill>
              </a:rPr>
              <a:t>Level 1: Pre-conventional Morality</a:t>
            </a:r>
          </a:p>
        </p:txBody>
      </p:sp>
      <p:sp>
        <p:nvSpPr>
          <p:cNvPr id="6" name="TextBox 5">
            <a:extLst>
              <a:ext uri="{FF2B5EF4-FFF2-40B4-BE49-F238E27FC236}">
                <a16:creationId xmlns:a16="http://schemas.microsoft.com/office/drawing/2014/main" id="{64355D02-338D-46E1-B7A2-A7BAA555570D}"/>
              </a:ext>
            </a:extLst>
          </p:cNvPr>
          <p:cNvSpPr txBox="1"/>
          <p:nvPr/>
        </p:nvSpPr>
        <p:spPr>
          <a:xfrm>
            <a:off x="8950154" y="5749197"/>
            <a:ext cx="3168352" cy="369332"/>
          </a:xfrm>
          <a:prstGeom prst="rect">
            <a:avLst/>
          </a:prstGeom>
          <a:noFill/>
        </p:spPr>
        <p:txBody>
          <a:bodyPr wrap="square" rtlCol="0">
            <a:spAutoFit/>
          </a:bodyPr>
          <a:lstStyle/>
          <a:p>
            <a:r>
              <a:rPr lang="en-GB" dirty="0">
                <a:solidFill>
                  <a:prstClr val="black"/>
                </a:solidFill>
              </a:rPr>
              <a:t>Based on Cullen (2011)</a:t>
            </a:r>
          </a:p>
        </p:txBody>
      </p:sp>
      <p:sp>
        <p:nvSpPr>
          <p:cNvPr id="4" name="TextBox 3">
            <a:extLst>
              <a:ext uri="{FF2B5EF4-FFF2-40B4-BE49-F238E27FC236}">
                <a16:creationId xmlns:a16="http://schemas.microsoft.com/office/drawing/2014/main" id="{0FB317FB-2C2F-4B9F-BEA9-BD675E92CC00}"/>
              </a:ext>
            </a:extLst>
          </p:cNvPr>
          <p:cNvSpPr txBox="1"/>
          <p:nvPr/>
        </p:nvSpPr>
        <p:spPr>
          <a:xfrm>
            <a:off x="1556454" y="3109243"/>
            <a:ext cx="7992888" cy="2400657"/>
          </a:xfrm>
          <a:prstGeom prst="rect">
            <a:avLst/>
          </a:prstGeom>
          <a:noFill/>
        </p:spPr>
        <p:txBody>
          <a:bodyPr wrap="square" rtlCol="0">
            <a:spAutoFit/>
          </a:bodyPr>
          <a:lstStyle/>
          <a:p>
            <a:pPr marL="457200" indent="-457200">
              <a:spcBef>
                <a:spcPts val="600"/>
              </a:spcBef>
              <a:spcAft>
                <a:spcPts val="600"/>
              </a:spcAft>
              <a:buFont typeface="Arial" panose="020B0604020202020204" pitchFamily="34" charset="0"/>
              <a:buChar char="•"/>
            </a:pPr>
            <a:r>
              <a:rPr lang="en-GB" sz="2000" dirty="0">
                <a:solidFill>
                  <a:prstClr val="black"/>
                </a:solidFill>
              </a:rPr>
              <a:t>Usually seen in children 9 years old and under</a:t>
            </a:r>
          </a:p>
          <a:p>
            <a:pPr marL="457200" indent="-457200">
              <a:spcBef>
                <a:spcPts val="600"/>
              </a:spcBef>
              <a:spcAft>
                <a:spcPts val="600"/>
              </a:spcAft>
              <a:buFont typeface="Arial" panose="020B0604020202020204" pitchFamily="34" charset="0"/>
              <a:buChar char="•"/>
            </a:pPr>
            <a:r>
              <a:rPr lang="en-GB" sz="2000" dirty="0">
                <a:solidFill>
                  <a:prstClr val="black"/>
                </a:solidFill>
              </a:rPr>
              <a:t>Not a ‘personal’ code of morality</a:t>
            </a:r>
          </a:p>
          <a:p>
            <a:pPr marL="457200" indent="-457200">
              <a:spcBef>
                <a:spcPts val="600"/>
              </a:spcBef>
              <a:spcAft>
                <a:spcPts val="600"/>
              </a:spcAft>
              <a:buFont typeface="Arial" panose="020B0604020202020204" pitchFamily="34" charset="0"/>
              <a:buChar char="•"/>
            </a:pPr>
            <a:r>
              <a:rPr lang="en-GB" sz="2000" dirty="0">
                <a:solidFill>
                  <a:prstClr val="black"/>
                </a:solidFill>
              </a:rPr>
              <a:t>The moral code is only defined by the rules of adults and the consequences of following or breaking their rules.</a:t>
            </a:r>
          </a:p>
          <a:p>
            <a:pPr marL="457200" indent="-457200">
              <a:spcBef>
                <a:spcPts val="600"/>
              </a:spcBef>
              <a:spcAft>
                <a:spcPts val="600"/>
              </a:spcAft>
              <a:buFont typeface="Arial" panose="020B0604020202020204" pitchFamily="34" charset="0"/>
              <a:buChar char="•"/>
            </a:pPr>
            <a:r>
              <a:rPr lang="en-GB" sz="2000" dirty="0">
                <a:solidFill>
                  <a:prstClr val="black"/>
                </a:solidFill>
              </a:rPr>
              <a:t>Authority exists ‘outside’ the individual and reasoning is based on the physical consequences of actions (i.e. will I be punished for doing this?).</a:t>
            </a:r>
          </a:p>
        </p:txBody>
      </p:sp>
    </p:spTree>
    <p:extLst>
      <p:ext uri="{BB962C8B-B14F-4D97-AF65-F5344CB8AC3E}">
        <p14:creationId xmlns:p14="http://schemas.microsoft.com/office/powerpoint/2010/main" val="348917316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4">
                                            <p:txEl>
                                              <p:pRg st="0" end="0"/>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4">
                                            <p:txEl>
                                              <p:pRg st="1" end="1"/>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4">
                                            <p:txEl>
                                              <p:pRg st="2" end="2"/>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4">
                                            <p:txEl>
                                              <p:pRg st="3" end="3"/>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4" grpId="0" build="p"/>
    </p:bldLst>
  </p:timing>
</p:sld>
</file>

<file path=ppt/slides/slide9.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22531" name="Rectangle 2"/>
          <p:cNvSpPr>
            <a:spLocks noGrp="1" noChangeArrowheads="1"/>
          </p:cNvSpPr>
          <p:nvPr>
            <p:ph type="title"/>
          </p:nvPr>
        </p:nvSpPr>
        <p:spPr>
          <a:xfrm>
            <a:off x="2077669" y="555453"/>
            <a:ext cx="8229600" cy="1201786"/>
          </a:xfrm>
        </p:spPr>
        <p:txBody>
          <a:bodyPr>
            <a:normAutofit fontScale="90000"/>
          </a:bodyPr>
          <a:lstStyle/>
          <a:p>
            <a:r>
              <a:rPr lang="en-US" altLang="en-US" b="1" dirty="0">
                <a:latin typeface="+mn-lt"/>
              </a:rPr>
              <a:t>Lawrence Kohlberg’s Six Stages of Moral Development</a:t>
            </a:r>
          </a:p>
        </p:txBody>
      </p:sp>
      <p:sp>
        <p:nvSpPr>
          <p:cNvPr id="2" name="TextBox 1">
            <a:extLst>
              <a:ext uri="{FF2B5EF4-FFF2-40B4-BE49-F238E27FC236}">
                <a16:creationId xmlns:a16="http://schemas.microsoft.com/office/drawing/2014/main" id="{EBEEF3E2-CC12-414F-AE4B-BD621487FEED}"/>
              </a:ext>
            </a:extLst>
          </p:cNvPr>
          <p:cNvSpPr txBox="1"/>
          <p:nvPr/>
        </p:nvSpPr>
        <p:spPr>
          <a:xfrm>
            <a:off x="1991544" y="1811279"/>
            <a:ext cx="7272808" cy="523220"/>
          </a:xfrm>
          <a:prstGeom prst="rect">
            <a:avLst/>
          </a:prstGeom>
          <a:noFill/>
        </p:spPr>
        <p:txBody>
          <a:bodyPr wrap="square" rtlCol="0">
            <a:spAutoFit/>
          </a:bodyPr>
          <a:lstStyle/>
          <a:p>
            <a:r>
              <a:rPr lang="en-GB" sz="2800" b="1" dirty="0">
                <a:solidFill>
                  <a:prstClr val="black"/>
                </a:solidFill>
              </a:rPr>
              <a:t>Level 1: Pre-conventional Morality</a:t>
            </a:r>
          </a:p>
        </p:txBody>
      </p:sp>
      <p:sp>
        <p:nvSpPr>
          <p:cNvPr id="3" name="TextBox 2">
            <a:extLst>
              <a:ext uri="{FF2B5EF4-FFF2-40B4-BE49-F238E27FC236}">
                <a16:creationId xmlns:a16="http://schemas.microsoft.com/office/drawing/2014/main" id="{5B046CC6-6438-42DB-BB3B-42182896C0CA}"/>
              </a:ext>
            </a:extLst>
          </p:cNvPr>
          <p:cNvSpPr txBox="1"/>
          <p:nvPr/>
        </p:nvSpPr>
        <p:spPr>
          <a:xfrm>
            <a:off x="1991544" y="2626154"/>
            <a:ext cx="8136904" cy="461665"/>
          </a:xfrm>
          <a:prstGeom prst="rect">
            <a:avLst/>
          </a:prstGeom>
          <a:noFill/>
        </p:spPr>
        <p:txBody>
          <a:bodyPr wrap="square" rtlCol="0">
            <a:spAutoFit/>
          </a:bodyPr>
          <a:lstStyle/>
          <a:p>
            <a:pPr marL="457200" indent="-457200">
              <a:buFont typeface="Arial" panose="020B0604020202020204" pitchFamily="34" charset="0"/>
              <a:buChar char="•"/>
            </a:pPr>
            <a:r>
              <a:rPr lang="en-GB" sz="2400" b="1" dirty="0">
                <a:solidFill>
                  <a:prstClr val="black"/>
                </a:solidFill>
              </a:rPr>
              <a:t>Stage 1: Obedience and Punishment Orientation</a:t>
            </a:r>
          </a:p>
        </p:txBody>
      </p:sp>
      <p:sp>
        <p:nvSpPr>
          <p:cNvPr id="6" name="TextBox 5">
            <a:extLst>
              <a:ext uri="{FF2B5EF4-FFF2-40B4-BE49-F238E27FC236}">
                <a16:creationId xmlns:a16="http://schemas.microsoft.com/office/drawing/2014/main" id="{64355D02-338D-46E1-B7A2-A7BAA555570D}"/>
              </a:ext>
            </a:extLst>
          </p:cNvPr>
          <p:cNvSpPr txBox="1"/>
          <p:nvPr/>
        </p:nvSpPr>
        <p:spPr>
          <a:xfrm>
            <a:off x="8904312" y="5863838"/>
            <a:ext cx="3168352" cy="369332"/>
          </a:xfrm>
          <a:prstGeom prst="rect">
            <a:avLst/>
          </a:prstGeom>
          <a:noFill/>
        </p:spPr>
        <p:txBody>
          <a:bodyPr wrap="square" rtlCol="0">
            <a:spAutoFit/>
          </a:bodyPr>
          <a:lstStyle/>
          <a:p>
            <a:r>
              <a:rPr lang="en-GB" b="1" dirty="0">
                <a:solidFill>
                  <a:prstClr val="black"/>
                </a:solidFill>
              </a:rPr>
              <a:t>Based on Cullen (2011)</a:t>
            </a:r>
          </a:p>
        </p:txBody>
      </p:sp>
      <p:sp>
        <p:nvSpPr>
          <p:cNvPr id="4" name="TextBox 3">
            <a:extLst>
              <a:ext uri="{FF2B5EF4-FFF2-40B4-BE49-F238E27FC236}">
                <a16:creationId xmlns:a16="http://schemas.microsoft.com/office/drawing/2014/main" id="{0EC94F52-126E-4E6B-B07F-8DA61A5EDA41}"/>
              </a:ext>
            </a:extLst>
          </p:cNvPr>
          <p:cNvSpPr txBox="1"/>
          <p:nvPr/>
        </p:nvSpPr>
        <p:spPr>
          <a:xfrm>
            <a:off x="2474912" y="3155404"/>
            <a:ext cx="8013576" cy="2708434"/>
          </a:xfrm>
          <a:prstGeom prst="rect">
            <a:avLst/>
          </a:prstGeom>
          <a:noFill/>
        </p:spPr>
        <p:txBody>
          <a:bodyPr wrap="square" rtlCol="0">
            <a:spAutoFit/>
          </a:bodyPr>
          <a:lstStyle/>
          <a:p>
            <a:pPr marL="457200" indent="-457200">
              <a:spcBef>
                <a:spcPts val="600"/>
              </a:spcBef>
              <a:spcAft>
                <a:spcPts val="600"/>
              </a:spcAft>
              <a:buFont typeface="Arial" panose="020B0604020202020204" pitchFamily="34" charset="0"/>
              <a:buChar char="•"/>
            </a:pPr>
            <a:r>
              <a:rPr lang="en-GB" sz="2000" dirty="0">
                <a:solidFill>
                  <a:prstClr val="black"/>
                </a:solidFill>
              </a:rPr>
              <a:t>The individual/child is ‘good’ (i.e. behaves in the way they are expected) in order to avoid punishment.</a:t>
            </a:r>
          </a:p>
          <a:p>
            <a:pPr marL="457200" indent="-457200">
              <a:spcBef>
                <a:spcPts val="600"/>
              </a:spcBef>
              <a:spcAft>
                <a:spcPts val="600"/>
              </a:spcAft>
              <a:buFont typeface="Arial" panose="020B0604020202020204" pitchFamily="34" charset="0"/>
              <a:buChar char="•"/>
            </a:pPr>
            <a:r>
              <a:rPr lang="en-GB" sz="2000" dirty="0">
                <a:solidFill>
                  <a:prstClr val="black"/>
                </a:solidFill>
              </a:rPr>
              <a:t>The moral code only ‘exists’ if an adult is present to observe</a:t>
            </a:r>
          </a:p>
          <a:p>
            <a:pPr marL="457200" indent="-457200">
              <a:spcBef>
                <a:spcPts val="600"/>
              </a:spcBef>
              <a:spcAft>
                <a:spcPts val="600"/>
              </a:spcAft>
              <a:buFont typeface="Arial" panose="020B0604020202020204" pitchFamily="34" charset="0"/>
              <a:buChar char="•"/>
            </a:pPr>
            <a:r>
              <a:rPr lang="en-GB" sz="2000" dirty="0">
                <a:solidFill>
                  <a:prstClr val="black"/>
                </a:solidFill>
              </a:rPr>
              <a:t>There is no difference between doing the right </a:t>
            </a:r>
            <a:r>
              <a:rPr lang="en-GB" sz="2000" dirty="0" smtClean="0">
                <a:solidFill>
                  <a:prstClr val="black"/>
                </a:solidFill>
              </a:rPr>
              <a:t>thing </a:t>
            </a:r>
            <a:r>
              <a:rPr lang="en-GB" sz="2000" dirty="0">
                <a:solidFill>
                  <a:prstClr val="black"/>
                </a:solidFill>
              </a:rPr>
              <a:t>and avoiding punishment</a:t>
            </a:r>
          </a:p>
          <a:p>
            <a:pPr marL="457200" indent="-457200">
              <a:spcBef>
                <a:spcPts val="600"/>
              </a:spcBef>
              <a:spcAft>
                <a:spcPts val="600"/>
              </a:spcAft>
              <a:buFont typeface="Arial" panose="020B0604020202020204" pitchFamily="34" charset="0"/>
              <a:buChar char="•"/>
            </a:pPr>
            <a:r>
              <a:rPr lang="en-GB" sz="2000" dirty="0">
                <a:solidFill>
                  <a:prstClr val="black"/>
                </a:solidFill>
              </a:rPr>
              <a:t> The individual/child reasons that if a person is punished then they </a:t>
            </a:r>
            <a:r>
              <a:rPr lang="en-GB" sz="2000" u="sng" dirty="0">
                <a:solidFill>
                  <a:prstClr val="black"/>
                </a:solidFill>
              </a:rPr>
              <a:t>must</a:t>
            </a:r>
            <a:r>
              <a:rPr lang="en-GB" sz="2000" dirty="0">
                <a:solidFill>
                  <a:prstClr val="black"/>
                </a:solidFill>
              </a:rPr>
              <a:t> have done something wrong.</a:t>
            </a:r>
          </a:p>
        </p:txBody>
      </p:sp>
    </p:spTree>
    <p:extLst>
      <p:ext uri="{BB962C8B-B14F-4D97-AF65-F5344CB8AC3E}">
        <p14:creationId xmlns:p14="http://schemas.microsoft.com/office/powerpoint/2010/main" val="239712106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4">
                                            <p:txEl>
                                              <p:pRg st="0" end="0"/>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4">
                                            <p:txEl>
                                              <p:pRg st="1" end="1"/>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4">
                                            <p:txEl>
                                              <p:pRg st="2" end="2"/>
                                            </p:txEl>
                                          </p:spTgt>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grpId="0" nodeType="clickEffect">
                                  <p:stCondLst>
                                    <p:cond delay="0"/>
                                  </p:stCondLst>
                                  <p:childTnLst>
                                    <p:set>
                                      <p:cBhvr>
                                        <p:cTn id="26" dur="1" fill="hold">
                                          <p:stCondLst>
                                            <p:cond delay="0"/>
                                          </p:stCondLst>
                                        </p:cTn>
                                        <p:tgtEl>
                                          <p:spTgt spid="4">
                                            <p:txEl>
                                              <p:pRg st="3" end="3"/>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build="p"/>
      <p:bldP spid="4" grpId="0" build="p"/>
    </p:bldLst>
  </p:timing>
</p:sld>
</file>

<file path=ppt/slides/slide10.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22531" name="Rectangle 2"/>
          <p:cNvSpPr>
            <a:spLocks noGrp="1" noChangeArrowheads="1"/>
          </p:cNvSpPr>
          <p:nvPr>
            <p:ph type="title"/>
          </p:nvPr>
        </p:nvSpPr>
        <p:spPr>
          <a:xfrm>
            <a:off x="1976534" y="621648"/>
            <a:ext cx="8229600" cy="1143000"/>
          </a:xfrm>
        </p:spPr>
        <p:txBody>
          <a:bodyPr>
            <a:normAutofit fontScale="90000"/>
          </a:bodyPr>
          <a:lstStyle/>
          <a:p>
            <a:r>
              <a:rPr lang="en-US" altLang="en-US" b="1" dirty="0">
                <a:latin typeface="+mn-lt"/>
              </a:rPr>
              <a:t>Lawrence Kohlberg’s Six Stages of Moral Development</a:t>
            </a:r>
          </a:p>
        </p:txBody>
      </p:sp>
      <p:sp>
        <p:nvSpPr>
          <p:cNvPr id="2" name="TextBox 1">
            <a:extLst>
              <a:ext uri="{FF2B5EF4-FFF2-40B4-BE49-F238E27FC236}">
                <a16:creationId xmlns:a16="http://schemas.microsoft.com/office/drawing/2014/main" id="{EBEEF3E2-CC12-414F-AE4B-BD621487FEED}"/>
              </a:ext>
            </a:extLst>
          </p:cNvPr>
          <p:cNvSpPr txBox="1"/>
          <p:nvPr/>
        </p:nvSpPr>
        <p:spPr>
          <a:xfrm>
            <a:off x="1976534" y="1925609"/>
            <a:ext cx="7272808" cy="523220"/>
          </a:xfrm>
          <a:prstGeom prst="rect">
            <a:avLst/>
          </a:prstGeom>
          <a:noFill/>
        </p:spPr>
        <p:txBody>
          <a:bodyPr wrap="square" rtlCol="0">
            <a:spAutoFit/>
          </a:bodyPr>
          <a:lstStyle/>
          <a:p>
            <a:r>
              <a:rPr lang="en-GB" sz="2800" b="1" dirty="0">
                <a:solidFill>
                  <a:prstClr val="black"/>
                </a:solidFill>
              </a:rPr>
              <a:t>Level 1: Pre-conventional Morality</a:t>
            </a:r>
          </a:p>
        </p:txBody>
      </p:sp>
      <p:sp>
        <p:nvSpPr>
          <p:cNvPr id="3" name="TextBox 2">
            <a:extLst>
              <a:ext uri="{FF2B5EF4-FFF2-40B4-BE49-F238E27FC236}">
                <a16:creationId xmlns:a16="http://schemas.microsoft.com/office/drawing/2014/main" id="{5B046CC6-6438-42DB-BB3B-42182896C0CA}"/>
              </a:ext>
            </a:extLst>
          </p:cNvPr>
          <p:cNvSpPr txBox="1"/>
          <p:nvPr/>
        </p:nvSpPr>
        <p:spPr>
          <a:xfrm>
            <a:off x="1976534" y="2762844"/>
            <a:ext cx="8136904" cy="461665"/>
          </a:xfrm>
          <a:prstGeom prst="rect">
            <a:avLst/>
          </a:prstGeom>
          <a:noFill/>
        </p:spPr>
        <p:txBody>
          <a:bodyPr wrap="square" rtlCol="0">
            <a:spAutoFit/>
          </a:bodyPr>
          <a:lstStyle/>
          <a:p>
            <a:pPr marL="457200" indent="-457200">
              <a:buFont typeface="Arial" panose="020B0604020202020204" pitchFamily="34" charset="0"/>
              <a:buChar char="•"/>
            </a:pPr>
            <a:r>
              <a:rPr lang="en-GB" sz="2400" b="1" dirty="0">
                <a:solidFill>
                  <a:prstClr val="black"/>
                </a:solidFill>
              </a:rPr>
              <a:t>Stage 2: Individualism and Exchange / Self-interest</a:t>
            </a:r>
          </a:p>
        </p:txBody>
      </p:sp>
      <p:sp>
        <p:nvSpPr>
          <p:cNvPr id="6" name="TextBox 5">
            <a:extLst>
              <a:ext uri="{FF2B5EF4-FFF2-40B4-BE49-F238E27FC236}">
                <a16:creationId xmlns:a16="http://schemas.microsoft.com/office/drawing/2014/main" id="{64355D02-338D-46E1-B7A2-A7BAA555570D}"/>
              </a:ext>
            </a:extLst>
          </p:cNvPr>
          <p:cNvSpPr txBox="1"/>
          <p:nvPr/>
        </p:nvSpPr>
        <p:spPr>
          <a:xfrm>
            <a:off x="8966056" y="5966536"/>
            <a:ext cx="3168352" cy="369332"/>
          </a:xfrm>
          <a:prstGeom prst="rect">
            <a:avLst/>
          </a:prstGeom>
          <a:noFill/>
        </p:spPr>
        <p:txBody>
          <a:bodyPr wrap="square" rtlCol="0">
            <a:spAutoFit/>
          </a:bodyPr>
          <a:lstStyle/>
          <a:p>
            <a:r>
              <a:rPr lang="en-GB" b="1" dirty="0">
                <a:solidFill>
                  <a:prstClr val="black"/>
                </a:solidFill>
              </a:rPr>
              <a:t>Based on Cullen (2011)</a:t>
            </a:r>
          </a:p>
        </p:txBody>
      </p:sp>
      <p:sp>
        <p:nvSpPr>
          <p:cNvPr id="4" name="TextBox 3">
            <a:extLst>
              <a:ext uri="{FF2B5EF4-FFF2-40B4-BE49-F238E27FC236}">
                <a16:creationId xmlns:a16="http://schemas.microsoft.com/office/drawing/2014/main" id="{0EC94F52-126E-4E6B-B07F-8DA61A5EDA41}"/>
              </a:ext>
            </a:extLst>
          </p:cNvPr>
          <p:cNvSpPr txBox="1"/>
          <p:nvPr/>
        </p:nvSpPr>
        <p:spPr>
          <a:xfrm>
            <a:off x="2466961" y="3311853"/>
            <a:ext cx="8013576" cy="2092881"/>
          </a:xfrm>
          <a:prstGeom prst="rect">
            <a:avLst/>
          </a:prstGeom>
          <a:noFill/>
        </p:spPr>
        <p:txBody>
          <a:bodyPr wrap="square" rtlCol="0">
            <a:spAutoFit/>
          </a:bodyPr>
          <a:lstStyle/>
          <a:p>
            <a:pPr marL="457200" indent="-457200">
              <a:spcBef>
                <a:spcPts val="600"/>
              </a:spcBef>
              <a:spcAft>
                <a:spcPts val="600"/>
              </a:spcAft>
              <a:buFont typeface="Arial" panose="020B0604020202020204" pitchFamily="34" charset="0"/>
              <a:buChar char="•"/>
            </a:pPr>
            <a:r>
              <a:rPr lang="en-GB" sz="2000" dirty="0">
                <a:solidFill>
                  <a:prstClr val="black"/>
                </a:solidFill>
              </a:rPr>
              <a:t>Children recognize that there is not just one right view that is handed down by the authorities. </a:t>
            </a:r>
          </a:p>
          <a:p>
            <a:pPr marL="457200" indent="-457200">
              <a:spcBef>
                <a:spcPts val="600"/>
              </a:spcBef>
              <a:spcAft>
                <a:spcPts val="600"/>
              </a:spcAft>
              <a:buFont typeface="Arial" panose="020B0604020202020204" pitchFamily="34" charset="0"/>
              <a:buChar char="•"/>
            </a:pPr>
            <a:r>
              <a:rPr lang="en-GB" sz="2000" dirty="0">
                <a:solidFill>
                  <a:prstClr val="black"/>
                </a:solidFill>
              </a:rPr>
              <a:t>They understand that different individuals can have different viewpoints.</a:t>
            </a:r>
          </a:p>
          <a:p>
            <a:pPr marL="457200" indent="-457200">
              <a:spcBef>
                <a:spcPts val="600"/>
              </a:spcBef>
              <a:spcAft>
                <a:spcPts val="600"/>
              </a:spcAft>
              <a:buFont typeface="Arial" panose="020B0604020202020204" pitchFamily="34" charset="0"/>
              <a:buChar char="•"/>
            </a:pPr>
            <a:r>
              <a:rPr lang="en-GB" sz="2000" dirty="0">
                <a:solidFill>
                  <a:prstClr val="black"/>
                </a:solidFill>
              </a:rPr>
              <a:t>The child focuses on gaining rewards rather than avoiding punishment</a:t>
            </a:r>
          </a:p>
          <a:p>
            <a:pPr marL="457200" indent="-457200">
              <a:spcBef>
                <a:spcPts val="600"/>
              </a:spcBef>
              <a:spcAft>
                <a:spcPts val="600"/>
              </a:spcAft>
              <a:buFont typeface="Arial" panose="020B0604020202020204" pitchFamily="34" charset="0"/>
              <a:buChar char="•"/>
            </a:pPr>
            <a:r>
              <a:rPr lang="en-GB" sz="2000" dirty="0">
                <a:solidFill>
                  <a:prstClr val="black"/>
                </a:solidFill>
              </a:rPr>
              <a:t>The individual tries to secure the greatest benefit for themselves</a:t>
            </a:r>
          </a:p>
        </p:txBody>
      </p:sp>
    </p:spTree>
    <p:extLst>
      <p:ext uri="{BB962C8B-B14F-4D97-AF65-F5344CB8AC3E}">
        <p14:creationId xmlns:p14="http://schemas.microsoft.com/office/powerpoint/2010/main" val="347949320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4">
                                            <p:txEl>
                                              <p:pRg st="0" end="0"/>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4">
                                            <p:txEl>
                                              <p:pRg st="1" end="1"/>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4">
                                            <p:txEl>
                                              <p:pRg st="2" end="2"/>
                                            </p:txEl>
                                          </p:spTgt>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grpId="0" nodeType="clickEffect">
                                  <p:stCondLst>
                                    <p:cond delay="0"/>
                                  </p:stCondLst>
                                  <p:childTnLst>
                                    <p:set>
                                      <p:cBhvr>
                                        <p:cTn id="26" dur="1" fill="hold">
                                          <p:stCondLst>
                                            <p:cond delay="0"/>
                                          </p:stCondLst>
                                        </p:cTn>
                                        <p:tgtEl>
                                          <p:spTgt spid="4">
                                            <p:txEl>
                                              <p:pRg st="3" end="3"/>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build="p"/>
      <p:bldP spid="4" grpId="0" build="p"/>
    </p:bldLst>
  </p:timing>
</p:sld>
</file>

<file path=ppt/slides/slide11.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22531" name="Rectangle 2"/>
          <p:cNvSpPr>
            <a:spLocks noGrp="1" noChangeArrowheads="1"/>
          </p:cNvSpPr>
          <p:nvPr>
            <p:ph type="title"/>
          </p:nvPr>
        </p:nvSpPr>
        <p:spPr>
          <a:xfrm>
            <a:off x="1870936" y="571500"/>
            <a:ext cx="8229600" cy="1143000"/>
          </a:xfrm>
        </p:spPr>
        <p:txBody>
          <a:bodyPr>
            <a:normAutofit fontScale="90000"/>
          </a:bodyPr>
          <a:lstStyle/>
          <a:p>
            <a:r>
              <a:rPr lang="en-US" altLang="en-US" b="1" dirty="0">
                <a:latin typeface="+mn-lt"/>
              </a:rPr>
              <a:t>Lawrence Kohlberg’s Six Stages of Moral Development</a:t>
            </a:r>
          </a:p>
        </p:txBody>
      </p:sp>
      <p:sp>
        <p:nvSpPr>
          <p:cNvPr id="2" name="TextBox 1">
            <a:extLst>
              <a:ext uri="{FF2B5EF4-FFF2-40B4-BE49-F238E27FC236}">
                <a16:creationId xmlns:a16="http://schemas.microsoft.com/office/drawing/2014/main" id="{EBEEF3E2-CC12-414F-AE4B-BD621487FEED}"/>
              </a:ext>
            </a:extLst>
          </p:cNvPr>
          <p:cNvSpPr txBox="1"/>
          <p:nvPr/>
        </p:nvSpPr>
        <p:spPr>
          <a:xfrm>
            <a:off x="2007447" y="1893668"/>
            <a:ext cx="7272808" cy="523220"/>
          </a:xfrm>
          <a:prstGeom prst="rect">
            <a:avLst/>
          </a:prstGeom>
          <a:noFill/>
        </p:spPr>
        <p:txBody>
          <a:bodyPr wrap="square" rtlCol="0">
            <a:spAutoFit/>
          </a:bodyPr>
          <a:lstStyle/>
          <a:p>
            <a:r>
              <a:rPr lang="en-GB" sz="2800" dirty="0">
                <a:solidFill>
                  <a:prstClr val="black"/>
                </a:solidFill>
              </a:rPr>
              <a:t>Level 2: Conventional Morality</a:t>
            </a:r>
          </a:p>
        </p:txBody>
      </p:sp>
      <p:sp>
        <p:nvSpPr>
          <p:cNvPr id="6" name="TextBox 5">
            <a:extLst>
              <a:ext uri="{FF2B5EF4-FFF2-40B4-BE49-F238E27FC236}">
                <a16:creationId xmlns:a16="http://schemas.microsoft.com/office/drawing/2014/main" id="{64355D02-338D-46E1-B7A2-A7BAA555570D}"/>
              </a:ext>
            </a:extLst>
          </p:cNvPr>
          <p:cNvSpPr txBox="1"/>
          <p:nvPr/>
        </p:nvSpPr>
        <p:spPr>
          <a:xfrm>
            <a:off x="9023648" y="5920417"/>
            <a:ext cx="3168352" cy="369332"/>
          </a:xfrm>
          <a:prstGeom prst="rect">
            <a:avLst/>
          </a:prstGeom>
          <a:noFill/>
        </p:spPr>
        <p:txBody>
          <a:bodyPr wrap="square" rtlCol="0">
            <a:spAutoFit/>
          </a:bodyPr>
          <a:lstStyle/>
          <a:p>
            <a:r>
              <a:rPr lang="en-GB" dirty="0">
                <a:solidFill>
                  <a:prstClr val="black"/>
                </a:solidFill>
              </a:rPr>
              <a:t>Based on Cullen (2011)</a:t>
            </a:r>
          </a:p>
        </p:txBody>
      </p:sp>
      <p:sp>
        <p:nvSpPr>
          <p:cNvPr id="4" name="TextBox 3">
            <a:extLst>
              <a:ext uri="{FF2B5EF4-FFF2-40B4-BE49-F238E27FC236}">
                <a16:creationId xmlns:a16="http://schemas.microsoft.com/office/drawing/2014/main" id="{0FB317FB-2C2F-4B9F-BEA9-BD675E92CC00}"/>
              </a:ext>
            </a:extLst>
          </p:cNvPr>
          <p:cNvSpPr txBox="1"/>
          <p:nvPr/>
        </p:nvSpPr>
        <p:spPr>
          <a:xfrm>
            <a:off x="2495600" y="2801796"/>
            <a:ext cx="7992888" cy="2400657"/>
          </a:xfrm>
          <a:prstGeom prst="rect">
            <a:avLst/>
          </a:prstGeom>
          <a:noFill/>
        </p:spPr>
        <p:txBody>
          <a:bodyPr wrap="square" rtlCol="0">
            <a:spAutoFit/>
          </a:bodyPr>
          <a:lstStyle/>
          <a:p>
            <a:pPr marL="457200" indent="-457200">
              <a:spcBef>
                <a:spcPts val="600"/>
              </a:spcBef>
              <a:spcAft>
                <a:spcPts val="600"/>
              </a:spcAft>
              <a:buFont typeface="Arial" panose="020B0604020202020204" pitchFamily="34" charset="0"/>
              <a:buChar char="•"/>
            </a:pPr>
            <a:r>
              <a:rPr lang="en-GB" sz="2000" dirty="0">
                <a:solidFill>
                  <a:prstClr val="black"/>
                </a:solidFill>
              </a:rPr>
              <a:t>At this level individuals begin to develop an ‘internal’ moral code</a:t>
            </a:r>
          </a:p>
          <a:p>
            <a:pPr marL="457200" indent="-457200">
              <a:spcBef>
                <a:spcPts val="600"/>
              </a:spcBef>
              <a:spcAft>
                <a:spcPts val="600"/>
              </a:spcAft>
              <a:buFont typeface="Arial" panose="020B0604020202020204" pitchFamily="34" charset="0"/>
              <a:buChar char="•"/>
            </a:pPr>
            <a:r>
              <a:rPr lang="en-GB" sz="2000" dirty="0">
                <a:solidFill>
                  <a:prstClr val="black"/>
                </a:solidFill>
              </a:rPr>
              <a:t>This is usually based on role models or those with high social capital</a:t>
            </a:r>
          </a:p>
          <a:p>
            <a:pPr marL="457200" indent="-457200">
              <a:spcBef>
                <a:spcPts val="600"/>
              </a:spcBef>
              <a:spcAft>
                <a:spcPts val="600"/>
              </a:spcAft>
              <a:buFont typeface="Arial" panose="020B0604020202020204" pitchFamily="34" charset="0"/>
              <a:buChar char="•"/>
            </a:pPr>
            <a:r>
              <a:rPr lang="en-GB" sz="2000" dirty="0">
                <a:solidFill>
                  <a:prstClr val="black"/>
                </a:solidFill>
              </a:rPr>
              <a:t>Moral reasoning is based on the ‘norms’ of the group to which the individual belong</a:t>
            </a:r>
          </a:p>
          <a:p>
            <a:pPr marL="457200" indent="-457200">
              <a:spcBef>
                <a:spcPts val="600"/>
              </a:spcBef>
              <a:spcAft>
                <a:spcPts val="600"/>
              </a:spcAft>
              <a:buFont typeface="Arial" panose="020B0604020202020204" pitchFamily="34" charset="0"/>
              <a:buChar char="•"/>
            </a:pPr>
            <a:r>
              <a:rPr lang="en-GB" sz="2000" dirty="0">
                <a:solidFill>
                  <a:prstClr val="black"/>
                </a:solidFill>
              </a:rPr>
              <a:t>Moral authority is internalised but not questioned (i.e. it is right because the group says so)</a:t>
            </a:r>
          </a:p>
        </p:txBody>
      </p:sp>
    </p:spTree>
    <p:extLst>
      <p:ext uri="{BB962C8B-B14F-4D97-AF65-F5344CB8AC3E}">
        <p14:creationId xmlns:p14="http://schemas.microsoft.com/office/powerpoint/2010/main" val="422927510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4">
                                            <p:txEl>
                                              <p:pRg st="0" end="0"/>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4">
                                            <p:txEl>
                                              <p:pRg st="1" end="1"/>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4">
                                            <p:txEl>
                                              <p:pRg st="2" end="2"/>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4">
                                            <p:txEl>
                                              <p:pRg st="3" end="3"/>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4" grpId="0" build="p"/>
    </p:bldLst>
  </p:timing>
</p:sld>
</file>

<file path=ppt/slides/slide12.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22531" name="Rectangle 2"/>
          <p:cNvSpPr>
            <a:spLocks noGrp="1" noChangeArrowheads="1"/>
          </p:cNvSpPr>
          <p:nvPr>
            <p:ph type="title"/>
          </p:nvPr>
        </p:nvSpPr>
        <p:spPr>
          <a:xfrm>
            <a:off x="1855033" y="543077"/>
            <a:ext cx="8229600" cy="1143000"/>
          </a:xfrm>
        </p:spPr>
        <p:txBody>
          <a:bodyPr>
            <a:normAutofit fontScale="90000"/>
          </a:bodyPr>
          <a:lstStyle/>
          <a:p>
            <a:r>
              <a:rPr lang="en-US" altLang="en-US" b="1" dirty="0">
                <a:latin typeface="+mn-lt"/>
              </a:rPr>
              <a:t>Lawrence Kohlberg’s Six Stages of Moral Development</a:t>
            </a:r>
          </a:p>
        </p:txBody>
      </p:sp>
      <p:sp>
        <p:nvSpPr>
          <p:cNvPr id="2" name="TextBox 1">
            <a:extLst>
              <a:ext uri="{FF2B5EF4-FFF2-40B4-BE49-F238E27FC236}">
                <a16:creationId xmlns:a16="http://schemas.microsoft.com/office/drawing/2014/main" id="{EBEEF3E2-CC12-414F-AE4B-BD621487FEED}"/>
              </a:ext>
            </a:extLst>
          </p:cNvPr>
          <p:cNvSpPr txBox="1"/>
          <p:nvPr/>
        </p:nvSpPr>
        <p:spPr>
          <a:xfrm>
            <a:off x="1935885" y="1873392"/>
            <a:ext cx="7272808" cy="523220"/>
          </a:xfrm>
          <a:prstGeom prst="rect">
            <a:avLst/>
          </a:prstGeom>
          <a:noFill/>
        </p:spPr>
        <p:txBody>
          <a:bodyPr wrap="square" rtlCol="0">
            <a:spAutoFit/>
          </a:bodyPr>
          <a:lstStyle/>
          <a:p>
            <a:r>
              <a:rPr lang="en-GB" sz="2800" b="1" dirty="0">
                <a:solidFill>
                  <a:prstClr val="black"/>
                </a:solidFill>
              </a:rPr>
              <a:t>Level 2: Conventional Morality</a:t>
            </a:r>
          </a:p>
        </p:txBody>
      </p:sp>
      <p:sp>
        <p:nvSpPr>
          <p:cNvPr id="3" name="TextBox 2">
            <a:extLst>
              <a:ext uri="{FF2B5EF4-FFF2-40B4-BE49-F238E27FC236}">
                <a16:creationId xmlns:a16="http://schemas.microsoft.com/office/drawing/2014/main" id="{5B046CC6-6438-42DB-BB3B-42182896C0CA}"/>
              </a:ext>
            </a:extLst>
          </p:cNvPr>
          <p:cNvSpPr txBox="1"/>
          <p:nvPr/>
        </p:nvSpPr>
        <p:spPr>
          <a:xfrm>
            <a:off x="2069230" y="2490269"/>
            <a:ext cx="8136904" cy="461665"/>
          </a:xfrm>
          <a:prstGeom prst="rect">
            <a:avLst/>
          </a:prstGeom>
          <a:noFill/>
        </p:spPr>
        <p:txBody>
          <a:bodyPr wrap="square" rtlCol="0">
            <a:spAutoFit/>
          </a:bodyPr>
          <a:lstStyle/>
          <a:p>
            <a:pPr marL="457200" indent="-457200">
              <a:buFont typeface="Arial" panose="020B0604020202020204" pitchFamily="34" charset="0"/>
              <a:buChar char="•"/>
            </a:pPr>
            <a:r>
              <a:rPr lang="en-GB" sz="2400" b="1" dirty="0">
                <a:solidFill>
                  <a:prstClr val="black"/>
                </a:solidFill>
              </a:rPr>
              <a:t>Stage 3: Conformity and interpersonal accord</a:t>
            </a:r>
          </a:p>
        </p:txBody>
      </p:sp>
      <p:sp>
        <p:nvSpPr>
          <p:cNvPr id="6" name="TextBox 5">
            <a:extLst>
              <a:ext uri="{FF2B5EF4-FFF2-40B4-BE49-F238E27FC236}">
                <a16:creationId xmlns:a16="http://schemas.microsoft.com/office/drawing/2014/main" id="{64355D02-338D-46E1-B7A2-A7BAA555570D}"/>
              </a:ext>
            </a:extLst>
          </p:cNvPr>
          <p:cNvSpPr txBox="1"/>
          <p:nvPr/>
        </p:nvSpPr>
        <p:spPr>
          <a:xfrm>
            <a:off x="9023648" y="5926779"/>
            <a:ext cx="3168352" cy="369332"/>
          </a:xfrm>
          <a:prstGeom prst="rect">
            <a:avLst/>
          </a:prstGeom>
          <a:noFill/>
        </p:spPr>
        <p:txBody>
          <a:bodyPr wrap="square" rtlCol="0">
            <a:spAutoFit/>
          </a:bodyPr>
          <a:lstStyle/>
          <a:p>
            <a:r>
              <a:rPr lang="en-GB" dirty="0">
                <a:solidFill>
                  <a:prstClr val="black"/>
                </a:solidFill>
              </a:rPr>
              <a:t>Based on Cullen (2011)</a:t>
            </a:r>
          </a:p>
        </p:txBody>
      </p:sp>
      <p:sp>
        <p:nvSpPr>
          <p:cNvPr id="4" name="TextBox 3">
            <a:extLst>
              <a:ext uri="{FF2B5EF4-FFF2-40B4-BE49-F238E27FC236}">
                <a16:creationId xmlns:a16="http://schemas.microsoft.com/office/drawing/2014/main" id="{0EC94F52-126E-4E6B-B07F-8DA61A5EDA41}"/>
              </a:ext>
            </a:extLst>
          </p:cNvPr>
          <p:cNvSpPr txBox="1"/>
          <p:nvPr/>
        </p:nvSpPr>
        <p:spPr>
          <a:xfrm>
            <a:off x="2555264" y="3139249"/>
            <a:ext cx="8013576" cy="2400657"/>
          </a:xfrm>
          <a:prstGeom prst="rect">
            <a:avLst/>
          </a:prstGeom>
          <a:noFill/>
        </p:spPr>
        <p:txBody>
          <a:bodyPr wrap="square" rtlCol="0">
            <a:spAutoFit/>
          </a:bodyPr>
          <a:lstStyle/>
          <a:p>
            <a:pPr marL="457200" indent="-457200">
              <a:spcBef>
                <a:spcPts val="600"/>
              </a:spcBef>
              <a:spcAft>
                <a:spcPts val="600"/>
              </a:spcAft>
              <a:buFont typeface="Arial" panose="020B0604020202020204" pitchFamily="34" charset="0"/>
              <a:buChar char="•"/>
            </a:pPr>
            <a:r>
              <a:rPr lang="en-GB" sz="2000" dirty="0">
                <a:solidFill>
                  <a:prstClr val="black"/>
                </a:solidFill>
              </a:rPr>
              <a:t>The child/individual is good because they want to have the approval of significant others</a:t>
            </a:r>
          </a:p>
          <a:p>
            <a:pPr marL="457200" indent="-457200">
              <a:spcBef>
                <a:spcPts val="600"/>
              </a:spcBef>
              <a:spcAft>
                <a:spcPts val="600"/>
              </a:spcAft>
              <a:buFont typeface="Arial" panose="020B0604020202020204" pitchFamily="34" charset="0"/>
              <a:buChar char="•"/>
            </a:pPr>
            <a:r>
              <a:rPr lang="en-GB" sz="2000" dirty="0">
                <a:solidFill>
                  <a:prstClr val="black"/>
                </a:solidFill>
              </a:rPr>
              <a:t> The individual will make decisions that relate to the approval of others.</a:t>
            </a:r>
          </a:p>
          <a:p>
            <a:pPr marL="457200" indent="-457200">
              <a:spcBef>
                <a:spcPts val="600"/>
              </a:spcBef>
              <a:spcAft>
                <a:spcPts val="600"/>
              </a:spcAft>
              <a:buFont typeface="Arial" panose="020B0604020202020204" pitchFamily="34" charset="0"/>
              <a:buChar char="•"/>
            </a:pPr>
            <a:r>
              <a:rPr lang="en-GB" sz="2000" dirty="0">
                <a:solidFill>
                  <a:prstClr val="black"/>
                </a:solidFill>
              </a:rPr>
              <a:t>Effort is made to gain the approval of and secure friendship with others</a:t>
            </a:r>
          </a:p>
          <a:p>
            <a:pPr marL="457200" indent="-457200">
              <a:spcBef>
                <a:spcPts val="600"/>
              </a:spcBef>
              <a:spcAft>
                <a:spcPts val="600"/>
              </a:spcAft>
              <a:buFont typeface="Arial" panose="020B0604020202020204" pitchFamily="34" charset="0"/>
              <a:buChar char="•"/>
            </a:pPr>
            <a:r>
              <a:rPr lang="en-GB" sz="2000" dirty="0">
                <a:solidFill>
                  <a:prstClr val="black"/>
                </a:solidFill>
              </a:rPr>
              <a:t>Sometimes referred to as the ‘good </a:t>
            </a:r>
            <a:r>
              <a:rPr lang="en-GB" sz="2000" dirty="0" smtClean="0">
                <a:solidFill>
                  <a:prstClr val="black"/>
                </a:solidFill>
              </a:rPr>
              <a:t>boy </a:t>
            </a:r>
            <a:r>
              <a:rPr lang="en-GB" sz="2000" dirty="0">
                <a:solidFill>
                  <a:prstClr val="black"/>
                </a:solidFill>
              </a:rPr>
              <a:t>/ good girl’ stage of moral development</a:t>
            </a:r>
          </a:p>
        </p:txBody>
      </p:sp>
    </p:spTree>
    <p:extLst>
      <p:ext uri="{BB962C8B-B14F-4D97-AF65-F5344CB8AC3E}">
        <p14:creationId xmlns:p14="http://schemas.microsoft.com/office/powerpoint/2010/main" val="391740251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4">
                                            <p:txEl>
                                              <p:pRg st="0" end="0"/>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4">
                                            <p:txEl>
                                              <p:pRg st="1" end="1"/>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4">
                                            <p:txEl>
                                              <p:pRg st="2" end="2"/>
                                            </p:txEl>
                                          </p:spTgt>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grpId="0" nodeType="clickEffect">
                                  <p:stCondLst>
                                    <p:cond delay="0"/>
                                  </p:stCondLst>
                                  <p:childTnLst>
                                    <p:set>
                                      <p:cBhvr>
                                        <p:cTn id="26" dur="1" fill="hold">
                                          <p:stCondLst>
                                            <p:cond delay="0"/>
                                          </p:stCondLst>
                                        </p:cTn>
                                        <p:tgtEl>
                                          <p:spTgt spid="4">
                                            <p:txEl>
                                              <p:pRg st="3" end="3"/>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build="p"/>
      <p:bldP spid="4" grpId="0" build="p"/>
    </p:bldLst>
  </p:timing>
</p:sld>
</file>

<file path=ppt/slides/slide13.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22531" name="Rectangle 2"/>
          <p:cNvSpPr>
            <a:spLocks noGrp="1" noChangeArrowheads="1"/>
          </p:cNvSpPr>
          <p:nvPr>
            <p:ph type="title"/>
          </p:nvPr>
        </p:nvSpPr>
        <p:spPr>
          <a:xfrm>
            <a:off x="1751666" y="573975"/>
            <a:ext cx="8229600" cy="1143000"/>
          </a:xfrm>
        </p:spPr>
        <p:txBody>
          <a:bodyPr>
            <a:normAutofit fontScale="90000"/>
          </a:bodyPr>
          <a:lstStyle/>
          <a:p>
            <a:r>
              <a:rPr lang="en-US" altLang="en-US" b="1" dirty="0">
                <a:latin typeface="+mn-lt"/>
              </a:rPr>
              <a:t>Lawrence Kohlberg’s Six Stages of Moral Development</a:t>
            </a:r>
          </a:p>
        </p:txBody>
      </p:sp>
      <p:sp>
        <p:nvSpPr>
          <p:cNvPr id="2" name="TextBox 1">
            <a:extLst>
              <a:ext uri="{FF2B5EF4-FFF2-40B4-BE49-F238E27FC236}">
                <a16:creationId xmlns:a16="http://schemas.microsoft.com/office/drawing/2014/main" id="{EBEEF3E2-CC12-414F-AE4B-BD621487FEED}"/>
              </a:ext>
            </a:extLst>
          </p:cNvPr>
          <p:cNvSpPr txBox="1"/>
          <p:nvPr/>
        </p:nvSpPr>
        <p:spPr>
          <a:xfrm>
            <a:off x="1975642" y="1902529"/>
            <a:ext cx="7272808" cy="523220"/>
          </a:xfrm>
          <a:prstGeom prst="rect">
            <a:avLst/>
          </a:prstGeom>
          <a:noFill/>
        </p:spPr>
        <p:txBody>
          <a:bodyPr wrap="square" rtlCol="0">
            <a:spAutoFit/>
          </a:bodyPr>
          <a:lstStyle/>
          <a:p>
            <a:r>
              <a:rPr lang="en-GB" sz="2800" b="1" dirty="0">
                <a:solidFill>
                  <a:prstClr val="black"/>
                </a:solidFill>
              </a:rPr>
              <a:t>Level 2: Conventional Morality</a:t>
            </a:r>
          </a:p>
        </p:txBody>
      </p:sp>
      <p:sp>
        <p:nvSpPr>
          <p:cNvPr id="3" name="TextBox 2">
            <a:extLst>
              <a:ext uri="{FF2B5EF4-FFF2-40B4-BE49-F238E27FC236}">
                <a16:creationId xmlns:a16="http://schemas.microsoft.com/office/drawing/2014/main" id="{5B046CC6-6438-42DB-BB3B-42182896C0CA}"/>
              </a:ext>
            </a:extLst>
          </p:cNvPr>
          <p:cNvSpPr txBox="1"/>
          <p:nvPr/>
        </p:nvSpPr>
        <p:spPr>
          <a:xfrm>
            <a:off x="2053328" y="2468361"/>
            <a:ext cx="8136904" cy="461665"/>
          </a:xfrm>
          <a:prstGeom prst="rect">
            <a:avLst/>
          </a:prstGeom>
          <a:noFill/>
        </p:spPr>
        <p:txBody>
          <a:bodyPr wrap="square" rtlCol="0">
            <a:spAutoFit/>
          </a:bodyPr>
          <a:lstStyle/>
          <a:p>
            <a:pPr marL="457200" indent="-457200">
              <a:buFont typeface="Arial" panose="020B0604020202020204" pitchFamily="34" charset="0"/>
              <a:buChar char="•"/>
            </a:pPr>
            <a:r>
              <a:rPr lang="en-GB" sz="2400" b="1" dirty="0">
                <a:solidFill>
                  <a:prstClr val="black"/>
                </a:solidFill>
              </a:rPr>
              <a:t>Stage 4: Authority and Social Order </a:t>
            </a:r>
          </a:p>
        </p:txBody>
      </p:sp>
      <p:sp>
        <p:nvSpPr>
          <p:cNvPr id="6" name="TextBox 5">
            <a:extLst>
              <a:ext uri="{FF2B5EF4-FFF2-40B4-BE49-F238E27FC236}">
                <a16:creationId xmlns:a16="http://schemas.microsoft.com/office/drawing/2014/main" id="{64355D02-338D-46E1-B7A2-A7BAA555570D}"/>
              </a:ext>
            </a:extLst>
          </p:cNvPr>
          <p:cNvSpPr txBox="1"/>
          <p:nvPr/>
        </p:nvSpPr>
        <p:spPr>
          <a:xfrm>
            <a:off x="9023648" y="5942682"/>
            <a:ext cx="3168352" cy="369332"/>
          </a:xfrm>
          <a:prstGeom prst="rect">
            <a:avLst/>
          </a:prstGeom>
          <a:noFill/>
        </p:spPr>
        <p:txBody>
          <a:bodyPr wrap="square" rtlCol="0">
            <a:spAutoFit/>
          </a:bodyPr>
          <a:lstStyle/>
          <a:p>
            <a:r>
              <a:rPr lang="en-GB" dirty="0">
                <a:solidFill>
                  <a:prstClr val="black"/>
                </a:solidFill>
              </a:rPr>
              <a:t>Based on Cullen (2011)</a:t>
            </a:r>
          </a:p>
        </p:txBody>
      </p:sp>
      <p:sp>
        <p:nvSpPr>
          <p:cNvPr id="4" name="TextBox 3">
            <a:extLst>
              <a:ext uri="{FF2B5EF4-FFF2-40B4-BE49-F238E27FC236}">
                <a16:creationId xmlns:a16="http://schemas.microsoft.com/office/drawing/2014/main" id="{0EC94F52-126E-4E6B-B07F-8DA61A5EDA41}"/>
              </a:ext>
            </a:extLst>
          </p:cNvPr>
          <p:cNvSpPr txBox="1"/>
          <p:nvPr/>
        </p:nvSpPr>
        <p:spPr>
          <a:xfrm>
            <a:off x="2499604" y="2930026"/>
            <a:ext cx="8013576" cy="2708434"/>
          </a:xfrm>
          <a:prstGeom prst="rect">
            <a:avLst/>
          </a:prstGeom>
          <a:noFill/>
        </p:spPr>
        <p:txBody>
          <a:bodyPr wrap="square" rtlCol="0">
            <a:spAutoFit/>
          </a:bodyPr>
          <a:lstStyle/>
          <a:p>
            <a:pPr marL="457200" indent="-457200">
              <a:spcBef>
                <a:spcPts val="600"/>
              </a:spcBef>
              <a:spcAft>
                <a:spcPts val="600"/>
              </a:spcAft>
              <a:buFont typeface="Arial" panose="020B0604020202020204" pitchFamily="34" charset="0"/>
              <a:buChar char="•"/>
            </a:pPr>
            <a:r>
              <a:rPr lang="en-GB" sz="2000" dirty="0">
                <a:solidFill>
                  <a:prstClr val="black"/>
                </a:solidFill>
              </a:rPr>
              <a:t>The child/individual understands that there are wider rules in society beyond their own moral code</a:t>
            </a:r>
          </a:p>
          <a:p>
            <a:pPr marL="457200" indent="-457200">
              <a:spcBef>
                <a:spcPts val="600"/>
              </a:spcBef>
              <a:spcAft>
                <a:spcPts val="600"/>
              </a:spcAft>
              <a:buFont typeface="Arial" panose="020B0604020202020204" pitchFamily="34" charset="0"/>
              <a:buChar char="•"/>
            </a:pPr>
            <a:r>
              <a:rPr lang="en-GB" sz="2000" dirty="0">
                <a:solidFill>
                  <a:prstClr val="black"/>
                </a:solidFill>
              </a:rPr>
              <a:t>The individual makes decisions based on obeying the rules in order to uphold the ‘law’ and therefore avoid guilt.</a:t>
            </a:r>
          </a:p>
          <a:p>
            <a:pPr marL="457200" indent="-457200">
              <a:spcBef>
                <a:spcPts val="600"/>
              </a:spcBef>
              <a:spcAft>
                <a:spcPts val="600"/>
              </a:spcAft>
              <a:buFont typeface="Arial" panose="020B0604020202020204" pitchFamily="34" charset="0"/>
              <a:buChar char="•"/>
            </a:pPr>
            <a:r>
              <a:rPr lang="en-GB" sz="2000" dirty="0">
                <a:solidFill>
                  <a:prstClr val="black"/>
                </a:solidFill>
              </a:rPr>
              <a:t>Perception that social order is only maintained by a set of ‘fixed’ rules</a:t>
            </a:r>
          </a:p>
          <a:p>
            <a:pPr marL="457200" indent="-457200">
              <a:spcBef>
                <a:spcPts val="600"/>
              </a:spcBef>
              <a:spcAft>
                <a:spcPts val="600"/>
              </a:spcAft>
              <a:buFont typeface="Arial" panose="020B0604020202020204" pitchFamily="34" charset="0"/>
              <a:buChar char="•"/>
            </a:pPr>
            <a:r>
              <a:rPr lang="en-GB" sz="2000" dirty="0">
                <a:solidFill>
                  <a:prstClr val="black"/>
                </a:solidFill>
              </a:rPr>
              <a:t>Interpersonal accord expands to include all society rather than just family and peers</a:t>
            </a:r>
          </a:p>
        </p:txBody>
      </p:sp>
    </p:spTree>
    <p:extLst>
      <p:ext uri="{BB962C8B-B14F-4D97-AF65-F5344CB8AC3E}">
        <p14:creationId xmlns:p14="http://schemas.microsoft.com/office/powerpoint/2010/main" val="341037335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4">
                                            <p:txEl>
                                              <p:pRg st="0" end="0"/>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4">
                                            <p:txEl>
                                              <p:pRg st="1" end="1"/>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4">
                                            <p:txEl>
                                              <p:pRg st="2" end="2"/>
                                            </p:txEl>
                                          </p:spTgt>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grpId="0" nodeType="clickEffect">
                                  <p:stCondLst>
                                    <p:cond delay="0"/>
                                  </p:stCondLst>
                                  <p:childTnLst>
                                    <p:set>
                                      <p:cBhvr>
                                        <p:cTn id="26" dur="1" fill="hold">
                                          <p:stCondLst>
                                            <p:cond delay="0"/>
                                          </p:stCondLst>
                                        </p:cTn>
                                        <p:tgtEl>
                                          <p:spTgt spid="4">
                                            <p:txEl>
                                              <p:pRg st="3" end="3"/>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build="p"/>
      <p:bldP spid="4" grpId="0" build="p"/>
    </p:bldLst>
  </p:timing>
</p:sld>
</file>

<file path=ppt/slides/slide14.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22531" name="Rectangle 2"/>
          <p:cNvSpPr>
            <a:spLocks noGrp="1" noChangeArrowheads="1"/>
          </p:cNvSpPr>
          <p:nvPr>
            <p:ph type="title"/>
          </p:nvPr>
        </p:nvSpPr>
        <p:spPr>
          <a:xfrm>
            <a:off x="1999496" y="938254"/>
            <a:ext cx="8229600" cy="1143000"/>
          </a:xfrm>
        </p:spPr>
        <p:txBody>
          <a:bodyPr>
            <a:normAutofit fontScale="90000"/>
          </a:bodyPr>
          <a:lstStyle/>
          <a:p>
            <a:r>
              <a:rPr lang="en-US" altLang="en-US" b="1" dirty="0">
                <a:latin typeface="+mn-lt"/>
              </a:rPr>
              <a:t>Lawrence Kohlberg’s Six Stages of Moral Development</a:t>
            </a:r>
          </a:p>
        </p:txBody>
      </p:sp>
      <p:sp>
        <p:nvSpPr>
          <p:cNvPr id="2" name="TextBox 1">
            <a:extLst>
              <a:ext uri="{FF2B5EF4-FFF2-40B4-BE49-F238E27FC236}">
                <a16:creationId xmlns:a16="http://schemas.microsoft.com/office/drawing/2014/main" id="{EBEEF3E2-CC12-414F-AE4B-BD621487FEED}"/>
              </a:ext>
            </a:extLst>
          </p:cNvPr>
          <p:cNvSpPr txBox="1"/>
          <p:nvPr/>
        </p:nvSpPr>
        <p:spPr>
          <a:xfrm>
            <a:off x="1999496" y="2413747"/>
            <a:ext cx="7272808" cy="523220"/>
          </a:xfrm>
          <a:prstGeom prst="rect">
            <a:avLst/>
          </a:prstGeom>
          <a:noFill/>
        </p:spPr>
        <p:txBody>
          <a:bodyPr wrap="square" rtlCol="0">
            <a:spAutoFit/>
          </a:bodyPr>
          <a:lstStyle/>
          <a:p>
            <a:r>
              <a:rPr lang="en-GB" sz="2800" b="1" dirty="0">
                <a:solidFill>
                  <a:prstClr val="black"/>
                </a:solidFill>
              </a:rPr>
              <a:t>Level 3: Post-conventional Morality</a:t>
            </a:r>
          </a:p>
        </p:txBody>
      </p:sp>
      <p:sp>
        <p:nvSpPr>
          <p:cNvPr id="6" name="TextBox 5">
            <a:extLst>
              <a:ext uri="{FF2B5EF4-FFF2-40B4-BE49-F238E27FC236}">
                <a16:creationId xmlns:a16="http://schemas.microsoft.com/office/drawing/2014/main" id="{64355D02-338D-46E1-B7A2-A7BAA555570D}"/>
              </a:ext>
            </a:extLst>
          </p:cNvPr>
          <p:cNvSpPr txBox="1"/>
          <p:nvPr/>
        </p:nvSpPr>
        <p:spPr>
          <a:xfrm>
            <a:off x="9148936" y="5926779"/>
            <a:ext cx="3168352" cy="369332"/>
          </a:xfrm>
          <a:prstGeom prst="rect">
            <a:avLst/>
          </a:prstGeom>
          <a:noFill/>
        </p:spPr>
        <p:txBody>
          <a:bodyPr wrap="square" rtlCol="0">
            <a:spAutoFit/>
          </a:bodyPr>
          <a:lstStyle/>
          <a:p>
            <a:r>
              <a:rPr lang="en-GB" dirty="0">
                <a:solidFill>
                  <a:prstClr val="black"/>
                </a:solidFill>
              </a:rPr>
              <a:t>Based on Cullen (2011)</a:t>
            </a:r>
          </a:p>
        </p:txBody>
      </p:sp>
      <p:sp>
        <p:nvSpPr>
          <p:cNvPr id="4" name="TextBox 3">
            <a:extLst>
              <a:ext uri="{FF2B5EF4-FFF2-40B4-BE49-F238E27FC236}">
                <a16:creationId xmlns:a16="http://schemas.microsoft.com/office/drawing/2014/main" id="{0FB317FB-2C2F-4B9F-BEA9-BD675E92CC00}"/>
              </a:ext>
            </a:extLst>
          </p:cNvPr>
          <p:cNvSpPr txBox="1"/>
          <p:nvPr/>
        </p:nvSpPr>
        <p:spPr>
          <a:xfrm>
            <a:off x="2543307" y="3462377"/>
            <a:ext cx="7992888" cy="1938992"/>
          </a:xfrm>
          <a:prstGeom prst="rect">
            <a:avLst/>
          </a:prstGeom>
          <a:noFill/>
        </p:spPr>
        <p:txBody>
          <a:bodyPr wrap="square" rtlCol="0">
            <a:spAutoFit/>
          </a:bodyPr>
          <a:lstStyle/>
          <a:p>
            <a:pPr marL="457200" indent="-457200">
              <a:spcBef>
                <a:spcPts val="600"/>
              </a:spcBef>
              <a:spcAft>
                <a:spcPts val="600"/>
              </a:spcAft>
              <a:buFont typeface="Arial" panose="020B0604020202020204" pitchFamily="34" charset="0"/>
              <a:buChar char="•"/>
            </a:pPr>
            <a:r>
              <a:rPr lang="en-GB" sz="2000" dirty="0">
                <a:solidFill>
                  <a:prstClr val="black"/>
                </a:solidFill>
              </a:rPr>
              <a:t>Moral reasoning is based on individual rights and justice. </a:t>
            </a:r>
          </a:p>
          <a:p>
            <a:pPr marL="457200" indent="-457200">
              <a:spcBef>
                <a:spcPts val="600"/>
              </a:spcBef>
              <a:spcAft>
                <a:spcPts val="600"/>
              </a:spcAft>
              <a:buFont typeface="Arial" panose="020B0604020202020204" pitchFamily="34" charset="0"/>
              <a:buChar char="•"/>
            </a:pPr>
            <a:r>
              <a:rPr lang="en-GB" sz="2000" dirty="0">
                <a:solidFill>
                  <a:prstClr val="black"/>
                </a:solidFill>
              </a:rPr>
              <a:t>Kohlberg argues that only 10-15% of people are capable of the kind of abstract thinking necessary for stage 5 or 6 (post-conventional morality). </a:t>
            </a:r>
          </a:p>
          <a:p>
            <a:pPr marL="457200" indent="-457200">
              <a:spcBef>
                <a:spcPts val="600"/>
              </a:spcBef>
              <a:spcAft>
                <a:spcPts val="600"/>
              </a:spcAft>
              <a:buFont typeface="Arial" panose="020B0604020202020204" pitchFamily="34" charset="0"/>
              <a:buChar char="•"/>
            </a:pPr>
            <a:r>
              <a:rPr lang="en-GB" sz="2000" dirty="0">
                <a:solidFill>
                  <a:prstClr val="black"/>
                </a:solidFill>
              </a:rPr>
              <a:t>That is to say, most people take their moral views from those around them and only a minority think through ethical principles for themselves.</a:t>
            </a:r>
          </a:p>
        </p:txBody>
      </p:sp>
    </p:spTree>
    <p:extLst>
      <p:ext uri="{BB962C8B-B14F-4D97-AF65-F5344CB8AC3E}">
        <p14:creationId xmlns:p14="http://schemas.microsoft.com/office/powerpoint/2010/main" val="10837962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4">
                                            <p:txEl>
                                              <p:pRg st="0" end="0"/>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4">
                                            <p:txEl>
                                              <p:pRg st="1" end="1"/>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4">
                                            <p:txEl>
                                              <p:pRg st="2" end="2"/>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4" grpId="0" build="p"/>
    </p:bldLst>
  </p:timing>
</p:sld>
</file>

<file path=ppt/slides/slide15.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22531" name="Rectangle 2"/>
          <p:cNvSpPr>
            <a:spLocks noGrp="1" noChangeArrowheads="1"/>
          </p:cNvSpPr>
          <p:nvPr>
            <p:ph type="title"/>
          </p:nvPr>
        </p:nvSpPr>
        <p:spPr>
          <a:xfrm>
            <a:off x="1966352" y="674028"/>
            <a:ext cx="8229600" cy="1143000"/>
          </a:xfrm>
        </p:spPr>
        <p:txBody>
          <a:bodyPr>
            <a:normAutofit fontScale="90000"/>
          </a:bodyPr>
          <a:lstStyle/>
          <a:p>
            <a:r>
              <a:rPr lang="en-US" altLang="en-US" b="1" dirty="0">
                <a:latin typeface="+mn-lt"/>
              </a:rPr>
              <a:t>Lawrence Kohlberg’s Six Stages of Moral Development</a:t>
            </a:r>
          </a:p>
        </p:txBody>
      </p:sp>
      <p:sp>
        <p:nvSpPr>
          <p:cNvPr id="2" name="TextBox 1">
            <a:extLst>
              <a:ext uri="{FF2B5EF4-FFF2-40B4-BE49-F238E27FC236}">
                <a16:creationId xmlns:a16="http://schemas.microsoft.com/office/drawing/2014/main" id="{EBEEF3E2-CC12-414F-AE4B-BD621487FEED}"/>
              </a:ext>
            </a:extLst>
          </p:cNvPr>
          <p:cNvSpPr txBox="1"/>
          <p:nvPr/>
        </p:nvSpPr>
        <p:spPr>
          <a:xfrm>
            <a:off x="1821868" y="1913606"/>
            <a:ext cx="7272808" cy="523220"/>
          </a:xfrm>
          <a:prstGeom prst="rect">
            <a:avLst/>
          </a:prstGeom>
          <a:noFill/>
        </p:spPr>
        <p:txBody>
          <a:bodyPr wrap="square" rtlCol="0">
            <a:spAutoFit/>
          </a:bodyPr>
          <a:lstStyle/>
          <a:p>
            <a:r>
              <a:rPr lang="en-GB" sz="2800" b="1" dirty="0">
                <a:solidFill>
                  <a:prstClr val="black"/>
                </a:solidFill>
              </a:rPr>
              <a:t>Level 3: Post-conventional Morality</a:t>
            </a:r>
          </a:p>
        </p:txBody>
      </p:sp>
      <p:sp>
        <p:nvSpPr>
          <p:cNvPr id="3" name="TextBox 2">
            <a:extLst>
              <a:ext uri="{FF2B5EF4-FFF2-40B4-BE49-F238E27FC236}">
                <a16:creationId xmlns:a16="http://schemas.microsoft.com/office/drawing/2014/main" id="{5B046CC6-6438-42DB-BB3B-42182896C0CA}"/>
              </a:ext>
            </a:extLst>
          </p:cNvPr>
          <p:cNvSpPr txBox="1"/>
          <p:nvPr/>
        </p:nvSpPr>
        <p:spPr>
          <a:xfrm>
            <a:off x="1821868" y="2601839"/>
            <a:ext cx="8136904" cy="523220"/>
          </a:xfrm>
          <a:prstGeom prst="rect">
            <a:avLst/>
          </a:prstGeom>
          <a:noFill/>
        </p:spPr>
        <p:txBody>
          <a:bodyPr wrap="square" rtlCol="0">
            <a:spAutoFit/>
          </a:bodyPr>
          <a:lstStyle/>
          <a:p>
            <a:pPr marL="457200" indent="-457200">
              <a:buFont typeface="Arial" panose="020B0604020202020204" pitchFamily="34" charset="0"/>
              <a:buChar char="•"/>
            </a:pPr>
            <a:r>
              <a:rPr lang="en-GB" sz="2800" dirty="0" smtClean="0">
                <a:solidFill>
                  <a:prstClr val="black"/>
                </a:solidFill>
              </a:rPr>
              <a:t> </a:t>
            </a:r>
            <a:r>
              <a:rPr lang="en-GB" sz="2400" b="1" dirty="0" smtClean="0">
                <a:solidFill>
                  <a:prstClr val="black"/>
                </a:solidFill>
              </a:rPr>
              <a:t>Stage </a:t>
            </a:r>
            <a:r>
              <a:rPr lang="en-GB" sz="2400" b="1" dirty="0">
                <a:solidFill>
                  <a:prstClr val="black"/>
                </a:solidFill>
              </a:rPr>
              <a:t>5: Social Contract and Individual Rights</a:t>
            </a:r>
          </a:p>
        </p:txBody>
      </p:sp>
      <p:sp>
        <p:nvSpPr>
          <p:cNvPr id="6" name="TextBox 5">
            <a:extLst>
              <a:ext uri="{FF2B5EF4-FFF2-40B4-BE49-F238E27FC236}">
                <a16:creationId xmlns:a16="http://schemas.microsoft.com/office/drawing/2014/main" id="{64355D02-338D-46E1-B7A2-A7BAA555570D}"/>
              </a:ext>
            </a:extLst>
          </p:cNvPr>
          <p:cNvSpPr txBox="1"/>
          <p:nvPr/>
        </p:nvSpPr>
        <p:spPr>
          <a:xfrm>
            <a:off x="9172790" y="5990390"/>
            <a:ext cx="3168352" cy="369332"/>
          </a:xfrm>
          <a:prstGeom prst="rect">
            <a:avLst/>
          </a:prstGeom>
          <a:noFill/>
        </p:spPr>
        <p:txBody>
          <a:bodyPr wrap="square" rtlCol="0">
            <a:spAutoFit/>
          </a:bodyPr>
          <a:lstStyle/>
          <a:p>
            <a:r>
              <a:rPr lang="en-GB" dirty="0">
                <a:solidFill>
                  <a:prstClr val="black"/>
                </a:solidFill>
              </a:rPr>
              <a:t>Based on Cullen (2011)</a:t>
            </a:r>
          </a:p>
        </p:txBody>
      </p:sp>
      <p:sp>
        <p:nvSpPr>
          <p:cNvPr id="4" name="TextBox 3">
            <a:extLst>
              <a:ext uri="{FF2B5EF4-FFF2-40B4-BE49-F238E27FC236}">
                <a16:creationId xmlns:a16="http://schemas.microsoft.com/office/drawing/2014/main" id="{0EC94F52-126E-4E6B-B07F-8DA61A5EDA41}"/>
              </a:ext>
            </a:extLst>
          </p:cNvPr>
          <p:cNvSpPr txBox="1"/>
          <p:nvPr/>
        </p:nvSpPr>
        <p:spPr>
          <a:xfrm>
            <a:off x="2339575" y="3393942"/>
            <a:ext cx="8269022" cy="2169825"/>
          </a:xfrm>
          <a:prstGeom prst="rect">
            <a:avLst/>
          </a:prstGeom>
          <a:noFill/>
        </p:spPr>
        <p:txBody>
          <a:bodyPr wrap="square" rtlCol="0">
            <a:spAutoFit/>
          </a:bodyPr>
          <a:lstStyle/>
          <a:p>
            <a:pPr marL="457200" indent="-457200">
              <a:spcBef>
                <a:spcPts val="600"/>
              </a:spcBef>
              <a:buFont typeface="Arial" panose="020B0604020202020204" pitchFamily="34" charset="0"/>
              <a:buChar char="•"/>
            </a:pPr>
            <a:r>
              <a:rPr lang="en-GB" sz="2000" dirty="0">
                <a:solidFill>
                  <a:prstClr val="black"/>
                </a:solidFill>
              </a:rPr>
              <a:t>The child/individual becomes aware that while rules/laws might exist for the good of the greatest number, there are times when they will work against the interest of particular individuals. </a:t>
            </a:r>
          </a:p>
          <a:p>
            <a:pPr marL="457200" indent="-457200">
              <a:spcBef>
                <a:spcPts val="600"/>
              </a:spcBef>
              <a:buFont typeface="Arial" panose="020B0604020202020204" pitchFamily="34" charset="0"/>
              <a:buChar char="•"/>
            </a:pPr>
            <a:r>
              <a:rPr lang="en-GB" sz="2000" dirty="0">
                <a:solidFill>
                  <a:prstClr val="black"/>
                </a:solidFill>
              </a:rPr>
              <a:t>The issues are not always clear-cut as some rules can be seen as unfair</a:t>
            </a:r>
          </a:p>
          <a:p>
            <a:pPr marL="457200" indent="-457200">
              <a:spcBef>
                <a:spcPts val="600"/>
              </a:spcBef>
              <a:buFont typeface="Arial" panose="020B0604020202020204" pitchFamily="34" charset="0"/>
              <a:buChar char="•"/>
            </a:pPr>
            <a:r>
              <a:rPr lang="en-GB" sz="2000" dirty="0">
                <a:solidFill>
                  <a:prstClr val="black"/>
                </a:solidFill>
              </a:rPr>
              <a:t>Individual seeks rules that are mutually beneficial</a:t>
            </a:r>
          </a:p>
          <a:p>
            <a:pPr marL="457200" indent="-457200">
              <a:spcBef>
                <a:spcPts val="600"/>
              </a:spcBef>
              <a:buFont typeface="Arial" panose="020B0604020202020204" pitchFamily="34" charset="0"/>
              <a:buChar char="•"/>
            </a:pPr>
            <a:r>
              <a:rPr lang="en-GB" sz="2000" dirty="0">
                <a:solidFill>
                  <a:prstClr val="black"/>
                </a:solidFill>
              </a:rPr>
              <a:t>Understanding the morally right and legally right are not always the same</a:t>
            </a:r>
          </a:p>
        </p:txBody>
      </p:sp>
    </p:spTree>
    <p:extLst>
      <p:ext uri="{BB962C8B-B14F-4D97-AF65-F5344CB8AC3E}">
        <p14:creationId xmlns:p14="http://schemas.microsoft.com/office/powerpoint/2010/main" val="229976127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4">
                                            <p:txEl>
                                              <p:pRg st="0" end="0"/>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4">
                                            <p:txEl>
                                              <p:pRg st="1" end="1"/>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4">
                                            <p:txEl>
                                              <p:pRg st="2" end="2"/>
                                            </p:txEl>
                                          </p:spTgt>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grpId="0" nodeType="clickEffect">
                                  <p:stCondLst>
                                    <p:cond delay="0"/>
                                  </p:stCondLst>
                                  <p:childTnLst>
                                    <p:set>
                                      <p:cBhvr>
                                        <p:cTn id="26" dur="1" fill="hold">
                                          <p:stCondLst>
                                            <p:cond delay="0"/>
                                          </p:stCondLst>
                                        </p:cTn>
                                        <p:tgtEl>
                                          <p:spTgt spid="4">
                                            <p:txEl>
                                              <p:pRg st="3" end="3"/>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build="p"/>
      <p:bldP spid="4" grpId="0" build="p"/>
    </p:bldLst>
  </p:timing>
</p:sld>
</file>

<file path=ppt/slides/slide16.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22531" name="Rectangle 2"/>
          <p:cNvSpPr>
            <a:spLocks noGrp="1" noChangeArrowheads="1"/>
          </p:cNvSpPr>
          <p:nvPr>
            <p:ph type="title"/>
          </p:nvPr>
        </p:nvSpPr>
        <p:spPr>
          <a:xfrm>
            <a:off x="1990206" y="661948"/>
            <a:ext cx="8229600" cy="1143000"/>
          </a:xfrm>
        </p:spPr>
        <p:txBody>
          <a:bodyPr>
            <a:normAutofit fontScale="90000"/>
          </a:bodyPr>
          <a:lstStyle/>
          <a:p>
            <a:r>
              <a:rPr lang="en-US" altLang="en-US" b="1" dirty="0">
                <a:latin typeface="+mn-lt"/>
              </a:rPr>
              <a:t>Lawrence Kohlberg’s Six Stages of Moral Development</a:t>
            </a:r>
          </a:p>
        </p:txBody>
      </p:sp>
      <p:sp>
        <p:nvSpPr>
          <p:cNvPr id="2" name="TextBox 1">
            <a:extLst>
              <a:ext uri="{FF2B5EF4-FFF2-40B4-BE49-F238E27FC236}">
                <a16:creationId xmlns:a16="http://schemas.microsoft.com/office/drawing/2014/main" id="{EBEEF3E2-CC12-414F-AE4B-BD621487FEED}"/>
              </a:ext>
            </a:extLst>
          </p:cNvPr>
          <p:cNvSpPr txBox="1"/>
          <p:nvPr/>
        </p:nvSpPr>
        <p:spPr>
          <a:xfrm>
            <a:off x="1868216" y="1869667"/>
            <a:ext cx="7272808" cy="523220"/>
          </a:xfrm>
          <a:prstGeom prst="rect">
            <a:avLst/>
          </a:prstGeom>
          <a:noFill/>
        </p:spPr>
        <p:txBody>
          <a:bodyPr wrap="square" rtlCol="0">
            <a:spAutoFit/>
          </a:bodyPr>
          <a:lstStyle/>
          <a:p>
            <a:r>
              <a:rPr lang="en-GB" sz="2800" b="1" dirty="0">
                <a:solidFill>
                  <a:prstClr val="black"/>
                </a:solidFill>
              </a:rPr>
              <a:t>Level 3: Post-conventional Morality</a:t>
            </a:r>
          </a:p>
        </p:txBody>
      </p:sp>
      <p:sp>
        <p:nvSpPr>
          <p:cNvPr id="3" name="TextBox 2">
            <a:extLst>
              <a:ext uri="{FF2B5EF4-FFF2-40B4-BE49-F238E27FC236}">
                <a16:creationId xmlns:a16="http://schemas.microsoft.com/office/drawing/2014/main" id="{5B046CC6-6438-42DB-BB3B-42182896C0CA}"/>
              </a:ext>
            </a:extLst>
          </p:cNvPr>
          <p:cNvSpPr txBox="1"/>
          <p:nvPr/>
        </p:nvSpPr>
        <p:spPr>
          <a:xfrm>
            <a:off x="1868216" y="2522325"/>
            <a:ext cx="8136904" cy="461665"/>
          </a:xfrm>
          <a:prstGeom prst="rect">
            <a:avLst/>
          </a:prstGeom>
          <a:noFill/>
        </p:spPr>
        <p:txBody>
          <a:bodyPr wrap="square" rtlCol="0">
            <a:spAutoFit/>
          </a:bodyPr>
          <a:lstStyle/>
          <a:p>
            <a:pPr marL="457200" indent="-457200">
              <a:buFont typeface="Arial" panose="020B0604020202020204" pitchFamily="34" charset="0"/>
              <a:buChar char="•"/>
            </a:pPr>
            <a:r>
              <a:rPr lang="en-GB" sz="2400" b="1" dirty="0">
                <a:solidFill>
                  <a:prstClr val="black"/>
                </a:solidFill>
              </a:rPr>
              <a:t>Stage 6: Universal Principles</a:t>
            </a:r>
          </a:p>
        </p:txBody>
      </p:sp>
      <p:sp>
        <p:nvSpPr>
          <p:cNvPr id="6" name="TextBox 5">
            <a:extLst>
              <a:ext uri="{FF2B5EF4-FFF2-40B4-BE49-F238E27FC236}">
                <a16:creationId xmlns:a16="http://schemas.microsoft.com/office/drawing/2014/main" id="{64355D02-338D-46E1-B7A2-A7BAA555570D}"/>
              </a:ext>
            </a:extLst>
          </p:cNvPr>
          <p:cNvSpPr txBox="1"/>
          <p:nvPr/>
        </p:nvSpPr>
        <p:spPr>
          <a:xfrm>
            <a:off x="9101228" y="5966536"/>
            <a:ext cx="3168352" cy="369332"/>
          </a:xfrm>
          <a:prstGeom prst="rect">
            <a:avLst/>
          </a:prstGeom>
          <a:noFill/>
        </p:spPr>
        <p:txBody>
          <a:bodyPr wrap="square" rtlCol="0">
            <a:spAutoFit/>
          </a:bodyPr>
          <a:lstStyle/>
          <a:p>
            <a:r>
              <a:rPr lang="en-GB" dirty="0">
                <a:solidFill>
                  <a:prstClr val="black"/>
                </a:solidFill>
              </a:rPr>
              <a:t>Based on Cullen (2011)</a:t>
            </a:r>
          </a:p>
        </p:txBody>
      </p:sp>
      <p:sp>
        <p:nvSpPr>
          <p:cNvPr id="4" name="TextBox 3">
            <a:extLst>
              <a:ext uri="{FF2B5EF4-FFF2-40B4-BE49-F238E27FC236}">
                <a16:creationId xmlns:a16="http://schemas.microsoft.com/office/drawing/2014/main" id="{0EC94F52-126E-4E6B-B07F-8DA61A5EDA41}"/>
              </a:ext>
            </a:extLst>
          </p:cNvPr>
          <p:cNvSpPr txBox="1"/>
          <p:nvPr/>
        </p:nvSpPr>
        <p:spPr>
          <a:xfrm>
            <a:off x="2315720" y="3242867"/>
            <a:ext cx="8269022" cy="2092881"/>
          </a:xfrm>
          <a:prstGeom prst="rect">
            <a:avLst/>
          </a:prstGeom>
          <a:noFill/>
        </p:spPr>
        <p:txBody>
          <a:bodyPr wrap="square" rtlCol="0">
            <a:spAutoFit/>
          </a:bodyPr>
          <a:lstStyle/>
          <a:p>
            <a:pPr marL="457200" indent="-457200">
              <a:spcBef>
                <a:spcPts val="600"/>
              </a:spcBef>
              <a:buFont typeface="Arial" panose="020B0604020202020204" pitchFamily="34" charset="0"/>
              <a:buChar char="•"/>
            </a:pPr>
            <a:r>
              <a:rPr lang="en-GB" sz="2000" dirty="0">
                <a:solidFill>
                  <a:prstClr val="black"/>
                </a:solidFill>
              </a:rPr>
              <a:t>People at this stage have developed their own set of moral guidelines which may or may not fit the law. The principles apply to everyone.</a:t>
            </a:r>
          </a:p>
          <a:p>
            <a:pPr marL="457200" indent="-457200">
              <a:spcBef>
                <a:spcPts val="600"/>
              </a:spcBef>
              <a:buFont typeface="Arial" panose="020B0604020202020204" pitchFamily="34" charset="0"/>
              <a:buChar char="•"/>
            </a:pPr>
            <a:r>
              <a:rPr lang="en-GB" sz="2000" dirty="0">
                <a:solidFill>
                  <a:prstClr val="black"/>
                </a:solidFill>
              </a:rPr>
              <a:t>The person will be prepared to act to defend these principles even if it means going against the rest of society in the process and having to pay the consequences of disapproval and / or imprisonment. </a:t>
            </a:r>
          </a:p>
          <a:p>
            <a:pPr marL="457200" indent="-457200">
              <a:spcBef>
                <a:spcPts val="600"/>
              </a:spcBef>
              <a:buFont typeface="Arial" panose="020B0604020202020204" pitchFamily="34" charset="0"/>
              <a:buChar char="•"/>
            </a:pPr>
            <a:r>
              <a:rPr lang="en-GB" sz="2000" dirty="0">
                <a:solidFill>
                  <a:prstClr val="black"/>
                </a:solidFill>
              </a:rPr>
              <a:t>Kohlberg doubted that few people reached this stage.</a:t>
            </a:r>
          </a:p>
        </p:txBody>
      </p:sp>
    </p:spTree>
    <p:extLst>
      <p:ext uri="{BB962C8B-B14F-4D97-AF65-F5344CB8AC3E}">
        <p14:creationId xmlns:p14="http://schemas.microsoft.com/office/powerpoint/2010/main" val="289155505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4">
                                            <p:txEl>
                                              <p:pRg st="0" end="0"/>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4">
                                            <p:txEl>
                                              <p:pRg st="1" end="1"/>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4">
                                            <p:txEl>
                                              <p:pRg st="2" end="2"/>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build="p"/>
      <p:bldP spid="4" grpId="0" build="p"/>
    </p:bldLst>
  </p:timing>
</p:sld>
</file>

<file path=ppt/slides/slide17.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23555" name="Rectangle 2"/>
          <p:cNvSpPr>
            <a:spLocks noGrp="1" noChangeArrowheads="1"/>
          </p:cNvSpPr>
          <p:nvPr>
            <p:ph type="title"/>
          </p:nvPr>
        </p:nvSpPr>
        <p:spPr>
          <a:xfrm>
            <a:off x="1804012" y="1130398"/>
            <a:ext cx="8229600" cy="892399"/>
          </a:xfrm>
        </p:spPr>
        <p:txBody>
          <a:bodyPr/>
          <a:lstStyle/>
          <a:p>
            <a:r>
              <a:rPr lang="en-US" altLang="en-US" b="1" dirty="0">
                <a:latin typeface="+mn-lt"/>
              </a:rPr>
              <a:t>Criticisms of Kohlberg</a:t>
            </a:r>
          </a:p>
        </p:txBody>
      </p:sp>
      <p:sp>
        <p:nvSpPr>
          <p:cNvPr id="2" name="TextBox 1">
            <a:extLst>
              <a:ext uri="{FF2B5EF4-FFF2-40B4-BE49-F238E27FC236}">
                <a16:creationId xmlns:a16="http://schemas.microsoft.com/office/drawing/2014/main" id="{182670E2-1F8D-4C52-97FA-6A010E4B241B}"/>
              </a:ext>
            </a:extLst>
          </p:cNvPr>
          <p:cNvSpPr txBox="1"/>
          <p:nvPr/>
        </p:nvSpPr>
        <p:spPr>
          <a:xfrm>
            <a:off x="1970990" y="2627987"/>
            <a:ext cx="8425070" cy="3016210"/>
          </a:xfrm>
          <a:prstGeom prst="rect">
            <a:avLst/>
          </a:prstGeom>
          <a:noFill/>
        </p:spPr>
        <p:txBody>
          <a:bodyPr wrap="square" rtlCol="0">
            <a:spAutoFit/>
          </a:bodyPr>
          <a:lstStyle/>
          <a:p>
            <a:pPr marL="457200" indent="-457200">
              <a:spcBef>
                <a:spcPts val="600"/>
              </a:spcBef>
              <a:spcAft>
                <a:spcPts val="600"/>
              </a:spcAft>
              <a:buFont typeface="Arial" panose="020B0604020202020204" pitchFamily="34" charset="0"/>
              <a:buChar char="•"/>
            </a:pPr>
            <a:r>
              <a:rPr lang="en-GB" sz="2000" dirty="0">
                <a:solidFill>
                  <a:prstClr val="black"/>
                </a:solidFill>
              </a:rPr>
              <a:t>Kohlberg’s dilemmas </a:t>
            </a:r>
            <a:r>
              <a:rPr lang="en-GB" sz="2000" dirty="0" smtClean="0">
                <a:solidFill>
                  <a:prstClr val="black"/>
                </a:solidFill>
              </a:rPr>
              <a:t>were </a:t>
            </a:r>
            <a:r>
              <a:rPr lang="en-GB" sz="2000" dirty="0">
                <a:solidFill>
                  <a:prstClr val="black"/>
                </a:solidFill>
              </a:rPr>
              <a:t>unfamiliar to his research subjects (who were aged 10-16 and therefore could not relate to Heinz’s dilemma for example)</a:t>
            </a:r>
          </a:p>
          <a:p>
            <a:pPr marL="457200" indent="-457200">
              <a:spcBef>
                <a:spcPts val="600"/>
              </a:spcBef>
              <a:spcAft>
                <a:spcPts val="600"/>
              </a:spcAft>
              <a:buFont typeface="Arial" panose="020B0604020202020204" pitchFamily="34" charset="0"/>
              <a:buChar char="•"/>
            </a:pPr>
            <a:r>
              <a:rPr lang="en-GB" sz="2000" dirty="0">
                <a:solidFill>
                  <a:prstClr val="black"/>
                </a:solidFill>
              </a:rPr>
              <a:t>Carol Gilligan (1977) pointed out that all of Kohlberg’s subject were male (biased sample)</a:t>
            </a:r>
          </a:p>
          <a:p>
            <a:pPr marL="457200" indent="-457200">
              <a:spcBef>
                <a:spcPts val="600"/>
              </a:spcBef>
              <a:spcAft>
                <a:spcPts val="600"/>
              </a:spcAft>
              <a:buFont typeface="Arial" panose="020B0604020202020204" pitchFamily="34" charset="0"/>
              <a:buChar char="•"/>
            </a:pPr>
            <a:r>
              <a:rPr lang="en-GB" sz="2000" dirty="0">
                <a:solidFill>
                  <a:prstClr val="black"/>
                </a:solidFill>
              </a:rPr>
              <a:t>Do fixed and distinct stages of moral development truly describe actual </a:t>
            </a:r>
            <a:r>
              <a:rPr lang="en-GB" sz="2000" dirty="0" smtClean="0">
                <a:solidFill>
                  <a:prstClr val="black"/>
                </a:solidFill>
              </a:rPr>
              <a:t>experience?</a:t>
            </a:r>
            <a:endParaRPr lang="en-GB" sz="2000" dirty="0">
              <a:solidFill>
                <a:prstClr val="black"/>
              </a:solidFill>
            </a:endParaRPr>
          </a:p>
          <a:p>
            <a:pPr marL="457200" indent="-457200">
              <a:spcBef>
                <a:spcPts val="600"/>
              </a:spcBef>
              <a:spcAft>
                <a:spcPts val="600"/>
              </a:spcAft>
              <a:buFont typeface="Arial" panose="020B0604020202020204" pitchFamily="34" charset="0"/>
              <a:buChar char="•"/>
            </a:pPr>
            <a:r>
              <a:rPr lang="en-GB" sz="2000" dirty="0">
                <a:solidFill>
                  <a:prstClr val="black"/>
                </a:solidFill>
              </a:rPr>
              <a:t>Can we be sure that what an individual ‘says’ they would do in a hypothetical situation is the same as what they would ‘actually’ do in real </a:t>
            </a:r>
            <a:r>
              <a:rPr lang="en-GB" sz="2000" dirty="0" smtClean="0">
                <a:solidFill>
                  <a:prstClr val="black"/>
                </a:solidFill>
              </a:rPr>
              <a:t>life?</a:t>
            </a:r>
            <a:endParaRPr lang="en-GB" sz="2000" dirty="0">
              <a:solidFill>
                <a:prstClr val="black"/>
              </a:solidFill>
            </a:endParaRPr>
          </a:p>
        </p:txBody>
      </p:sp>
    </p:spTree>
    <p:extLst>
      <p:ext uri="{BB962C8B-B14F-4D97-AF65-F5344CB8AC3E}">
        <p14:creationId xmlns:p14="http://schemas.microsoft.com/office/powerpoint/2010/main" val="258007048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2">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2">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2">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2">
                                            <p:txEl>
                                              <p:pRg st="3" end="3"/>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build="p"/>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D034733-7C97-4203-A92D-EE8AB5961F27}"/>
              </a:ext>
            </a:extLst>
          </p:cNvPr>
          <p:cNvSpPr>
            <a:spLocks noGrp="1"/>
          </p:cNvSpPr>
          <p:nvPr>
            <p:ph type="title"/>
          </p:nvPr>
        </p:nvSpPr>
        <p:spPr>
          <a:xfrm>
            <a:off x="1981200" y="704421"/>
            <a:ext cx="8229600" cy="706090"/>
          </a:xfrm>
        </p:spPr>
        <p:txBody>
          <a:bodyPr>
            <a:normAutofit fontScale="90000"/>
          </a:bodyPr>
          <a:lstStyle/>
          <a:p>
            <a:r>
              <a:rPr lang="en-GB" b="1" dirty="0">
                <a:latin typeface="+mn-lt"/>
              </a:rPr>
              <a:t>Alternative theories of morality</a:t>
            </a:r>
          </a:p>
        </p:txBody>
      </p:sp>
      <p:sp>
        <p:nvSpPr>
          <p:cNvPr id="3" name="TextBox 2">
            <a:extLst>
              <a:ext uri="{FF2B5EF4-FFF2-40B4-BE49-F238E27FC236}">
                <a16:creationId xmlns:a16="http://schemas.microsoft.com/office/drawing/2014/main" id="{5A6A4054-CA0D-40D5-9E3D-10CF5641365F}"/>
              </a:ext>
            </a:extLst>
          </p:cNvPr>
          <p:cNvSpPr txBox="1"/>
          <p:nvPr/>
        </p:nvSpPr>
        <p:spPr>
          <a:xfrm>
            <a:off x="1809814" y="1794463"/>
            <a:ext cx="2318117" cy="523220"/>
          </a:xfrm>
          <a:prstGeom prst="rect">
            <a:avLst/>
          </a:prstGeom>
          <a:noFill/>
        </p:spPr>
        <p:txBody>
          <a:bodyPr wrap="square" rtlCol="0">
            <a:spAutoFit/>
          </a:bodyPr>
          <a:lstStyle/>
          <a:p>
            <a:r>
              <a:rPr lang="en-GB" sz="2800" b="1" dirty="0">
                <a:solidFill>
                  <a:prstClr val="black"/>
                </a:solidFill>
              </a:rPr>
              <a:t>Carol Gilligan</a:t>
            </a:r>
          </a:p>
        </p:txBody>
      </p:sp>
      <p:sp>
        <p:nvSpPr>
          <p:cNvPr id="4" name="TextBox 3">
            <a:extLst>
              <a:ext uri="{FF2B5EF4-FFF2-40B4-BE49-F238E27FC236}">
                <a16:creationId xmlns:a16="http://schemas.microsoft.com/office/drawing/2014/main" id="{F2F639D2-2958-4ADE-B27D-758279DAD5D1}"/>
              </a:ext>
            </a:extLst>
          </p:cNvPr>
          <p:cNvSpPr txBox="1"/>
          <p:nvPr/>
        </p:nvSpPr>
        <p:spPr>
          <a:xfrm>
            <a:off x="2387588" y="3085588"/>
            <a:ext cx="7416824" cy="1938992"/>
          </a:xfrm>
          <a:prstGeom prst="rect">
            <a:avLst/>
          </a:prstGeom>
          <a:noFill/>
        </p:spPr>
        <p:txBody>
          <a:bodyPr wrap="square" rtlCol="0">
            <a:spAutoFit/>
          </a:bodyPr>
          <a:lstStyle/>
          <a:p>
            <a:pPr marL="457200" indent="-457200">
              <a:buFont typeface="Arial" panose="020B0604020202020204" pitchFamily="34" charset="0"/>
              <a:buChar char="•"/>
            </a:pPr>
            <a:r>
              <a:rPr lang="en-GB" sz="2000" dirty="0">
                <a:solidFill>
                  <a:prstClr val="black"/>
                </a:solidFill>
              </a:rPr>
              <a:t>Worked with Erikson and Kohlberg at Harvard University</a:t>
            </a:r>
          </a:p>
          <a:p>
            <a:pPr marL="457200" indent="-457200">
              <a:buFont typeface="Arial" panose="020B0604020202020204" pitchFamily="34" charset="0"/>
              <a:buChar char="•"/>
            </a:pPr>
            <a:r>
              <a:rPr lang="en-GB" sz="2000" dirty="0">
                <a:solidFill>
                  <a:prstClr val="black"/>
                </a:solidFill>
              </a:rPr>
              <a:t>Felt that their work was gender biased (only using males subjects).</a:t>
            </a:r>
          </a:p>
          <a:p>
            <a:pPr marL="457200" indent="-457200">
              <a:buFont typeface="Arial" panose="020B0604020202020204" pitchFamily="34" charset="0"/>
              <a:buChar char="•"/>
            </a:pPr>
            <a:r>
              <a:rPr lang="en-GB" sz="2000" dirty="0">
                <a:solidFill>
                  <a:prstClr val="black"/>
                </a:solidFill>
              </a:rPr>
              <a:t>Female moral development is influenced by caring for others</a:t>
            </a:r>
          </a:p>
          <a:p>
            <a:pPr marL="457200" indent="-457200">
              <a:buFont typeface="Arial" panose="020B0604020202020204" pitchFamily="34" charset="0"/>
              <a:buChar char="•"/>
            </a:pPr>
            <a:r>
              <a:rPr lang="en-GB" sz="2000" dirty="0">
                <a:solidFill>
                  <a:prstClr val="black"/>
                </a:solidFill>
              </a:rPr>
              <a:t>Importance is placed on how decisions will affect others</a:t>
            </a:r>
          </a:p>
          <a:p>
            <a:pPr marL="457200" indent="-457200">
              <a:buFont typeface="Arial" panose="020B0604020202020204" pitchFamily="34" charset="0"/>
              <a:buChar char="•"/>
            </a:pPr>
            <a:r>
              <a:rPr lang="en-GB" sz="2000" dirty="0">
                <a:solidFill>
                  <a:prstClr val="black"/>
                </a:solidFill>
              </a:rPr>
              <a:t>Male morality is based on ‘justice’, female morality is based on ‘caring’</a:t>
            </a:r>
          </a:p>
        </p:txBody>
      </p:sp>
      <p:sp>
        <p:nvSpPr>
          <p:cNvPr id="5" name="TextBox 4">
            <a:extLst>
              <a:ext uri="{FF2B5EF4-FFF2-40B4-BE49-F238E27FC236}">
                <a16:creationId xmlns:a16="http://schemas.microsoft.com/office/drawing/2014/main" id="{92726D18-9184-4CF7-848C-8C20DD8A3AE5}"/>
              </a:ext>
            </a:extLst>
          </p:cNvPr>
          <p:cNvSpPr txBox="1"/>
          <p:nvPr/>
        </p:nvSpPr>
        <p:spPr>
          <a:xfrm>
            <a:off x="8626219" y="5792485"/>
            <a:ext cx="3384376" cy="369332"/>
          </a:xfrm>
          <a:prstGeom prst="rect">
            <a:avLst/>
          </a:prstGeom>
          <a:noFill/>
        </p:spPr>
        <p:txBody>
          <a:bodyPr wrap="square" rtlCol="0">
            <a:spAutoFit/>
          </a:bodyPr>
          <a:lstStyle/>
          <a:p>
            <a:r>
              <a:rPr lang="en-GB" dirty="0">
                <a:solidFill>
                  <a:prstClr val="black"/>
                </a:solidFill>
              </a:rPr>
              <a:t>(Gilligan, 1977; </a:t>
            </a:r>
            <a:r>
              <a:rPr lang="en-GB" dirty="0" smtClean="0">
                <a:solidFill>
                  <a:prstClr val="black"/>
                </a:solidFill>
              </a:rPr>
              <a:t>Gilligan, </a:t>
            </a:r>
            <a:r>
              <a:rPr lang="en-GB" dirty="0">
                <a:solidFill>
                  <a:prstClr val="black"/>
                </a:solidFill>
              </a:rPr>
              <a:t>2016) </a:t>
            </a:r>
          </a:p>
        </p:txBody>
      </p:sp>
    </p:spTree>
    <p:extLst>
      <p:ext uri="{BB962C8B-B14F-4D97-AF65-F5344CB8AC3E}">
        <p14:creationId xmlns:p14="http://schemas.microsoft.com/office/powerpoint/2010/main" val="222061625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4">
                                            <p:txEl>
                                              <p:pRg st="0" end="0"/>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4">
                                            <p:txEl>
                                              <p:pRg st="1" end="1"/>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4">
                                            <p:txEl>
                                              <p:pRg st="2" end="2"/>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4">
                                            <p:txEl>
                                              <p:pRg st="3" end="3"/>
                                            </p:txEl>
                                          </p:spTgt>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grpId="0" nodeType="clickEffect">
                                  <p:stCondLst>
                                    <p:cond delay="0"/>
                                  </p:stCondLst>
                                  <p:childTnLst>
                                    <p:set>
                                      <p:cBhvr>
                                        <p:cTn id="26" dur="1" fill="hold">
                                          <p:stCondLst>
                                            <p:cond delay="0"/>
                                          </p:stCondLst>
                                        </p:cTn>
                                        <p:tgtEl>
                                          <p:spTgt spid="4">
                                            <p:txEl>
                                              <p:pRg st="4" end="4"/>
                                            </p:txEl>
                                          </p:spTgt>
                                        </p:tgtEl>
                                        <p:attrNameLst>
                                          <p:attrName>style.visibility</p:attrName>
                                        </p:attrNameLst>
                                      </p:cBhvr>
                                      <p:to>
                                        <p:strVal val="visible"/>
                                      </p:to>
                                    </p:set>
                                  </p:childTnLst>
                                </p:cTn>
                              </p:par>
                            </p:childTnLst>
                          </p:cTn>
                        </p:par>
                      </p:childTnLst>
                    </p:cTn>
                  </p:par>
                  <p:par>
                    <p:cTn id="27" fill="hold">
                      <p:stCondLst>
                        <p:cond delay="indefinite"/>
                      </p:stCondLst>
                      <p:childTnLst>
                        <p:par>
                          <p:cTn id="28" fill="hold">
                            <p:stCondLst>
                              <p:cond delay="0"/>
                            </p:stCondLst>
                            <p:childTnLst>
                              <p:par>
                                <p:cTn id="29" presetID="1" presetClass="entr" presetSubtype="0" fill="hold" grpId="0" nodeType="clickEffect">
                                  <p:stCondLst>
                                    <p:cond delay="0"/>
                                  </p:stCondLst>
                                  <p:childTnLst>
                                    <p:set>
                                      <p:cBhvr>
                                        <p:cTn id="30" dur="1" fill="hold">
                                          <p:stCondLst>
                                            <p:cond delay="0"/>
                                          </p:stCondLst>
                                        </p:cTn>
                                        <p:tgtEl>
                                          <p:spTgt spid="5"/>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4" grpId="0" build="p"/>
      <p:bldP spid="5" grpId="0"/>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2">
            <a:extLst>
              <a:ext uri="{FF2B5EF4-FFF2-40B4-BE49-F238E27FC236}">
                <a16:creationId xmlns:a16="http://schemas.microsoft.com/office/drawing/2014/main" id="{44E4CEF5-6E68-4D8D-95A1-779C738FB15B}"/>
              </a:ext>
            </a:extLst>
          </p:cNvPr>
          <p:cNvSpPr txBox="1">
            <a:spLocks noChangeArrowheads="1"/>
          </p:cNvSpPr>
          <p:nvPr/>
        </p:nvSpPr>
        <p:spPr>
          <a:xfrm>
            <a:off x="1981200" y="2636913"/>
            <a:ext cx="8229600" cy="894927"/>
          </a:xfrm>
          <a:prstGeom prst="rect">
            <a:avLst/>
          </a:prstGeom>
          <a:noFill/>
          <a:extLst>
            <a:ext uri="{AF507438-7753-43E0-B8FC-AC1667EBCBE1}">
              <a14:hiddenEffects xmlns:a14="http://schemas.microsoft.com/office/drawing/2010/main">
                <a:effectLst>
                  <a:outerShdw dist="35921" dir="2700000" algn="ctr" rotWithShape="0">
                    <a:srgbClr val="808080"/>
                  </a:outerShdw>
                </a:effectLst>
              </a14:hiddenEffects>
            </a:ext>
          </a:extLst>
        </p:spPr>
        <p:txBody>
          <a:bodyPr vert="horz" lIns="69056" tIns="34529" rIns="69056" bIns="34529" rtlCol="0" anchor="b">
            <a:no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r>
              <a:rPr lang="en-US" altLang="en-US" sz="7200" b="1" dirty="0">
                <a:ln w="0"/>
                <a:effectLst>
                  <a:outerShdw blurRad="38100" dist="25400" dir="5400000" algn="ctr" rotWithShape="0">
                    <a:srgbClr val="6E747A">
                      <a:alpha val="43000"/>
                    </a:srgbClr>
                  </a:outerShdw>
                </a:effectLst>
              </a:rPr>
              <a:t>Personality</a:t>
            </a:r>
          </a:p>
        </p:txBody>
      </p:sp>
    </p:spTree>
    <p:extLst>
      <p:ext uri="{BB962C8B-B14F-4D97-AF65-F5344CB8AC3E}">
        <p14:creationId xmlns:p14="http://schemas.microsoft.com/office/powerpoint/2010/main" val="3439187316"/>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79CC411-9EF8-45EE-BEB5-BF870949A171}"/>
              </a:ext>
            </a:extLst>
          </p:cNvPr>
          <p:cNvSpPr>
            <a:spLocks noGrp="1"/>
          </p:cNvSpPr>
          <p:nvPr>
            <p:ph type="title"/>
          </p:nvPr>
        </p:nvSpPr>
        <p:spPr>
          <a:xfrm>
            <a:off x="1279499" y="998035"/>
            <a:ext cx="9601196" cy="1303867"/>
          </a:xfrm>
        </p:spPr>
        <p:txBody>
          <a:bodyPr>
            <a:normAutofit/>
          </a:bodyPr>
          <a:lstStyle/>
          <a:p>
            <a:r>
              <a:rPr lang="en-GB" b="1" dirty="0">
                <a:latin typeface="+mn-lt"/>
              </a:rPr>
              <a:t>What do we mean by ‘personality’?</a:t>
            </a:r>
          </a:p>
        </p:txBody>
      </p:sp>
      <p:sp>
        <p:nvSpPr>
          <p:cNvPr id="3" name="TextBox 2">
            <a:extLst>
              <a:ext uri="{FF2B5EF4-FFF2-40B4-BE49-F238E27FC236}">
                <a16:creationId xmlns:a16="http://schemas.microsoft.com/office/drawing/2014/main" id="{F2EE8C65-6762-40C8-889A-C57E918A004A}"/>
              </a:ext>
            </a:extLst>
          </p:cNvPr>
          <p:cNvSpPr txBox="1"/>
          <p:nvPr/>
        </p:nvSpPr>
        <p:spPr>
          <a:xfrm>
            <a:off x="2335681" y="2631112"/>
            <a:ext cx="7488832" cy="2677656"/>
          </a:xfrm>
          <a:prstGeom prst="rect">
            <a:avLst/>
          </a:prstGeom>
          <a:noFill/>
        </p:spPr>
        <p:txBody>
          <a:bodyPr wrap="square" rtlCol="0">
            <a:spAutoFit/>
          </a:bodyPr>
          <a:lstStyle/>
          <a:p>
            <a:pPr algn="ctr"/>
            <a:r>
              <a:rPr lang="en-GB" sz="2800" dirty="0">
                <a:solidFill>
                  <a:prstClr val="black"/>
                </a:solidFill>
              </a:rPr>
              <a:t>This is another word that we use in everyday speech but which has a specific meaning when we use it in social psychology and social studies.</a:t>
            </a:r>
          </a:p>
          <a:p>
            <a:pPr algn="ctr"/>
            <a:endParaRPr lang="en-GB" sz="2800" dirty="0">
              <a:solidFill>
                <a:prstClr val="black"/>
              </a:solidFill>
            </a:endParaRPr>
          </a:p>
          <a:p>
            <a:pPr algn="ctr"/>
            <a:r>
              <a:rPr lang="en-GB" sz="2800" dirty="0">
                <a:solidFill>
                  <a:prstClr val="black"/>
                </a:solidFill>
              </a:rPr>
              <a:t>Before we explore this further we’ll discuss what we understand the word ‘personality’ to mean.</a:t>
            </a:r>
          </a:p>
        </p:txBody>
      </p:sp>
    </p:spTree>
    <p:extLst>
      <p:ext uri="{BB962C8B-B14F-4D97-AF65-F5344CB8AC3E}">
        <p14:creationId xmlns:p14="http://schemas.microsoft.com/office/powerpoint/2010/main" val="14410872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768461" y="1200534"/>
            <a:ext cx="8229600" cy="850106"/>
          </a:xfrm>
        </p:spPr>
        <p:txBody>
          <a:bodyPr>
            <a:normAutofit/>
          </a:bodyPr>
          <a:lstStyle/>
          <a:p>
            <a:pPr algn="ctr"/>
            <a:r>
              <a:rPr lang="en-US" b="1" dirty="0">
                <a:latin typeface="+mn-lt"/>
              </a:rPr>
              <a:t>Personality</a:t>
            </a:r>
            <a:endParaRPr lang="en-US" dirty="0">
              <a:latin typeface="+mn-lt"/>
              <a:ea typeface="Gulim" pitchFamily="34" charset="-127"/>
              <a:cs typeface="Times New Roman" pitchFamily="18" charset="0"/>
            </a:endParaRPr>
          </a:p>
        </p:txBody>
      </p:sp>
      <p:sp>
        <p:nvSpPr>
          <p:cNvPr id="6" name="TextBox 5">
            <a:extLst>
              <a:ext uri="{FF2B5EF4-FFF2-40B4-BE49-F238E27FC236}">
                <a16:creationId xmlns:a16="http://schemas.microsoft.com/office/drawing/2014/main" id="{46FCB930-041E-4E65-9C9D-BF8B26BBF3AB}"/>
              </a:ext>
            </a:extLst>
          </p:cNvPr>
          <p:cNvSpPr txBox="1"/>
          <p:nvPr/>
        </p:nvSpPr>
        <p:spPr>
          <a:xfrm>
            <a:off x="1919536" y="2572775"/>
            <a:ext cx="8424936" cy="2862322"/>
          </a:xfrm>
          <a:prstGeom prst="rect">
            <a:avLst/>
          </a:prstGeom>
          <a:noFill/>
        </p:spPr>
        <p:txBody>
          <a:bodyPr wrap="square" rtlCol="0">
            <a:spAutoFit/>
          </a:bodyPr>
          <a:lstStyle/>
          <a:p>
            <a:pPr marL="514350" indent="-514350">
              <a:spcBef>
                <a:spcPts val="1200"/>
              </a:spcBef>
              <a:spcAft>
                <a:spcPts val="1200"/>
              </a:spcAft>
              <a:buFont typeface="+mj-lt"/>
              <a:buAutoNum type="arabicPeriod"/>
            </a:pPr>
            <a:r>
              <a:rPr lang="en-GB" sz="2000" dirty="0">
                <a:solidFill>
                  <a:prstClr val="black"/>
                </a:solidFill>
              </a:rPr>
              <a:t>‘the quality or fact of being a person as distinct from a thing or animal’</a:t>
            </a:r>
          </a:p>
          <a:p>
            <a:pPr marL="514350" indent="-514350">
              <a:spcBef>
                <a:spcPts val="1200"/>
              </a:spcBef>
              <a:spcAft>
                <a:spcPts val="1200"/>
              </a:spcAft>
              <a:buFont typeface="+mj-lt"/>
              <a:buAutoNum type="arabicPeriod"/>
            </a:pPr>
            <a:r>
              <a:rPr lang="en-GB" sz="2000" dirty="0">
                <a:solidFill>
                  <a:prstClr val="black"/>
                </a:solidFill>
              </a:rPr>
              <a:t>‘the quality which makes a being a person’</a:t>
            </a:r>
          </a:p>
          <a:p>
            <a:pPr marL="514350" indent="-514350">
              <a:spcBef>
                <a:spcPts val="1200"/>
              </a:spcBef>
              <a:spcAft>
                <a:spcPts val="1200"/>
              </a:spcAft>
              <a:buFont typeface="+mj-lt"/>
              <a:buAutoNum type="arabicPeriod"/>
            </a:pPr>
            <a:r>
              <a:rPr lang="en-GB" sz="2000" dirty="0">
                <a:solidFill>
                  <a:prstClr val="black"/>
                </a:solidFill>
              </a:rPr>
              <a:t>‘the assemblage of qualities or characteristics which makes a person a distinctive individual</a:t>
            </a:r>
          </a:p>
          <a:p>
            <a:pPr marL="514350" indent="-514350">
              <a:spcBef>
                <a:spcPts val="1200"/>
              </a:spcBef>
              <a:spcAft>
                <a:spcPts val="1200"/>
              </a:spcAft>
              <a:buFont typeface="+mj-lt"/>
              <a:buAutoNum type="arabicPeriod"/>
            </a:pPr>
            <a:r>
              <a:rPr lang="en-GB" sz="2000" dirty="0">
                <a:solidFill>
                  <a:prstClr val="black"/>
                </a:solidFill>
              </a:rPr>
              <a:t>‘a person, especially one of unusual character. Now chiefly specifically an important or famous person’</a:t>
            </a:r>
          </a:p>
        </p:txBody>
      </p:sp>
      <p:sp>
        <p:nvSpPr>
          <p:cNvPr id="7" name="TextBox 6">
            <a:extLst>
              <a:ext uri="{FF2B5EF4-FFF2-40B4-BE49-F238E27FC236}">
                <a16:creationId xmlns:a16="http://schemas.microsoft.com/office/drawing/2014/main" id="{4D2FAFA2-B150-4D9D-9113-857FFB9A7C3C}"/>
              </a:ext>
            </a:extLst>
          </p:cNvPr>
          <p:cNvSpPr txBox="1"/>
          <p:nvPr/>
        </p:nvSpPr>
        <p:spPr>
          <a:xfrm>
            <a:off x="8817131" y="5957232"/>
            <a:ext cx="3672408" cy="307777"/>
          </a:xfrm>
          <a:prstGeom prst="rect">
            <a:avLst/>
          </a:prstGeom>
          <a:noFill/>
        </p:spPr>
        <p:txBody>
          <a:bodyPr wrap="square" rtlCol="0">
            <a:spAutoFit/>
          </a:bodyPr>
          <a:lstStyle/>
          <a:p>
            <a:r>
              <a:rPr lang="en-GB" sz="1400" dirty="0">
                <a:solidFill>
                  <a:prstClr val="black"/>
                </a:solidFill>
              </a:rPr>
              <a:t>Shorter Oxford English Dictionary</a:t>
            </a:r>
          </a:p>
        </p:txBody>
      </p:sp>
    </p:spTree>
    <p:extLst>
      <p:ext uri="{BB962C8B-B14F-4D97-AF65-F5344CB8AC3E}">
        <p14:creationId xmlns:p14="http://schemas.microsoft.com/office/powerpoint/2010/main" val="7438769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6">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6">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6">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6">
                                            <p:txEl>
                                              <p:pRg st="3" end="3"/>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7"/>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build="p"/>
      <p:bldP spid="7" grpId="0"/>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521971" y="747800"/>
            <a:ext cx="8229600" cy="850106"/>
          </a:xfrm>
        </p:spPr>
        <p:txBody>
          <a:bodyPr>
            <a:normAutofit/>
          </a:bodyPr>
          <a:lstStyle/>
          <a:p>
            <a:pPr algn="ctr"/>
            <a:r>
              <a:rPr lang="en-US" b="1" dirty="0">
                <a:latin typeface="+mn-lt"/>
              </a:rPr>
              <a:t>Personality</a:t>
            </a:r>
            <a:endParaRPr lang="en-US" dirty="0">
              <a:latin typeface="+mn-lt"/>
              <a:ea typeface="Gulim" pitchFamily="34" charset="-127"/>
              <a:cs typeface="Times New Roman" pitchFamily="18" charset="0"/>
            </a:endParaRPr>
          </a:p>
        </p:txBody>
      </p:sp>
      <p:sp>
        <p:nvSpPr>
          <p:cNvPr id="3" name="TextBox 2">
            <a:extLst>
              <a:ext uri="{FF2B5EF4-FFF2-40B4-BE49-F238E27FC236}">
                <a16:creationId xmlns:a16="http://schemas.microsoft.com/office/drawing/2014/main" id="{3F003AD7-6DC9-4853-9027-67DA6F59A43F}"/>
              </a:ext>
            </a:extLst>
          </p:cNvPr>
          <p:cNvSpPr txBox="1"/>
          <p:nvPr/>
        </p:nvSpPr>
        <p:spPr>
          <a:xfrm>
            <a:off x="2038359" y="1711131"/>
            <a:ext cx="6840760" cy="523220"/>
          </a:xfrm>
          <a:prstGeom prst="rect">
            <a:avLst/>
          </a:prstGeom>
          <a:noFill/>
        </p:spPr>
        <p:txBody>
          <a:bodyPr wrap="square" rtlCol="0">
            <a:spAutoFit/>
          </a:bodyPr>
          <a:lstStyle/>
          <a:p>
            <a:r>
              <a:rPr lang="en-GB" sz="2800" b="1" dirty="0">
                <a:solidFill>
                  <a:prstClr val="black"/>
                </a:solidFill>
              </a:rPr>
              <a:t>However, in terms of psychology it means:</a:t>
            </a:r>
          </a:p>
        </p:txBody>
      </p:sp>
      <p:sp>
        <p:nvSpPr>
          <p:cNvPr id="4" name="TextBox 3">
            <a:extLst>
              <a:ext uri="{FF2B5EF4-FFF2-40B4-BE49-F238E27FC236}">
                <a16:creationId xmlns:a16="http://schemas.microsoft.com/office/drawing/2014/main" id="{B505F485-249C-4168-A04B-67BD016F3981}"/>
              </a:ext>
            </a:extLst>
          </p:cNvPr>
          <p:cNvSpPr txBox="1"/>
          <p:nvPr/>
        </p:nvSpPr>
        <p:spPr>
          <a:xfrm>
            <a:off x="1521971" y="2416709"/>
            <a:ext cx="8352928" cy="707886"/>
          </a:xfrm>
          <a:prstGeom prst="rect">
            <a:avLst/>
          </a:prstGeom>
          <a:noFill/>
        </p:spPr>
        <p:txBody>
          <a:bodyPr wrap="square" rtlCol="0">
            <a:spAutoFit/>
          </a:bodyPr>
          <a:lstStyle/>
          <a:p>
            <a:pPr marL="457200" indent="-457200">
              <a:buFont typeface="Arial" panose="020B0604020202020204" pitchFamily="34" charset="0"/>
              <a:buChar char="•"/>
            </a:pPr>
            <a:r>
              <a:rPr lang="en-GB" sz="2000" dirty="0">
                <a:solidFill>
                  <a:prstClr val="black"/>
                </a:solidFill>
              </a:rPr>
              <a:t>‘The sum total of the behavioural and mental characteristics that are distinctive of an individual’.</a:t>
            </a:r>
          </a:p>
        </p:txBody>
      </p:sp>
      <p:sp>
        <p:nvSpPr>
          <p:cNvPr id="5" name="TextBox 4">
            <a:extLst>
              <a:ext uri="{FF2B5EF4-FFF2-40B4-BE49-F238E27FC236}">
                <a16:creationId xmlns:a16="http://schemas.microsoft.com/office/drawing/2014/main" id="{835FFBFE-C72D-4782-8896-8D8A8659A129}"/>
              </a:ext>
            </a:extLst>
          </p:cNvPr>
          <p:cNvSpPr txBox="1"/>
          <p:nvPr/>
        </p:nvSpPr>
        <p:spPr>
          <a:xfrm>
            <a:off x="9751571" y="2903645"/>
            <a:ext cx="2592288" cy="307777"/>
          </a:xfrm>
          <a:prstGeom prst="rect">
            <a:avLst/>
          </a:prstGeom>
          <a:noFill/>
        </p:spPr>
        <p:txBody>
          <a:bodyPr wrap="square" rtlCol="0">
            <a:spAutoFit/>
          </a:bodyPr>
          <a:lstStyle/>
          <a:p>
            <a:r>
              <a:rPr lang="en-GB" sz="1400" dirty="0">
                <a:solidFill>
                  <a:prstClr val="black"/>
                </a:solidFill>
              </a:rPr>
              <a:t>(Colman, 2015)</a:t>
            </a:r>
          </a:p>
        </p:txBody>
      </p:sp>
      <p:sp>
        <p:nvSpPr>
          <p:cNvPr id="8" name="TextBox 7">
            <a:extLst>
              <a:ext uri="{FF2B5EF4-FFF2-40B4-BE49-F238E27FC236}">
                <a16:creationId xmlns:a16="http://schemas.microsoft.com/office/drawing/2014/main" id="{386BB15C-70DB-4EC6-8AD0-161DFDEB5FEC}"/>
              </a:ext>
            </a:extLst>
          </p:cNvPr>
          <p:cNvSpPr txBox="1"/>
          <p:nvPr/>
        </p:nvSpPr>
        <p:spPr>
          <a:xfrm>
            <a:off x="1521971" y="3088311"/>
            <a:ext cx="8640960" cy="2708434"/>
          </a:xfrm>
          <a:prstGeom prst="rect">
            <a:avLst/>
          </a:prstGeom>
          <a:noFill/>
        </p:spPr>
        <p:txBody>
          <a:bodyPr wrap="square" rtlCol="0">
            <a:spAutoFit/>
          </a:bodyPr>
          <a:lstStyle/>
          <a:p>
            <a:pPr marL="457200" indent="-457200">
              <a:spcBef>
                <a:spcPts val="600"/>
              </a:spcBef>
              <a:spcAft>
                <a:spcPts val="600"/>
              </a:spcAft>
              <a:buFont typeface="Arial" panose="020B0604020202020204" pitchFamily="34" charset="0"/>
              <a:buChar char="•"/>
            </a:pPr>
            <a:r>
              <a:rPr lang="en-GB" sz="2000" dirty="0">
                <a:solidFill>
                  <a:prstClr val="black"/>
                </a:solidFill>
              </a:rPr>
              <a:t>Personality refers to individual differences in characteristic patterns of thinking, feeling and behaving. </a:t>
            </a:r>
          </a:p>
          <a:p>
            <a:pPr marL="457200" indent="-457200">
              <a:spcBef>
                <a:spcPts val="600"/>
              </a:spcBef>
              <a:spcAft>
                <a:spcPts val="600"/>
              </a:spcAft>
              <a:buFont typeface="Arial" panose="020B0604020202020204" pitchFamily="34" charset="0"/>
              <a:buChar char="•"/>
            </a:pPr>
            <a:r>
              <a:rPr lang="en-GB" sz="2000" dirty="0">
                <a:solidFill>
                  <a:prstClr val="black"/>
                </a:solidFill>
              </a:rPr>
              <a:t>The study of personality focuses on two broad areas: </a:t>
            </a:r>
          </a:p>
          <a:p>
            <a:pPr marL="457200" indent="-457200">
              <a:spcBef>
                <a:spcPts val="600"/>
              </a:spcBef>
              <a:spcAft>
                <a:spcPts val="600"/>
              </a:spcAft>
              <a:buFont typeface="Arial" panose="020B0604020202020204" pitchFamily="34" charset="0"/>
              <a:buChar char="•"/>
            </a:pPr>
            <a:r>
              <a:rPr lang="en-GB" sz="2000" dirty="0">
                <a:solidFill>
                  <a:prstClr val="black"/>
                </a:solidFill>
              </a:rPr>
              <a:t>One is understanding individual differences in particular personality characteristics, such as sociability or irritability. </a:t>
            </a:r>
          </a:p>
          <a:p>
            <a:pPr marL="457200" indent="-457200">
              <a:spcBef>
                <a:spcPts val="600"/>
              </a:spcBef>
              <a:spcAft>
                <a:spcPts val="600"/>
              </a:spcAft>
              <a:buFont typeface="Arial" panose="020B0604020202020204" pitchFamily="34" charset="0"/>
              <a:buChar char="•"/>
            </a:pPr>
            <a:r>
              <a:rPr lang="en-GB" sz="2000" dirty="0">
                <a:solidFill>
                  <a:prstClr val="black"/>
                </a:solidFill>
              </a:rPr>
              <a:t>The other is understanding how the various parts of a person come together as a whole.</a:t>
            </a:r>
          </a:p>
        </p:txBody>
      </p:sp>
      <p:sp>
        <p:nvSpPr>
          <p:cNvPr id="9" name="TextBox 8">
            <a:extLst>
              <a:ext uri="{FF2B5EF4-FFF2-40B4-BE49-F238E27FC236}">
                <a16:creationId xmlns:a16="http://schemas.microsoft.com/office/drawing/2014/main" id="{47267EDE-10D6-42B3-B8B1-88C621482817}"/>
              </a:ext>
            </a:extLst>
          </p:cNvPr>
          <p:cNvSpPr txBox="1"/>
          <p:nvPr/>
        </p:nvSpPr>
        <p:spPr>
          <a:xfrm>
            <a:off x="7982163" y="5909970"/>
            <a:ext cx="4608512" cy="307777"/>
          </a:xfrm>
          <a:prstGeom prst="rect">
            <a:avLst/>
          </a:prstGeom>
          <a:noFill/>
        </p:spPr>
        <p:txBody>
          <a:bodyPr wrap="square" rtlCol="0">
            <a:spAutoFit/>
          </a:bodyPr>
          <a:lstStyle/>
          <a:p>
            <a:r>
              <a:rPr lang="en-GB" sz="1400" dirty="0">
                <a:solidFill>
                  <a:prstClr val="black"/>
                </a:solidFill>
              </a:rPr>
              <a:t>(American Psychological Association, no date)</a:t>
            </a:r>
          </a:p>
        </p:txBody>
      </p:sp>
    </p:spTree>
    <p:extLst>
      <p:ext uri="{BB962C8B-B14F-4D97-AF65-F5344CB8AC3E}">
        <p14:creationId xmlns:p14="http://schemas.microsoft.com/office/powerpoint/2010/main" val="311928155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8">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8">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8">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8">
                                            <p:txEl>
                                              <p:pRg st="3" end="3"/>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9"/>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build="p"/>
      <p:bldP spid="9" grpId="0"/>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858698" y="1225812"/>
            <a:ext cx="8229600" cy="1143000"/>
          </a:xfrm>
        </p:spPr>
        <p:txBody>
          <a:bodyPr>
            <a:normAutofit fontScale="90000"/>
          </a:bodyPr>
          <a:lstStyle/>
          <a:p>
            <a:pPr algn="ctr"/>
            <a:r>
              <a:rPr lang="en-US" b="1" dirty="0">
                <a:latin typeface="+mn-lt"/>
              </a:rPr>
              <a:t>The “BIG FIVE” personality model</a:t>
            </a:r>
          </a:p>
        </p:txBody>
      </p:sp>
      <p:sp>
        <p:nvSpPr>
          <p:cNvPr id="3" name="Content Placeholder 2"/>
          <p:cNvSpPr>
            <a:spLocks noGrp="1"/>
          </p:cNvSpPr>
          <p:nvPr>
            <p:ph sz="quarter" idx="1"/>
          </p:nvPr>
        </p:nvSpPr>
        <p:spPr>
          <a:xfrm>
            <a:off x="1962065" y="2769043"/>
            <a:ext cx="8363272" cy="3196952"/>
          </a:xfrm>
        </p:spPr>
        <p:txBody>
          <a:bodyPr/>
          <a:lstStyle/>
          <a:p>
            <a:r>
              <a:rPr lang="en-US" dirty="0"/>
              <a:t>Human resources professionals often use the Big Five personality dimensions to help place employees. </a:t>
            </a:r>
          </a:p>
          <a:p>
            <a:r>
              <a:rPr lang="en-US" dirty="0"/>
              <a:t>This is because these dimensions are considered to be the underlying traits that make up an individual’s overall personality</a:t>
            </a:r>
          </a:p>
        </p:txBody>
      </p:sp>
      <p:sp>
        <p:nvSpPr>
          <p:cNvPr id="4" name="TextBox 3">
            <a:extLst>
              <a:ext uri="{FF2B5EF4-FFF2-40B4-BE49-F238E27FC236}">
                <a16:creationId xmlns:a16="http://schemas.microsoft.com/office/drawing/2014/main" id="{BB7B0CCF-D847-4C1B-BBD9-76FCD7EEAD5D}"/>
              </a:ext>
            </a:extLst>
          </p:cNvPr>
          <p:cNvSpPr txBox="1"/>
          <p:nvPr/>
        </p:nvSpPr>
        <p:spPr>
          <a:xfrm>
            <a:off x="9861430" y="5699220"/>
            <a:ext cx="3168352" cy="369332"/>
          </a:xfrm>
          <a:prstGeom prst="rect">
            <a:avLst/>
          </a:prstGeom>
          <a:noFill/>
        </p:spPr>
        <p:txBody>
          <a:bodyPr wrap="square" rtlCol="0">
            <a:spAutoFit/>
          </a:bodyPr>
          <a:lstStyle/>
          <a:p>
            <a:r>
              <a:rPr lang="en-US" dirty="0">
                <a:solidFill>
                  <a:prstClr val="black"/>
                </a:solidFill>
              </a:rPr>
              <a:t>(</a:t>
            </a:r>
            <a:r>
              <a:rPr lang="en-US" dirty="0" err="1">
                <a:solidFill>
                  <a:prstClr val="black"/>
                </a:solidFill>
              </a:rPr>
              <a:t>Digman</a:t>
            </a:r>
            <a:r>
              <a:rPr lang="en-US" dirty="0">
                <a:solidFill>
                  <a:prstClr val="black"/>
                </a:solidFill>
              </a:rPr>
              <a:t>, 1990)</a:t>
            </a:r>
          </a:p>
        </p:txBody>
      </p:sp>
    </p:spTree>
    <p:extLst>
      <p:ext uri="{BB962C8B-B14F-4D97-AF65-F5344CB8AC3E}">
        <p14:creationId xmlns:p14="http://schemas.microsoft.com/office/powerpoint/2010/main" val="64866196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4"/>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P spid="4" grpId="0"/>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956726" y="422548"/>
            <a:ext cx="8229600" cy="778098"/>
          </a:xfrm>
        </p:spPr>
        <p:txBody>
          <a:bodyPr/>
          <a:lstStyle/>
          <a:p>
            <a:r>
              <a:rPr lang="en-US" b="1" dirty="0"/>
              <a:t>What are the ‘big five’? </a:t>
            </a:r>
          </a:p>
        </p:txBody>
      </p:sp>
      <p:graphicFrame>
        <p:nvGraphicFramePr>
          <p:cNvPr id="3" name="Diagram 2">
            <a:extLst>
              <a:ext uri="{FF2B5EF4-FFF2-40B4-BE49-F238E27FC236}">
                <a16:creationId xmlns:a16="http://schemas.microsoft.com/office/drawing/2014/main" id="{078777DA-1346-4753-A025-2E75DBAF1041}"/>
              </a:ext>
            </a:extLst>
          </p:cNvPr>
          <p:cNvGraphicFramePr/>
          <p:nvPr>
            <p:extLst>
              <p:ext uri="{D42A27DB-BD31-4B8C-83A1-F6EECF244321}">
                <p14:modId xmlns:p14="http://schemas.microsoft.com/office/powerpoint/2010/main" val="509143563"/>
              </p:ext>
            </p:extLst>
          </p:nvPr>
        </p:nvGraphicFramePr>
        <p:xfrm>
          <a:off x="2320986" y="1200646"/>
          <a:ext cx="7061553" cy="4941736"/>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334135691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graphicEl>
                                              <a:dgm id="{C3580FFB-A834-47FD-A7FB-5CEBB95289FD}"/>
                                            </p:graphic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graphicEl>
                                              <a:dgm id="{6BFA6EAA-8B24-428D-A609-BE7E9FEDFA18}"/>
                                            </p:graphicEl>
                                          </p:spTgt>
                                        </p:tgtEl>
                                        <p:attrNameLst>
                                          <p:attrName>style.visibility</p:attrName>
                                        </p:attrNameLst>
                                      </p:cBhvr>
                                      <p:to>
                                        <p:strVal val="visible"/>
                                      </p:to>
                                    </p:set>
                                  </p:childTnLst>
                                </p:cTn>
                              </p:par>
                              <p:par>
                                <p:cTn id="11" presetID="1" presetClass="entr" presetSubtype="0" fill="hold" grpId="0" nodeType="withEffect">
                                  <p:stCondLst>
                                    <p:cond delay="0"/>
                                  </p:stCondLst>
                                  <p:childTnLst>
                                    <p:set>
                                      <p:cBhvr>
                                        <p:cTn id="12" dur="1" fill="hold">
                                          <p:stCondLst>
                                            <p:cond delay="0"/>
                                          </p:stCondLst>
                                        </p:cTn>
                                        <p:tgtEl>
                                          <p:spTgt spid="3">
                                            <p:graphicEl>
                                              <a:dgm id="{A0118F47-410A-420F-BEC0-B05447641ADF}"/>
                                            </p:graphicEl>
                                          </p:spTgt>
                                        </p:tgtEl>
                                        <p:attrNameLst>
                                          <p:attrName>style.visibility</p:attrName>
                                        </p:attrNameLst>
                                      </p:cBhvr>
                                      <p:to>
                                        <p:strVal val="visible"/>
                                      </p:to>
                                    </p:set>
                                  </p:childTnLst>
                                </p:cTn>
                              </p:par>
                            </p:childTnLst>
                          </p:cTn>
                        </p:par>
                      </p:childTnLst>
                    </p:cTn>
                  </p:par>
                  <p:par>
                    <p:cTn id="13" fill="hold">
                      <p:stCondLst>
                        <p:cond delay="indefinite"/>
                      </p:stCondLst>
                      <p:childTnLst>
                        <p:par>
                          <p:cTn id="14" fill="hold">
                            <p:stCondLst>
                              <p:cond delay="0"/>
                            </p:stCondLst>
                            <p:childTnLst>
                              <p:par>
                                <p:cTn id="15" presetID="1" presetClass="entr" presetSubtype="0" fill="hold" grpId="0" nodeType="clickEffect">
                                  <p:stCondLst>
                                    <p:cond delay="0"/>
                                  </p:stCondLst>
                                  <p:childTnLst>
                                    <p:set>
                                      <p:cBhvr>
                                        <p:cTn id="16" dur="1" fill="hold">
                                          <p:stCondLst>
                                            <p:cond delay="0"/>
                                          </p:stCondLst>
                                        </p:cTn>
                                        <p:tgtEl>
                                          <p:spTgt spid="3">
                                            <p:graphicEl>
                                              <a:dgm id="{FC18AE26-316C-48F6-835F-6617E7421279}"/>
                                            </p:graphicEl>
                                          </p:spTgt>
                                        </p:tgtEl>
                                        <p:attrNameLst>
                                          <p:attrName>style.visibility</p:attrName>
                                        </p:attrNameLst>
                                      </p:cBhvr>
                                      <p:to>
                                        <p:strVal val="visible"/>
                                      </p:to>
                                    </p:set>
                                  </p:childTnLst>
                                </p:cTn>
                              </p:par>
                              <p:par>
                                <p:cTn id="17" presetID="1" presetClass="entr" presetSubtype="0" fill="hold" grpId="0" nodeType="withEffect">
                                  <p:stCondLst>
                                    <p:cond delay="0"/>
                                  </p:stCondLst>
                                  <p:childTnLst>
                                    <p:set>
                                      <p:cBhvr>
                                        <p:cTn id="18" dur="1" fill="hold">
                                          <p:stCondLst>
                                            <p:cond delay="0"/>
                                          </p:stCondLst>
                                        </p:cTn>
                                        <p:tgtEl>
                                          <p:spTgt spid="3">
                                            <p:graphicEl>
                                              <a:dgm id="{AD619781-C2CE-4883-B7B7-CE15F89C9879}"/>
                                            </p:graphic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3">
                                            <p:graphicEl>
                                              <a:dgm id="{4718055B-B478-41C3-8EF3-4BE7943785FD}"/>
                                            </p:graphicEl>
                                          </p:spTgt>
                                        </p:tgtEl>
                                        <p:attrNameLst>
                                          <p:attrName>style.visibility</p:attrName>
                                        </p:attrNameLst>
                                      </p:cBhvr>
                                      <p:to>
                                        <p:strVal val="visible"/>
                                      </p:to>
                                    </p:set>
                                  </p:childTnLst>
                                </p:cTn>
                              </p:par>
                              <p:par>
                                <p:cTn id="23" presetID="1" presetClass="entr" presetSubtype="0" fill="hold" grpId="0" nodeType="withEffect">
                                  <p:stCondLst>
                                    <p:cond delay="0"/>
                                  </p:stCondLst>
                                  <p:childTnLst>
                                    <p:set>
                                      <p:cBhvr>
                                        <p:cTn id="24" dur="1" fill="hold">
                                          <p:stCondLst>
                                            <p:cond delay="0"/>
                                          </p:stCondLst>
                                        </p:cTn>
                                        <p:tgtEl>
                                          <p:spTgt spid="3">
                                            <p:graphicEl>
                                              <a:dgm id="{4B641429-C0B8-4CC6-9019-A02ECFAD7AE3}"/>
                                            </p:graphicEl>
                                          </p:spTgt>
                                        </p:tgtEl>
                                        <p:attrNameLst>
                                          <p:attrName>style.visibility</p:attrName>
                                        </p:attrNameLst>
                                      </p:cBhvr>
                                      <p:to>
                                        <p:strVal val="visible"/>
                                      </p:to>
                                    </p:set>
                                  </p:childTnLst>
                                </p:cTn>
                              </p:par>
                            </p:childTnLst>
                          </p:cTn>
                        </p:par>
                      </p:childTnLst>
                    </p:cTn>
                  </p:par>
                  <p:par>
                    <p:cTn id="25" fill="hold">
                      <p:stCondLst>
                        <p:cond delay="indefinite"/>
                      </p:stCondLst>
                      <p:childTnLst>
                        <p:par>
                          <p:cTn id="26" fill="hold">
                            <p:stCondLst>
                              <p:cond delay="0"/>
                            </p:stCondLst>
                            <p:childTnLst>
                              <p:par>
                                <p:cTn id="27" presetID="1" presetClass="entr" presetSubtype="0" fill="hold" grpId="0" nodeType="clickEffect">
                                  <p:stCondLst>
                                    <p:cond delay="0"/>
                                  </p:stCondLst>
                                  <p:childTnLst>
                                    <p:set>
                                      <p:cBhvr>
                                        <p:cTn id="28" dur="1" fill="hold">
                                          <p:stCondLst>
                                            <p:cond delay="0"/>
                                          </p:stCondLst>
                                        </p:cTn>
                                        <p:tgtEl>
                                          <p:spTgt spid="3">
                                            <p:graphicEl>
                                              <a:dgm id="{09D2E071-D97E-4CA2-9890-267D19C4EAC3}"/>
                                            </p:graphicEl>
                                          </p:spTgt>
                                        </p:tgtEl>
                                        <p:attrNameLst>
                                          <p:attrName>style.visibility</p:attrName>
                                        </p:attrNameLst>
                                      </p:cBhvr>
                                      <p:to>
                                        <p:strVal val="visible"/>
                                      </p:to>
                                    </p:set>
                                  </p:childTnLst>
                                </p:cTn>
                              </p:par>
                              <p:par>
                                <p:cTn id="29" presetID="1" presetClass="entr" presetSubtype="0" fill="hold" grpId="0" nodeType="withEffect">
                                  <p:stCondLst>
                                    <p:cond delay="0"/>
                                  </p:stCondLst>
                                  <p:childTnLst>
                                    <p:set>
                                      <p:cBhvr>
                                        <p:cTn id="30" dur="1" fill="hold">
                                          <p:stCondLst>
                                            <p:cond delay="0"/>
                                          </p:stCondLst>
                                        </p:cTn>
                                        <p:tgtEl>
                                          <p:spTgt spid="3">
                                            <p:graphicEl>
                                              <a:dgm id="{6688F18F-D233-450B-8B90-530F3436DBD1}"/>
                                            </p:graphicEl>
                                          </p:spTgt>
                                        </p:tgtEl>
                                        <p:attrNameLst>
                                          <p:attrName>style.visibility</p:attrName>
                                        </p:attrNameLst>
                                      </p:cBhvr>
                                      <p:to>
                                        <p:strVal val="visible"/>
                                      </p:to>
                                    </p:set>
                                  </p:childTnLst>
                                </p:cTn>
                              </p:par>
                              <p:par>
                                <p:cTn id="31" presetID="1" presetClass="entr" presetSubtype="0" fill="hold" grpId="0" nodeType="withEffect">
                                  <p:stCondLst>
                                    <p:cond delay="0"/>
                                  </p:stCondLst>
                                  <p:childTnLst>
                                    <p:set>
                                      <p:cBhvr>
                                        <p:cTn id="32" dur="1" fill="hold">
                                          <p:stCondLst>
                                            <p:cond delay="0"/>
                                          </p:stCondLst>
                                        </p:cTn>
                                        <p:tgtEl>
                                          <p:spTgt spid="3">
                                            <p:graphicEl>
                                              <a:dgm id="{AF1BCF15-086E-4A4A-AFA4-A37EB6A50517}"/>
                                            </p:graphic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3" grpId="0">
        <p:bldSub>
          <a:bldDgm bld="one"/>
        </p:bldSub>
      </p:bldGraphic>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790261" y="1360302"/>
            <a:ext cx="7891397" cy="300083"/>
          </a:xfrm>
        </p:spPr>
        <p:txBody>
          <a:bodyPr>
            <a:noAutofit/>
          </a:bodyPr>
          <a:lstStyle/>
          <a:p>
            <a:pPr algn="l"/>
            <a:r>
              <a:rPr lang="en-US" sz="2800" b="1" dirty="0" smtClean="0">
                <a:latin typeface="+mn-lt"/>
              </a:rPr>
              <a:t> </a:t>
            </a:r>
            <a:r>
              <a:rPr lang="en-US" sz="2800" b="1" dirty="0">
                <a:latin typeface="+mn-lt"/>
              </a:rPr>
              <a:t>Openness to experience</a:t>
            </a:r>
            <a:endParaRPr lang="en-US" sz="2800" dirty="0">
              <a:latin typeface="+mn-lt"/>
            </a:endParaRPr>
          </a:p>
        </p:txBody>
      </p:sp>
      <p:sp>
        <p:nvSpPr>
          <p:cNvPr id="7" name="TextBox 6"/>
          <p:cNvSpPr txBox="1"/>
          <p:nvPr/>
        </p:nvSpPr>
        <p:spPr>
          <a:xfrm>
            <a:off x="9889114" y="6000955"/>
            <a:ext cx="1750579" cy="300082"/>
          </a:xfrm>
          <a:prstGeom prst="rect">
            <a:avLst/>
          </a:prstGeom>
          <a:noFill/>
        </p:spPr>
        <p:txBody>
          <a:bodyPr wrap="square" rtlCol="0">
            <a:spAutoFit/>
          </a:bodyPr>
          <a:lstStyle/>
          <a:p>
            <a:r>
              <a:rPr lang="en-GB" sz="1350" dirty="0">
                <a:solidFill>
                  <a:prstClr val="black"/>
                </a:solidFill>
              </a:rPr>
              <a:t>(</a:t>
            </a:r>
            <a:r>
              <a:rPr lang="en-GB" sz="1350" dirty="0" err="1">
                <a:solidFill>
                  <a:prstClr val="black"/>
                </a:solidFill>
              </a:rPr>
              <a:t>Digman</a:t>
            </a:r>
            <a:r>
              <a:rPr lang="en-GB" sz="1350" dirty="0">
                <a:solidFill>
                  <a:prstClr val="black"/>
                </a:solidFill>
              </a:rPr>
              <a:t>, 1990)</a:t>
            </a:r>
          </a:p>
        </p:txBody>
      </p:sp>
      <p:sp>
        <p:nvSpPr>
          <p:cNvPr id="8" name="TextBox 7">
            <a:extLst>
              <a:ext uri="{FF2B5EF4-FFF2-40B4-BE49-F238E27FC236}">
                <a16:creationId xmlns:a16="http://schemas.microsoft.com/office/drawing/2014/main" id="{258CB8BB-414C-4989-9B67-50CDFA1A5495}"/>
              </a:ext>
            </a:extLst>
          </p:cNvPr>
          <p:cNvSpPr txBox="1"/>
          <p:nvPr/>
        </p:nvSpPr>
        <p:spPr>
          <a:xfrm>
            <a:off x="3879654" y="499282"/>
            <a:ext cx="4104456" cy="707886"/>
          </a:xfrm>
          <a:prstGeom prst="rect">
            <a:avLst/>
          </a:prstGeom>
          <a:noFill/>
        </p:spPr>
        <p:txBody>
          <a:bodyPr wrap="square" rtlCol="0">
            <a:spAutoFit/>
          </a:bodyPr>
          <a:lstStyle/>
          <a:p>
            <a:pPr algn="ctr"/>
            <a:r>
              <a:rPr lang="en-GB" sz="4000" b="1" dirty="0">
                <a:solidFill>
                  <a:prstClr val="black"/>
                </a:solidFill>
              </a:rPr>
              <a:t>OPEN</a:t>
            </a:r>
          </a:p>
        </p:txBody>
      </p:sp>
      <p:sp>
        <p:nvSpPr>
          <p:cNvPr id="9" name="TextBox 8">
            <a:extLst>
              <a:ext uri="{FF2B5EF4-FFF2-40B4-BE49-F238E27FC236}">
                <a16:creationId xmlns:a16="http://schemas.microsoft.com/office/drawing/2014/main" id="{A26FF201-8E22-44DC-A412-DC2ABF10873B}"/>
              </a:ext>
            </a:extLst>
          </p:cNvPr>
          <p:cNvSpPr txBox="1"/>
          <p:nvPr/>
        </p:nvSpPr>
        <p:spPr>
          <a:xfrm>
            <a:off x="2095358" y="1722827"/>
            <a:ext cx="8280920" cy="707886"/>
          </a:xfrm>
          <a:prstGeom prst="rect">
            <a:avLst/>
          </a:prstGeom>
          <a:noFill/>
        </p:spPr>
        <p:txBody>
          <a:bodyPr wrap="square" rtlCol="0">
            <a:spAutoFit/>
          </a:bodyPr>
          <a:lstStyle/>
          <a:p>
            <a:pPr marL="285750" indent="-285750">
              <a:buFont typeface="Arial" panose="020B0604020202020204" pitchFamily="34" charset="0"/>
              <a:buChar char="•"/>
            </a:pPr>
            <a:r>
              <a:rPr lang="en-GB" sz="2000" dirty="0">
                <a:solidFill>
                  <a:prstClr val="black"/>
                </a:solidFill>
              </a:rPr>
              <a:t>measures the individual’s ability to be open to any kind of experience that helps him/her to do the job effectively. </a:t>
            </a:r>
          </a:p>
        </p:txBody>
      </p:sp>
      <p:sp>
        <p:nvSpPr>
          <p:cNvPr id="10" name="Rectangle: Rounded Corners 9">
            <a:extLst>
              <a:ext uri="{FF2B5EF4-FFF2-40B4-BE49-F238E27FC236}">
                <a16:creationId xmlns:a16="http://schemas.microsoft.com/office/drawing/2014/main" id="{B79EFB69-362B-4963-A167-46BFE2D9E078}"/>
              </a:ext>
            </a:extLst>
          </p:cNvPr>
          <p:cNvSpPr/>
          <p:nvPr/>
        </p:nvSpPr>
        <p:spPr>
          <a:xfrm>
            <a:off x="2911300" y="2914762"/>
            <a:ext cx="2592288" cy="1063277"/>
          </a:xfrm>
          <a:prstGeom prst="roundRect">
            <a:avLst/>
          </a:prstGeom>
        </p:spPr>
        <p:style>
          <a:lnRef idx="0">
            <a:schemeClr val="accent4"/>
          </a:lnRef>
          <a:fillRef idx="3">
            <a:schemeClr val="accent4"/>
          </a:fillRef>
          <a:effectRef idx="3">
            <a:schemeClr val="accent4"/>
          </a:effectRef>
          <a:fontRef idx="minor">
            <a:schemeClr val="lt1"/>
          </a:fontRef>
        </p:style>
        <p:txBody>
          <a:bodyPr rtlCol="0" anchor="ctr"/>
          <a:lstStyle/>
          <a:p>
            <a:pPr algn="ctr"/>
            <a:r>
              <a:rPr lang="en-GB" sz="2000" b="1" dirty="0">
                <a:solidFill>
                  <a:prstClr val="white"/>
                </a:solidFill>
              </a:rPr>
              <a:t>High Openness to Experience</a:t>
            </a:r>
          </a:p>
        </p:txBody>
      </p:sp>
      <p:sp>
        <p:nvSpPr>
          <p:cNvPr id="11" name="TextBox 10">
            <a:extLst>
              <a:ext uri="{FF2B5EF4-FFF2-40B4-BE49-F238E27FC236}">
                <a16:creationId xmlns:a16="http://schemas.microsoft.com/office/drawing/2014/main" id="{AC689EB4-AA73-46F1-BF7A-0E87356DE6DC}"/>
              </a:ext>
            </a:extLst>
          </p:cNvPr>
          <p:cNvSpPr txBox="1"/>
          <p:nvPr/>
        </p:nvSpPr>
        <p:spPr>
          <a:xfrm>
            <a:off x="2567608" y="4216711"/>
            <a:ext cx="3168352" cy="1323439"/>
          </a:xfrm>
          <a:prstGeom prst="rect">
            <a:avLst/>
          </a:prstGeom>
          <a:noFill/>
        </p:spPr>
        <p:txBody>
          <a:bodyPr wrap="square" rtlCol="0">
            <a:spAutoFit/>
          </a:bodyPr>
          <a:lstStyle/>
          <a:p>
            <a:pPr marL="342900" indent="-342900">
              <a:buFont typeface="Arial" panose="020B0604020202020204" pitchFamily="34" charset="0"/>
              <a:buChar char="•"/>
            </a:pPr>
            <a:r>
              <a:rPr lang="en-GB" sz="2000" dirty="0">
                <a:solidFill>
                  <a:prstClr val="black"/>
                </a:solidFill>
              </a:rPr>
              <a:t>More approachable</a:t>
            </a:r>
          </a:p>
          <a:p>
            <a:pPr marL="342900" indent="-342900">
              <a:buFont typeface="Arial" panose="020B0604020202020204" pitchFamily="34" charset="0"/>
              <a:buChar char="•"/>
            </a:pPr>
            <a:r>
              <a:rPr lang="en-GB" sz="2000" dirty="0">
                <a:solidFill>
                  <a:prstClr val="black"/>
                </a:solidFill>
              </a:rPr>
              <a:t>Creative</a:t>
            </a:r>
          </a:p>
          <a:p>
            <a:pPr marL="342900" indent="-342900">
              <a:buFont typeface="Arial" panose="020B0604020202020204" pitchFamily="34" charset="0"/>
              <a:buChar char="•"/>
            </a:pPr>
            <a:r>
              <a:rPr lang="en-GB" sz="2000" dirty="0">
                <a:solidFill>
                  <a:prstClr val="black"/>
                </a:solidFill>
              </a:rPr>
              <a:t>Imagination</a:t>
            </a:r>
          </a:p>
          <a:p>
            <a:pPr marL="342900" indent="-342900">
              <a:buFont typeface="Arial" panose="020B0604020202020204" pitchFamily="34" charset="0"/>
              <a:buChar char="•"/>
            </a:pPr>
            <a:r>
              <a:rPr lang="en-GB" sz="2000" dirty="0">
                <a:solidFill>
                  <a:prstClr val="black"/>
                </a:solidFill>
              </a:rPr>
              <a:t>Curiosity</a:t>
            </a:r>
          </a:p>
        </p:txBody>
      </p:sp>
      <p:sp>
        <p:nvSpPr>
          <p:cNvPr id="16" name="Rectangle: Rounded Corners 15">
            <a:extLst>
              <a:ext uri="{FF2B5EF4-FFF2-40B4-BE49-F238E27FC236}">
                <a16:creationId xmlns:a16="http://schemas.microsoft.com/office/drawing/2014/main" id="{17201ADB-423E-4737-A1EF-C13B1BCA3CFF}"/>
              </a:ext>
            </a:extLst>
          </p:cNvPr>
          <p:cNvSpPr/>
          <p:nvPr/>
        </p:nvSpPr>
        <p:spPr>
          <a:xfrm>
            <a:off x="6888088" y="2947596"/>
            <a:ext cx="2592288" cy="1063277"/>
          </a:xfrm>
          <a:prstGeom prst="roundRect">
            <a:avLst/>
          </a:prstGeom>
        </p:spPr>
        <p:style>
          <a:lnRef idx="0">
            <a:schemeClr val="accent1"/>
          </a:lnRef>
          <a:fillRef idx="3">
            <a:schemeClr val="accent1"/>
          </a:fillRef>
          <a:effectRef idx="3">
            <a:schemeClr val="accent1"/>
          </a:effectRef>
          <a:fontRef idx="minor">
            <a:schemeClr val="lt1"/>
          </a:fontRef>
        </p:style>
        <p:txBody>
          <a:bodyPr rtlCol="0" anchor="ctr"/>
          <a:lstStyle/>
          <a:p>
            <a:pPr algn="ctr"/>
            <a:r>
              <a:rPr lang="en-GB" sz="2000" b="1" dirty="0">
                <a:solidFill>
                  <a:prstClr val="white"/>
                </a:solidFill>
              </a:rPr>
              <a:t>Low Openness to Experience</a:t>
            </a:r>
          </a:p>
        </p:txBody>
      </p:sp>
      <p:sp>
        <p:nvSpPr>
          <p:cNvPr id="17" name="TextBox 16">
            <a:extLst>
              <a:ext uri="{FF2B5EF4-FFF2-40B4-BE49-F238E27FC236}">
                <a16:creationId xmlns:a16="http://schemas.microsoft.com/office/drawing/2014/main" id="{E7CE72C0-B597-455B-A106-D6C0E1AF492B}"/>
              </a:ext>
            </a:extLst>
          </p:cNvPr>
          <p:cNvSpPr txBox="1"/>
          <p:nvPr/>
        </p:nvSpPr>
        <p:spPr>
          <a:xfrm>
            <a:off x="6888088" y="4190306"/>
            <a:ext cx="3168352" cy="1631216"/>
          </a:xfrm>
          <a:prstGeom prst="rect">
            <a:avLst/>
          </a:prstGeom>
          <a:noFill/>
        </p:spPr>
        <p:txBody>
          <a:bodyPr wrap="square" rtlCol="0">
            <a:spAutoFit/>
          </a:bodyPr>
          <a:lstStyle/>
          <a:p>
            <a:pPr marL="342900" indent="-342900">
              <a:buFont typeface="Arial" panose="020B0604020202020204" pitchFamily="34" charset="0"/>
              <a:buChar char="•"/>
            </a:pPr>
            <a:r>
              <a:rPr lang="en-GB" sz="2000" dirty="0">
                <a:solidFill>
                  <a:prstClr val="black"/>
                </a:solidFill>
              </a:rPr>
              <a:t>Uncomfortable</a:t>
            </a:r>
          </a:p>
          <a:p>
            <a:pPr marL="342900" indent="-342900">
              <a:buFont typeface="Arial" panose="020B0604020202020204" pitchFamily="34" charset="0"/>
              <a:buChar char="•"/>
            </a:pPr>
            <a:r>
              <a:rPr lang="en-GB" sz="2000" dirty="0">
                <a:solidFill>
                  <a:prstClr val="black"/>
                </a:solidFill>
              </a:rPr>
              <a:t>Practical</a:t>
            </a:r>
          </a:p>
          <a:p>
            <a:pPr marL="342900" indent="-342900">
              <a:buFont typeface="Arial" panose="020B0604020202020204" pitchFamily="34" charset="0"/>
              <a:buChar char="•"/>
            </a:pPr>
            <a:r>
              <a:rPr lang="en-GB" sz="2000" dirty="0">
                <a:solidFill>
                  <a:prstClr val="black"/>
                </a:solidFill>
              </a:rPr>
              <a:t>Traditional</a:t>
            </a:r>
          </a:p>
          <a:p>
            <a:pPr marL="342900" indent="-342900">
              <a:buFont typeface="Arial" panose="020B0604020202020204" pitchFamily="34" charset="0"/>
              <a:buChar char="•"/>
            </a:pPr>
            <a:r>
              <a:rPr lang="en-GB" sz="2000" dirty="0">
                <a:solidFill>
                  <a:prstClr val="black"/>
                </a:solidFill>
              </a:rPr>
              <a:t>‘Down-to-earth’</a:t>
            </a:r>
          </a:p>
          <a:p>
            <a:pPr marL="342900" indent="-342900">
              <a:buFont typeface="Arial" panose="020B0604020202020204" pitchFamily="34" charset="0"/>
              <a:buChar char="•"/>
            </a:pPr>
            <a:r>
              <a:rPr lang="en-GB" sz="2000" dirty="0">
                <a:solidFill>
                  <a:prstClr val="black"/>
                </a:solidFill>
              </a:rPr>
              <a:t>conservative </a:t>
            </a:r>
          </a:p>
        </p:txBody>
      </p:sp>
    </p:spTree>
    <p:extLst>
      <p:ext uri="{BB962C8B-B14F-4D97-AF65-F5344CB8AC3E}">
        <p14:creationId xmlns:p14="http://schemas.microsoft.com/office/powerpoint/2010/main" val="383505998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9"/>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10"/>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11">
                                            <p:txEl>
                                              <p:pRg st="0" end="0"/>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11">
                                            <p:txEl>
                                              <p:pRg st="1" end="1"/>
                                            </p:txEl>
                                          </p:spTgt>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grpId="0" nodeType="clickEffect">
                                  <p:stCondLst>
                                    <p:cond delay="0"/>
                                  </p:stCondLst>
                                  <p:childTnLst>
                                    <p:set>
                                      <p:cBhvr>
                                        <p:cTn id="26" dur="1" fill="hold">
                                          <p:stCondLst>
                                            <p:cond delay="0"/>
                                          </p:stCondLst>
                                        </p:cTn>
                                        <p:tgtEl>
                                          <p:spTgt spid="11">
                                            <p:txEl>
                                              <p:pRg st="2" end="2"/>
                                            </p:txEl>
                                          </p:spTgt>
                                        </p:tgtEl>
                                        <p:attrNameLst>
                                          <p:attrName>style.visibility</p:attrName>
                                        </p:attrNameLst>
                                      </p:cBhvr>
                                      <p:to>
                                        <p:strVal val="visible"/>
                                      </p:to>
                                    </p:set>
                                  </p:childTnLst>
                                </p:cTn>
                              </p:par>
                            </p:childTnLst>
                          </p:cTn>
                        </p:par>
                      </p:childTnLst>
                    </p:cTn>
                  </p:par>
                  <p:par>
                    <p:cTn id="27" fill="hold">
                      <p:stCondLst>
                        <p:cond delay="indefinite"/>
                      </p:stCondLst>
                      <p:childTnLst>
                        <p:par>
                          <p:cTn id="28" fill="hold">
                            <p:stCondLst>
                              <p:cond delay="0"/>
                            </p:stCondLst>
                            <p:childTnLst>
                              <p:par>
                                <p:cTn id="29" presetID="1" presetClass="entr" presetSubtype="0" fill="hold" grpId="0" nodeType="clickEffect">
                                  <p:stCondLst>
                                    <p:cond delay="0"/>
                                  </p:stCondLst>
                                  <p:childTnLst>
                                    <p:set>
                                      <p:cBhvr>
                                        <p:cTn id="30" dur="1" fill="hold">
                                          <p:stCondLst>
                                            <p:cond delay="0"/>
                                          </p:stCondLst>
                                        </p:cTn>
                                        <p:tgtEl>
                                          <p:spTgt spid="11">
                                            <p:txEl>
                                              <p:pRg st="3" end="3"/>
                                            </p:txEl>
                                          </p:spTgt>
                                        </p:tgtEl>
                                        <p:attrNameLst>
                                          <p:attrName>style.visibility</p:attrName>
                                        </p:attrNameLst>
                                      </p:cBhvr>
                                      <p:to>
                                        <p:strVal val="visible"/>
                                      </p:to>
                                    </p:set>
                                  </p:childTnLst>
                                </p:cTn>
                              </p:par>
                            </p:childTnLst>
                          </p:cTn>
                        </p:par>
                      </p:childTnLst>
                    </p:cTn>
                  </p:par>
                  <p:par>
                    <p:cTn id="31" fill="hold">
                      <p:stCondLst>
                        <p:cond delay="indefinite"/>
                      </p:stCondLst>
                      <p:childTnLst>
                        <p:par>
                          <p:cTn id="32" fill="hold">
                            <p:stCondLst>
                              <p:cond delay="0"/>
                            </p:stCondLst>
                            <p:childTnLst>
                              <p:par>
                                <p:cTn id="33" presetID="1" presetClass="entr" presetSubtype="0" fill="hold" grpId="0" nodeType="clickEffect">
                                  <p:stCondLst>
                                    <p:cond delay="0"/>
                                  </p:stCondLst>
                                  <p:childTnLst>
                                    <p:set>
                                      <p:cBhvr>
                                        <p:cTn id="34" dur="1" fill="hold">
                                          <p:stCondLst>
                                            <p:cond delay="0"/>
                                          </p:stCondLst>
                                        </p:cTn>
                                        <p:tgtEl>
                                          <p:spTgt spid="16"/>
                                        </p:tgtEl>
                                        <p:attrNameLst>
                                          <p:attrName>style.visibility</p:attrName>
                                        </p:attrNameLst>
                                      </p:cBhvr>
                                      <p:to>
                                        <p:strVal val="visible"/>
                                      </p:to>
                                    </p:set>
                                  </p:childTnLst>
                                </p:cTn>
                              </p:par>
                            </p:childTnLst>
                          </p:cTn>
                        </p:par>
                      </p:childTnLst>
                    </p:cTn>
                  </p:par>
                  <p:par>
                    <p:cTn id="35" fill="hold">
                      <p:stCondLst>
                        <p:cond delay="indefinite"/>
                      </p:stCondLst>
                      <p:childTnLst>
                        <p:par>
                          <p:cTn id="36" fill="hold">
                            <p:stCondLst>
                              <p:cond delay="0"/>
                            </p:stCondLst>
                            <p:childTnLst>
                              <p:par>
                                <p:cTn id="37" presetID="1" presetClass="entr" presetSubtype="0" fill="hold" grpId="0" nodeType="clickEffect">
                                  <p:stCondLst>
                                    <p:cond delay="0"/>
                                  </p:stCondLst>
                                  <p:childTnLst>
                                    <p:set>
                                      <p:cBhvr>
                                        <p:cTn id="38" dur="1" fill="hold">
                                          <p:stCondLst>
                                            <p:cond delay="0"/>
                                          </p:stCondLst>
                                        </p:cTn>
                                        <p:tgtEl>
                                          <p:spTgt spid="17">
                                            <p:txEl>
                                              <p:pRg st="0" end="0"/>
                                            </p:txEl>
                                          </p:spTgt>
                                        </p:tgtEl>
                                        <p:attrNameLst>
                                          <p:attrName>style.visibility</p:attrName>
                                        </p:attrNameLst>
                                      </p:cBhvr>
                                      <p:to>
                                        <p:strVal val="visible"/>
                                      </p:to>
                                    </p:set>
                                  </p:childTnLst>
                                </p:cTn>
                              </p:par>
                            </p:childTnLst>
                          </p:cTn>
                        </p:par>
                      </p:childTnLst>
                    </p:cTn>
                  </p:par>
                  <p:par>
                    <p:cTn id="39" fill="hold">
                      <p:stCondLst>
                        <p:cond delay="indefinite"/>
                      </p:stCondLst>
                      <p:childTnLst>
                        <p:par>
                          <p:cTn id="40" fill="hold">
                            <p:stCondLst>
                              <p:cond delay="0"/>
                            </p:stCondLst>
                            <p:childTnLst>
                              <p:par>
                                <p:cTn id="41" presetID="1" presetClass="entr" presetSubtype="0" fill="hold" grpId="0" nodeType="clickEffect">
                                  <p:stCondLst>
                                    <p:cond delay="0"/>
                                  </p:stCondLst>
                                  <p:childTnLst>
                                    <p:set>
                                      <p:cBhvr>
                                        <p:cTn id="42" dur="1" fill="hold">
                                          <p:stCondLst>
                                            <p:cond delay="0"/>
                                          </p:stCondLst>
                                        </p:cTn>
                                        <p:tgtEl>
                                          <p:spTgt spid="17">
                                            <p:txEl>
                                              <p:pRg st="1" end="1"/>
                                            </p:txEl>
                                          </p:spTgt>
                                        </p:tgtEl>
                                        <p:attrNameLst>
                                          <p:attrName>style.visibility</p:attrName>
                                        </p:attrNameLst>
                                      </p:cBhvr>
                                      <p:to>
                                        <p:strVal val="visible"/>
                                      </p:to>
                                    </p:set>
                                  </p:childTnLst>
                                </p:cTn>
                              </p:par>
                            </p:childTnLst>
                          </p:cTn>
                        </p:par>
                      </p:childTnLst>
                    </p:cTn>
                  </p:par>
                  <p:par>
                    <p:cTn id="43" fill="hold">
                      <p:stCondLst>
                        <p:cond delay="indefinite"/>
                      </p:stCondLst>
                      <p:childTnLst>
                        <p:par>
                          <p:cTn id="44" fill="hold">
                            <p:stCondLst>
                              <p:cond delay="0"/>
                            </p:stCondLst>
                            <p:childTnLst>
                              <p:par>
                                <p:cTn id="45" presetID="1" presetClass="entr" presetSubtype="0" fill="hold" grpId="0" nodeType="clickEffect">
                                  <p:stCondLst>
                                    <p:cond delay="0"/>
                                  </p:stCondLst>
                                  <p:childTnLst>
                                    <p:set>
                                      <p:cBhvr>
                                        <p:cTn id="46" dur="1" fill="hold">
                                          <p:stCondLst>
                                            <p:cond delay="0"/>
                                          </p:stCondLst>
                                        </p:cTn>
                                        <p:tgtEl>
                                          <p:spTgt spid="17">
                                            <p:txEl>
                                              <p:pRg st="2" end="2"/>
                                            </p:txEl>
                                          </p:spTgt>
                                        </p:tgtEl>
                                        <p:attrNameLst>
                                          <p:attrName>style.visibility</p:attrName>
                                        </p:attrNameLst>
                                      </p:cBhvr>
                                      <p:to>
                                        <p:strVal val="visible"/>
                                      </p:to>
                                    </p:set>
                                  </p:childTnLst>
                                </p:cTn>
                              </p:par>
                            </p:childTnLst>
                          </p:cTn>
                        </p:par>
                      </p:childTnLst>
                    </p:cTn>
                  </p:par>
                  <p:par>
                    <p:cTn id="47" fill="hold">
                      <p:stCondLst>
                        <p:cond delay="indefinite"/>
                      </p:stCondLst>
                      <p:childTnLst>
                        <p:par>
                          <p:cTn id="48" fill="hold">
                            <p:stCondLst>
                              <p:cond delay="0"/>
                            </p:stCondLst>
                            <p:childTnLst>
                              <p:par>
                                <p:cTn id="49" presetID="1" presetClass="entr" presetSubtype="0" fill="hold" grpId="0" nodeType="clickEffect">
                                  <p:stCondLst>
                                    <p:cond delay="0"/>
                                  </p:stCondLst>
                                  <p:childTnLst>
                                    <p:set>
                                      <p:cBhvr>
                                        <p:cTn id="50" dur="1" fill="hold">
                                          <p:stCondLst>
                                            <p:cond delay="0"/>
                                          </p:stCondLst>
                                        </p:cTn>
                                        <p:tgtEl>
                                          <p:spTgt spid="17">
                                            <p:txEl>
                                              <p:pRg st="3" end="3"/>
                                            </p:txEl>
                                          </p:spTgt>
                                        </p:tgtEl>
                                        <p:attrNameLst>
                                          <p:attrName>style.visibility</p:attrName>
                                        </p:attrNameLst>
                                      </p:cBhvr>
                                      <p:to>
                                        <p:strVal val="visible"/>
                                      </p:to>
                                    </p:set>
                                  </p:childTnLst>
                                </p:cTn>
                              </p:par>
                            </p:childTnLst>
                          </p:cTn>
                        </p:par>
                      </p:childTnLst>
                    </p:cTn>
                  </p:par>
                  <p:par>
                    <p:cTn id="51" fill="hold">
                      <p:stCondLst>
                        <p:cond delay="indefinite"/>
                      </p:stCondLst>
                      <p:childTnLst>
                        <p:par>
                          <p:cTn id="52" fill="hold">
                            <p:stCondLst>
                              <p:cond delay="0"/>
                            </p:stCondLst>
                            <p:childTnLst>
                              <p:par>
                                <p:cTn id="53" presetID="1" presetClass="entr" presetSubtype="0" fill="hold" grpId="0" nodeType="clickEffect">
                                  <p:stCondLst>
                                    <p:cond delay="0"/>
                                  </p:stCondLst>
                                  <p:childTnLst>
                                    <p:set>
                                      <p:cBhvr>
                                        <p:cTn id="54" dur="1" fill="hold">
                                          <p:stCondLst>
                                            <p:cond delay="0"/>
                                          </p:stCondLst>
                                        </p:cTn>
                                        <p:tgtEl>
                                          <p:spTgt spid="17">
                                            <p:txEl>
                                              <p:pRg st="4" end="4"/>
                                            </p:txEl>
                                          </p:spTgt>
                                        </p:tgtEl>
                                        <p:attrNameLst>
                                          <p:attrName>style.visibility</p:attrName>
                                        </p:attrNameLst>
                                      </p:cBhvr>
                                      <p:to>
                                        <p:strVal val="visible"/>
                                      </p:to>
                                    </p:set>
                                  </p:childTnLst>
                                </p:cTn>
                              </p:par>
                            </p:childTnLst>
                          </p:cTn>
                        </p:par>
                      </p:childTnLst>
                    </p:cTn>
                  </p:par>
                  <p:par>
                    <p:cTn id="55" fill="hold">
                      <p:stCondLst>
                        <p:cond delay="indefinite"/>
                      </p:stCondLst>
                      <p:childTnLst>
                        <p:par>
                          <p:cTn id="56" fill="hold">
                            <p:stCondLst>
                              <p:cond delay="0"/>
                            </p:stCondLst>
                            <p:childTnLst>
                              <p:par>
                                <p:cTn id="57" presetID="1" presetClass="entr" presetSubtype="0" fill="hold" grpId="0" nodeType="clickEffect">
                                  <p:stCondLst>
                                    <p:cond delay="0"/>
                                  </p:stCondLst>
                                  <p:childTnLst>
                                    <p:set>
                                      <p:cBhvr>
                                        <p:cTn id="58" dur="1" fill="hold">
                                          <p:stCondLst>
                                            <p:cond delay="0"/>
                                          </p:stCondLst>
                                        </p:cTn>
                                        <p:tgtEl>
                                          <p:spTgt spid="7"/>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7" grpId="0"/>
      <p:bldP spid="9" grpId="0"/>
      <p:bldP spid="10" grpId="0" animBg="1"/>
      <p:bldP spid="11" grpId="0" build="p"/>
      <p:bldP spid="16" grpId="0" animBg="1"/>
      <p:bldP spid="17" grpId="0" build="p"/>
    </p:bld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extBox 6"/>
          <p:cNvSpPr txBox="1"/>
          <p:nvPr/>
        </p:nvSpPr>
        <p:spPr>
          <a:xfrm>
            <a:off x="9865260" y="6079178"/>
            <a:ext cx="1750579" cy="300082"/>
          </a:xfrm>
          <a:prstGeom prst="rect">
            <a:avLst/>
          </a:prstGeom>
          <a:noFill/>
        </p:spPr>
        <p:txBody>
          <a:bodyPr wrap="square" rtlCol="0">
            <a:spAutoFit/>
          </a:bodyPr>
          <a:lstStyle/>
          <a:p>
            <a:r>
              <a:rPr lang="en-GB" sz="1350" dirty="0">
                <a:solidFill>
                  <a:prstClr val="black"/>
                </a:solidFill>
              </a:rPr>
              <a:t>(</a:t>
            </a:r>
            <a:r>
              <a:rPr lang="en-GB" sz="1350" dirty="0" err="1">
                <a:solidFill>
                  <a:prstClr val="black"/>
                </a:solidFill>
              </a:rPr>
              <a:t>Digman</a:t>
            </a:r>
            <a:r>
              <a:rPr lang="en-GB" sz="1350" dirty="0">
                <a:solidFill>
                  <a:prstClr val="black"/>
                </a:solidFill>
              </a:rPr>
              <a:t>, 1990)</a:t>
            </a:r>
          </a:p>
        </p:txBody>
      </p:sp>
      <p:sp>
        <p:nvSpPr>
          <p:cNvPr id="8" name="TextBox 7">
            <a:extLst>
              <a:ext uri="{FF2B5EF4-FFF2-40B4-BE49-F238E27FC236}">
                <a16:creationId xmlns:a16="http://schemas.microsoft.com/office/drawing/2014/main" id="{258CB8BB-414C-4989-9B67-50CDFA1A5495}"/>
              </a:ext>
            </a:extLst>
          </p:cNvPr>
          <p:cNvSpPr txBox="1"/>
          <p:nvPr/>
        </p:nvSpPr>
        <p:spPr>
          <a:xfrm>
            <a:off x="4151784" y="713885"/>
            <a:ext cx="4104456" cy="707886"/>
          </a:xfrm>
          <a:prstGeom prst="rect">
            <a:avLst/>
          </a:prstGeom>
          <a:noFill/>
        </p:spPr>
        <p:txBody>
          <a:bodyPr wrap="square" rtlCol="0">
            <a:spAutoFit/>
          </a:bodyPr>
          <a:lstStyle/>
          <a:p>
            <a:pPr algn="ctr"/>
            <a:r>
              <a:rPr lang="en-GB" sz="4000" b="1" dirty="0">
                <a:solidFill>
                  <a:prstClr val="black"/>
                </a:solidFill>
              </a:rPr>
              <a:t>EXTRAVERTED</a:t>
            </a:r>
          </a:p>
        </p:txBody>
      </p:sp>
      <p:sp>
        <p:nvSpPr>
          <p:cNvPr id="9" name="TextBox 8">
            <a:extLst>
              <a:ext uri="{FF2B5EF4-FFF2-40B4-BE49-F238E27FC236}">
                <a16:creationId xmlns:a16="http://schemas.microsoft.com/office/drawing/2014/main" id="{A26FF201-8E22-44DC-A412-DC2ABF10873B}"/>
              </a:ext>
            </a:extLst>
          </p:cNvPr>
          <p:cNvSpPr txBox="1"/>
          <p:nvPr/>
        </p:nvSpPr>
        <p:spPr>
          <a:xfrm>
            <a:off x="1992017" y="1604653"/>
            <a:ext cx="8280920" cy="830997"/>
          </a:xfrm>
          <a:prstGeom prst="rect">
            <a:avLst/>
          </a:prstGeom>
          <a:noFill/>
        </p:spPr>
        <p:txBody>
          <a:bodyPr wrap="square" rtlCol="0">
            <a:spAutoFit/>
          </a:bodyPr>
          <a:lstStyle/>
          <a:p>
            <a:pPr marL="285750" indent="-285750">
              <a:buFont typeface="Arial" panose="020B0604020202020204" pitchFamily="34" charset="0"/>
              <a:buChar char="•"/>
            </a:pPr>
            <a:r>
              <a:rPr lang="en-US" sz="2400" dirty="0">
                <a:solidFill>
                  <a:prstClr val="black"/>
                </a:solidFill>
              </a:rPr>
              <a:t>focuses on the comfort level of an individual in interaction with others.</a:t>
            </a:r>
            <a:endParaRPr lang="en-GB" sz="2400" dirty="0">
              <a:solidFill>
                <a:prstClr val="black"/>
              </a:solidFill>
            </a:endParaRPr>
          </a:p>
        </p:txBody>
      </p:sp>
      <p:sp>
        <p:nvSpPr>
          <p:cNvPr id="10" name="Rectangle: Rounded Corners 9">
            <a:extLst>
              <a:ext uri="{FF2B5EF4-FFF2-40B4-BE49-F238E27FC236}">
                <a16:creationId xmlns:a16="http://schemas.microsoft.com/office/drawing/2014/main" id="{B79EFB69-362B-4963-A167-46BFE2D9E078}"/>
              </a:ext>
            </a:extLst>
          </p:cNvPr>
          <p:cNvSpPr/>
          <p:nvPr/>
        </p:nvSpPr>
        <p:spPr>
          <a:xfrm>
            <a:off x="2855640" y="2564905"/>
            <a:ext cx="2592288" cy="1063277"/>
          </a:xfrm>
          <a:prstGeom prst="roundRect">
            <a:avLst/>
          </a:prstGeom>
        </p:spPr>
        <p:style>
          <a:lnRef idx="0">
            <a:schemeClr val="accent4"/>
          </a:lnRef>
          <a:fillRef idx="3">
            <a:schemeClr val="accent4"/>
          </a:fillRef>
          <a:effectRef idx="3">
            <a:schemeClr val="accent4"/>
          </a:effectRef>
          <a:fontRef idx="minor">
            <a:schemeClr val="lt1"/>
          </a:fontRef>
        </p:style>
        <p:txBody>
          <a:bodyPr rtlCol="0" anchor="ctr"/>
          <a:lstStyle/>
          <a:p>
            <a:pPr algn="ctr"/>
            <a:r>
              <a:rPr lang="en-GB" sz="2000" b="1" dirty="0">
                <a:solidFill>
                  <a:prstClr val="white"/>
                </a:solidFill>
              </a:rPr>
              <a:t>Extraverted</a:t>
            </a:r>
          </a:p>
        </p:txBody>
      </p:sp>
      <p:sp>
        <p:nvSpPr>
          <p:cNvPr id="11" name="TextBox 10">
            <a:extLst>
              <a:ext uri="{FF2B5EF4-FFF2-40B4-BE49-F238E27FC236}">
                <a16:creationId xmlns:a16="http://schemas.microsoft.com/office/drawing/2014/main" id="{AC689EB4-AA73-46F1-BF7A-0E87356DE6DC}"/>
              </a:ext>
            </a:extLst>
          </p:cNvPr>
          <p:cNvSpPr txBox="1"/>
          <p:nvPr/>
        </p:nvSpPr>
        <p:spPr>
          <a:xfrm>
            <a:off x="3143672" y="3811064"/>
            <a:ext cx="2016224" cy="1323439"/>
          </a:xfrm>
          <a:prstGeom prst="rect">
            <a:avLst/>
          </a:prstGeom>
          <a:noFill/>
        </p:spPr>
        <p:txBody>
          <a:bodyPr wrap="square" rtlCol="0">
            <a:spAutoFit/>
          </a:bodyPr>
          <a:lstStyle/>
          <a:p>
            <a:pPr marL="342900" indent="-342900">
              <a:buFont typeface="Arial" panose="020B0604020202020204" pitchFamily="34" charset="0"/>
              <a:buChar char="•"/>
            </a:pPr>
            <a:r>
              <a:rPr lang="en-GB" sz="2000" dirty="0">
                <a:solidFill>
                  <a:prstClr val="black"/>
                </a:solidFill>
              </a:rPr>
              <a:t>Assertive </a:t>
            </a:r>
          </a:p>
          <a:p>
            <a:pPr marL="342900" indent="-342900">
              <a:buFont typeface="Arial" panose="020B0604020202020204" pitchFamily="34" charset="0"/>
              <a:buChar char="•"/>
            </a:pPr>
            <a:r>
              <a:rPr lang="en-GB" sz="2000" dirty="0">
                <a:solidFill>
                  <a:prstClr val="black"/>
                </a:solidFill>
              </a:rPr>
              <a:t>Outgoing </a:t>
            </a:r>
          </a:p>
          <a:p>
            <a:pPr marL="342900" indent="-342900">
              <a:buFont typeface="Arial" panose="020B0604020202020204" pitchFamily="34" charset="0"/>
              <a:buChar char="•"/>
            </a:pPr>
            <a:r>
              <a:rPr lang="en-GB" sz="2000" dirty="0">
                <a:solidFill>
                  <a:prstClr val="black"/>
                </a:solidFill>
              </a:rPr>
              <a:t>Talkative</a:t>
            </a:r>
          </a:p>
          <a:p>
            <a:pPr marL="342900" indent="-342900">
              <a:buFont typeface="Arial" panose="020B0604020202020204" pitchFamily="34" charset="0"/>
              <a:buChar char="•"/>
            </a:pPr>
            <a:r>
              <a:rPr lang="en-GB" sz="2000" dirty="0">
                <a:solidFill>
                  <a:prstClr val="black"/>
                </a:solidFill>
              </a:rPr>
              <a:t>Open</a:t>
            </a:r>
          </a:p>
        </p:txBody>
      </p:sp>
      <p:sp>
        <p:nvSpPr>
          <p:cNvPr id="16" name="Rectangle: Rounded Corners 15">
            <a:extLst>
              <a:ext uri="{FF2B5EF4-FFF2-40B4-BE49-F238E27FC236}">
                <a16:creationId xmlns:a16="http://schemas.microsoft.com/office/drawing/2014/main" id="{17201ADB-423E-4737-A1EF-C13B1BCA3CFF}"/>
              </a:ext>
            </a:extLst>
          </p:cNvPr>
          <p:cNvSpPr/>
          <p:nvPr/>
        </p:nvSpPr>
        <p:spPr>
          <a:xfrm>
            <a:off x="6888088" y="2567223"/>
            <a:ext cx="2592288" cy="1063277"/>
          </a:xfrm>
          <a:prstGeom prst="roundRect">
            <a:avLst/>
          </a:prstGeom>
        </p:spPr>
        <p:style>
          <a:lnRef idx="0">
            <a:schemeClr val="accent1"/>
          </a:lnRef>
          <a:fillRef idx="3">
            <a:schemeClr val="accent1"/>
          </a:fillRef>
          <a:effectRef idx="3">
            <a:schemeClr val="accent1"/>
          </a:effectRef>
          <a:fontRef idx="minor">
            <a:schemeClr val="lt1"/>
          </a:fontRef>
        </p:style>
        <p:txBody>
          <a:bodyPr rtlCol="0" anchor="ctr"/>
          <a:lstStyle/>
          <a:p>
            <a:pPr algn="ctr"/>
            <a:r>
              <a:rPr lang="en-GB" sz="2000" b="1" dirty="0">
                <a:solidFill>
                  <a:prstClr val="white"/>
                </a:solidFill>
              </a:rPr>
              <a:t>Introverted</a:t>
            </a:r>
          </a:p>
        </p:txBody>
      </p:sp>
      <p:sp>
        <p:nvSpPr>
          <p:cNvPr id="17" name="TextBox 16">
            <a:extLst>
              <a:ext uri="{FF2B5EF4-FFF2-40B4-BE49-F238E27FC236}">
                <a16:creationId xmlns:a16="http://schemas.microsoft.com/office/drawing/2014/main" id="{E7CE72C0-B597-455B-A106-D6C0E1AF492B}"/>
              </a:ext>
            </a:extLst>
          </p:cNvPr>
          <p:cNvSpPr txBox="1"/>
          <p:nvPr/>
        </p:nvSpPr>
        <p:spPr>
          <a:xfrm>
            <a:off x="7441816" y="3872618"/>
            <a:ext cx="2016224" cy="1015663"/>
          </a:xfrm>
          <a:prstGeom prst="rect">
            <a:avLst/>
          </a:prstGeom>
          <a:noFill/>
        </p:spPr>
        <p:txBody>
          <a:bodyPr wrap="square" rtlCol="0">
            <a:spAutoFit/>
          </a:bodyPr>
          <a:lstStyle/>
          <a:p>
            <a:pPr marL="342900" indent="-342900">
              <a:buFont typeface="Arial" panose="020B0604020202020204" pitchFamily="34" charset="0"/>
              <a:buChar char="•"/>
            </a:pPr>
            <a:r>
              <a:rPr lang="en-GB" sz="2000" dirty="0">
                <a:solidFill>
                  <a:prstClr val="black"/>
                </a:solidFill>
              </a:rPr>
              <a:t>Timid </a:t>
            </a:r>
          </a:p>
          <a:p>
            <a:pPr marL="342900" indent="-342900">
              <a:buFont typeface="Arial" panose="020B0604020202020204" pitchFamily="34" charset="0"/>
              <a:buChar char="•"/>
            </a:pPr>
            <a:r>
              <a:rPr lang="en-GB" sz="2000" dirty="0">
                <a:solidFill>
                  <a:prstClr val="black"/>
                </a:solidFill>
              </a:rPr>
              <a:t>Quiet</a:t>
            </a:r>
          </a:p>
          <a:p>
            <a:pPr marL="342900" indent="-342900">
              <a:buFont typeface="Arial" panose="020B0604020202020204" pitchFamily="34" charset="0"/>
              <a:buChar char="•"/>
            </a:pPr>
            <a:r>
              <a:rPr lang="en-GB" sz="2000" dirty="0">
                <a:solidFill>
                  <a:prstClr val="black"/>
                </a:solidFill>
              </a:rPr>
              <a:t>Reserved</a:t>
            </a:r>
          </a:p>
        </p:txBody>
      </p:sp>
    </p:spTree>
    <p:extLst>
      <p:ext uri="{BB962C8B-B14F-4D97-AF65-F5344CB8AC3E}">
        <p14:creationId xmlns:p14="http://schemas.microsoft.com/office/powerpoint/2010/main" val="50010729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9"/>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10"/>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11">
                                            <p:txEl>
                                              <p:pRg st="0" end="0"/>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11">
                                            <p:txEl>
                                              <p:pRg st="1" end="1"/>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11">
                                            <p:txEl>
                                              <p:pRg st="2" end="2"/>
                                            </p:txEl>
                                          </p:spTgt>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grpId="0" nodeType="clickEffect">
                                  <p:stCondLst>
                                    <p:cond delay="0"/>
                                  </p:stCondLst>
                                  <p:childTnLst>
                                    <p:set>
                                      <p:cBhvr>
                                        <p:cTn id="26" dur="1" fill="hold">
                                          <p:stCondLst>
                                            <p:cond delay="0"/>
                                          </p:stCondLst>
                                        </p:cTn>
                                        <p:tgtEl>
                                          <p:spTgt spid="11">
                                            <p:txEl>
                                              <p:pRg st="3" end="3"/>
                                            </p:txEl>
                                          </p:spTgt>
                                        </p:tgtEl>
                                        <p:attrNameLst>
                                          <p:attrName>style.visibility</p:attrName>
                                        </p:attrNameLst>
                                      </p:cBhvr>
                                      <p:to>
                                        <p:strVal val="visible"/>
                                      </p:to>
                                    </p:set>
                                  </p:childTnLst>
                                </p:cTn>
                              </p:par>
                            </p:childTnLst>
                          </p:cTn>
                        </p:par>
                      </p:childTnLst>
                    </p:cTn>
                  </p:par>
                  <p:par>
                    <p:cTn id="27" fill="hold">
                      <p:stCondLst>
                        <p:cond delay="indefinite"/>
                      </p:stCondLst>
                      <p:childTnLst>
                        <p:par>
                          <p:cTn id="28" fill="hold">
                            <p:stCondLst>
                              <p:cond delay="0"/>
                            </p:stCondLst>
                            <p:childTnLst>
                              <p:par>
                                <p:cTn id="29" presetID="1" presetClass="entr" presetSubtype="0" fill="hold" grpId="0" nodeType="clickEffect">
                                  <p:stCondLst>
                                    <p:cond delay="0"/>
                                  </p:stCondLst>
                                  <p:childTnLst>
                                    <p:set>
                                      <p:cBhvr>
                                        <p:cTn id="30" dur="1" fill="hold">
                                          <p:stCondLst>
                                            <p:cond delay="0"/>
                                          </p:stCondLst>
                                        </p:cTn>
                                        <p:tgtEl>
                                          <p:spTgt spid="16"/>
                                        </p:tgtEl>
                                        <p:attrNameLst>
                                          <p:attrName>style.visibility</p:attrName>
                                        </p:attrNameLst>
                                      </p:cBhvr>
                                      <p:to>
                                        <p:strVal val="visible"/>
                                      </p:to>
                                    </p:set>
                                  </p:childTnLst>
                                </p:cTn>
                              </p:par>
                            </p:childTnLst>
                          </p:cTn>
                        </p:par>
                      </p:childTnLst>
                    </p:cTn>
                  </p:par>
                  <p:par>
                    <p:cTn id="31" fill="hold">
                      <p:stCondLst>
                        <p:cond delay="indefinite"/>
                      </p:stCondLst>
                      <p:childTnLst>
                        <p:par>
                          <p:cTn id="32" fill="hold">
                            <p:stCondLst>
                              <p:cond delay="0"/>
                            </p:stCondLst>
                            <p:childTnLst>
                              <p:par>
                                <p:cTn id="33" presetID="1" presetClass="entr" presetSubtype="0" fill="hold" grpId="0" nodeType="clickEffect">
                                  <p:stCondLst>
                                    <p:cond delay="0"/>
                                  </p:stCondLst>
                                  <p:childTnLst>
                                    <p:set>
                                      <p:cBhvr>
                                        <p:cTn id="34" dur="1" fill="hold">
                                          <p:stCondLst>
                                            <p:cond delay="0"/>
                                          </p:stCondLst>
                                        </p:cTn>
                                        <p:tgtEl>
                                          <p:spTgt spid="17">
                                            <p:txEl>
                                              <p:pRg st="0" end="0"/>
                                            </p:txEl>
                                          </p:spTgt>
                                        </p:tgtEl>
                                        <p:attrNameLst>
                                          <p:attrName>style.visibility</p:attrName>
                                        </p:attrNameLst>
                                      </p:cBhvr>
                                      <p:to>
                                        <p:strVal val="visible"/>
                                      </p:to>
                                    </p:set>
                                  </p:childTnLst>
                                </p:cTn>
                              </p:par>
                            </p:childTnLst>
                          </p:cTn>
                        </p:par>
                      </p:childTnLst>
                    </p:cTn>
                  </p:par>
                  <p:par>
                    <p:cTn id="35" fill="hold">
                      <p:stCondLst>
                        <p:cond delay="indefinite"/>
                      </p:stCondLst>
                      <p:childTnLst>
                        <p:par>
                          <p:cTn id="36" fill="hold">
                            <p:stCondLst>
                              <p:cond delay="0"/>
                            </p:stCondLst>
                            <p:childTnLst>
                              <p:par>
                                <p:cTn id="37" presetID="1" presetClass="entr" presetSubtype="0" fill="hold" grpId="0" nodeType="clickEffect">
                                  <p:stCondLst>
                                    <p:cond delay="0"/>
                                  </p:stCondLst>
                                  <p:childTnLst>
                                    <p:set>
                                      <p:cBhvr>
                                        <p:cTn id="38" dur="1" fill="hold">
                                          <p:stCondLst>
                                            <p:cond delay="0"/>
                                          </p:stCondLst>
                                        </p:cTn>
                                        <p:tgtEl>
                                          <p:spTgt spid="17">
                                            <p:txEl>
                                              <p:pRg st="1" end="1"/>
                                            </p:txEl>
                                          </p:spTgt>
                                        </p:tgtEl>
                                        <p:attrNameLst>
                                          <p:attrName>style.visibility</p:attrName>
                                        </p:attrNameLst>
                                      </p:cBhvr>
                                      <p:to>
                                        <p:strVal val="visible"/>
                                      </p:to>
                                    </p:set>
                                  </p:childTnLst>
                                </p:cTn>
                              </p:par>
                            </p:childTnLst>
                          </p:cTn>
                        </p:par>
                      </p:childTnLst>
                    </p:cTn>
                  </p:par>
                  <p:par>
                    <p:cTn id="39" fill="hold">
                      <p:stCondLst>
                        <p:cond delay="indefinite"/>
                      </p:stCondLst>
                      <p:childTnLst>
                        <p:par>
                          <p:cTn id="40" fill="hold">
                            <p:stCondLst>
                              <p:cond delay="0"/>
                            </p:stCondLst>
                            <p:childTnLst>
                              <p:par>
                                <p:cTn id="41" presetID="1" presetClass="entr" presetSubtype="0" fill="hold" grpId="0" nodeType="clickEffect">
                                  <p:stCondLst>
                                    <p:cond delay="0"/>
                                  </p:stCondLst>
                                  <p:childTnLst>
                                    <p:set>
                                      <p:cBhvr>
                                        <p:cTn id="42" dur="1" fill="hold">
                                          <p:stCondLst>
                                            <p:cond delay="0"/>
                                          </p:stCondLst>
                                        </p:cTn>
                                        <p:tgtEl>
                                          <p:spTgt spid="17">
                                            <p:txEl>
                                              <p:pRg st="2" end="2"/>
                                            </p:txEl>
                                          </p:spTgt>
                                        </p:tgtEl>
                                        <p:attrNameLst>
                                          <p:attrName>style.visibility</p:attrName>
                                        </p:attrNameLst>
                                      </p:cBhvr>
                                      <p:to>
                                        <p:strVal val="visible"/>
                                      </p:to>
                                    </p:set>
                                  </p:childTnLst>
                                </p:cTn>
                              </p:par>
                            </p:childTnLst>
                          </p:cTn>
                        </p:par>
                      </p:childTnLst>
                    </p:cTn>
                  </p:par>
                  <p:par>
                    <p:cTn id="43" fill="hold">
                      <p:stCondLst>
                        <p:cond delay="indefinite"/>
                      </p:stCondLst>
                      <p:childTnLst>
                        <p:par>
                          <p:cTn id="44" fill="hold">
                            <p:stCondLst>
                              <p:cond delay="0"/>
                            </p:stCondLst>
                            <p:childTnLst>
                              <p:par>
                                <p:cTn id="45" presetID="1" presetClass="entr" presetSubtype="0" fill="hold" grpId="0" nodeType="clickEffect">
                                  <p:stCondLst>
                                    <p:cond delay="0"/>
                                  </p:stCondLst>
                                  <p:childTnLst>
                                    <p:set>
                                      <p:cBhvr>
                                        <p:cTn id="46" dur="1" fill="hold">
                                          <p:stCondLst>
                                            <p:cond delay="0"/>
                                          </p:stCondLst>
                                        </p:cTn>
                                        <p:tgtEl>
                                          <p:spTgt spid="7"/>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P spid="9" grpId="0"/>
      <p:bldP spid="10" grpId="0" animBg="1"/>
      <p:bldP spid="11" grpId="0" build="p"/>
      <p:bldP spid="16" grpId="0" animBg="1"/>
      <p:bldP spid="17" grpId="0" build="p"/>
    </p:bld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extBox 6"/>
          <p:cNvSpPr txBox="1"/>
          <p:nvPr/>
        </p:nvSpPr>
        <p:spPr>
          <a:xfrm>
            <a:off x="10016335" y="6007617"/>
            <a:ext cx="1750579" cy="300082"/>
          </a:xfrm>
          <a:prstGeom prst="rect">
            <a:avLst/>
          </a:prstGeom>
          <a:noFill/>
        </p:spPr>
        <p:txBody>
          <a:bodyPr wrap="square" rtlCol="0">
            <a:spAutoFit/>
          </a:bodyPr>
          <a:lstStyle/>
          <a:p>
            <a:r>
              <a:rPr lang="en-GB" sz="1350" dirty="0">
                <a:solidFill>
                  <a:prstClr val="black"/>
                </a:solidFill>
              </a:rPr>
              <a:t>(</a:t>
            </a:r>
            <a:r>
              <a:rPr lang="en-GB" sz="1350" dirty="0" err="1">
                <a:solidFill>
                  <a:prstClr val="black"/>
                </a:solidFill>
              </a:rPr>
              <a:t>Digman</a:t>
            </a:r>
            <a:r>
              <a:rPr lang="en-GB" sz="1350" dirty="0">
                <a:solidFill>
                  <a:prstClr val="black"/>
                </a:solidFill>
              </a:rPr>
              <a:t>, 1990)</a:t>
            </a:r>
          </a:p>
        </p:txBody>
      </p:sp>
      <p:sp>
        <p:nvSpPr>
          <p:cNvPr id="8" name="TextBox 7">
            <a:extLst>
              <a:ext uri="{FF2B5EF4-FFF2-40B4-BE49-F238E27FC236}">
                <a16:creationId xmlns:a16="http://schemas.microsoft.com/office/drawing/2014/main" id="{258CB8BB-414C-4989-9B67-50CDFA1A5495}"/>
              </a:ext>
            </a:extLst>
          </p:cNvPr>
          <p:cNvSpPr txBox="1"/>
          <p:nvPr/>
        </p:nvSpPr>
        <p:spPr>
          <a:xfrm>
            <a:off x="3716875" y="763594"/>
            <a:ext cx="4981851" cy="707886"/>
          </a:xfrm>
          <a:prstGeom prst="rect">
            <a:avLst/>
          </a:prstGeom>
          <a:noFill/>
        </p:spPr>
        <p:txBody>
          <a:bodyPr wrap="square" rtlCol="0">
            <a:spAutoFit/>
          </a:bodyPr>
          <a:lstStyle/>
          <a:p>
            <a:pPr algn="ctr"/>
            <a:r>
              <a:rPr lang="en-GB" sz="4000" b="1" dirty="0">
                <a:solidFill>
                  <a:prstClr val="black"/>
                </a:solidFill>
              </a:rPr>
              <a:t>CONSCIENTIOUS</a:t>
            </a:r>
          </a:p>
        </p:txBody>
      </p:sp>
      <p:sp>
        <p:nvSpPr>
          <p:cNvPr id="9" name="TextBox 8">
            <a:extLst>
              <a:ext uri="{FF2B5EF4-FFF2-40B4-BE49-F238E27FC236}">
                <a16:creationId xmlns:a16="http://schemas.microsoft.com/office/drawing/2014/main" id="{A26FF201-8E22-44DC-A412-DC2ABF10873B}"/>
              </a:ext>
            </a:extLst>
          </p:cNvPr>
          <p:cNvSpPr txBox="1"/>
          <p:nvPr/>
        </p:nvSpPr>
        <p:spPr>
          <a:xfrm>
            <a:off x="1919587" y="1554296"/>
            <a:ext cx="8280920" cy="830997"/>
          </a:xfrm>
          <a:prstGeom prst="rect">
            <a:avLst/>
          </a:prstGeom>
          <a:noFill/>
        </p:spPr>
        <p:txBody>
          <a:bodyPr wrap="square" rtlCol="0">
            <a:spAutoFit/>
          </a:bodyPr>
          <a:lstStyle/>
          <a:p>
            <a:pPr marL="285750" indent="-285750">
              <a:buFont typeface="Arial" panose="020B0604020202020204" pitchFamily="34" charset="0"/>
              <a:buChar char="•"/>
            </a:pPr>
            <a:r>
              <a:rPr lang="en-GB" sz="2400" dirty="0">
                <a:solidFill>
                  <a:prstClr val="black"/>
                </a:solidFill>
              </a:rPr>
              <a:t>the extent to which individuals show consistent &amp; reliable behaviour while working in the organization</a:t>
            </a:r>
          </a:p>
        </p:txBody>
      </p:sp>
      <p:sp>
        <p:nvSpPr>
          <p:cNvPr id="10" name="Rectangle: Rounded Corners 9">
            <a:extLst>
              <a:ext uri="{FF2B5EF4-FFF2-40B4-BE49-F238E27FC236}">
                <a16:creationId xmlns:a16="http://schemas.microsoft.com/office/drawing/2014/main" id="{B79EFB69-362B-4963-A167-46BFE2D9E078}"/>
              </a:ext>
            </a:extLst>
          </p:cNvPr>
          <p:cNvSpPr/>
          <p:nvPr/>
        </p:nvSpPr>
        <p:spPr>
          <a:xfrm>
            <a:off x="2855640" y="2564905"/>
            <a:ext cx="2592288" cy="1063277"/>
          </a:xfrm>
          <a:prstGeom prst="roundRect">
            <a:avLst/>
          </a:prstGeom>
        </p:spPr>
        <p:style>
          <a:lnRef idx="0">
            <a:schemeClr val="accent4"/>
          </a:lnRef>
          <a:fillRef idx="3">
            <a:schemeClr val="accent4"/>
          </a:fillRef>
          <a:effectRef idx="3">
            <a:schemeClr val="accent4"/>
          </a:effectRef>
          <a:fontRef idx="minor">
            <a:schemeClr val="lt1"/>
          </a:fontRef>
        </p:style>
        <p:txBody>
          <a:bodyPr rtlCol="0" anchor="ctr"/>
          <a:lstStyle/>
          <a:p>
            <a:pPr algn="ctr"/>
            <a:r>
              <a:rPr lang="en-GB" sz="2000" b="1" dirty="0">
                <a:solidFill>
                  <a:prstClr val="white"/>
                </a:solidFill>
              </a:rPr>
              <a:t>High Conscientiousness</a:t>
            </a:r>
          </a:p>
        </p:txBody>
      </p:sp>
      <p:sp>
        <p:nvSpPr>
          <p:cNvPr id="11" name="TextBox 10">
            <a:extLst>
              <a:ext uri="{FF2B5EF4-FFF2-40B4-BE49-F238E27FC236}">
                <a16:creationId xmlns:a16="http://schemas.microsoft.com/office/drawing/2014/main" id="{AC689EB4-AA73-46F1-BF7A-0E87356DE6DC}"/>
              </a:ext>
            </a:extLst>
          </p:cNvPr>
          <p:cNvSpPr txBox="1"/>
          <p:nvPr/>
        </p:nvSpPr>
        <p:spPr>
          <a:xfrm>
            <a:off x="2711624" y="3807794"/>
            <a:ext cx="3240360" cy="1323439"/>
          </a:xfrm>
          <a:prstGeom prst="rect">
            <a:avLst/>
          </a:prstGeom>
          <a:noFill/>
        </p:spPr>
        <p:txBody>
          <a:bodyPr wrap="square" rtlCol="0">
            <a:spAutoFit/>
          </a:bodyPr>
          <a:lstStyle/>
          <a:p>
            <a:pPr marL="342900" indent="-342900">
              <a:buFont typeface="Arial" panose="020B0604020202020204" pitchFamily="34" charset="0"/>
              <a:buChar char="•"/>
            </a:pPr>
            <a:r>
              <a:rPr lang="en-GB" sz="2000" dirty="0">
                <a:solidFill>
                  <a:prstClr val="black"/>
                </a:solidFill>
              </a:rPr>
              <a:t>Highly Responsible </a:t>
            </a:r>
          </a:p>
          <a:p>
            <a:pPr marL="342900" indent="-342900">
              <a:buFont typeface="Arial" panose="020B0604020202020204" pitchFamily="34" charset="0"/>
              <a:buChar char="•"/>
            </a:pPr>
            <a:r>
              <a:rPr lang="en-GB" sz="2000" dirty="0">
                <a:solidFill>
                  <a:prstClr val="black"/>
                </a:solidFill>
              </a:rPr>
              <a:t>Dependable</a:t>
            </a:r>
          </a:p>
          <a:p>
            <a:pPr marL="342900" indent="-342900">
              <a:buFont typeface="Arial" panose="020B0604020202020204" pitchFamily="34" charset="0"/>
              <a:buChar char="•"/>
            </a:pPr>
            <a:r>
              <a:rPr lang="en-GB" sz="2000" dirty="0">
                <a:solidFill>
                  <a:prstClr val="black"/>
                </a:solidFill>
              </a:rPr>
              <a:t>Organized</a:t>
            </a:r>
          </a:p>
          <a:p>
            <a:pPr marL="342900" indent="-342900">
              <a:buFont typeface="Arial" panose="020B0604020202020204" pitchFamily="34" charset="0"/>
              <a:buChar char="•"/>
            </a:pPr>
            <a:r>
              <a:rPr lang="en-GB" sz="2000" dirty="0">
                <a:solidFill>
                  <a:prstClr val="black"/>
                </a:solidFill>
              </a:rPr>
              <a:t>Persistent</a:t>
            </a:r>
          </a:p>
        </p:txBody>
      </p:sp>
      <p:sp>
        <p:nvSpPr>
          <p:cNvPr id="16" name="Rectangle: Rounded Corners 15">
            <a:extLst>
              <a:ext uri="{FF2B5EF4-FFF2-40B4-BE49-F238E27FC236}">
                <a16:creationId xmlns:a16="http://schemas.microsoft.com/office/drawing/2014/main" id="{17201ADB-423E-4737-A1EF-C13B1BCA3CFF}"/>
              </a:ext>
            </a:extLst>
          </p:cNvPr>
          <p:cNvSpPr/>
          <p:nvPr/>
        </p:nvSpPr>
        <p:spPr>
          <a:xfrm>
            <a:off x="6888088" y="2567223"/>
            <a:ext cx="2592288" cy="1063277"/>
          </a:xfrm>
          <a:prstGeom prst="roundRect">
            <a:avLst/>
          </a:prstGeom>
        </p:spPr>
        <p:style>
          <a:lnRef idx="0">
            <a:schemeClr val="accent1"/>
          </a:lnRef>
          <a:fillRef idx="3">
            <a:schemeClr val="accent1"/>
          </a:fillRef>
          <a:effectRef idx="3">
            <a:schemeClr val="accent1"/>
          </a:effectRef>
          <a:fontRef idx="minor">
            <a:schemeClr val="lt1"/>
          </a:fontRef>
        </p:style>
        <p:txBody>
          <a:bodyPr rtlCol="0" anchor="ctr"/>
          <a:lstStyle/>
          <a:p>
            <a:pPr algn="ctr"/>
            <a:r>
              <a:rPr lang="en-GB" sz="2000" b="1" dirty="0">
                <a:solidFill>
                  <a:prstClr val="white"/>
                </a:solidFill>
              </a:rPr>
              <a:t>Low Conscientiousness</a:t>
            </a:r>
          </a:p>
        </p:txBody>
      </p:sp>
      <p:sp>
        <p:nvSpPr>
          <p:cNvPr id="17" name="TextBox 16">
            <a:extLst>
              <a:ext uri="{FF2B5EF4-FFF2-40B4-BE49-F238E27FC236}">
                <a16:creationId xmlns:a16="http://schemas.microsoft.com/office/drawing/2014/main" id="{E7CE72C0-B597-455B-A106-D6C0E1AF492B}"/>
              </a:ext>
            </a:extLst>
          </p:cNvPr>
          <p:cNvSpPr txBox="1"/>
          <p:nvPr/>
        </p:nvSpPr>
        <p:spPr>
          <a:xfrm>
            <a:off x="7081775" y="3807794"/>
            <a:ext cx="2736304" cy="1323439"/>
          </a:xfrm>
          <a:prstGeom prst="rect">
            <a:avLst/>
          </a:prstGeom>
          <a:noFill/>
        </p:spPr>
        <p:txBody>
          <a:bodyPr wrap="square" rtlCol="0">
            <a:spAutoFit/>
          </a:bodyPr>
          <a:lstStyle/>
          <a:p>
            <a:pPr marL="342900" indent="-342900">
              <a:buFont typeface="Arial" panose="020B0604020202020204" pitchFamily="34" charset="0"/>
              <a:buChar char="•"/>
            </a:pPr>
            <a:r>
              <a:rPr lang="en-GB" sz="2000" dirty="0">
                <a:solidFill>
                  <a:prstClr val="black"/>
                </a:solidFill>
              </a:rPr>
              <a:t>Unreliable</a:t>
            </a:r>
          </a:p>
          <a:p>
            <a:pPr marL="342900" indent="-342900">
              <a:buFont typeface="Arial" panose="020B0604020202020204" pitchFamily="34" charset="0"/>
              <a:buChar char="•"/>
            </a:pPr>
            <a:r>
              <a:rPr lang="en-GB" sz="2000" dirty="0">
                <a:solidFill>
                  <a:prstClr val="black"/>
                </a:solidFill>
              </a:rPr>
              <a:t>Disorganized </a:t>
            </a:r>
          </a:p>
          <a:p>
            <a:pPr marL="342900" indent="-342900">
              <a:buFont typeface="Arial" panose="020B0604020202020204" pitchFamily="34" charset="0"/>
              <a:buChar char="•"/>
            </a:pPr>
            <a:r>
              <a:rPr lang="en-GB" sz="2000" dirty="0">
                <a:solidFill>
                  <a:prstClr val="black"/>
                </a:solidFill>
              </a:rPr>
              <a:t>Inconsistent</a:t>
            </a:r>
          </a:p>
          <a:p>
            <a:pPr marL="342900" indent="-342900">
              <a:buFont typeface="Arial" panose="020B0604020202020204" pitchFamily="34" charset="0"/>
              <a:buChar char="•"/>
            </a:pPr>
            <a:r>
              <a:rPr lang="en-GB" sz="2000" dirty="0">
                <a:solidFill>
                  <a:prstClr val="black"/>
                </a:solidFill>
              </a:rPr>
              <a:t>Easy-going</a:t>
            </a:r>
          </a:p>
        </p:txBody>
      </p:sp>
    </p:spTree>
    <p:extLst>
      <p:ext uri="{BB962C8B-B14F-4D97-AF65-F5344CB8AC3E}">
        <p14:creationId xmlns:p14="http://schemas.microsoft.com/office/powerpoint/2010/main" val="36308114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9"/>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10"/>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11">
                                            <p:txEl>
                                              <p:pRg st="0" end="0"/>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11">
                                            <p:txEl>
                                              <p:pRg st="1" end="1"/>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11">
                                            <p:txEl>
                                              <p:pRg st="2" end="2"/>
                                            </p:txEl>
                                          </p:spTgt>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grpId="0" nodeType="clickEffect">
                                  <p:stCondLst>
                                    <p:cond delay="0"/>
                                  </p:stCondLst>
                                  <p:childTnLst>
                                    <p:set>
                                      <p:cBhvr>
                                        <p:cTn id="26" dur="1" fill="hold">
                                          <p:stCondLst>
                                            <p:cond delay="0"/>
                                          </p:stCondLst>
                                        </p:cTn>
                                        <p:tgtEl>
                                          <p:spTgt spid="11">
                                            <p:txEl>
                                              <p:pRg st="3" end="3"/>
                                            </p:txEl>
                                          </p:spTgt>
                                        </p:tgtEl>
                                        <p:attrNameLst>
                                          <p:attrName>style.visibility</p:attrName>
                                        </p:attrNameLst>
                                      </p:cBhvr>
                                      <p:to>
                                        <p:strVal val="visible"/>
                                      </p:to>
                                    </p:set>
                                  </p:childTnLst>
                                </p:cTn>
                              </p:par>
                            </p:childTnLst>
                          </p:cTn>
                        </p:par>
                      </p:childTnLst>
                    </p:cTn>
                  </p:par>
                  <p:par>
                    <p:cTn id="27" fill="hold">
                      <p:stCondLst>
                        <p:cond delay="indefinite"/>
                      </p:stCondLst>
                      <p:childTnLst>
                        <p:par>
                          <p:cTn id="28" fill="hold">
                            <p:stCondLst>
                              <p:cond delay="0"/>
                            </p:stCondLst>
                            <p:childTnLst>
                              <p:par>
                                <p:cTn id="29" presetID="1" presetClass="entr" presetSubtype="0" fill="hold" grpId="0" nodeType="clickEffect">
                                  <p:stCondLst>
                                    <p:cond delay="0"/>
                                  </p:stCondLst>
                                  <p:childTnLst>
                                    <p:set>
                                      <p:cBhvr>
                                        <p:cTn id="30" dur="1" fill="hold">
                                          <p:stCondLst>
                                            <p:cond delay="0"/>
                                          </p:stCondLst>
                                        </p:cTn>
                                        <p:tgtEl>
                                          <p:spTgt spid="16"/>
                                        </p:tgtEl>
                                        <p:attrNameLst>
                                          <p:attrName>style.visibility</p:attrName>
                                        </p:attrNameLst>
                                      </p:cBhvr>
                                      <p:to>
                                        <p:strVal val="visible"/>
                                      </p:to>
                                    </p:set>
                                  </p:childTnLst>
                                </p:cTn>
                              </p:par>
                            </p:childTnLst>
                          </p:cTn>
                        </p:par>
                      </p:childTnLst>
                    </p:cTn>
                  </p:par>
                  <p:par>
                    <p:cTn id="31" fill="hold">
                      <p:stCondLst>
                        <p:cond delay="indefinite"/>
                      </p:stCondLst>
                      <p:childTnLst>
                        <p:par>
                          <p:cTn id="32" fill="hold">
                            <p:stCondLst>
                              <p:cond delay="0"/>
                            </p:stCondLst>
                            <p:childTnLst>
                              <p:par>
                                <p:cTn id="33" presetID="1" presetClass="entr" presetSubtype="0" fill="hold" grpId="0" nodeType="clickEffect">
                                  <p:stCondLst>
                                    <p:cond delay="0"/>
                                  </p:stCondLst>
                                  <p:childTnLst>
                                    <p:set>
                                      <p:cBhvr>
                                        <p:cTn id="34" dur="1" fill="hold">
                                          <p:stCondLst>
                                            <p:cond delay="0"/>
                                          </p:stCondLst>
                                        </p:cTn>
                                        <p:tgtEl>
                                          <p:spTgt spid="17">
                                            <p:txEl>
                                              <p:pRg st="0" end="0"/>
                                            </p:txEl>
                                          </p:spTgt>
                                        </p:tgtEl>
                                        <p:attrNameLst>
                                          <p:attrName>style.visibility</p:attrName>
                                        </p:attrNameLst>
                                      </p:cBhvr>
                                      <p:to>
                                        <p:strVal val="visible"/>
                                      </p:to>
                                    </p:set>
                                  </p:childTnLst>
                                </p:cTn>
                              </p:par>
                            </p:childTnLst>
                          </p:cTn>
                        </p:par>
                      </p:childTnLst>
                    </p:cTn>
                  </p:par>
                  <p:par>
                    <p:cTn id="35" fill="hold">
                      <p:stCondLst>
                        <p:cond delay="indefinite"/>
                      </p:stCondLst>
                      <p:childTnLst>
                        <p:par>
                          <p:cTn id="36" fill="hold">
                            <p:stCondLst>
                              <p:cond delay="0"/>
                            </p:stCondLst>
                            <p:childTnLst>
                              <p:par>
                                <p:cTn id="37" presetID="1" presetClass="entr" presetSubtype="0" fill="hold" grpId="0" nodeType="clickEffect">
                                  <p:stCondLst>
                                    <p:cond delay="0"/>
                                  </p:stCondLst>
                                  <p:childTnLst>
                                    <p:set>
                                      <p:cBhvr>
                                        <p:cTn id="38" dur="1" fill="hold">
                                          <p:stCondLst>
                                            <p:cond delay="0"/>
                                          </p:stCondLst>
                                        </p:cTn>
                                        <p:tgtEl>
                                          <p:spTgt spid="17">
                                            <p:txEl>
                                              <p:pRg st="1" end="1"/>
                                            </p:txEl>
                                          </p:spTgt>
                                        </p:tgtEl>
                                        <p:attrNameLst>
                                          <p:attrName>style.visibility</p:attrName>
                                        </p:attrNameLst>
                                      </p:cBhvr>
                                      <p:to>
                                        <p:strVal val="visible"/>
                                      </p:to>
                                    </p:set>
                                  </p:childTnLst>
                                </p:cTn>
                              </p:par>
                            </p:childTnLst>
                          </p:cTn>
                        </p:par>
                      </p:childTnLst>
                    </p:cTn>
                  </p:par>
                  <p:par>
                    <p:cTn id="39" fill="hold">
                      <p:stCondLst>
                        <p:cond delay="indefinite"/>
                      </p:stCondLst>
                      <p:childTnLst>
                        <p:par>
                          <p:cTn id="40" fill="hold">
                            <p:stCondLst>
                              <p:cond delay="0"/>
                            </p:stCondLst>
                            <p:childTnLst>
                              <p:par>
                                <p:cTn id="41" presetID="1" presetClass="entr" presetSubtype="0" fill="hold" grpId="0" nodeType="clickEffect">
                                  <p:stCondLst>
                                    <p:cond delay="0"/>
                                  </p:stCondLst>
                                  <p:childTnLst>
                                    <p:set>
                                      <p:cBhvr>
                                        <p:cTn id="42" dur="1" fill="hold">
                                          <p:stCondLst>
                                            <p:cond delay="0"/>
                                          </p:stCondLst>
                                        </p:cTn>
                                        <p:tgtEl>
                                          <p:spTgt spid="17">
                                            <p:txEl>
                                              <p:pRg st="2" end="2"/>
                                            </p:txEl>
                                          </p:spTgt>
                                        </p:tgtEl>
                                        <p:attrNameLst>
                                          <p:attrName>style.visibility</p:attrName>
                                        </p:attrNameLst>
                                      </p:cBhvr>
                                      <p:to>
                                        <p:strVal val="visible"/>
                                      </p:to>
                                    </p:set>
                                  </p:childTnLst>
                                </p:cTn>
                              </p:par>
                            </p:childTnLst>
                          </p:cTn>
                        </p:par>
                      </p:childTnLst>
                    </p:cTn>
                  </p:par>
                  <p:par>
                    <p:cTn id="43" fill="hold">
                      <p:stCondLst>
                        <p:cond delay="indefinite"/>
                      </p:stCondLst>
                      <p:childTnLst>
                        <p:par>
                          <p:cTn id="44" fill="hold">
                            <p:stCondLst>
                              <p:cond delay="0"/>
                            </p:stCondLst>
                            <p:childTnLst>
                              <p:par>
                                <p:cTn id="45" presetID="1" presetClass="entr" presetSubtype="0" fill="hold" grpId="0" nodeType="clickEffect">
                                  <p:stCondLst>
                                    <p:cond delay="0"/>
                                  </p:stCondLst>
                                  <p:childTnLst>
                                    <p:set>
                                      <p:cBhvr>
                                        <p:cTn id="46" dur="1" fill="hold">
                                          <p:stCondLst>
                                            <p:cond delay="0"/>
                                          </p:stCondLst>
                                        </p:cTn>
                                        <p:tgtEl>
                                          <p:spTgt spid="17">
                                            <p:txEl>
                                              <p:pRg st="3" end="3"/>
                                            </p:txEl>
                                          </p:spTgt>
                                        </p:tgtEl>
                                        <p:attrNameLst>
                                          <p:attrName>style.visibility</p:attrName>
                                        </p:attrNameLst>
                                      </p:cBhvr>
                                      <p:to>
                                        <p:strVal val="visible"/>
                                      </p:to>
                                    </p:set>
                                  </p:childTnLst>
                                </p:cTn>
                              </p:par>
                            </p:childTnLst>
                          </p:cTn>
                        </p:par>
                      </p:childTnLst>
                    </p:cTn>
                  </p:par>
                  <p:par>
                    <p:cTn id="47" fill="hold">
                      <p:stCondLst>
                        <p:cond delay="indefinite"/>
                      </p:stCondLst>
                      <p:childTnLst>
                        <p:par>
                          <p:cTn id="48" fill="hold">
                            <p:stCondLst>
                              <p:cond delay="0"/>
                            </p:stCondLst>
                            <p:childTnLst>
                              <p:par>
                                <p:cTn id="49" presetID="1" presetClass="entr" presetSubtype="0" fill="hold" grpId="0" nodeType="clickEffect">
                                  <p:stCondLst>
                                    <p:cond delay="0"/>
                                  </p:stCondLst>
                                  <p:childTnLst>
                                    <p:set>
                                      <p:cBhvr>
                                        <p:cTn id="50" dur="1" fill="hold">
                                          <p:stCondLst>
                                            <p:cond delay="0"/>
                                          </p:stCondLst>
                                        </p:cTn>
                                        <p:tgtEl>
                                          <p:spTgt spid="7"/>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P spid="9" grpId="0"/>
      <p:bldP spid="10" grpId="0" animBg="1"/>
      <p:bldP spid="11" grpId="0" build="p"/>
      <p:bldP spid="16" grpId="0" animBg="1"/>
      <p:bldP spid="17" grpId="0" build="p"/>
    </p:bld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extBox 6"/>
          <p:cNvSpPr txBox="1"/>
          <p:nvPr/>
        </p:nvSpPr>
        <p:spPr>
          <a:xfrm>
            <a:off x="10103799" y="6015568"/>
            <a:ext cx="1750579" cy="300082"/>
          </a:xfrm>
          <a:prstGeom prst="rect">
            <a:avLst/>
          </a:prstGeom>
          <a:noFill/>
        </p:spPr>
        <p:txBody>
          <a:bodyPr wrap="square" rtlCol="0">
            <a:spAutoFit/>
          </a:bodyPr>
          <a:lstStyle/>
          <a:p>
            <a:r>
              <a:rPr lang="en-GB" sz="1350" dirty="0">
                <a:solidFill>
                  <a:prstClr val="black"/>
                </a:solidFill>
              </a:rPr>
              <a:t>(</a:t>
            </a:r>
            <a:r>
              <a:rPr lang="en-GB" sz="1350" dirty="0" err="1">
                <a:solidFill>
                  <a:prstClr val="black"/>
                </a:solidFill>
              </a:rPr>
              <a:t>Digman</a:t>
            </a:r>
            <a:r>
              <a:rPr lang="en-GB" sz="1350" dirty="0">
                <a:solidFill>
                  <a:prstClr val="black"/>
                </a:solidFill>
              </a:rPr>
              <a:t>, 1990)</a:t>
            </a:r>
          </a:p>
        </p:txBody>
      </p:sp>
      <p:sp>
        <p:nvSpPr>
          <p:cNvPr id="8" name="TextBox 7">
            <a:extLst>
              <a:ext uri="{FF2B5EF4-FFF2-40B4-BE49-F238E27FC236}">
                <a16:creationId xmlns:a16="http://schemas.microsoft.com/office/drawing/2014/main" id="{258CB8BB-414C-4989-9B67-50CDFA1A5495}"/>
              </a:ext>
            </a:extLst>
          </p:cNvPr>
          <p:cNvSpPr txBox="1"/>
          <p:nvPr/>
        </p:nvSpPr>
        <p:spPr>
          <a:xfrm>
            <a:off x="3817856" y="637839"/>
            <a:ext cx="4104456" cy="707886"/>
          </a:xfrm>
          <a:prstGeom prst="rect">
            <a:avLst/>
          </a:prstGeom>
          <a:noFill/>
        </p:spPr>
        <p:txBody>
          <a:bodyPr wrap="square" rtlCol="0">
            <a:spAutoFit/>
          </a:bodyPr>
          <a:lstStyle/>
          <a:p>
            <a:pPr algn="ctr"/>
            <a:r>
              <a:rPr lang="en-GB" sz="4000" b="1" dirty="0">
                <a:solidFill>
                  <a:prstClr val="black"/>
                </a:solidFill>
              </a:rPr>
              <a:t>STABLE</a:t>
            </a:r>
          </a:p>
        </p:txBody>
      </p:sp>
      <p:sp>
        <p:nvSpPr>
          <p:cNvPr id="9" name="TextBox 8">
            <a:extLst>
              <a:ext uri="{FF2B5EF4-FFF2-40B4-BE49-F238E27FC236}">
                <a16:creationId xmlns:a16="http://schemas.microsoft.com/office/drawing/2014/main" id="{A26FF201-8E22-44DC-A412-DC2ABF10873B}"/>
              </a:ext>
            </a:extLst>
          </p:cNvPr>
          <p:cNvSpPr txBox="1"/>
          <p:nvPr/>
        </p:nvSpPr>
        <p:spPr>
          <a:xfrm>
            <a:off x="1732903" y="1891072"/>
            <a:ext cx="8643549" cy="430887"/>
          </a:xfrm>
          <a:prstGeom prst="rect">
            <a:avLst/>
          </a:prstGeom>
          <a:noFill/>
        </p:spPr>
        <p:txBody>
          <a:bodyPr wrap="square" rtlCol="0">
            <a:spAutoFit/>
          </a:bodyPr>
          <a:lstStyle/>
          <a:p>
            <a:pPr marL="285750" indent="-285750">
              <a:buFont typeface="Arial" panose="020B0604020202020204" pitchFamily="34" charset="0"/>
              <a:buChar char="•"/>
            </a:pPr>
            <a:r>
              <a:rPr lang="en-GB" sz="2200" dirty="0">
                <a:solidFill>
                  <a:prstClr val="black"/>
                </a:solidFill>
              </a:rPr>
              <a:t>the ability of an individual to control his/her emotions at the time of crisis.</a:t>
            </a:r>
          </a:p>
        </p:txBody>
      </p:sp>
      <p:sp>
        <p:nvSpPr>
          <p:cNvPr id="10" name="Rectangle: Rounded Corners 9">
            <a:extLst>
              <a:ext uri="{FF2B5EF4-FFF2-40B4-BE49-F238E27FC236}">
                <a16:creationId xmlns:a16="http://schemas.microsoft.com/office/drawing/2014/main" id="{B79EFB69-362B-4963-A167-46BFE2D9E078}"/>
              </a:ext>
            </a:extLst>
          </p:cNvPr>
          <p:cNvSpPr/>
          <p:nvPr/>
        </p:nvSpPr>
        <p:spPr>
          <a:xfrm>
            <a:off x="2855640" y="2564905"/>
            <a:ext cx="2592288" cy="1063277"/>
          </a:xfrm>
          <a:prstGeom prst="roundRect">
            <a:avLst/>
          </a:prstGeom>
        </p:spPr>
        <p:style>
          <a:lnRef idx="0">
            <a:schemeClr val="accent4"/>
          </a:lnRef>
          <a:fillRef idx="3">
            <a:schemeClr val="accent4"/>
          </a:fillRef>
          <a:effectRef idx="3">
            <a:schemeClr val="accent4"/>
          </a:effectRef>
          <a:fontRef idx="minor">
            <a:schemeClr val="lt1"/>
          </a:fontRef>
        </p:style>
        <p:txBody>
          <a:bodyPr rtlCol="0" anchor="ctr"/>
          <a:lstStyle/>
          <a:p>
            <a:pPr algn="ctr"/>
            <a:r>
              <a:rPr lang="en-GB" sz="2000" b="1" dirty="0">
                <a:solidFill>
                  <a:prstClr val="white"/>
                </a:solidFill>
              </a:rPr>
              <a:t>Positive Emotions</a:t>
            </a:r>
          </a:p>
        </p:txBody>
      </p:sp>
      <p:sp>
        <p:nvSpPr>
          <p:cNvPr id="11" name="TextBox 10">
            <a:extLst>
              <a:ext uri="{FF2B5EF4-FFF2-40B4-BE49-F238E27FC236}">
                <a16:creationId xmlns:a16="http://schemas.microsoft.com/office/drawing/2014/main" id="{AC689EB4-AA73-46F1-BF7A-0E87356DE6DC}"/>
              </a:ext>
            </a:extLst>
          </p:cNvPr>
          <p:cNvSpPr txBox="1"/>
          <p:nvPr/>
        </p:nvSpPr>
        <p:spPr>
          <a:xfrm>
            <a:off x="2711624" y="3807795"/>
            <a:ext cx="3240360" cy="1015663"/>
          </a:xfrm>
          <a:prstGeom prst="rect">
            <a:avLst/>
          </a:prstGeom>
          <a:noFill/>
        </p:spPr>
        <p:txBody>
          <a:bodyPr wrap="square" rtlCol="0">
            <a:spAutoFit/>
          </a:bodyPr>
          <a:lstStyle/>
          <a:p>
            <a:pPr marL="342900" indent="-342900">
              <a:buFont typeface="Arial" panose="020B0604020202020204" pitchFamily="34" charset="0"/>
              <a:buChar char="•"/>
            </a:pPr>
            <a:r>
              <a:rPr lang="en-GB" sz="2000" dirty="0">
                <a:solidFill>
                  <a:prstClr val="black"/>
                </a:solidFill>
              </a:rPr>
              <a:t>Calm </a:t>
            </a:r>
          </a:p>
          <a:p>
            <a:pPr marL="342900" indent="-342900">
              <a:buFont typeface="Arial" panose="020B0604020202020204" pitchFamily="34" charset="0"/>
              <a:buChar char="•"/>
            </a:pPr>
            <a:r>
              <a:rPr lang="en-GB" sz="2000" dirty="0">
                <a:solidFill>
                  <a:prstClr val="black"/>
                </a:solidFill>
              </a:rPr>
              <a:t>Self-confident</a:t>
            </a:r>
          </a:p>
          <a:p>
            <a:pPr marL="342900" indent="-342900">
              <a:buFont typeface="Arial" panose="020B0604020202020204" pitchFamily="34" charset="0"/>
              <a:buChar char="•"/>
            </a:pPr>
            <a:r>
              <a:rPr lang="en-GB" sz="2000" dirty="0">
                <a:solidFill>
                  <a:prstClr val="black"/>
                </a:solidFill>
              </a:rPr>
              <a:t>Secure</a:t>
            </a:r>
          </a:p>
        </p:txBody>
      </p:sp>
      <p:sp>
        <p:nvSpPr>
          <p:cNvPr id="16" name="Rectangle: Rounded Corners 15">
            <a:extLst>
              <a:ext uri="{FF2B5EF4-FFF2-40B4-BE49-F238E27FC236}">
                <a16:creationId xmlns:a16="http://schemas.microsoft.com/office/drawing/2014/main" id="{17201ADB-423E-4737-A1EF-C13B1BCA3CFF}"/>
              </a:ext>
            </a:extLst>
          </p:cNvPr>
          <p:cNvSpPr/>
          <p:nvPr/>
        </p:nvSpPr>
        <p:spPr>
          <a:xfrm>
            <a:off x="6888088" y="2567223"/>
            <a:ext cx="2592288" cy="1063277"/>
          </a:xfrm>
          <a:prstGeom prst="roundRect">
            <a:avLst/>
          </a:prstGeom>
        </p:spPr>
        <p:style>
          <a:lnRef idx="0">
            <a:schemeClr val="accent1"/>
          </a:lnRef>
          <a:fillRef idx="3">
            <a:schemeClr val="accent1"/>
          </a:fillRef>
          <a:effectRef idx="3">
            <a:schemeClr val="accent1"/>
          </a:effectRef>
          <a:fontRef idx="minor">
            <a:schemeClr val="lt1"/>
          </a:fontRef>
        </p:style>
        <p:txBody>
          <a:bodyPr rtlCol="0" anchor="ctr"/>
          <a:lstStyle/>
          <a:p>
            <a:pPr algn="ctr"/>
            <a:r>
              <a:rPr lang="en-GB" sz="2000" b="1" dirty="0">
                <a:solidFill>
                  <a:prstClr val="white"/>
                </a:solidFill>
              </a:rPr>
              <a:t>Negative Emotions</a:t>
            </a:r>
          </a:p>
        </p:txBody>
      </p:sp>
      <p:sp>
        <p:nvSpPr>
          <p:cNvPr id="17" name="TextBox 16">
            <a:extLst>
              <a:ext uri="{FF2B5EF4-FFF2-40B4-BE49-F238E27FC236}">
                <a16:creationId xmlns:a16="http://schemas.microsoft.com/office/drawing/2014/main" id="{E7CE72C0-B597-455B-A106-D6C0E1AF492B}"/>
              </a:ext>
            </a:extLst>
          </p:cNvPr>
          <p:cNvSpPr txBox="1"/>
          <p:nvPr/>
        </p:nvSpPr>
        <p:spPr>
          <a:xfrm>
            <a:off x="7081775" y="3807795"/>
            <a:ext cx="2736304" cy="1015663"/>
          </a:xfrm>
          <a:prstGeom prst="rect">
            <a:avLst/>
          </a:prstGeom>
          <a:noFill/>
        </p:spPr>
        <p:txBody>
          <a:bodyPr wrap="square" rtlCol="0">
            <a:spAutoFit/>
          </a:bodyPr>
          <a:lstStyle/>
          <a:p>
            <a:pPr marL="342900" indent="-342900">
              <a:buFont typeface="Arial" panose="020B0604020202020204" pitchFamily="34" charset="0"/>
              <a:buChar char="•"/>
            </a:pPr>
            <a:r>
              <a:rPr lang="en-GB" sz="2000" dirty="0">
                <a:solidFill>
                  <a:prstClr val="black"/>
                </a:solidFill>
              </a:rPr>
              <a:t>Nervous </a:t>
            </a:r>
          </a:p>
          <a:p>
            <a:pPr marL="342900" indent="-342900">
              <a:buFont typeface="Arial" panose="020B0604020202020204" pitchFamily="34" charset="0"/>
              <a:buChar char="•"/>
            </a:pPr>
            <a:r>
              <a:rPr lang="en-GB" sz="2000" dirty="0">
                <a:solidFill>
                  <a:prstClr val="black"/>
                </a:solidFill>
              </a:rPr>
              <a:t>Depressed</a:t>
            </a:r>
          </a:p>
          <a:p>
            <a:pPr marL="342900" indent="-342900">
              <a:buFont typeface="Arial" panose="020B0604020202020204" pitchFamily="34" charset="0"/>
              <a:buChar char="•"/>
            </a:pPr>
            <a:r>
              <a:rPr lang="en-GB" sz="2000" dirty="0">
                <a:solidFill>
                  <a:prstClr val="black"/>
                </a:solidFill>
              </a:rPr>
              <a:t>Insecure</a:t>
            </a:r>
          </a:p>
        </p:txBody>
      </p:sp>
      <p:sp>
        <p:nvSpPr>
          <p:cNvPr id="12" name="Title 1">
            <a:extLst>
              <a:ext uri="{FF2B5EF4-FFF2-40B4-BE49-F238E27FC236}">
                <a16:creationId xmlns:a16="http://schemas.microsoft.com/office/drawing/2014/main" id="{3F1D451A-2C98-4317-86D4-0E880721B407}"/>
              </a:ext>
            </a:extLst>
          </p:cNvPr>
          <p:cNvSpPr>
            <a:spLocks noGrp="1"/>
          </p:cNvSpPr>
          <p:nvPr>
            <p:ph type="title"/>
          </p:nvPr>
        </p:nvSpPr>
        <p:spPr>
          <a:xfrm>
            <a:off x="1732903" y="1468357"/>
            <a:ext cx="7891397" cy="300083"/>
          </a:xfrm>
        </p:spPr>
        <p:txBody>
          <a:bodyPr>
            <a:noAutofit/>
          </a:bodyPr>
          <a:lstStyle/>
          <a:p>
            <a:pPr algn="l"/>
            <a:r>
              <a:rPr lang="en-US" sz="2800" b="1" dirty="0" smtClean="0">
                <a:latin typeface="+mn-lt"/>
              </a:rPr>
              <a:t>Emotional </a:t>
            </a:r>
            <a:r>
              <a:rPr lang="en-US" sz="2800" b="1" dirty="0">
                <a:latin typeface="+mn-lt"/>
              </a:rPr>
              <a:t>stability</a:t>
            </a:r>
            <a:endParaRPr lang="en-US" sz="2800" dirty="0">
              <a:latin typeface="+mn-lt"/>
            </a:endParaRPr>
          </a:p>
        </p:txBody>
      </p:sp>
    </p:spTree>
    <p:extLst>
      <p:ext uri="{BB962C8B-B14F-4D97-AF65-F5344CB8AC3E}">
        <p14:creationId xmlns:p14="http://schemas.microsoft.com/office/powerpoint/2010/main" val="369841833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12"/>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9"/>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10"/>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11">
                                            <p:txEl>
                                              <p:pRg st="0" end="0"/>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11">
                                            <p:txEl>
                                              <p:pRg st="1" end="1"/>
                                            </p:txEl>
                                          </p:spTgt>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grpId="0" nodeType="clickEffect">
                                  <p:stCondLst>
                                    <p:cond delay="0"/>
                                  </p:stCondLst>
                                  <p:childTnLst>
                                    <p:set>
                                      <p:cBhvr>
                                        <p:cTn id="26" dur="1" fill="hold">
                                          <p:stCondLst>
                                            <p:cond delay="0"/>
                                          </p:stCondLst>
                                        </p:cTn>
                                        <p:tgtEl>
                                          <p:spTgt spid="11">
                                            <p:txEl>
                                              <p:pRg st="2" end="2"/>
                                            </p:txEl>
                                          </p:spTgt>
                                        </p:tgtEl>
                                        <p:attrNameLst>
                                          <p:attrName>style.visibility</p:attrName>
                                        </p:attrNameLst>
                                      </p:cBhvr>
                                      <p:to>
                                        <p:strVal val="visible"/>
                                      </p:to>
                                    </p:set>
                                  </p:childTnLst>
                                </p:cTn>
                              </p:par>
                            </p:childTnLst>
                          </p:cTn>
                        </p:par>
                      </p:childTnLst>
                    </p:cTn>
                  </p:par>
                  <p:par>
                    <p:cTn id="27" fill="hold">
                      <p:stCondLst>
                        <p:cond delay="indefinite"/>
                      </p:stCondLst>
                      <p:childTnLst>
                        <p:par>
                          <p:cTn id="28" fill="hold">
                            <p:stCondLst>
                              <p:cond delay="0"/>
                            </p:stCondLst>
                            <p:childTnLst>
                              <p:par>
                                <p:cTn id="29" presetID="1" presetClass="entr" presetSubtype="0" fill="hold" grpId="0" nodeType="clickEffect">
                                  <p:stCondLst>
                                    <p:cond delay="0"/>
                                  </p:stCondLst>
                                  <p:childTnLst>
                                    <p:set>
                                      <p:cBhvr>
                                        <p:cTn id="30" dur="1" fill="hold">
                                          <p:stCondLst>
                                            <p:cond delay="0"/>
                                          </p:stCondLst>
                                        </p:cTn>
                                        <p:tgtEl>
                                          <p:spTgt spid="16"/>
                                        </p:tgtEl>
                                        <p:attrNameLst>
                                          <p:attrName>style.visibility</p:attrName>
                                        </p:attrNameLst>
                                      </p:cBhvr>
                                      <p:to>
                                        <p:strVal val="visible"/>
                                      </p:to>
                                    </p:set>
                                  </p:childTnLst>
                                </p:cTn>
                              </p:par>
                            </p:childTnLst>
                          </p:cTn>
                        </p:par>
                      </p:childTnLst>
                    </p:cTn>
                  </p:par>
                  <p:par>
                    <p:cTn id="31" fill="hold">
                      <p:stCondLst>
                        <p:cond delay="indefinite"/>
                      </p:stCondLst>
                      <p:childTnLst>
                        <p:par>
                          <p:cTn id="32" fill="hold">
                            <p:stCondLst>
                              <p:cond delay="0"/>
                            </p:stCondLst>
                            <p:childTnLst>
                              <p:par>
                                <p:cTn id="33" presetID="1" presetClass="entr" presetSubtype="0" fill="hold" grpId="0" nodeType="clickEffect">
                                  <p:stCondLst>
                                    <p:cond delay="0"/>
                                  </p:stCondLst>
                                  <p:childTnLst>
                                    <p:set>
                                      <p:cBhvr>
                                        <p:cTn id="34" dur="1" fill="hold">
                                          <p:stCondLst>
                                            <p:cond delay="0"/>
                                          </p:stCondLst>
                                        </p:cTn>
                                        <p:tgtEl>
                                          <p:spTgt spid="17">
                                            <p:txEl>
                                              <p:pRg st="0" end="0"/>
                                            </p:txEl>
                                          </p:spTgt>
                                        </p:tgtEl>
                                        <p:attrNameLst>
                                          <p:attrName>style.visibility</p:attrName>
                                        </p:attrNameLst>
                                      </p:cBhvr>
                                      <p:to>
                                        <p:strVal val="visible"/>
                                      </p:to>
                                    </p:set>
                                  </p:childTnLst>
                                </p:cTn>
                              </p:par>
                            </p:childTnLst>
                          </p:cTn>
                        </p:par>
                      </p:childTnLst>
                    </p:cTn>
                  </p:par>
                  <p:par>
                    <p:cTn id="35" fill="hold">
                      <p:stCondLst>
                        <p:cond delay="indefinite"/>
                      </p:stCondLst>
                      <p:childTnLst>
                        <p:par>
                          <p:cTn id="36" fill="hold">
                            <p:stCondLst>
                              <p:cond delay="0"/>
                            </p:stCondLst>
                            <p:childTnLst>
                              <p:par>
                                <p:cTn id="37" presetID="1" presetClass="entr" presetSubtype="0" fill="hold" grpId="0" nodeType="clickEffect">
                                  <p:stCondLst>
                                    <p:cond delay="0"/>
                                  </p:stCondLst>
                                  <p:childTnLst>
                                    <p:set>
                                      <p:cBhvr>
                                        <p:cTn id="38" dur="1" fill="hold">
                                          <p:stCondLst>
                                            <p:cond delay="0"/>
                                          </p:stCondLst>
                                        </p:cTn>
                                        <p:tgtEl>
                                          <p:spTgt spid="17">
                                            <p:txEl>
                                              <p:pRg st="1" end="1"/>
                                            </p:txEl>
                                          </p:spTgt>
                                        </p:tgtEl>
                                        <p:attrNameLst>
                                          <p:attrName>style.visibility</p:attrName>
                                        </p:attrNameLst>
                                      </p:cBhvr>
                                      <p:to>
                                        <p:strVal val="visible"/>
                                      </p:to>
                                    </p:set>
                                  </p:childTnLst>
                                </p:cTn>
                              </p:par>
                            </p:childTnLst>
                          </p:cTn>
                        </p:par>
                      </p:childTnLst>
                    </p:cTn>
                  </p:par>
                  <p:par>
                    <p:cTn id="39" fill="hold">
                      <p:stCondLst>
                        <p:cond delay="indefinite"/>
                      </p:stCondLst>
                      <p:childTnLst>
                        <p:par>
                          <p:cTn id="40" fill="hold">
                            <p:stCondLst>
                              <p:cond delay="0"/>
                            </p:stCondLst>
                            <p:childTnLst>
                              <p:par>
                                <p:cTn id="41" presetID="1" presetClass="entr" presetSubtype="0" fill="hold" grpId="0" nodeType="clickEffect">
                                  <p:stCondLst>
                                    <p:cond delay="0"/>
                                  </p:stCondLst>
                                  <p:childTnLst>
                                    <p:set>
                                      <p:cBhvr>
                                        <p:cTn id="42" dur="1" fill="hold">
                                          <p:stCondLst>
                                            <p:cond delay="0"/>
                                          </p:stCondLst>
                                        </p:cTn>
                                        <p:tgtEl>
                                          <p:spTgt spid="17">
                                            <p:txEl>
                                              <p:pRg st="2" end="2"/>
                                            </p:txEl>
                                          </p:spTgt>
                                        </p:tgtEl>
                                        <p:attrNameLst>
                                          <p:attrName>style.visibility</p:attrName>
                                        </p:attrNameLst>
                                      </p:cBhvr>
                                      <p:to>
                                        <p:strVal val="visible"/>
                                      </p:to>
                                    </p:set>
                                  </p:childTnLst>
                                </p:cTn>
                              </p:par>
                            </p:childTnLst>
                          </p:cTn>
                        </p:par>
                      </p:childTnLst>
                    </p:cTn>
                  </p:par>
                  <p:par>
                    <p:cTn id="43" fill="hold">
                      <p:stCondLst>
                        <p:cond delay="indefinite"/>
                      </p:stCondLst>
                      <p:childTnLst>
                        <p:par>
                          <p:cTn id="44" fill="hold">
                            <p:stCondLst>
                              <p:cond delay="0"/>
                            </p:stCondLst>
                            <p:childTnLst>
                              <p:par>
                                <p:cTn id="45" presetID="1" presetClass="entr" presetSubtype="0" fill="hold" grpId="0" nodeType="clickEffect">
                                  <p:stCondLst>
                                    <p:cond delay="0"/>
                                  </p:stCondLst>
                                  <p:childTnLst>
                                    <p:set>
                                      <p:cBhvr>
                                        <p:cTn id="46" dur="1" fill="hold">
                                          <p:stCondLst>
                                            <p:cond delay="0"/>
                                          </p:stCondLst>
                                        </p:cTn>
                                        <p:tgtEl>
                                          <p:spTgt spid="7"/>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P spid="9" grpId="0"/>
      <p:bldP spid="10" grpId="0" animBg="1"/>
      <p:bldP spid="11" grpId="0" build="p"/>
      <p:bldP spid="16" grpId="0" animBg="1"/>
      <p:bldP spid="17" grpId="0" build="p"/>
      <p:bldP spid="12" grpId="0"/>
    </p:bld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extBox 6"/>
          <p:cNvSpPr txBox="1"/>
          <p:nvPr/>
        </p:nvSpPr>
        <p:spPr>
          <a:xfrm>
            <a:off x="10092045" y="6047373"/>
            <a:ext cx="1750579" cy="300082"/>
          </a:xfrm>
          <a:prstGeom prst="rect">
            <a:avLst/>
          </a:prstGeom>
          <a:noFill/>
        </p:spPr>
        <p:txBody>
          <a:bodyPr wrap="square" rtlCol="0">
            <a:spAutoFit/>
          </a:bodyPr>
          <a:lstStyle/>
          <a:p>
            <a:r>
              <a:rPr lang="en-GB" sz="1350" dirty="0">
                <a:solidFill>
                  <a:prstClr val="black"/>
                </a:solidFill>
              </a:rPr>
              <a:t>(</a:t>
            </a:r>
            <a:r>
              <a:rPr lang="en-GB" sz="1350" dirty="0" err="1">
                <a:solidFill>
                  <a:prstClr val="black"/>
                </a:solidFill>
              </a:rPr>
              <a:t>Digman</a:t>
            </a:r>
            <a:r>
              <a:rPr lang="en-GB" sz="1350" dirty="0">
                <a:solidFill>
                  <a:prstClr val="black"/>
                </a:solidFill>
              </a:rPr>
              <a:t>, 1990)</a:t>
            </a:r>
          </a:p>
        </p:txBody>
      </p:sp>
      <p:sp>
        <p:nvSpPr>
          <p:cNvPr id="8" name="TextBox 7">
            <a:extLst>
              <a:ext uri="{FF2B5EF4-FFF2-40B4-BE49-F238E27FC236}">
                <a16:creationId xmlns:a16="http://schemas.microsoft.com/office/drawing/2014/main" id="{258CB8BB-414C-4989-9B67-50CDFA1A5495}"/>
              </a:ext>
            </a:extLst>
          </p:cNvPr>
          <p:cNvSpPr txBox="1"/>
          <p:nvPr/>
        </p:nvSpPr>
        <p:spPr>
          <a:xfrm>
            <a:off x="4024590" y="893234"/>
            <a:ext cx="4104456" cy="707886"/>
          </a:xfrm>
          <a:prstGeom prst="rect">
            <a:avLst/>
          </a:prstGeom>
          <a:noFill/>
        </p:spPr>
        <p:txBody>
          <a:bodyPr wrap="square" rtlCol="0">
            <a:spAutoFit/>
          </a:bodyPr>
          <a:lstStyle/>
          <a:p>
            <a:pPr algn="ctr"/>
            <a:r>
              <a:rPr lang="en-GB" sz="4000" b="1" dirty="0">
                <a:solidFill>
                  <a:prstClr val="black"/>
                </a:solidFill>
              </a:rPr>
              <a:t>AGREEABLE</a:t>
            </a:r>
          </a:p>
        </p:txBody>
      </p:sp>
      <p:sp>
        <p:nvSpPr>
          <p:cNvPr id="9" name="TextBox 8">
            <a:extLst>
              <a:ext uri="{FF2B5EF4-FFF2-40B4-BE49-F238E27FC236}">
                <a16:creationId xmlns:a16="http://schemas.microsoft.com/office/drawing/2014/main" id="{A26FF201-8E22-44DC-A412-DC2ABF10873B}"/>
              </a:ext>
            </a:extLst>
          </p:cNvPr>
          <p:cNvSpPr txBox="1"/>
          <p:nvPr/>
        </p:nvSpPr>
        <p:spPr>
          <a:xfrm>
            <a:off x="1936358" y="1909939"/>
            <a:ext cx="8646828" cy="461665"/>
          </a:xfrm>
          <a:prstGeom prst="rect">
            <a:avLst/>
          </a:prstGeom>
          <a:noFill/>
        </p:spPr>
        <p:txBody>
          <a:bodyPr wrap="square" rtlCol="0">
            <a:spAutoFit/>
          </a:bodyPr>
          <a:lstStyle/>
          <a:p>
            <a:pPr marL="285750" indent="-285750">
              <a:buFont typeface="Arial" panose="020B0604020202020204" pitchFamily="34" charset="0"/>
              <a:buChar char="•"/>
            </a:pPr>
            <a:r>
              <a:rPr lang="en-GB" sz="2400" dirty="0">
                <a:solidFill>
                  <a:prstClr val="black"/>
                </a:solidFill>
              </a:rPr>
              <a:t>an individual’s behaviour towards others while interacting with them.</a:t>
            </a:r>
          </a:p>
        </p:txBody>
      </p:sp>
      <p:sp>
        <p:nvSpPr>
          <p:cNvPr id="10" name="Rectangle: Rounded Corners 9">
            <a:extLst>
              <a:ext uri="{FF2B5EF4-FFF2-40B4-BE49-F238E27FC236}">
                <a16:creationId xmlns:a16="http://schemas.microsoft.com/office/drawing/2014/main" id="{B79EFB69-362B-4963-A167-46BFE2D9E078}"/>
              </a:ext>
            </a:extLst>
          </p:cNvPr>
          <p:cNvSpPr/>
          <p:nvPr/>
        </p:nvSpPr>
        <p:spPr>
          <a:xfrm>
            <a:off x="2784416" y="2929557"/>
            <a:ext cx="2592288" cy="1063277"/>
          </a:xfrm>
          <a:prstGeom prst="roundRect">
            <a:avLst/>
          </a:prstGeom>
        </p:spPr>
        <p:style>
          <a:lnRef idx="0">
            <a:schemeClr val="accent4"/>
          </a:lnRef>
          <a:fillRef idx="3">
            <a:schemeClr val="accent4"/>
          </a:fillRef>
          <a:effectRef idx="3">
            <a:schemeClr val="accent4"/>
          </a:effectRef>
          <a:fontRef idx="minor">
            <a:schemeClr val="lt1"/>
          </a:fontRef>
        </p:style>
        <p:txBody>
          <a:bodyPr rtlCol="0" anchor="ctr"/>
          <a:lstStyle/>
          <a:p>
            <a:pPr algn="ctr"/>
            <a:r>
              <a:rPr lang="en-GB" sz="2000" b="1" dirty="0">
                <a:solidFill>
                  <a:prstClr val="white"/>
                </a:solidFill>
              </a:rPr>
              <a:t>High Agreeableness</a:t>
            </a:r>
          </a:p>
        </p:txBody>
      </p:sp>
      <p:sp>
        <p:nvSpPr>
          <p:cNvPr id="11" name="TextBox 10">
            <a:extLst>
              <a:ext uri="{FF2B5EF4-FFF2-40B4-BE49-F238E27FC236}">
                <a16:creationId xmlns:a16="http://schemas.microsoft.com/office/drawing/2014/main" id="{AC689EB4-AA73-46F1-BF7A-0E87356DE6DC}"/>
              </a:ext>
            </a:extLst>
          </p:cNvPr>
          <p:cNvSpPr txBox="1"/>
          <p:nvPr/>
        </p:nvSpPr>
        <p:spPr>
          <a:xfrm>
            <a:off x="2735478" y="4320593"/>
            <a:ext cx="3240360" cy="1015663"/>
          </a:xfrm>
          <a:prstGeom prst="rect">
            <a:avLst/>
          </a:prstGeom>
          <a:noFill/>
        </p:spPr>
        <p:txBody>
          <a:bodyPr wrap="square" rtlCol="0">
            <a:spAutoFit/>
          </a:bodyPr>
          <a:lstStyle/>
          <a:p>
            <a:pPr marL="342900" indent="-342900">
              <a:buFont typeface="Arial" panose="020B0604020202020204" pitchFamily="34" charset="0"/>
              <a:buChar char="•"/>
            </a:pPr>
            <a:r>
              <a:rPr lang="en-GB" sz="2000" dirty="0">
                <a:solidFill>
                  <a:prstClr val="black"/>
                </a:solidFill>
              </a:rPr>
              <a:t>Good Natured</a:t>
            </a:r>
          </a:p>
          <a:p>
            <a:pPr marL="342900" indent="-342900">
              <a:buFont typeface="Arial" panose="020B0604020202020204" pitchFamily="34" charset="0"/>
              <a:buChar char="•"/>
            </a:pPr>
            <a:r>
              <a:rPr lang="en-GB" sz="2000" dirty="0">
                <a:solidFill>
                  <a:prstClr val="black"/>
                </a:solidFill>
              </a:rPr>
              <a:t>Co-operative</a:t>
            </a:r>
          </a:p>
          <a:p>
            <a:pPr marL="342900" indent="-342900">
              <a:buFont typeface="Arial" panose="020B0604020202020204" pitchFamily="34" charset="0"/>
              <a:buChar char="•"/>
            </a:pPr>
            <a:r>
              <a:rPr lang="en-GB" sz="2000" dirty="0">
                <a:solidFill>
                  <a:prstClr val="black"/>
                </a:solidFill>
              </a:rPr>
              <a:t>Trusting </a:t>
            </a:r>
          </a:p>
        </p:txBody>
      </p:sp>
      <p:sp>
        <p:nvSpPr>
          <p:cNvPr id="16" name="Rectangle: Rounded Corners 15">
            <a:extLst>
              <a:ext uri="{FF2B5EF4-FFF2-40B4-BE49-F238E27FC236}">
                <a16:creationId xmlns:a16="http://schemas.microsoft.com/office/drawing/2014/main" id="{17201ADB-423E-4737-A1EF-C13B1BCA3CFF}"/>
              </a:ext>
            </a:extLst>
          </p:cNvPr>
          <p:cNvSpPr/>
          <p:nvPr/>
        </p:nvSpPr>
        <p:spPr>
          <a:xfrm>
            <a:off x="6888561" y="2929557"/>
            <a:ext cx="2592288" cy="1063277"/>
          </a:xfrm>
          <a:prstGeom prst="roundRect">
            <a:avLst/>
          </a:prstGeom>
        </p:spPr>
        <p:style>
          <a:lnRef idx="0">
            <a:schemeClr val="accent1"/>
          </a:lnRef>
          <a:fillRef idx="3">
            <a:schemeClr val="accent1"/>
          </a:fillRef>
          <a:effectRef idx="3">
            <a:schemeClr val="accent1"/>
          </a:effectRef>
          <a:fontRef idx="minor">
            <a:schemeClr val="lt1"/>
          </a:fontRef>
        </p:style>
        <p:txBody>
          <a:bodyPr rtlCol="0" anchor="ctr"/>
          <a:lstStyle/>
          <a:p>
            <a:pPr algn="ctr"/>
            <a:r>
              <a:rPr lang="en-GB" sz="2000" b="1" dirty="0">
                <a:solidFill>
                  <a:prstClr val="white"/>
                </a:solidFill>
              </a:rPr>
              <a:t>Low Agreeableness</a:t>
            </a:r>
          </a:p>
        </p:txBody>
      </p:sp>
      <p:sp>
        <p:nvSpPr>
          <p:cNvPr id="17" name="TextBox 16">
            <a:extLst>
              <a:ext uri="{FF2B5EF4-FFF2-40B4-BE49-F238E27FC236}">
                <a16:creationId xmlns:a16="http://schemas.microsoft.com/office/drawing/2014/main" id="{E7CE72C0-B597-455B-A106-D6C0E1AF492B}"/>
              </a:ext>
            </a:extLst>
          </p:cNvPr>
          <p:cNvSpPr txBox="1"/>
          <p:nvPr/>
        </p:nvSpPr>
        <p:spPr>
          <a:xfrm>
            <a:off x="7057921" y="4315626"/>
            <a:ext cx="2736304" cy="1015663"/>
          </a:xfrm>
          <a:prstGeom prst="rect">
            <a:avLst/>
          </a:prstGeom>
          <a:noFill/>
        </p:spPr>
        <p:txBody>
          <a:bodyPr wrap="square" rtlCol="0">
            <a:spAutoFit/>
          </a:bodyPr>
          <a:lstStyle/>
          <a:p>
            <a:pPr marL="342900" indent="-342900">
              <a:buFont typeface="Arial" panose="020B0604020202020204" pitchFamily="34" charset="0"/>
              <a:buChar char="•"/>
            </a:pPr>
            <a:r>
              <a:rPr lang="en-GB" sz="2000" dirty="0">
                <a:solidFill>
                  <a:prstClr val="black"/>
                </a:solidFill>
              </a:rPr>
              <a:t>Cold </a:t>
            </a:r>
          </a:p>
          <a:p>
            <a:pPr marL="342900" indent="-342900">
              <a:buFont typeface="Arial" panose="020B0604020202020204" pitchFamily="34" charset="0"/>
              <a:buChar char="•"/>
            </a:pPr>
            <a:r>
              <a:rPr lang="en-GB" sz="2000" dirty="0">
                <a:solidFill>
                  <a:prstClr val="black"/>
                </a:solidFill>
              </a:rPr>
              <a:t>Antagonistic </a:t>
            </a:r>
          </a:p>
          <a:p>
            <a:pPr marL="342900" indent="-342900">
              <a:buFont typeface="Arial" panose="020B0604020202020204" pitchFamily="34" charset="0"/>
              <a:buChar char="•"/>
            </a:pPr>
            <a:r>
              <a:rPr lang="en-GB" sz="2000" dirty="0">
                <a:solidFill>
                  <a:prstClr val="black"/>
                </a:solidFill>
              </a:rPr>
              <a:t>Distant</a:t>
            </a:r>
          </a:p>
        </p:txBody>
      </p:sp>
    </p:spTree>
    <p:extLst>
      <p:ext uri="{BB962C8B-B14F-4D97-AF65-F5344CB8AC3E}">
        <p14:creationId xmlns:p14="http://schemas.microsoft.com/office/powerpoint/2010/main" val="391765110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9"/>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10"/>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11">
                                            <p:txEl>
                                              <p:pRg st="0" end="0"/>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11">
                                            <p:txEl>
                                              <p:pRg st="1" end="1"/>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11">
                                            <p:txEl>
                                              <p:pRg st="2" end="2"/>
                                            </p:txEl>
                                          </p:spTgt>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grpId="0" nodeType="clickEffect">
                                  <p:stCondLst>
                                    <p:cond delay="0"/>
                                  </p:stCondLst>
                                  <p:childTnLst>
                                    <p:set>
                                      <p:cBhvr>
                                        <p:cTn id="26" dur="1" fill="hold">
                                          <p:stCondLst>
                                            <p:cond delay="0"/>
                                          </p:stCondLst>
                                        </p:cTn>
                                        <p:tgtEl>
                                          <p:spTgt spid="16"/>
                                        </p:tgtEl>
                                        <p:attrNameLst>
                                          <p:attrName>style.visibility</p:attrName>
                                        </p:attrNameLst>
                                      </p:cBhvr>
                                      <p:to>
                                        <p:strVal val="visible"/>
                                      </p:to>
                                    </p:set>
                                  </p:childTnLst>
                                </p:cTn>
                              </p:par>
                            </p:childTnLst>
                          </p:cTn>
                        </p:par>
                      </p:childTnLst>
                    </p:cTn>
                  </p:par>
                  <p:par>
                    <p:cTn id="27" fill="hold">
                      <p:stCondLst>
                        <p:cond delay="indefinite"/>
                      </p:stCondLst>
                      <p:childTnLst>
                        <p:par>
                          <p:cTn id="28" fill="hold">
                            <p:stCondLst>
                              <p:cond delay="0"/>
                            </p:stCondLst>
                            <p:childTnLst>
                              <p:par>
                                <p:cTn id="29" presetID="1" presetClass="entr" presetSubtype="0" fill="hold" grpId="0" nodeType="clickEffect">
                                  <p:stCondLst>
                                    <p:cond delay="0"/>
                                  </p:stCondLst>
                                  <p:childTnLst>
                                    <p:set>
                                      <p:cBhvr>
                                        <p:cTn id="30" dur="1" fill="hold">
                                          <p:stCondLst>
                                            <p:cond delay="0"/>
                                          </p:stCondLst>
                                        </p:cTn>
                                        <p:tgtEl>
                                          <p:spTgt spid="17">
                                            <p:txEl>
                                              <p:pRg st="0" end="0"/>
                                            </p:txEl>
                                          </p:spTgt>
                                        </p:tgtEl>
                                        <p:attrNameLst>
                                          <p:attrName>style.visibility</p:attrName>
                                        </p:attrNameLst>
                                      </p:cBhvr>
                                      <p:to>
                                        <p:strVal val="visible"/>
                                      </p:to>
                                    </p:set>
                                  </p:childTnLst>
                                </p:cTn>
                              </p:par>
                            </p:childTnLst>
                          </p:cTn>
                        </p:par>
                      </p:childTnLst>
                    </p:cTn>
                  </p:par>
                  <p:par>
                    <p:cTn id="31" fill="hold">
                      <p:stCondLst>
                        <p:cond delay="indefinite"/>
                      </p:stCondLst>
                      <p:childTnLst>
                        <p:par>
                          <p:cTn id="32" fill="hold">
                            <p:stCondLst>
                              <p:cond delay="0"/>
                            </p:stCondLst>
                            <p:childTnLst>
                              <p:par>
                                <p:cTn id="33" presetID="1" presetClass="entr" presetSubtype="0" fill="hold" grpId="0" nodeType="clickEffect">
                                  <p:stCondLst>
                                    <p:cond delay="0"/>
                                  </p:stCondLst>
                                  <p:childTnLst>
                                    <p:set>
                                      <p:cBhvr>
                                        <p:cTn id="34" dur="1" fill="hold">
                                          <p:stCondLst>
                                            <p:cond delay="0"/>
                                          </p:stCondLst>
                                        </p:cTn>
                                        <p:tgtEl>
                                          <p:spTgt spid="17">
                                            <p:txEl>
                                              <p:pRg st="1" end="1"/>
                                            </p:txEl>
                                          </p:spTgt>
                                        </p:tgtEl>
                                        <p:attrNameLst>
                                          <p:attrName>style.visibility</p:attrName>
                                        </p:attrNameLst>
                                      </p:cBhvr>
                                      <p:to>
                                        <p:strVal val="visible"/>
                                      </p:to>
                                    </p:set>
                                  </p:childTnLst>
                                </p:cTn>
                              </p:par>
                            </p:childTnLst>
                          </p:cTn>
                        </p:par>
                      </p:childTnLst>
                    </p:cTn>
                  </p:par>
                  <p:par>
                    <p:cTn id="35" fill="hold">
                      <p:stCondLst>
                        <p:cond delay="indefinite"/>
                      </p:stCondLst>
                      <p:childTnLst>
                        <p:par>
                          <p:cTn id="36" fill="hold">
                            <p:stCondLst>
                              <p:cond delay="0"/>
                            </p:stCondLst>
                            <p:childTnLst>
                              <p:par>
                                <p:cTn id="37" presetID="1" presetClass="entr" presetSubtype="0" fill="hold" grpId="0" nodeType="clickEffect">
                                  <p:stCondLst>
                                    <p:cond delay="0"/>
                                  </p:stCondLst>
                                  <p:childTnLst>
                                    <p:set>
                                      <p:cBhvr>
                                        <p:cTn id="38" dur="1" fill="hold">
                                          <p:stCondLst>
                                            <p:cond delay="0"/>
                                          </p:stCondLst>
                                        </p:cTn>
                                        <p:tgtEl>
                                          <p:spTgt spid="17">
                                            <p:txEl>
                                              <p:pRg st="2" end="2"/>
                                            </p:txEl>
                                          </p:spTgt>
                                        </p:tgtEl>
                                        <p:attrNameLst>
                                          <p:attrName>style.visibility</p:attrName>
                                        </p:attrNameLst>
                                      </p:cBhvr>
                                      <p:to>
                                        <p:strVal val="visible"/>
                                      </p:to>
                                    </p:set>
                                  </p:childTnLst>
                                </p:cTn>
                              </p:par>
                            </p:childTnLst>
                          </p:cTn>
                        </p:par>
                      </p:childTnLst>
                    </p:cTn>
                  </p:par>
                  <p:par>
                    <p:cTn id="39" fill="hold">
                      <p:stCondLst>
                        <p:cond delay="indefinite"/>
                      </p:stCondLst>
                      <p:childTnLst>
                        <p:par>
                          <p:cTn id="40" fill="hold">
                            <p:stCondLst>
                              <p:cond delay="0"/>
                            </p:stCondLst>
                            <p:childTnLst>
                              <p:par>
                                <p:cTn id="41" presetID="1" presetClass="entr" presetSubtype="0" fill="hold" grpId="0" nodeType="clickEffect">
                                  <p:stCondLst>
                                    <p:cond delay="0"/>
                                  </p:stCondLst>
                                  <p:childTnLst>
                                    <p:set>
                                      <p:cBhvr>
                                        <p:cTn id="42" dur="1" fill="hold">
                                          <p:stCondLst>
                                            <p:cond delay="0"/>
                                          </p:stCondLst>
                                        </p:cTn>
                                        <p:tgtEl>
                                          <p:spTgt spid="7"/>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P spid="9" grpId="0"/>
      <p:bldP spid="10" grpId="0" animBg="1"/>
      <p:bldP spid="11" grpId="0" build="p"/>
      <p:bldP spid="16" grpId="0" animBg="1"/>
      <p:bldP spid="17" grpId="0" build="p"/>
    </p:bld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E2EF559-D54C-4816-9695-9935EBD5401F}"/>
              </a:ext>
            </a:extLst>
          </p:cNvPr>
          <p:cNvSpPr>
            <a:spLocks noGrp="1"/>
          </p:cNvSpPr>
          <p:nvPr>
            <p:ph type="title"/>
          </p:nvPr>
        </p:nvSpPr>
        <p:spPr>
          <a:xfrm>
            <a:off x="1973249" y="2787012"/>
            <a:ext cx="8229600" cy="1143000"/>
          </a:xfrm>
        </p:spPr>
        <p:txBody>
          <a:bodyPr>
            <a:normAutofit fontScale="90000"/>
          </a:bodyPr>
          <a:lstStyle/>
          <a:p>
            <a:r>
              <a:rPr lang="en-GB" b="1" dirty="0"/>
              <a:t>What are your thoughts on the ‘big five’ as a way of describing personality?</a:t>
            </a:r>
          </a:p>
        </p:txBody>
      </p:sp>
    </p:spTree>
    <p:extLst>
      <p:ext uri="{BB962C8B-B14F-4D97-AF65-F5344CB8AC3E}">
        <p14:creationId xmlns:p14="http://schemas.microsoft.com/office/powerpoint/2010/main" val="251220473"/>
      </p:ext>
    </p:extLst>
  </p:cSld>
  <p:clrMapOvr>
    <a:masterClrMapping/>
  </p:clrMapOvr>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400135" y="1305355"/>
            <a:ext cx="7200897" cy="724808"/>
          </a:xfrm>
        </p:spPr>
        <p:txBody>
          <a:bodyPr>
            <a:noAutofit/>
          </a:bodyPr>
          <a:lstStyle/>
          <a:p>
            <a:r>
              <a:rPr lang="en-GB" b="1" dirty="0">
                <a:solidFill>
                  <a:prstClr val="black">
                    <a:lumMod val="85000"/>
                    <a:lumOff val="15000"/>
                  </a:prstClr>
                </a:solidFill>
                <a:latin typeface="+mn-lt"/>
              </a:rPr>
              <a:t>Dis-identification</a:t>
            </a:r>
            <a:endParaRPr lang="en-GB" b="1" dirty="0">
              <a:latin typeface="+mn-lt"/>
            </a:endParaRPr>
          </a:p>
        </p:txBody>
      </p:sp>
      <p:sp>
        <p:nvSpPr>
          <p:cNvPr id="4" name="TextBox 3">
            <a:extLst>
              <a:ext uri="{FF2B5EF4-FFF2-40B4-BE49-F238E27FC236}">
                <a16:creationId xmlns:a16="http://schemas.microsoft.com/office/drawing/2014/main" id="{5D08F924-F730-4D62-A4A4-D73C254EB5FD}"/>
              </a:ext>
            </a:extLst>
          </p:cNvPr>
          <p:cNvSpPr txBox="1"/>
          <p:nvPr/>
        </p:nvSpPr>
        <p:spPr>
          <a:xfrm>
            <a:off x="1824120" y="2536252"/>
            <a:ext cx="8352928" cy="3293209"/>
          </a:xfrm>
          <a:prstGeom prst="rect">
            <a:avLst/>
          </a:prstGeom>
          <a:noFill/>
        </p:spPr>
        <p:txBody>
          <a:bodyPr wrap="square" rtlCol="0">
            <a:spAutoFit/>
          </a:bodyPr>
          <a:lstStyle/>
          <a:p>
            <a:pPr marL="457200" indent="-457200">
              <a:spcBef>
                <a:spcPts val="600"/>
              </a:spcBef>
              <a:spcAft>
                <a:spcPts val="600"/>
              </a:spcAft>
              <a:buFont typeface="Arial" panose="020B0604020202020204" pitchFamily="34" charset="0"/>
              <a:buChar char="•"/>
            </a:pPr>
            <a:r>
              <a:rPr lang="en-GB" sz="2400" dirty="0">
                <a:solidFill>
                  <a:prstClr val="black"/>
                </a:solidFill>
              </a:rPr>
              <a:t>Increasingly important concept in the discussion of identity</a:t>
            </a:r>
          </a:p>
          <a:p>
            <a:pPr marL="457200" indent="-457200">
              <a:spcBef>
                <a:spcPts val="600"/>
              </a:spcBef>
              <a:spcAft>
                <a:spcPts val="600"/>
              </a:spcAft>
              <a:buFont typeface="Arial" panose="020B0604020202020204" pitchFamily="34" charset="0"/>
              <a:buChar char="•"/>
            </a:pPr>
            <a:r>
              <a:rPr lang="en-GB" sz="2400" dirty="0">
                <a:solidFill>
                  <a:prstClr val="black"/>
                </a:solidFill>
              </a:rPr>
              <a:t>Sees all identities as relational</a:t>
            </a:r>
          </a:p>
          <a:p>
            <a:pPr marL="457200" indent="-457200">
              <a:spcBef>
                <a:spcPts val="600"/>
              </a:spcBef>
              <a:spcAft>
                <a:spcPts val="600"/>
              </a:spcAft>
              <a:buFont typeface="Arial" panose="020B0604020202020204" pitchFamily="34" charset="0"/>
              <a:buChar char="•"/>
            </a:pPr>
            <a:r>
              <a:rPr lang="en-GB" sz="2400" dirty="0">
                <a:solidFill>
                  <a:prstClr val="black"/>
                </a:solidFill>
              </a:rPr>
              <a:t>i.e. they rely on ‘not being something else’</a:t>
            </a:r>
          </a:p>
          <a:p>
            <a:pPr marL="457200" indent="-457200">
              <a:spcBef>
                <a:spcPts val="600"/>
              </a:spcBef>
              <a:spcAft>
                <a:spcPts val="600"/>
              </a:spcAft>
              <a:buFont typeface="Arial" panose="020B0604020202020204" pitchFamily="34" charset="0"/>
              <a:buChar char="•"/>
            </a:pPr>
            <a:r>
              <a:rPr lang="en-GB" sz="2400" dirty="0">
                <a:solidFill>
                  <a:prstClr val="black"/>
                </a:solidFill>
              </a:rPr>
              <a:t>It has been described as being ‘constitutive outside of identity’ </a:t>
            </a:r>
            <a:r>
              <a:rPr lang="en-GB" sz="2400" dirty="0" smtClean="0">
                <a:solidFill>
                  <a:prstClr val="black"/>
                </a:solidFill>
              </a:rPr>
              <a:t>                     </a:t>
            </a:r>
            <a:r>
              <a:rPr lang="en-GB" dirty="0" smtClean="0">
                <a:solidFill>
                  <a:prstClr val="black"/>
                </a:solidFill>
              </a:rPr>
              <a:t>(</a:t>
            </a:r>
            <a:r>
              <a:rPr lang="en-GB" dirty="0">
                <a:solidFill>
                  <a:prstClr val="black"/>
                </a:solidFill>
              </a:rPr>
              <a:t>Hall &amp; Du Gay, 1996 </a:t>
            </a:r>
            <a:r>
              <a:rPr lang="en-GB" i="1" dirty="0">
                <a:solidFill>
                  <a:prstClr val="black"/>
                </a:solidFill>
              </a:rPr>
              <a:t>cited in</a:t>
            </a:r>
            <a:r>
              <a:rPr lang="en-GB" dirty="0">
                <a:solidFill>
                  <a:prstClr val="black"/>
                </a:solidFill>
              </a:rPr>
              <a:t> Payne, 2013)</a:t>
            </a:r>
          </a:p>
          <a:p>
            <a:pPr marL="457200" indent="-457200">
              <a:spcBef>
                <a:spcPts val="600"/>
              </a:spcBef>
              <a:spcAft>
                <a:spcPts val="600"/>
              </a:spcAft>
              <a:buFont typeface="Arial" panose="020B0604020202020204" pitchFamily="34" charset="0"/>
              <a:buChar char="•"/>
            </a:pPr>
            <a:r>
              <a:rPr lang="en-GB" sz="2400" dirty="0">
                <a:solidFill>
                  <a:prstClr val="black"/>
                </a:solidFill>
              </a:rPr>
              <a:t>By this they mean that every identity ‘names’ what it is and also what it is not</a:t>
            </a:r>
          </a:p>
        </p:txBody>
      </p:sp>
    </p:spTree>
    <p:extLst>
      <p:ext uri="{BB962C8B-B14F-4D97-AF65-F5344CB8AC3E}">
        <p14:creationId xmlns:p14="http://schemas.microsoft.com/office/powerpoint/2010/main" val="141854893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4">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4">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4">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4">
                                            <p:txEl>
                                              <p:pRg st="3" end="3"/>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4">
                                            <p:txEl>
                                              <p:pRg st="4" end="4"/>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build="p"/>
    </p:bld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1">
            <a:extLst>
              <a:ext uri="{FF2B5EF4-FFF2-40B4-BE49-F238E27FC236}">
                <a16:creationId xmlns:a16="http://schemas.microsoft.com/office/drawing/2014/main" id="{A6D98EA0-0308-479F-B59B-817E2739793A}"/>
              </a:ext>
            </a:extLst>
          </p:cNvPr>
          <p:cNvSpPr txBox="1">
            <a:spLocks/>
          </p:cNvSpPr>
          <p:nvPr/>
        </p:nvSpPr>
        <p:spPr>
          <a:xfrm>
            <a:off x="2257012" y="1398800"/>
            <a:ext cx="7200897" cy="724808"/>
          </a:xfrm>
          <a:prstGeom prst="rect">
            <a:avLst/>
          </a:prstGeom>
        </p:spPr>
        <p:txBody>
          <a:bodyPr vert="horz" lIns="91440" tIns="45720" rIns="91440" bIns="45720" rtlCol="0" anchor="ctr">
            <a:normAutofit fontScale="97500" lnSpcReduction="10000"/>
          </a:bodyPr>
          <a:lstStyle>
            <a:lvl1pPr algn="ctr" defTabSz="914400" rtl="0" eaLnBrk="1" latinLnBrk="0" hangingPunct="1">
              <a:spcBef>
                <a:spcPct val="0"/>
              </a:spcBef>
              <a:buNone/>
              <a:defRPr sz="4400" kern="1200">
                <a:solidFill>
                  <a:schemeClr val="tx1"/>
                </a:solidFill>
                <a:latin typeface="+mj-lt"/>
                <a:ea typeface="+mj-ea"/>
                <a:cs typeface="+mj-cs"/>
              </a:defRPr>
            </a:lvl1pPr>
          </a:lstStyle>
          <a:p>
            <a:r>
              <a:rPr lang="en-GB" b="1" dirty="0">
                <a:solidFill>
                  <a:prstClr val="black">
                    <a:lumMod val="85000"/>
                    <a:lumOff val="15000"/>
                  </a:prstClr>
                </a:solidFill>
                <a:latin typeface="+mn-lt"/>
              </a:rPr>
              <a:t>Dis-identification</a:t>
            </a:r>
            <a:endParaRPr lang="en-GB" b="1" dirty="0">
              <a:solidFill>
                <a:prstClr val="black"/>
              </a:solidFill>
              <a:latin typeface="+mn-lt"/>
            </a:endParaRPr>
          </a:p>
        </p:txBody>
      </p:sp>
      <p:sp>
        <p:nvSpPr>
          <p:cNvPr id="7" name="TextBox 6">
            <a:extLst>
              <a:ext uri="{FF2B5EF4-FFF2-40B4-BE49-F238E27FC236}">
                <a16:creationId xmlns:a16="http://schemas.microsoft.com/office/drawing/2014/main" id="{FDFC5087-DC37-4C09-BF11-00BE0C6C24DD}"/>
              </a:ext>
            </a:extLst>
          </p:cNvPr>
          <p:cNvSpPr txBox="1"/>
          <p:nvPr/>
        </p:nvSpPr>
        <p:spPr>
          <a:xfrm>
            <a:off x="2116662" y="2404054"/>
            <a:ext cx="8136904" cy="1138773"/>
          </a:xfrm>
          <a:prstGeom prst="rect">
            <a:avLst/>
          </a:prstGeom>
          <a:noFill/>
        </p:spPr>
        <p:txBody>
          <a:bodyPr wrap="square" rtlCol="0">
            <a:spAutoFit/>
          </a:bodyPr>
          <a:lstStyle/>
          <a:p>
            <a:pPr marL="457200" indent="-457200">
              <a:spcBef>
                <a:spcPts val="1200"/>
              </a:spcBef>
              <a:spcAft>
                <a:spcPts val="1200"/>
              </a:spcAft>
              <a:buFont typeface="Arial" panose="020B0604020202020204" pitchFamily="34" charset="0"/>
              <a:buChar char="•"/>
            </a:pPr>
            <a:r>
              <a:rPr lang="en-GB" sz="2000" dirty="0">
                <a:solidFill>
                  <a:prstClr val="black"/>
                </a:solidFill>
              </a:rPr>
              <a:t>The process of self-identification as being complex</a:t>
            </a:r>
          </a:p>
          <a:p>
            <a:pPr marL="457200" indent="-457200">
              <a:spcBef>
                <a:spcPts val="1200"/>
              </a:spcBef>
              <a:spcAft>
                <a:spcPts val="1200"/>
              </a:spcAft>
              <a:buFont typeface="Arial" panose="020B0604020202020204" pitchFamily="34" charset="0"/>
              <a:buChar char="•"/>
            </a:pPr>
            <a:r>
              <a:rPr lang="en-GB" sz="2000" dirty="0">
                <a:solidFill>
                  <a:prstClr val="black"/>
                </a:solidFill>
              </a:rPr>
              <a:t>Involves a person saying ‘I am like this but I am not like that</a:t>
            </a:r>
            <a:r>
              <a:rPr lang="en-GB" sz="2800" dirty="0">
                <a:solidFill>
                  <a:prstClr val="black"/>
                </a:solidFill>
              </a:rPr>
              <a:t>’</a:t>
            </a:r>
          </a:p>
        </p:txBody>
      </p:sp>
      <p:sp>
        <p:nvSpPr>
          <p:cNvPr id="8" name="TextBox 7">
            <a:extLst>
              <a:ext uri="{FF2B5EF4-FFF2-40B4-BE49-F238E27FC236}">
                <a16:creationId xmlns:a16="http://schemas.microsoft.com/office/drawing/2014/main" id="{1159FF6C-F29C-49F9-8775-2A82D30A0B6B}"/>
              </a:ext>
            </a:extLst>
          </p:cNvPr>
          <p:cNvSpPr txBox="1"/>
          <p:nvPr/>
        </p:nvSpPr>
        <p:spPr>
          <a:xfrm>
            <a:off x="2071057" y="2078851"/>
            <a:ext cx="7913375" cy="369332"/>
          </a:xfrm>
          <a:prstGeom prst="rect">
            <a:avLst/>
          </a:prstGeom>
          <a:noFill/>
        </p:spPr>
        <p:txBody>
          <a:bodyPr wrap="square" rtlCol="0">
            <a:spAutoFit/>
          </a:bodyPr>
          <a:lstStyle/>
          <a:p>
            <a:endParaRPr lang="en-GB" dirty="0">
              <a:solidFill>
                <a:prstClr val="black"/>
              </a:solidFill>
            </a:endParaRPr>
          </a:p>
        </p:txBody>
      </p:sp>
      <p:sp>
        <p:nvSpPr>
          <p:cNvPr id="9" name="TextBox 8">
            <a:extLst>
              <a:ext uri="{FF2B5EF4-FFF2-40B4-BE49-F238E27FC236}">
                <a16:creationId xmlns:a16="http://schemas.microsoft.com/office/drawing/2014/main" id="{D72443AC-EAB7-49E8-8D8A-D225C91086EB}"/>
              </a:ext>
            </a:extLst>
          </p:cNvPr>
          <p:cNvSpPr txBox="1"/>
          <p:nvPr/>
        </p:nvSpPr>
        <p:spPr>
          <a:xfrm>
            <a:off x="1553038" y="3503907"/>
            <a:ext cx="2587488" cy="523220"/>
          </a:xfrm>
          <a:prstGeom prst="rect">
            <a:avLst/>
          </a:prstGeom>
          <a:noFill/>
        </p:spPr>
        <p:txBody>
          <a:bodyPr wrap="square" rtlCol="0">
            <a:spAutoFit/>
          </a:bodyPr>
          <a:lstStyle/>
          <a:p>
            <a:r>
              <a:rPr lang="en-GB" sz="2800" dirty="0">
                <a:solidFill>
                  <a:prstClr val="black"/>
                </a:solidFill>
              </a:rPr>
              <a:t>For example</a:t>
            </a:r>
            <a:r>
              <a:rPr lang="en-GB" sz="2800" dirty="0" smtClean="0">
                <a:solidFill>
                  <a:prstClr val="black"/>
                </a:solidFill>
              </a:rPr>
              <a:t>:</a:t>
            </a:r>
            <a:endParaRPr lang="en-GB" sz="2800" dirty="0">
              <a:solidFill>
                <a:prstClr val="black"/>
              </a:solidFill>
            </a:endParaRPr>
          </a:p>
        </p:txBody>
      </p:sp>
      <p:sp>
        <p:nvSpPr>
          <p:cNvPr id="12" name="TextBox 11">
            <a:extLst>
              <a:ext uri="{FF2B5EF4-FFF2-40B4-BE49-F238E27FC236}">
                <a16:creationId xmlns:a16="http://schemas.microsoft.com/office/drawing/2014/main" id="{F4EEABD6-3CB6-4E75-8B6E-04E62408A997}"/>
              </a:ext>
            </a:extLst>
          </p:cNvPr>
          <p:cNvSpPr txBox="1"/>
          <p:nvPr/>
        </p:nvSpPr>
        <p:spPr>
          <a:xfrm>
            <a:off x="2033700" y="4027127"/>
            <a:ext cx="8062192" cy="861774"/>
          </a:xfrm>
          <a:prstGeom prst="rect">
            <a:avLst/>
          </a:prstGeom>
          <a:noFill/>
        </p:spPr>
        <p:txBody>
          <a:bodyPr wrap="square" rtlCol="0">
            <a:spAutoFit/>
          </a:bodyPr>
          <a:lstStyle/>
          <a:p>
            <a:pPr marL="457200" indent="-457200">
              <a:spcBef>
                <a:spcPts val="600"/>
              </a:spcBef>
              <a:spcAft>
                <a:spcPts val="600"/>
              </a:spcAft>
              <a:buFont typeface="Arial" panose="020B0604020202020204" pitchFamily="34" charset="0"/>
              <a:buChar char="•"/>
            </a:pPr>
            <a:r>
              <a:rPr lang="en-GB" sz="2000" dirty="0">
                <a:solidFill>
                  <a:prstClr val="black"/>
                </a:solidFill>
              </a:rPr>
              <a:t>On </a:t>
            </a:r>
            <a:r>
              <a:rPr lang="en-GB" sz="2000" dirty="0" smtClean="0">
                <a:solidFill>
                  <a:prstClr val="black"/>
                </a:solidFill>
              </a:rPr>
              <a:t>some</a:t>
            </a:r>
            <a:r>
              <a:rPr lang="en-GB" sz="2000" dirty="0" smtClean="0">
                <a:solidFill>
                  <a:prstClr val="black"/>
                </a:solidFill>
              </a:rPr>
              <a:t> forms </a:t>
            </a:r>
            <a:r>
              <a:rPr lang="en-GB" sz="2000" dirty="0">
                <a:solidFill>
                  <a:prstClr val="black"/>
                </a:solidFill>
              </a:rPr>
              <a:t>I could choose to be White British </a:t>
            </a:r>
            <a:r>
              <a:rPr lang="en-GB" sz="2000" dirty="0" smtClean="0">
                <a:solidFill>
                  <a:prstClr val="black"/>
                </a:solidFill>
              </a:rPr>
              <a:t> </a:t>
            </a:r>
            <a:r>
              <a:rPr lang="en-GB" sz="2000" dirty="0">
                <a:solidFill>
                  <a:prstClr val="black"/>
                </a:solidFill>
              </a:rPr>
              <a:t>but not White English</a:t>
            </a:r>
          </a:p>
          <a:p>
            <a:pPr marL="457200" indent="-457200">
              <a:spcBef>
                <a:spcPts val="600"/>
              </a:spcBef>
              <a:spcAft>
                <a:spcPts val="600"/>
              </a:spcAft>
              <a:buFont typeface="Arial" panose="020B0604020202020204" pitchFamily="34" charset="0"/>
              <a:buChar char="•"/>
            </a:pPr>
            <a:r>
              <a:rPr lang="en-GB" sz="2000" dirty="0">
                <a:solidFill>
                  <a:prstClr val="black"/>
                </a:solidFill>
              </a:rPr>
              <a:t>Partial &amp; ambivalent identification is also important </a:t>
            </a:r>
          </a:p>
        </p:txBody>
      </p:sp>
      <p:sp>
        <p:nvSpPr>
          <p:cNvPr id="13" name="TextBox 12">
            <a:extLst>
              <a:ext uri="{FF2B5EF4-FFF2-40B4-BE49-F238E27FC236}">
                <a16:creationId xmlns:a16="http://schemas.microsoft.com/office/drawing/2014/main" id="{0BDB7739-BFC4-4EDA-A3F7-5B0A757BCCEB}"/>
              </a:ext>
            </a:extLst>
          </p:cNvPr>
          <p:cNvSpPr txBox="1"/>
          <p:nvPr/>
        </p:nvSpPr>
        <p:spPr>
          <a:xfrm>
            <a:off x="10133248" y="5724251"/>
            <a:ext cx="2808312" cy="369332"/>
          </a:xfrm>
          <a:prstGeom prst="rect">
            <a:avLst/>
          </a:prstGeom>
          <a:noFill/>
        </p:spPr>
        <p:txBody>
          <a:bodyPr wrap="square" rtlCol="0">
            <a:spAutoFit/>
          </a:bodyPr>
          <a:lstStyle/>
          <a:p>
            <a:r>
              <a:rPr lang="en-GB" dirty="0">
                <a:solidFill>
                  <a:prstClr val="black"/>
                </a:solidFill>
              </a:rPr>
              <a:t>(Payne, 2013)</a:t>
            </a:r>
          </a:p>
        </p:txBody>
      </p:sp>
      <p:sp>
        <p:nvSpPr>
          <p:cNvPr id="16" name="TextBox 15">
            <a:extLst>
              <a:ext uri="{FF2B5EF4-FFF2-40B4-BE49-F238E27FC236}">
                <a16:creationId xmlns:a16="http://schemas.microsoft.com/office/drawing/2014/main" id="{63DAF078-B243-4927-A689-4546953C17DF}"/>
              </a:ext>
            </a:extLst>
          </p:cNvPr>
          <p:cNvSpPr txBox="1"/>
          <p:nvPr/>
        </p:nvSpPr>
        <p:spPr>
          <a:xfrm>
            <a:off x="4090769" y="5557371"/>
            <a:ext cx="4680520" cy="523220"/>
          </a:xfrm>
          <a:prstGeom prst="rect">
            <a:avLst/>
          </a:prstGeom>
          <a:noFill/>
        </p:spPr>
        <p:txBody>
          <a:bodyPr wrap="square" rtlCol="0">
            <a:spAutoFit/>
          </a:bodyPr>
          <a:lstStyle/>
          <a:p>
            <a:r>
              <a:rPr lang="en-GB" sz="2800" b="1" i="1" dirty="0">
                <a:solidFill>
                  <a:prstClr val="black"/>
                </a:solidFill>
              </a:rPr>
              <a:t>Why do you think this is?</a:t>
            </a:r>
          </a:p>
        </p:txBody>
      </p:sp>
    </p:spTree>
    <p:extLst>
      <p:ext uri="{BB962C8B-B14F-4D97-AF65-F5344CB8AC3E}">
        <p14:creationId xmlns:p14="http://schemas.microsoft.com/office/powerpoint/2010/main" val="235040298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7">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7">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9"/>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12">
                                            <p:txEl>
                                              <p:pRg st="0" end="0"/>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12">
                                            <p:txEl>
                                              <p:pRg st="1" end="1"/>
                                            </p:txEl>
                                          </p:spTgt>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grpId="0" nodeType="clickEffect">
                                  <p:stCondLst>
                                    <p:cond delay="0"/>
                                  </p:stCondLst>
                                  <p:childTnLst>
                                    <p:set>
                                      <p:cBhvr>
                                        <p:cTn id="26" dur="1" fill="hold">
                                          <p:stCondLst>
                                            <p:cond delay="0"/>
                                          </p:stCondLst>
                                        </p:cTn>
                                        <p:tgtEl>
                                          <p:spTgt spid="13"/>
                                        </p:tgtEl>
                                        <p:attrNameLst>
                                          <p:attrName>style.visibility</p:attrName>
                                        </p:attrNameLst>
                                      </p:cBhvr>
                                      <p:to>
                                        <p:strVal val="visible"/>
                                      </p:to>
                                    </p:set>
                                  </p:childTnLst>
                                </p:cTn>
                              </p:par>
                            </p:childTnLst>
                          </p:cTn>
                        </p:par>
                      </p:childTnLst>
                    </p:cTn>
                  </p:par>
                  <p:par>
                    <p:cTn id="27" fill="hold">
                      <p:stCondLst>
                        <p:cond delay="indefinite"/>
                      </p:stCondLst>
                      <p:childTnLst>
                        <p:par>
                          <p:cTn id="28" fill="hold">
                            <p:stCondLst>
                              <p:cond delay="0"/>
                            </p:stCondLst>
                            <p:childTnLst>
                              <p:par>
                                <p:cTn id="29" presetID="1" presetClass="entr" presetSubtype="0" fill="hold" grpId="0" nodeType="clickEffect">
                                  <p:stCondLst>
                                    <p:cond delay="0"/>
                                  </p:stCondLst>
                                  <p:childTnLst>
                                    <p:set>
                                      <p:cBhvr>
                                        <p:cTn id="30" dur="1" fill="hold">
                                          <p:stCondLst>
                                            <p:cond delay="0"/>
                                          </p:stCondLst>
                                        </p:cTn>
                                        <p:tgtEl>
                                          <p:spTgt spid="16"/>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build="p"/>
      <p:bldP spid="9" grpId="0"/>
      <p:bldP spid="12" grpId="0" build="p"/>
      <p:bldP spid="13" grpId="0"/>
      <p:bldP spid="16" grpId="0"/>
    </p:bld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958797" y="1323561"/>
            <a:ext cx="8229600" cy="706090"/>
          </a:xfrm>
        </p:spPr>
        <p:txBody>
          <a:bodyPr>
            <a:normAutofit fontScale="90000"/>
          </a:bodyPr>
          <a:lstStyle/>
          <a:p>
            <a:r>
              <a:rPr lang="en-GB" b="1" dirty="0">
                <a:latin typeface="+mn-lt"/>
              </a:rPr>
              <a:t>What is my real identity?</a:t>
            </a:r>
          </a:p>
        </p:txBody>
      </p:sp>
      <p:sp>
        <p:nvSpPr>
          <p:cNvPr id="4" name="TextBox 3">
            <a:extLst>
              <a:ext uri="{FF2B5EF4-FFF2-40B4-BE49-F238E27FC236}">
                <a16:creationId xmlns:a16="http://schemas.microsoft.com/office/drawing/2014/main" id="{1B5A7B43-5204-4C15-A073-B1386FC6D7BA}"/>
              </a:ext>
            </a:extLst>
          </p:cNvPr>
          <p:cNvSpPr txBox="1"/>
          <p:nvPr/>
        </p:nvSpPr>
        <p:spPr>
          <a:xfrm>
            <a:off x="2113157" y="2607791"/>
            <a:ext cx="7920880" cy="1815882"/>
          </a:xfrm>
          <a:prstGeom prst="rect">
            <a:avLst/>
          </a:prstGeom>
          <a:noFill/>
        </p:spPr>
        <p:txBody>
          <a:bodyPr wrap="square" rtlCol="0">
            <a:spAutoFit/>
          </a:bodyPr>
          <a:lstStyle/>
          <a:p>
            <a:pPr algn="ctr"/>
            <a:r>
              <a:rPr lang="en-GB" sz="2800" dirty="0">
                <a:solidFill>
                  <a:prstClr val="black"/>
                </a:solidFill>
              </a:rPr>
              <a:t>‘All of us are probably three people. We're probably the person that we think we are, and we're probably the person that you or somebody else perceives us to be, and... frankly, we're probably somewhere in the middle.’</a:t>
            </a:r>
          </a:p>
        </p:txBody>
      </p:sp>
      <p:sp>
        <p:nvSpPr>
          <p:cNvPr id="5" name="TextBox 4">
            <a:extLst>
              <a:ext uri="{FF2B5EF4-FFF2-40B4-BE49-F238E27FC236}">
                <a16:creationId xmlns:a16="http://schemas.microsoft.com/office/drawing/2014/main" id="{D098AB3F-87C4-4E41-B547-899B5F5D8560}"/>
              </a:ext>
            </a:extLst>
          </p:cNvPr>
          <p:cNvSpPr txBox="1"/>
          <p:nvPr/>
        </p:nvSpPr>
        <p:spPr>
          <a:xfrm>
            <a:off x="8302588" y="4873863"/>
            <a:ext cx="3816424" cy="369332"/>
          </a:xfrm>
          <a:prstGeom prst="rect">
            <a:avLst/>
          </a:prstGeom>
          <a:noFill/>
        </p:spPr>
        <p:txBody>
          <a:bodyPr wrap="square" rtlCol="0">
            <a:spAutoFit/>
          </a:bodyPr>
          <a:lstStyle/>
          <a:p>
            <a:r>
              <a:rPr lang="en-GB" dirty="0">
                <a:solidFill>
                  <a:prstClr val="black"/>
                </a:solidFill>
              </a:rPr>
              <a:t>Michael Ovitz (US Talent Agent)</a:t>
            </a:r>
          </a:p>
        </p:txBody>
      </p:sp>
      <p:sp>
        <p:nvSpPr>
          <p:cNvPr id="8" name="TextBox 7">
            <a:extLst>
              <a:ext uri="{FF2B5EF4-FFF2-40B4-BE49-F238E27FC236}">
                <a16:creationId xmlns:a16="http://schemas.microsoft.com/office/drawing/2014/main" id="{B76287C0-0087-4077-93FB-7CACA518D3E8}"/>
              </a:ext>
            </a:extLst>
          </p:cNvPr>
          <p:cNvSpPr txBox="1"/>
          <p:nvPr/>
        </p:nvSpPr>
        <p:spPr>
          <a:xfrm>
            <a:off x="2555274" y="5420032"/>
            <a:ext cx="6787507" cy="523220"/>
          </a:xfrm>
          <a:prstGeom prst="rect">
            <a:avLst/>
          </a:prstGeom>
          <a:noFill/>
        </p:spPr>
        <p:txBody>
          <a:bodyPr wrap="square" rtlCol="0">
            <a:spAutoFit/>
          </a:bodyPr>
          <a:lstStyle/>
          <a:p>
            <a:pPr algn="ctr"/>
            <a:r>
              <a:rPr lang="en-GB" sz="2800" b="1" i="1" dirty="0">
                <a:solidFill>
                  <a:prstClr val="black"/>
                </a:solidFill>
              </a:rPr>
              <a:t>Do you think that this assertion is correct?</a:t>
            </a:r>
          </a:p>
        </p:txBody>
      </p:sp>
    </p:spTree>
    <p:extLst>
      <p:ext uri="{BB962C8B-B14F-4D97-AF65-F5344CB8AC3E}">
        <p14:creationId xmlns:p14="http://schemas.microsoft.com/office/powerpoint/2010/main" val="3316534217"/>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5"/>
                                        </p:tgtEl>
                                        <p:attrNameLst>
                                          <p:attrName>style.visibility</p:attrName>
                                        </p:attrNameLst>
                                      </p:cBhvr>
                                      <p:to>
                                        <p:strVal val="visible"/>
                                      </p:to>
                                    </p:set>
                                  </p:childTnLst>
                                </p:cTn>
                              </p:par>
                              <p:par>
                                <p:cTn id="11" presetID="1" presetClass="entr" presetSubtype="0" fill="hold" grpId="0" nodeType="withEffect">
                                  <p:stCondLst>
                                    <p:cond delay="0"/>
                                  </p:stCondLst>
                                  <p:childTnLst>
                                    <p:set>
                                      <p:cBhvr>
                                        <p:cTn id="12" dur="1" fill="hold">
                                          <p:stCondLst>
                                            <p:cond delay="0"/>
                                          </p:stCondLst>
                                        </p:cTn>
                                        <p:tgtEl>
                                          <p:spTgt spid="8"/>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5" grpId="0"/>
      <p:bldP spid="8" grpId="0"/>
    </p:bldLst>
  </p:timing>
</p:sld>
</file>

<file path=ppt/slides/slide34.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92162" name="Rectangle 2"/>
          <p:cNvSpPr>
            <a:spLocks noGrp="1" noChangeArrowheads="1"/>
          </p:cNvSpPr>
          <p:nvPr>
            <p:ph type="title"/>
          </p:nvPr>
        </p:nvSpPr>
        <p:spPr/>
        <p:txBody>
          <a:bodyPr/>
          <a:lstStyle/>
          <a:p>
            <a:r>
              <a:rPr lang="en-US" altLang="en-US" b="1" dirty="0"/>
              <a:t>Summary</a:t>
            </a:r>
          </a:p>
        </p:txBody>
      </p:sp>
      <p:sp>
        <p:nvSpPr>
          <p:cNvPr id="92163" name="Rectangle 3"/>
          <p:cNvSpPr>
            <a:spLocks noGrp="1" noChangeArrowheads="1"/>
          </p:cNvSpPr>
          <p:nvPr>
            <p:ph idx="1"/>
          </p:nvPr>
        </p:nvSpPr>
        <p:spPr/>
        <p:txBody>
          <a:bodyPr/>
          <a:lstStyle/>
          <a:p>
            <a:r>
              <a:rPr lang="en-US" altLang="en-US" dirty="0"/>
              <a:t>The Work </a:t>
            </a:r>
            <a:r>
              <a:rPr lang="en-US" altLang="en-US"/>
              <a:t>of </a:t>
            </a:r>
            <a:r>
              <a:rPr lang="en-US" altLang="en-US" smtClean="0"/>
              <a:t>Kohlberg</a:t>
            </a:r>
            <a:endParaRPr lang="en-US" altLang="en-US" dirty="0"/>
          </a:p>
          <a:p>
            <a:r>
              <a:rPr lang="en-US" altLang="en-US" dirty="0"/>
              <a:t>Understanding Ourselves and Others</a:t>
            </a:r>
          </a:p>
          <a:p>
            <a:r>
              <a:rPr lang="en-US" altLang="en-US" dirty="0"/>
              <a:t>Moral Development</a:t>
            </a:r>
          </a:p>
          <a:p>
            <a:r>
              <a:rPr lang="en-US" altLang="en-US" dirty="0"/>
              <a:t>Socialization: Family, Peers, and Teachers</a:t>
            </a:r>
          </a:p>
          <a:p>
            <a:r>
              <a:rPr lang="en-US" altLang="en-US" dirty="0"/>
              <a:t>Challenges for </a:t>
            </a:r>
            <a:r>
              <a:rPr lang="en-US" altLang="en-US" dirty="0" smtClean="0"/>
              <a:t>Children and young people</a:t>
            </a:r>
            <a:endParaRPr lang="en-US" altLang="en-US" dirty="0"/>
          </a:p>
        </p:txBody>
      </p:sp>
    </p:spTree>
    <p:extLst>
      <p:ext uri="{BB962C8B-B14F-4D97-AF65-F5344CB8AC3E}">
        <p14:creationId xmlns:p14="http://schemas.microsoft.com/office/powerpoint/2010/main" val="420969381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9216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92163">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92163">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92163">
                                            <p:txEl>
                                              <p:pRg st="3" end="3"/>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92163">
                                            <p:txEl>
                                              <p:pRg st="4" end="4"/>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2163" grpId="0" build="p"/>
    </p:bld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639293" y="1384907"/>
            <a:ext cx="8229600" cy="706090"/>
          </a:xfrm>
        </p:spPr>
        <p:txBody>
          <a:bodyPr>
            <a:normAutofit fontScale="90000"/>
          </a:bodyPr>
          <a:lstStyle/>
          <a:p>
            <a:r>
              <a:rPr lang="en-GB" b="1" dirty="0"/>
              <a:t>References</a:t>
            </a:r>
          </a:p>
        </p:txBody>
      </p:sp>
      <p:sp>
        <p:nvSpPr>
          <p:cNvPr id="3" name="Content Placeholder 2"/>
          <p:cNvSpPr>
            <a:spLocks noGrp="1"/>
          </p:cNvSpPr>
          <p:nvPr>
            <p:ph idx="1"/>
          </p:nvPr>
        </p:nvSpPr>
        <p:spPr>
          <a:xfrm>
            <a:off x="2020957" y="2401293"/>
            <a:ext cx="8721256" cy="4094921"/>
          </a:xfrm>
        </p:spPr>
        <p:txBody>
          <a:bodyPr>
            <a:normAutofit lnSpcReduction="10000"/>
          </a:bodyPr>
          <a:lstStyle/>
          <a:p>
            <a:pPr marL="51435" indent="0">
              <a:spcBef>
                <a:spcPts val="600"/>
              </a:spcBef>
              <a:buNone/>
            </a:pPr>
            <a:r>
              <a:rPr lang="en-GB" sz="1200" dirty="0"/>
              <a:t>BBC (2016) </a:t>
            </a:r>
            <a:r>
              <a:rPr lang="en-GB" sz="1200" i="1" dirty="0"/>
              <a:t>Identity 2016</a:t>
            </a:r>
            <a:r>
              <a:rPr lang="en-GB" sz="1200" dirty="0"/>
              <a:t> Available at </a:t>
            </a:r>
            <a:r>
              <a:rPr lang="en-GB" sz="1200" dirty="0">
                <a:hlinkClick r:id="rId2"/>
              </a:rPr>
              <a:t>https://www.bbc.co.uk/news/world-36139904</a:t>
            </a:r>
            <a:r>
              <a:rPr lang="en-GB" sz="1200" dirty="0"/>
              <a:t> [Accessed 17/11/2018]</a:t>
            </a:r>
          </a:p>
          <a:p>
            <a:pPr marL="51435" indent="0">
              <a:spcBef>
                <a:spcPts val="600"/>
              </a:spcBef>
              <a:buNone/>
            </a:pPr>
            <a:r>
              <a:rPr lang="en-GB" sz="1200" dirty="0"/>
              <a:t>Collins, P. H. (2016) Intersectionality-Key Concepts. Cambridge, UK: Polity Press.</a:t>
            </a:r>
          </a:p>
          <a:p>
            <a:pPr marL="51435" indent="0">
              <a:spcBef>
                <a:spcPts val="600"/>
              </a:spcBef>
              <a:buNone/>
            </a:pPr>
            <a:r>
              <a:rPr lang="en-GB" sz="1200" dirty="0"/>
              <a:t>Colman, A.M. (2015) Oxford Dictionary of Psychology Oxford: OUP</a:t>
            </a:r>
          </a:p>
          <a:p>
            <a:pPr marL="51435" indent="0">
              <a:spcBef>
                <a:spcPts val="600"/>
              </a:spcBef>
              <a:buNone/>
            </a:pPr>
            <a:r>
              <a:rPr lang="en-GB" sz="1200" dirty="0"/>
              <a:t>Cote JE &amp; Levine CG (2002) Identity, Formation, Agency, and Culture: A Social Psychological Synthesis, New York: Lawrence Erlbaum Associates.</a:t>
            </a:r>
          </a:p>
          <a:p>
            <a:pPr marL="51435" indent="0">
              <a:spcBef>
                <a:spcPts val="600"/>
              </a:spcBef>
              <a:buNone/>
            </a:pPr>
            <a:r>
              <a:rPr lang="en-GB" sz="1200" dirty="0"/>
              <a:t>Cullen K (2011) Introducing Child Psychology: A Practical Guide, Minneapolis, MN: The Keg House.</a:t>
            </a:r>
          </a:p>
          <a:p>
            <a:pPr marL="51435" indent="0">
              <a:spcBef>
                <a:spcPts val="600"/>
              </a:spcBef>
              <a:buNone/>
            </a:pPr>
            <a:r>
              <a:rPr lang="en-GB" sz="1200" dirty="0" err="1"/>
              <a:t>Digman</a:t>
            </a:r>
            <a:r>
              <a:rPr lang="en-GB" sz="1200" dirty="0"/>
              <a:t>, J.M. (1990). "Personality structure: Emergence of the five-factor model". Annual Review of Psychology. 41: 417–440. </a:t>
            </a:r>
          </a:p>
          <a:p>
            <a:pPr marL="51435" indent="0">
              <a:spcBef>
                <a:spcPts val="600"/>
              </a:spcBef>
              <a:buNone/>
            </a:pPr>
            <a:r>
              <a:rPr lang="en-GB" sz="1200" dirty="0"/>
              <a:t>Elliott, A (2014) Concepts of Self. Cambridge, UK: Polity Press.</a:t>
            </a:r>
          </a:p>
          <a:p>
            <a:pPr marL="51435" indent="0">
              <a:spcBef>
                <a:spcPts val="600"/>
              </a:spcBef>
              <a:buNone/>
            </a:pPr>
            <a:r>
              <a:rPr lang="en-GB" sz="1200" dirty="0"/>
              <a:t>Gilligan, C. (1977) ‘In a Different Voice: Women's Conceptions of Self and of Morality’. </a:t>
            </a:r>
            <a:r>
              <a:rPr lang="en-GB" sz="1200" i="1" dirty="0"/>
              <a:t>Harvard Educational Review</a:t>
            </a:r>
            <a:r>
              <a:rPr lang="en-GB" sz="1200" dirty="0"/>
              <a:t>:  Vol. 47, No. 4, pp. 481-517.</a:t>
            </a:r>
          </a:p>
          <a:p>
            <a:pPr marL="51435" indent="0">
              <a:spcBef>
                <a:spcPts val="600"/>
              </a:spcBef>
              <a:buNone/>
            </a:pPr>
            <a:r>
              <a:rPr lang="en-GB" sz="1200" dirty="0"/>
              <a:t>Gilligan, C. (2016) </a:t>
            </a:r>
            <a:r>
              <a:rPr lang="en-GB" sz="1200" i="1" dirty="0"/>
              <a:t>In a Different Voice: Psychological Theory and Women’s Development</a:t>
            </a:r>
            <a:r>
              <a:rPr lang="en-GB" sz="1200" dirty="0"/>
              <a:t> Harvard University Press</a:t>
            </a:r>
            <a:endParaRPr lang="en-GB" sz="1200" i="1" dirty="0"/>
          </a:p>
          <a:p>
            <a:pPr marL="51435" indent="0">
              <a:spcBef>
                <a:spcPts val="600"/>
              </a:spcBef>
              <a:buNone/>
            </a:pPr>
            <a:r>
              <a:rPr lang="en-GB" sz="1200" dirty="0"/>
              <a:t>Jenkins, R (2010) Social Identity. Oxon, UK: Routledge. </a:t>
            </a:r>
          </a:p>
          <a:p>
            <a:pPr marL="51435" indent="0">
              <a:spcBef>
                <a:spcPts val="600"/>
              </a:spcBef>
              <a:buNone/>
            </a:pPr>
            <a:r>
              <a:rPr lang="en-GB" sz="1200" dirty="0"/>
              <a:t>Lawler, S (2008) Identity-Sociological Perspectives. Cambridge, UK: Polity Press</a:t>
            </a:r>
            <a:r>
              <a:rPr lang="en-GB" sz="1800" dirty="0"/>
              <a:t>.</a:t>
            </a:r>
          </a:p>
          <a:p>
            <a:pPr marL="51435" indent="0">
              <a:spcBef>
                <a:spcPts val="600"/>
              </a:spcBef>
              <a:buNone/>
            </a:pPr>
            <a:endParaRPr lang="en-GB" sz="1800" dirty="0"/>
          </a:p>
          <a:p>
            <a:pPr>
              <a:spcBef>
                <a:spcPts val="600"/>
              </a:spcBef>
            </a:pPr>
            <a:endParaRPr lang="en-GB" sz="1800" dirty="0"/>
          </a:p>
          <a:p>
            <a:pPr>
              <a:spcBef>
                <a:spcPts val="600"/>
              </a:spcBef>
            </a:pPr>
            <a:endParaRPr lang="en-GB" sz="1800" dirty="0"/>
          </a:p>
          <a:p>
            <a:pPr>
              <a:spcBef>
                <a:spcPts val="600"/>
              </a:spcBef>
            </a:pPr>
            <a:endParaRPr lang="en-GB" sz="1800" dirty="0"/>
          </a:p>
          <a:p>
            <a:pPr>
              <a:spcBef>
                <a:spcPts val="600"/>
              </a:spcBef>
            </a:pPr>
            <a:endParaRPr lang="en-GB" sz="1800" dirty="0"/>
          </a:p>
        </p:txBody>
      </p:sp>
    </p:spTree>
    <p:extLst>
      <p:ext uri="{BB962C8B-B14F-4D97-AF65-F5344CB8AC3E}">
        <p14:creationId xmlns:p14="http://schemas.microsoft.com/office/powerpoint/2010/main" val="545126325"/>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GB" sz="4000" b="1" dirty="0"/>
              <a:t>References</a:t>
            </a:r>
          </a:p>
        </p:txBody>
      </p:sp>
      <p:sp>
        <p:nvSpPr>
          <p:cNvPr id="3" name="Content Placeholder 2"/>
          <p:cNvSpPr>
            <a:spLocks noGrp="1"/>
          </p:cNvSpPr>
          <p:nvPr>
            <p:ph idx="1"/>
          </p:nvPr>
        </p:nvSpPr>
        <p:spPr>
          <a:xfrm>
            <a:off x="1981200" y="2501660"/>
            <a:ext cx="8229599" cy="4176463"/>
          </a:xfrm>
        </p:spPr>
        <p:txBody>
          <a:bodyPr>
            <a:normAutofit fontScale="55000" lnSpcReduction="20000"/>
          </a:bodyPr>
          <a:lstStyle/>
          <a:p>
            <a:pPr marL="51435" indent="0">
              <a:buNone/>
            </a:pPr>
            <a:r>
              <a:rPr lang="en-GB" dirty="0"/>
              <a:t>Linn, R. (2001) ‘The insights of Kohlberg and Gilligan into moral development and counselling’ </a:t>
            </a:r>
            <a:r>
              <a:rPr lang="en-GB" i="1" dirty="0"/>
              <a:t>Social </a:t>
            </a:r>
            <a:r>
              <a:rPr lang="en-GB" i="1" dirty="0" err="1"/>
              <a:t>Behavior</a:t>
            </a:r>
            <a:r>
              <a:rPr lang="en-GB" i="1" dirty="0"/>
              <a:t> &amp; Personality: an international journal</a:t>
            </a:r>
            <a:r>
              <a:rPr lang="en-GB" dirty="0"/>
              <a:t>, Vol.29 (6), p.593-601</a:t>
            </a:r>
          </a:p>
          <a:p>
            <a:pPr marL="51435" indent="0">
              <a:buNone/>
            </a:pPr>
            <a:endParaRPr lang="en-GB" dirty="0"/>
          </a:p>
          <a:p>
            <a:pPr marL="51435" indent="0">
              <a:buNone/>
            </a:pPr>
            <a:r>
              <a:rPr lang="en-GB" dirty="0"/>
              <a:t>Michaels, ML, Barr, A, </a:t>
            </a:r>
            <a:r>
              <a:rPr lang="en-GB" dirty="0" err="1"/>
              <a:t>Roosa</a:t>
            </a:r>
            <a:r>
              <a:rPr lang="en-GB" dirty="0"/>
              <a:t>, MW &amp; Knight GP (2007) Self-Esteem: Assessing Measurement Equivalence in a Multi-ethnic Sample of Youth’, The Journal of Early Adolescence, Vo. 27, pp.269-293.</a:t>
            </a:r>
          </a:p>
          <a:p>
            <a:pPr marL="51435" indent="0">
              <a:buNone/>
            </a:pPr>
            <a:endParaRPr lang="en-GB" dirty="0"/>
          </a:p>
          <a:p>
            <a:pPr marL="51435" indent="0">
              <a:buNone/>
            </a:pPr>
            <a:r>
              <a:rPr lang="en-GB" dirty="0"/>
              <a:t> Parker J (2011) ‘Editorial: HE Humanities and Arts, HE Subject Centres: RIP?’ Arts and Humanities in HE, Vol.10: No. 3 pp.1-8</a:t>
            </a:r>
          </a:p>
          <a:p>
            <a:pPr marL="51435" indent="0">
              <a:buNone/>
            </a:pPr>
            <a:endParaRPr lang="en-GB" dirty="0"/>
          </a:p>
          <a:p>
            <a:pPr marL="51435" indent="0">
              <a:buNone/>
            </a:pPr>
            <a:r>
              <a:rPr lang="en-GB" dirty="0"/>
              <a:t>Payne, G (2013) Social Divisions. England, UK: Palgrave Macmillan.</a:t>
            </a:r>
          </a:p>
          <a:p>
            <a:pPr marL="51435" indent="0">
              <a:buNone/>
            </a:pPr>
            <a:endParaRPr lang="en-GB" dirty="0"/>
          </a:p>
          <a:p>
            <a:pPr marL="51435" indent="0">
              <a:buNone/>
            </a:pPr>
            <a:r>
              <a:rPr lang="en-GB" dirty="0"/>
              <a:t>Regan E &amp; Dillon J (2012) ‘Undergraduate students’ narrations of gender and choice – a focus group study’, HEA.</a:t>
            </a:r>
          </a:p>
          <a:p>
            <a:pPr marL="51435" indent="0">
              <a:buNone/>
            </a:pPr>
            <a:endParaRPr lang="en-GB" dirty="0"/>
          </a:p>
          <a:p>
            <a:pPr marL="51435" indent="0">
              <a:buNone/>
            </a:pPr>
            <a:r>
              <a:rPr lang="en-GB" dirty="0"/>
              <a:t>Thompson, N (2016) Anti-Discriminatory Practice. London, UK: Palgrave.</a:t>
            </a:r>
          </a:p>
          <a:p>
            <a:pPr marL="51435" indent="0">
              <a:buNone/>
            </a:pPr>
            <a:r>
              <a:rPr lang="en-GB" dirty="0"/>
              <a:t>White HC (1992) Identity and Control: A Structural Theory of Social Action, Princetown, New Jersey: Princetown University Press.</a:t>
            </a:r>
          </a:p>
          <a:p>
            <a:endParaRPr lang="en-GB" dirty="0"/>
          </a:p>
          <a:p>
            <a:endParaRPr lang="en-GB" dirty="0"/>
          </a:p>
          <a:p>
            <a:endParaRPr lang="en-GB" dirty="0"/>
          </a:p>
          <a:p>
            <a:endParaRPr lang="en-GB" dirty="0"/>
          </a:p>
          <a:p>
            <a:endParaRPr lang="en-GB" dirty="0"/>
          </a:p>
        </p:txBody>
      </p:sp>
    </p:spTree>
    <p:extLst>
      <p:ext uri="{BB962C8B-B14F-4D97-AF65-F5344CB8AC3E}">
        <p14:creationId xmlns:p14="http://schemas.microsoft.com/office/powerpoint/2010/main" val="2558110175"/>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extLst>
      <p:ext uri="{BB962C8B-B14F-4D97-AF65-F5344CB8AC3E}">
        <p14:creationId xmlns:p14="http://schemas.microsoft.com/office/powerpoint/2010/main" val="3006521049"/>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extLst>
      <p:ext uri="{BB962C8B-B14F-4D97-AF65-F5344CB8AC3E}">
        <p14:creationId xmlns:p14="http://schemas.microsoft.com/office/powerpoint/2010/main" val="2557283556"/>
      </p:ext>
    </p:extLst>
  </p:cSld>
  <p:clrMapOvr>
    <a:masterClrMapping/>
  </p:clrMapOvr>
</p:sld>
</file>

<file path=ppt/theme/_rels/theme1.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image" Target="../media/image1.jpeg"/></Relationships>
</file>

<file path=ppt/theme/theme1.xml><?xml version="1.0" encoding="utf-8"?>
<a:theme xmlns:a="http://schemas.openxmlformats.org/drawingml/2006/main" name="Organic">
  <a:themeElements>
    <a:clrScheme name="Organic">
      <a:dk1>
        <a:sysClr val="windowText" lastClr="000000"/>
      </a:dk1>
      <a:lt1>
        <a:sysClr val="window" lastClr="FFFFFF"/>
      </a:lt1>
      <a:dk2>
        <a:srgbClr val="212121"/>
      </a:dk2>
      <a:lt2>
        <a:srgbClr val="DADADA"/>
      </a:lt2>
      <a:accent1>
        <a:srgbClr val="D9B247"/>
      </a:accent1>
      <a:accent2>
        <a:srgbClr val="CC702D"/>
      </a:accent2>
      <a:accent3>
        <a:srgbClr val="B53A31"/>
      </a:accent3>
      <a:accent4>
        <a:srgbClr val="815F56"/>
      </a:accent4>
      <a:accent5>
        <a:srgbClr val="AE9E7C"/>
      </a:accent5>
      <a:accent6>
        <a:srgbClr val="7B8865"/>
      </a:accent6>
      <a:hlink>
        <a:srgbClr val="BB7826"/>
      </a:hlink>
      <a:folHlink>
        <a:srgbClr val="CF9C5F"/>
      </a:folHlink>
    </a:clrScheme>
    <a:fontScheme name="Organic">
      <a:majorFont>
        <a:latin typeface="Garamond" panose="02020404030301010803"/>
        <a:ea typeface=""/>
        <a:cs typeface=""/>
        <a:font script="Jpan" typeface="ＭＳ Ｐゴシック"/>
        <a:font script="Hang" typeface="돋움"/>
        <a:font script="Hans" typeface="方正舒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ajorFont>
      <a:minorFont>
        <a:latin typeface="Garamond" panose="02020404030301010803"/>
        <a:ea typeface=""/>
        <a:cs typeface=""/>
        <a:font script="Jpan" typeface="ＭＳ Ｐ明朝"/>
        <a:font script="Hang" typeface="바탕"/>
        <a:font script="Hans" typeface="方正舒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inorFont>
    </a:fontScheme>
    <a:fmtScheme name="Organic">
      <a:fillStyleLst>
        <a:solidFill>
          <a:schemeClr val="phClr"/>
        </a:solidFill>
        <a:gradFill rotWithShape="1">
          <a:gsLst>
            <a:gs pos="0">
              <a:schemeClr val="phClr">
                <a:tint val="60000"/>
                <a:lumMod val="110000"/>
              </a:schemeClr>
            </a:gs>
            <a:gs pos="100000">
              <a:schemeClr val="phClr">
                <a:tint val="82000"/>
              </a:schemeClr>
            </a:gs>
          </a:gsLst>
          <a:lin ang="5400000" scaled="0"/>
        </a:gradFill>
        <a:blipFill>
          <a:blip xmlns:r="http://schemas.openxmlformats.org/officeDocument/2006/relationships" r:embed="rId1">
            <a:duotone>
              <a:schemeClr val="phClr">
                <a:shade val="74000"/>
                <a:satMod val="130000"/>
                <a:lumMod val="90000"/>
              </a:schemeClr>
              <a:schemeClr val="phClr">
                <a:tint val="94000"/>
                <a:satMod val="120000"/>
                <a:lumMod val="104000"/>
              </a:schemeClr>
            </a:duotone>
          </a:blip>
          <a:tile tx="0" ty="0" sx="100000" sy="100000" flip="none" algn="tl"/>
        </a:blipFill>
      </a:fillStyleLst>
      <a:lnStyleLst>
        <a:ln w="9525" cap="flat" cmpd="sng" algn="ctr">
          <a:solidFill>
            <a:schemeClr val="phClr"/>
          </a:solidFill>
          <a:prstDash val="solid"/>
        </a:ln>
        <a:ln w="15875" cap="flat" cmpd="sng" algn="ctr">
          <a:solidFill>
            <a:schemeClr val="phClr"/>
          </a:solidFill>
          <a:prstDash val="solid"/>
        </a:ln>
        <a:ln w="25400" cap="flat" cmpd="sng" algn="ctr">
          <a:solidFill>
            <a:schemeClr val="phClr"/>
          </a:solidFill>
          <a:prstDash val="solid"/>
        </a:ln>
      </a:lnStyleLst>
      <a:effectStyleLst>
        <a:effectStyle>
          <a:effectLst/>
        </a:effectStyle>
        <a:effectStyle>
          <a:effectLst>
            <a:innerShdw blurRad="25400" dist="12700" dir="13500000">
              <a:srgbClr val="000000">
                <a:alpha val="45000"/>
              </a:srgbClr>
            </a:innerShdw>
          </a:effectLst>
        </a:effectStyle>
        <a:effectStyle>
          <a:effectLst>
            <a:outerShdw blurRad="38100" dist="25400" dir="5400000" rotWithShape="0">
              <a:srgbClr val="000000">
                <a:alpha val="60000"/>
              </a:srgbClr>
            </a:outerShdw>
          </a:effectLst>
        </a:effectStyle>
      </a:effectStyleLst>
      <a:bgFillStyleLst>
        <a:solidFill>
          <a:schemeClr val="phClr"/>
        </a:solidFill>
        <a:gradFill rotWithShape="1">
          <a:gsLst>
            <a:gs pos="0">
              <a:schemeClr val="phClr">
                <a:tint val="90000"/>
                <a:lumMod val="110000"/>
              </a:schemeClr>
            </a:gs>
            <a:gs pos="100000">
              <a:schemeClr val="phClr">
                <a:shade val="88000"/>
                <a:lumMod val="98000"/>
              </a:schemeClr>
            </a:gs>
          </a:gsLst>
          <a:lin ang="5400000" scaled="0"/>
        </a:gradFill>
        <a:blipFill>
          <a:blip xmlns:r="http://schemas.openxmlformats.org/officeDocument/2006/relationships" r:embed="rId2"/>
          <a:stretch/>
        </a:blipFill>
      </a:bgFillStyleLst>
    </a:fmtScheme>
  </a:themeElements>
  <a:objectDefaults/>
  <a:extraClrSchemeLst/>
  <a:extLst>
    <a:ext uri="{05A4C25C-085E-4340-85A3-A5531E510DB2}">
      <thm15:themeFamily xmlns:thm15="http://schemas.microsoft.com/office/thememl/2012/main" name="Organic" id="{28CDC826-8792-45C0-861B-85EB3ADEDA33}" vid="{E4E49EB0-FB00-41F5-9359-4843D783A23D}"/>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Organic</Template>
  <TotalTime>98</TotalTime>
  <Words>2325</Words>
  <Application>Microsoft Office PowerPoint</Application>
  <PresentationFormat>Widescreen</PresentationFormat>
  <Paragraphs>287</Paragraphs>
  <Slides>38</Slides>
  <Notes>13</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38</vt:i4>
      </vt:variant>
    </vt:vector>
  </HeadingPairs>
  <TitlesOfParts>
    <vt:vector size="44" baseType="lpstr">
      <vt:lpstr>Arial</vt:lpstr>
      <vt:lpstr>Calibri</vt:lpstr>
      <vt:lpstr>Garamond</vt:lpstr>
      <vt:lpstr>Gulim</vt:lpstr>
      <vt:lpstr>Times New Roman</vt:lpstr>
      <vt:lpstr>Organic</vt:lpstr>
      <vt:lpstr>PowerPoint Presentation</vt:lpstr>
      <vt:lpstr>Self-Concept &amp; Self-Esteem</vt:lpstr>
      <vt:lpstr>PowerPoint Presentation</vt:lpstr>
      <vt:lpstr>Encouraging Self-Esteem</vt:lpstr>
      <vt:lpstr>PowerPoint Presentation</vt:lpstr>
      <vt:lpstr>Moral Development - A Moral Dilemma</vt:lpstr>
      <vt:lpstr>Lawrence Kohlberg’s Six Stages of Moral Development</vt:lpstr>
      <vt:lpstr>Lawrence Kohlberg’s Six Stages of Moral Development</vt:lpstr>
      <vt:lpstr>Lawrence Kohlberg’s Six Stages of Moral Development</vt:lpstr>
      <vt:lpstr>Lawrence Kohlberg’s Six Stages of Moral Development</vt:lpstr>
      <vt:lpstr>Lawrence Kohlberg’s Six Stages of Moral Development</vt:lpstr>
      <vt:lpstr>Lawrence Kohlberg’s Six Stages of Moral Development</vt:lpstr>
      <vt:lpstr>Lawrence Kohlberg’s Six Stages of Moral Development</vt:lpstr>
      <vt:lpstr>Lawrence Kohlberg’s Six Stages of Moral Development</vt:lpstr>
      <vt:lpstr>Lawrence Kohlberg’s Six Stages of Moral Development</vt:lpstr>
      <vt:lpstr>Lawrence Kohlberg’s Six Stages of Moral Development</vt:lpstr>
      <vt:lpstr>Criticisms of Kohlberg</vt:lpstr>
      <vt:lpstr>Alternative theories of morality</vt:lpstr>
      <vt:lpstr>PowerPoint Presentation</vt:lpstr>
      <vt:lpstr>What do we mean by ‘personality’?</vt:lpstr>
      <vt:lpstr>Personality</vt:lpstr>
      <vt:lpstr>Personality</vt:lpstr>
      <vt:lpstr>The “BIG FIVE” personality model</vt:lpstr>
      <vt:lpstr>What are the ‘big five’? </vt:lpstr>
      <vt:lpstr> Openness to experience</vt:lpstr>
      <vt:lpstr>PowerPoint Presentation</vt:lpstr>
      <vt:lpstr>PowerPoint Presentation</vt:lpstr>
      <vt:lpstr>Emotional stability</vt:lpstr>
      <vt:lpstr>PowerPoint Presentation</vt:lpstr>
      <vt:lpstr>What are your thoughts on the ‘big five’ as a way of describing personality?</vt:lpstr>
      <vt:lpstr>Dis-identification</vt:lpstr>
      <vt:lpstr>PowerPoint Presentation</vt:lpstr>
      <vt:lpstr>What is my real identity?</vt:lpstr>
      <vt:lpstr>Summary</vt:lpstr>
      <vt:lpstr>References</vt:lpstr>
      <vt:lpstr>References</vt:lpstr>
      <vt:lpstr>PowerPoint Presentation</vt:lpstr>
      <vt:lpstr>PowerPoint Presentation</vt:lpstr>
    </vt:vector>
  </TitlesOfParts>
  <Company>University of Wales Trinity Saint David</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jjj</dc:title>
  <dc:creator>Joanne Davies (Yr Athrofa)</dc:creator>
  <cp:lastModifiedBy>Joanne Davies (Yr Athrofa)</cp:lastModifiedBy>
  <cp:revision>12</cp:revision>
  <dcterms:created xsi:type="dcterms:W3CDTF">2019-11-11T18:15:48Z</dcterms:created>
  <dcterms:modified xsi:type="dcterms:W3CDTF">2019-11-11T19:54:38Z</dcterms:modified>
</cp:coreProperties>
</file>