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B80677-6408-40ED-A80C-27AABE54DE0D}" type="datetimeFigureOut">
              <a:rPr lang="en-GB" smtClean="0"/>
              <a:t>23/06/2015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9641AC-BDC9-4BB9-8E5A-1044974067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5691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0DAAED-AA5D-4414-979C-C7762B3F1149}" type="datetime1">
              <a:rPr lang="en-GB" smtClean="0"/>
              <a:t>23/06/2015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900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AEF853-D26A-4C02-AE76-5413CFB44F52}" type="datetime1">
              <a:rPr lang="en-GB" smtClean="0"/>
              <a:t>23/06/2015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860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2F7AD9-71A9-40BE-81F3-98ABADA850D6}" type="datetime1">
              <a:rPr lang="en-GB" smtClean="0"/>
              <a:t>23/06/2015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1270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127937-2589-441F-B168-549315F14AF8}" type="datetime1">
              <a:rPr lang="en-GB" smtClean="0"/>
              <a:t>23/06/2015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957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667882-5DCB-4D9E-A3A2-7DDF6E851E6B}" type="datetime1">
              <a:rPr lang="en-GB" smtClean="0"/>
              <a:t>23/06/2015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9541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E6769F-F670-4D0A-A488-DC556F050BA3}" type="datetime1">
              <a:rPr lang="en-GB" smtClean="0"/>
              <a:t>23/06/2015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96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86D3B-E4DE-4CD1-98F8-9C3363D5592C}" type="datetime1">
              <a:rPr lang="en-GB" smtClean="0"/>
              <a:t>23/06/2015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2000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328ECF-7A6C-4831-8576-89CE4793BEF2}" type="datetime1">
              <a:rPr lang="en-GB" smtClean="0"/>
              <a:t>23/06/2015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180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1F5C3-B09E-43D6-A6CB-ED41B19DE4E9}" type="datetime1">
              <a:rPr lang="en-GB" smtClean="0"/>
              <a:t>23/06/2015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680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29A1D6-B066-4607-85AF-7ECDD7C7DEBC}" type="datetime1">
              <a:rPr lang="en-GB" smtClean="0"/>
              <a:t>23/06/2015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692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CAB81F-B98C-4F9D-86B2-1F6B7D89D31F}" type="datetime1">
              <a:rPr lang="en-GB" smtClean="0"/>
              <a:t>23/06/2015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043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FE614C-1941-438D-92BC-A06CBEE5A721}" type="datetime1">
              <a:rPr lang="en-GB" smtClean="0"/>
              <a:t>23/06/2015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119AAE-DE01-4C93-B597-D36B3A5D8C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796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92088"/>
          </a:xfrm>
        </p:spPr>
        <p:txBody>
          <a:bodyPr/>
          <a:lstStyle/>
          <a:p>
            <a:r>
              <a:rPr lang="en-GB" sz="3600" dirty="0">
                <a:solidFill>
                  <a:prstClr val="black"/>
                </a:solidFill>
              </a:rPr>
              <a:t>Dynamics: A Summary of basic Principles</a:t>
            </a:r>
            <a:endParaRPr lang="en-GB" dirty="0"/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822" y="980728"/>
            <a:ext cx="7138562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28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Dynamics: A Summary of Basic Principles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979" y="1196752"/>
            <a:ext cx="7200413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38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20080"/>
          </a:xfrm>
        </p:spPr>
        <p:txBody>
          <a:bodyPr>
            <a:normAutofit/>
          </a:bodyPr>
          <a:lstStyle/>
          <a:p>
            <a:r>
              <a:rPr lang="en-GB" sz="3600" dirty="0"/>
              <a:t>Rotary Motion</a:t>
            </a:r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80728"/>
            <a:ext cx="7200800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2987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2832990" y="5733256"/>
            <a:ext cx="936104" cy="369332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5907" y="260648"/>
            <a:ext cx="8229600" cy="792088"/>
          </a:xfrm>
        </p:spPr>
        <p:txBody>
          <a:bodyPr>
            <a:normAutofit/>
          </a:bodyPr>
          <a:lstStyle/>
          <a:p>
            <a:r>
              <a:rPr lang="en-GB" sz="3600" dirty="0" smtClean="0"/>
              <a:t>Rotary Motion</a:t>
            </a:r>
            <a:endParaRPr lang="en-GB" sz="3600" dirty="0"/>
          </a:p>
        </p:txBody>
      </p:sp>
      <p:pic>
        <p:nvPicPr>
          <p:cNvPr id="4101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96751"/>
            <a:ext cx="7116200" cy="4331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2832990" y="5733256"/>
            <a:ext cx="9361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= rα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067944" y="5661248"/>
            <a:ext cx="4727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(9)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883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864096"/>
          </a:xfrm>
        </p:spPr>
        <p:txBody>
          <a:bodyPr>
            <a:normAutofit/>
          </a:bodyPr>
          <a:lstStyle/>
          <a:p>
            <a:r>
              <a:rPr lang="en-GB" sz="3600" dirty="0"/>
              <a:t>Mass, Force, Weight and Momentum</a:t>
            </a: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7920880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505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80120"/>
          </a:xfrm>
        </p:spPr>
        <p:txBody>
          <a:bodyPr>
            <a:normAutofit/>
          </a:bodyPr>
          <a:lstStyle/>
          <a:p>
            <a:r>
              <a:rPr lang="en-GB" dirty="0" smtClean="0"/>
              <a:t>Newton’s </a:t>
            </a:r>
            <a:r>
              <a:rPr lang="en-GB" dirty="0"/>
              <a:t>Laws of </a:t>
            </a:r>
            <a:r>
              <a:rPr lang="en-GB" dirty="0" smtClean="0"/>
              <a:t>Motion</a:t>
            </a:r>
            <a:endParaRPr lang="en-GB" dirty="0"/>
          </a:p>
        </p:txBody>
      </p:sp>
      <p:pic>
        <p:nvPicPr>
          <p:cNvPr id="6148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466" y="1628800"/>
            <a:ext cx="7031902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234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583"/>
            <a:ext cx="8229600" cy="864096"/>
          </a:xfrm>
        </p:spPr>
        <p:txBody>
          <a:bodyPr>
            <a:normAutofit/>
          </a:bodyPr>
          <a:lstStyle/>
          <a:p>
            <a:r>
              <a:rPr lang="en-GB" sz="3600" dirty="0" smtClean="0">
                <a:effectLst/>
                <a:ea typeface="Times New Roman"/>
              </a:rPr>
              <a:t>Torque and Angular Momentum</a:t>
            </a:r>
            <a:endParaRPr lang="en-GB" sz="3600" dirty="0"/>
          </a:p>
        </p:txBody>
      </p:sp>
      <p:pic>
        <p:nvPicPr>
          <p:cNvPr id="717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96752"/>
            <a:ext cx="6624736" cy="5360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44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92088"/>
          </a:xfrm>
        </p:spPr>
        <p:txBody>
          <a:bodyPr/>
          <a:lstStyle/>
          <a:p>
            <a:r>
              <a:rPr lang="en-GB" sz="3600" dirty="0">
                <a:solidFill>
                  <a:prstClr val="black"/>
                </a:solidFill>
                <a:ea typeface="Times New Roman"/>
              </a:rPr>
              <a:t>Torque and Angular Momentum</a:t>
            </a:r>
            <a:endParaRPr lang="en-GB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8264217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323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>
            <a:normAutofit/>
          </a:bodyPr>
          <a:lstStyle/>
          <a:p>
            <a:r>
              <a:rPr lang="en-GB" sz="3600" dirty="0" smtClean="0">
                <a:effectLst/>
                <a:ea typeface="Times New Roman"/>
              </a:rPr>
              <a:t>Circular Motion</a:t>
            </a:r>
            <a:endParaRPr lang="en-GB" sz="3600" dirty="0"/>
          </a:p>
        </p:txBody>
      </p:sp>
      <p:pic>
        <p:nvPicPr>
          <p:cNvPr id="921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7344815" cy="5328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191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864096"/>
          </a:xfrm>
        </p:spPr>
        <p:txBody>
          <a:bodyPr>
            <a:normAutofit/>
          </a:bodyPr>
          <a:lstStyle/>
          <a:p>
            <a:r>
              <a:rPr lang="en-GB" sz="3600" dirty="0" smtClean="0">
                <a:cs typeface="Times New Roman" panose="02020603050405020304" pitchFamily="18" charset="0"/>
              </a:rPr>
              <a:t>Circular Motion</a:t>
            </a:r>
            <a:endParaRPr lang="en-GB" sz="3600" dirty="0">
              <a:cs typeface="Times New Roman" panose="02020603050405020304" pitchFamily="18" charset="0"/>
            </a:endParaRPr>
          </a:p>
        </p:txBody>
      </p:sp>
      <p:pic>
        <p:nvPicPr>
          <p:cNvPr id="11267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782261"/>
            <a:ext cx="4248472" cy="33830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908720"/>
            <a:ext cx="6563073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90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/>
          </a:bodyPr>
          <a:lstStyle/>
          <a:p>
            <a:r>
              <a:rPr lang="en-GB" sz="3600" dirty="0"/>
              <a:t>Work Energy and Power</a:t>
            </a:r>
          </a:p>
        </p:txBody>
      </p:sp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08720"/>
            <a:ext cx="6984776" cy="55446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853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20080"/>
          </a:xfrm>
        </p:spPr>
        <p:txBody>
          <a:bodyPr>
            <a:normAutofit/>
          </a:bodyPr>
          <a:lstStyle/>
          <a:p>
            <a:r>
              <a:rPr lang="en-GB" sz="3600" dirty="0"/>
              <a:t>Kinetic Energy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978" y="855250"/>
            <a:ext cx="8007462" cy="5166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7545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792088"/>
          </a:xfrm>
        </p:spPr>
        <p:txBody>
          <a:bodyPr>
            <a:normAutofit/>
          </a:bodyPr>
          <a:lstStyle/>
          <a:p>
            <a:r>
              <a:rPr lang="en-GB" sz="3600" dirty="0"/>
              <a:t>Strain Energy</a:t>
            </a:r>
          </a:p>
        </p:txBody>
      </p:sp>
      <p:pic>
        <p:nvPicPr>
          <p:cNvPr id="3077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340768"/>
            <a:ext cx="8136904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427606"/>
            <a:ext cx="7035695" cy="6656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193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720080"/>
          </a:xfrm>
        </p:spPr>
        <p:txBody>
          <a:bodyPr>
            <a:normAutofit/>
          </a:bodyPr>
          <a:lstStyle/>
          <a:p>
            <a:r>
              <a:rPr lang="en-GB" sz="3600" dirty="0"/>
              <a:t>Power</a:t>
            </a: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499" y="1340768"/>
            <a:ext cx="8928992" cy="4176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611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92088"/>
          </a:xfrm>
        </p:spPr>
        <p:txBody>
          <a:bodyPr>
            <a:normAutofit/>
          </a:bodyPr>
          <a:lstStyle/>
          <a:p>
            <a:r>
              <a:rPr lang="en-GB" sz="3600" dirty="0"/>
              <a:t>Friction</a:t>
            </a:r>
          </a:p>
        </p:txBody>
      </p:sp>
      <p:pic>
        <p:nvPicPr>
          <p:cNvPr id="512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268760"/>
            <a:ext cx="8469835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497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648072"/>
          </a:xfrm>
        </p:spPr>
        <p:txBody>
          <a:bodyPr>
            <a:normAutofit/>
          </a:bodyPr>
          <a:lstStyle/>
          <a:p>
            <a:r>
              <a:rPr lang="en-GB" sz="3600" dirty="0"/>
              <a:t>Friction</a:t>
            </a:r>
          </a:p>
        </p:txBody>
      </p:sp>
      <p:pic>
        <p:nvPicPr>
          <p:cNvPr id="6149" name="Picture 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766" y="1340768"/>
            <a:ext cx="8261049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525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48072"/>
          </a:xfrm>
        </p:spPr>
        <p:txBody>
          <a:bodyPr>
            <a:normAutofit/>
          </a:bodyPr>
          <a:lstStyle/>
          <a:p>
            <a:r>
              <a:rPr lang="en-GB" sz="3600" dirty="0"/>
              <a:t>Friction on an inclined plane</a:t>
            </a:r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4744"/>
            <a:ext cx="7336439" cy="53418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119AAE-DE01-4C93-B597-D36B3A5D8C70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36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</a:spPr>
      <a:bodyPr wrap="square" rtlCol="0">
        <a:spAutoFit/>
      </a:bodyPr>
      <a:lstStyle>
        <a:defPPr>
          <a:defRPr dirty="0"/>
        </a:defPPr>
      </a:lst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2867</TotalTime>
  <Words>80</Words>
  <Application>Microsoft Office PowerPoint</Application>
  <PresentationFormat>On-screen Show (4:3)</PresentationFormat>
  <Paragraphs>36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Dynamics: A Summary of basic Principles</vt:lpstr>
      <vt:lpstr>Dynamics: A Summary of Basic Principles </vt:lpstr>
      <vt:lpstr>Rotary Motion</vt:lpstr>
      <vt:lpstr>Rotary Motion</vt:lpstr>
      <vt:lpstr>Mass, Force, Weight and Momentum</vt:lpstr>
      <vt:lpstr>Newton’s Laws of Motion</vt:lpstr>
      <vt:lpstr>Torque and Angular Momentum</vt:lpstr>
      <vt:lpstr>Torque and Angular Momentum</vt:lpstr>
      <vt:lpstr>Circular Motion</vt:lpstr>
      <vt:lpstr>Circular Motion</vt:lpstr>
      <vt:lpstr>Work Energy and Power</vt:lpstr>
      <vt:lpstr>Kinetic Energy</vt:lpstr>
      <vt:lpstr>Strain Energy</vt:lpstr>
      <vt:lpstr>Power</vt:lpstr>
      <vt:lpstr>Friction</vt:lpstr>
      <vt:lpstr>Friction</vt:lpstr>
      <vt:lpstr>Friction on an inclined plane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Dynamics: A Summary of basic Principles</dc:title>
  <dc:creator>Goodson, Robert</dc:creator>
  <cp:lastModifiedBy>Goodson, Robert</cp:lastModifiedBy>
  <cp:revision>25</cp:revision>
  <dcterms:created xsi:type="dcterms:W3CDTF">2015-06-16T12:53:10Z</dcterms:created>
  <dcterms:modified xsi:type="dcterms:W3CDTF">2015-06-23T10:06:51Z</dcterms:modified>
</cp:coreProperties>
</file>