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409" r:id="rId3"/>
    <p:sldId id="416" r:id="rId4"/>
    <p:sldId id="413" r:id="rId5"/>
    <p:sldId id="414" r:id="rId6"/>
    <p:sldId id="417" r:id="rId7"/>
    <p:sldId id="418" r:id="rId8"/>
    <p:sldId id="419" r:id="rId9"/>
    <p:sldId id="423" r:id="rId10"/>
    <p:sldId id="427" r:id="rId11"/>
    <p:sldId id="420" r:id="rId12"/>
    <p:sldId id="421" r:id="rId13"/>
    <p:sldId id="422" r:id="rId14"/>
    <p:sldId id="425" r:id="rId15"/>
    <p:sldId id="424" r:id="rId16"/>
    <p:sldId id="430" r:id="rId17"/>
    <p:sldId id="428" r:id="rId1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9D9"/>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99" d="100"/>
          <a:sy n="99" d="100"/>
        </p:scale>
        <p:origin x="84" y="582"/>
      </p:cViewPr>
      <p:guideLst>
        <p:guide orient="horz" pos="2146"/>
        <p:guide pos="3841"/>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9" Type="http://schemas.openxmlformats.org/officeDocument/2006/relationships/tags" Target="../tags/tag7.xml"/><Relationship Id="rId8" Type="http://schemas.openxmlformats.org/officeDocument/2006/relationships/tags" Target="../tags/tag6.xml"/><Relationship Id="rId7" Type="http://schemas.openxmlformats.org/officeDocument/2006/relationships/tags" Target="../tags/tag5.xml"/><Relationship Id="rId6" Type="http://schemas.openxmlformats.org/officeDocument/2006/relationships/tags" Target="../tags/tag4.xml"/><Relationship Id="rId5" Type="http://schemas.openxmlformats.org/officeDocument/2006/relationships/tags" Target="../tags/tag3.xml"/><Relationship Id="rId4" Type="http://schemas.openxmlformats.org/officeDocument/2006/relationships/tags" Target="../tags/tag2.xml"/><Relationship Id="rId3" Type="http://schemas.openxmlformats.org/officeDocument/2006/relationships/image" Target="../media/image1.jpeg"/><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2.xml"/><Relationship Id="rId5" Type="http://schemas.openxmlformats.org/officeDocument/2006/relationships/tags" Target="../tags/tag11.xml"/><Relationship Id="rId4" Type="http://schemas.openxmlformats.org/officeDocument/2006/relationships/tags" Target="../tags/tag10.xml"/><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8" Type="http://schemas.openxmlformats.org/officeDocument/2006/relationships/tags" Target="../tags/tag18.xml"/><Relationship Id="rId7" Type="http://schemas.openxmlformats.org/officeDocument/2006/relationships/tags" Target="../tags/tag17.xml"/><Relationship Id="rId6" Type="http://schemas.openxmlformats.org/officeDocument/2006/relationships/tags" Target="../tags/tag16.xml"/><Relationship Id="rId5" Type="http://schemas.openxmlformats.org/officeDocument/2006/relationships/tags" Target="../tags/tag15.xml"/><Relationship Id="rId4" Type="http://schemas.openxmlformats.org/officeDocument/2006/relationships/tags" Target="../tags/tag14.xml"/><Relationship Id="rId3" Type="http://schemas.openxmlformats.org/officeDocument/2006/relationships/image" Target="../media/image1.jpeg"/><Relationship Id="rId2" Type="http://schemas.openxmlformats.org/officeDocument/2006/relationships/tags" Target="../tags/tag13.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4.xml"/><Relationship Id="rId6" Type="http://schemas.openxmlformats.org/officeDocument/2006/relationships/tags" Target="../tags/tag23.xml"/><Relationship Id="rId5" Type="http://schemas.openxmlformats.org/officeDocument/2006/relationships/tags" Target="../tags/tag22.xml"/><Relationship Id="rId4" Type="http://schemas.openxmlformats.org/officeDocument/2006/relationships/tags" Target="../tags/tag21.xml"/><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32.xml"/><Relationship Id="rId8" Type="http://schemas.openxmlformats.org/officeDocument/2006/relationships/tags" Target="../tags/tag31.xml"/><Relationship Id="rId7" Type="http://schemas.openxmlformats.org/officeDocument/2006/relationships/tags" Target="../tags/tag30.xml"/><Relationship Id="rId6" Type="http://schemas.openxmlformats.org/officeDocument/2006/relationships/tags" Target="../tags/tag29.xml"/><Relationship Id="rId5" Type="http://schemas.openxmlformats.org/officeDocument/2006/relationships/tags" Target="../tags/tag28.xml"/><Relationship Id="rId4" Type="http://schemas.openxmlformats.org/officeDocument/2006/relationships/tags" Target="../tags/tag27.xml"/><Relationship Id="rId3" Type="http://schemas.openxmlformats.org/officeDocument/2006/relationships/tags" Target="../tags/tag26.xml"/><Relationship Id="rId2" Type="http://schemas.openxmlformats.org/officeDocument/2006/relationships/tags" Target="../tags/tag25.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8" Type="http://schemas.openxmlformats.org/officeDocument/2006/relationships/tags" Target="../tags/tag38.xml"/><Relationship Id="rId7" Type="http://schemas.openxmlformats.org/officeDocument/2006/relationships/tags" Target="../tags/tag37.xml"/><Relationship Id="rId6" Type="http://schemas.openxmlformats.org/officeDocument/2006/relationships/tags" Target="../tags/tag36.xml"/><Relationship Id="rId5" Type="http://schemas.openxmlformats.org/officeDocument/2006/relationships/tags" Target="../tags/tag35.xml"/><Relationship Id="rId4" Type="http://schemas.openxmlformats.org/officeDocument/2006/relationships/tags" Target="../tags/tag34.xml"/><Relationship Id="rId3" Type="http://schemas.openxmlformats.org/officeDocument/2006/relationships/image" Target="../media/image2.jpeg"/><Relationship Id="rId2" Type="http://schemas.openxmlformats.org/officeDocument/2006/relationships/tags" Target="../tags/tag33.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41.xml"/><Relationship Id="rId3" Type="http://schemas.openxmlformats.org/officeDocument/2006/relationships/tags" Target="../tags/tag40.xml"/><Relationship Id="rId2" Type="http://schemas.openxmlformats.org/officeDocument/2006/relationships/tags" Target="../tags/tag39.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7.xml"/><Relationship Id="rId6" Type="http://schemas.openxmlformats.org/officeDocument/2006/relationships/tags" Target="../tags/tag46.xml"/><Relationship Id="rId5" Type="http://schemas.openxmlformats.org/officeDocument/2006/relationships/tags" Target="../tags/tag45.xml"/><Relationship Id="rId4" Type="http://schemas.openxmlformats.org/officeDocument/2006/relationships/tags" Target="../tags/tag44.xml"/><Relationship Id="rId3" Type="http://schemas.openxmlformats.org/officeDocument/2006/relationships/tags" Target="../tags/tag43.xml"/><Relationship Id="rId2" Type="http://schemas.openxmlformats.org/officeDocument/2006/relationships/tags" Target="../tags/tag42.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52.xml"/><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6.xml"/><Relationship Id="rId4" Type="http://schemas.openxmlformats.org/officeDocument/2006/relationships/tags" Target="../tags/tag55.xml"/><Relationship Id="rId3" Type="http://schemas.openxmlformats.org/officeDocument/2006/relationships/tags" Target="../tags/tag54.xml"/><Relationship Id="rId2" Type="http://schemas.openxmlformats.org/officeDocument/2006/relationships/tags" Target="../tags/tag53.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8" Type="http://schemas.openxmlformats.org/officeDocument/2006/relationships/tags" Target="../tags/tag62.xml"/><Relationship Id="rId7" Type="http://schemas.openxmlformats.org/officeDocument/2006/relationships/tags" Target="../tags/tag61.xml"/><Relationship Id="rId6" Type="http://schemas.openxmlformats.org/officeDocument/2006/relationships/tags" Target="../tags/tag60.xml"/><Relationship Id="rId5" Type="http://schemas.openxmlformats.org/officeDocument/2006/relationships/tags" Target="../tags/tag59.xml"/><Relationship Id="rId4" Type="http://schemas.openxmlformats.org/officeDocument/2006/relationships/tags" Target="../tags/tag58.xml"/><Relationship Id="rId3" Type="http://schemas.openxmlformats.org/officeDocument/2006/relationships/image" Target="../media/image1.jpeg"/><Relationship Id="rId2" Type="http://schemas.openxmlformats.org/officeDocument/2006/relationships/tags" Target="../tags/tag57.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9" Type="http://schemas.openxmlformats.org/officeDocument/2006/relationships/tags" Target="../tags/tag70.xml"/><Relationship Id="rId8" Type="http://schemas.openxmlformats.org/officeDocument/2006/relationships/tags" Target="../tags/tag69.xml"/><Relationship Id="rId7" Type="http://schemas.openxmlformats.org/officeDocument/2006/relationships/tags" Target="../tags/tag68.xml"/><Relationship Id="rId6" Type="http://schemas.openxmlformats.org/officeDocument/2006/relationships/tags" Target="../tags/tag67.xml"/><Relationship Id="rId5" Type="http://schemas.openxmlformats.org/officeDocument/2006/relationships/tags" Target="../tags/tag66.xml"/><Relationship Id="rId4" Type="http://schemas.openxmlformats.org/officeDocument/2006/relationships/tags" Target="../tags/tag65.xml"/><Relationship Id="rId3" Type="http://schemas.openxmlformats.org/officeDocument/2006/relationships/tags" Target="../tags/tag64.xml"/><Relationship Id="rId2" Type="http://schemas.openxmlformats.org/officeDocument/2006/relationships/tags" Target="../tags/tag63.xm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9" Type="http://schemas.openxmlformats.org/officeDocument/2006/relationships/tags" Target="../tags/tag78.xml"/><Relationship Id="rId8" Type="http://schemas.openxmlformats.org/officeDocument/2006/relationships/tags" Target="../tags/tag77.xml"/><Relationship Id="rId7" Type="http://schemas.openxmlformats.org/officeDocument/2006/relationships/tags" Target="../tags/tag76.xml"/><Relationship Id="rId6" Type="http://schemas.openxmlformats.org/officeDocument/2006/relationships/tags" Target="../tags/tag75.xml"/><Relationship Id="rId5" Type="http://schemas.openxmlformats.org/officeDocument/2006/relationships/tags" Target="../tags/tag74.xml"/><Relationship Id="rId4" Type="http://schemas.openxmlformats.org/officeDocument/2006/relationships/tags" Target="../tags/tag73.xml"/><Relationship Id="rId3" Type="http://schemas.openxmlformats.org/officeDocument/2006/relationships/tags" Target="../tags/tag72.xml"/><Relationship Id="rId2" Type="http://schemas.openxmlformats.org/officeDocument/2006/relationships/tags" Target="../tags/tag71.xml"/><Relationship Id="rId15" Type="http://schemas.openxmlformats.org/officeDocument/2006/relationships/tags" Target="../tags/tag84.xml"/><Relationship Id="rId14" Type="http://schemas.openxmlformats.org/officeDocument/2006/relationships/tags" Target="../tags/tag83.xml"/><Relationship Id="rId13" Type="http://schemas.openxmlformats.org/officeDocument/2006/relationships/tags" Target="../tags/tag82.xml"/><Relationship Id="rId12" Type="http://schemas.openxmlformats.org/officeDocument/2006/relationships/tags" Target="../tags/tag81.xml"/><Relationship Id="rId11" Type="http://schemas.openxmlformats.org/officeDocument/2006/relationships/tags" Target="../tags/tag80.xml"/><Relationship Id="rId10" Type="http://schemas.openxmlformats.org/officeDocument/2006/relationships/tags" Target="../tags/tag79.xml"/><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92.xml"/><Relationship Id="rId8" Type="http://schemas.openxmlformats.org/officeDocument/2006/relationships/tags" Target="../tags/tag91.xml"/><Relationship Id="rId7" Type="http://schemas.openxmlformats.org/officeDocument/2006/relationships/tags" Target="../tags/tag90.xml"/><Relationship Id="rId6" Type="http://schemas.openxmlformats.org/officeDocument/2006/relationships/tags" Target="../tags/tag89.xml"/><Relationship Id="rId5" Type="http://schemas.openxmlformats.org/officeDocument/2006/relationships/tags" Target="../tags/tag88.xml"/><Relationship Id="rId4" Type="http://schemas.openxmlformats.org/officeDocument/2006/relationships/tags" Target="../tags/tag87.xml"/><Relationship Id="rId3" Type="http://schemas.openxmlformats.org/officeDocument/2006/relationships/tags" Target="../tags/tag86.xml"/><Relationship Id="rId2" Type="http://schemas.openxmlformats.org/officeDocument/2006/relationships/tags" Target="../tags/tag85.xml"/><Relationship Id="rId12" Type="http://schemas.openxmlformats.org/officeDocument/2006/relationships/tags" Target="../tags/tag95.xml"/><Relationship Id="rId11" Type="http://schemas.openxmlformats.org/officeDocument/2006/relationships/tags" Target="../tags/tag94.xml"/><Relationship Id="rId10" Type="http://schemas.openxmlformats.org/officeDocument/2006/relationships/tags" Target="../tags/tag93.xml"/><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103.xml"/><Relationship Id="rId8" Type="http://schemas.openxmlformats.org/officeDocument/2006/relationships/tags" Target="../tags/tag102.xml"/><Relationship Id="rId7" Type="http://schemas.openxmlformats.org/officeDocument/2006/relationships/tags" Target="../tags/tag101.xml"/><Relationship Id="rId6" Type="http://schemas.openxmlformats.org/officeDocument/2006/relationships/tags" Target="../tags/tag100.xml"/><Relationship Id="rId5" Type="http://schemas.openxmlformats.org/officeDocument/2006/relationships/tags" Target="../tags/tag99.xml"/><Relationship Id="rId4" Type="http://schemas.openxmlformats.org/officeDocument/2006/relationships/tags" Target="../tags/tag98.xml"/><Relationship Id="rId3" Type="http://schemas.openxmlformats.org/officeDocument/2006/relationships/tags" Target="../tags/tag97.xml"/><Relationship Id="rId2" Type="http://schemas.openxmlformats.org/officeDocument/2006/relationships/tags" Target="../tags/tag96.xml"/><Relationship Id="rId12" Type="http://schemas.openxmlformats.org/officeDocument/2006/relationships/tags" Target="../tags/tag106.xml"/><Relationship Id="rId11" Type="http://schemas.openxmlformats.org/officeDocument/2006/relationships/tags" Target="../tags/tag105.xml"/><Relationship Id="rId10" Type="http://schemas.openxmlformats.org/officeDocument/2006/relationships/tags" Target="../tags/tag104.xml"/><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114.xml"/><Relationship Id="rId8" Type="http://schemas.openxmlformats.org/officeDocument/2006/relationships/tags" Target="../tags/tag113.xml"/><Relationship Id="rId7" Type="http://schemas.openxmlformats.org/officeDocument/2006/relationships/tags" Target="../tags/tag112.xml"/><Relationship Id="rId6" Type="http://schemas.openxmlformats.org/officeDocument/2006/relationships/tags" Target="../tags/tag111.xml"/><Relationship Id="rId5" Type="http://schemas.openxmlformats.org/officeDocument/2006/relationships/tags" Target="../tags/tag110.xml"/><Relationship Id="rId4" Type="http://schemas.openxmlformats.org/officeDocument/2006/relationships/tags" Target="../tags/tag109.xml"/><Relationship Id="rId3" Type="http://schemas.openxmlformats.org/officeDocument/2006/relationships/tags" Target="../tags/tag108.xml"/><Relationship Id="rId2" Type="http://schemas.openxmlformats.org/officeDocument/2006/relationships/tags" Target="../tags/tag107.xml"/><Relationship Id="rId12" Type="http://schemas.openxmlformats.org/officeDocument/2006/relationships/tags" Target="../tags/tag117.xml"/><Relationship Id="rId11" Type="http://schemas.openxmlformats.org/officeDocument/2006/relationships/tags" Target="../tags/tag116.xml"/><Relationship Id="rId10" Type="http://schemas.openxmlformats.org/officeDocument/2006/relationships/tags" Target="../tags/tag115.xml"/><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9" Type="http://schemas.openxmlformats.org/officeDocument/2006/relationships/tags" Target="../tags/tag125.xml"/><Relationship Id="rId8" Type="http://schemas.openxmlformats.org/officeDocument/2006/relationships/tags" Target="../tags/tag124.xml"/><Relationship Id="rId7" Type="http://schemas.openxmlformats.org/officeDocument/2006/relationships/tags" Target="../tags/tag123.xml"/><Relationship Id="rId6" Type="http://schemas.openxmlformats.org/officeDocument/2006/relationships/tags" Target="../tags/tag122.xml"/><Relationship Id="rId5" Type="http://schemas.openxmlformats.org/officeDocument/2006/relationships/tags" Target="../tags/tag121.xml"/><Relationship Id="rId4" Type="http://schemas.openxmlformats.org/officeDocument/2006/relationships/tags" Target="../tags/tag120.xml"/><Relationship Id="rId3" Type="http://schemas.openxmlformats.org/officeDocument/2006/relationships/tags" Target="../tags/tag119.xml"/><Relationship Id="rId2" Type="http://schemas.openxmlformats.org/officeDocument/2006/relationships/tags" Target="../tags/tag118.xml"/><Relationship Id="rId14" Type="http://schemas.openxmlformats.org/officeDocument/2006/relationships/tags" Target="../tags/tag130.xml"/><Relationship Id="rId13" Type="http://schemas.openxmlformats.org/officeDocument/2006/relationships/tags" Target="../tags/tag129.xml"/><Relationship Id="rId12" Type="http://schemas.openxmlformats.org/officeDocument/2006/relationships/tags" Target="../tags/tag128.xml"/><Relationship Id="rId11" Type="http://schemas.openxmlformats.org/officeDocument/2006/relationships/tags" Target="../tags/tag127.xml"/><Relationship Id="rId10" Type="http://schemas.openxmlformats.org/officeDocument/2006/relationships/tags" Target="../tags/tag126.xml"/><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9" Type="http://schemas.openxmlformats.org/officeDocument/2006/relationships/tags" Target="../tags/tag138.xml"/><Relationship Id="rId8" Type="http://schemas.openxmlformats.org/officeDocument/2006/relationships/tags" Target="../tags/tag137.xml"/><Relationship Id="rId7" Type="http://schemas.openxmlformats.org/officeDocument/2006/relationships/tags" Target="../tags/tag136.xml"/><Relationship Id="rId6" Type="http://schemas.openxmlformats.org/officeDocument/2006/relationships/tags" Target="../tags/tag135.xml"/><Relationship Id="rId5" Type="http://schemas.openxmlformats.org/officeDocument/2006/relationships/tags" Target="../tags/tag134.xml"/><Relationship Id="rId4" Type="http://schemas.openxmlformats.org/officeDocument/2006/relationships/tags" Target="../tags/tag133.xml"/><Relationship Id="rId3" Type="http://schemas.openxmlformats.org/officeDocument/2006/relationships/tags" Target="../tags/tag132.xml"/><Relationship Id="rId2" Type="http://schemas.openxmlformats.org/officeDocument/2006/relationships/tags" Target="../tags/tag131.xml"/><Relationship Id="rId15" Type="http://schemas.openxmlformats.org/officeDocument/2006/relationships/tags" Target="../tags/tag144.xml"/><Relationship Id="rId14" Type="http://schemas.openxmlformats.org/officeDocument/2006/relationships/tags" Target="../tags/tag143.xml"/><Relationship Id="rId13" Type="http://schemas.openxmlformats.org/officeDocument/2006/relationships/tags" Target="../tags/tag142.xml"/><Relationship Id="rId12" Type="http://schemas.openxmlformats.org/officeDocument/2006/relationships/tags" Target="../tags/tag141.xml"/><Relationship Id="rId11" Type="http://schemas.openxmlformats.org/officeDocument/2006/relationships/tags" Target="../tags/tag140.xml"/><Relationship Id="rId10" Type="http://schemas.openxmlformats.org/officeDocument/2006/relationships/tags" Target="../tags/tag139.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7" name="图片 6"/>
          <p:cNvPicPr>
            <a:picLocks noChangeAspect="1"/>
          </p:cNvPicPr>
          <p:nvPr>
            <p:custDataLst>
              <p:tags r:id="rId2"/>
            </p:custDataLst>
          </p:nvPr>
        </p:nvPicPr>
        <p:blipFill rotWithShape="1">
          <a:blip r:embed="rId3"/>
          <a:srcRect/>
          <a:stretch>
            <a:fillRect/>
          </a:stretch>
        </p:blipFill>
        <p:spPr>
          <a:xfrm>
            <a:off x="0" y="0"/>
            <a:ext cx="12192000" cy="6858000"/>
          </a:xfrm>
          <a:prstGeom prst="rect">
            <a:avLst/>
          </a:prstGeom>
        </p:spPr>
      </p:pic>
      <p:sp>
        <p:nvSpPr>
          <p:cNvPr id="8" name="矩形 7"/>
          <p:cNvSpPr/>
          <p:nvPr>
            <p:custDataLst>
              <p:tags r:id="rId4"/>
            </p:custDataLst>
          </p:nvPr>
        </p:nvSpPr>
        <p:spPr>
          <a:xfrm>
            <a:off x="1325880" y="1182541"/>
            <a:ext cx="9540240" cy="4492918"/>
          </a:xfrm>
          <a:prstGeom prst="rect">
            <a:avLst/>
          </a:prstGeom>
          <a:gradFill flip="none" rotWithShape="1">
            <a:gsLst>
              <a:gs pos="81000">
                <a:schemeClr val="accent6">
                  <a:alpha val="95000"/>
                </a:schemeClr>
              </a:gs>
              <a:gs pos="5000">
                <a:schemeClr val="accent3">
                  <a:alpha val="7300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日期占位符 15"/>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6"/>
            </p:custDataLst>
          </p:nvPr>
        </p:nvSpPr>
        <p:spPr/>
        <p:txBody>
          <a:bodyPr/>
          <a:lstStyle/>
          <a:p>
            <a:endParaRPr lang="zh-CN" altLang="en-US" dirty="0"/>
          </a:p>
        </p:txBody>
      </p:sp>
      <p:sp>
        <p:nvSpPr>
          <p:cNvPr id="18" name="灯片编号占位符 17"/>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dirty="0"/>
          </a:p>
        </p:txBody>
      </p:sp>
      <p:sp>
        <p:nvSpPr>
          <p:cNvPr id="2" name="标题 1"/>
          <p:cNvSpPr>
            <a:spLocks noGrp="1"/>
          </p:cNvSpPr>
          <p:nvPr>
            <p:ph type="ctrTitle" hasCustomPrompt="1"/>
            <p:custDataLst>
              <p:tags r:id="rId8"/>
            </p:custDataLst>
          </p:nvPr>
        </p:nvSpPr>
        <p:spPr>
          <a:xfrm>
            <a:off x="1937658" y="2380343"/>
            <a:ext cx="8316684" cy="1237159"/>
          </a:xfrm>
        </p:spPr>
        <p:txBody>
          <a:bodyPr lIns="91440" tIns="45720" rIns="91440" bIns="0" anchor="b" anchorCtr="0">
            <a:normAutofit/>
          </a:bodyPr>
          <a:lstStyle>
            <a:lvl1pPr algn="ctr">
              <a:defRPr sz="6600" b="0" spc="600" baseline="0">
                <a:solidFill>
                  <a:schemeClr val="bg1"/>
                </a:solidFill>
                <a:latin typeface="Arial" panose="020B0604020202020204" pitchFamily="34" charset="0"/>
                <a:ea typeface="汉仪旗黑-85S" panose="00020600040101010101" pitchFamily="18" charset="-122"/>
              </a:defRPr>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9"/>
            </p:custDataLst>
          </p:nvPr>
        </p:nvSpPr>
        <p:spPr>
          <a:xfrm>
            <a:off x="2341944" y="3815011"/>
            <a:ext cx="7508112" cy="787523"/>
          </a:xfrm>
        </p:spPr>
        <p:txBody>
          <a:bodyPr lIns="91440" tIns="0" rIns="91440" bIns="45720">
            <a:normAutofit/>
          </a:bodyPr>
          <a:lstStyle>
            <a:lvl1pPr marL="0" indent="0" algn="ctr" eaLnBrk="1" fontAlgn="auto" latinLnBrk="0" hangingPunct="1">
              <a:lnSpc>
                <a:spcPct val="100000"/>
              </a:lnSpc>
              <a:buNone/>
              <a:defRPr sz="2400" u="none" strike="noStrike" kern="1200" cap="none" spc="200" normalizeH="0" baseline="0">
                <a:solidFill>
                  <a:schemeClr val="bg1"/>
                </a:solidFill>
                <a:uFillTx/>
                <a:latin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7" name="图片 6"/>
          <p:cNvPicPr>
            <a:picLocks noChangeAspect="1"/>
          </p:cNvPicPr>
          <p:nvPr>
            <p:custDataLst>
              <p:tags r:id="rId2"/>
            </p:custDataLst>
          </p:nvPr>
        </p:nvPicPr>
        <p:blipFill rotWithShape="1">
          <a:blip r:embed="rId3"/>
          <a:srcRect/>
          <a:stretch>
            <a:fillRect/>
          </a:stretch>
        </p:blipFill>
        <p:spPr>
          <a:xfrm>
            <a:off x="0" y="0"/>
            <a:ext cx="12192000" cy="6858000"/>
          </a:xfrm>
          <a:prstGeom prst="rect">
            <a:avLst/>
          </a:prstGeom>
        </p:spPr>
      </p:pic>
      <p:sp>
        <p:nvSpPr>
          <p:cNvPr id="9" name="矩形 8"/>
          <p:cNvSpPr/>
          <p:nvPr>
            <p:custDataLst>
              <p:tags r:id="rId4"/>
            </p:custDataLst>
          </p:nvPr>
        </p:nvSpPr>
        <p:spPr>
          <a:xfrm>
            <a:off x="1478280" y="1334941"/>
            <a:ext cx="9540240" cy="4492918"/>
          </a:xfrm>
          <a:prstGeom prst="rect">
            <a:avLst/>
          </a:prstGeom>
          <a:gradFill flip="none" rotWithShape="1">
            <a:gsLst>
              <a:gs pos="81000">
                <a:schemeClr val="accent6">
                  <a:alpha val="95000"/>
                </a:schemeClr>
              </a:gs>
              <a:gs pos="5000">
                <a:schemeClr val="accent3">
                  <a:alpha val="7300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标题 1"/>
          <p:cNvSpPr>
            <a:spLocks noGrp="1"/>
          </p:cNvSpPr>
          <p:nvPr>
            <p:ph type="title" hasCustomPrompt="1"/>
            <p:custDataLst>
              <p:tags r:id="rId5"/>
            </p:custDataLst>
          </p:nvPr>
        </p:nvSpPr>
        <p:spPr>
          <a:xfrm>
            <a:off x="3718560" y="3736776"/>
            <a:ext cx="4754880" cy="824296"/>
          </a:xfrm>
        </p:spPr>
        <p:txBody>
          <a:bodyPr lIns="91440" tIns="0" rIns="91440" bIns="45720" anchor="t" anchorCtr="0">
            <a:normAutofit/>
          </a:bodyPr>
          <a:lstStyle>
            <a:lvl1pPr algn="dist">
              <a:defRPr sz="3600" b="0" u="none" strike="noStrike" kern="1200" cap="none" spc="300" normalizeH="0" baseline="0">
                <a:solidFill>
                  <a:schemeClr val="bg1"/>
                </a:solidFill>
                <a:uFillTx/>
                <a:latin typeface="Arial" panose="020B0604020202020204" pitchFamily="34" charset="0"/>
                <a:ea typeface="汉仪旗黑-85S" panose="00020600040101010101" pitchFamily="18" charset="-122"/>
              </a:defRPr>
            </a:lvl1pPr>
          </a:lstStyle>
          <a:p>
            <a:r>
              <a:rPr lang="zh-CN" altLang="en-US" dirty="0"/>
              <a:t>单击此处编辑标题</a:t>
            </a:r>
            <a:endParaRPr lang="zh-CN" altLang="en-US" dirty="0"/>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a:noAutofit/>
          </a:bodyPr>
          <a:lstStyle>
            <a:lvl1pPr>
              <a:defRPr sz="1600" baseline="0">
                <a:latin typeface="Arial" panose="020B0604020202020204" pitchFamily="34" charset="0"/>
                <a:ea typeface="微软雅黑" panose="020B0503020204020204" pitchFamily="34" charset="-122"/>
              </a:defRPr>
            </a:lvl1pPr>
            <a:lvl2pPr>
              <a:defRPr sz="1600" baseline="0">
                <a:latin typeface="Arial" panose="020B0604020202020204" pitchFamily="34" charset="0"/>
                <a:ea typeface="微软雅黑" panose="020B0503020204020204" pitchFamily="34" charset="-122"/>
              </a:defRPr>
            </a:lvl2pPr>
            <a:lvl3pPr>
              <a:defRPr sz="1600" baseline="0">
                <a:latin typeface="Arial" panose="020B0604020202020204" pitchFamily="34" charset="0"/>
                <a:ea typeface="微软雅黑" panose="020B0503020204020204" pitchFamily="34" charset="-122"/>
              </a:defRPr>
            </a:lvl3pPr>
            <a:lvl4pPr>
              <a:defRPr sz="1600" baseline="0">
                <a:latin typeface="Arial" panose="020B0604020202020204" pitchFamily="34" charset="0"/>
                <a:ea typeface="微软雅黑" panose="020B0503020204020204" pitchFamily="34" charset="-122"/>
              </a:defRPr>
            </a:lvl4pPr>
            <a:lvl5pPr>
              <a:defRPr sz="1600" baseline="0">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Arial" panose="020B0604020202020204"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6" name="图片 5"/>
          <p:cNvPicPr>
            <a:picLocks noChangeAspect="1"/>
          </p:cNvPicPr>
          <p:nvPr>
            <p:custDataLst>
              <p:tags r:id="rId2"/>
            </p:custDataLst>
          </p:nvPr>
        </p:nvPicPr>
        <p:blipFill rotWithShape="1">
          <a:blip r:embed="rId3"/>
          <a:srcRect/>
          <a:stretch>
            <a:fillRect/>
          </a:stretch>
        </p:blipFill>
        <p:spPr>
          <a:xfrm>
            <a:off x="0" y="0"/>
            <a:ext cx="4656771" cy="6858000"/>
          </a:xfrm>
          <a:prstGeom prst="rect">
            <a:avLst/>
          </a:prstGeom>
        </p:spPr>
      </p:pic>
      <p:sp>
        <p:nvSpPr>
          <p:cNvPr id="7" name="矩形 6"/>
          <p:cNvSpPr/>
          <p:nvPr>
            <p:custDataLst>
              <p:tags r:id="rId4"/>
            </p:custDataLst>
          </p:nvPr>
        </p:nvSpPr>
        <p:spPr>
          <a:xfrm>
            <a:off x="0" y="0"/>
            <a:ext cx="4656771" cy="6858000"/>
          </a:xfrm>
          <a:prstGeom prst="rect">
            <a:avLst/>
          </a:prstGeom>
          <a:gradFill flip="none" rotWithShape="1">
            <a:gsLst>
              <a:gs pos="100000">
                <a:schemeClr val="accent1"/>
              </a:gs>
              <a:gs pos="27000">
                <a:schemeClr val="accent4">
                  <a:alpha val="7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dist"/>
            <a:endParaRPr lang="zh-CN" altLang="en-US" dirty="0"/>
          </a:p>
        </p:txBody>
      </p:sp>
      <p:sp>
        <p:nvSpPr>
          <p:cNvPr id="2" name="标题 1"/>
          <p:cNvSpPr>
            <a:spLocks noGrp="1"/>
          </p:cNvSpPr>
          <p:nvPr>
            <p:ph type="title"/>
            <p:custDataLst>
              <p:tags r:id="rId5"/>
            </p:custDataLst>
          </p:nvPr>
        </p:nvSpPr>
        <p:spPr/>
        <p:txBody>
          <a:bodyPr vert="horz" lIns="91440" tIns="45720" rIns="91440" bIns="4572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pitchFamily="34" charset="-122"/>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pitchFamily="3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6"/>
            </p:custDataLst>
          </p:nvPr>
        </p:nvSpPr>
        <p:spPr/>
        <p:txBody>
          <a:bodyPr/>
          <a:lstStyle/>
          <a:p>
            <a:endParaRPr lang="zh-CN" altLang="en-US" dirty="0"/>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baseline="0">
                <a:latin typeface="Arial" panose="020B0604020202020204" pitchFamily="34" charset="0"/>
                <a:ea typeface="微软雅黑" panose="020B0503020204020204" pitchFamily="34" charset="-122"/>
              </a:defRPr>
            </a:lvl1pPr>
            <a:lvl2pPr indent="0" eaLnBrk="1" fontAlgn="auto" latinLnBrk="0" hangingPunct="1">
              <a:defRPr baseline="0">
                <a:latin typeface="Arial" panose="020B0604020202020204" pitchFamily="34" charset="0"/>
                <a:ea typeface="微软雅黑" panose="020B0503020204020204" pitchFamily="34" charset="-122"/>
              </a:defRPr>
            </a:lvl2pPr>
            <a:lvl3pPr indent="0" eaLnBrk="1" fontAlgn="auto" latinLnBrk="0" hangingPunct="1">
              <a:defRPr baseline="0">
                <a:latin typeface="Arial" panose="020B0604020202020204" pitchFamily="34" charset="0"/>
                <a:ea typeface="微软雅黑" panose="020B0503020204020204" pitchFamily="34" charset="-122"/>
              </a:defRPr>
            </a:lvl3pPr>
            <a:lvl4pPr indent="0" eaLnBrk="1" fontAlgn="auto" latinLnBrk="0" hangingPunct="1">
              <a:defRPr baseline="0">
                <a:latin typeface="Arial" panose="020B0604020202020204" pitchFamily="34" charset="0"/>
                <a:ea typeface="微软雅黑" panose="020B0503020204020204" pitchFamily="34" charset="-122"/>
              </a:defRPr>
            </a:lvl4pPr>
            <a:lvl5pPr indent="0" eaLnBrk="1" fontAlgn="auto" latinLnBrk="0" hangingPunct="1">
              <a:defRPr baseline="0">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pic>
        <p:nvPicPr>
          <p:cNvPr id="6" name="图片 5"/>
          <p:cNvPicPr>
            <a:picLocks noChangeAspect="1"/>
          </p:cNvPicPr>
          <p:nvPr>
            <p:custDataLst>
              <p:tags r:id="rId2"/>
            </p:custDataLst>
          </p:nvPr>
        </p:nvPicPr>
        <p:blipFill rotWithShape="1">
          <a:blip r:embed="rId3"/>
          <a:srcRect/>
          <a:stretch>
            <a:fillRect/>
          </a:stretch>
        </p:blipFill>
        <p:spPr>
          <a:xfrm>
            <a:off x="0" y="0"/>
            <a:ext cx="12192000" cy="6858000"/>
          </a:xfrm>
          <a:prstGeom prst="rect">
            <a:avLst/>
          </a:prstGeom>
        </p:spPr>
      </p:pic>
      <p:sp>
        <p:nvSpPr>
          <p:cNvPr id="8" name="矩形 7"/>
          <p:cNvSpPr/>
          <p:nvPr>
            <p:custDataLst>
              <p:tags r:id="rId4"/>
            </p:custDataLst>
          </p:nvPr>
        </p:nvSpPr>
        <p:spPr>
          <a:xfrm>
            <a:off x="1325880" y="1182541"/>
            <a:ext cx="9540240" cy="4492918"/>
          </a:xfrm>
          <a:prstGeom prst="rect">
            <a:avLst/>
          </a:prstGeom>
          <a:gradFill flip="none" rotWithShape="1">
            <a:gsLst>
              <a:gs pos="81000">
                <a:schemeClr val="accent6">
                  <a:alpha val="95000"/>
                </a:schemeClr>
              </a:gs>
              <a:gs pos="5000">
                <a:schemeClr val="accent3">
                  <a:alpha val="7300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标题 1"/>
          <p:cNvSpPr>
            <a:spLocks noGrp="1"/>
          </p:cNvSpPr>
          <p:nvPr>
            <p:ph type="title" hasCustomPrompt="1"/>
            <p:custDataLst>
              <p:tags r:id="rId5"/>
            </p:custDataLst>
          </p:nvPr>
        </p:nvSpPr>
        <p:spPr>
          <a:xfrm>
            <a:off x="1325879" y="2524856"/>
            <a:ext cx="9540241" cy="1808289"/>
          </a:xfrm>
        </p:spPr>
        <p:txBody>
          <a:bodyPr vert="horz" lIns="91440" tIns="45720" rIns="91440" bIns="45720" rtlCol="0" anchor="ctr" anchorCtr="0">
            <a:noAutofit/>
          </a:bodyPr>
          <a:lstStyle>
            <a:lvl1pPr marL="0" marR="0" algn="ctr" defTabSz="914400" rtl="0" eaLnBrk="1" fontAlgn="auto" latinLnBrk="0" hangingPunct="1">
              <a:lnSpc>
                <a:spcPct val="100000"/>
              </a:lnSpc>
              <a:buNone/>
              <a:defRPr kumimoji="0" lang="zh-CN" altLang="en-US" sz="11500" b="0" i="0" u="none" strike="noStrike" kern="1200" cap="none" spc="800" normalizeH="0" baseline="0" noProof="1" dirty="0">
                <a:solidFill>
                  <a:schemeClr val="bg1"/>
                </a:solidFill>
                <a:uFillTx/>
                <a:latin typeface="Arial" panose="020B0604020202020204" pitchFamily="34" charset="0"/>
                <a:ea typeface="汉仪旗黑-85S" panose="00020600040101010101" pitchFamily="18" charset="-122"/>
                <a:cs typeface="+mj-cs"/>
                <a:sym typeface="+mn-ea"/>
              </a:defRPr>
            </a:lvl1pPr>
          </a:lstStyle>
          <a:p>
            <a:pPr lvl="0"/>
            <a:r>
              <a:rPr dirty="0">
                <a:sym typeface="+mn-ea"/>
              </a:rPr>
              <a:t>编辑标题</a:t>
            </a:r>
            <a:endParaRPr dirty="0">
              <a:sym typeface="+mn-ea"/>
            </a:endParaRPr>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通用">
    <p:spTree>
      <p:nvGrpSpPr>
        <p:cNvPr id="1" name=""/>
        <p:cNvGrpSpPr/>
        <p:nvPr/>
      </p:nvGrpSpPr>
      <p:grpSpPr>
        <a:xfrm>
          <a:off x="0" y="0"/>
          <a:ext cx="0" cy="0"/>
          <a:chOff x="0" y="0"/>
          <a:chExt cx="0" cy="0"/>
        </a:xfrm>
      </p:grpSpPr>
      <p:grpSp>
        <p:nvGrpSpPr>
          <p:cNvPr id="6" name="组合 5"/>
          <p:cNvGrpSpPr/>
          <p:nvPr>
            <p:custDataLst>
              <p:tags r:id="rId2"/>
            </p:custDataLst>
          </p:nvPr>
        </p:nvGrpSpPr>
        <p:grpSpPr>
          <a:xfrm>
            <a:off x="11148759" y="5994796"/>
            <a:ext cx="866607" cy="659043"/>
            <a:chOff x="10370820" y="5944800"/>
            <a:chExt cx="1092667" cy="830959"/>
          </a:xfrm>
        </p:grpSpPr>
        <p:sp>
          <p:nvSpPr>
            <p:cNvPr id="7" name="矩形 6"/>
            <p:cNvSpPr/>
            <p:nvPr>
              <p:custDataLst>
                <p:tags r:id="rId3"/>
              </p:custDataLst>
            </p:nvPr>
          </p:nvSpPr>
          <p:spPr>
            <a:xfrm>
              <a:off x="10370820" y="5944800"/>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custDataLst>
                <p:tags r:id="rId4"/>
              </p:custDataLst>
            </p:nvPr>
          </p:nvSpPr>
          <p:spPr>
            <a:xfrm>
              <a:off x="10576560" y="6096000"/>
              <a:ext cx="683260" cy="529384"/>
            </a:xfrm>
            <a:prstGeom prst="rect">
              <a:avLst/>
            </a:prstGeom>
            <a:gradFill flip="none" rotWithShape="1">
              <a:gsLst>
                <a:gs pos="100000">
                  <a:schemeClr val="accent1"/>
                </a:gs>
                <a:gs pos="5000">
                  <a:schemeClr val="accent4">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9" name="矩形 8"/>
            <p:cNvSpPr/>
            <p:nvPr>
              <p:custDataLst>
                <p:tags r:id="rId5"/>
              </p:custDataLst>
            </p:nvPr>
          </p:nvSpPr>
          <p:spPr>
            <a:xfrm rot="10800000">
              <a:off x="10842457" y="6246375"/>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2" name="标题 1"/>
          <p:cNvSpPr>
            <a:spLocks noGrp="1"/>
          </p:cNvSpPr>
          <p:nvPr>
            <p:ph type="title"/>
            <p:custDataLst>
              <p:tags r:id="rId6"/>
            </p:custDataLst>
          </p:nvPr>
        </p:nvSpPr>
        <p:spPr/>
        <p:txBody>
          <a:bodyPr lIns="91440" tIns="45720" rIns="91440" bIns="45720">
            <a:normAutofit/>
          </a:bodyPr>
          <a:lstStyle>
            <a:lvl1pPr>
              <a:defRPr baseline="0">
                <a:latin typeface="Arial" panose="020B0604020202020204" pitchFamily="34" charset="0"/>
                <a:ea typeface="微软雅黑" panose="020B0503020204020204" pitchFamily="3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a:lstStyle/>
          <a:p>
            <a:endParaRPr lang="zh-CN" altLang="en-US" dirty="0"/>
          </a:p>
        </p:txBody>
      </p:sp>
      <p:sp>
        <p:nvSpPr>
          <p:cNvPr id="5" name="灯片编号占位符 4"/>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相框">
    <p:spTree>
      <p:nvGrpSpPr>
        <p:cNvPr id="1" name=""/>
        <p:cNvGrpSpPr/>
        <p:nvPr/>
      </p:nvGrpSpPr>
      <p:grpSpPr>
        <a:xfrm>
          <a:off x="0" y="0"/>
          <a:ext cx="0" cy="0"/>
          <a:chOff x="0" y="0"/>
          <a:chExt cx="0" cy="0"/>
        </a:xfrm>
      </p:grpSpPr>
      <p:sp>
        <p:nvSpPr>
          <p:cNvPr id="8" name="矩形 7"/>
          <p:cNvSpPr/>
          <p:nvPr>
            <p:custDataLst>
              <p:tags r:id="rId2"/>
            </p:custDataLst>
          </p:nvPr>
        </p:nvSpPr>
        <p:spPr>
          <a:xfrm>
            <a:off x="292800" y="304200"/>
            <a:ext cx="11606400" cy="6249600"/>
          </a:xfrm>
          <a:prstGeom prst="rect">
            <a:avLst/>
          </a:prstGeom>
          <a:gradFill flip="none" rotWithShape="1">
            <a:gsLst>
              <a:gs pos="100000">
                <a:schemeClr val="accent4"/>
              </a:gs>
              <a:gs pos="5000">
                <a:schemeClr val="accent1"/>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9" name="组合 8"/>
          <p:cNvGrpSpPr/>
          <p:nvPr>
            <p:custDataLst>
              <p:tags r:id="rId3"/>
            </p:custDataLst>
          </p:nvPr>
        </p:nvGrpSpPr>
        <p:grpSpPr>
          <a:xfrm rot="10800000">
            <a:off x="0" y="-9281"/>
            <a:ext cx="1642629" cy="1249200"/>
            <a:chOff x="10370822" y="5944800"/>
            <a:chExt cx="1092665" cy="830959"/>
          </a:xfrm>
        </p:grpSpPr>
        <p:sp>
          <p:nvSpPr>
            <p:cNvPr id="10" name="矩形 9"/>
            <p:cNvSpPr/>
            <p:nvPr>
              <p:custDataLst>
                <p:tags r:id="rId4"/>
              </p:custDataLst>
            </p:nvPr>
          </p:nvSpPr>
          <p:spPr>
            <a:xfrm>
              <a:off x="10370822" y="5944800"/>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custDataLst>
                <p:tags r:id="rId5"/>
              </p:custDataLst>
            </p:nvPr>
          </p:nvSpPr>
          <p:spPr>
            <a:xfrm>
              <a:off x="10576560" y="6096003"/>
              <a:ext cx="683260" cy="529384"/>
            </a:xfrm>
            <a:prstGeom prst="rect">
              <a:avLst/>
            </a:prstGeom>
            <a:gradFill flip="none" rotWithShape="1">
              <a:gsLst>
                <a:gs pos="100000">
                  <a:schemeClr val="accent1"/>
                </a:gs>
                <a:gs pos="5000">
                  <a:schemeClr val="accent4">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custDataLst>
                <p:tags r:id="rId6"/>
              </p:custDataLst>
            </p:nvPr>
          </p:nvSpPr>
          <p:spPr>
            <a:xfrm rot="10800000">
              <a:off x="10842457" y="6246375"/>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3" name="组合 12"/>
          <p:cNvGrpSpPr/>
          <p:nvPr>
            <p:custDataLst>
              <p:tags r:id="rId7"/>
            </p:custDataLst>
          </p:nvPr>
        </p:nvGrpSpPr>
        <p:grpSpPr>
          <a:xfrm>
            <a:off x="10549371" y="5608798"/>
            <a:ext cx="1642629" cy="1235832"/>
            <a:chOff x="10370822" y="5944804"/>
            <a:chExt cx="1092665" cy="830955"/>
          </a:xfrm>
        </p:grpSpPr>
        <p:sp>
          <p:nvSpPr>
            <p:cNvPr id="14" name="矩形 13"/>
            <p:cNvSpPr/>
            <p:nvPr>
              <p:custDataLst>
                <p:tags r:id="rId8"/>
              </p:custDataLst>
            </p:nvPr>
          </p:nvSpPr>
          <p:spPr>
            <a:xfrm>
              <a:off x="10370822" y="5944804"/>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custDataLst>
                <p:tags r:id="rId9"/>
              </p:custDataLst>
            </p:nvPr>
          </p:nvSpPr>
          <p:spPr>
            <a:xfrm>
              <a:off x="10576560" y="6096002"/>
              <a:ext cx="683260" cy="529384"/>
            </a:xfrm>
            <a:prstGeom prst="rect">
              <a:avLst/>
            </a:prstGeom>
            <a:gradFill flip="none" rotWithShape="1">
              <a:gsLst>
                <a:gs pos="100000">
                  <a:schemeClr val="accent1"/>
                </a:gs>
                <a:gs pos="5000">
                  <a:schemeClr val="accent4">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p:cNvSpPr/>
            <p:nvPr>
              <p:custDataLst>
                <p:tags r:id="rId10"/>
              </p:custDataLst>
            </p:nvPr>
          </p:nvSpPr>
          <p:spPr>
            <a:xfrm rot="10800000">
              <a:off x="10842457" y="6246375"/>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2" name="标题 1"/>
          <p:cNvSpPr>
            <a:spLocks noGrp="1"/>
          </p:cNvSpPr>
          <p:nvPr>
            <p:ph type="title" hasCustomPrompt="1"/>
            <p:custDataLst>
              <p:tags r:id="rId11"/>
            </p:custDataLst>
          </p:nvPr>
        </p:nvSpPr>
        <p:spPr>
          <a:xfrm>
            <a:off x="1281600" y="1249200"/>
            <a:ext cx="9626400" cy="723600"/>
          </a:xfrm>
        </p:spPr>
        <p:txBody>
          <a:bodyPr lIns="91440" tIns="45720" rIns="91440" bIns="0" anchor="ctr">
            <a:normAutofit/>
          </a:bodyPr>
          <a:lstStyle>
            <a:lvl1pPr>
              <a:defRPr sz="3200" baseline="0">
                <a:solidFill>
                  <a:schemeClr val="bg1"/>
                </a:solidFill>
                <a:latin typeface="Arial" panose="020B0604020202020204" pitchFamily="34" charset="0"/>
                <a:ea typeface="微软雅黑" panose="020B0503020204020204" pitchFamily="34"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12"/>
            </p:custDataLst>
          </p:nvPr>
        </p:nvSpPr>
        <p:spPr>
          <a:xfrm>
            <a:off x="1281113" y="2163600"/>
            <a:ext cx="9626600" cy="3445200"/>
          </a:xfrm>
        </p:spPr>
        <p:txBody>
          <a:bodyPr lIns="91440" tIns="0" rIns="91440" bIns="45720"/>
          <a:lstStyle>
            <a:lvl1pPr>
              <a:defRPr baseline="0">
                <a:solidFill>
                  <a:schemeClr val="bg1"/>
                </a:solidFill>
                <a:latin typeface="Arial" panose="020B0604020202020204" pitchFamily="34" charset="0"/>
                <a:ea typeface="微软雅黑" panose="020B0503020204020204" pitchFamily="34" charset="-122"/>
              </a:defRPr>
            </a:lvl1pPr>
            <a:lvl2pPr>
              <a:defRPr baseline="0">
                <a:solidFill>
                  <a:schemeClr val="bg1"/>
                </a:solidFill>
                <a:latin typeface="Arial" panose="020B0604020202020204" pitchFamily="34" charset="0"/>
                <a:ea typeface="微软雅黑" panose="020B0503020204020204" pitchFamily="34" charset="-122"/>
              </a:defRPr>
            </a:lvl2pPr>
            <a:lvl3pPr>
              <a:defRPr baseline="0">
                <a:solidFill>
                  <a:schemeClr val="bg1"/>
                </a:solidFill>
                <a:latin typeface="Arial" panose="020B0604020202020204" pitchFamily="34" charset="0"/>
                <a:ea typeface="微软雅黑" panose="020B0503020204020204" pitchFamily="34" charset="-122"/>
              </a:defRPr>
            </a:lvl3pPr>
            <a:lvl4pPr>
              <a:defRPr baseline="0">
                <a:solidFill>
                  <a:schemeClr val="bg1"/>
                </a:solidFill>
                <a:latin typeface="Arial" panose="020B0604020202020204" pitchFamily="34" charset="0"/>
                <a:ea typeface="微软雅黑" panose="020B0503020204020204" pitchFamily="34" charset="-122"/>
              </a:defRPr>
            </a:lvl4pPr>
            <a:lvl5pPr>
              <a:defRPr baseline="0">
                <a:solidFill>
                  <a:schemeClr val="bg1"/>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1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4"/>
            </p:custDataLst>
          </p:nvPr>
        </p:nvSpPr>
        <p:spPr/>
        <p:txBody>
          <a:bodyPr/>
          <a:lstStyle/>
          <a:p>
            <a:endParaRPr lang="zh-CN" altLang="en-US" dirty="0"/>
          </a:p>
        </p:txBody>
      </p:sp>
      <p:sp>
        <p:nvSpPr>
          <p:cNvPr id="5" name="灯片编号占位符 4"/>
          <p:cNvSpPr>
            <a:spLocks noGrp="1"/>
          </p:cNvSpPr>
          <p:nvPr>
            <p:ph type="sldNum" sz="quarter" idx="12"/>
            <p:custDataLst>
              <p:tags r:id="rId15"/>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 name=""/>
        <p:cNvGrpSpPr/>
        <p:nvPr/>
      </p:nvGrpSpPr>
      <p:grpSpPr>
        <a:xfrm>
          <a:off x="0" y="0"/>
          <a:ext cx="0" cy="0"/>
          <a:chOff x="0" y="0"/>
          <a:chExt cx="0" cy="0"/>
        </a:xfrm>
      </p:grpSpPr>
      <p:sp>
        <p:nvSpPr>
          <p:cNvPr id="8" name="矩形 7"/>
          <p:cNvSpPr/>
          <p:nvPr>
            <p:custDataLst>
              <p:tags r:id="rId2"/>
            </p:custDataLst>
          </p:nvPr>
        </p:nvSpPr>
        <p:spPr>
          <a:xfrm>
            <a:off x="0" y="0"/>
            <a:ext cx="4823460" cy="6866255"/>
          </a:xfrm>
          <a:prstGeom prst="rect">
            <a:avLst/>
          </a:prstGeom>
          <a:gradFill flip="none" rotWithShape="1">
            <a:gsLst>
              <a:gs pos="100000">
                <a:schemeClr val="accent1"/>
              </a:gs>
              <a:gs pos="5000">
                <a:schemeClr val="accent4">
                  <a:alpha val="70000"/>
                </a:schemeClr>
              </a:gs>
            </a:gsLst>
            <a:lin ang="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dirty="0">
              <a:sym typeface="+mn-ea"/>
            </a:endParaRPr>
          </a:p>
        </p:txBody>
      </p:sp>
      <p:grpSp>
        <p:nvGrpSpPr>
          <p:cNvPr id="10" name="组合 9"/>
          <p:cNvGrpSpPr/>
          <p:nvPr>
            <p:custDataLst>
              <p:tags r:id="rId3"/>
            </p:custDataLst>
          </p:nvPr>
        </p:nvGrpSpPr>
        <p:grpSpPr>
          <a:xfrm rot="10800000">
            <a:off x="0" y="5968800"/>
            <a:ext cx="1169252" cy="889200"/>
            <a:chOff x="10370822" y="5944800"/>
            <a:chExt cx="1092665" cy="830959"/>
          </a:xfrm>
        </p:grpSpPr>
        <p:sp>
          <p:nvSpPr>
            <p:cNvPr id="11" name="矩形 10"/>
            <p:cNvSpPr/>
            <p:nvPr>
              <p:custDataLst>
                <p:tags r:id="rId4"/>
              </p:custDataLst>
            </p:nvPr>
          </p:nvSpPr>
          <p:spPr>
            <a:xfrm>
              <a:off x="10370822" y="5944800"/>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custDataLst>
                <p:tags r:id="rId5"/>
              </p:custDataLst>
            </p:nvPr>
          </p:nvSpPr>
          <p:spPr>
            <a:xfrm>
              <a:off x="10576560" y="6096003"/>
              <a:ext cx="683260" cy="529384"/>
            </a:xfrm>
            <a:prstGeom prst="rect">
              <a:avLst/>
            </a:prstGeom>
            <a:gradFill flip="none" rotWithShape="1">
              <a:gsLst>
                <a:gs pos="100000">
                  <a:schemeClr val="accent1"/>
                </a:gs>
                <a:gs pos="5000">
                  <a:schemeClr val="accent4">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custDataLst>
                <p:tags r:id="rId6"/>
              </p:custDataLst>
            </p:nvPr>
          </p:nvSpPr>
          <p:spPr>
            <a:xfrm rot="10800000">
              <a:off x="10842457" y="6246375"/>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hasCustomPrompt="1"/>
            <p:custDataLst>
              <p:tags r:id="rId7"/>
            </p:custDataLst>
          </p:nvPr>
        </p:nvSpPr>
        <p:spPr>
          <a:xfrm>
            <a:off x="583200" y="770400"/>
            <a:ext cx="3960000" cy="882000"/>
          </a:xfrm>
        </p:spPr>
        <p:txBody>
          <a:bodyPr lIns="91440" tIns="45720" rIns="91440" bIns="0" anchor="ctr">
            <a:normAutofit/>
          </a:bodyPr>
          <a:lstStyle>
            <a:lvl1pPr>
              <a:defRPr sz="3200" baseline="0">
                <a:solidFill>
                  <a:schemeClr val="bg1"/>
                </a:solidFill>
                <a:latin typeface="Arial" panose="020B0604020202020204" pitchFamily="34" charset="0"/>
                <a:ea typeface="微软雅黑" panose="020B0503020204020204" pitchFamily="34"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586800" y="1764000"/>
            <a:ext cx="3956400" cy="4093200"/>
          </a:xfrm>
        </p:spPr>
        <p:txBody>
          <a:bodyPr lIns="91440" tIns="0" rIns="91440" bIns="45720"/>
          <a:lstStyle>
            <a:lvl1pPr>
              <a:defRPr baseline="0">
                <a:solidFill>
                  <a:schemeClr val="bg1"/>
                </a:solidFill>
                <a:latin typeface="Arial" panose="020B0604020202020204" pitchFamily="34" charset="0"/>
                <a:ea typeface="微软雅黑" panose="020B0503020204020204" pitchFamily="34" charset="-122"/>
              </a:defRPr>
            </a:lvl1pPr>
            <a:lvl2pPr>
              <a:defRPr baseline="0">
                <a:solidFill>
                  <a:schemeClr val="bg1"/>
                </a:solidFill>
                <a:latin typeface="Arial" panose="020B0604020202020204" pitchFamily="34" charset="0"/>
                <a:ea typeface="微软雅黑" panose="020B0503020204020204" pitchFamily="34" charset="-122"/>
              </a:defRPr>
            </a:lvl2pPr>
            <a:lvl3pPr>
              <a:defRPr baseline="0">
                <a:solidFill>
                  <a:schemeClr val="bg1"/>
                </a:solidFill>
                <a:latin typeface="Arial" panose="020B0604020202020204" pitchFamily="34" charset="0"/>
                <a:ea typeface="微软雅黑" panose="020B0503020204020204" pitchFamily="34" charset="-122"/>
              </a:defRPr>
            </a:lvl3pPr>
            <a:lvl4pPr>
              <a:defRPr baseline="0">
                <a:solidFill>
                  <a:schemeClr val="bg1"/>
                </a:solidFill>
                <a:latin typeface="Arial" panose="020B0604020202020204" pitchFamily="34" charset="0"/>
                <a:ea typeface="微软雅黑" panose="020B0503020204020204" pitchFamily="34" charset="-122"/>
              </a:defRPr>
            </a:lvl4pPr>
            <a:lvl5pPr>
              <a:defRPr baseline="0">
                <a:solidFill>
                  <a:schemeClr val="bg1"/>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2"/>
            </p:custDataLst>
          </p:nvPr>
        </p:nvSpPr>
        <p:spPr>
          <a:xfrm>
            <a:off x="5101200" y="769938"/>
            <a:ext cx="6480000" cy="5087937"/>
          </a:xfrm>
        </p:spPr>
        <p:txBody>
          <a:bodyPr lIns="91440" tIns="45720" rIns="91440" bIns="45720"/>
          <a:lstStyle>
            <a:lvl1pPr>
              <a:defRPr baseline="0">
                <a:latin typeface="Arial" panose="020B0604020202020204" pitchFamily="34" charset="0"/>
                <a:ea typeface="微软雅黑" panose="020B0503020204020204" pitchFamily="34" charset="-122"/>
              </a:defRPr>
            </a:lvl1pPr>
            <a:lvl2pPr>
              <a:defRPr baseline="0">
                <a:latin typeface="Arial" panose="020B0604020202020204" pitchFamily="34" charset="0"/>
                <a:ea typeface="微软雅黑" panose="020B0503020204020204" pitchFamily="34" charset="-122"/>
              </a:defRPr>
            </a:lvl2pPr>
            <a:lvl3pPr>
              <a:defRPr baseline="0">
                <a:latin typeface="Arial" panose="020B0604020202020204" pitchFamily="34" charset="0"/>
                <a:ea typeface="微软雅黑" panose="020B0503020204020204" pitchFamily="34" charset="-122"/>
              </a:defRPr>
            </a:lvl3pPr>
            <a:lvl4pPr>
              <a:defRPr baseline="0">
                <a:latin typeface="Arial" panose="020B0604020202020204" pitchFamily="34" charset="0"/>
                <a:ea typeface="微软雅黑" panose="020B0503020204020204" pitchFamily="34" charset="-122"/>
              </a:defRPr>
            </a:lvl4pPr>
            <a:lvl5pPr>
              <a:defRPr baseline="0">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 name=""/>
        <p:cNvGrpSpPr/>
        <p:nvPr/>
      </p:nvGrpSpPr>
      <p:grpSpPr>
        <a:xfrm>
          <a:off x="0" y="0"/>
          <a:ext cx="0" cy="0"/>
          <a:chOff x="0" y="0"/>
          <a:chExt cx="0" cy="0"/>
        </a:xfrm>
      </p:grpSpPr>
      <p:sp>
        <p:nvSpPr>
          <p:cNvPr id="10" name="矩形 9"/>
          <p:cNvSpPr/>
          <p:nvPr>
            <p:custDataLst>
              <p:tags r:id="rId2"/>
            </p:custDataLst>
          </p:nvPr>
        </p:nvSpPr>
        <p:spPr>
          <a:xfrm>
            <a:off x="0" y="0"/>
            <a:ext cx="12192000" cy="2664000"/>
          </a:xfrm>
          <a:prstGeom prst="rect">
            <a:avLst/>
          </a:prstGeom>
          <a:gradFill flip="none" rotWithShape="1">
            <a:gsLst>
              <a:gs pos="100000">
                <a:schemeClr val="accent1"/>
              </a:gs>
              <a:gs pos="0">
                <a:schemeClr val="accent4">
                  <a:alpha val="70000"/>
                </a:schemeClr>
              </a:gs>
            </a:gsLst>
            <a:lin ang="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grpSp>
        <p:nvGrpSpPr>
          <p:cNvPr id="11" name="组合 10"/>
          <p:cNvGrpSpPr/>
          <p:nvPr>
            <p:custDataLst>
              <p:tags r:id="rId3"/>
            </p:custDataLst>
          </p:nvPr>
        </p:nvGrpSpPr>
        <p:grpSpPr>
          <a:xfrm>
            <a:off x="11022749" y="0"/>
            <a:ext cx="1169251" cy="889201"/>
            <a:chOff x="10370822" y="5944804"/>
            <a:chExt cx="1092665" cy="830955"/>
          </a:xfrm>
        </p:grpSpPr>
        <p:sp>
          <p:nvSpPr>
            <p:cNvPr id="12" name="矩形 11"/>
            <p:cNvSpPr/>
            <p:nvPr>
              <p:custDataLst>
                <p:tags r:id="rId4"/>
              </p:custDataLst>
            </p:nvPr>
          </p:nvSpPr>
          <p:spPr>
            <a:xfrm>
              <a:off x="10370822" y="5944804"/>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矩形 12"/>
            <p:cNvSpPr/>
            <p:nvPr>
              <p:custDataLst>
                <p:tags r:id="rId5"/>
              </p:custDataLst>
            </p:nvPr>
          </p:nvSpPr>
          <p:spPr>
            <a:xfrm>
              <a:off x="10576560" y="6096002"/>
              <a:ext cx="683260" cy="529384"/>
            </a:xfrm>
            <a:prstGeom prst="rect">
              <a:avLst/>
            </a:prstGeom>
            <a:gradFill flip="none" rotWithShape="1">
              <a:gsLst>
                <a:gs pos="100000">
                  <a:schemeClr val="accent1"/>
                </a:gs>
                <a:gs pos="5000">
                  <a:schemeClr val="accent4">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4" name="矩形 13"/>
            <p:cNvSpPr/>
            <p:nvPr>
              <p:custDataLst>
                <p:tags r:id="rId6"/>
              </p:custDataLst>
            </p:nvPr>
          </p:nvSpPr>
          <p:spPr>
            <a:xfrm rot="10800000">
              <a:off x="10842457" y="6246375"/>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2" name="标题 1"/>
          <p:cNvSpPr>
            <a:spLocks noGrp="1"/>
          </p:cNvSpPr>
          <p:nvPr>
            <p:ph type="title"/>
            <p:custDataLst>
              <p:tags r:id="rId7"/>
            </p:custDataLst>
          </p:nvPr>
        </p:nvSpPr>
        <p:spPr>
          <a:xfrm>
            <a:off x="612000" y="781200"/>
            <a:ext cx="10976400" cy="626400"/>
          </a:xfrm>
        </p:spPr>
        <p:txBody>
          <a:bodyPr lIns="91440" tIns="45720" rIns="91440" bIns="0" anchor="ctr">
            <a:normAutofit/>
          </a:bodyPr>
          <a:lstStyle>
            <a:lvl1pPr algn="ctr">
              <a:defRPr sz="3600" baseline="0">
                <a:solidFill>
                  <a:schemeClr val="bg1"/>
                </a:solidFill>
                <a:latin typeface="Arial" panose="020B0604020202020204" pitchFamily="34" charset="0"/>
                <a:ea typeface="微软雅黑" panose="020B0503020204020204" pitchFamily="3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612000" y="1659600"/>
            <a:ext cx="10975975" cy="828000"/>
          </a:xfrm>
        </p:spPr>
        <p:txBody>
          <a:bodyPr lIns="91440" tIns="0" rIns="91440" bIns="45720"/>
          <a:lstStyle>
            <a:lvl1pPr algn="ctr">
              <a:defRPr baseline="0">
                <a:solidFill>
                  <a:schemeClr val="bg1"/>
                </a:solidFill>
                <a:latin typeface="Arial" panose="020B0604020202020204" pitchFamily="34" charset="0"/>
                <a:ea typeface="微软雅黑" panose="020B0503020204020204" pitchFamily="34"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2"/>
            </p:custDataLst>
          </p:nvPr>
        </p:nvSpPr>
        <p:spPr>
          <a:xfrm>
            <a:off x="612775" y="2808000"/>
            <a:ext cx="10965600" cy="3430800"/>
          </a:xfrm>
        </p:spPr>
        <p:txBody>
          <a:bodyPr lIns="91440" tIns="45720" rIns="91440" bIns="45720"/>
          <a:lstStyle>
            <a:lvl1pPr>
              <a:defRPr baseline="0">
                <a:latin typeface="Arial" panose="020B0604020202020204" pitchFamily="34" charset="0"/>
                <a:ea typeface="微软雅黑" panose="020B0503020204020204" pitchFamily="34" charset="-122"/>
              </a:defRPr>
            </a:lvl1pPr>
            <a:lvl2pPr>
              <a:defRPr baseline="0">
                <a:latin typeface="Arial" panose="020B0604020202020204" pitchFamily="34" charset="0"/>
                <a:ea typeface="微软雅黑" panose="020B0503020204020204" pitchFamily="34" charset="-122"/>
              </a:defRPr>
            </a:lvl2pPr>
            <a:lvl3pPr>
              <a:defRPr baseline="0">
                <a:latin typeface="Arial" panose="020B0604020202020204" pitchFamily="34" charset="0"/>
                <a:ea typeface="微软雅黑" panose="020B0503020204020204" pitchFamily="34" charset="-122"/>
              </a:defRPr>
            </a:lvl3pPr>
            <a:lvl4pPr>
              <a:defRPr baseline="0">
                <a:latin typeface="Arial" panose="020B0604020202020204" pitchFamily="34" charset="0"/>
                <a:ea typeface="微软雅黑" panose="020B0503020204020204" pitchFamily="34" charset="-122"/>
              </a:defRPr>
            </a:lvl4pPr>
            <a:lvl5pPr>
              <a:defRPr baseline="0">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 name=""/>
        <p:cNvGrpSpPr/>
        <p:nvPr/>
      </p:nvGrpSpPr>
      <p:grpSpPr>
        <a:xfrm>
          <a:off x="0" y="0"/>
          <a:ext cx="0" cy="0"/>
          <a:chOff x="0" y="0"/>
          <a:chExt cx="0" cy="0"/>
        </a:xfrm>
      </p:grpSpPr>
      <p:grpSp>
        <p:nvGrpSpPr>
          <p:cNvPr id="10" name="组合 9"/>
          <p:cNvGrpSpPr/>
          <p:nvPr>
            <p:custDataLst>
              <p:tags r:id="rId2"/>
            </p:custDataLst>
          </p:nvPr>
        </p:nvGrpSpPr>
        <p:grpSpPr>
          <a:xfrm>
            <a:off x="11022749" y="0"/>
            <a:ext cx="1169251" cy="889201"/>
            <a:chOff x="10370822" y="5944804"/>
            <a:chExt cx="1092665" cy="830955"/>
          </a:xfrm>
        </p:grpSpPr>
        <p:sp>
          <p:nvSpPr>
            <p:cNvPr id="11" name="矩形 10"/>
            <p:cNvSpPr/>
            <p:nvPr>
              <p:custDataLst>
                <p:tags r:id="rId3"/>
              </p:custDataLst>
            </p:nvPr>
          </p:nvSpPr>
          <p:spPr>
            <a:xfrm rot="10800000">
              <a:off x="10842457" y="6246375"/>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2" name="矩形 11"/>
            <p:cNvSpPr/>
            <p:nvPr>
              <p:custDataLst>
                <p:tags r:id="rId4"/>
              </p:custDataLst>
            </p:nvPr>
          </p:nvSpPr>
          <p:spPr>
            <a:xfrm>
              <a:off x="10576560" y="6096002"/>
              <a:ext cx="683260" cy="529384"/>
            </a:xfrm>
            <a:prstGeom prst="rect">
              <a:avLst/>
            </a:prstGeom>
            <a:gradFill flip="none" rotWithShape="1">
              <a:gsLst>
                <a:gs pos="100000">
                  <a:schemeClr val="accent1"/>
                </a:gs>
                <a:gs pos="5000">
                  <a:schemeClr val="accent4">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3" name="矩形 12"/>
            <p:cNvSpPr/>
            <p:nvPr>
              <p:custDataLst>
                <p:tags r:id="rId5"/>
              </p:custDataLst>
            </p:nvPr>
          </p:nvSpPr>
          <p:spPr>
            <a:xfrm>
              <a:off x="10370822" y="5944804"/>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矩形 7"/>
          <p:cNvSpPr/>
          <p:nvPr>
            <p:custDataLst>
              <p:tags r:id="rId6"/>
            </p:custDataLst>
          </p:nvPr>
        </p:nvSpPr>
        <p:spPr>
          <a:xfrm>
            <a:off x="0" y="5029201"/>
            <a:ext cx="12192000" cy="1828799"/>
          </a:xfrm>
          <a:prstGeom prst="rect">
            <a:avLst/>
          </a:prstGeom>
          <a:gradFill flip="none" rotWithShape="1">
            <a:gsLst>
              <a:gs pos="100000">
                <a:schemeClr val="accent1"/>
              </a:gs>
              <a:gs pos="5000">
                <a:schemeClr val="accent4">
                  <a:alpha val="70000"/>
                </a:schemeClr>
              </a:gs>
            </a:gsLst>
            <a:lin ang="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p:custDataLst>
              <p:tags r:id="rId7"/>
            </p:custDataLst>
          </p:nvPr>
        </p:nvSpPr>
        <p:spPr>
          <a:xfrm>
            <a:off x="604800" y="566491"/>
            <a:ext cx="10976400" cy="668309"/>
          </a:xfrm>
        </p:spPr>
        <p:txBody>
          <a:bodyPr lIns="91440" tIns="45720" rIns="91440" bIns="45720" anchor="ctr">
            <a:normAutofit/>
          </a:bodyPr>
          <a:lstStyle>
            <a:lvl1pPr algn="ctr">
              <a:defRPr sz="3200" baseline="0">
                <a:solidFill>
                  <a:schemeClr val="tx1">
                    <a:lumMod val="65000"/>
                    <a:lumOff val="35000"/>
                  </a:schemeClr>
                </a:solidFill>
                <a:latin typeface="Arial" panose="020B0604020202020204" pitchFamily="34" charset="0"/>
                <a:ea typeface="微软雅黑" panose="020B0503020204020204" pitchFamily="3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1"/>
            </p:custDataLst>
          </p:nvPr>
        </p:nvSpPr>
        <p:spPr>
          <a:xfrm>
            <a:off x="604837" y="1681200"/>
            <a:ext cx="10990800" cy="3211200"/>
          </a:xfrm>
        </p:spPr>
        <p:txBody>
          <a:bodyPr lIns="91440" tIns="45720" rIns="91440" bIns="45720"/>
          <a:lstStyle>
            <a:lvl1pPr>
              <a:defRPr baseline="0">
                <a:latin typeface="Arial" panose="020B0604020202020204" pitchFamily="34" charset="0"/>
                <a:ea typeface="微软雅黑" panose="020B0503020204020204" pitchFamily="34" charset="-122"/>
              </a:defRPr>
            </a:lvl1pPr>
            <a:lvl2pPr>
              <a:defRPr baseline="0">
                <a:latin typeface="Arial" panose="020B0604020202020204" pitchFamily="34" charset="0"/>
                <a:ea typeface="微软雅黑" panose="020B0503020204020204" pitchFamily="34" charset="-122"/>
              </a:defRPr>
            </a:lvl2pPr>
            <a:lvl3pPr>
              <a:defRPr baseline="0">
                <a:latin typeface="Arial" panose="020B0604020202020204" pitchFamily="34" charset="0"/>
                <a:ea typeface="微软雅黑" panose="020B0503020204020204" pitchFamily="34" charset="-122"/>
              </a:defRPr>
            </a:lvl3pPr>
            <a:lvl4pPr>
              <a:defRPr baseline="0">
                <a:latin typeface="Arial" panose="020B0604020202020204" pitchFamily="34" charset="0"/>
                <a:ea typeface="微软雅黑" panose="020B0503020204020204" pitchFamily="34" charset="-122"/>
              </a:defRPr>
            </a:lvl4pPr>
            <a:lvl5pPr>
              <a:defRPr baseline="0">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2"/>
            </p:custDataLst>
          </p:nvPr>
        </p:nvSpPr>
        <p:spPr>
          <a:xfrm>
            <a:off x="594000" y="5180400"/>
            <a:ext cx="11001600" cy="1011600"/>
          </a:xfrm>
        </p:spPr>
        <p:txBody>
          <a:bodyPr lIns="91440" tIns="45720" rIns="91440" bIns="45720"/>
          <a:lstStyle>
            <a:lvl1pPr>
              <a:defRPr baseline="0">
                <a:solidFill>
                  <a:schemeClr val="bg1"/>
                </a:solidFill>
                <a:latin typeface="Arial" panose="020B0604020202020204" pitchFamily="34" charset="0"/>
                <a:ea typeface="微软雅黑" panose="020B0503020204020204" pitchFamily="3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 name=""/>
        <p:cNvGrpSpPr/>
        <p:nvPr/>
      </p:nvGrpSpPr>
      <p:grpSpPr>
        <a:xfrm>
          <a:off x="0" y="0"/>
          <a:ext cx="0" cy="0"/>
          <a:chOff x="0" y="0"/>
          <a:chExt cx="0" cy="0"/>
        </a:xfrm>
      </p:grpSpPr>
      <p:grpSp>
        <p:nvGrpSpPr>
          <p:cNvPr id="12" name="组合 11"/>
          <p:cNvGrpSpPr/>
          <p:nvPr>
            <p:custDataLst>
              <p:tags r:id="rId2"/>
            </p:custDataLst>
          </p:nvPr>
        </p:nvGrpSpPr>
        <p:grpSpPr>
          <a:xfrm>
            <a:off x="11325393" y="6198957"/>
            <a:ext cx="866607" cy="659043"/>
            <a:chOff x="10370820" y="5944800"/>
            <a:chExt cx="1092667" cy="830959"/>
          </a:xfrm>
        </p:grpSpPr>
        <p:sp>
          <p:nvSpPr>
            <p:cNvPr id="14" name="矩形 13"/>
            <p:cNvSpPr/>
            <p:nvPr>
              <p:custDataLst>
                <p:tags r:id="rId3"/>
              </p:custDataLst>
            </p:nvPr>
          </p:nvSpPr>
          <p:spPr>
            <a:xfrm>
              <a:off x="10370820" y="5944800"/>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custDataLst>
                <p:tags r:id="rId4"/>
              </p:custDataLst>
            </p:nvPr>
          </p:nvSpPr>
          <p:spPr>
            <a:xfrm>
              <a:off x="10576560" y="6096000"/>
              <a:ext cx="683260" cy="529384"/>
            </a:xfrm>
            <a:prstGeom prst="rect">
              <a:avLst/>
            </a:prstGeom>
            <a:gradFill flip="none" rotWithShape="1">
              <a:gsLst>
                <a:gs pos="100000">
                  <a:schemeClr val="accent1"/>
                </a:gs>
                <a:gs pos="5000">
                  <a:schemeClr val="accent4">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p:cNvSpPr/>
            <p:nvPr>
              <p:custDataLst>
                <p:tags r:id="rId5"/>
              </p:custDataLst>
            </p:nvPr>
          </p:nvSpPr>
          <p:spPr>
            <a:xfrm rot="10800000">
              <a:off x="10842457" y="6246375"/>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sp>
        <p:nvSpPr>
          <p:cNvPr id="10" name="矩形 9"/>
          <p:cNvSpPr/>
          <p:nvPr>
            <p:custDataLst>
              <p:tags r:id="rId6"/>
            </p:custDataLst>
          </p:nvPr>
        </p:nvSpPr>
        <p:spPr>
          <a:xfrm>
            <a:off x="0" y="0"/>
            <a:ext cx="12192000" cy="914400"/>
          </a:xfrm>
          <a:prstGeom prst="rect">
            <a:avLst/>
          </a:prstGeom>
          <a:gradFill>
            <a:gsLst>
              <a:gs pos="100000">
                <a:schemeClr val="accent1"/>
              </a:gs>
              <a:gs pos="5000">
                <a:schemeClr val="accent4">
                  <a:alpha val="70000"/>
                </a:schemeClr>
              </a:gs>
            </a:gsLst>
            <a:lin ang="0" scaled="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p:custDataLst>
              <p:tags r:id="rId7"/>
            </p:custDataLst>
          </p:nvPr>
        </p:nvSpPr>
        <p:spPr>
          <a:xfrm>
            <a:off x="579600" y="191367"/>
            <a:ext cx="11037600" cy="606919"/>
          </a:xfrm>
        </p:spPr>
        <p:txBody>
          <a:bodyPr lIns="91440" tIns="45720" rIns="91440" bIns="45720">
            <a:normAutofit/>
          </a:bodyPr>
          <a:lstStyle>
            <a:lvl1pPr>
              <a:defRPr baseline="0">
                <a:solidFill>
                  <a:schemeClr val="bg1"/>
                </a:solidFill>
                <a:latin typeface="Arial" panose="020B0604020202020204" pitchFamily="34" charset="0"/>
                <a:ea typeface="微软雅黑" panose="020B0503020204020204" pitchFamily="3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1"/>
            </p:custDataLst>
          </p:nvPr>
        </p:nvSpPr>
        <p:spPr>
          <a:xfrm>
            <a:off x="579600" y="1663200"/>
            <a:ext cx="5342400" cy="2894400"/>
          </a:xfrm>
        </p:spPr>
        <p:txBody>
          <a:bodyPr lIns="91440" tIns="45720" rIns="91440" bIns="45720"/>
          <a:lstStyle>
            <a:lvl1pPr>
              <a:defRPr baseline="0">
                <a:latin typeface="Arial" panose="020B0604020202020204" pitchFamily="34" charset="0"/>
                <a:ea typeface="微软雅黑" panose="020B0503020204020204" pitchFamily="34" charset="-122"/>
              </a:defRPr>
            </a:lvl1pPr>
            <a:lvl2pPr>
              <a:defRPr baseline="0">
                <a:latin typeface="Arial" panose="020B0604020202020204" pitchFamily="34" charset="0"/>
                <a:ea typeface="微软雅黑" panose="020B0503020204020204" pitchFamily="34" charset="-122"/>
              </a:defRPr>
            </a:lvl2pPr>
            <a:lvl3pPr>
              <a:defRPr baseline="0">
                <a:latin typeface="Arial" panose="020B0604020202020204" pitchFamily="34" charset="0"/>
                <a:ea typeface="微软雅黑" panose="020B0503020204020204" pitchFamily="34" charset="-122"/>
              </a:defRPr>
            </a:lvl3pPr>
            <a:lvl4pPr>
              <a:defRPr baseline="0">
                <a:latin typeface="Arial" panose="020B0604020202020204" pitchFamily="34" charset="0"/>
                <a:ea typeface="微软雅黑" panose="020B0503020204020204" pitchFamily="34" charset="-122"/>
              </a:defRPr>
            </a:lvl4pPr>
            <a:lvl5pPr>
              <a:defRPr baseline="0">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2"/>
            </p:custDataLst>
          </p:nvPr>
        </p:nvSpPr>
        <p:spPr>
          <a:xfrm>
            <a:off x="6242400" y="1663200"/>
            <a:ext cx="5367600" cy="2894400"/>
          </a:xfrm>
        </p:spPr>
        <p:txBody>
          <a:bodyPr lIns="91440" tIns="45720" rIns="91440" bIns="45720"/>
          <a:lstStyle>
            <a:lvl1pPr>
              <a:defRPr baseline="0">
                <a:latin typeface="Arial" panose="020B0604020202020204" pitchFamily="34" charset="0"/>
                <a:ea typeface="微软雅黑" panose="020B0503020204020204" pitchFamily="34" charset="-122"/>
              </a:defRPr>
            </a:lvl1pPr>
            <a:lvl2pPr>
              <a:defRPr baseline="0">
                <a:latin typeface="Arial" panose="020B0604020202020204" pitchFamily="34" charset="0"/>
                <a:ea typeface="微软雅黑" panose="020B0503020204020204" pitchFamily="34" charset="-122"/>
              </a:defRPr>
            </a:lvl2pPr>
            <a:lvl3pPr>
              <a:defRPr baseline="0">
                <a:latin typeface="Arial" panose="020B0604020202020204" pitchFamily="34" charset="0"/>
                <a:ea typeface="微软雅黑" panose="020B0503020204020204" pitchFamily="34" charset="-122"/>
              </a:defRPr>
            </a:lvl3pPr>
            <a:lvl4pPr>
              <a:defRPr baseline="0">
                <a:latin typeface="Arial" panose="020B0604020202020204" pitchFamily="34" charset="0"/>
                <a:ea typeface="微软雅黑" panose="020B0503020204020204" pitchFamily="34" charset="-122"/>
              </a:defRPr>
            </a:lvl4pPr>
            <a:lvl5pPr>
              <a:defRPr baseline="0">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3"/>
            </p:custDataLst>
          </p:nvPr>
        </p:nvSpPr>
        <p:spPr>
          <a:xfrm>
            <a:off x="572400" y="4816799"/>
            <a:ext cx="5342400" cy="1021543"/>
          </a:xfrm>
        </p:spPr>
        <p:txBody>
          <a:bodyPr lIns="91440" tIns="45720" rIns="91440" bIns="45720"/>
          <a:lstStyle>
            <a:lvl1pPr>
              <a:defRPr baseline="0">
                <a:latin typeface="Arial" panose="020B0604020202020204" pitchFamily="34" charset="0"/>
                <a:ea typeface="微软雅黑" panose="020B0503020204020204" pitchFamily="34"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4"/>
            </p:custDataLst>
          </p:nvPr>
        </p:nvSpPr>
        <p:spPr>
          <a:xfrm>
            <a:off x="6253200" y="4813199"/>
            <a:ext cx="5367600" cy="1021543"/>
          </a:xfrm>
        </p:spPr>
        <p:txBody>
          <a:bodyPr lIns="91440" tIns="45720" rIns="91440" bIns="45720"/>
          <a:lstStyle>
            <a:lvl1pPr>
              <a:defRPr baseline="0">
                <a:latin typeface="Arial" panose="020B0604020202020204" pitchFamily="34" charset="0"/>
                <a:ea typeface="微软雅黑" panose="020B0503020204020204" pitchFamily="3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腰带">
    <p:spTree>
      <p:nvGrpSpPr>
        <p:cNvPr id="1" name=""/>
        <p:cNvGrpSpPr/>
        <p:nvPr/>
      </p:nvGrpSpPr>
      <p:grpSpPr>
        <a:xfrm>
          <a:off x="0" y="0"/>
          <a:ext cx="0" cy="0"/>
          <a:chOff x="0" y="0"/>
          <a:chExt cx="0" cy="0"/>
        </a:xfrm>
      </p:grpSpPr>
      <p:sp>
        <p:nvSpPr>
          <p:cNvPr id="10" name="矩形 9"/>
          <p:cNvSpPr/>
          <p:nvPr>
            <p:custDataLst>
              <p:tags r:id="rId2"/>
            </p:custDataLst>
          </p:nvPr>
        </p:nvSpPr>
        <p:spPr>
          <a:xfrm>
            <a:off x="0" y="959224"/>
            <a:ext cx="12192000" cy="4939553"/>
          </a:xfrm>
          <a:prstGeom prst="rect">
            <a:avLst/>
          </a:prstGeom>
          <a:gradFill>
            <a:gsLst>
              <a:gs pos="100000">
                <a:schemeClr val="accent1"/>
              </a:gs>
              <a:gs pos="5000">
                <a:schemeClr val="accent4">
                  <a:alpha val="70000"/>
                </a:schemeClr>
              </a:gs>
            </a:gsLst>
            <a:lin ang="0" scaled="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grpSp>
        <p:nvGrpSpPr>
          <p:cNvPr id="8" name="组合 7"/>
          <p:cNvGrpSpPr/>
          <p:nvPr>
            <p:custDataLst>
              <p:tags r:id="rId3"/>
            </p:custDataLst>
          </p:nvPr>
        </p:nvGrpSpPr>
        <p:grpSpPr>
          <a:xfrm rot="0" flipH="1">
            <a:off x="9520555" y="4826635"/>
            <a:ext cx="2671445" cy="2031365"/>
            <a:chOff x="10370820" y="5944800"/>
            <a:chExt cx="1092667" cy="830959"/>
          </a:xfrm>
        </p:grpSpPr>
        <p:sp>
          <p:nvSpPr>
            <p:cNvPr id="9" name="矩形 8"/>
            <p:cNvSpPr/>
            <p:nvPr>
              <p:custDataLst>
                <p:tags r:id="rId4"/>
              </p:custDataLst>
            </p:nvPr>
          </p:nvSpPr>
          <p:spPr>
            <a:xfrm>
              <a:off x="10370820" y="5944800"/>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custDataLst>
                <p:tags r:id="rId5"/>
              </p:custDataLst>
            </p:nvPr>
          </p:nvSpPr>
          <p:spPr>
            <a:xfrm>
              <a:off x="10576560" y="6096000"/>
              <a:ext cx="683260" cy="529384"/>
            </a:xfrm>
            <a:prstGeom prst="rect">
              <a:avLst/>
            </a:prstGeom>
            <a:gradFill flip="none" rotWithShape="1">
              <a:gsLst>
                <a:gs pos="100000">
                  <a:schemeClr val="accent1"/>
                </a:gs>
                <a:gs pos="5000">
                  <a:schemeClr val="accent4">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矩形 11"/>
            <p:cNvSpPr/>
            <p:nvPr>
              <p:custDataLst>
                <p:tags r:id="rId6"/>
              </p:custDataLst>
            </p:nvPr>
          </p:nvSpPr>
          <p:spPr>
            <a:xfrm rot="10800000">
              <a:off x="10842457" y="6246375"/>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3" name="组合 12"/>
          <p:cNvGrpSpPr/>
          <p:nvPr>
            <p:custDataLst>
              <p:tags r:id="rId7"/>
            </p:custDataLst>
          </p:nvPr>
        </p:nvGrpSpPr>
        <p:grpSpPr>
          <a:xfrm rot="10800000" flipH="1">
            <a:off x="0" y="0"/>
            <a:ext cx="2670810" cy="2031365"/>
            <a:chOff x="10370820" y="5944797"/>
            <a:chExt cx="1092666" cy="830962"/>
          </a:xfrm>
        </p:grpSpPr>
        <p:sp>
          <p:nvSpPr>
            <p:cNvPr id="14" name="矩形 13"/>
            <p:cNvSpPr/>
            <p:nvPr>
              <p:custDataLst>
                <p:tags r:id="rId8"/>
              </p:custDataLst>
            </p:nvPr>
          </p:nvSpPr>
          <p:spPr>
            <a:xfrm>
              <a:off x="10370820" y="5944797"/>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14"/>
            <p:cNvSpPr/>
            <p:nvPr>
              <p:custDataLst>
                <p:tags r:id="rId9"/>
              </p:custDataLst>
            </p:nvPr>
          </p:nvSpPr>
          <p:spPr>
            <a:xfrm>
              <a:off x="10576558" y="6095998"/>
              <a:ext cx="683260" cy="529384"/>
            </a:xfrm>
            <a:prstGeom prst="rect">
              <a:avLst/>
            </a:prstGeom>
            <a:gradFill flip="none" rotWithShape="1">
              <a:gsLst>
                <a:gs pos="100000">
                  <a:schemeClr val="accent1">
                    <a:alpha val="94000"/>
                  </a:schemeClr>
                </a:gs>
                <a:gs pos="5000">
                  <a:schemeClr val="accent4">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矩形 15"/>
            <p:cNvSpPr/>
            <p:nvPr>
              <p:custDataLst>
                <p:tags r:id="rId10"/>
              </p:custDataLst>
            </p:nvPr>
          </p:nvSpPr>
          <p:spPr>
            <a:xfrm rot="10800000">
              <a:off x="10842456" y="6246375"/>
              <a:ext cx="621030" cy="529384"/>
            </a:xfrm>
            <a:prstGeom prst="rect">
              <a:avLst/>
            </a:prstGeom>
            <a:gradFill flip="none" rotWithShape="1">
              <a:gsLst>
                <a:gs pos="100000">
                  <a:schemeClr val="bg1">
                    <a:alpha val="38000"/>
                  </a:schemeClr>
                </a:gs>
                <a:gs pos="0">
                  <a:schemeClr val="accent1">
                    <a:alpha val="33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hasCustomPrompt="1"/>
            <p:custDataLst>
              <p:tags r:id="rId11"/>
            </p:custDataLst>
          </p:nvPr>
        </p:nvSpPr>
        <p:spPr>
          <a:xfrm>
            <a:off x="1522800" y="1339200"/>
            <a:ext cx="9144000" cy="2386800"/>
          </a:xfrm>
        </p:spPr>
        <p:txBody>
          <a:bodyPr lIns="91440" tIns="45720" rIns="91440" bIns="0" anchor="b">
            <a:normAutofit/>
          </a:bodyPr>
          <a:lstStyle>
            <a:lvl1pPr algn="ctr">
              <a:defRPr sz="6000" baseline="0">
                <a:solidFill>
                  <a:schemeClr val="bg1"/>
                </a:solidFill>
                <a:latin typeface="Arial" panose="020B0604020202020204" pitchFamily="34" charset="0"/>
                <a:ea typeface="微软雅黑" panose="020B0503020204020204" pitchFamily="34"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1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3"/>
            </p:custDataLst>
          </p:nvPr>
        </p:nvSpPr>
        <p:spPr/>
        <p:txBody>
          <a:bodyPr/>
          <a:lstStyle/>
          <a:p>
            <a:endParaRPr lang="zh-CN" altLang="en-US" dirty="0"/>
          </a:p>
        </p:txBody>
      </p:sp>
      <p:sp>
        <p:nvSpPr>
          <p:cNvPr id="5" name="灯片编号占位符 4"/>
          <p:cNvSpPr>
            <a:spLocks noGrp="1"/>
          </p:cNvSpPr>
          <p:nvPr>
            <p:ph type="sldNum" sz="quarter" idx="12"/>
            <p:custDataLst>
              <p:tags r:id="rId14"/>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5"/>
            </p:custDataLst>
          </p:nvPr>
        </p:nvSpPr>
        <p:spPr>
          <a:xfrm>
            <a:off x="1522413" y="3862800"/>
            <a:ext cx="9144000" cy="1656000"/>
          </a:xfrm>
        </p:spPr>
        <p:txBody>
          <a:bodyPr lIns="91440" tIns="0" rIns="91440" bIns="45720"/>
          <a:lstStyle>
            <a:lvl1pPr algn="ctr">
              <a:defRPr baseline="0">
                <a:solidFill>
                  <a:schemeClr val="bg1"/>
                </a:solidFill>
                <a:latin typeface="Arial" panose="020B0604020202020204" pitchFamily="34" charset="0"/>
                <a:ea typeface="微软雅黑" panose="020B0503020204020204" pitchFamily="34" charset="-122"/>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5" Type="http://schemas.openxmlformats.org/officeDocument/2006/relationships/theme" Target="../theme/theme1.xml"/><Relationship Id="rId24" Type="http://schemas.openxmlformats.org/officeDocument/2006/relationships/tags" Target="../tags/tag150.xml"/><Relationship Id="rId23" Type="http://schemas.openxmlformats.org/officeDocument/2006/relationships/tags" Target="../tags/tag149.xml"/><Relationship Id="rId22" Type="http://schemas.openxmlformats.org/officeDocument/2006/relationships/tags" Target="../tags/tag148.xml"/><Relationship Id="rId21" Type="http://schemas.openxmlformats.org/officeDocument/2006/relationships/tags" Target="../tags/tag147.xml"/><Relationship Id="rId20" Type="http://schemas.openxmlformats.org/officeDocument/2006/relationships/tags" Target="../tags/tag146.xml"/><Relationship Id="rId2" Type="http://schemas.openxmlformats.org/officeDocument/2006/relationships/slideLayout" Target="../slideLayouts/slideLayout2.xml"/><Relationship Id="rId19" Type="http://schemas.openxmlformats.org/officeDocument/2006/relationships/tags" Target="../tags/tag145.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dirty="0"/>
          </a:p>
        </p:txBody>
      </p:sp>
      <p:sp>
        <p:nvSpPr>
          <p:cNvPr id="7" name="KSO_TEMPLATE" hidden="1"/>
          <p:cNvSpPr/>
          <p:nvPr>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152.xml"/><Relationship Id="rId1" Type="http://schemas.openxmlformats.org/officeDocument/2006/relationships/tags" Target="../tags/tag151.xml"/></Relationships>
</file>

<file path=ppt/slides/_rels/slide2.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tags" Target="../tags/tag158.xml"/><Relationship Id="rId5" Type="http://schemas.openxmlformats.org/officeDocument/2006/relationships/tags" Target="../tags/tag157.xml"/><Relationship Id="rId4" Type="http://schemas.openxmlformats.org/officeDocument/2006/relationships/tags" Target="../tags/tag156.xml"/><Relationship Id="rId3" Type="http://schemas.openxmlformats.org/officeDocument/2006/relationships/tags" Target="../tags/tag155.xml"/><Relationship Id="rId2" Type="http://schemas.openxmlformats.org/officeDocument/2006/relationships/tags" Target="../tags/tag154.xml"/><Relationship Id="rId1" Type="http://schemas.openxmlformats.org/officeDocument/2006/relationships/tags" Target="../tags/tag153.xml"/></Relationships>
</file>

<file path=ppt/slides/_rels/slide3.xml.rels><?xml version="1.0" encoding="UTF-8" standalone="yes"?>
<Relationships xmlns="http://schemas.openxmlformats.org/package/2006/relationships"><Relationship Id="rId9" Type="http://schemas.openxmlformats.org/officeDocument/2006/relationships/tags" Target="../tags/tag167.xml"/><Relationship Id="rId8" Type="http://schemas.openxmlformats.org/officeDocument/2006/relationships/tags" Target="../tags/tag166.xml"/><Relationship Id="rId7" Type="http://schemas.openxmlformats.org/officeDocument/2006/relationships/tags" Target="../tags/tag165.xml"/><Relationship Id="rId6" Type="http://schemas.openxmlformats.org/officeDocument/2006/relationships/tags" Target="../tags/tag164.xml"/><Relationship Id="rId5" Type="http://schemas.openxmlformats.org/officeDocument/2006/relationships/tags" Target="../tags/tag163.xml"/><Relationship Id="rId4" Type="http://schemas.openxmlformats.org/officeDocument/2006/relationships/tags" Target="../tags/tag162.xml"/><Relationship Id="rId3" Type="http://schemas.openxmlformats.org/officeDocument/2006/relationships/tags" Target="../tags/tag161.xml"/><Relationship Id="rId2" Type="http://schemas.openxmlformats.org/officeDocument/2006/relationships/tags" Target="../tags/tag160.xml"/><Relationship Id="rId16" Type="http://schemas.openxmlformats.org/officeDocument/2006/relationships/slideLayout" Target="../slideLayouts/slideLayout7.xml"/><Relationship Id="rId15" Type="http://schemas.openxmlformats.org/officeDocument/2006/relationships/tags" Target="../tags/tag173.xml"/><Relationship Id="rId14" Type="http://schemas.openxmlformats.org/officeDocument/2006/relationships/tags" Target="../tags/tag172.xml"/><Relationship Id="rId13" Type="http://schemas.openxmlformats.org/officeDocument/2006/relationships/tags" Target="../tags/tag171.xml"/><Relationship Id="rId12" Type="http://schemas.openxmlformats.org/officeDocument/2006/relationships/tags" Target="../tags/tag170.xml"/><Relationship Id="rId11" Type="http://schemas.openxmlformats.org/officeDocument/2006/relationships/tags" Target="../tags/tag169.xml"/><Relationship Id="rId10" Type="http://schemas.openxmlformats.org/officeDocument/2006/relationships/tags" Target="../tags/tag168.xml"/><Relationship Id="rId1" Type="http://schemas.openxmlformats.org/officeDocument/2006/relationships/tags" Target="../tags/tag159.xml"/></Relationships>
</file>

<file path=ppt/slides/_rels/slide4.xml.rels><?xml version="1.0" encoding="UTF-8" standalone="yes"?>
<Relationships xmlns="http://schemas.openxmlformats.org/package/2006/relationships"><Relationship Id="rId9" Type="http://schemas.openxmlformats.org/officeDocument/2006/relationships/tags" Target="../tags/tag182.xml"/><Relationship Id="rId8" Type="http://schemas.openxmlformats.org/officeDocument/2006/relationships/tags" Target="../tags/tag181.xml"/><Relationship Id="rId7" Type="http://schemas.openxmlformats.org/officeDocument/2006/relationships/tags" Target="../tags/tag180.xml"/><Relationship Id="rId6" Type="http://schemas.openxmlformats.org/officeDocument/2006/relationships/tags" Target="../tags/tag179.xml"/><Relationship Id="rId5" Type="http://schemas.openxmlformats.org/officeDocument/2006/relationships/tags" Target="../tags/tag178.xml"/><Relationship Id="rId4" Type="http://schemas.openxmlformats.org/officeDocument/2006/relationships/tags" Target="../tags/tag177.xml"/><Relationship Id="rId3" Type="http://schemas.openxmlformats.org/officeDocument/2006/relationships/tags" Target="../tags/tag176.xml"/><Relationship Id="rId20" Type="http://schemas.openxmlformats.org/officeDocument/2006/relationships/slideLayout" Target="../slideLayouts/slideLayout7.xml"/><Relationship Id="rId2" Type="http://schemas.openxmlformats.org/officeDocument/2006/relationships/tags" Target="../tags/tag175.xml"/><Relationship Id="rId19" Type="http://schemas.openxmlformats.org/officeDocument/2006/relationships/tags" Target="../tags/tag192.xml"/><Relationship Id="rId18" Type="http://schemas.openxmlformats.org/officeDocument/2006/relationships/tags" Target="../tags/tag191.xml"/><Relationship Id="rId17" Type="http://schemas.openxmlformats.org/officeDocument/2006/relationships/tags" Target="../tags/tag190.xml"/><Relationship Id="rId16" Type="http://schemas.openxmlformats.org/officeDocument/2006/relationships/tags" Target="../tags/tag189.xml"/><Relationship Id="rId15" Type="http://schemas.openxmlformats.org/officeDocument/2006/relationships/tags" Target="../tags/tag188.xml"/><Relationship Id="rId14" Type="http://schemas.openxmlformats.org/officeDocument/2006/relationships/tags" Target="../tags/tag187.xml"/><Relationship Id="rId13" Type="http://schemas.openxmlformats.org/officeDocument/2006/relationships/tags" Target="../tags/tag186.xml"/><Relationship Id="rId12" Type="http://schemas.openxmlformats.org/officeDocument/2006/relationships/tags" Target="../tags/tag185.xml"/><Relationship Id="rId11" Type="http://schemas.openxmlformats.org/officeDocument/2006/relationships/tags" Target="../tags/tag184.xml"/><Relationship Id="rId10" Type="http://schemas.openxmlformats.org/officeDocument/2006/relationships/tags" Target="../tags/tag183.xml"/><Relationship Id="rId1" Type="http://schemas.openxmlformats.org/officeDocument/2006/relationships/tags" Target="../tags/tag17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5.xml"/><Relationship Id="rId1" Type="http://schemas.openxmlformats.org/officeDocument/2006/relationships/tags" Target="../tags/tag193.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5.xml"/><Relationship Id="rId1" Type="http://schemas.openxmlformats.org/officeDocument/2006/relationships/tags" Target="../tags/tag194.xml"/></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10.xml"/><Relationship Id="rId3" Type="http://schemas.openxmlformats.org/officeDocument/2006/relationships/tags" Target="../tags/tag196.xml"/><Relationship Id="rId2" Type="http://schemas.openxmlformats.org/officeDocument/2006/relationships/image" Target="../media/image3.png"/><Relationship Id="rId1" Type="http://schemas.openxmlformats.org/officeDocument/2006/relationships/tags" Target="../tags/tag195.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5.xml"/><Relationship Id="rId1" Type="http://schemas.openxmlformats.org/officeDocument/2006/relationships/tags" Target="../tags/tag197.xml"/></Relationships>
</file>

<file path=ppt/slides/_rels/slide9.xml.rels><?xml version="1.0" encoding="UTF-8" standalone="yes"?>
<Relationships xmlns="http://schemas.openxmlformats.org/package/2006/relationships"><Relationship Id="rId9" Type="http://schemas.openxmlformats.org/officeDocument/2006/relationships/tags" Target="../tags/tag206.xml"/><Relationship Id="rId8" Type="http://schemas.openxmlformats.org/officeDocument/2006/relationships/tags" Target="../tags/tag205.xml"/><Relationship Id="rId7" Type="http://schemas.openxmlformats.org/officeDocument/2006/relationships/tags" Target="../tags/tag204.xml"/><Relationship Id="rId6" Type="http://schemas.openxmlformats.org/officeDocument/2006/relationships/tags" Target="../tags/tag203.xml"/><Relationship Id="rId5" Type="http://schemas.openxmlformats.org/officeDocument/2006/relationships/tags" Target="../tags/tag202.xml"/><Relationship Id="rId4" Type="http://schemas.openxmlformats.org/officeDocument/2006/relationships/tags" Target="../tags/tag201.xml"/><Relationship Id="rId3" Type="http://schemas.openxmlformats.org/officeDocument/2006/relationships/tags" Target="../tags/tag200.xml"/><Relationship Id="rId2" Type="http://schemas.openxmlformats.org/officeDocument/2006/relationships/tags" Target="../tags/tag199.xml"/><Relationship Id="rId16" Type="http://schemas.openxmlformats.org/officeDocument/2006/relationships/slideLayout" Target="../slideLayouts/slideLayout7.xml"/><Relationship Id="rId15" Type="http://schemas.openxmlformats.org/officeDocument/2006/relationships/tags" Target="../tags/tag212.xml"/><Relationship Id="rId14" Type="http://schemas.openxmlformats.org/officeDocument/2006/relationships/tags" Target="../tags/tag211.xml"/><Relationship Id="rId13" Type="http://schemas.openxmlformats.org/officeDocument/2006/relationships/tags" Target="../tags/tag210.xml"/><Relationship Id="rId12" Type="http://schemas.openxmlformats.org/officeDocument/2006/relationships/tags" Target="../tags/tag209.xml"/><Relationship Id="rId11" Type="http://schemas.openxmlformats.org/officeDocument/2006/relationships/tags" Target="../tags/tag208.xml"/><Relationship Id="rId10" Type="http://schemas.openxmlformats.org/officeDocument/2006/relationships/tags" Target="../tags/tag207.xml"/><Relationship Id="rId1" Type="http://schemas.openxmlformats.org/officeDocument/2006/relationships/tags" Target="../tags/tag19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5.xml"/><Relationship Id="rId1" Type="http://schemas.openxmlformats.org/officeDocument/2006/relationships/tags" Target="../tags/tag213.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5.xml"/><Relationship Id="rId1" Type="http://schemas.openxmlformats.org/officeDocument/2006/relationships/tags" Target="../tags/tag214.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5.xml"/><Relationship Id="rId1" Type="http://schemas.openxmlformats.org/officeDocument/2006/relationships/tags" Target="../tags/tag215.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15.xml"/><Relationship Id="rId1" Type="http://schemas.openxmlformats.org/officeDocument/2006/relationships/tags" Target="../tags/tag216.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15.xml"/><Relationship Id="rId1" Type="http://schemas.openxmlformats.org/officeDocument/2006/relationships/tags" Target="../tags/tag21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tags" Target="../tags/tag219.xml"/><Relationship Id="rId1" Type="http://schemas.openxmlformats.org/officeDocument/2006/relationships/tags" Target="../tags/tag218.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2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ctrTitle"/>
            <p:custDataLst>
              <p:tags r:id="rId1"/>
            </p:custDataLst>
          </p:nvPr>
        </p:nvSpPr>
        <p:spPr>
          <a:xfrm>
            <a:off x="1496695" y="2810510"/>
            <a:ext cx="9169400" cy="1236980"/>
          </a:xfrm>
        </p:spPr>
        <p:txBody>
          <a:bodyPr>
            <a:noAutofit/>
          </a:bodyPr>
          <a:p>
            <a:r>
              <a:rPr sz="4000" dirty="0">
                <a:sym typeface="Arial" panose="020B0604020202020204" pitchFamily="34" charset="0"/>
              </a:rPr>
              <a:t>The Influence and Difficulties of </a:t>
            </a:r>
            <a:r>
              <a:rPr lang="en-US" sz="4000" dirty="0">
                <a:sym typeface="Arial" panose="020B0604020202020204" pitchFamily="34" charset="0"/>
              </a:rPr>
              <a:t>C</a:t>
            </a:r>
            <a:r>
              <a:rPr sz="4000" dirty="0">
                <a:sym typeface="Arial" panose="020B0604020202020204" pitchFamily="34" charset="0"/>
              </a:rPr>
              <a:t>ulture </a:t>
            </a:r>
            <a:r>
              <a:rPr lang="en-US" sz="4000" dirty="0">
                <a:sym typeface="Arial" panose="020B0604020202020204" pitchFamily="34" charset="0"/>
              </a:rPr>
              <a:t>T</a:t>
            </a:r>
            <a:r>
              <a:rPr sz="4000" dirty="0">
                <a:sym typeface="Arial" panose="020B0604020202020204" pitchFamily="34" charset="0"/>
              </a:rPr>
              <a:t>eaching in </a:t>
            </a:r>
            <a:r>
              <a:rPr lang="en-US" sz="4000" dirty="0">
                <a:sym typeface="Arial" panose="020B0604020202020204" pitchFamily="34" charset="0"/>
              </a:rPr>
              <a:t>O</a:t>
            </a:r>
            <a:r>
              <a:rPr sz="4000" dirty="0">
                <a:sym typeface="Arial" panose="020B0604020202020204" pitchFamily="34" charset="0"/>
              </a:rPr>
              <a:t>ral English </a:t>
            </a:r>
            <a:r>
              <a:rPr lang="en-US" sz="4000" dirty="0">
                <a:sym typeface="Arial" panose="020B0604020202020204" pitchFamily="34" charset="0"/>
              </a:rPr>
              <a:t>T</a:t>
            </a:r>
            <a:r>
              <a:rPr sz="4000" dirty="0">
                <a:sym typeface="Arial" panose="020B0604020202020204" pitchFamily="34" charset="0"/>
              </a:rPr>
              <a:t>eaching and </a:t>
            </a:r>
            <a:r>
              <a:rPr lang="en-US" sz="4000" dirty="0">
                <a:sym typeface="Arial" panose="020B0604020202020204" pitchFamily="34" charset="0"/>
              </a:rPr>
              <a:t>i</a:t>
            </a:r>
            <a:r>
              <a:rPr sz="4000" dirty="0">
                <a:sym typeface="Arial" panose="020B0604020202020204" pitchFamily="34" charset="0"/>
              </a:rPr>
              <a:t>ts </a:t>
            </a:r>
            <a:r>
              <a:rPr lang="en-US" sz="4000" dirty="0">
                <a:sym typeface="Arial" panose="020B0604020202020204" pitchFamily="34" charset="0"/>
              </a:rPr>
              <a:t>C</a:t>
            </a:r>
            <a:r>
              <a:rPr sz="4000" dirty="0">
                <a:sym typeface="Arial" panose="020B0604020202020204" pitchFamily="34" charset="0"/>
              </a:rPr>
              <a:t>ountermeasures</a:t>
            </a:r>
            <a:endParaRPr sz="4000" dirty="0">
              <a:sym typeface="Arial" panose="020B0604020202020204" pitchFamily="34" charset="0"/>
            </a:endParaRPr>
          </a:p>
        </p:txBody>
      </p:sp>
      <p:sp>
        <p:nvSpPr>
          <p:cNvPr id="6" name="文本框 5"/>
          <p:cNvSpPr txBox="1"/>
          <p:nvPr/>
        </p:nvSpPr>
        <p:spPr>
          <a:xfrm>
            <a:off x="3357880" y="4312285"/>
            <a:ext cx="6069330" cy="922020"/>
          </a:xfrm>
          <a:prstGeom prst="rect">
            <a:avLst/>
          </a:prstGeom>
          <a:noFill/>
        </p:spPr>
        <p:txBody>
          <a:bodyPr wrap="square" rtlCol="0">
            <a:spAutoFit/>
          </a:bodyPr>
          <a:p>
            <a:pPr algn="ctr"/>
            <a:r>
              <a:rPr lang="en-US" altLang="zh-CN"/>
              <a:t>Mini  Research Proposal</a:t>
            </a:r>
            <a:endParaRPr lang="en-US" altLang="zh-CN"/>
          </a:p>
          <a:p>
            <a:pPr algn="ctr"/>
            <a:endParaRPr lang="en-US" altLang="zh-CN"/>
          </a:p>
          <a:p>
            <a:pPr algn="ctr"/>
            <a:r>
              <a:rPr lang="en-US" altLang="zh-CN"/>
              <a:t>by Wei Huang </a:t>
            </a:r>
            <a:endParaRPr lang="en-US" altLang="zh-CN"/>
          </a:p>
        </p:txBody>
      </p:sp>
    </p:spTree>
    <p:custDataLst>
      <p:tags r:id="rId2"/>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矩形 8"/>
          <p:cNvSpPr/>
          <p:nvPr>
            <p:custDataLst>
              <p:tags r:id="rId1"/>
            </p:custDataLst>
          </p:nvPr>
        </p:nvSpPr>
        <p:spPr>
          <a:xfrm>
            <a:off x="1622425" y="2748280"/>
            <a:ext cx="8761095" cy="1774190"/>
          </a:xfrm>
          <a:prstGeom prst="rect">
            <a:avLst/>
          </a:prstGeom>
          <a:solidFill>
            <a:schemeClr val="bg1"/>
          </a:solidFill>
          <a:ln>
            <a:solidFill>
              <a:schemeClr val="bg1">
                <a:lumMod val="85000"/>
              </a:schemeClr>
            </a:solid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17" name="文本框 16"/>
          <p:cNvSpPr txBox="1"/>
          <p:nvPr>
            <p:custDataLst>
              <p:tags r:id="rId2"/>
            </p:custDataLst>
          </p:nvPr>
        </p:nvSpPr>
        <p:spPr>
          <a:xfrm>
            <a:off x="1699260" y="1700530"/>
            <a:ext cx="8598535" cy="30321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lIns="90000" tIns="46800" rIns="90000" bIns="0" rtlCol="0" anchor="ctr" anchorCtr="0">
            <a:noAutofit/>
          </a:bodyPr>
          <a:lstStyle/>
          <a:p>
            <a:pPr algn="just"/>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This research seeks to explore the </a:t>
            </a:r>
            <a:r>
              <a:rPr sz="2000" b="1">
                <a:solidFill>
                  <a:srgbClr val="FF0000"/>
                </a:solidFill>
                <a:latin typeface="Arial" panose="020B0604020202020204" pitchFamily="34" charset="0"/>
                <a:ea typeface="微软雅黑" panose="020B0503020204020204" pitchFamily="34" charset="-122"/>
                <a:sym typeface="Arial" panose="020B0604020202020204" pitchFamily="34" charset="0"/>
              </a:rPr>
              <a:t>necessity</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and</a:t>
            </a:r>
            <a:r>
              <a:rPr sz="2000" b="1">
                <a:solidFill>
                  <a:srgbClr val="FF0000"/>
                </a:solidFill>
                <a:latin typeface="Arial" panose="020B0604020202020204" pitchFamily="34" charset="0"/>
                <a:ea typeface="微软雅黑" panose="020B0503020204020204" pitchFamily="34" charset="-122"/>
                <a:sym typeface="Arial" panose="020B0604020202020204" pitchFamily="34" charset="0"/>
              </a:rPr>
              <a:t> importance</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of </a:t>
            </a:r>
            <a:r>
              <a:rPr sz="2000" b="1">
                <a:solidFill>
                  <a:srgbClr val="FF0000"/>
                </a:solidFill>
                <a:latin typeface="Arial" panose="020B0604020202020204" pitchFamily="34" charset="0"/>
                <a:ea typeface="微软雅黑" panose="020B0503020204020204" pitchFamily="34" charset="-122"/>
                <a:sym typeface="Arial" panose="020B0604020202020204" pitchFamily="34" charset="0"/>
              </a:rPr>
              <a:t>cultur</a:t>
            </a:r>
            <a:r>
              <a:rPr lang="en-US" sz="2000" b="1">
                <a:solidFill>
                  <a:srgbClr val="FF0000"/>
                </a:solidFill>
                <a:latin typeface="Arial" panose="020B0604020202020204" pitchFamily="34" charset="0"/>
                <a:ea typeface="微软雅黑" panose="020B0503020204020204" pitchFamily="34" charset="-122"/>
                <a:sym typeface="Arial" panose="020B0604020202020204" pitchFamily="34" charset="0"/>
              </a:rPr>
              <a:t>e</a:t>
            </a:r>
            <a:r>
              <a:rPr sz="2000" b="1">
                <a:solidFill>
                  <a:srgbClr val="FF0000"/>
                </a:solidFill>
                <a:latin typeface="Arial" panose="020B0604020202020204" pitchFamily="34" charset="0"/>
                <a:ea typeface="微软雅黑" panose="020B0503020204020204" pitchFamily="34" charset="-122"/>
                <a:sym typeface="Arial" panose="020B0604020202020204" pitchFamily="34" charset="0"/>
              </a:rPr>
              <a:t> teaching</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in oral English teaching in China, and from the perspective of </a:t>
            </a:r>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Second Langugage teaching</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and intercultural communication, to analyze the causes of the problems, excavate the root causes of the problems, and probes into the cultivation system and teaching practice strategies of</a:t>
            </a:r>
            <a:r>
              <a:rPr sz="2000" b="1">
                <a:solidFill>
                  <a:srgbClr val="FF0000"/>
                </a:solidFill>
                <a:latin typeface="Arial" panose="020B0604020202020204" pitchFamily="34" charset="0"/>
                <a:ea typeface="微软雅黑" panose="020B0503020204020204" pitchFamily="34" charset="-122"/>
                <a:sym typeface="Arial" panose="020B0604020202020204" pitchFamily="34" charset="0"/>
              </a:rPr>
              <a:t> intercultural communicative competence</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in oral English teaching, so as to strengthen </a:t>
            </a:r>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culture teaching</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a:t>
            </a:r>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in English </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teaching and </a:t>
            </a:r>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further</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improve students' intercultural communicative competence.</a:t>
            </a:r>
            <a:endPar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42" name="矩形 41"/>
          <p:cNvSpPr/>
          <p:nvPr>
            <p:custDataLst>
              <p:tags r:id="rId3"/>
            </p:custDataLst>
          </p:nvPr>
        </p:nvSpPr>
        <p:spPr>
          <a:xfrm>
            <a:off x="1622425" y="1699895"/>
            <a:ext cx="76200" cy="30327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2" name="文本框 1"/>
          <p:cNvSpPr txBox="1"/>
          <p:nvPr>
            <p:custDataLst>
              <p:tags r:id="rId4"/>
            </p:custDataLst>
          </p:nvPr>
        </p:nvSpPr>
        <p:spPr>
          <a:xfrm>
            <a:off x="670880" y="542001"/>
            <a:ext cx="11040405" cy="645160"/>
          </a:xfrm>
          <a:prstGeom prst="rect">
            <a:avLst/>
          </a:prstGeom>
          <a:noFill/>
        </p:spPr>
        <p:txBody>
          <a:bodyPr wrap="square" rtlCol="0">
            <a:spAutoFit/>
          </a:bodyPr>
          <a:lstStyle/>
          <a:p>
            <a:r>
              <a:rPr lang="en-US" altLang="zh-CN" sz="3600" b="1" dirty="0">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I. Overall Aim</a:t>
            </a:r>
            <a:endParaRPr lang="en-US" altLang="zh-CN" sz="3600" b="1" dirty="0">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3" name="矩形 2"/>
          <p:cNvSpPr/>
          <p:nvPr>
            <p:custDataLst>
              <p:tags r:id="rId5"/>
            </p:custDataLst>
          </p:nvPr>
        </p:nvSpPr>
        <p:spPr>
          <a:xfrm>
            <a:off x="469920" y="627041"/>
            <a:ext cx="115146" cy="476250"/>
          </a:xfrm>
          <a:prstGeom prst="rect">
            <a:avLst/>
          </a:prstGeom>
          <a:solidFill>
            <a:schemeClr val="accent1"/>
          </a:solidFill>
          <a:ln>
            <a:noFill/>
          </a:ln>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Tree>
    <p:custDataLst>
      <p:tags r:id="rId6"/>
    </p:custData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矩形 48"/>
          <p:cNvSpPr/>
          <p:nvPr>
            <p:custDataLst>
              <p:tags r:id="rId1"/>
            </p:custDataLst>
          </p:nvPr>
        </p:nvSpPr>
        <p:spPr>
          <a:xfrm>
            <a:off x="1925955" y="5372711"/>
            <a:ext cx="8496300" cy="1075127"/>
          </a:xfrm>
          <a:prstGeom prst="rect">
            <a:avLst/>
          </a:prstGeom>
          <a:solidFill>
            <a:schemeClr val="bg1"/>
          </a:solidFill>
          <a:ln>
            <a:solidFill>
              <a:schemeClr val="bg1">
                <a:lumMod val="85000"/>
              </a:schemeClr>
            </a:solid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6" name="矩形 5"/>
          <p:cNvSpPr/>
          <p:nvPr>
            <p:custDataLst>
              <p:tags r:id="rId2"/>
            </p:custDataLst>
          </p:nvPr>
        </p:nvSpPr>
        <p:spPr>
          <a:xfrm>
            <a:off x="1925955" y="4070961"/>
            <a:ext cx="8496300" cy="1075127"/>
          </a:xfrm>
          <a:prstGeom prst="rect">
            <a:avLst/>
          </a:prstGeom>
          <a:solidFill>
            <a:schemeClr val="bg1"/>
          </a:solidFill>
          <a:ln>
            <a:solidFill>
              <a:schemeClr val="bg1">
                <a:lumMod val="85000"/>
              </a:schemeClr>
            </a:solidFill>
          </a:ln>
        </p:spPr>
        <p:style>
          <a:lnRef idx="2">
            <a:srgbClr val="BD374A">
              <a:shade val="50000"/>
            </a:srgbClr>
          </a:lnRef>
          <a:fillRef idx="1">
            <a:srgbClr val="BD374A"/>
          </a:fillRef>
          <a:effectRef idx="0">
            <a:srgbClr val="BD374A"/>
          </a:effectRef>
          <a:fontRef idx="minor">
            <a:srgbClr val="FFFFFF"/>
          </a:fontRef>
        </p:style>
        <p:txBody>
          <a:bodyPr rtlCol="0" anchor="ctr"/>
          <a:p>
            <a:pPr algn="ct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9" name="矩形 8"/>
          <p:cNvSpPr/>
          <p:nvPr>
            <p:custDataLst>
              <p:tags r:id="rId3"/>
            </p:custDataLst>
          </p:nvPr>
        </p:nvSpPr>
        <p:spPr>
          <a:xfrm>
            <a:off x="1844675" y="1423637"/>
            <a:ext cx="8496300" cy="1075127"/>
          </a:xfrm>
          <a:prstGeom prst="rect">
            <a:avLst/>
          </a:prstGeom>
          <a:solidFill>
            <a:schemeClr val="bg1"/>
          </a:solidFill>
          <a:ln>
            <a:solidFill>
              <a:schemeClr val="bg1">
                <a:lumMod val="85000"/>
              </a:schemeClr>
            </a:solid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17" name="文本框 16"/>
          <p:cNvSpPr txBox="1"/>
          <p:nvPr>
            <p:custDataLst>
              <p:tags r:id="rId4"/>
            </p:custDataLst>
          </p:nvPr>
        </p:nvSpPr>
        <p:spPr>
          <a:xfrm>
            <a:off x="2140743" y="1769982"/>
            <a:ext cx="7910515" cy="396354"/>
          </a:xfrm>
          <a:prstGeom prst="rect">
            <a:avLst/>
          </a:prstGeom>
          <a:noFill/>
        </p:spPr>
        <p:txBody>
          <a:bodyPr wrap="square" lIns="90000" tIns="46800" rIns="90000" bIns="0" rtlCol="0" anchor="ctr" anchorCtr="0">
            <a:noAutofit/>
          </a:bodyPr>
          <a:lstStyle/>
          <a:p>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1. </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To clarify the </a:t>
            </a:r>
            <a:r>
              <a:rPr sz="2000" b="1">
                <a:solidFill>
                  <a:srgbClr val="FF0000"/>
                </a:solidFill>
                <a:latin typeface="Arial" panose="020B0604020202020204" pitchFamily="34" charset="0"/>
                <a:ea typeface="微软雅黑" panose="020B0503020204020204" pitchFamily="34" charset="-122"/>
                <a:sym typeface="Arial" panose="020B0604020202020204" pitchFamily="34" charset="0"/>
              </a:rPr>
              <a:t>relationship</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between culture and language</a:t>
            </a:r>
            <a:endPar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42" name="矩形 41"/>
          <p:cNvSpPr/>
          <p:nvPr>
            <p:custDataLst>
              <p:tags r:id="rId5"/>
            </p:custDataLst>
          </p:nvPr>
        </p:nvSpPr>
        <p:spPr>
          <a:xfrm>
            <a:off x="1844674" y="1423635"/>
            <a:ext cx="80964" cy="1088706"/>
          </a:xfrm>
          <a:prstGeom prst="rect">
            <a:avLst/>
          </a:prstGeom>
          <a:solidFill>
            <a:schemeClr val="accent1"/>
          </a:solidFill>
          <a:ln>
            <a:no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44" name="矩形 43"/>
          <p:cNvSpPr/>
          <p:nvPr>
            <p:custDataLst>
              <p:tags r:id="rId6"/>
            </p:custDataLst>
          </p:nvPr>
        </p:nvSpPr>
        <p:spPr>
          <a:xfrm>
            <a:off x="1844675" y="2796177"/>
            <a:ext cx="8496300" cy="1075127"/>
          </a:xfrm>
          <a:prstGeom prst="rect">
            <a:avLst/>
          </a:prstGeom>
          <a:solidFill>
            <a:schemeClr val="bg1"/>
          </a:solidFill>
          <a:ln>
            <a:solidFill>
              <a:schemeClr val="bg1">
                <a:lumMod val="85000"/>
              </a:schemeClr>
            </a:solid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45" name="文本框 44"/>
          <p:cNvSpPr txBox="1"/>
          <p:nvPr>
            <p:custDataLst>
              <p:tags r:id="rId7"/>
            </p:custDataLst>
          </p:nvPr>
        </p:nvSpPr>
        <p:spPr>
          <a:xfrm>
            <a:off x="2137568" y="2959642"/>
            <a:ext cx="7910515" cy="396354"/>
          </a:xfrm>
          <a:prstGeom prst="rect">
            <a:avLst/>
          </a:prstGeom>
          <a:noFill/>
        </p:spPr>
        <p:txBody>
          <a:bodyPr wrap="square" lIns="90000" tIns="46800" rIns="90000" bIns="0" rtlCol="0" anchor="ctr" anchorCtr="0">
            <a:noAutofit/>
          </a:bodyPr>
          <a:lstStyle/>
          <a:p>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2. </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To summarise</a:t>
            </a:r>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different</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a:t>
            </a:r>
            <a:r>
              <a:rPr sz="2000" b="1">
                <a:solidFill>
                  <a:srgbClr val="FF0000"/>
                </a:solidFill>
                <a:latin typeface="Arial" panose="020B0604020202020204" pitchFamily="34" charset="0"/>
                <a:ea typeface="微软雅黑" panose="020B0503020204020204" pitchFamily="34" charset="-122"/>
                <a:sym typeface="Arial" panose="020B0604020202020204" pitchFamily="34" charset="0"/>
              </a:rPr>
              <a:t>modes</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of intercultural English oral teaching in China</a:t>
            </a:r>
            <a:endPar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47" name="矩形 46"/>
          <p:cNvSpPr/>
          <p:nvPr>
            <p:custDataLst>
              <p:tags r:id="rId8"/>
            </p:custDataLst>
          </p:nvPr>
        </p:nvSpPr>
        <p:spPr>
          <a:xfrm>
            <a:off x="1844674" y="2796175"/>
            <a:ext cx="80964" cy="1088706"/>
          </a:xfrm>
          <a:prstGeom prst="rect">
            <a:avLst/>
          </a:prstGeom>
          <a:solidFill>
            <a:schemeClr val="accent2"/>
          </a:solidFill>
          <a:ln>
            <a:no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50" name="文本框 49"/>
          <p:cNvSpPr txBox="1"/>
          <p:nvPr>
            <p:custDataLst>
              <p:tags r:id="rId9"/>
            </p:custDataLst>
          </p:nvPr>
        </p:nvSpPr>
        <p:spPr>
          <a:xfrm>
            <a:off x="2137568" y="4410956"/>
            <a:ext cx="7910515" cy="396354"/>
          </a:xfrm>
          <a:prstGeom prst="rect">
            <a:avLst/>
          </a:prstGeom>
          <a:noFill/>
        </p:spPr>
        <p:txBody>
          <a:bodyPr wrap="square" lIns="90000" tIns="46800" rIns="90000" bIns="0" rtlCol="0" anchor="ctr" anchorCtr="0">
            <a:noAutofit/>
          </a:bodyPr>
          <a:lstStyle/>
          <a:p>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3. </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To summarise the </a:t>
            </a:r>
            <a:r>
              <a:rPr sz="2000" b="1">
                <a:solidFill>
                  <a:srgbClr val="FF0000"/>
                </a:solidFill>
                <a:latin typeface="Arial" panose="020B0604020202020204" pitchFamily="34" charset="0"/>
                <a:ea typeface="微软雅黑" panose="020B0503020204020204" pitchFamily="34" charset="-122"/>
                <a:sym typeface="Arial" panose="020B0604020202020204" pitchFamily="34" charset="0"/>
              </a:rPr>
              <a:t>difficulties</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of cultural teaching in oral English teaching in China</a:t>
            </a:r>
            <a:endPar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52" name="矩形 51"/>
          <p:cNvSpPr/>
          <p:nvPr>
            <p:custDataLst>
              <p:tags r:id="rId10"/>
            </p:custDataLst>
          </p:nvPr>
        </p:nvSpPr>
        <p:spPr>
          <a:xfrm>
            <a:off x="1844674" y="4057624"/>
            <a:ext cx="80964" cy="1088706"/>
          </a:xfrm>
          <a:prstGeom prst="rect">
            <a:avLst/>
          </a:prstGeom>
          <a:solidFill>
            <a:schemeClr val="accent2"/>
          </a:solidFill>
          <a:ln>
            <a:no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2" name="文本框 1"/>
          <p:cNvSpPr txBox="1"/>
          <p:nvPr>
            <p:custDataLst>
              <p:tags r:id="rId11"/>
            </p:custDataLst>
          </p:nvPr>
        </p:nvSpPr>
        <p:spPr>
          <a:xfrm>
            <a:off x="681675" y="542001"/>
            <a:ext cx="11040405" cy="645160"/>
          </a:xfrm>
          <a:prstGeom prst="rect">
            <a:avLst/>
          </a:prstGeom>
          <a:noFill/>
        </p:spPr>
        <p:txBody>
          <a:bodyPr wrap="square" rtlCol="0">
            <a:spAutoFit/>
          </a:bodyPr>
          <a:lstStyle/>
          <a:p>
            <a:r>
              <a:rPr lang="en-US" altLang="zh-CN" sz="3600" b="1" dirty="0">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Specific Objectives</a:t>
            </a:r>
            <a:endParaRPr lang="en-US" altLang="zh-CN" sz="3600" b="1" dirty="0">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3" name="矩形 2"/>
          <p:cNvSpPr/>
          <p:nvPr>
            <p:custDataLst>
              <p:tags r:id="rId12"/>
            </p:custDataLst>
          </p:nvPr>
        </p:nvSpPr>
        <p:spPr>
          <a:xfrm>
            <a:off x="469920" y="627041"/>
            <a:ext cx="115146" cy="476250"/>
          </a:xfrm>
          <a:prstGeom prst="rect">
            <a:avLst/>
          </a:prstGeom>
          <a:solidFill>
            <a:schemeClr val="accent1"/>
          </a:solidFill>
          <a:ln>
            <a:noFill/>
          </a:ln>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4" name="矩形 3"/>
          <p:cNvSpPr/>
          <p:nvPr>
            <p:custDataLst>
              <p:tags r:id="rId13"/>
            </p:custDataLst>
          </p:nvPr>
        </p:nvSpPr>
        <p:spPr>
          <a:xfrm>
            <a:off x="1844674" y="5372709"/>
            <a:ext cx="80964" cy="1088706"/>
          </a:xfrm>
          <a:prstGeom prst="rect">
            <a:avLst/>
          </a:prstGeom>
          <a:solidFill>
            <a:schemeClr val="accent2"/>
          </a:solidFill>
          <a:ln>
            <a:noFill/>
          </a:ln>
        </p:spPr>
        <p:style>
          <a:lnRef idx="2">
            <a:srgbClr val="BD374A">
              <a:shade val="50000"/>
            </a:srgbClr>
          </a:lnRef>
          <a:fillRef idx="1">
            <a:srgbClr val="BD374A"/>
          </a:fillRef>
          <a:effectRef idx="0">
            <a:srgbClr val="BD374A"/>
          </a:effectRef>
          <a:fontRef idx="minor">
            <a:srgbClr val="FFFFFF"/>
          </a:fontRef>
        </p:style>
        <p:txBody>
          <a:bodyPr rtlCol="0" anchor="ctr"/>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7" name="文本框 6"/>
          <p:cNvSpPr txBox="1"/>
          <p:nvPr>
            <p:custDataLst>
              <p:tags r:id="rId14"/>
            </p:custDataLst>
          </p:nvPr>
        </p:nvSpPr>
        <p:spPr>
          <a:xfrm>
            <a:off x="2140743" y="5829546"/>
            <a:ext cx="7910515" cy="396354"/>
          </a:xfrm>
          <a:prstGeom prst="rect">
            <a:avLst/>
          </a:prstGeom>
          <a:noFill/>
        </p:spPr>
        <p:txBody>
          <a:bodyPr wrap="square" lIns="90000" tIns="46800" rIns="90000" bIns="0" rtlCol="0" anchor="ctr" anchorCtr="0">
            <a:noAutofit/>
          </a:bodyPr>
          <a:p>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4.To put forward an </a:t>
            </a:r>
            <a:r>
              <a:rPr sz="2000" b="1">
                <a:solidFill>
                  <a:srgbClr val="FF0000"/>
                </a:solidFill>
                <a:latin typeface="Arial" panose="020B0604020202020204" pitchFamily="34" charset="0"/>
                <a:ea typeface="微软雅黑" panose="020B0503020204020204" pitchFamily="34" charset="-122"/>
                <a:sym typeface="Arial" panose="020B0604020202020204" pitchFamily="34" charset="0"/>
              </a:rPr>
              <a:t>innovative mode</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of oral English teaching through reflective practice method.</a:t>
            </a:r>
            <a:endPar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Tree>
    <p:custDataLst>
      <p:tags r:id="rId15"/>
    </p:custData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custDataLst>
              <p:tags r:id="rId1"/>
            </p:custDataLst>
          </p:nvPr>
        </p:nvSpPr>
        <p:spPr>
          <a:xfrm>
            <a:off x="702630" y="457546"/>
            <a:ext cx="11040405" cy="645160"/>
          </a:xfrm>
          <a:prstGeom prst="rect">
            <a:avLst/>
          </a:prstGeom>
          <a:noFill/>
        </p:spPr>
        <p:txBody>
          <a:bodyPr wrap="square" rtlCol="0">
            <a:spAutoFit/>
          </a:bodyPr>
          <a:lstStyle/>
          <a:p>
            <a:r>
              <a:rPr lang="en-US" altLang="zh-CN" sz="3600" b="1" dirty="0">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II. Questions</a:t>
            </a:r>
            <a:endParaRPr lang="en-US" altLang="zh-CN" sz="3600" b="1" dirty="0">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9" name="矩形 8"/>
          <p:cNvSpPr/>
          <p:nvPr>
            <p:custDataLst>
              <p:tags r:id="rId2"/>
            </p:custDataLst>
          </p:nvPr>
        </p:nvSpPr>
        <p:spPr>
          <a:xfrm>
            <a:off x="1953895" y="1423670"/>
            <a:ext cx="8496300" cy="852805"/>
          </a:xfrm>
          <a:prstGeom prst="rect">
            <a:avLst/>
          </a:prstGeom>
          <a:solidFill>
            <a:schemeClr val="bg1"/>
          </a:solidFill>
          <a:ln>
            <a:solidFill>
              <a:schemeClr val="bg1">
                <a:lumMod val="85000"/>
              </a:schemeClr>
            </a:solid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17" name="文本框 16"/>
          <p:cNvSpPr txBox="1"/>
          <p:nvPr>
            <p:custDataLst>
              <p:tags r:id="rId3"/>
            </p:custDataLst>
          </p:nvPr>
        </p:nvSpPr>
        <p:spPr>
          <a:xfrm>
            <a:off x="2267743" y="1652507"/>
            <a:ext cx="7910515" cy="396354"/>
          </a:xfrm>
          <a:prstGeom prst="rect">
            <a:avLst/>
          </a:prstGeom>
          <a:noFill/>
        </p:spPr>
        <p:txBody>
          <a:bodyPr wrap="square" lIns="90000" tIns="46800" rIns="90000" bIns="0" rtlCol="0" anchor="ctr" anchorCtr="0">
            <a:noAutofit/>
          </a:bodyPr>
          <a:lstStyle/>
          <a:p>
            <a:r>
              <a:rPr lang="en-US" altLang="zh-CN"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1. </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Will intercultural communication be </a:t>
            </a:r>
            <a:r>
              <a:rPr sz="2000" b="1">
                <a:solidFill>
                  <a:srgbClr val="FF0000"/>
                </a:solidFill>
                <a:latin typeface="Arial" panose="020B0604020202020204" pitchFamily="34" charset="0"/>
                <a:ea typeface="微软雅黑" panose="020B0503020204020204" pitchFamily="34" charset="-122"/>
                <a:sym typeface="Arial" panose="020B0604020202020204" pitchFamily="34" charset="0"/>
              </a:rPr>
              <a:t>involved</a:t>
            </a:r>
            <a:r>
              <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in oral English teaching in China?</a:t>
            </a:r>
            <a:endParaRPr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42" name="矩形 41"/>
          <p:cNvSpPr/>
          <p:nvPr>
            <p:custDataLst>
              <p:tags r:id="rId4"/>
            </p:custDataLst>
          </p:nvPr>
        </p:nvSpPr>
        <p:spPr>
          <a:xfrm>
            <a:off x="1844675" y="1423670"/>
            <a:ext cx="76200" cy="852805"/>
          </a:xfrm>
          <a:prstGeom prst="rect">
            <a:avLst/>
          </a:prstGeom>
          <a:solidFill>
            <a:schemeClr val="accent1"/>
          </a:solidFill>
          <a:ln>
            <a:no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3" name="矩形 2"/>
          <p:cNvSpPr/>
          <p:nvPr>
            <p:custDataLst>
              <p:tags r:id="rId5"/>
            </p:custDataLst>
          </p:nvPr>
        </p:nvSpPr>
        <p:spPr>
          <a:xfrm>
            <a:off x="469920" y="627041"/>
            <a:ext cx="115146" cy="476250"/>
          </a:xfrm>
          <a:prstGeom prst="rect">
            <a:avLst/>
          </a:prstGeom>
          <a:solidFill>
            <a:schemeClr val="accent1"/>
          </a:solidFill>
          <a:ln>
            <a:noFill/>
          </a:ln>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7" name="文本框 6"/>
          <p:cNvSpPr txBox="1"/>
          <p:nvPr>
            <p:custDataLst>
              <p:tags r:id="rId6"/>
            </p:custDataLst>
          </p:nvPr>
        </p:nvSpPr>
        <p:spPr>
          <a:xfrm>
            <a:off x="2140743" y="5829546"/>
            <a:ext cx="7910515" cy="396354"/>
          </a:xfrm>
          <a:prstGeom prst="rect">
            <a:avLst/>
          </a:prstGeom>
          <a:noFill/>
        </p:spPr>
        <p:txBody>
          <a:bodyPr wrap="square" lIns="90000" tIns="46800" rIns="90000" bIns="0" rtlCol="0" anchor="ctr" anchorCtr="0">
            <a:noAutofit/>
          </a:bodyPr>
          <a:p>
            <a:r>
              <a:rPr lang="en-US" altLang="zh-CN"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4. To explore</a:t>
            </a:r>
            <a:r>
              <a:rPr lang="zh-CN" alt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learning intercultural communicative competence improve students' second language proficiency</a:t>
            </a:r>
            <a:endParaRPr lang="zh-CN" alt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5" name="矩形 4"/>
          <p:cNvSpPr/>
          <p:nvPr>
            <p:custDataLst>
              <p:tags r:id="rId7"/>
            </p:custDataLst>
          </p:nvPr>
        </p:nvSpPr>
        <p:spPr>
          <a:xfrm>
            <a:off x="1844675" y="5735955"/>
            <a:ext cx="76200" cy="852805"/>
          </a:xfrm>
          <a:prstGeom prst="rect">
            <a:avLst/>
          </a:prstGeom>
          <a:solidFill>
            <a:schemeClr val="accent1"/>
          </a:solidFill>
          <a:ln>
            <a:noFill/>
          </a:ln>
        </p:spPr>
        <p:style>
          <a:lnRef idx="2">
            <a:srgbClr val="BD374A">
              <a:shade val="50000"/>
            </a:srgbClr>
          </a:lnRef>
          <a:fillRef idx="1">
            <a:srgbClr val="BD374A"/>
          </a:fillRef>
          <a:effectRef idx="0">
            <a:srgbClr val="BD374A"/>
          </a:effectRef>
          <a:fontRef idx="minor">
            <a:srgbClr val="FFFFFF"/>
          </a:fontRef>
        </p:style>
        <p:txBody>
          <a:bodyPr rtlCol="0" anchor="ctr"/>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8" name="矩形 7"/>
          <p:cNvSpPr/>
          <p:nvPr>
            <p:custDataLst>
              <p:tags r:id="rId8"/>
            </p:custDataLst>
          </p:nvPr>
        </p:nvSpPr>
        <p:spPr>
          <a:xfrm>
            <a:off x="1847850" y="4589145"/>
            <a:ext cx="76200" cy="852805"/>
          </a:xfrm>
          <a:prstGeom prst="rect">
            <a:avLst/>
          </a:prstGeom>
          <a:solidFill>
            <a:schemeClr val="accent1"/>
          </a:solidFill>
          <a:ln>
            <a:no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0" name="矩形 9"/>
          <p:cNvSpPr/>
          <p:nvPr>
            <p:custDataLst>
              <p:tags r:id="rId9"/>
            </p:custDataLst>
          </p:nvPr>
        </p:nvSpPr>
        <p:spPr>
          <a:xfrm>
            <a:off x="1847850" y="3474720"/>
            <a:ext cx="76200" cy="852805"/>
          </a:xfrm>
          <a:prstGeom prst="rect">
            <a:avLst/>
          </a:prstGeom>
          <a:solidFill>
            <a:schemeClr val="accent1"/>
          </a:solidFill>
          <a:ln>
            <a:no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1" name="矩形 10"/>
          <p:cNvSpPr/>
          <p:nvPr>
            <p:custDataLst>
              <p:tags r:id="rId10"/>
            </p:custDataLst>
          </p:nvPr>
        </p:nvSpPr>
        <p:spPr>
          <a:xfrm>
            <a:off x="1844675" y="2403475"/>
            <a:ext cx="76200" cy="852805"/>
          </a:xfrm>
          <a:prstGeom prst="rect">
            <a:avLst/>
          </a:prstGeom>
          <a:solidFill>
            <a:schemeClr val="accent1"/>
          </a:solidFill>
          <a:ln>
            <a:no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12" name="矩形 11"/>
          <p:cNvSpPr/>
          <p:nvPr>
            <p:custDataLst>
              <p:tags r:id="rId11"/>
            </p:custDataLst>
          </p:nvPr>
        </p:nvSpPr>
        <p:spPr>
          <a:xfrm>
            <a:off x="1974850" y="2404110"/>
            <a:ext cx="8496300" cy="852805"/>
          </a:xfrm>
          <a:prstGeom prst="rect">
            <a:avLst/>
          </a:prstGeom>
          <a:solidFill>
            <a:schemeClr val="bg1"/>
          </a:solidFill>
          <a:ln>
            <a:solidFill>
              <a:schemeClr val="bg1">
                <a:lumMod val="85000"/>
              </a:schemeClr>
            </a:solidFill>
          </a:ln>
        </p:spPr>
        <p:style>
          <a:lnRef idx="2">
            <a:srgbClr val="BD374A">
              <a:shade val="50000"/>
            </a:srgbClr>
          </a:lnRef>
          <a:fillRef idx="1">
            <a:srgbClr val="BD374A"/>
          </a:fillRef>
          <a:effectRef idx="0">
            <a:srgbClr val="BD374A"/>
          </a:effectRef>
          <a:fontRef idx="minor">
            <a:srgbClr val="FFFFFF"/>
          </a:fontRef>
        </p:style>
        <p:txBody>
          <a:bodyPr rtlCol="0" anchor="ctr"/>
          <a:p>
            <a:pPr algn="ct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13" name="矩形 12"/>
          <p:cNvSpPr/>
          <p:nvPr>
            <p:custDataLst>
              <p:tags r:id="rId12"/>
            </p:custDataLst>
          </p:nvPr>
        </p:nvSpPr>
        <p:spPr>
          <a:xfrm>
            <a:off x="1974850" y="3474720"/>
            <a:ext cx="8496300" cy="852805"/>
          </a:xfrm>
          <a:prstGeom prst="rect">
            <a:avLst/>
          </a:prstGeom>
          <a:solidFill>
            <a:schemeClr val="bg1"/>
          </a:solidFill>
          <a:ln>
            <a:solidFill>
              <a:schemeClr val="bg1">
                <a:lumMod val="85000"/>
              </a:schemeClr>
            </a:solid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14" name="矩形 13"/>
          <p:cNvSpPr/>
          <p:nvPr>
            <p:custDataLst>
              <p:tags r:id="rId13"/>
            </p:custDataLst>
          </p:nvPr>
        </p:nvSpPr>
        <p:spPr>
          <a:xfrm>
            <a:off x="1953895" y="4589145"/>
            <a:ext cx="8496300" cy="852805"/>
          </a:xfrm>
          <a:prstGeom prst="rect">
            <a:avLst/>
          </a:prstGeom>
          <a:solidFill>
            <a:schemeClr val="bg1"/>
          </a:solidFill>
          <a:ln>
            <a:solidFill>
              <a:schemeClr val="bg1">
                <a:lumMod val="85000"/>
              </a:schemeClr>
            </a:solid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15" name="矩形 14"/>
          <p:cNvSpPr/>
          <p:nvPr>
            <p:custDataLst>
              <p:tags r:id="rId14"/>
            </p:custDataLst>
          </p:nvPr>
        </p:nvSpPr>
        <p:spPr>
          <a:xfrm>
            <a:off x="1974850" y="5735955"/>
            <a:ext cx="8496300" cy="852805"/>
          </a:xfrm>
          <a:prstGeom prst="rect">
            <a:avLst/>
          </a:prstGeom>
          <a:solidFill>
            <a:schemeClr val="bg1"/>
          </a:solidFill>
          <a:ln>
            <a:solidFill>
              <a:schemeClr val="bg1">
                <a:lumMod val="85000"/>
              </a:schemeClr>
            </a:solidFill>
          </a:ln>
        </p:spPr>
        <p:style>
          <a:lnRef idx="2">
            <a:srgbClr val="BD374A">
              <a:shade val="50000"/>
            </a:srgbClr>
          </a:lnRef>
          <a:fillRef idx="1">
            <a:srgbClr val="BD374A"/>
          </a:fillRef>
          <a:effectRef idx="0">
            <a:srgbClr val="BD374A"/>
          </a:effectRef>
          <a:fontRef idx="minor">
            <a:srgbClr val="FFFFFF"/>
          </a:fontRef>
        </p:style>
        <p:txBody>
          <a:bodyPr rtlCol="0" anchor="ctr"/>
          <a:lstStyle/>
          <a:p>
            <a:pPr algn="ctr"/>
            <a:endParaRPr lang="zh-CN" altLang="en-US" dirty="0">
              <a:latin typeface="Arial" panose="020B0604020202020204" pitchFamily="34" charset="0"/>
              <a:ea typeface="微软雅黑" panose="020B0503020204020204" pitchFamily="34" charset="-122"/>
              <a:sym typeface="Arial" panose="020B0604020202020204" pitchFamily="34" charset="0"/>
            </a:endParaRPr>
          </a:p>
        </p:txBody>
      </p:sp>
      <p:sp>
        <p:nvSpPr>
          <p:cNvPr id="16" name="文本框 15"/>
          <p:cNvSpPr txBox="1"/>
          <p:nvPr>
            <p:custDataLst>
              <p:tags r:id="rId15"/>
            </p:custDataLst>
          </p:nvPr>
        </p:nvSpPr>
        <p:spPr>
          <a:xfrm>
            <a:off x="2246788" y="3703557"/>
            <a:ext cx="7910515" cy="396354"/>
          </a:xfrm>
          <a:prstGeom prst="rect">
            <a:avLst/>
          </a:prstGeom>
          <a:noFill/>
        </p:spPr>
        <p:txBody>
          <a:bodyPr wrap="square" lIns="90000" tIns="46800" rIns="90000" bIns="0" rtlCol="0" anchor="ctr" anchorCtr="0">
            <a:noAutofit/>
          </a:bodyPr>
          <a:p>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3. What are the </a:t>
            </a:r>
            <a:r>
              <a:rPr lang="en-US" sz="2000" b="1">
                <a:solidFill>
                  <a:srgbClr val="FF0000"/>
                </a:solidFill>
                <a:latin typeface="Arial" panose="020B0604020202020204" pitchFamily="34" charset="0"/>
                <a:ea typeface="微软雅黑" panose="020B0503020204020204" pitchFamily="34" charset="-122"/>
                <a:sym typeface="Arial" panose="020B0604020202020204" pitchFamily="34" charset="0"/>
              </a:rPr>
              <a:t>problems</a:t>
            </a:r>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in intercultural teaching of college oral English in China?</a:t>
            </a:r>
            <a:endPar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18" name="文本框 17"/>
          <p:cNvSpPr txBox="1"/>
          <p:nvPr>
            <p:custDataLst>
              <p:tags r:id="rId16"/>
            </p:custDataLst>
          </p:nvPr>
        </p:nvSpPr>
        <p:spPr>
          <a:xfrm>
            <a:off x="2267743" y="4817982"/>
            <a:ext cx="7910515" cy="396354"/>
          </a:xfrm>
          <a:prstGeom prst="rect">
            <a:avLst/>
          </a:prstGeom>
          <a:noFill/>
        </p:spPr>
        <p:txBody>
          <a:bodyPr wrap="square" lIns="90000" tIns="46800" rIns="90000" bIns="0" rtlCol="0" anchor="ctr" anchorCtr="0">
            <a:noAutofit/>
          </a:bodyPr>
          <a:lstStyle/>
          <a:p>
            <a:pPr algn="l">
              <a:buClrTx/>
              <a:buSzTx/>
              <a:buFontTx/>
            </a:pPr>
            <a:r>
              <a:rPr lang="en-US" sz="19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4</a:t>
            </a:r>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What are the </a:t>
            </a:r>
            <a:r>
              <a:rPr lang="en-US" sz="2000" b="1">
                <a:solidFill>
                  <a:srgbClr val="FF0000"/>
                </a:solidFill>
                <a:latin typeface="Arial" panose="020B0604020202020204" pitchFamily="34" charset="0"/>
                <a:ea typeface="微软雅黑" panose="020B0503020204020204" pitchFamily="34" charset="-122"/>
                <a:sym typeface="Arial" panose="020B0604020202020204" pitchFamily="34" charset="0"/>
              </a:rPr>
              <a:t>main factors</a:t>
            </a:r>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that affect the intercultural teaching of college oral English in China?</a:t>
            </a:r>
            <a:endPar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19" name="文本框 18"/>
          <p:cNvSpPr txBox="1"/>
          <p:nvPr>
            <p:custDataLst>
              <p:tags r:id="rId17"/>
            </p:custDataLst>
          </p:nvPr>
        </p:nvSpPr>
        <p:spPr>
          <a:xfrm>
            <a:off x="2140743" y="5964792"/>
            <a:ext cx="7910515" cy="396354"/>
          </a:xfrm>
          <a:prstGeom prst="rect">
            <a:avLst/>
          </a:prstGeom>
          <a:noFill/>
        </p:spPr>
        <p:txBody>
          <a:bodyPr wrap="square" lIns="90000" tIns="46800" rIns="90000" bIns="0" rtlCol="0" anchor="ctr" anchorCtr="0">
            <a:noAutofit/>
          </a:bodyPr>
          <a:lstStyle/>
          <a:p>
            <a:pPr algn="l">
              <a:buClrTx/>
              <a:buSzTx/>
              <a:buFontTx/>
            </a:pPr>
            <a:r>
              <a:rPr lang="en-US" altLang="zh-CN" sz="19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5.How to </a:t>
            </a:r>
            <a:r>
              <a:rPr lang="en-US" altLang="zh-CN" sz="1900" b="1">
                <a:solidFill>
                  <a:srgbClr val="FF0000"/>
                </a:solidFill>
                <a:latin typeface="Arial" panose="020B0604020202020204" pitchFamily="34" charset="0"/>
                <a:ea typeface="微软雅黑" panose="020B0503020204020204" pitchFamily="34" charset="-122"/>
                <a:sym typeface="Arial" panose="020B0604020202020204" pitchFamily="34" charset="0"/>
              </a:rPr>
              <a:t>construct</a:t>
            </a:r>
            <a:r>
              <a:rPr lang="en-US" altLang="zh-CN" sz="19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an oral English teaching model based on intercultural communication theory through </a:t>
            </a:r>
            <a:r>
              <a:rPr lang="en-US" altLang="zh-CN" sz="1900" b="1">
                <a:solidFill>
                  <a:srgbClr val="FF0000"/>
                </a:solidFill>
                <a:latin typeface="Arial" panose="020B0604020202020204" pitchFamily="34" charset="0"/>
                <a:ea typeface="微软雅黑" panose="020B0503020204020204" pitchFamily="34" charset="-122"/>
                <a:sym typeface="Arial" panose="020B0604020202020204" pitchFamily="34" charset="0"/>
              </a:rPr>
              <a:t>reflective practice model</a:t>
            </a:r>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a:t>
            </a:r>
            <a:endPar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20" name="文本框 19"/>
          <p:cNvSpPr txBox="1"/>
          <p:nvPr>
            <p:custDataLst>
              <p:tags r:id="rId18"/>
            </p:custDataLst>
          </p:nvPr>
        </p:nvSpPr>
        <p:spPr>
          <a:xfrm>
            <a:off x="2267743" y="2632312"/>
            <a:ext cx="7910515" cy="396354"/>
          </a:xfrm>
          <a:prstGeom prst="rect">
            <a:avLst/>
          </a:prstGeom>
          <a:noFill/>
        </p:spPr>
        <p:txBody>
          <a:bodyPr wrap="square" lIns="90000" tIns="46800" rIns="90000" bIns="0" rtlCol="0" anchor="ctr" anchorCtr="0">
            <a:noAutofit/>
          </a:bodyPr>
          <a:p>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2.How can </a:t>
            </a:r>
            <a:r>
              <a:rPr lang="en-US" sz="2000" b="1">
                <a:solidFill>
                  <a:srgbClr val="FF0000"/>
                </a:solidFill>
                <a:latin typeface="Arial" panose="020B0604020202020204" pitchFamily="34" charset="0"/>
                <a:ea typeface="微软雅黑" panose="020B0503020204020204" pitchFamily="34" charset="-122"/>
                <a:sym typeface="Arial" panose="020B0604020202020204" pitchFamily="34" charset="0"/>
              </a:rPr>
              <a:t>learning</a:t>
            </a:r>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relevant cultures of English-speaking countries </a:t>
            </a:r>
            <a:r>
              <a:rPr lang="en-US" sz="2000" b="1">
                <a:solidFill>
                  <a:srgbClr val="FF0000"/>
                </a:solidFill>
                <a:latin typeface="Arial" panose="020B0604020202020204" pitchFamily="34" charset="0"/>
                <a:ea typeface="微软雅黑" panose="020B0503020204020204" pitchFamily="34" charset="-122"/>
                <a:sym typeface="Arial" panose="020B0604020202020204" pitchFamily="34" charset="0"/>
              </a:rPr>
              <a:t>improve</a:t>
            </a:r>
            <a:r>
              <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rPr>
              <a:t> students' oral English ability?</a:t>
            </a:r>
            <a:endParaRPr lang="en-US" sz="2000" b="1">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Tree>
    <p:custDataLst>
      <p:tags r:id="rId19"/>
    </p:custData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III. Rationale</a:t>
            </a:r>
            <a:endParaRPr lang="en-US" altLang="zh-CN"/>
          </a:p>
        </p:txBody>
      </p:sp>
      <p:sp>
        <p:nvSpPr>
          <p:cNvPr id="3" name="文本占位符 2"/>
          <p:cNvSpPr>
            <a:spLocks noGrp="1"/>
          </p:cNvSpPr>
          <p:nvPr>
            <p:ph type="body" sz="quarter" idx="13"/>
          </p:nvPr>
        </p:nvSpPr>
        <p:spPr/>
        <p:txBody>
          <a:bodyPr/>
          <a:p>
            <a:r>
              <a:rPr lang="zh-CN" altLang="en-US" sz="2000"/>
              <a:t>1.Research Background and Research Significance</a:t>
            </a:r>
            <a:endParaRPr lang="zh-CN" altLang="en-US" sz="2000"/>
          </a:p>
        </p:txBody>
      </p:sp>
      <p:sp>
        <p:nvSpPr>
          <p:cNvPr id="4" name="内容占位符 3"/>
          <p:cNvSpPr>
            <a:spLocks noGrp="1"/>
          </p:cNvSpPr>
          <p:nvPr>
            <p:ph sz="quarter" idx="14"/>
          </p:nvPr>
        </p:nvSpPr>
        <p:spPr/>
        <p:txBody>
          <a:bodyPr/>
          <a:p>
            <a:pPr algn="just"/>
            <a:r>
              <a:rPr lang="en-US" altLang="zh-CN" sz="1800"/>
              <a:t>B</a:t>
            </a:r>
            <a:r>
              <a:rPr lang="zh-CN" altLang="en-US" sz="1800"/>
              <a:t>oth Chinese and western scholars</a:t>
            </a:r>
            <a:r>
              <a:rPr lang="zh-CN" altLang="en-US" sz="1800">
                <a:solidFill>
                  <a:srgbClr val="FF0000"/>
                </a:solidFill>
              </a:rPr>
              <a:t> attach great importance</a:t>
            </a:r>
            <a:r>
              <a:rPr lang="zh-CN" altLang="en-US" sz="1800"/>
              <a:t> to </a:t>
            </a:r>
            <a:r>
              <a:rPr lang="zh-CN" altLang="en-US" sz="1800">
                <a:solidFill>
                  <a:srgbClr val="FF0000"/>
                </a:solidFill>
              </a:rPr>
              <a:t>cultural teaching</a:t>
            </a:r>
            <a:r>
              <a:rPr lang="zh-CN" altLang="en-US" sz="1800"/>
              <a:t> in foreign language teaching. However, although the study of language and culture has achieved gratifying results in theory, the practice of cultural teaching and intercultural communicative competence cultivation in English teaching in China is still </a:t>
            </a:r>
            <a:r>
              <a:rPr lang="zh-CN" altLang="en-US" sz="1800">
                <a:solidFill>
                  <a:srgbClr val="FF0000"/>
                </a:solidFill>
              </a:rPr>
              <a:t>in its infancy</a:t>
            </a:r>
            <a:r>
              <a:rPr lang="zh-CN" altLang="en-US" sz="1800"/>
              <a:t>.</a:t>
            </a:r>
            <a:endParaRPr lang="zh-CN" altLang="en-US" sz="1800"/>
          </a:p>
          <a:p>
            <a:pPr algn="just"/>
            <a:r>
              <a:rPr lang="zh-CN" altLang="en-US" sz="1800"/>
              <a:t>English was introduced into Chinese school classrooms as a compulsory subject in 1983. In the decades since, English teaching in China has </a:t>
            </a:r>
            <a:r>
              <a:rPr lang="zh-CN" altLang="en-US" sz="1800">
                <a:solidFill>
                  <a:srgbClr val="FF0000"/>
                </a:solidFill>
              </a:rPr>
              <a:t>undergone</a:t>
            </a:r>
            <a:r>
              <a:rPr lang="zh-CN" altLang="en-US" sz="1800"/>
              <a:t> a series of pedagogical reforms, but these reforms have always focused on the teaching of language forms and language skills, and the teaching of cultural knowledge has been somewhat </a:t>
            </a:r>
            <a:r>
              <a:rPr lang="zh-CN" altLang="en-US" sz="1800">
                <a:solidFill>
                  <a:srgbClr val="FF0000"/>
                </a:solidFill>
              </a:rPr>
              <a:t>neglected</a:t>
            </a:r>
            <a:r>
              <a:rPr lang="zh-CN" altLang="en-US" sz="1800"/>
              <a:t> and </a:t>
            </a:r>
            <a:r>
              <a:rPr lang="zh-CN" altLang="en-US" sz="1800">
                <a:solidFill>
                  <a:srgbClr val="FF0000"/>
                </a:solidFill>
              </a:rPr>
              <a:t>ignored</a:t>
            </a:r>
            <a:r>
              <a:rPr lang="zh-CN" altLang="en-US" sz="1800"/>
              <a:t>. </a:t>
            </a:r>
            <a:endParaRPr lang="zh-CN" altLang="en-US" sz="1800"/>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III. Rationale</a:t>
            </a:r>
            <a:endParaRPr lang="en-US" altLang="zh-CN"/>
          </a:p>
        </p:txBody>
      </p:sp>
      <p:sp>
        <p:nvSpPr>
          <p:cNvPr id="3" name="文本占位符 2"/>
          <p:cNvSpPr>
            <a:spLocks noGrp="1"/>
          </p:cNvSpPr>
          <p:nvPr>
            <p:ph type="body" sz="quarter" idx="13"/>
          </p:nvPr>
        </p:nvSpPr>
        <p:spPr/>
        <p:txBody>
          <a:bodyPr/>
          <a:p>
            <a:r>
              <a:rPr lang="zh-CN" altLang="en-US" sz="2000"/>
              <a:t>2.Conceptual Themes</a:t>
            </a:r>
            <a:endParaRPr lang="zh-CN" altLang="en-US" sz="2000"/>
          </a:p>
        </p:txBody>
      </p:sp>
      <p:sp>
        <p:nvSpPr>
          <p:cNvPr id="4" name="内容占位符 3"/>
          <p:cNvSpPr>
            <a:spLocks noGrp="1"/>
          </p:cNvSpPr>
          <p:nvPr>
            <p:ph sz="quarter" idx="14"/>
          </p:nvPr>
        </p:nvSpPr>
        <p:spPr/>
        <p:txBody>
          <a:bodyPr/>
          <a:p>
            <a:pPr algn="just"/>
            <a:r>
              <a:rPr sz="2000"/>
              <a:t>A.Cultures Differences</a:t>
            </a:r>
            <a:r>
              <a:rPr lang="en-US" sz="2000"/>
              <a:t>——Hofstede's </a:t>
            </a:r>
            <a:r>
              <a:rPr lang="en-US" sz="2000" b="1">
                <a:solidFill>
                  <a:srgbClr val="FF0000"/>
                </a:solidFill>
              </a:rPr>
              <a:t>theory of Cultural Dimensions</a:t>
            </a:r>
            <a:endParaRPr lang="en-US" sz="2000"/>
          </a:p>
          <a:p>
            <a:pPr algn="just"/>
            <a:r>
              <a:rPr lang="zh-CN" altLang="en-US" sz="2000"/>
              <a:t>B.Cultural Teaching</a:t>
            </a:r>
            <a:r>
              <a:rPr lang="en-US" altLang="zh-CN" sz="2000"/>
              <a:t>—— Baumgratz’s</a:t>
            </a:r>
            <a:r>
              <a:rPr lang="en-US" altLang="zh-CN" sz="2000" b="1">
                <a:solidFill>
                  <a:srgbClr val="FF0000"/>
                </a:solidFill>
              </a:rPr>
              <a:t> Cognitive Dissonance theory</a:t>
            </a:r>
            <a:r>
              <a:rPr lang="en-US" altLang="zh-CN" sz="2000"/>
              <a:t> and  Buttjes’ </a:t>
            </a:r>
            <a:r>
              <a:rPr lang="en-US" altLang="zh-CN" sz="2000" b="1">
                <a:solidFill>
                  <a:srgbClr val="FF0000"/>
                </a:solidFill>
              </a:rPr>
              <a:t>theory of intercultural communication</a:t>
            </a:r>
            <a:endParaRPr lang="en-US" altLang="zh-CN" sz="2000"/>
          </a:p>
          <a:p>
            <a:pPr algn="just"/>
            <a:r>
              <a:rPr lang="en-US" altLang="zh-CN" sz="2000"/>
              <a:t>C.Reflective Practice —— </a:t>
            </a:r>
            <a:r>
              <a:rPr lang="en-US" altLang="zh-CN" sz="2000" b="1">
                <a:solidFill>
                  <a:srgbClr val="FF0000"/>
                </a:solidFill>
              </a:rPr>
              <a:t>Gibbs’ reflective cycle</a:t>
            </a:r>
            <a:endParaRPr lang="en-US" altLang="zh-CN" sz="2000" b="1">
              <a:solidFill>
                <a:srgbClr val="FF0000"/>
              </a:solidFill>
            </a:endParaRPr>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内容占位符 3"/>
          <p:cNvPicPr>
            <a:picLocks noChangeAspect="1"/>
          </p:cNvPicPr>
          <p:nvPr>
            <p:ph sz="quarter" idx="13"/>
            <p:custDataLst>
              <p:tags r:id="rId1"/>
            </p:custDataLst>
          </p:nvPr>
        </p:nvPicPr>
        <p:blipFill>
          <a:blip r:embed="rId2"/>
          <a:stretch>
            <a:fillRect/>
          </a:stretch>
        </p:blipFill>
        <p:spPr>
          <a:xfrm>
            <a:off x="2520315" y="111125"/>
            <a:ext cx="7150735" cy="6877685"/>
          </a:xfrm>
          <a:prstGeom prst="rect">
            <a:avLst/>
          </a:prstGeom>
        </p:spPr>
      </p:pic>
    </p:spTree>
    <p:custDataLst>
      <p:tags r:id="rId3"/>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标题 2"/>
          <p:cNvSpPr>
            <a:spLocks noGrp="1"/>
          </p:cNvSpPr>
          <p:nvPr>
            <p:ph type="title"/>
          </p:nvPr>
        </p:nvSpPr>
        <p:spPr>
          <a:xfrm>
            <a:off x="612635" y="920900"/>
            <a:ext cx="10976400" cy="626400"/>
          </a:xfrm>
        </p:spPr>
        <p:txBody>
          <a:bodyPr/>
          <a:p>
            <a:r>
              <a:rPr lang="en-US" altLang="zh-CN"/>
              <a:t>I</a:t>
            </a:r>
            <a:r>
              <a:rPr lang="zh-CN" altLang="en-US"/>
              <a:t>V. Experiment Setting</a:t>
            </a:r>
            <a:endParaRPr lang="zh-CN" altLang="en-US"/>
          </a:p>
        </p:txBody>
      </p:sp>
      <p:sp>
        <p:nvSpPr>
          <p:cNvPr id="5" name="内容占位符 4"/>
          <p:cNvSpPr>
            <a:spLocks noGrp="1"/>
          </p:cNvSpPr>
          <p:nvPr>
            <p:ph sz="quarter" idx="14"/>
          </p:nvPr>
        </p:nvSpPr>
        <p:spPr/>
        <p:txBody>
          <a:bodyPr/>
          <a:p>
            <a:pPr algn="just"/>
            <a:r>
              <a:rPr lang="zh-CN" altLang="en-US" sz="1800"/>
              <a:t>In this research, I chose to use the </a:t>
            </a:r>
            <a:r>
              <a:rPr lang="zh-CN" altLang="en-US" sz="1800">
                <a:solidFill>
                  <a:srgbClr val="FF0000"/>
                </a:solidFill>
              </a:rPr>
              <a:t>Communicative English classroom</a:t>
            </a:r>
            <a:r>
              <a:rPr lang="zh-CN" altLang="en-US" sz="1800"/>
              <a:t> at the university where I work, a top provincial university located in Chengdu, the capital city of southwest China, as the site for my teaching experiment. Our university ranks in the middle of Chinese universities in terms of English teaching standards. My subjects </a:t>
            </a:r>
            <a:r>
              <a:rPr lang="en-US" altLang="zh-CN" sz="1800"/>
              <a:t>are</a:t>
            </a:r>
            <a:r>
              <a:rPr lang="zh-CN" altLang="en-US" sz="1800"/>
              <a:t> </a:t>
            </a:r>
            <a:r>
              <a:rPr lang="zh-CN" altLang="en-US" sz="1800">
                <a:solidFill>
                  <a:srgbClr val="FF0000"/>
                </a:solidFill>
              </a:rPr>
              <a:t>42</a:t>
            </a:r>
            <a:r>
              <a:rPr lang="en-US" altLang="zh-CN" sz="1800">
                <a:solidFill>
                  <a:srgbClr val="FF0000"/>
                </a:solidFill>
              </a:rPr>
              <a:t> </a:t>
            </a:r>
            <a:r>
              <a:rPr lang="zh-CN" altLang="en-US" sz="1800">
                <a:solidFill>
                  <a:srgbClr val="FF0000"/>
                </a:solidFill>
              </a:rPr>
              <a:t>first-year Chines</a:t>
            </a:r>
            <a:r>
              <a:rPr lang="en-US" altLang="zh-CN" sz="1800">
                <a:solidFill>
                  <a:srgbClr val="FF0000"/>
                </a:solidFill>
              </a:rPr>
              <a:t>e</a:t>
            </a:r>
            <a:r>
              <a:rPr lang="zh-CN" altLang="en-US" sz="1800">
                <a:solidFill>
                  <a:srgbClr val="FF0000"/>
                </a:solidFill>
              </a:rPr>
              <a:t> students</a:t>
            </a:r>
            <a:r>
              <a:rPr lang="zh-CN" altLang="en-US" sz="1800"/>
              <a:t>. These 42 students had only taken the college entrance examination and they had similar cultural backgrounds and English language skills. Therefore, the results of my research on cultural teaching in oral English teaching are somewhat generalisable in China.</a:t>
            </a:r>
            <a:endParaRPr lang="zh-CN" altLang="en-US" sz="1800"/>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custDataLst>
              <p:tags r:id="rId1"/>
            </p:custDataLst>
          </p:nvPr>
        </p:nvSpPr>
        <p:spPr>
          <a:xfrm>
            <a:off x="2757708" y="1865756"/>
            <a:ext cx="2852765" cy="835243"/>
          </a:xfrm>
          <a:prstGeom prst="rect">
            <a:avLst/>
          </a:prstGeom>
          <a:solidFill>
            <a:schemeClr val="accent1"/>
          </a:solidFill>
          <a:ln>
            <a:noFill/>
          </a:ln>
        </p:spPr>
        <p:style>
          <a:lnRef idx="2">
            <a:srgbClr val="1F74AD">
              <a:shade val="50000"/>
            </a:srgbClr>
          </a:lnRef>
          <a:fillRef idx="1">
            <a:srgbClr val="1F74AD"/>
          </a:fillRef>
          <a:effectRef idx="0">
            <a:srgbClr val="1F74AD"/>
          </a:effectRef>
          <a:fontRef idx="minor">
            <a:sysClr val="window" lastClr="FFFFFF"/>
          </a:fontRef>
        </p:style>
        <p:txBody>
          <a:bodyPr lIns="90000" tIns="46800" rIns="90000" bIns="46800" rtlCol="0" anchor="ctr">
            <a:normAutofit/>
          </a:bodyPr>
          <a:lstStyle/>
          <a:p>
            <a:pPr algn="ctr">
              <a:lnSpc>
                <a:spcPct val="120000"/>
              </a:lnSpc>
            </a:pPr>
            <a:r>
              <a:rPr lang="en-US" altLang="zh-CN"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rPr>
              <a:t>L</a:t>
            </a:r>
            <a:r>
              <a:rPr lang="zh-CN" altLang="en-US"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rPr>
              <a:t>iterature </a:t>
            </a:r>
            <a:r>
              <a:rPr lang="en-US" altLang="zh-CN"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rPr>
              <a:t>R</a:t>
            </a:r>
            <a:r>
              <a:rPr lang="zh-CN" altLang="en-US"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rPr>
              <a:t>esearch</a:t>
            </a:r>
            <a:endParaRPr lang="zh-CN" altLang="en-US"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endParaRPr>
          </a:p>
        </p:txBody>
      </p:sp>
      <p:sp>
        <p:nvSpPr>
          <p:cNvPr id="5" name="文本框 4"/>
          <p:cNvSpPr txBox="1"/>
          <p:nvPr>
            <p:custDataLst>
              <p:tags r:id="rId2"/>
            </p:custDataLst>
          </p:nvPr>
        </p:nvSpPr>
        <p:spPr>
          <a:xfrm>
            <a:off x="1384218" y="1667825"/>
            <a:ext cx="1322798" cy="1231106"/>
          </a:xfrm>
          <a:prstGeom prst="rect">
            <a:avLst/>
          </a:prstGeom>
          <a:noFill/>
        </p:spPr>
        <p:txBody>
          <a:bodyPr wrap="square" lIns="91440" tIns="45720" rIns="91440" bIns="45720" rtlCol="0" anchor="ctr" anchorCtr="1">
            <a:normAutofit fontScale="72500" lnSpcReduction="20000"/>
          </a:bodyPr>
          <a:lstStyle/>
          <a:p>
            <a:pPr algn="ctr">
              <a:lnSpc>
                <a:spcPct val="140000"/>
              </a:lnSpc>
            </a:pPr>
            <a:r>
              <a:rPr lang="en-US" altLang="zh-CN" sz="8000" b="1" spc="300" dirty="0">
                <a:solidFill>
                  <a:schemeClr val="accent1"/>
                </a:solidFill>
                <a:latin typeface="Arial" panose="020B0604020202020204" pitchFamily="34" charset="0"/>
                <a:ea typeface="微软雅黑" panose="020B0503020204020204" pitchFamily="34" charset="-122"/>
                <a:sym typeface="Arial" panose="020B0604020202020204" pitchFamily="34" charset="0"/>
              </a:rPr>
              <a:t>01</a:t>
            </a:r>
            <a:endParaRPr lang="en-US" altLang="zh-CN" sz="8000" b="1" spc="3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6" name="矩形 5"/>
          <p:cNvSpPr/>
          <p:nvPr>
            <p:custDataLst>
              <p:tags r:id="rId3"/>
            </p:custDataLst>
          </p:nvPr>
        </p:nvSpPr>
        <p:spPr>
          <a:xfrm>
            <a:off x="3415665" y="2898775"/>
            <a:ext cx="1506855" cy="410845"/>
          </a:xfrm>
          <a:prstGeom prst="rect">
            <a:avLst/>
          </a:prstGeom>
        </p:spPr>
        <p:txBody>
          <a:bodyPr wrap="square" lIns="91440" tIns="45720" rIns="91440" bIns="45720">
            <a:scene3d>
              <a:camera prst="orthographicFront"/>
              <a:lightRig rig="threePt" dir="t"/>
            </a:scene3d>
          </a:bodyPr>
          <a:lstStyle/>
          <a:p>
            <a:pPr algn="ctr">
              <a:lnSpc>
                <a:spcPct val="120000"/>
              </a:lnSpc>
            </a:pPr>
            <a:r>
              <a:rPr lang="en-US" altLang="zh-CN" sz="1600" b="1" spc="150">
                <a:ln/>
                <a:solidFill>
                  <a:schemeClr val="tx1"/>
                </a:solidFill>
                <a:effectLst>
                  <a:outerShdw blurRad="50800" dist="38100" dir="18900000" algn="bl" rotWithShape="0">
                    <a:prstClr val="black">
                      <a:alpha val="40000"/>
                    </a:prstClr>
                  </a:outerShdw>
                </a:effectLst>
                <a:latin typeface="华光琥珀_CNKI" panose="02000500000000000000" charset="-122"/>
                <a:ea typeface="华光琥珀_CNKI" panose="02000500000000000000" charset="-122"/>
                <a:sym typeface="Arial" panose="020B0604020202020204" pitchFamily="34" charset="0"/>
              </a:rPr>
              <a:t>1 month</a:t>
            </a:r>
            <a:endParaRPr lang="en-US" altLang="zh-CN" sz="1600" b="1" spc="150">
              <a:ln/>
              <a:solidFill>
                <a:schemeClr val="tx1"/>
              </a:solidFill>
              <a:effectLst>
                <a:outerShdw blurRad="50800" dist="38100" dir="18900000" algn="bl" rotWithShape="0">
                  <a:prstClr val="black">
                    <a:alpha val="40000"/>
                  </a:prstClr>
                </a:outerShdw>
              </a:effectLst>
              <a:latin typeface="华光琥珀_CNKI" panose="02000500000000000000" charset="-122"/>
              <a:ea typeface="华光琥珀_CNKI" panose="02000500000000000000" charset="-122"/>
              <a:sym typeface="Arial" panose="020B0604020202020204" pitchFamily="34" charset="0"/>
            </a:endParaRPr>
          </a:p>
        </p:txBody>
      </p:sp>
      <p:sp>
        <p:nvSpPr>
          <p:cNvPr id="8" name="矩形 7"/>
          <p:cNvSpPr/>
          <p:nvPr>
            <p:custDataLst>
              <p:tags r:id="rId4"/>
            </p:custDataLst>
          </p:nvPr>
        </p:nvSpPr>
        <p:spPr>
          <a:xfrm>
            <a:off x="7955016" y="1865756"/>
            <a:ext cx="2851200" cy="835243"/>
          </a:xfrm>
          <a:prstGeom prst="rect">
            <a:avLst/>
          </a:prstGeom>
          <a:solidFill>
            <a:schemeClr val="accent2"/>
          </a:solidFill>
          <a:ln>
            <a:noFill/>
          </a:ln>
        </p:spPr>
        <p:style>
          <a:lnRef idx="2">
            <a:srgbClr val="1F74AD">
              <a:shade val="50000"/>
            </a:srgbClr>
          </a:lnRef>
          <a:fillRef idx="1">
            <a:srgbClr val="1F74AD"/>
          </a:fillRef>
          <a:effectRef idx="0">
            <a:srgbClr val="1F74AD"/>
          </a:effectRef>
          <a:fontRef idx="minor">
            <a:sysClr val="window" lastClr="FFFFFF"/>
          </a:fontRef>
        </p:style>
        <p:txBody>
          <a:bodyPr lIns="90000" tIns="46800" rIns="90000" bIns="46800" rtlCol="0" anchor="ctr">
            <a:normAutofit/>
          </a:bodyPr>
          <a:lstStyle/>
          <a:p>
            <a:pPr algn="ctr">
              <a:lnSpc>
                <a:spcPct val="120000"/>
              </a:lnSpc>
            </a:pPr>
            <a:r>
              <a:rPr lang="en-US" altLang="zh-CN"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rPr>
              <a:t>P</a:t>
            </a:r>
            <a:r>
              <a:rPr lang="zh-CN" altLang="en-US"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rPr>
              <a:t>reliminary </a:t>
            </a:r>
            <a:r>
              <a:rPr lang="en-US" altLang="zh-CN"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rPr>
              <a:t>I</a:t>
            </a:r>
            <a:r>
              <a:rPr lang="zh-CN" altLang="en-US"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rPr>
              <a:t>nvestigation</a:t>
            </a:r>
            <a:endParaRPr lang="zh-CN" altLang="en-US"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endParaRPr>
          </a:p>
        </p:txBody>
      </p:sp>
      <p:sp>
        <p:nvSpPr>
          <p:cNvPr id="9" name="文本框 8"/>
          <p:cNvSpPr txBox="1"/>
          <p:nvPr>
            <p:custDataLst>
              <p:tags r:id="rId5"/>
            </p:custDataLst>
          </p:nvPr>
        </p:nvSpPr>
        <p:spPr>
          <a:xfrm>
            <a:off x="6580892" y="1667825"/>
            <a:ext cx="1322798" cy="1231106"/>
          </a:xfrm>
          <a:prstGeom prst="rect">
            <a:avLst/>
          </a:prstGeom>
          <a:noFill/>
        </p:spPr>
        <p:txBody>
          <a:bodyPr wrap="square" lIns="91440" tIns="45720" rIns="91440" bIns="45720" rtlCol="0" anchor="ctr" anchorCtr="1">
            <a:normAutofit fontScale="72500" lnSpcReduction="20000"/>
          </a:bodyPr>
          <a:lstStyle/>
          <a:p>
            <a:pPr algn="ctr">
              <a:lnSpc>
                <a:spcPct val="140000"/>
              </a:lnSpc>
            </a:pPr>
            <a:r>
              <a:rPr lang="en-US" altLang="zh-CN" sz="8000" b="1" spc="300" dirty="0">
                <a:solidFill>
                  <a:schemeClr val="accent2"/>
                </a:solidFill>
                <a:latin typeface="Arial" panose="020B0604020202020204" pitchFamily="34" charset="0"/>
                <a:ea typeface="微软雅黑" panose="020B0503020204020204" pitchFamily="34" charset="-122"/>
                <a:sym typeface="Arial" panose="020B0604020202020204" pitchFamily="34" charset="0"/>
              </a:rPr>
              <a:t>02</a:t>
            </a:r>
            <a:endParaRPr lang="en-US" altLang="zh-CN" sz="8000" b="1" spc="300" dirty="0">
              <a:solidFill>
                <a:schemeClr val="accent2"/>
              </a:solidFill>
              <a:latin typeface="Arial" panose="020B0604020202020204" pitchFamily="34" charset="0"/>
              <a:ea typeface="微软雅黑" panose="020B0503020204020204" pitchFamily="34" charset="-122"/>
              <a:sym typeface="Arial" panose="020B0604020202020204" pitchFamily="34" charset="0"/>
            </a:endParaRPr>
          </a:p>
        </p:txBody>
      </p:sp>
      <p:sp>
        <p:nvSpPr>
          <p:cNvPr id="13" name="矩形 12"/>
          <p:cNvSpPr/>
          <p:nvPr>
            <p:custDataLst>
              <p:tags r:id="rId6"/>
            </p:custDataLst>
          </p:nvPr>
        </p:nvSpPr>
        <p:spPr>
          <a:xfrm>
            <a:off x="2758343" y="4290522"/>
            <a:ext cx="2852765" cy="835243"/>
          </a:xfrm>
          <a:prstGeom prst="rect">
            <a:avLst/>
          </a:prstGeom>
          <a:solidFill>
            <a:schemeClr val="accent3"/>
          </a:solidFill>
          <a:ln>
            <a:noFill/>
          </a:ln>
        </p:spPr>
        <p:style>
          <a:lnRef idx="2">
            <a:srgbClr val="1F74AD">
              <a:shade val="50000"/>
            </a:srgbClr>
          </a:lnRef>
          <a:fillRef idx="1">
            <a:srgbClr val="1F74AD"/>
          </a:fillRef>
          <a:effectRef idx="0">
            <a:srgbClr val="1F74AD"/>
          </a:effectRef>
          <a:fontRef idx="minor">
            <a:sysClr val="window" lastClr="FFFFFF"/>
          </a:fontRef>
        </p:style>
        <p:txBody>
          <a:bodyPr lIns="90000" tIns="46800" rIns="90000" bIns="46800" rtlCol="0" anchor="ctr">
            <a:normAutofit/>
          </a:bodyPr>
          <a:lstStyle/>
          <a:p>
            <a:pPr algn="ctr">
              <a:lnSpc>
                <a:spcPct val="120000"/>
              </a:lnSpc>
            </a:pPr>
            <a:r>
              <a:rPr lang="en-US" altLang="zh-CN"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rPr>
              <a:t>Evaluation</a:t>
            </a:r>
            <a:endParaRPr lang="en-US" altLang="zh-CN"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endParaRPr>
          </a:p>
        </p:txBody>
      </p:sp>
      <p:sp>
        <p:nvSpPr>
          <p:cNvPr id="14" name="文本框 13"/>
          <p:cNvSpPr txBox="1"/>
          <p:nvPr>
            <p:custDataLst>
              <p:tags r:id="rId7"/>
            </p:custDataLst>
          </p:nvPr>
        </p:nvSpPr>
        <p:spPr>
          <a:xfrm>
            <a:off x="6581058" y="4092591"/>
            <a:ext cx="1322798" cy="1231106"/>
          </a:xfrm>
          <a:prstGeom prst="rect">
            <a:avLst/>
          </a:prstGeom>
          <a:noFill/>
        </p:spPr>
        <p:txBody>
          <a:bodyPr wrap="square" lIns="91440" tIns="45720" rIns="91440" bIns="45720" rtlCol="0" anchor="ctr" anchorCtr="1">
            <a:normAutofit fontScale="72500" lnSpcReduction="20000"/>
          </a:bodyPr>
          <a:lstStyle/>
          <a:p>
            <a:pPr algn="ctr">
              <a:lnSpc>
                <a:spcPct val="140000"/>
              </a:lnSpc>
            </a:pPr>
            <a:r>
              <a:rPr lang="en-US" altLang="zh-CN" sz="8000" b="1" spc="300" dirty="0">
                <a:solidFill>
                  <a:schemeClr val="accent3"/>
                </a:solidFill>
                <a:latin typeface="Arial" panose="020B0604020202020204" pitchFamily="34" charset="0"/>
                <a:ea typeface="微软雅黑" panose="020B0503020204020204" pitchFamily="34" charset="-122"/>
                <a:sym typeface="Arial" panose="020B0604020202020204" pitchFamily="34" charset="0"/>
              </a:rPr>
              <a:t>03</a:t>
            </a:r>
            <a:endParaRPr lang="en-US" altLang="zh-CN" sz="8000" b="1" spc="300" dirty="0">
              <a:solidFill>
                <a:schemeClr val="accent3"/>
              </a:solidFill>
              <a:latin typeface="Arial" panose="020B0604020202020204" pitchFamily="34" charset="0"/>
              <a:ea typeface="微软雅黑" panose="020B0503020204020204" pitchFamily="34" charset="-122"/>
              <a:sym typeface="Arial" panose="020B0604020202020204" pitchFamily="34" charset="0"/>
            </a:endParaRPr>
          </a:p>
        </p:txBody>
      </p:sp>
      <p:sp>
        <p:nvSpPr>
          <p:cNvPr id="24" name="矩形 23"/>
          <p:cNvSpPr/>
          <p:nvPr>
            <p:custDataLst>
              <p:tags r:id="rId8"/>
            </p:custDataLst>
          </p:nvPr>
        </p:nvSpPr>
        <p:spPr>
          <a:xfrm>
            <a:off x="7953451" y="4290522"/>
            <a:ext cx="2852765" cy="835243"/>
          </a:xfrm>
          <a:prstGeom prst="rect">
            <a:avLst/>
          </a:prstGeom>
          <a:solidFill>
            <a:schemeClr val="accent4"/>
          </a:solidFill>
          <a:ln>
            <a:noFill/>
          </a:ln>
        </p:spPr>
        <p:style>
          <a:lnRef idx="2">
            <a:srgbClr val="1F74AD">
              <a:shade val="50000"/>
            </a:srgbClr>
          </a:lnRef>
          <a:fillRef idx="1">
            <a:srgbClr val="1F74AD"/>
          </a:fillRef>
          <a:effectRef idx="0">
            <a:srgbClr val="1F74AD"/>
          </a:effectRef>
          <a:fontRef idx="minor">
            <a:sysClr val="window" lastClr="FFFFFF"/>
          </a:fontRef>
        </p:style>
        <p:txBody>
          <a:bodyPr lIns="90000" tIns="46800" rIns="90000" bIns="46800" rtlCol="0" anchor="ctr">
            <a:normAutofit/>
          </a:bodyPr>
          <a:lstStyle/>
          <a:p>
            <a:pPr algn="ctr">
              <a:lnSpc>
                <a:spcPct val="120000"/>
              </a:lnSpc>
            </a:pPr>
            <a:r>
              <a:rPr lang="zh-CN" altLang="en-US"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rPr>
              <a:t> </a:t>
            </a:r>
            <a:r>
              <a:rPr lang="en-US" altLang="zh-CN"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rPr>
              <a:t>P</a:t>
            </a:r>
            <a:r>
              <a:rPr lang="zh-CN" altLang="en-US"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rPr>
              <a:t>ractice</a:t>
            </a:r>
            <a:endParaRPr lang="zh-CN" altLang="en-US" sz="2000" b="1" spc="300">
              <a:solidFill>
                <a:schemeClr val="bg1"/>
              </a:solidFill>
              <a:latin typeface="Arial" panose="020B0604020202020204" pitchFamily="34" charset="0"/>
              <a:ea typeface="微软雅黑" panose="020B0503020204020204" pitchFamily="34" charset="-122"/>
              <a:cs typeface="+mn-ea"/>
              <a:sym typeface="Arial" panose="020B0604020202020204" pitchFamily="34" charset="0"/>
            </a:endParaRPr>
          </a:p>
        </p:txBody>
      </p:sp>
      <p:sp>
        <p:nvSpPr>
          <p:cNvPr id="25" name="文本框 24"/>
          <p:cNvSpPr txBox="1"/>
          <p:nvPr>
            <p:custDataLst>
              <p:tags r:id="rId9"/>
            </p:custDataLst>
          </p:nvPr>
        </p:nvSpPr>
        <p:spPr>
          <a:xfrm>
            <a:off x="1111637" y="4092591"/>
            <a:ext cx="1322798" cy="1231106"/>
          </a:xfrm>
          <a:prstGeom prst="rect">
            <a:avLst/>
          </a:prstGeom>
          <a:noFill/>
        </p:spPr>
        <p:txBody>
          <a:bodyPr wrap="square" lIns="91440" tIns="45720" rIns="91440" bIns="45720" rtlCol="0" anchor="ctr" anchorCtr="1">
            <a:normAutofit fontScale="72500" lnSpcReduction="20000"/>
          </a:bodyPr>
          <a:lstStyle/>
          <a:p>
            <a:pPr algn="ctr">
              <a:lnSpc>
                <a:spcPct val="140000"/>
              </a:lnSpc>
            </a:pPr>
            <a:r>
              <a:rPr lang="en-US" altLang="zh-CN" sz="8000" b="1" spc="300" dirty="0">
                <a:solidFill>
                  <a:schemeClr val="accent4"/>
                </a:solidFill>
                <a:latin typeface="Arial" panose="020B0604020202020204" pitchFamily="34" charset="0"/>
                <a:ea typeface="微软雅黑" panose="020B0503020204020204" pitchFamily="34" charset="-122"/>
                <a:sym typeface="Arial" panose="020B0604020202020204" pitchFamily="34" charset="0"/>
              </a:rPr>
              <a:t>04</a:t>
            </a:r>
            <a:endParaRPr lang="en-US" altLang="zh-CN" sz="8000" b="1" spc="300" dirty="0">
              <a:solidFill>
                <a:schemeClr val="accent4"/>
              </a:solidFill>
              <a:latin typeface="Arial" panose="020B0604020202020204" pitchFamily="34" charset="0"/>
              <a:ea typeface="微软雅黑" panose="020B0503020204020204" pitchFamily="34" charset="-122"/>
              <a:sym typeface="Arial" panose="020B0604020202020204" pitchFamily="34" charset="0"/>
            </a:endParaRPr>
          </a:p>
        </p:txBody>
      </p:sp>
      <p:sp>
        <p:nvSpPr>
          <p:cNvPr id="2" name="文本框 1"/>
          <p:cNvSpPr txBox="1"/>
          <p:nvPr>
            <p:custDataLst>
              <p:tags r:id="rId10"/>
            </p:custDataLst>
          </p:nvPr>
        </p:nvSpPr>
        <p:spPr>
          <a:xfrm>
            <a:off x="681675" y="542001"/>
            <a:ext cx="11040405" cy="645160"/>
          </a:xfrm>
          <a:prstGeom prst="rect">
            <a:avLst/>
          </a:prstGeom>
          <a:noFill/>
        </p:spPr>
        <p:txBody>
          <a:bodyPr wrap="square" rtlCol="0">
            <a:normAutofit/>
          </a:bodyPr>
          <a:lstStyle/>
          <a:p>
            <a:r>
              <a:rPr lang="en-US" altLang="zh-CN" sz="3600">
                <a:sym typeface="+mn-ea"/>
              </a:rPr>
              <a:t>V. </a:t>
            </a:r>
            <a:r>
              <a:rPr lang="zh-CN" altLang="en-US" sz="3600">
                <a:sym typeface="+mn-ea"/>
              </a:rPr>
              <a:t>The Timetable for the Proposed Project</a:t>
            </a:r>
            <a:endParaRPr lang="zh-CN" altLang="en-US" sz="3600"/>
          </a:p>
          <a:p>
            <a:endParaRPr lang="zh-CN" altLang="en-US" sz="3600" b="1" dirty="0">
              <a:solidFill>
                <a:schemeClr val="tx1">
                  <a:lumMod val="85000"/>
                  <a:lumOff val="15000"/>
                </a:scheme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3" name="矩形 2"/>
          <p:cNvSpPr/>
          <p:nvPr>
            <p:custDataLst>
              <p:tags r:id="rId11"/>
            </p:custDataLst>
          </p:nvPr>
        </p:nvSpPr>
        <p:spPr>
          <a:xfrm>
            <a:off x="469920" y="627041"/>
            <a:ext cx="115146" cy="476250"/>
          </a:xfrm>
          <a:prstGeom prst="rect">
            <a:avLst/>
          </a:prstGeom>
          <a:solidFill>
            <a:schemeClr val="accent1"/>
          </a:solidFill>
          <a:ln>
            <a:noFill/>
          </a:ln>
        </p:spPr>
        <p:style>
          <a:lnRef idx="2">
            <a:srgbClr val="4472C4">
              <a:shade val="50000"/>
            </a:srgbClr>
          </a:lnRef>
          <a:fillRef idx="1">
            <a:srgbClr val="4472C4"/>
          </a:fillRef>
          <a:effectRef idx="0">
            <a:srgbClr val="4472C4"/>
          </a:effectRef>
          <a:fontRef idx="minor">
            <a:sysClr val="window" lastClr="FFFFFF"/>
          </a:fontRef>
        </p:style>
        <p:txBody>
          <a:bodyPr rtlCol="0" anchor="ctr"/>
          <a:lstStyle/>
          <a:p>
            <a:pPr algn="ctr"/>
            <a:endParaRPr lang="zh-CN" altLang="en-US">
              <a:latin typeface="Arial" panose="020B0604020202020204" pitchFamily="34" charset="0"/>
              <a:ea typeface="微软雅黑" panose="020B0503020204020204" pitchFamily="34" charset="-122"/>
              <a:sym typeface="Arial" panose="020B0604020202020204" pitchFamily="34" charset="0"/>
            </a:endParaRPr>
          </a:p>
        </p:txBody>
      </p:sp>
      <p:sp>
        <p:nvSpPr>
          <p:cNvPr id="7" name="矩形 6"/>
          <p:cNvSpPr/>
          <p:nvPr>
            <p:custDataLst>
              <p:tags r:id="rId12"/>
            </p:custDataLst>
          </p:nvPr>
        </p:nvSpPr>
        <p:spPr>
          <a:xfrm>
            <a:off x="8627745" y="2811145"/>
            <a:ext cx="1506855" cy="410845"/>
          </a:xfrm>
          <a:prstGeom prst="rect">
            <a:avLst/>
          </a:prstGeom>
        </p:spPr>
        <p:txBody>
          <a:bodyPr wrap="square" lIns="91440" tIns="45720" rIns="91440" bIns="45720">
            <a:scene3d>
              <a:camera prst="orthographicFront"/>
              <a:lightRig rig="threePt" dir="t"/>
            </a:scene3d>
          </a:bodyPr>
          <a:p>
            <a:pPr algn="ctr">
              <a:lnSpc>
                <a:spcPct val="120000"/>
              </a:lnSpc>
            </a:pPr>
            <a:r>
              <a:rPr lang="en-US" altLang="zh-CN" sz="1600" b="1" spc="150">
                <a:solidFill>
                  <a:schemeClr val="tx1"/>
                </a:solidFill>
                <a:effectLst>
                  <a:outerShdw blurRad="50800" dist="38100" dir="18900000" algn="bl" rotWithShape="0">
                    <a:prstClr val="black">
                      <a:alpha val="40000"/>
                    </a:prstClr>
                  </a:outerShdw>
                </a:effectLst>
                <a:latin typeface="华光琥珀_CNKI" panose="02000500000000000000" charset="-122"/>
                <a:ea typeface="华光琥珀_CNKI" panose="02000500000000000000" charset="-122"/>
                <a:sym typeface="Arial" panose="020B0604020202020204" pitchFamily="34" charset="0"/>
              </a:rPr>
              <a:t>1 month</a:t>
            </a:r>
            <a:endParaRPr lang="en-US" altLang="zh-CN" sz="1600" b="1" spc="150">
              <a:solidFill>
                <a:schemeClr val="tx1"/>
              </a:solidFill>
              <a:effectLst>
                <a:outerShdw blurRad="50800" dist="38100" dir="18900000" algn="bl" rotWithShape="0">
                  <a:prstClr val="black">
                    <a:alpha val="40000"/>
                  </a:prstClr>
                </a:outerShdw>
              </a:effectLst>
              <a:latin typeface="华光琥珀_CNKI" panose="02000500000000000000" charset="-122"/>
              <a:ea typeface="华光琥珀_CNKI" panose="02000500000000000000" charset="-122"/>
              <a:sym typeface="Arial" panose="020B0604020202020204" pitchFamily="34" charset="0"/>
            </a:endParaRPr>
          </a:p>
        </p:txBody>
      </p:sp>
      <p:sp>
        <p:nvSpPr>
          <p:cNvPr id="11" name="矩形 10"/>
          <p:cNvSpPr/>
          <p:nvPr>
            <p:custDataLst>
              <p:tags r:id="rId13"/>
            </p:custDataLst>
          </p:nvPr>
        </p:nvSpPr>
        <p:spPr>
          <a:xfrm>
            <a:off x="3431540" y="5323840"/>
            <a:ext cx="1506855" cy="410845"/>
          </a:xfrm>
          <a:prstGeom prst="rect">
            <a:avLst/>
          </a:prstGeom>
        </p:spPr>
        <p:txBody>
          <a:bodyPr wrap="square" lIns="91440" tIns="45720" rIns="91440" bIns="45720">
            <a:scene3d>
              <a:camera prst="orthographicFront"/>
              <a:lightRig rig="threePt" dir="t"/>
            </a:scene3d>
          </a:bodyPr>
          <a:p>
            <a:pPr algn="ctr">
              <a:lnSpc>
                <a:spcPct val="120000"/>
              </a:lnSpc>
            </a:pPr>
            <a:r>
              <a:rPr lang="en-US" altLang="zh-CN" sz="1600" b="1" spc="150">
                <a:solidFill>
                  <a:schemeClr val="tx1"/>
                </a:solidFill>
                <a:effectLst>
                  <a:outerShdw blurRad="50800" dist="38100" dir="18900000" algn="bl" rotWithShape="0">
                    <a:prstClr val="black">
                      <a:alpha val="40000"/>
                    </a:prstClr>
                  </a:outerShdw>
                </a:effectLst>
                <a:latin typeface="华光琥珀_CNKI" panose="02000500000000000000" charset="-122"/>
                <a:ea typeface="华光琥珀_CNKI" panose="02000500000000000000" charset="-122"/>
                <a:sym typeface="Arial" panose="020B0604020202020204" pitchFamily="34" charset="0"/>
              </a:rPr>
              <a:t>15 days</a:t>
            </a:r>
            <a:endParaRPr lang="en-US" altLang="zh-CN" sz="1600" b="1" spc="150">
              <a:solidFill>
                <a:schemeClr val="tx1"/>
              </a:solidFill>
              <a:effectLst>
                <a:outerShdw blurRad="50800" dist="38100" dir="18900000" algn="bl" rotWithShape="0">
                  <a:prstClr val="black">
                    <a:alpha val="40000"/>
                  </a:prstClr>
                </a:outerShdw>
              </a:effectLst>
              <a:latin typeface="华光琥珀_CNKI" panose="02000500000000000000" charset="-122"/>
              <a:ea typeface="华光琥珀_CNKI" panose="02000500000000000000" charset="-122"/>
              <a:sym typeface="Arial" panose="020B0604020202020204" pitchFamily="34" charset="0"/>
            </a:endParaRPr>
          </a:p>
        </p:txBody>
      </p:sp>
      <p:sp>
        <p:nvSpPr>
          <p:cNvPr id="12" name="矩形 11"/>
          <p:cNvSpPr/>
          <p:nvPr>
            <p:custDataLst>
              <p:tags r:id="rId14"/>
            </p:custDataLst>
          </p:nvPr>
        </p:nvSpPr>
        <p:spPr>
          <a:xfrm>
            <a:off x="8626475" y="5323840"/>
            <a:ext cx="1506855" cy="410845"/>
          </a:xfrm>
          <a:prstGeom prst="rect">
            <a:avLst/>
          </a:prstGeom>
        </p:spPr>
        <p:txBody>
          <a:bodyPr wrap="square" lIns="91440" tIns="45720" rIns="91440" bIns="45720">
            <a:scene3d>
              <a:camera prst="orthographicFront"/>
              <a:lightRig rig="threePt" dir="t"/>
            </a:scene3d>
          </a:bodyPr>
          <a:p>
            <a:pPr algn="ctr">
              <a:lnSpc>
                <a:spcPct val="120000"/>
              </a:lnSpc>
            </a:pPr>
            <a:r>
              <a:rPr lang="en-US" altLang="zh-CN" sz="1600" b="1" spc="150">
                <a:solidFill>
                  <a:schemeClr val="tx1"/>
                </a:solidFill>
                <a:effectLst>
                  <a:outerShdw blurRad="50800" dist="38100" dir="18900000" algn="bl" rotWithShape="0">
                    <a:prstClr val="black">
                      <a:alpha val="40000"/>
                    </a:prstClr>
                  </a:outerShdw>
                </a:effectLst>
                <a:latin typeface="华光琥珀_CNKI" panose="02000500000000000000" charset="-122"/>
                <a:ea typeface="华光琥珀_CNKI" panose="02000500000000000000" charset="-122"/>
                <a:sym typeface="Arial" panose="020B0604020202020204" pitchFamily="34" charset="0"/>
              </a:rPr>
              <a:t>2.5 month</a:t>
            </a:r>
            <a:endParaRPr lang="en-US" altLang="zh-CN" sz="1600" b="1" spc="150">
              <a:solidFill>
                <a:schemeClr val="tx1"/>
              </a:solidFill>
              <a:effectLst>
                <a:outerShdw blurRad="50800" dist="38100" dir="18900000" algn="bl" rotWithShape="0">
                  <a:prstClr val="black">
                    <a:alpha val="40000"/>
                  </a:prstClr>
                </a:outerShdw>
              </a:effectLst>
              <a:latin typeface="华光琥珀_CNKI" panose="02000500000000000000" charset="-122"/>
              <a:ea typeface="华光琥珀_CNKI" panose="02000500000000000000" charset="-122"/>
              <a:sym typeface="Arial" panose="020B0604020202020204" pitchFamily="34" charset="0"/>
            </a:endParaRPr>
          </a:p>
        </p:txBody>
      </p:sp>
      <p:sp>
        <p:nvSpPr>
          <p:cNvPr id="16" name="右箭头 15"/>
          <p:cNvSpPr/>
          <p:nvPr/>
        </p:nvSpPr>
        <p:spPr>
          <a:xfrm>
            <a:off x="5940425" y="2154555"/>
            <a:ext cx="535305" cy="2565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7" name="下箭头 16"/>
          <p:cNvSpPr/>
          <p:nvPr/>
        </p:nvSpPr>
        <p:spPr>
          <a:xfrm>
            <a:off x="9398000" y="3515360"/>
            <a:ext cx="267335" cy="48196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8" name="左箭头 17"/>
          <p:cNvSpPr/>
          <p:nvPr/>
        </p:nvSpPr>
        <p:spPr>
          <a:xfrm>
            <a:off x="5934710" y="4584700"/>
            <a:ext cx="573405" cy="24765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ustDataLst>
      <p:tags r:id="rId15"/>
    </p:custData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标题 2"/>
          <p:cNvSpPr>
            <a:spLocks noGrp="1"/>
          </p:cNvSpPr>
          <p:nvPr>
            <p:ph type="title"/>
          </p:nvPr>
        </p:nvSpPr>
        <p:spPr>
          <a:xfrm>
            <a:off x="612635" y="920900"/>
            <a:ext cx="10976400" cy="626400"/>
          </a:xfrm>
        </p:spPr>
        <p:txBody>
          <a:bodyPr/>
          <a:p>
            <a:r>
              <a:rPr lang="zh-CN" altLang="en-US"/>
              <a:t>V</a:t>
            </a:r>
            <a:r>
              <a:rPr lang="en-US" altLang="zh-CN"/>
              <a:t>I</a:t>
            </a:r>
            <a:r>
              <a:rPr lang="zh-CN" altLang="en-US"/>
              <a:t>. Evidences Collection</a:t>
            </a:r>
            <a:endParaRPr lang="zh-CN" altLang="en-US"/>
          </a:p>
        </p:txBody>
      </p:sp>
      <p:sp>
        <p:nvSpPr>
          <p:cNvPr id="5" name="内容占位符 4"/>
          <p:cNvSpPr>
            <a:spLocks noGrp="1"/>
          </p:cNvSpPr>
          <p:nvPr>
            <p:ph sz="quarter" idx="14"/>
          </p:nvPr>
        </p:nvSpPr>
        <p:spPr/>
        <p:txBody>
          <a:bodyPr/>
          <a:p>
            <a:r>
              <a:rPr lang="zh-CN" altLang="en-US" sz="1800" b="1"/>
              <a:t>1.</a:t>
            </a:r>
            <a:r>
              <a:rPr lang="en-US" altLang="zh-CN" sz="1800" b="1"/>
              <a:t> </a:t>
            </a:r>
            <a:r>
              <a:rPr lang="zh-CN" altLang="en-US" sz="1800" b="1"/>
              <a:t>Theoretical Knowledge </a:t>
            </a:r>
            <a:endParaRPr lang="zh-CN" altLang="en-US" sz="1800" b="1"/>
          </a:p>
          <a:p>
            <a:r>
              <a:rPr lang="zh-CN" altLang="en-US" sz="1800" b="1"/>
              <a:t>2.</a:t>
            </a:r>
            <a:r>
              <a:rPr lang="en-US" altLang="zh-CN" sz="1800" b="1"/>
              <a:t> </a:t>
            </a:r>
            <a:r>
              <a:rPr lang="zh-CN" altLang="en-US" sz="1800" b="1"/>
              <a:t>Responses to Questionnaires</a:t>
            </a:r>
            <a:endParaRPr lang="zh-CN" altLang="en-US" sz="1800" b="1"/>
          </a:p>
          <a:p>
            <a:r>
              <a:rPr lang="zh-CN" altLang="en-US" sz="1800" b="1"/>
              <a:t>3.</a:t>
            </a:r>
            <a:r>
              <a:rPr lang="en-US" altLang="zh-CN" sz="1800" b="1"/>
              <a:t> </a:t>
            </a:r>
            <a:r>
              <a:rPr lang="zh-CN" altLang="en-US" sz="1800" b="1"/>
              <a:t>Observation Notes</a:t>
            </a:r>
            <a:endParaRPr lang="zh-CN" altLang="en-US" sz="1800" b="1"/>
          </a:p>
          <a:p>
            <a:r>
              <a:rPr lang="zh-CN" altLang="en-US" sz="1800" b="1"/>
              <a:t>4.</a:t>
            </a:r>
            <a:r>
              <a:rPr lang="en-US" altLang="zh-CN" sz="1800" b="1"/>
              <a:t> </a:t>
            </a:r>
            <a:r>
              <a:rPr lang="zh-CN" altLang="en-US" sz="1800" b="1"/>
              <a:t>Test Score</a:t>
            </a:r>
            <a:endParaRPr lang="zh-CN" altLang="en-US" sz="1800" b="1"/>
          </a:p>
          <a:p>
            <a:r>
              <a:rPr lang="zh-CN" altLang="en-US" sz="1800" b="1"/>
              <a:t>5.</a:t>
            </a:r>
            <a:r>
              <a:rPr lang="en-US" altLang="zh-CN" sz="1800" b="1"/>
              <a:t> </a:t>
            </a:r>
            <a:r>
              <a:rPr lang="zh-CN" altLang="en-US" sz="1800" b="1"/>
              <a:t>Teaching Journals</a:t>
            </a:r>
            <a:endParaRPr lang="zh-CN" altLang="en-US" sz="1800" b="1"/>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标题 2"/>
          <p:cNvSpPr>
            <a:spLocks noGrp="1"/>
          </p:cNvSpPr>
          <p:nvPr>
            <p:ph type="title"/>
          </p:nvPr>
        </p:nvSpPr>
        <p:spPr/>
        <p:txBody>
          <a:bodyPr/>
          <a:p>
            <a:r>
              <a:rPr lang="zh-CN" altLang="en-US"/>
              <a:t>V</a:t>
            </a:r>
            <a:r>
              <a:rPr lang="en-US" altLang="zh-CN"/>
              <a:t>II</a:t>
            </a:r>
            <a:r>
              <a:rPr lang="zh-CN" altLang="en-US"/>
              <a:t>. Evidences Collection Methods</a:t>
            </a:r>
            <a:endParaRPr lang="zh-CN" altLang="en-US"/>
          </a:p>
        </p:txBody>
      </p:sp>
      <p:sp>
        <p:nvSpPr>
          <p:cNvPr id="4" name="文本占位符 3"/>
          <p:cNvSpPr>
            <a:spLocks noGrp="1"/>
          </p:cNvSpPr>
          <p:nvPr>
            <p:ph type="body" sz="quarter" idx="13"/>
          </p:nvPr>
        </p:nvSpPr>
        <p:spPr/>
        <p:txBody>
          <a:bodyPr/>
          <a:p>
            <a:r>
              <a:rPr lang="zh-CN" altLang="en-US" sz="2400"/>
              <a:t>1. Qualitative Method</a:t>
            </a:r>
            <a:endParaRPr lang="zh-CN" altLang="en-US" sz="2400"/>
          </a:p>
        </p:txBody>
      </p:sp>
      <p:sp>
        <p:nvSpPr>
          <p:cNvPr id="5" name="内容占位符 4"/>
          <p:cNvSpPr>
            <a:spLocks noGrp="1"/>
          </p:cNvSpPr>
          <p:nvPr>
            <p:ph sz="quarter" idx="14"/>
          </p:nvPr>
        </p:nvSpPr>
        <p:spPr/>
        <p:txBody>
          <a:bodyPr/>
          <a:p>
            <a:r>
              <a:rPr lang="zh-CN" altLang="en-US" sz="2000" b="1"/>
              <a:t>A. Literature Research</a:t>
            </a:r>
            <a:endParaRPr lang="zh-CN" altLang="en-US" sz="2000" b="1"/>
          </a:p>
          <a:p>
            <a:r>
              <a:rPr lang="zh-CN" altLang="en-US" sz="2000" b="1"/>
              <a:t>B.</a:t>
            </a:r>
            <a:r>
              <a:rPr lang="en-US" altLang="zh-CN" sz="2000" b="1"/>
              <a:t> </a:t>
            </a:r>
            <a:r>
              <a:rPr lang="zh-CN" altLang="en-US" sz="2000" b="1"/>
              <a:t>Field work</a:t>
            </a:r>
            <a:endParaRPr lang="zh-CN" altLang="en-US" sz="2000" b="1"/>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标题 2"/>
          <p:cNvSpPr>
            <a:spLocks noGrp="1"/>
          </p:cNvSpPr>
          <p:nvPr>
            <p:ph type="title"/>
          </p:nvPr>
        </p:nvSpPr>
        <p:spPr/>
        <p:txBody>
          <a:bodyPr/>
          <a:p>
            <a:r>
              <a:rPr lang="zh-CN" altLang="en-US"/>
              <a:t>V</a:t>
            </a:r>
            <a:r>
              <a:rPr lang="en-US" altLang="zh-CN"/>
              <a:t>II</a:t>
            </a:r>
            <a:r>
              <a:rPr lang="zh-CN" altLang="en-US"/>
              <a:t>. Evidences Collection Methods</a:t>
            </a:r>
            <a:endParaRPr lang="zh-CN" altLang="en-US"/>
          </a:p>
        </p:txBody>
      </p:sp>
      <p:sp>
        <p:nvSpPr>
          <p:cNvPr id="4" name="文本占位符 3"/>
          <p:cNvSpPr>
            <a:spLocks noGrp="1"/>
          </p:cNvSpPr>
          <p:nvPr>
            <p:ph type="body" sz="quarter" idx="13"/>
          </p:nvPr>
        </p:nvSpPr>
        <p:spPr/>
        <p:txBody>
          <a:bodyPr/>
          <a:p>
            <a:r>
              <a:rPr lang="zh-CN" altLang="en-US" sz="2400"/>
              <a:t> </a:t>
            </a:r>
            <a:r>
              <a:rPr lang="en-US" altLang="zh-CN" sz="2400"/>
              <a:t>2. </a:t>
            </a:r>
            <a:r>
              <a:rPr lang="zh-CN" altLang="en-US" sz="2400"/>
              <a:t>Quantitative Method</a:t>
            </a:r>
            <a:endParaRPr lang="zh-CN" altLang="en-US" sz="2400"/>
          </a:p>
        </p:txBody>
      </p:sp>
      <p:sp>
        <p:nvSpPr>
          <p:cNvPr id="5" name="内容占位符 4"/>
          <p:cNvSpPr>
            <a:spLocks noGrp="1"/>
          </p:cNvSpPr>
          <p:nvPr>
            <p:ph sz="quarter" idx="14"/>
          </p:nvPr>
        </p:nvSpPr>
        <p:spPr/>
        <p:txBody>
          <a:bodyPr>
            <a:normAutofit lnSpcReduction="10000"/>
          </a:bodyPr>
          <a:p>
            <a:pPr algn="just"/>
            <a:r>
              <a:rPr lang="zh-CN" altLang="en-US" sz="2400"/>
              <a:t>In order to understand and evaluate students' intercultural communication awareness and competence, I will design a detailed </a:t>
            </a:r>
            <a:r>
              <a:rPr lang="zh-CN" altLang="en-US" sz="2400">
                <a:solidFill>
                  <a:srgbClr val="FF0000"/>
                </a:solidFill>
              </a:rPr>
              <a:t>questionnaire</a:t>
            </a:r>
            <a:r>
              <a:rPr lang="zh-CN" altLang="en-US" sz="2400"/>
              <a:t> for students to measure their intercultural competence.</a:t>
            </a:r>
            <a:endParaRPr lang="zh-CN" altLang="en-US" sz="2400"/>
          </a:p>
          <a:p>
            <a:pPr algn="just"/>
            <a:r>
              <a:rPr lang="zh-CN" altLang="en-US" sz="2400"/>
              <a:t>I will give </a:t>
            </a:r>
            <a:r>
              <a:rPr lang="en-US" altLang="zh-CN" sz="2400"/>
              <a:t>twice </a:t>
            </a:r>
            <a:r>
              <a:rPr lang="zh-CN" altLang="en-US" sz="2400">
                <a:solidFill>
                  <a:srgbClr val="FF0000"/>
                </a:solidFill>
              </a:rPr>
              <a:t>oral English test</a:t>
            </a:r>
            <a:r>
              <a:rPr lang="en-US" altLang="zh-CN" sz="2400">
                <a:solidFill>
                  <a:srgbClr val="FF0000"/>
                </a:solidFill>
              </a:rPr>
              <a:t>s</a:t>
            </a:r>
            <a:r>
              <a:rPr lang="zh-CN" altLang="en-US" sz="2400"/>
              <a:t> to the students before and after the experiment  to measure their oral English ability and make statistics of relevant changes</a:t>
            </a:r>
            <a:r>
              <a:rPr lang="en-US" altLang="zh-CN" sz="2400"/>
              <a:t>.</a:t>
            </a:r>
            <a:endParaRPr lang="en-US" altLang="zh-CN" sz="2400"/>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标题 2"/>
          <p:cNvSpPr>
            <a:spLocks noGrp="1"/>
          </p:cNvSpPr>
          <p:nvPr>
            <p:ph type="title"/>
          </p:nvPr>
        </p:nvSpPr>
        <p:spPr>
          <a:xfrm>
            <a:off x="612635" y="920900"/>
            <a:ext cx="10976400" cy="626400"/>
          </a:xfrm>
        </p:spPr>
        <p:txBody>
          <a:bodyPr/>
          <a:p>
            <a:r>
              <a:rPr lang="zh-CN" altLang="en-US"/>
              <a:t>VIII. Evidences Analysis Method </a:t>
            </a:r>
            <a:endParaRPr lang="zh-CN" altLang="en-US"/>
          </a:p>
        </p:txBody>
      </p:sp>
      <p:sp>
        <p:nvSpPr>
          <p:cNvPr id="5" name="内容占位符 4"/>
          <p:cNvSpPr>
            <a:spLocks noGrp="1"/>
          </p:cNvSpPr>
          <p:nvPr>
            <p:ph sz="quarter" idx="14"/>
          </p:nvPr>
        </p:nvSpPr>
        <p:spPr/>
        <p:txBody>
          <a:bodyPr/>
          <a:p>
            <a:r>
              <a:rPr lang="en-US" altLang="zh-CN" sz="2000" b="1"/>
              <a:t>1.Software SPSS</a:t>
            </a:r>
            <a:endParaRPr lang="en-US" altLang="zh-CN" sz="2000" b="1"/>
          </a:p>
          <a:p>
            <a:r>
              <a:rPr lang="en-US" altLang="zh-CN" sz="2000" b="1"/>
              <a:t>2. Excel</a:t>
            </a:r>
            <a:endParaRPr lang="en-US" altLang="zh-CN" sz="2000" b="1"/>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标题 2"/>
          <p:cNvSpPr>
            <a:spLocks noGrp="1"/>
          </p:cNvSpPr>
          <p:nvPr>
            <p:ph type="title"/>
          </p:nvPr>
        </p:nvSpPr>
        <p:spPr>
          <a:xfrm>
            <a:off x="612635" y="920900"/>
            <a:ext cx="10976400" cy="626400"/>
          </a:xfrm>
        </p:spPr>
        <p:txBody>
          <a:bodyPr/>
          <a:p>
            <a:r>
              <a:rPr lang="zh-CN" altLang="en-US"/>
              <a:t>VII</a:t>
            </a:r>
            <a:r>
              <a:rPr lang="en-US" altLang="zh-CN"/>
              <a:t>II</a:t>
            </a:r>
            <a:r>
              <a:rPr lang="zh-CN" altLang="en-US"/>
              <a:t>. Ethical Issue</a:t>
            </a:r>
            <a:endParaRPr lang="zh-CN" altLang="en-US"/>
          </a:p>
        </p:txBody>
      </p:sp>
      <p:sp>
        <p:nvSpPr>
          <p:cNvPr id="5" name="内容占位符 4"/>
          <p:cNvSpPr>
            <a:spLocks noGrp="1"/>
          </p:cNvSpPr>
          <p:nvPr>
            <p:ph sz="quarter" idx="14"/>
          </p:nvPr>
        </p:nvSpPr>
        <p:spPr/>
        <p:txBody>
          <a:bodyPr/>
          <a:p>
            <a:r>
              <a:rPr lang="en-US" altLang="zh-CN" sz="1800" b="1"/>
              <a:t>1. Abidance by law </a:t>
            </a:r>
            <a:endParaRPr lang="en-US" altLang="zh-CN" sz="1800" b="1"/>
          </a:p>
          <a:p>
            <a:r>
              <a:rPr lang="en-US" altLang="zh-CN" sz="1800" b="1"/>
              <a:t>2. Guarantee every student's right to know, voluntary participation and the security of their personal information.</a:t>
            </a:r>
            <a:endParaRPr lang="en-US" altLang="zh-CN" sz="1800" b="1"/>
          </a:p>
          <a:p>
            <a:r>
              <a:rPr lang="en-US" altLang="zh-CN" sz="1800" b="1"/>
              <a:t>3. The data security</a:t>
            </a:r>
            <a:endParaRPr lang="en-US" altLang="zh-CN" sz="1800" b="1"/>
          </a:p>
          <a:p>
            <a:r>
              <a:rPr lang="en-US" altLang="zh-CN" sz="1800" b="1"/>
              <a:t>4. Accordance with the ethical standards </a:t>
            </a:r>
            <a:endParaRPr lang="en-US" altLang="zh-CN" sz="1800" b="1"/>
          </a:p>
        </p:txBody>
      </p:sp>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custDataLst>
              <p:tags r:id="rId1"/>
            </p:custDataLst>
          </p:nvPr>
        </p:nvSpPr>
        <p:spPr/>
        <p:txBody>
          <a:bodyPr/>
          <a:lstStyle/>
          <a:p>
            <a:r>
              <a:rPr lang="zh-CN" altLang="en-US">
                <a:sym typeface="Arial" panose="020B0604020202020204" pitchFamily="34" charset="0"/>
              </a:rPr>
              <a:t>References</a:t>
            </a:r>
            <a:endParaRPr lang="zh-CN" altLang="en-US">
              <a:sym typeface="Arial" panose="020B0604020202020204" pitchFamily="34" charset="0"/>
            </a:endParaRPr>
          </a:p>
        </p:txBody>
      </p:sp>
      <p:sp>
        <p:nvSpPr>
          <p:cNvPr id="2" name="内容占位符 1"/>
          <p:cNvSpPr/>
          <p:nvPr>
            <p:ph sz="quarter" idx="13"/>
          </p:nvPr>
        </p:nvSpPr>
        <p:spPr>
          <a:xfrm>
            <a:off x="635" y="912495"/>
            <a:ext cx="12191365" cy="5946140"/>
          </a:xfrm>
        </p:spPr>
        <p:txBody>
          <a:bodyPr>
            <a:noAutofit/>
          </a:bodyPr>
          <a:p>
            <a:r>
              <a:rPr lang="zh-CN" altLang="en-US" sz="1000" b="1"/>
              <a:t>Baumgratz Gisela, 1995. Language, Culture and Global Competence: an Essay on Ambiguity, European Journal of Education, Vol.30, No.4, pp,437-447</a:t>
            </a:r>
            <a:endParaRPr lang="zh-CN" altLang="en-US" sz="1000" b="1"/>
          </a:p>
          <a:p>
            <a:r>
              <a:rPr lang="zh-CN" altLang="en-US" sz="1000" b="1"/>
              <a:t>Byram，M, 1989. Cultural Studies in Foreign Language Education. Clevedon, U.K:</a:t>
            </a:r>
            <a:endParaRPr lang="zh-CN" altLang="en-US" sz="1000" b="1"/>
          </a:p>
          <a:p>
            <a:r>
              <a:rPr lang="zh-CN" altLang="en-US" sz="1000" b="1"/>
              <a:t>Multilingual Matters.</a:t>
            </a:r>
            <a:endParaRPr lang="zh-CN" altLang="en-US" sz="1000" b="1"/>
          </a:p>
          <a:p>
            <a:r>
              <a:rPr lang="zh-CN" altLang="en-US" sz="1000" b="1"/>
              <a:t>Chomsky, N, 1957. Syntactic Structure. The Hague: Mouton.</a:t>
            </a:r>
            <a:endParaRPr lang="zh-CN" altLang="en-US" sz="1000" b="1"/>
          </a:p>
          <a:p>
            <a:r>
              <a:rPr lang="zh-CN" altLang="en-US" sz="1000" b="1"/>
              <a:t>Davis, L, 1999. Doing Culture Cross- cultural Comminication in Action, Bejing: ForeignLanguage Teaching and Researvh Press.</a:t>
            </a:r>
            <a:endParaRPr lang="zh-CN" altLang="en-US" sz="1000" b="1"/>
          </a:p>
          <a:p>
            <a:r>
              <a:rPr lang="zh-CN" altLang="en-US" sz="1000" b="1"/>
              <a:t>Dewey J, 1933. How we think: a restatement of the relation of reflective thinking-the educative process, Boston: D.C.Health ＆Co., 1933:12.</a:t>
            </a:r>
            <a:endParaRPr lang="zh-CN" altLang="en-US" sz="1000" b="1"/>
          </a:p>
          <a:p>
            <a:r>
              <a:rPr lang="zh-CN" altLang="en-US" sz="1000" b="1"/>
              <a:t>Fasold, R. W.1990. The Sociolinguistics of Language, Blackwell Publishers Ltd.</a:t>
            </a:r>
            <a:endParaRPr lang="zh-CN" altLang="en-US" sz="1000" b="1"/>
          </a:p>
          <a:p>
            <a:r>
              <a:rPr lang="zh-CN" altLang="en-US" sz="1000" b="1"/>
              <a:t>Gardner, R.C &amp; Lambert, W, 1972. Attitudes and Motivation in Second Language Learning, Rowley, Mass: Newbury House Publishers.</a:t>
            </a:r>
            <a:endParaRPr lang="zh-CN" altLang="en-US" sz="1000" b="1"/>
          </a:p>
          <a:p>
            <a:r>
              <a:rPr lang="zh-CN" altLang="en-US" sz="1000" b="1"/>
              <a:t>Gardner, R.C, 1985. Social psychology and second language learning: the role of attitudes and motivation, London: Edward Arnold.</a:t>
            </a:r>
            <a:endParaRPr lang="zh-CN" altLang="en-US" sz="1000" b="1"/>
          </a:p>
          <a:p>
            <a:r>
              <a:rPr lang="zh-CN" altLang="en-US" sz="1000" b="1"/>
              <a:t>Geertz, C.1983. Local Knowledge. Further Essays in Interpretive Anthropology. New York:Basic Books.</a:t>
            </a:r>
            <a:endParaRPr lang="zh-CN" altLang="en-US" sz="1000" b="1"/>
          </a:p>
          <a:p>
            <a:r>
              <a:rPr lang="zh-CN" altLang="en-US" sz="1000" b="1"/>
              <a:t>Hall, ET 1959. The Silent Language. New York: Doubleday. </a:t>
            </a:r>
            <a:endParaRPr lang="zh-CN" altLang="en-US" sz="1000" b="1"/>
          </a:p>
          <a:p>
            <a:r>
              <a:rPr lang="zh-CN" altLang="en-US" sz="1000" b="1"/>
              <a:t>Hofstede, G, 1980. Culture's consequences International differences in work-related values. Beverly Hills, CA Sage.</a:t>
            </a:r>
            <a:endParaRPr lang="zh-CN" altLang="en-US" sz="1000" b="1"/>
          </a:p>
          <a:p>
            <a:r>
              <a:rPr lang="zh-CN" altLang="en-US" sz="1000" b="1"/>
              <a:t>Hu Zhongwen, 1994. Why culture should be involved in English teaching, Beijing: Foreign Language Teaching and Research Press</a:t>
            </a:r>
            <a:endParaRPr lang="zh-CN" altLang="en-US" sz="1000" b="1"/>
          </a:p>
          <a:p>
            <a:r>
              <a:rPr lang="zh-CN" altLang="en-US" sz="1000" b="1"/>
              <a:t>Schon D A, 1983. The reflective practitioner, New York: BasicBooks Inc.</a:t>
            </a:r>
            <a:endParaRPr lang="zh-CN" altLang="en-US" sz="1000" b="1"/>
          </a:p>
          <a:p>
            <a:r>
              <a:rPr lang="zh-CN" altLang="en-US" sz="1000" b="1"/>
              <a:t>Taie Masumeh, Afshari Asghar, A Critical Review on the Socio-educational Model of SLA, Theory and Practice in Language Studies, Volume5, Issue 3, pp.605-610</a:t>
            </a:r>
            <a:endParaRPr lang="zh-CN" altLang="en-US" sz="1000" b="1"/>
          </a:p>
          <a:p>
            <a:r>
              <a:rPr lang="zh-CN" altLang="en-US" sz="1000" b="1"/>
              <a:t>Xiong Chuanwu, 2002. On the theory and practice of reflective teaching, Shanghai: Shanghai Educational Research.</a:t>
            </a:r>
            <a:endParaRPr lang="zh-CN" altLang="en-US" sz="1000" b="1"/>
          </a:p>
          <a:p>
            <a:endParaRPr lang="zh-CN" altLang="en-US" sz="1000" b="1"/>
          </a:p>
        </p:txBody>
      </p:sp>
    </p:spTree>
    <p:custDataLst>
      <p:tags r:id="rId2"/>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3782695" y="3016686"/>
            <a:ext cx="4754880" cy="824296"/>
          </a:xfrm>
        </p:spPr>
        <p:txBody>
          <a:bodyPr/>
          <a:p>
            <a:r>
              <a:rPr lang="en-US" altLang="zh-CN"/>
              <a:t>Thank You!</a:t>
            </a:r>
            <a:endParaRPr lang="en-US" altLang="zh-CN"/>
          </a:p>
        </p:txBody>
      </p:sp>
    </p:spTree>
    <p:custDataLst>
      <p:tags r:id="rId1"/>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i*1"/>
  <p:tag name="KSO_WM_UNIT_LAYERLEVEL" val="1"/>
  <p:tag name="KSO_WM_TAG_VERSION" val="1.0"/>
  <p:tag name="KSO_WM_BEAUTIFY_FLAG" val="#wm#"/>
  <p:tag name="KSO_WM_UNIT_SUBTYPE" val="q"/>
  <p:tag name="KSO_WM_UNIT_TYPE" val="i"/>
  <p:tag name="KSO_WM_UNIT_INDEX" val="1"/>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3.xml><?xml version="1.0" encoding="utf-8"?>
<p:tagLst xmlns:p="http://schemas.openxmlformats.org/presentationml/2006/main">
  <p:tag name="KSO_WM_SLIDE_BACKGROUND_TYPE" val="general"/>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K_DARK_LIGHT" val="2"/>
</p:tagLst>
</file>

<file path=ppt/tags/tag64.xml><?xml version="1.0" encoding="utf-8"?>
<p:tagLst xmlns:p="http://schemas.openxmlformats.org/presentationml/2006/main">
  <p:tag name="KSO_WM_SLIDE_BACKGROUND_TYPE" val="general"/>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K_DARK_LIGHT" val="2"/>
</p:tagLst>
</file>

<file path=ppt/tags/tag65.xml><?xml version="1.0" encoding="utf-8"?>
<p:tagLst xmlns:p="http://schemas.openxmlformats.org/presentationml/2006/main">
  <p:tag name="KSO_WM_SLIDE_BACKGROUND_TYPE" val="general"/>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K_DARK_LIGHT" val="2"/>
</p:tagLst>
</file>

<file path=ppt/tags/tag66.xml><?xml version="1.0" encoding="utf-8"?>
<p:tagLst xmlns:p="http://schemas.openxmlformats.org/presentationml/2006/main">
  <p:tag name="KSO_WM_SLIDE_BACKGROUND_TYPE" val="general"/>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K_DARK_LIGHT" val="2"/>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3*i*1"/>
  <p:tag name="KSO_WM_UNIT_LAYERLEVEL" val="1"/>
  <p:tag name="KSO_WM_TAG_VERSION" val="1.0"/>
  <p:tag name="KSO_WM_BEAUTIFY_FLAG" val="#wm#"/>
  <p:tag name="KSO_WM_UNIT_SUBTYPE" val="h"/>
  <p:tag name="KSO_WM_SLIDE_BACKGROUND_TYPE" val="frame"/>
  <p:tag name="KSO_WM_SLIDE_BK_DARK_LIGHT" val="2"/>
  <p:tag name="KSO_WM_UNIT_BK_DARK_LIGHT" val="1"/>
</p:tagLst>
</file>

<file path=ppt/tags/tag72.xml><?xml version="1.0" encoding="utf-8"?>
<p:tagLst xmlns:p="http://schemas.openxmlformats.org/presentationml/2006/main">
  <p:tag name="KSO_WM_SLIDE_BACKGROUND_TYPE" val="frame"/>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K_DARK_LIGHT" val="2"/>
</p:tagLst>
</file>

<file path=ppt/tags/tag73.xml><?xml version="1.0" encoding="utf-8"?>
<p:tagLst xmlns:p="http://schemas.openxmlformats.org/presentationml/2006/main">
  <p:tag name="KSO_WM_SLIDE_BACKGROUND_TYPE" val="frame"/>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K_DARK_LIGHT" val="2"/>
</p:tagLst>
</file>

<file path=ppt/tags/tag74.xml><?xml version="1.0" encoding="utf-8"?>
<p:tagLst xmlns:p="http://schemas.openxmlformats.org/presentationml/2006/main">
  <p:tag name="KSO_WM_SLIDE_BACKGROUND_TYPE" val="frame"/>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K_DARK_LIGHT" val="2"/>
</p:tagLst>
</file>

<file path=ppt/tags/tag75.xml><?xml version="1.0" encoding="utf-8"?>
<p:tagLst xmlns:p="http://schemas.openxmlformats.org/presentationml/2006/main">
  <p:tag name="KSO_WM_SLIDE_BACKGROUND_TYPE" val="frame"/>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K_DARK_LIGHT" val="2"/>
</p:tagLst>
</file>

<file path=ppt/tags/tag76.xml><?xml version="1.0" encoding="utf-8"?>
<p:tagLst xmlns:p="http://schemas.openxmlformats.org/presentationml/2006/main">
  <p:tag name="KSO_WM_SLIDE_BACKGROUND_TYPE" val="frame"/>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K_DARK_LIGHT" val="2"/>
</p:tagLst>
</file>

<file path=ppt/tags/tag77.xml><?xml version="1.0" encoding="utf-8"?>
<p:tagLst xmlns:p="http://schemas.openxmlformats.org/presentationml/2006/main">
  <p:tag name="KSO_WM_SLIDE_BACKGROUND_TYPE" val="frame"/>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K_DARK_LIGHT" val="2"/>
</p:tagLst>
</file>

<file path=ppt/tags/tag78.xml><?xml version="1.0" encoding="utf-8"?>
<p:tagLst xmlns:p="http://schemas.openxmlformats.org/presentationml/2006/main">
  <p:tag name="KSO_WM_SLIDE_BACKGROUND_TYPE" val="frame"/>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K_DARK_LIGHT" val="2"/>
</p:tagLst>
</file>

<file path=ppt/tags/tag79.xml><?xml version="1.0" encoding="utf-8"?>
<p:tagLst xmlns:p="http://schemas.openxmlformats.org/presentationml/2006/main">
  <p:tag name="KSO_WM_SLIDE_BACKGROUND_TYPE" val="frame"/>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K_DARK_LIGHT" val="2"/>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i*1"/>
  <p:tag name="KSO_WM_UNIT_LAYERLEVEL" val="1"/>
  <p:tag name="KSO_WM_TAG_VERSION" val="1.0"/>
  <p:tag name="KSO_WM_BEAUTIFY_FLAG" val="#wm#"/>
  <p:tag name="KSO_WM_UNIT_TYPE" val="i"/>
  <p:tag name="KSO_WM_UNIT_INDEX" val="1"/>
  <p:tag name="KSO_WM_UNIT_SUBTYPE" val="h"/>
  <p:tag name="KSO_WM_SLIDE_BACKGROUND_TYPE" val="leftRight"/>
  <p:tag name="KSO_WM_SLIDE_BK_DARK_LIGHT" val="2"/>
  <p:tag name="KSO_WM_UNIT_BK_DARK_LIGHT" val="1"/>
</p:tagLst>
</file>

<file path=ppt/tags/tag86.xml><?xml version="1.0" encoding="utf-8"?>
<p:tagLst xmlns:p="http://schemas.openxmlformats.org/presentationml/2006/main">
  <p:tag name="KSO_WM_SLIDE_BACKGROUND_TYPE" val="leftRight"/>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K_DARK_LIGHT" val="2"/>
</p:tagLst>
</file>

<file path=ppt/tags/tag87.xml><?xml version="1.0" encoding="utf-8"?>
<p:tagLst xmlns:p="http://schemas.openxmlformats.org/presentationml/2006/main">
  <p:tag name="KSO_WM_SLIDE_BACKGROUND_TYPE" val="leftRight"/>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K_DARK_LIGHT" val="2"/>
</p:tagLst>
</file>

<file path=ppt/tags/tag88.xml><?xml version="1.0" encoding="utf-8"?>
<p:tagLst xmlns:p="http://schemas.openxmlformats.org/presentationml/2006/main">
  <p:tag name="KSO_WM_SLIDE_BACKGROUND_TYPE" val="leftRight"/>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K_DARK_LIGHT" val="2"/>
</p:tagLst>
</file>

<file path=ppt/tags/tag89.xml><?xml version="1.0" encoding="utf-8"?>
<p:tagLst xmlns:p="http://schemas.openxmlformats.org/presentationml/2006/main">
  <p:tag name="KSO_WM_SLIDE_BACKGROUND_TYPE" val="leftRight"/>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K_DARK_LIGHT" val="2"/>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i*1"/>
  <p:tag name="KSO_WM_UNIT_LAYERLEVEL" val="1"/>
  <p:tag name="KSO_WM_TAG_VERSION" val="1.0"/>
  <p:tag name="KSO_WM_BEAUTIFY_FLAG" val="#wm#"/>
  <p:tag name="KSO_WM_UNIT_TYPE" val="i"/>
  <p:tag name="KSO_WM_UNIT_INDEX" val="1"/>
  <p:tag name="KSO_WM_UNIT_SUBTYPE" val="h"/>
  <p:tag name="KSO_WM_SLIDE_BACKGROUND_TYPE" val="topBottom"/>
  <p:tag name="KSO_WM_SLIDE_BK_DARK_LIGHT" val="2"/>
  <p:tag name="KSO_WM_UNIT_BK_DARK_LIGHT" val="1"/>
</p:tagLst>
</file>

<file path=ppt/tags/tag97.xml><?xml version="1.0" encoding="utf-8"?>
<p:tagLst xmlns:p="http://schemas.openxmlformats.org/presentationml/2006/main">
  <p:tag name="KSO_WM_SLIDE_BACKGROUND_TYPE" val="topBottom"/>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K_DARK_LIGHT" val="2"/>
</p:tagLst>
</file>

<file path=ppt/tags/tag98.xml><?xml version="1.0" encoding="utf-8"?>
<p:tagLst xmlns:p="http://schemas.openxmlformats.org/presentationml/2006/main">
  <p:tag name="KSO_WM_SLIDE_BACKGROUND_TYPE" val="topBottom"/>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K_DARK_LIGHT" val="2"/>
</p:tagLst>
</file>

<file path=ppt/tags/tag99.xml><?xml version="1.0" encoding="utf-8"?>
<p:tagLst xmlns:p="http://schemas.openxmlformats.org/presentationml/2006/main">
  <p:tag name="KSO_WM_SLIDE_BACKGROUND_TYPE" val="topBottom"/>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K_DARK_LIGHT" val="2"/>
</p:tagLst>
</file>

<file path=ppt/tags/tag100.xml><?xml version="1.0" encoding="utf-8"?>
<p:tagLst xmlns:p="http://schemas.openxmlformats.org/presentationml/2006/main">
  <p:tag name="KSO_WM_SLIDE_BACKGROUND_TYPE" val="topBottom"/>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K_DARK_LIGHT" val="2"/>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7.xml><?xml version="1.0" encoding="utf-8"?>
<p:tagLst xmlns:p="http://schemas.openxmlformats.org/presentationml/2006/main">
  <p:tag name="KSO_WM_SLIDE_BACKGROUND_TYPE" val="bottomTop"/>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K_DARK_LIGHT" val="2"/>
</p:tagLst>
</file>

<file path=ppt/tags/tag108.xml><?xml version="1.0" encoding="utf-8"?>
<p:tagLst xmlns:p="http://schemas.openxmlformats.org/presentationml/2006/main">
  <p:tag name="KSO_WM_SLIDE_BACKGROUND_TYPE" val="bottomTop"/>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K_DARK_LIGHT" val="2"/>
</p:tagLst>
</file>

<file path=ppt/tags/tag109.xml><?xml version="1.0" encoding="utf-8"?>
<p:tagLst xmlns:p="http://schemas.openxmlformats.org/presentationml/2006/main">
  <p:tag name="KSO_WM_SLIDE_BACKGROUND_TYPE" val="bottomTop"/>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K_DARK_LIGHT" val="2"/>
</p:tagLst>
</file>

<file path=ppt/tags/tag110.xml><?xml version="1.0" encoding="utf-8"?>
<p:tagLst xmlns:p="http://schemas.openxmlformats.org/presentationml/2006/main">
  <p:tag name="KSO_WM_SLIDE_BACKGROUND_TYPE" val="bottomTop"/>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K_DARK_LIGHT" val="2"/>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i*1"/>
  <p:tag name="KSO_WM_UNIT_LAYERLEVEL" val="1"/>
  <p:tag name="KSO_WM_TAG_VERSION" val="1.0"/>
  <p:tag name="KSO_WM_BEAUTIFY_FLAG" val="#wm#"/>
  <p:tag name="KSO_WM_UNIT_TYPE" val="i"/>
  <p:tag name="KSO_WM_UNIT_INDEX" val="1"/>
  <p:tag name="KSO_WM_UNIT_SUBTYPE" val="h"/>
  <p:tag name="KSO_WM_SLIDE_BACKGROUND_TYPE" val="bottomTop"/>
  <p:tag name="KSO_WM_SLIDE_BK_DARK_LIGHT" val="2"/>
  <p:tag name="KSO_WM_UNIT_BK_DARK_LIGHT" val="1"/>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18.xml><?xml version="1.0" encoding="utf-8"?>
<p:tagLst xmlns:p="http://schemas.openxmlformats.org/presentationml/2006/main">
  <p:tag name="KSO_WM_SLIDE_BACKGROUND_TYPE" val="navigatio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K_DARK_LIGHT" val="2"/>
</p:tagLst>
</file>

<file path=ppt/tags/tag119.xml><?xml version="1.0" encoding="utf-8"?>
<p:tagLst xmlns:p="http://schemas.openxmlformats.org/presentationml/2006/main">
  <p:tag name="KSO_WM_SLIDE_BACKGROUND_TYPE" val="navigatio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K_DARK_LIGHT" val="2"/>
</p:tagLst>
</file>

<file path=ppt/tags/tag120.xml><?xml version="1.0" encoding="utf-8"?>
<p:tagLst xmlns:p="http://schemas.openxmlformats.org/presentationml/2006/main">
  <p:tag name="KSO_WM_SLIDE_BACKGROUND_TYPE" val="navigatio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K_DARK_LIGHT" val="2"/>
</p:tagLst>
</file>

<file path=ppt/tags/tag121.xml><?xml version="1.0" encoding="utf-8"?>
<p:tagLst xmlns:p="http://schemas.openxmlformats.org/presentationml/2006/main">
  <p:tag name="KSO_WM_SLIDE_BACKGROUND_TYPE" val="navigatio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K_DARK_LIGHT" val="2"/>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i*1"/>
  <p:tag name="KSO_WM_UNIT_LAYERLEVEL" val="1"/>
  <p:tag name="KSO_WM_TAG_VERSION" val="1.0"/>
  <p:tag name="KSO_WM_BEAUTIFY_FLAG" val="#wm#"/>
  <p:tag name="KSO_WM_UNIT_TYPE" val="i"/>
  <p:tag name="KSO_WM_UNIT_INDEX" val="1"/>
  <p:tag name="KSO_WM_UNIT_SUBTYPE" val="h"/>
  <p:tag name="KSO_WM_SLIDE_BACKGROUND_TYPE" val="navigation"/>
  <p:tag name="KSO_WM_SLIDE_BK_DARK_LIGHT" val="2"/>
  <p:tag name="KSO_WM_UNIT_BK_DARK_LIGHT" val="1"/>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i*1"/>
  <p:tag name="KSO_WM_UNIT_LAYERLEVEL" val="1"/>
  <p:tag name="KSO_WM_TAG_VERSION" val="1.0"/>
  <p:tag name="KSO_WM_BEAUTIFY_FLAG" val="#wm#"/>
  <p:tag name="KSO_WM_UNIT_TYPE" val="i"/>
  <p:tag name="KSO_WM_UNIT_INDEX" val="1"/>
  <p:tag name="KSO_WM_UNIT_SUBTYPE" val="h"/>
  <p:tag name="KSO_WM_SLIDE_BACKGROUND_TYPE" val="belt"/>
  <p:tag name="KSO_WM_SLIDE_BK_DARK_LIGHT" val="2"/>
  <p:tag name="KSO_WM_UNIT_BK_DARK_LIGHT" val="1"/>
</p:tagLst>
</file>

<file path=ppt/tags/tag132.xml><?xml version="1.0" encoding="utf-8"?>
<p:tagLst xmlns:p="http://schemas.openxmlformats.org/presentationml/2006/main">
  <p:tag name="KSO_WM_SLIDE_BACKGROUND_TYPE" val="belt"/>
</p:tagLst>
</file>

<file path=ppt/tags/tag133.xml><?xml version="1.0" encoding="utf-8"?>
<p:tagLst xmlns:p="http://schemas.openxmlformats.org/presentationml/2006/main">
  <p:tag name="KSO_WM_SLIDE_BACKGROUND_TYPE" val="belt"/>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K_DARK_LIGHT" val="2"/>
</p:tagLst>
</file>

<file path=ppt/tags/tag134.xml><?xml version="1.0" encoding="utf-8"?>
<p:tagLst xmlns:p="http://schemas.openxmlformats.org/presentationml/2006/main">
  <p:tag name="KSO_WM_SLIDE_BACKGROUND_TYPE" val="belt"/>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K_DARK_LIGHT" val="2"/>
</p:tagLst>
</file>

<file path=ppt/tags/tag135.xml><?xml version="1.0" encoding="utf-8"?>
<p:tagLst xmlns:p="http://schemas.openxmlformats.org/presentationml/2006/main">
  <p:tag name="KSO_WM_SLIDE_BACKGROUND_TYPE" val="belt"/>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K_DARK_LIGHT" val="2"/>
</p:tagLst>
</file>

<file path=ppt/tags/tag136.xml><?xml version="1.0" encoding="utf-8"?>
<p:tagLst xmlns:p="http://schemas.openxmlformats.org/presentationml/2006/main">
  <p:tag name="KSO_WM_SLIDE_BACKGROUND_TYPE" val="belt"/>
</p:tagLst>
</file>

<file path=ppt/tags/tag137.xml><?xml version="1.0" encoding="utf-8"?>
<p:tagLst xmlns:p="http://schemas.openxmlformats.org/presentationml/2006/main">
  <p:tag name="KSO_WM_SLIDE_BACKGROUND_TYPE" val="belt"/>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K_DARK_LIGHT" val="2"/>
</p:tagLst>
</file>

<file path=ppt/tags/tag138.xml><?xml version="1.0" encoding="utf-8"?>
<p:tagLst xmlns:p="http://schemas.openxmlformats.org/presentationml/2006/main">
  <p:tag name="KSO_WM_SLIDE_BACKGROUND_TYPE" val="belt"/>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K_DARK_LIGHT" val="2"/>
</p:tagLst>
</file>

<file path=ppt/tags/tag139.xml><?xml version="1.0" encoding="utf-8"?>
<p:tagLst xmlns:p="http://schemas.openxmlformats.org/presentationml/2006/main">
  <p:tag name="KSO_WM_SLIDE_BACKGROUND_TYPE" val="belt"/>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K_DARK_LIGHT" val="2"/>
</p:tagLst>
</file>

<file path=ppt/tags/tag1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294"/>
</p:tagLst>
</file>

<file path=ppt/tags/tag1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294"/>
</p:tagLst>
</file>

<file path=ppt/tags/tag1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50.xml><?xml version="1.0" encoding="utf-8"?>
<p:tagLst xmlns:p="http://schemas.openxmlformats.org/presentationml/2006/main">
  <p:tag name="KSO_WM_TEMPLATE_SUBCATEGORY" val="0"/>
  <p:tag name="KSO_WM_TEMPLATE_MASTER_TYPE" val="1"/>
  <p:tag name="KSO_WM_TEMPLATE_COLOR_TYPE" val="1"/>
  <p:tag name="KSO_WM_TAG_VERSION" val="1.0"/>
  <p:tag name="KSO_WM_BEAUTIFY_FLAG" val="#wm#"/>
  <p:tag name="KSO_WM_TEMPLATE_CATEGORY" val="custom"/>
  <p:tag name="KSO_WM_TEMPLATE_INDEX" val="20205294"/>
  <p:tag name="KSO_WM_TEMPLATE_THUMBS_INDEX" val="1、4、7、8、9、12、16、17、19、20、21、22、24"/>
  <p:tag name="KSO_WM_TEMPLATE_MASTER_THUMB_INDEX" val="12"/>
</p:tagLst>
</file>

<file path=ppt/tags/tag151.xml><?xml version="1.0" encoding="utf-8"?>
<p:tagLst xmlns:p="http://schemas.openxmlformats.org/presentationml/2006/main">
  <p:tag name="KSO_WM_UNIT_ISCONTENTSTITLE" val="0"/>
  <p:tag name="KSO_WM_UNIT_ISNUMDGMTITLE" val="0"/>
  <p:tag name="KSO_WM_UNIT_PRESET_TEXT" val="绿色渐变通用PPT"/>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05294_1*a*1"/>
  <p:tag name="KSO_WM_TEMPLATE_CATEGORY" val="custom"/>
  <p:tag name="KSO_WM_TEMPLATE_INDEX" val="20205294"/>
  <p:tag name="KSO_WM_UNIT_LAYERLEVEL" val="1"/>
  <p:tag name="KSO_WM_TAG_VERSION" val="1.0"/>
  <p:tag name="KSO_WM_BEAUTIFY_FLAG" val="#wm#"/>
</p:tagLst>
</file>

<file path=ppt/tags/tag152.xml><?xml version="1.0" encoding="utf-8"?>
<p:tagLst xmlns:p="http://schemas.openxmlformats.org/presentationml/2006/main">
  <p:tag name="KSO_WM_SLIDE_ID" val="custom20205294_1"/>
  <p:tag name="KSO_WM_TEMPLATE_SUBCATEGORY" val="0"/>
  <p:tag name="KSO_WM_TEMPLATE_MASTER_TYPE" val="1"/>
  <p:tag name="KSO_WM_TEMPLATE_COLOR_TYPE" val="1"/>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5294"/>
  <p:tag name="KSO_WM_SLIDE_LAYOUT" val="a_b"/>
  <p:tag name="KSO_WM_SLIDE_LAYOUT_CNT" val="1_1"/>
  <p:tag name="KSO_WM_UNIT_SHOW_EDIT_AREA_INDICATION" val="1"/>
  <p:tag name="KSO_WM_TEMPLATE_THUMBS_INDEX" val="1、4、7、8、9、12、16、17、19、20、21、22、24"/>
  <p:tag name="KSO_WM_TEMPLATE_MASTER_THUMB_INDEX" val="12"/>
</p:tagLst>
</file>

<file path=ppt/tags/tag1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1"/>
  <p:tag name="KSO_WM_UNIT_ID" val="custom20205294_15*h_i*1_1"/>
  <p:tag name="KSO_WM_TEMPLATE_CATEGORY" val="custom"/>
  <p:tag name="KSO_WM_TEMPLATE_INDEX" val="20205294"/>
  <p:tag name="KSO_WM_UNIT_LAYERLEVEL" val="1_1"/>
  <p:tag name="KSO_WM_TAG_VERSION" val="1.0"/>
  <p:tag name="KSO_WM_BEAUTIFY_FLAG" val="#wm#"/>
</p:tagLst>
</file>

<file path=ppt/tags/tag154.xml><?xml version="1.0" encoding="utf-8"?>
<p:tagLst xmlns:p="http://schemas.openxmlformats.org/presentationml/2006/main">
  <p:tag name="KSO_WM_UNIT_ISCONTENTSTITLE" val="0"/>
  <p:tag name="KSO_WM_UNIT_NOCLEAR" val="0"/>
  <p:tag name="KSO_WM_UNIT_SHOW_EDIT_AREA_INDICATION" val="1"/>
  <p:tag name="KSO_WM_UNIT_VALUE" val="33"/>
  <p:tag name="KSO_WM_UNIT_HIGHLIGHT" val="0"/>
  <p:tag name="KSO_WM_UNIT_COMPATIBLE" val="0"/>
  <p:tag name="KSO_WM_UNIT_DIAGRAM_ISNUMVISUAL" val="0"/>
  <p:tag name="KSO_WM_UNIT_DIAGRAM_ISREFERUNIT" val="0"/>
  <p:tag name="KSO_WM_UNIT_TYPE" val="h_a"/>
  <p:tag name="KSO_WM_UNIT_INDEX" val="1_1"/>
  <p:tag name="KSO_WM_UNIT_ID" val="custom20205294_15*h_a*1_1"/>
  <p:tag name="KSO_WM_TEMPLATE_CATEGORY" val="custom"/>
  <p:tag name="KSO_WM_TEMPLATE_INDEX" val="20205294"/>
  <p:tag name="KSO_WM_UNIT_LAYERLEVEL" val="1_1"/>
  <p:tag name="KSO_WM_TAG_VERSION" val="1.0"/>
  <p:tag name="KSO_WM_BEAUTIFY_FLAG" val="#wm#"/>
  <p:tag name="KSO_WM_UNIT_ISNUMDGMTITLE" val="0"/>
  <p:tag name="KSO_WM_UNIT_PRESET_TEXT" val="添加标题"/>
</p:tagLst>
</file>

<file path=ppt/tags/tag1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2"/>
  <p:tag name="KSO_WM_UNIT_ID" val="custom20205294_15*h_i*1_2"/>
  <p:tag name="KSO_WM_TEMPLATE_CATEGORY" val="custom"/>
  <p:tag name="KSO_WM_TEMPLATE_INDEX" val="20205294"/>
  <p:tag name="KSO_WM_UNIT_LAYERLEVEL" val="1_1"/>
  <p:tag name="KSO_WM_TAG_VERSION" val="1.0"/>
  <p:tag name="KSO_WM_BEAUTIFY_FLAG" val="#wm#"/>
</p:tagLst>
</file>

<file path=ppt/tags/tag1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294_15*a*1"/>
  <p:tag name="KSO_WM_TEMPLATE_CATEGORY" val="custom"/>
  <p:tag name="KSO_WM_TEMPLATE_INDEX" val="20205294"/>
  <p:tag name="KSO_WM_UNIT_LAYERLEVEL" val="1"/>
  <p:tag name="KSO_WM_TAG_VERSION" val="1.0"/>
  <p:tag name="KSO_WM_BEAUTIFY_FLAG" val="#wm#"/>
  <p:tag name="KSO_WM_UNIT_ISCONTENTSTITLE" val="0"/>
  <p:tag name="KSO_WM_UNIT_NOCLEAR" val="0"/>
  <p:tag name="KSO_WM_UNIT_VALUE" val="26"/>
  <p:tag name="KSO_WM_UNIT_TYPE" val="a"/>
  <p:tag name="KSO_WM_UNIT_INDEX" val="1"/>
  <p:tag name="KSO_WM_UNIT_PRESET_TEXT" val="点击添加标题内容"/>
  <p:tag name="KSO_WM_UNIT_ISNUMDGMTITLE" val="0"/>
</p:tagLst>
</file>

<file path=ppt/tags/tag1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294_15*i*1"/>
  <p:tag name="KSO_WM_TEMPLATE_CATEGORY" val="custom"/>
  <p:tag name="KSO_WM_TEMPLATE_INDEX" val="20205294"/>
  <p:tag name="KSO_WM_UNIT_LAYERLEVEL" val="1"/>
  <p:tag name="KSO_WM_TAG_VERSION" val="1.0"/>
  <p:tag name="KSO_WM_BEAUTIFY_FLAG" val="#wm#"/>
  <p:tag name="KSO_WM_UNIT_TYPE" val="i"/>
  <p:tag name="KSO_WM_UNIT_INDEX" val="1"/>
</p:tagLst>
</file>

<file path=ppt/tags/tag158.xml><?xml version="1.0" encoding="utf-8"?>
<p:tagLst xmlns:p="http://schemas.openxmlformats.org/presentationml/2006/main">
  <p:tag name="KSO_WM_BEAUTIFY_FLAG" val="#wm#"/>
  <p:tag name="KSO_WM_TEMPLATE_CATEGORY" val="custom"/>
  <p:tag name="KSO_WM_TEMPLATE_INDEX" val="20205294"/>
  <p:tag name="KSO_WM_SLIDE_ID" val="custom20205294_15"/>
  <p:tag name="KSO_WM_TEMPLATE_SUBCATEGORY" val="0"/>
  <p:tag name="KSO_WM_TEMPLATE_MASTER_TYPE" val="1"/>
  <p:tag name="KSO_WM_TEMPLATE_COLOR_TYPE" val="1"/>
  <p:tag name="KSO_WM_SLIDE_TYPE" val="text"/>
  <p:tag name="KSO_WM_SLIDE_SUBTYPE" val="pureTxt"/>
  <p:tag name="KSO_WM_SLIDE_ITEM_CNT" val="0"/>
  <p:tag name="KSO_WM_SLIDE_INDEX" val="15"/>
  <p:tag name="KSO_WM_UNIT_SHOW_EDIT_AREA_INDICATION" val="1"/>
  <p:tag name="KSO_WM_SLIDE_SIZE" val="669.25*302.376"/>
  <p:tag name="KSO_WM_SLIDE_POSITION" val="145.25*155.097"/>
  <p:tag name="KSO_WM_TAG_VERSION" val="1.0"/>
  <p:tag name="KSO_WM_SLIDE_LAYOUT" val="a_h"/>
  <p:tag name="KSO_WM_SLIDE_LAYOUT_CNT" val="1_3"/>
</p:tagLst>
</file>

<file path=ppt/tags/tag1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3_1"/>
  <p:tag name="KSO_WM_UNIT_ID" val="custom20205294_15*h_i*3_1"/>
  <p:tag name="KSO_WM_TEMPLATE_CATEGORY" val="custom"/>
  <p:tag name="KSO_WM_TEMPLATE_INDEX" val="20205294"/>
  <p:tag name="KSO_WM_UNIT_LAYERLEVEL" val="1_1"/>
  <p:tag name="KSO_WM_TAG_VERSION" val="1.0"/>
  <p:tag name="KSO_WM_BEAUTIFY_FLAG" val="#wm#"/>
</p:tagLst>
</file>

<file path=ppt/tags/tag1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3_1"/>
  <p:tag name="KSO_WM_UNIT_ID" val="custom20205294_15*h_i*3_1"/>
  <p:tag name="KSO_WM_TEMPLATE_CATEGORY" val="custom"/>
  <p:tag name="KSO_WM_TEMPLATE_INDEX" val="20205294"/>
  <p:tag name="KSO_WM_UNIT_LAYERLEVEL" val="1_1"/>
  <p:tag name="KSO_WM_TAG_VERSION" val="1.0"/>
  <p:tag name="KSO_WM_BEAUTIFY_FLAG" val="#wm#"/>
</p:tagLst>
</file>

<file path=ppt/tags/tag1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1"/>
  <p:tag name="KSO_WM_UNIT_ID" val="custom20205294_15*h_i*1_1"/>
  <p:tag name="KSO_WM_TEMPLATE_CATEGORY" val="custom"/>
  <p:tag name="KSO_WM_TEMPLATE_INDEX" val="20205294"/>
  <p:tag name="KSO_WM_UNIT_LAYERLEVEL" val="1_1"/>
  <p:tag name="KSO_WM_TAG_VERSION" val="1.0"/>
  <p:tag name="KSO_WM_BEAUTIFY_FLAG" val="#wm#"/>
</p:tagLst>
</file>

<file path=ppt/tags/tag162.xml><?xml version="1.0" encoding="utf-8"?>
<p:tagLst xmlns:p="http://schemas.openxmlformats.org/presentationml/2006/main">
  <p:tag name="KSO_WM_UNIT_ISCONTENTSTITLE" val="0"/>
  <p:tag name="KSO_WM_UNIT_NOCLEAR" val="0"/>
  <p:tag name="KSO_WM_UNIT_SHOW_EDIT_AREA_INDICATION" val="1"/>
  <p:tag name="KSO_WM_UNIT_VALUE" val="33"/>
  <p:tag name="KSO_WM_UNIT_HIGHLIGHT" val="0"/>
  <p:tag name="KSO_WM_UNIT_COMPATIBLE" val="0"/>
  <p:tag name="KSO_WM_UNIT_DIAGRAM_ISNUMVISUAL" val="0"/>
  <p:tag name="KSO_WM_UNIT_DIAGRAM_ISREFERUNIT" val="0"/>
  <p:tag name="KSO_WM_UNIT_TYPE" val="h_a"/>
  <p:tag name="KSO_WM_UNIT_INDEX" val="1_1"/>
  <p:tag name="KSO_WM_UNIT_ID" val="custom20205294_15*h_a*1_1"/>
  <p:tag name="KSO_WM_TEMPLATE_CATEGORY" val="custom"/>
  <p:tag name="KSO_WM_TEMPLATE_INDEX" val="20205294"/>
  <p:tag name="KSO_WM_UNIT_LAYERLEVEL" val="1_1"/>
  <p:tag name="KSO_WM_TAG_VERSION" val="1.0"/>
  <p:tag name="KSO_WM_BEAUTIFY_FLAG" val="#wm#"/>
  <p:tag name="KSO_WM_UNIT_ISNUMDGMTITLE" val="0"/>
  <p:tag name="KSO_WM_UNIT_PRESET_TEXT" val="添加标题"/>
</p:tagLst>
</file>

<file path=ppt/tags/tag1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2"/>
  <p:tag name="KSO_WM_UNIT_ID" val="custom20205294_15*h_i*1_2"/>
  <p:tag name="KSO_WM_TEMPLATE_CATEGORY" val="custom"/>
  <p:tag name="KSO_WM_TEMPLATE_INDEX" val="20205294"/>
  <p:tag name="KSO_WM_UNIT_LAYERLEVEL" val="1_1"/>
  <p:tag name="KSO_WM_TAG_VERSION" val="1.0"/>
  <p:tag name="KSO_WM_BEAUTIFY_FLAG" val="#wm#"/>
</p:tagLst>
</file>

<file path=ppt/tags/tag1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2_1"/>
  <p:tag name="KSO_WM_UNIT_ID" val="custom20205294_15*h_i*2_1"/>
  <p:tag name="KSO_WM_TEMPLATE_CATEGORY" val="custom"/>
  <p:tag name="KSO_WM_TEMPLATE_INDEX" val="20205294"/>
  <p:tag name="KSO_WM_UNIT_LAYERLEVEL" val="1_1"/>
  <p:tag name="KSO_WM_TAG_VERSION" val="1.0"/>
  <p:tag name="KSO_WM_BEAUTIFY_FLAG" val="#wm#"/>
</p:tagLst>
</file>

<file path=ppt/tags/tag165.xml><?xml version="1.0" encoding="utf-8"?>
<p:tagLst xmlns:p="http://schemas.openxmlformats.org/presentationml/2006/main">
  <p:tag name="KSO_WM_UNIT_ISCONTENTSTITLE" val="0"/>
  <p:tag name="KSO_WM_UNIT_NOCLEAR" val="0"/>
  <p:tag name="KSO_WM_UNIT_SHOW_EDIT_AREA_INDICATION" val="1"/>
  <p:tag name="KSO_WM_UNIT_VALUE" val="33"/>
  <p:tag name="KSO_WM_UNIT_HIGHLIGHT" val="0"/>
  <p:tag name="KSO_WM_UNIT_COMPATIBLE" val="0"/>
  <p:tag name="KSO_WM_UNIT_DIAGRAM_ISNUMVISUAL" val="0"/>
  <p:tag name="KSO_WM_UNIT_DIAGRAM_ISREFERUNIT" val="0"/>
  <p:tag name="KSO_WM_UNIT_TYPE" val="h_a"/>
  <p:tag name="KSO_WM_UNIT_INDEX" val="2_1"/>
  <p:tag name="KSO_WM_UNIT_ID" val="custom20205294_15*h_a*2_1"/>
  <p:tag name="KSO_WM_TEMPLATE_CATEGORY" val="custom"/>
  <p:tag name="KSO_WM_TEMPLATE_INDEX" val="20205294"/>
  <p:tag name="KSO_WM_UNIT_LAYERLEVEL" val="1_1"/>
  <p:tag name="KSO_WM_TAG_VERSION" val="1.0"/>
  <p:tag name="KSO_WM_BEAUTIFY_FLAG" val="#wm#"/>
  <p:tag name="KSO_WM_UNIT_ISNUMDGMTITLE" val="0"/>
  <p:tag name="KSO_WM_UNIT_PRESET_TEXT" val="添加标题"/>
</p:tagLst>
</file>

<file path=ppt/tags/tag1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2_2"/>
  <p:tag name="KSO_WM_UNIT_ID" val="custom20205294_15*h_i*2_2"/>
  <p:tag name="KSO_WM_TEMPLATE_CATEGORY" val="custom"/>
  <p:tag name="KSO_WM_TEMPLATE_INDEX" val="20205294"/>
  <p:tag name="KSO_WM_UNIT_LAYERLEVEL" val="1_1"/>
  <p:tag name="KSO_WM_TAG_VERSION" val="1.0"/>
  <p:tag name="KSO_WM_BEAUTIFY_FLAG" val="#wm#"/>
</p:tagLst>
</file>

<file path=ppt/tags/tag167.xml><?xml version="1.0" encoding="utf-8"?>
<p:tagLst xmlns:p="http://schemas.openxmlformats.org/presentationml/2006/main">
  <p:tag name="KSO_WM_UNIT_ISCONTENTSTITLE" val="0"/>
  <p:tag name="KSO_WM_UNIT_NOCLEAR" val="0"/>
  <p:tag name="KSO_WM_UNIT_SHOW_EDIT_AREA_INDICATION" val="1"/>
  <p:tag name="KSO_WM_UNIT_VALUE" val="33"/>
  <p:tag name="KSO_WM_UNIT_HIGHLIGHT" val="0"/>
  <p:tag name="KSO_WM_UNIT_COMPATIBLE" val="0"/>
  <p:tag name="KSO_WM_UNIT_DIAGRAM_ISNUMVISUAL" val="0"/>
  <p:tag name="KSO_WM_UNIT_DIAGRAM_ISREFERUNIT" val="0"/>
  <p:tag name="KSO_WM_UNIT_TYPE" val="h_a"/>
  <p:tag name="KSO_WM_UNIT_INDEX" val="3_1"/>
  <p:tag name="KSO_WM_UNIT_ID" val="custom20205294_15*h_a*3_1"/>
  <p:tag name="KSO_WM_TEMPLATE_CATEGORY" val="custom"/>
  <p:tag name="KSO_WM_TEMPLATE_INDEX" val="20205294"/>
  <p:tag name="KSO_WM_UNIT_LAYERLEVEL" val="1_1"/>
  <p:tag name="KSO_WM_TAG_VERSION" val="1.0"/>
  <p:tag name="KSO_WM_BEAUTIFY_FLAG" val="#wm#"/>
  <p:tag name="KSO_WM_UNIT_ISNUMDGMTITLE" val="0"/>
  <p:tag name="KSO_WM_UNIT_PRESET_TEXT" val="添加标题"/>
</p:tagLst>
</file>

<file path=ppt/tags/tag1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3_2"/>
  <p:tag name="KSO_WM_UNIT_ID" val="custom20205294_15*h_i*3_2"/>
  <p:tag name="KSO_WM_TEMPLATE_CATEGORY" val="custom"/>
  <p:tag name="KSO_WM_TEMPLATE_INDEX" val="20205294"/>
  <p:tag name="KSO_WM_UNIT_LAYERLEVEL" val="1_1"/>
  <p:tag name="KSO_WM_TAG_VERSION" val="1.0"/>
  <p:tag name="KSO_WM_BEAUTIFY_FLAG" val="#wm#"/>
</p:tagLst>
</file>

<file path=ppt/tags/tag1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294_15*a*1"/>
  <p:tag name="KSO_WM_TEMPLATE_CATEGORY" val="custom"/>
  <p:tag name="KSO_WM_TEMPLATE_INDEX" val="20205294"/>
  <p:tag name="KSO_WM_UNIT_LAYERLEVEL" val="1"/>
  <p:tag name="KSO_WM_TAG_VERSION" val="1.0"/>
  <p:tag name="KSO_WM_BEAUTIFY_FLAG" val="#wm#"/>
  <p:tag name="KSO_WM_UNIT_ISCONTENTSTITLE" val="0"/>
  <p:tag name="KSO_WM_UNIT_NOCLEAR" val="0"/>
  <p:tag name="KSO_WM_UNIT_VALUE" val="26"/>
  <p:tag name="KSO_WM_UNIT_TYPE" val="a"/>
  <p:tag name="KSO_WM_UNIT_INDEX" val="1"/>
  <p:tag name="KSO_WM_UNIT_PRESET_TEXT" val="点击添加标题内容"/>
  <p:tag name="KSO_WM_UNIT_ISNUMDGMTITLE" val="0"/>
</p:tagLst>
</file>

<file path=ppt/tags/tag1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294_15*i*1"/>
  <p:tag name="KSO_WM_TEMPLATE_CATEGORY" val="custom"/>
  <p:tag name="KSO_WM_TEMPLATE_INDEX" val="20205294"/>
  <p:tag name="KSO_WM_UNIT_LAYERLEVEL" val="1"/>
  <p:tag name="KSO_WM_TAG_VERSION" val="1.0"/>
  <p:tag name="KSO_WM_BEAUTIFY_FLAG" val="#wm#"/>
  <p:tag name="KSO_WM_UNIT_TYPE" val="i"/>
  <p:tag name="KSO_WM_UNIT_INDEX" val="1"/>
</p:tagLst>
</file>

<file path=ppt/tags/tag1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3_2"/>
  <p:tag name="KSO_WM_UNIT_ID" val="custom20205294_15*h_i*3_2"/>
  <p:tag name="KSO_WM_TEMPLATE_CATEGORY" val="custom"/>
  <p:tag name="KSO_WM_TEMPLATE_INDEX" val="20205294"/>
  <p:tag name="KSO_WM_UNIT_LAYERLEVEL" val="1_1"/>
  <p:tag name="KSO_WM_TAG_VERSION" val="1.0"/>
  <p:tag name="KSO_WM_BEAUTIFY_FLAG" val="#wm#"/>
</p:tagLst>
</file>

<file path=ppt/tags/tag172.xml><?xml version="1.0" encoding="utf-8"?>
<p:tagLst xmlns:p="http://schemas.openxmlformats.org/presentationml/2006/main">
  <p:tag name="KSO_WM_UNIT_ISCONTENTSTITLE" val="0"/>
  <p:tag name="KSO_WM_UNIT_NOCLEAR" val="0"/>
  <p:tag name="KSO_WM_UNIT_SHOW_EDIT_AREA_INDICATION" val="1"/>
  <p:tag name="KSO_WM_UNIT_VALUE" val="33"/>
  <p:tag name="KSO_WM_UNIT_HIGHLIGHT" val="0"/>
  <p:tag name="KSO_WM_UNIT_COMPATIBLE" val="0"/>
  <p:tag name="KSO_WM_UNIT_DIAGRAM_ISNUMVISUAL" val="0"/>
  <p:tag name="KSO_WM_UNIT_DIAGRAM_ISREFERUNIT" val="0"/>
  <p:tag name="KSO_WM_UNIT_TYPE" val="h_a"/>
  <p:tag name="KSO_WM_UNIT_INDEX" val="3_1"/>
  <p:tag name="KSO_WM_UNIT_ID" val="custom20205294_15*h_a*3_1"/>
  <p:tag name="KSO_WM_TEMPLATE_CATEGORY" val="custom"/>
  <p:tag name="KSO_WM_TEMPLATE_INDEX" val="20205294"/>
  <p:tag name="KSO_WM_UNIT_LAYERLEVEL" val="1_1"/>
  <p:tag name="KSO_WM_TAG_VERSION" val="1.0"/>
  <p:tag name="KSO_WM_BEAUTIFY_FLAG" val="#wm#"/>
  <p:tag name="KSO_WM_UNIT_ISNUMDGMTITLE" val="0"/>
  <p:tag name="KSO_WM_UNIT_PRESET_TEXT" val="添加标题"/>
</p:tagLst>
</file>

<file path=ppt/tags/tag173.xml><?xml version="1.0" encoding="utf-8"?>
<p:tagLst xmlns:p="http://schemas.openxmlformats.org/presentationml/2006/main">
  <p:tag name="KSO_WM_BEAUTIFY_FLAG" val="#wm#"/>
  <p:tag name="KSO_WM_TEMPLATE_CATEGORY" val="custom"/>
  <p:tag name="KSO_WM_TEMPLATE_INDEX" val="20205294"/>
  <p:tag name="KSO_WM_SLIDE_ID" val="custom20205294_15"/>
  <p:tag name="KSO_WM_TEMPLATE_SUBCATEGORY" val="0"/>
  <p:tag name="KSO_WM_TEMPLATE_MASTER_TYPE" val="1"/>
  <p:tag name="KSO_WM_TEMPLATE_COLOR_TYPE" val="1"/>
  <p:tag name="KSO_WM_SLIDE_TYPE" val="text"/>
  <p:tag name="KSO_WM_SLIDE_SUBTYPE" val="pureTxt"/>
  <p:tag name="KSO_WM_SLIDE_ITEM_CNT" val="0"/>
  <p:tag name="KSO_WM_SLIDE_INDEX" val="15"/>
  <p:tag name="KSO_WM_UNIT_SHOW_EDIT_AREA_INDICATION" val="1"/>
  <p:tag name="KSO_WM_SLIDE_SIZE" val="669.25*302.376"/>
  <p:tag name="KSO_WM_SLIDE_POSITION" val="145.25*155.097"/>
  <p:tag name="KSO_WM_TAG_VERSION" val="1.0"/>
  <p:tag name="KSO_WM_SLIDE_LAYOUT" val="a_h"/>
  <p:tag name="KSO_WM_SLIDE_LAYOUT_CNT" val="1_3"/>
</p:tagLst>
</file>

<file path=ppt/tags/tag1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294_15*a*1"/>
  <p:tag name="KSO_WM_TEMPLATE_CATEGORY" val="custom"/>
  <p:tag name="KSO_WM_TEMPLATE_INDEX" val="20205294"/>
  <p:tag name="KSO_WM_UNIT_LAYERLEVEL" val="1"/>
  <p:tag name="KSO_WM_TAG_VERSION" val="1.0"/>
  <p:tag name="KSO_WM_BEAUTIFY_FLAG" val="#wm#"/>
  <p:tag name="KSO_WM_UNIT_ISCONTENTSTITLE" val="0"/>
  <p:tag name="KSO_WM_UNIT_NOCLEAR" val="0"/>
  <p:tag name="KSO_WM_UNIT_VALUE" val="26"/>
  <p:tag name="KSO_WM_UNIT_TYPE" val="a"/>
  <p:tag name="KSO_WM_UNIT_INDEX" val="1"/>
  <p:tag name="KSO_WM_UNIT_PRESET_TEXT" val="点击添加标题内容"/>
  <p:tag name="KSO_WM_UNIT_ISNUMDGMTITLE" val="0"/>
</p:tagLst>
</file>

<file path=ppt/tags/tag1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1"/>
  <p:tag name="KSO_WM_UNIT_ID" val="custom20205294_15*h_i*1_1"/>
  <p:tag name="KSO_WM_TEMPLATE_CATEGORY" val="custom"/>
  <p:tag name="KSO_WM_TEMPLATE_INDEX" val="20205294"/>
  <p:tag name="KSO_WM_UNIT_LAYERLEVEL" val="1_1"/>
  <p:tag name="KSO_WM_TAG_VERSION" val="1.0"/>
  <p:tag name="KSO_WM_BEAUTIFY_FLAG" val="#wm#"/>
</p:tagLst>
</file>

<file path=ppt/tags/tag176.xml><?xml version="1.0" encoding="utf-8"?>
<p:tagLst xmlns:p="http://schemas.openxmlformats.org/presentationml/2006/main">
  <p:tag name="KSO_WM_UNIT_ISCONTENTSTITLE" val="0"/>
  <p:tag name="KSO_WM_UNIT_NOCLEAR" val="0"/>
  <p:tag name="KSO_WM_UNIT_SHOW_EDIT_AREA_INDICATION" val="1"/>
  <p:tag name="KSO_WM_UNIT_VALUE" val="33"/>
  <p:tag name="KSO_WM_UNIT_HIGHLIGHT" val="0"/>
  <p:tag name="KSO_WM_UNIT_COMPATIBLE" val="0"/>
  <p:tag name="KSO_WM_UNIT_DIAGRAM_ISNUMVISUAL" val="0"/>
  <p:tag name="KSO_WM_UNIT_DIAGRAM_ISREFERUNIT" val="0"/>
  <p:tag name="KSO_WM_UNIT_TYPE" val="h_a"/>
  <p:tag name="KSO_WM_UNIT_INDEX" val="1_1"/>
  <p:tag name="KSO_WM_UNIT_ID" val="custom20205294_15*h_a*1_1"/>
  <p:tag name="KSO_WM_TEMPLATE_CATEGORY" val="custom"/>
  <p:tag name="KSO_WM_TEMPLATE_INDEX" val="20205294"/>
  <p:tag name="KSO_WM_UNIT_LAYERLEVEL" val="1_1"/>
  <p:tag name="KSO_WM_TAG_VERSION" val="1.0"/>
  <p:tag name="KSO_WM_BEAUTIFY_FLAG" val="#wm#"/>
  <p:tag name="KSO_WM_UNIT_ISNUMDGMTITLE" val="0"/>
  <p:tag name="KSO_WM_UNIT_PRESET_TEXT" val="添加标题"/>
</p:tagLst>
</file>

<file path=ppt/tags/tag1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2"/>
  <p:tag name="KSO_WM_UNIT_ID" val="custom20205294_15*h_i*1_2"/>
  <p:tag name="KSO_WM_TEMPLATE_CATEGORY" val="custom"/>
  <p:tag name="KSO_WM_TEMPLATE_INDEX" val="20205294"/>
  <p:tag name="KSO_WM_UNIT_LAYERLEVEL" val="1_1"/>
  <p:tag name="KSO_WM_TAG_VERSION" val="1.0"/>
  <p:tag name="KSO_WM_BEAUTIFY_FLAG" val="#wm#"/>
</p:tagLst>
</file>

<file path=ppt/tags/tag1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294_15*i*1"/>
  <p:tag name="KSO_WM_TEMPLATE_CATEGORY" val="custom"/>
  <p:tag name="KSO_WM_TEMPLATE_INDEX" val="20205294"/>
  <p:tag name="KSO_WM_UNIT_LAYERLEVEL" val="1"/>
  <p:tag name="KSO_WM_TAG_VERSION" val="1.0"/>
  <p:tag name="KSO_WM_BEAUTIFY_FLAG" val="#wm#"/>
  <p:tag name="KSO_WM_UNIT_TYPE" val="i"/>
  <p:tag name="KSO_WM_UNIT_INDEX" val="1"/>
</p:tagLst>
</file>

<file path=ppt/tags/tag179.xml><?xml version="1.0" encoding="utf-8"?>
<p:tagLst xmlns:p="http://schemas.openxmlformats.org/presentationml/2006/main">
  <p:tag name="KSO_WM_UNIT_ISCONTENTSTITLE" val="0"/>
  <p:tag name="KSO_WM_UNIT_NOCLEAR" val="0"/>
  <p:tag name="KSO_WM_UNIT_SHOW_EDIT_AREA_INDICATION" val="1"/>
  <p:tag name="KSO_WM_UNIT_VALUE" val="33"/>
  <p:tag name="KSO_WM_UNIT_HIGHLIGHT" val="0"/>
  <p:tag name="KSO_WM_UNIT_COMPATIBLE" val="0"/>
  <p:tag name="KSO_WM_UNIT_DIAGRAM_ISNUMVISUAL" val="0"/>
  <p:tag name="KSO_WM_UNIT_DIAGRAM_ISREFERUNIT" val="0"/>
  <p:tag name="KSO_WM_UNIT_TYPE" val="h_a"/>
  <p:tag name="KSO_WM_UNIT_INDEX" val="3_1"/>
  <p:tag name="KSO_WM_UNIT_ID" val="custom20205294_15*h_a*3_1"/>
  <p:tag name="KSO_WM_TEMPLATE_CATEGORY" val="custom"/>
  <p:tag name="KSO_WM_TEMPLATE_INDEX" val="20205294"/>
  <p:tag name="KSO_WM_UNIT_LAYERLEVEL" val="1_1"/>
  <p:tag name="KSO_WM_TAG_VERSION" val="1.0"/>
  <p:tag name="KSO_WM_BEAUTIFY_FLAG" val="#wm#"/>
  <p:tag name="KSO_WM_UNIT_ISNUMDGMTITLE" val="0"/>
  <p:tag name="KSO_WM_UNIT_PRESET_TEXT" val="添加标题"/>
</p:tagLst>
</file>

<file path=ppt/tags/tag1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2"/>
  <p:tag name="KSO_WM_UNIT_ID" val="custom20205294_15*h_i*1_2"/>
  <p:tag name="KSO_WM_TEMPLATE_CATEGORY" val="custom"/>
  <p:tag name="KSO_WM_TEMPLATE_INDEX" val="20205294"/>
  <p:tag name="KSO_WM_UNIT_LAYERLEVEL" val="1_1"/>
  <p:tag name="KSO_WM_TAG_VERSION" val="1.0"/>
  <p:tag name="KSO_WM_BEAUTIFY_FLAG" val="#wm#"/>
</p:tagLst>
</file>

<file path=ppt/tags/tag1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2"/>
  <p:tag name="KSO_WM_UNIT_ID" val="custom20205294_15*h_i*1_2"/>
  <p:tag name="KSO_WM_TEMPLATE_CATEGORY" val="custom"/>
  <p:tag name="KSO_WM_TEMPLATE_INDEX" val="20205294"/>
  <p:tag name="KSO_WM_UNIT_LAYERLEVEL" val="1_1"/>
  <p:tag name="KSO_WM_TAG_VERSION" val="1.0"/>
  <p:tag name="KSO_WM_BEAUTIFY_FLAG" val="#wm#"/>
</p:tagLst>
</file>

<file path=ppt/tags/tag1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2"/>
  <p:tag name="KSO_WM_UNIT_ID" val="custom20205294_15*h_i*1_2"/>
  <p:tag name="KSO_WM_TEMPLATE_CATEGORY" val="custom"/>
  <p:tag name="KSO_WM_TEMPLATE_INDEX" val="20205294"/>
  <p:tag name="KSO_WM_UNIT_LAYERLEVEL" val="1_1"/>
  <p:tag name="KSO_WM_TAG_VERSION" val="1.0"/>
  <p:tag name="KSO_WM_BEAUTIFY_FLAG" val="#wm#"/>
</p:tagLst>
</file>

<file path=ppt/tags/tag1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2"/>
  <p:tag name="KSO_WM_UNIT_ID" val="custom20205294_15*h_i*1_2"/>
  <p:tag name="KSO_WM_TEMPLATE_CATEGORY" val="custom"/>
  <p:tag name="KSO_WM_TEMPLATE_INDEX" val="20205294"/>
  <p:tag name="KSO_WM_UNIT_LAYERLEVEL" val="1_1"/>
  <p:tag name="KSO_WM_TAG_VERSION" val="1.0"/>
  <p:tag name="KSO_WM_BEAUTIFY_FLAG" val="#wm#"/>
</p:tagLst>
</file>

<file path=ppt/tags/tag1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1"/>
  <p:tag name="KSO_WM_UNIT_ID" val="custom20205294_15*h_i*1_1"/>
  <p:tag name="KSO_WM_TEMPLATE_CATEGORY" val="custom"/>
  <p:tag name="KSO_WM_TEMPLATE_INDEX" val="20205294"/>
  <p:tag name="KSO_WM_UNIT_LAYERLEVEL" val="1_1"/>
  <p:tag name="KSO_WM_TAG_VERSION" val="1.0"/>
  <p:tag name="KSO_WM_BEAUTIFY_FLAG" val="#wm#"/>
</p:tagLst>
</file>

<file path=ppt/tags/tag1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1"/>
  <p:tag name="KSO_WM_UNIT_ID" val="custom20205294_15*h_i*1_1"/>
  <p:tag name="KSO_WM_TEMPLATE_CATEGORY" val="custom"/>
  <p:tag name="KSO_WM_TEMPLATE_INDEX" val="20205294"/>
  <p:tag name="KSO_WM_UNIT_LAYERLEVEL" val="1_1"/>
  <p:tag name="KSO_WM_TAG_VERSION" val="1.0"/>
  <p:tag name="KSO_WM_BEAUTIFY_FLAG" val="#wm#"/>
</p:tagLst>
</file>

<file path=ppt/tags/tag1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1"/>
  <p:tag name="KSO_WM_UNIT_ID" val="custom20205294_15*h_i*1_1"/>
  <p:tag name="KSO_WM_TEMPLATE_CATEGORY" val="custom"/>
  <p:tag name="KSO_WM_TEMPLATE_INDEX" val="20205294"/>
  <p:tag name="KSO_WM_UNIT_LAYERLEVEL" val="1_1"/>
  <p:tag name="KSO_WM_TAG_VERSION" val="1.0"/>
  <p:tag name="KSO_WM_BEAUTIFY_FLAG" val="#wm#"/>
</p:tagLst>
</file>

<file path=ppt/tags/tag1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h_i"/>
  <p:tag name="KSO_WM_UNIT_INDEX" val="1_1"/>
  <p:tag name="KSO_WM_UNIT_ID" val="custom20205294_15*h_i*1_1"/>
  <p:tag name="KSO_WM_TEMPLATE_CATEGORY" val="custom"/>
  <p:tag name="KSO_WM_TEMPLATE_INDEX" val="20205294"/>
  <p:tag name="KSO_WM_UNIT_LAYERLEVEL" val="1_1"/>
  <p:tag name="KSO_WM_TAG_VERSION" val="1.0"/>
  <p:tag name="KSO_WM_BEAUTIFY_FLAG" val="#wm#"/>
</p:tagLst>
</file>

<file path=ppt/tags/tag188.xml><?xml version="1.0" encoding="utf-8"?>
<p:tagLst xmlns:p="http://schemas.openxmlformats.org/presentationml/2006/main">
  <p:tag name="KSO_WM_UNIT_ISCONTENTSTITLE" val="0"/>
  <p:tag name="KSO_WM_UNIT_NOCLEAR" val="0"/>
  <p:tag name="KSO_WM_UNIT_SHOW_EDIT_AREA_INDICATION" val="1"/>
  <p:tag name="KSO_WM_UNIT_VALUE" val="33"/>
  <p:tag name="KSO_WM_UNIT_HIGHLIGHT" val="0"/>
  <p:tag name="KSO_WM_UNIT_COMPATIBLE" val="0"/>
  <p:tag name="KSO_WM_UNIT_DIAGRAM_ISNUMVISUAL" val="0"/>
  <p:tag name="KSO_WM_UNIT_DIAGRAM_ISREFERUNIT" val="0"/>
  <p:tag name="KSO_WM_UNIT_TYPE" val="h_a"/>
  <p:tag name="KSO_WM_UNIT_INDEX" val="1_1"/>
  <p:tag name="KSO_WM_UNIT_ID" val="custom20205294_15*h_a*1_1"/>
  <p:tag name="KSO_WM_TEMPLATE_CATEGORY" val="custom"/>
  <p:tag name="KSO_WM_TEMPLATE_INDEX" val="20205294"/>
  <p:tag name="KSO_WM_UNIT_LAYERLEVEL" val="1_1"/>
  <p:tag name="KSO_WM_TAG_VERSION" val="1.0"/>
  <p:tag name="KSO_WM_BEAUTIFY_FLAG" val="#wm#"/>
  <p:tag name="KSO_WM_UNIT_ISNUMDGMTITLE" val="0"/>
  <p:tag name="KSO_WM_UNIT_PRESET_TEXT" val="添加标题"/>
</p:tagLst>
</file>

<file path=ppt/tags/tag189.xml><?xml version="1.0" encoding="utf-8"?>
<p:tagLst xmlns:p="http://schemas.openxmlformats.org/presentationml/2006/main">
  <p:tag name="KSO_WM_UNIT_ISCONTENTSTITLE" val="0"/>
  <p:tag name="KSO_WM_UNIT_NOCLEAR" val="0"/>
  <p:tag name="KSO_WM_UNIT_SHOW_EDIT_AREA_INDICATION" val="1"/>
  <p:tag name="KSO_WM_UNIT_VALUE" val="33"/>
  <p:tag name="KSO_WM_UNIT_HIGHLIGHT" val="0"/>
  <p:tag name="KSO_WM_UNIT_COMPATIBLE" val="0"/>
  <p:tag name="KSO_WM_UNIT_DIAGRAM_ISNUMVISUAL" val="0"/>
  <p:tag name="KSO_WM_UNIT_DIAGRAM_ISREFERUNIT" val="0"/>
  <p:tag name="KSO_WM_UNIT_TYPE" val="h_a"/>
  <p:tag name="KSO_WM_UNIT_INDEX" val="1_1"/>
  <p:tag name="KSO_WM_UNIT_ID" val="custom20205294_15*h_a*1_1"/>
  <p:tag name="KSO_WM_TEMPLATE_CATEGORY" val="custom"/>
  <p:tag name="KSO_WM_TEMPLATE_INDEX" val="20205294"/>
  <p:tag name="KSO_WM_UNIT_LAYERLEVEL" val="1_1"/>
  <p:tag name="KSO_WM_TAG_VERSION" val="1.0"/>
  <p:tag name="KSO_WM_BEAUTIFY_FLAG" val="#wm#"/>
  <p:tag name="KSO_WM_UNIT_ISNUMDGMTITLE" val="0"/>
  <p:tag name="KSO_WM_UNIT_PRESET_TEXT" val="添加标题"/>
</p:tagLst>
</file>

<file path=ppt/tags/tag190.xml><?xml version="1.0" encoding="utf-8"?>
<p:tagLst xmlns:p="http://schemas.openxmlformats.org/presentationml/2006/main">
  <p:tag name="KSO_WM_UNIT_ISCONTENTSTITLE" val="0"/>
  <p:tag name="KSO_WM_UNIT_NOCLEAR" val="0"/>
  <p:tag name="KSO_WM_UNIT_SHOW_EDIT_AREA_INDICATION" val="1"/>
  <p:tag name="KSO_WM_UNIT_VALUE" val="33"/>
  <p:tag name="KSO_WM_UNIT_HIGHLIGHT" val="0"/>
  <p:tag name="KSO_WM_UNIT_COMPATIBLE" val="0"/>
  <p:tag name="KSO_WM_UNIT_DIAGRAM_ISNUMVISUAL" val="0"/>
  <p:tag name="KSO_WM_UNIT_DIAGRAM_ISREFERUNIT" val="0"/>
  <p:tag name="KSO_WM_UNIT_TYPE" val="h_a"/>
  <p:tag name="KSO_WM_UNIT_INDEX" val="1_1"/>
  <p:tag name="KSO_WM_UNIT_ID" val="custom20205294_15*h_a*1_1"/>
  <p:tag name="KSO_WM_TEMPLATE_CATEGORY" val="custom"/>
  <p:tag name="KSO_WM_TEMPLATE_INDEX" val="20205294"/>
  <p:tag name="KSO_WM_UNIT_LAYERLEVEL" val="1_1"/>
  <p:tag name="KSO_WM_TAG_VERSION" val="1.0"/>
  <p:tag name="KSO_WM_BEAUTIFY_FLAG" val="#wm#"/>
  <p:tag name="KSO_WM_UNIT_ISNUMDGMTITLE" val="0"/>
  <p:tag name="KSO_WM_UNIT_PRESET_TEXT" val="添加标题"/>
</p:tagLst>
</file>

<file path=ppt/tags/tag191.xml><?xml version="1.0" encoding="utf-8"?>
<p:tagLst xmlns:p="http://schemas.openxmlformats.org/presentationml/2006/main">
  <p:tag name="KSO_WM_UNIT_ISCONTENTSTITLE" val="0"/>
  <p:tag name="KSO_WM_UNIT_NOCLEAR" val="0"/>
  <p:tag name="KSO_WM_UNIT_SHOW_EDIT_AREA_INDICATION" val="1"/>
  <p:tag name="KSO_WM_UNIT_VALUE" val="33"/>
  <p:tag name="KSO_WM_UNIT_HIGHLIGHT" val="0"/>
  <p:tag name="KSO_WM_UNIT_COMPATIBLE" val="0"/>
  <p:tag name="KSO_WM_UNIT_DIAGRAM_ISNUMVISUAL" val="0"/>
  <p:tag name="KSO_WM_UNIT_DIAGRAM_ISREFERUNIT" val="0"/>
  <p:tag name="KSO_WM_UNIT_TYPE" val="h_a"/>
  <p:tag name="KSO_WM_UNIT_INDEX" val="1_1"/>
  <p:tag name="KSO_WM_UNIT_ID" val="custom20205294_15*h_a*1_1"/>
  <p:tag name="KSO_WM_TEMPLATE_CATEGORY" val="custom"/>
  <p:tag name="KSO_WM_TEMPLATE_INDEX" val="20205294"/>
  <p:tag name="KSO_WM_UNIT_LAYERLEVEL" val="1_1"/>
  <p:tag name="KSO_WM_TAG_VERSION" val="1.0"/>
  <p:tag name="KSO_WM_BEAUTIFY_FLAG" val="#wm#"/>
  <p:tag name="KSO_WM_UNIT_ISNUMDGMTITLE" val="0"/>
  <p:tag name="KSO_WM_UNIT_PRESET_TEXT" val="添加标题"/>
</p:tagLst>
</file>

<file path=ppt/tags/tag192.xml><?xml version="1.0" encoding="utf-8"?>
<p:tagLst xmlns:p="http://schemas.openxmlformats.org/presentationml/2006/main">
  <p:tag name="KSO_WM_BEAUTIFY_FLAG" val="#wm#"/>
  <p:tag name="KSO_WM_TEMPLATE_CATEGORY" val="custom"/>
  <p:tag name="KSO_WM_TEMPLATE_INDEX" val="20205294"/>
  <p:tag name="KSO_WM_SLIDE_ID" val="custom20205294_15"/>
  <p:tag name="KSO_WM_TEMPLATE_SUBCATEGORY" val="0"/>
  <p:tag name="KSO_WM_TEMPLATE_MASTER_TYPE" val="1"/>
  <p:tag name="KSO_WM_TEMPLATE_COLOR_TYPE" val="1"/>
  <p:tag name="KSO_WM_SLIDE_TYPE" val="text"/>
  <p:tag name="KSO_WM_SLIDE_SUBTYPE" val="pureTxt"/>
  <p:tag name="KSO_WM_SLIDE_ITEM_CNT" val="0"/>
  <p:tag name="KSO_WM_SLIDE_INDEX" val="15"/>
  <p:tag name="KSO_WM_UNIT_SHOW_EDIT_AREA_INDICATION" val="1"/>
  <p:tag name="KSO_WM_SLIDE_SIZE" val="669.25*302.376"/>
  <p:tag name="KSO_WM_SLIDE_POSITION" val="145.25*155.097"/>
  <p:tag name="KSO_WM_TAG_VERSION" val="1.0"/>
  <p:tag name="KSO_WM_SLIDE_LAYOUT" val="a_h"/>
  <p:tag name="KSO_WM_SLIDE_LAYOUT_CNT" val="1_3"/>
</p:tagLst>
</file>

<file path=ppt/tags/tag193.xml><?xml version="1.0" encoding="utf-8"?>
<p:tagLst xmlns:p="http://schemas.openxmlformats.org/presentationml/2006/main">
  <p:tag name="KSO_WM_BEAUTIFY_FLAG" val="#wm#"/>
  <p:tag name="KSO_WM_TEMPLATE_CATEGORY" val="custom"/>
  <p:tag name="KSO_WM_TEMPLATE_INDEX" val="20205294"/>
</p:tagLst>
</file>

<file path=ppt/tags/tag194.xml><?xml version="1.0" encoding="utf-8"?>
<p:tagLst xmlns:p="http://schemas.openxmlformats.org/presentationml/2006/main">
  <p:tag name="KSO_WM_BEAUTIFY_FLAG" val="#wm#"/>
  <p:tag name="KSO_WM_TEMPLATE_CATEGORY" val="custom"/>
  <p:tag name="KSO_WM_TEMPLATE_INDEX" val="20205294"/>
</p:tagLst>
</file>

<file path=ppt/tags/tag195.xml><?xml version="1.0" encoding="utf-8"?>
<p:tagLst xmlns:p="http://schemas.openxmlformats.org/presentationml/2006/main">
  <p:tag name="KSO_WM_UNIT_PLACING_PICTURE_USER_VIEWPORT" val="{&quot;height&quot;:6648,&quot;width&quot;:6912}"/>
</p:tagLst>
</file>

<file path=ppt/tags/tag196.xml><?xml version="1.0" encoding="utf-8"?>
<p:tagLst xmlns:p="http://schemas.openxmlformats.org/presentationml/2006/main">
  <p:tag name="KSO_WM_BEAUTIFY_FLAG" val="#wm#"/>
  <p:tag name="KSO_WM_TEMPLATE_CATEGORY" val="custom"/>
  <p:tag name="KSO_WM_TEMPLATE_INDEX" val="20205294"/>
</p:tagLst>
</file>

<file path=ppt/tags/tag197.xml><?xml version="1.0" encoding="utf-8"?>
<p:tagLst xmlns:p="http://schemas.openxmlformats.org/presentationml/2006/main">
  <p:tag name="KSO_WM_BEAUTIFY_FLAG" val="#wm#"/>
  <p:tag name="KSO_WM_TEMPLATE_CATEGORY" val="custom"/>
  <p:tag name="KSO_WM_TEMPLATE_INDEX" val="20205294"/>
</p:tagLst>
</file>

<file path=ppt/tags/tag198.xml><?xml version="1.0" encoding="utf-8"?>
<p:tagLst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l1-2"/>
  <p:tag name="KSO_WM_UNIT_TYPE" val="l_h_a"/>
  <p:tag name="KSO_WM_UNIT_INDEX" val="1_1_1"/>
  <p:tag name="KSO_WM_UNIT_ID" val="custom20205294_12*l_h_a*1_1_1"/>
  <p:tag name="KSO_WM_TEMPLATE_CATEGORY" val="custom"/>
  <p:tag name="KSO_WM_TEMPLATE_INDEX" val="20205294"/>
  <p:tag name="KSO_WM_UNIT_LAYERLEVEL" val="1_1_1"/>
  <p:tag name="KSO_WM_TAG_VERSION" val="1.0"/>
  <p:tag name="KSO_WM_BEAUTIFY_FLAG" val="#wm#"/>
  <p:tag name="KSO_WM_UNIT_PRESET_TEXT" val="添加标题"/>
  <p:tag name="KSO_WM_UNIT_FILL_FORE_SCHEMECOLOR_INDEX" val="5"/>
  <p:tag name="KSO_WM_UNIT_FILL_TYPE" val="1"/>
  <p:tag name="KSO_WM_UNIT_TEXT_FILL_FORE_SCHEMECOLOR_INDEX" val="2"/>
  <p:tag name="KSO_WM_UNIT_TEXT_FILL_TYPE" val="1"/>
  <p:tag name="KSO_WM_UNIT_USESOURCEFORMAT_APPLY" val="1"/>
  <p:tag name="KSO_WM_UNIT_ISNUMDGMTITLE" val="0"/>
</p:tagLst>
</file>

<file path=ppt/tags/tag19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2"/>
  <p:tag name="KSO_WM_UNIT_SUBTYPE" val="d"/>
  <p:tag name="KSO_WM_UNIT_TYPE" val="l_h_i"/>
  <p:tag name="KSO_WM_UNIT_INDEX" val="1_1_1"/>
  <p:tag name="KSO_WM_UNIT_ID" val="custom20205294_12*l_h_i*1_1_1"/>
  <p:tag name="KSO_WM_TEMPLATE_CATEGORY" val="custom"/>
  <p:tag name="KSO_WM_TEMPLATE_INDEX" val="20205294"/>
  <p:tag name="KSO_WM_UNIT_LAYERLEVEL" val="1_1_1"/>
  <p:tag name="KSO_WM_TAG_VERSION" val="1.0"/>
  <p:tag name="KSO_WM_BEAUTIFY_FLAG" val="#wm#"/>
  <p:tag name="KSO_WM_UNIT_TEXT_FILL_FORE_SCHEMECOLOR_INDEX" val="5"/>
  <p:tag name="KSO_WM_UNIT_TEXT_FILL_TYPE" val="1"/>
  <p:tag name="KSO_WM_UNIT_USESOURCEFORMAT_APPLY" val="1"/>
</p:tagLst>
</file>

<file path=ppt/tags/tag200.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2"/>
  <p:tag name="KSO_WM_UNIT_TYPE" val="l_h_f"/>
  <p:tag name="KSO_WM_UNIT_INDEX" val="1_1_1"/>
  <p:tag name="KSO_WM_UNIT_ID" val="custom20205294_12*l_h_f*1_1_1"/>
  <p:tag name="KSO_WM_TEMPLATE_CATEGORY" val="custom"/>
  <p:tag name="KSO_WM_TEMPLATE_INDEX" val="20205294"/>
  <p:tag name="KSO_WM_UNIT_LAYERLEVEL" val="1_1_1"/>
  <p:tag name="KSO_WM_TAG_VERSION" val="1.0"/>
  <p:tag name="KSO_WM_BEAUTIFY_FLAG" val="#wm#"/>
  <p:tag name="KSO_WM_UNIT_PRESET_TEXT" val="单击此处添加文本具体内容，简明扼要的阐述您的观点。"/>
  <p:tag name="KSO_WM_UNIT_TEXT_FILL_FORE_SCHEMECOLOR_INDEX" val="13"/>
  <p:tag name="KSO_WM_UNIT_TEXT_FILL_TYPE" val="1"/>
  <p:tag name="KSO_WM_UNIT_USESOURCEFORMAT_APPLY" val="1"/>
</p:tagLst>
</file>

<file path=ppt/tags/tag201.xml><?xml version="1.0" encoding="utf-8"?>
<p:tagLst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l1-2"/>
  <p:tag name="KSO_WM_UNIT_TYPE" val="l_h_a"/>
  <p:tag name="KSO_WM_UNIT_INDEX" val="1_2_1"/>
  <p:tag name="KSO_WM_UNIT_ID" val="custom20205294_12*l_h_a*1_2_1"/>
  <p:tag name="KSO_WM_TEMPLATE_CATEGORY" val="custom"/>
  <p:tag name="KSO_WM_TEMPLATE_INDEX" val="20205294"/>
  <p:tag name="KSO_WM_UNIT_LAYERLEVEL" val="1_1_1"/>
  <p:tag name="KSO_WM_TAG_VERSION" val="1.0"/>
  <p:tag name="KSO_WM_BEAUTIFY_FLAG" val="#wm#"/>
  <p:tag name="KSO_WM_UNIT_PRESET_TEXT" val="添加标题"/>
  <p:tag name="KSO_WM_UNIT_FILL_FORE_SCHEMECOLOR_INDEX" val="6"/>
  <p:tag name="KSO_WM_UNIT_FILL_TYPE" val="1"/>
  <p:tag name="KSO_WM_UNIT_TEXT_FILL_FORE_SCHEMECOLOR_INDEX" val="2"/>
  <p:tag name="KSO_WM_UNIT_TEXT_FILL_TYPE" val="1"/>
  <p:tag name="KSO_WM_UNIT_USESOURCEFORMAT_APPLY" val="1"/>
  <p:tag name="KSO_WM_UNIT_ISNUMDGMTITLE" val="0"/>
</p:tagLst>
</file>

<file path=ppt/tags/tag20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2"/>
  <p:tag name="KSO_WM_UNIT_SUBTYPE" val="d"/>
  <p:tag name="KSO_WM_UNIT_TYPE" val="l_h_i"/>
  <p:tag name="KSO_WM_UNIT_INDEX" val="1_2_1"/>
  <p:tag name="KSO_WM_UNIT_ID" val="custom20205294_12*l_h_i*1_2_1"/>
  <p:tag name="KSO_WM_TEMPLATE_CATEGORY" val="custom"/>
  <p:tag name="KSO_WM_TEMPLATE_INDEX" val="20205294"/>
  <p:tag name="KSO_WM_UNIT_LAYERLEVEL" val="1_1_1"/>
  <p:tag name="KSO_WM_TAG_VERSION" val="1.0"/>
  <p:tag name="KSO_WM_BEAUTIFY_FLAG" val="#wm#"/>
  <p:tag name="KSO_WM_UNIT_TEXT_FILL_FORE_SCHEMECOLOR_INDEX" val="6"/>
  <p:tag name="KSO_WM_UNIT_TEXT_FILL_TYPE" val="1"/>
  <p:tag name="KSO_WM_UNIT_USESOURCEFORMAT_APPLY" val="1"/>
</p:tagLst>
</file>

<file path=ppt/tags/tag203.xml><?xml version="1.0" encoding="utf-8"?>
<p:tagLst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l1-2"/>
  <p:tag name="KSO_WM_UNIT_TYPE" val="l_h_a"/>
  <p:tag name="KSO_WM_UNIT_INDEX" val="1_3_1"/>
  <p:tag name="KSO_WM_UNIT_ID" val="custom20205294_12*l_h_a*1_3_1"/>
  <p:tag name="KSO_WM_TEMPLATE_CATEGORY" val="custom"/>
  <p:tag name="KSO_WM_TEMPLATE_INDEX" val="20205294"/>
  <p:tag name="KSO_WM_UNIT_LAYERLEVEL" val="1_1_1"/>
  <p:tag name="KSO_WM_TAG_VERSION" val="1.0"/>
  <p:tag name="KSO_WM_BEAUTIFY_FLAG" val="#wm#"/>
  <p:tag name="KSO_WM_UNIT_PRESET_TEXT" val="添加标题"/>
  <p:tag name="KSO_WM_UNIT_FILL_FORE_SCHEMECOLOR_INDEX" val="7"/>
  <p:tag name="KSO_WM_UNIT_FILL_TYPE" val="1"/>
  <p:tag name="KSO_WM_UNIT_TEXT_FILL_FORE_SCHEMECOLOR_INDEX" val="2"/>
  <p:tag name="KSO_WM_UNIT_TEXT_FILL_TYPE" val="1"/>
  <p:tag name="KSO_WM_UNIT_USESOURCEFORMAT_APPLY" val="1"/>
  <p:tag name="KSO_WM_UNIT_ISNUMDGMTITLE" val="0"/>
</p:tagLst>
</file>

<file path=ppt/tags/tag204.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2"/>
  <p:tag name="KSO_WM_UNIT_SUBTYPE" val="d"/>
  <p:tag name="KSO_WM_UNIT_TYPE" val="l_h_i"/>
  <p:tag name="KSO_WM_UNIT_INDEX" val="1_3_1"/>
  <p:tag name="KSO_WM_UNIT_ID" val="custom20205294_12*l_h_i*1_3_1"/>
  <p:tag name="KSO_WM_TEMPLATE_CATEGORY" val="custom"/>
  <p:tag name="KSO_WM_TEMPLATE_INDEX" val="20205294"/>
  <p:tag name="KSO_WM_UNIT_LAYERLEVEL" val="1_1_1"/>
  <p:tag name="KSO_WM_TAG_VERSION" val="1.0"/>
  <p:tag name="KSO_WM_BEAUTIFY_FLAG" val="#wm#"/>
  <p:tag name="KSO_WM_UNIT_TEXT_FILL_FORE_SCHEMECOLOR_INDEX" val="7"/>
  <p:tag name="KSO_WM_UNIT_TEXT_FILL_TYPE" val="1"/>
  <p:tag name="KSO_WM_UNIT_USESOURCEFORMAT_APPLY" val="1"/>
</p:tagLst>
</file>

<file path=ppt/tags/tag205.xml><?xml version="1.0" encoding="utf-8"?>
<p:tagLst xmlns:p="http://schemas.openxmlformats.org/presentationml/2006/main">
  <p:tag name="KSO_WM_UNIT_ISCONTENTSTITLE" val="0"/>
  <p:tag name="KSO_WM_UNIT_NOCLEAR" val="0"/>
  <p:tag name="KSO_WM_UNIT_HIGHLIGHT" val="0"/>
  <p:tag name="KSO_WM_UNIT_COMPATIBLE" val="0"/>
  <p:tag name="KSO_WM_UNIT_DIAGRAM_ISNUMVISUAL" val="0"/>
  <p:tag name="KSO_WM_UNIT_DIAGRAM_ISREFERUNIT" val="0"/>
  <p:tag name="KSO_WM_DIAGRAM_GROUP_CODE" val="l1-2"/>
  <p:tag name="KSO_WM_UNIT_TYPE" val="l_h_a"/>
  <p:tag name="KSO_WM_UNIT_INDEX" val="1_4_1"/>
  <p:tag name="KSO_WM_UNIT_ID" val="custom20205294_12*l_h_a*1_4_1"/>
  <p:tag name="KSO_WM_TEMPLATE_CATEGORY" val="custom"/>
  <p:tag name="KSO_WM_TEMPLATE_INDEX" val="20205294"/>
  <p:tag name="KSO_WM_UNIT_LAYERLEVEL" val="1_1_1"/>
  <p:tag name="KSO_WM_TAG_VERSION" val="1.0"/>
  <p:tag name="KSO_WM_BEAUTIFY_FLAG" val="#wm#"/>
  <p:tag name="KSO_WM_UNIT_PRESET_TEXT" val="添加标题"/>
  <p:tag name="KSO_WM_UNIT_FILL_FORE_SCHEMECOLOR_INDEX" val="8"/>
  <p:tag name="KSO_WM_UNIT_FILL_TYPE" val="1"/>
  <p:tag name="KSO_WM_UNIT_TEXT_FILL_FORE_SCHEMECOLOR_INDEX" val="2"/>
  <p:tag name="KSO_WM_UNIT_TEXT_FILL_TYPE" val="1"/>
  <p:tag name="KSO_WM_UNIT_USESOURCEFORMAT_APPLY" val="1"/>
  <p:tag name="KSO_WM_UNIT_ISNUMDGMTITLE" val="0"/>
</p:tagLst>
</file>

<file path=ppt/tags/tag206.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2"/>
  <p:tag name="KSO_WM_UNIT_SUBTYPE" val="d"/>
  <p:tag name="KSO_WM_UNIT_TYPE" val="l_h_i"/>
  <p:tag name="KSO_WM_UNIT_INDEX" val="1_4_1"/>
  <p:tag name="KSO_WM_UNIT_ID" val="custom20205294_12*l_h_i*1_4_1"/>
  <p:tag name="KSO_WM_TEMPLATE_CATEGORY" val="custom"/>
  <p:tag name="KSO_WM_TEMPLATE_INDEX" val="20205294"/>
  <p:tag name="KSO_WM_UNIT_LAYERLEVEL" val="1_1_1"/>
  <p:tag name="KSO_WM_TAG_VERSION" val="1.0"/>
  <p:tag name="KSO_WM_BEAUTIFY_FLAG" val="#wm#"/>
  <p:tag name="KSO_WM_UNIT_TEXT_FILL_FORE_SCHEMECOLOR_INDEX" val="8"/>
  <p:tag name="KSO_WM_UNIT_TEXT_FILL_TYPE" val="1"/>
  <p:tag name="KSO_WM_UNIT_USESOURCEFORMAT_APPLY" val="1"/>
</p:tagLst>
</file>

<file path=ppt/tags/tag2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294_12*a*1"/>
  <p:tag name="KSO_WM_TEMPLATE_CATEGORY" val="custom"/>
  <p:tag name="KSO_WM_TEMPLATE_INDEX" val="20205294"/>
  <p:tag name="KSO_WM_UNIT_LAYERLEVEL" val="1"/>
  <p:tag name="KSO_WM_TAG_VERSION" val="1.0"/>
  <p:tag name="KSO_WM_BEAUTIFY_FLAG" val="#wm#"/>
  <p:tag name="KSO_WM_UNIT_ISCONTENTSTITLE" val="0"/>
  <p:tag name="KSO_WM_UNIT_NOCLEAR" val="0"/>
  <p:tag name="KSO_WM_UNIT_VALUE" val="26"/>
  <p:tag name="KSO_WM_UNIT_TYPE" val="a"/>
  <p:tag name="KSO_WM_UNIT_INDEX" val="1"/>
  <p:tag name="KSO_WM_UNIT_PRESET_TEXT" val="点击添加标题内容"/>
  <p:tag name="KSO_WM_UNIT_ISNUMDGMTITLE" val="0"/>
  <p:tag name="KSO_WM_DIAGRAM_GROUP_CODE" val="l1-2"/>
  <p:tag name="KSO_WM_UNIT_TEXT_FILL_FORE_SCHEMECOLOR_INDEX" val="13"/>
  <p:tag name="KSO_WM_UNIT_TEXT_FILL_TYPE" val="1"/>
  <p:tag name="KSO_WM_UNIT_USESOURCEFORMAT_APPLY" val="1"/>
</p:tagLst>
</file>

<file path=ppt/tags/tag2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294_12*i*1"/>
  <p:tag name="KSO_WM_TEMPLATE_CATEGORY" val="custom"/>
  <p:tag name="KSO_WM_TEMPLATE_INDEX" val="20205294"/>
  <p:tag name="KSO_WM_UNIT_LAYERLEVEL" val="1"/>
  <p:tag name="KSO_WM_TAG_VERSION" val="1.0"/>
  <p:tag name="KSO_WM_BEAUTIFY_FLAG" val="#wm#"/>
  <p:tag name="KSO_WM_UNIT_TYPE" val="i"/>
  <p:tag name="KSO_WM_UNIT_INDEX" val="1"/>
  <p:tag name="KSO_WM_DIAGRAM_GROUP_CODE" val="l1-2"/>
  <p:tag name="KSO_WM_UNIT_FILL_FORE_SCHEMECOLOR_INDEX" val="5"/>
  <p:tag name="KSO_WM_UNIT_FILL_TYPE" val="1"/>
  <p:tag name="KSO_WM_UNIT_USESOURCEFORMAT_APPLY" val="1"/>
</p:tagLst>
</file>

<file path=ppt/tags/tag209.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2"/>
  <p:tag name="KSO_WM_UNIT_TYPE" val="l_h_f"/>
  <p:tag name="KSO_WM_UNIT_INDEX" val="1_1_1"/>
  <p:tag name="KSO_WM_UNIT_ID" val="custom20205294_12*l_h_f*1_1_1"/>
  <p:tag name="KSO_WM_TEMPLATE_CATEGORY" val="custom"/>
  <p:tag name="KSO_WM_TEMPLATE_INDEX" val="20205294"/>
  <p:tag name="KSO_WM_UNIT_LAYERLEVEL" val="1_1_1"/>
  <p:tag name="KSO_WM_TAG_VERSION" val="1.0"/>
  <p:tag name="KSO_WM_BEAUTIFY_FLAG" val="#wm#"/>
  <p:tag name="KSO_WM_UNIT_PRESET_TEXT" val="单击此处添加文本具体内容，简明扼要的阐述您的观点。"/>
  <p:tag name="KSO_WM_UNIT_TEXT_FILL_FORE_SCHEMECOLOR_INDEX" val="13"/>
  <p:tag name="KSO_WM_UNIT_TEXT_FILL_TYPE" val="1"/>
  <p:tag name="KSO_WM_UNIT_USESOURCEFORMAT_APPLY" val="1"/>
</p:tagLst>
</file>

<file path=ppt/tags/tag210.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2"/>
  <p:tag name="KSO_WM_UNIT_TYPE" val="l_h_f"/>
  <p:tag name="KSO_WM_UNIT_INDEX" val="1_1_1"/>
  <p:tag name="KSO_WM_UNIT_ID" val="custom20205294_12*l_h_f*1_1_1"/>
  <p:tag name="KSO_WM_TEMPLATE_CATEGORY" val="custom"/>
  <p:tag name="KSO_WM_TEMPLATE_INDEX" val="20205294"/>
  <p:tag name="KSO_WM_UNIT_LAYERLEVEL" val="1_1_1"/>
  <p:tag name="KSO_WM_TAG_VERSION" val="1.0"/>
  <p:tag name="KSO_WM_BEAUTIFY_FLAG" val="#wm#"/>
  <p:tag name="KSO_WM_UNIT_PRESET_TEXT" val="单击此处添加文本具体内容，简明扼要的阐述您的观点。"/>
  <p:tag name="KSO_WM_UNIT_TEXT_FILL_FORE_SCHEMECOLOR_INDEX" val="13"/>
  <p:tag name="KSO_WM_UNIT_TEXT_FILL_TYPE" val="1"/>
  <p:tag name="KSO_WM_UNIT_USESOURCEFORMAT_APPLY" val="1"/>
</p:tagLst>
</file>

<file path=ppt/tags/tag211.xml><?xml version="1.0" encoding="utf-8"?>
<p:tagLst xmlns:p="http://schemas.openxmlformats.org/presentationml/2006/main">
  <p:tag name="KSO_WM_UNIT_NOCLEAR" val="0"/>
  <p:tag name="KSO_WM_UNIT_HIGHLIGHT" val="0"/>
  <p:tag name="KSO_WM_UNIT_COMPATIBLE" val="0"/>
  <p:tag name="KSO_WM_UNIT_DIAGRAM_ISNUMVISUAL" val="0"/>
  <p:tag name="KSO_WM_UNIT_DIAGRAM_ISREFERUNIT" val="0"/>
  <p:tag name="KSO_WM_DIAGRAM_GROUP_CODE" val="l1-2"/>
  <p:tag name="KSO_WM_UNIT_TYPE" val="l_h_f"/>
  <p:tag name="KSO_WM_UNIT_INDEX" val="1_1_1"/>
  <p:tag name="KSO_WM_UNIT_ID" val="custom20205294_12*l_h_f*1_1_1"/>
  <p:tag name="KSO_WM_TEMPLATE_CATEGORY" val="custom"/>
  <p:tag name="KSO_WM_TEMPLATE_INDEX" val="20205294"/>
  <p:tag name="KSO_WM_UNIT_LAYERLEVEL" val="1_1_1"/>
  <p:tag name="KSO_WM_TAG_VERSION" val="1.0"/>
  <p:tag name="KSO_WM_BEAUTIFY_FLAG" val="#wm#"/>
  <p:tag name="KSO_WM_UNIT_PRESET_TEXT" val="单击此处添加文本具体内容，简明扼要的阐述您的观点。"/>
  <p:tag name="KSO_WM_UNIT_TEXT_FILL_FORE_SCHEMECOLOR_INDEX" val="13"/>
  <p:tag name="KSO_WM_UNIT_TEXT_FILL_TYPE" val="1"/>
  <p:tag name="KSO_WM_UNIT_USESOURCEFORMAT_APPLY" val="1"/>
</p:tagLst>
</file>

<file path=ppt/tags/tag212.xml><?xml version="1.0" encoding="utf-8"?>
<p:tagLst xmlns:p="http://schemas.openxmlformats.org/presentationml/2006/main">
  <p:tag name="KSO_WM_BEAUTIFY_FLAG" val="#wm#"/>
  <p:tag name="KSO_WM_TEMPLATE_CATEGORY" val="custom"/>
  <p:tag name="KSO_WM_TEMPLATE_INDEX" val="20205294"/>
  <p:tag name="KSO_WM_SLIDE_ID" val="custom20205294_12"/>
  <p:tag name="KSO_WM_TEMPLATE_SUBCATEGORY" val="0"/>
  <p:tag name="KSO_WM_TEMPLATE_MASTER_TYPE" val="1"/>
  <p:tag name="KSO_WM_TEMPLATE_COLOR_TYPE" val="1"/>
  <p:tag name="KSO_WM_SLIDE_TYPE" val="text"/>
  <p:tag name="KSO_WM_SLIDE_SUBTYPE" val="diag"/>
  <p:tag name="KSO_WM_SLIDE_ITEM_CNT" val="4"/>
  <p:tag name="KSO_WM_SLIDE_INDEX" val="12"/>
  <p:tag name="KSO_WM_SLIDE_SIZE" val="741.89*366.363"/>
  <p:tag name="KSO_WM_SLIDE_POSITION" val="108.994*131.325"/>
  <p:tag name="KSO_WM_DIAGRAM_GROUP_CODE" val="l1-2"/>
  <p:tag name="KSO_WM_SLIDE_DIAGTYPE" val="l"/>
  <p:tag name="KSO_WM_TAG_VERSION" val="1.0"/>
  <p:tag name="KSO_WM_SLIDE_LAYOUT" val="a_l"/>
  <p:tag name="KSO_WM_SLIDE_LAYOUT_CNT" val="1_1"/>
</p:tagLst>
</file>

<file path=ppt/tags/tag213.xml><?xml version="1.0" encoding="utf-8"?>
<p:tagLst xmlns:p="http://schemas.openxmlformats.org/presentationml/2006/main">
  <p:tag name="KSO_WM_BEAUTIFY_FLAG" val="#wm#"/>
  <p:tag name="KSO_WM_TEMPLATE_CATEGORY" val="custom"/>
  <p:tag name="KSO_WM_TEMPLATE_INDEX" val="20205294"/>
</p:tagLst>
</file>

<file path=ppt/tags/tag214.xml><?xml version="1.0" encoding="utf-8"?>
<p:tagLst xmlns:p="http://schemas.openxmlformats.org/presentationml/2006/main">
  <p:tag name="KSO_WM_BEAUTIFY_FLAG" val="#wm#"/>
  <p:tag name="KSO_WM_TEMPLATE_CATEGORY" val="custom"/>
  <p:tag name="KSO_WM_TEMPLATE_INDEX" val="20205294"/>
</p:tagLst>
</file>

<file path=ppt/tags/tag215.xml><?xml version="1.0" encoding="utf-8"?>
<p:tagLst xmlns:p="http://schemas.openxmlformats.org/presentationml/2006/main">
  <p:tag name="KSO_WM_BEAUTIFY_FLAG" val="#wm#"/>
  <p:tag name="KSO_WM_TEMPLATE_CATEGORY" val="custom"/>
  <p:tag name="KSO_WM_TEMPLATE_INDEX" val="20205294"/>
</p:tagLst>
</file>

<file path=ppt/tags/tag216.xml><?xml version="1.0" encoding="utf-8"?>
<p:tagLst xmlns:p="http://schemas.openxmlformats.org/presentationml/2006/main">
  <p:tag name="KSO_WM_BEAUTIFY_FLAG" val="#wm#"/>
  <p:tag name="KSO_WM_TEMPLATE_CATEGORY" val="custom"/>
  <p:tag name="KSO_WM_TEMPLATE_INDEX" val="20205294"/>
</p:tagLst>
</file>

<file path=ppt/tags/tag217.xml><?xml version="1.0" encoding="utf-8"?>
<p:tagLst xmlns:p="http://schemas.openxmlformats.org/presentationml/2006/main">
  <p:tag name="KSO_WM_BEAUTIFY_FLAG" val="#wm#"/>
  <p:tag name="KSO_WM_TEMPLATE_CATEGORY" val="custom"/>
  <p:tag name="KSO_WM_TEMPLATE_INDEX" val="20205294"/>
</p:tagLst>
</file>

<file path=ppt/tags/tag2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5294_22*a*1"/>
  <p:tag name="KSO_WM_TEMPLATE_CATEGORY" val="custom"/>
  <p:tag name="KSO_WM_TEMPLATE_INDEX" val="20205294"/>
  <p:tag name="KSO_WM_UNIT_LAYERLEVEL" val="1"/>
  <p:tag name="KSO_WM_TAG_VERSION" val="1.0"/>
  <p:tag name="KSO_WM_BEAUTIFY_FLAG" val="#wm#"/>
  <p:tag name="KSO_WM_UNIT_ISCONTENTSTITLE" val="0"/>
  <p:tag name="KSO_WM_UNIT_ISNUMDGMTITLE" val="0"/>
  <p:tag name="KSO_WM_UNIT_PRESET_TEXT" val="单击此处添加标题"/>
  <p:tag name="KSO_WM_UNIT_NOCLEAR" val="0"/>
  <p:tag name="KSO_WM_UNIT_VALUE" val="42"/>
  <p:tag name="KSO_WM_UNIT_TYPE" val="a"/>
  <p:tag name="KSO_WM_UNIT_INDEX" val="1"/>
</p:tagLst>
</file>

<file path=ppt/tags/tag219.xml><?xml version="1.0" encoding="utf-8"?>
<p:tagLst xmlns:p="http://schemas.openxmlformats.org/presentationml/2006/main">
  <p:tag name="KSO_WM_SLIDE_ID" val="custom20205294_22"/>
  <p:tag name="KSO_WM_TEMPLATE_SUBCATEGORY" val="0"/>
  <p:tag name="KSO_WM_TEMPLATE_MASTER_TYPE" val="1"/>
  <p:tag name="KSO_WM_TEMPLATE_COLOR_TYPE" val="1"/>
  <p:tag name="KSO_WM_SLIDE_ITEM_CNT" val="0"/>
  <p:tag name="KSO_WM_SLIDE_INDEX" val="22"/>
  <p:tag name="KSO_WM_TAG_VERSION" val="1.0"/>
  <p:tag name="KSO_WM_BEAUTIFY_FLAG" val="#wm#"/>
  <p:tag name="KSO_WM_TEMPLATE_CATEGORY" val="custom"/>
  <p:tag name="KSO_WM_TEMPLATE_INDEX" val="20205294"/>
  <p:tag name="KSO_WM_SLIDE_TYPE" val="text"/>
  <p:tag name="KSO_WM_SLIDE_SUBTYPE" val="picTxt"/>
  <p:tag name="KSO_WM_SLIDE_SIZE" val="869*444"/>
  <p:tag name="KSO_WM_SLIDE_POSITION" val="45*15"/>
  <p:tag name="KSO_WM_SLIDE_LAYOUT" val="a_d_f"/>
  <p:tag name="KSO_WM_SLIDE_LAYOUT_CNT" val="1_2_2"/>
</p:tagLst>
</file>

<file path=ppt/tags/tag220.xml><?xml version="1.0" encoding="utf-8"?>
<p:tagLst xmlns:p="http://schemas.openxmlformats.org/presentationml/2006/main">
  <p:tag name="KSO_WM_BEAUTIFY_FLAG" val="#wm#"/>
  <p:tag name="KSO_WM_TEMPLATE_CATEGORY" val="custom"/>
  <p:tag name="KSO_WM_TEMPLATE_INDEX" val="20205294"/>
</p:tagLst>
</file>

<file path=ppt/theme/theme1.xml><?xml version="1.0" encoding="utf-8"?>
<a:theme xmlns:a="http://schemas.openxmlformats.org/drawingml/2006/main" name="2_Office 主题​​">
  <a:themeElements>
    <a:clrScheme name="022517">
      <a:dk1>
        <a:sysClr val="windowText" lastClr="000000"/>
      </a:dk1>
      <a:lt1>
        <a:sysClr val="window" lastClr="FFFFFF"/>
      </a:lt1>
      <a:dk2>
        <a:srgbClr val="ECFBFD"/>
      </a:dk2>
      <a:lt2>
        <a:srgbClr val="FFFFFF"/>
      </a:lt2>
      <a:accent1>
        <a:srgbClr val="37D0EB"/>
      </a:accent1>
      <a:accent2>
        <a:srgbClr val="3AD4DF"/>
      </a:accent2>
      <a:accent3>
        <a:srgbClr val="3DD7D3"/>
      </a:accent3>
      <a:accent4>
        <a:srgbClr val="40DBC6"/>
      </a:accent4>
      <a:accent5>
        <a:srgbClr val="43DEBA"/>
      </a:accent5>
      <a:accent6>
        <a:srgbClr val="46E2AE"/>
      </a:accent6>
      <a:hlink>
        <a:srgbClr val="658BD5"/>
      </a:hlink>
      <a:folHlink>
        <a:srgbClr val="A16AA5"/>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6024</Words>
  <Application>WPS 演示</Application>
  <PresentationFormat>宽屏</PresentationFormat>
  <Paragraphs>136</Paragraphs>
  <Slides>16</Slides>
  <Notes>4</Notes>
  <HiddenSlides>0</HiddenSlides>
  <MMClips>0</MMClips>
  <ScaleCrop>false</ScaleCrop>
  <HeadingPairs>
    <vt:vector size="6" baseType="variant">
      <vt:variant>
        <vt:lpstr>已用的字体</vt:lpstr>
      </vt:variant>
      <vt:variant>
        <vt:i4>21</vt:i4>
      </vt:variant>
      <vt:variant>
        <vt:lpstr>主题</vt:lpstr>
      </vt:variant>
      <vt:variant>
        <vt:i4>1</vt:i4>
      </vt:variant>
      <vt:variant>
        <vt:lpstr>幻灯片标题</vt:lpstr>
      </vt:variant>
      <vt:variant>
        <vt:i4>16</vt:i4>
      </vt:variant>
    </vt:vector>
  </HeadingPairs>
  <TitlesOfParts>
    <vt:vector size="38" baseType="lpstr">
      <vt:lpstr>Arial</vt:lpstr>
      <vt:lpstr>宋体</vt:lpstr>
      <vt:lpstr>Wingdings</vt:lpstr>
      <vt:lpstr>微软雅黑</vt:lpstr>
      <vt:lpstr>汉仪旗黑-85S</vt:lpstr>
      <vt:lpstr>黑体</vt:lpstr>
      <vt:lpstr>Arial Unicode MS</vt:lpstr>
      <vt:lpstr>Calibri</vt:lpstr>
      <vt:lpstr>方正粗黑宋简体</vt:lpstr>
      <vt:lpstr>方正舒体</vt:lpstr>
      <vt:lpstr>等线 Light</vt:lpstr>
      <vt:lpstr>方正姚体</vt:lpstr>
      <vt:lpstr>华光标题黑_CNKI</vt:lpstr>
      <vt:lpstr>华光报宋一_CNKI</vt:lpstr>
      <vt:lpstr>华光报宋二_CNKI</vt:lpstr>
      <vt:lpstr>华光报宋_CNKI</vt:lpstr>
      <vt:lpstr>华光粗黑_CNKI</vt:lpstr>
      <vt:lpstr>华光大黑二_CNKI</vt:lpstr>
      <vt:lpstr>楷体</vt:lpstr>
      <vt:lpstr>华光琥珀_CNKI</vt:lpstr>
      <vt:lpstr>华文彩云</vt:lpstr>
      <vt:lpstr>2_Office 主题​​</vt:lpstr>
      <vt:lpstr>A Study of Intercultural Communication Learning in English Education</vt:lpstr>
      <vt:lpstr>PowerPoint 演示文稿</vt:lpstr>
      <vt:lpstr>PowerPoint 演示文稿</vt:lpstr>
      <vt:lpstr>PowerPoint 演示文稿</vt:lpstr>
      <vt:lpstr>PowerPoint 演示文稿</vt:lpstr>
      <vt:lpstr>III. Rationale</vt:lpstr>
      <vt:lpstr>PowerPoint 演示文稿</vt:lpstr>
      <vt:lpstr>VI. Evidences Collection</vt:lpstr>
      <vt:lpstr>PowerPoint 演示文稿</vt:lpstr>
      <vt:lpstr>PowerPoint 演示文稿</vt:lpstr>
      <vt:lpstr>VI. Evidences Collection</vt:lpstr>
      <vt:lpstr>V. Evidences Collection Methods</vt:lpstr>
      <vt:lpstr>VII. Ethical Issue</vt:lpstr>
      <vt:lpstr>VI. Experiment Setting</vt:lpstr>
      <vt:lpstr>单击此处添加标题</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V</cp:lastModifiedBy>
  <cp:revision>178</cp:revision>
  <dcterms:created xsi:type="dcterms:W3CDTF">2019-06-19T02:08:00Z</dcterms:created>
  <dcterms:modified xsi:type="dcterms:W3CDTF">2021-04-25T15:46:42Z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2052-11.1.0.10463</vt:lpwstr>
  </property>
  <property fmtid="{D5CDD505-2E9C-101B-9397-08002B2CF9AE}" pid="3" name="ICV">
    <vt:lpwstr>18BE0B045F864594AADBE540612C2279</vt:lpwstr>
  </property>
</Properties>
</file>