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60" r:id="rId7"/>
    <p:sldId id="261" r:id="rId8"/>
    <p:sldId id="266" r:id="rId9"/>
    <p:sldId id="267" r:id="rId10"/>
    <p:sldId id="262" r:id="rId11"/>
    <p:sldId id="264" r:id="rId12"/>
    <p:sldId id="263" r:id="rId13"/>
    <p:sldId id="272" r:id="rId14"/>
    <p:sldId id="274" r:id="rId15"/>
    <p:sldId id="282" r:id="rId16"/>
    <p:sldId id="268" r:id="rId17"/>
    <p:sldId id="269" r:id="rId18"/>
    <p:sldId id="281" r:id="rId19"/>
    <p:sldId id="273" r:id="rId20"/>
    <p:sldId id="275" r:id="rId21"/>
    <p:sldId id="276" r:id="rId22"/>
    <p:sldId id="277" r:id="rId23"/>
    <p:sldId id="271" r:id="rId24"/>
    <p:sldId id="270" r:id="rId25"/>
    <p:sldId id="278" r:id="rId26"/>
    <p:sldId id="279"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35B8E7-6C7E-D2DD-FE78-1B8E8C5CD4C8}" v="188" dt="2024-10-22T19:23:33.883"/>
    <p1510:client id="{A02A9675-42B7-4B2A-BF6F-B7498620F948}" v="63" dt="2024-10-21T11:11:38.437"/>
    <p1510:client id="{A4ED9D93-CD15-EDFC-1B58-C7307B83226B}" v="35" dt="2024-10-23T08:53:06.6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4660"/>
  </p:normalViewPr>
  <p:slideViewPr>
    <p:cSldViewPr snapToGrid="0">
      <p:cViewPr>
        <p:scale>
          <a:sx n="75" d="100"/>
          <a:sy n="75" d="100"/>
        </p:scale>
        <p:origin x="1278"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Coleman" userId="S::j.coleman@uwtsd.ac.uk::4cdc1fe8-b8ae-49b1-b8bb-2b6bab88a8bf" providerId="AD" clId="Web-{A4ED9D93-CD15-EDFC-1B58-C7307B83226B}"/>
    <pc:docChg chg="modSld">
      <pc:chgData name="Joe Coleman" userId="S::j.coleman@uwtsd.ac.uk::4cdc1fe8-b8ae-49b1-b8bb-2b6bab88a8bf" providerId="AD" clId="Web-{A4ED9D93-CD15-EDFC-1B58-C7307B83226B}" dt="2024-10-23T08:53:05.032" v="32" actId="20577"/>
      <pc:docMkLst>
        <pc:docMk/>
      </pc:docMkLst>
      <pc:sldChg chg="modSp">
        <pc:chgData name="Joe Coleman" userId="S::j.coleman@uwtsd.ac.uk::4cdc1fe8-b8ae-49b1-b8bb-2b6bab88a8bf" providerId="AD" clId="Web-{A4ED9D93-CD15-EDFC-1B58-C7307B83226B}" dt="2024-10-23T08:52:26.640" v="4" actId="20577"/>
        <pc:sldMkLst>
          <pc:docMk/>
          <pc:sldMk cId="349172522" sldId="274"/>
        </pc:sldMkLst>
        <pc:spChg chg="mod">
          <ac:chgData name="Joe Coleman" userId="S::j.coleman@uwtsd.ac.uk::4cdc1fe8-b8ae-49b1-b8bb-2b6bab88a8bf" providerId="AD" clId="Web-{A4ED9D93-CD15-EDFC-1B58-C7307B83226B}" dt="2024-10-23T08:52:26.640" v="4" actId="20577"/>
          <ac:spMkLst>
            <pc:docMk/>
            <pc:sldMk cId="349172522" sldId="274"/>
            <ac:spMk id="8" creationId="{604655F2-BD19-ACD6-EEDA-C8BB0B91BB65}"/>
          </ac:spMkLst>
        </pc:spChg>
      </pc:sldChg>
      <pc:sldChg chg="modSp">
        <pc:chgData name="Joe Coleman" userId="S::j.coleman@uwtsd.ac.uk::4cdc1fe8-b8ae-49b1-b8bb-2b6bab88a8bf" providerId="AD" clId="Web-{A4ED9D93-CD15-EDFC-1B58-C7307B83226B}" dt="2024-10-23T08:53:05.032" v="32" actId="20577"/>
        <pc:sldMkLst>
          <pc:docMk/>
          <pc:sldMk cId="1732076867" sldId="281"/>
        </pc:sldMkLst>
        <pc:spChg chg="mod">
          <ac:chgData name="Joe Coleman" userId="S::j.coleman@uwtsd.ac.uk::4cdc1fe8-b8ae-49b1-b8bb-2b6bab88a8bf" providerId="AD" clId="Web-{A4ED9D93-CD15-EDFC-1B58-C7307B83226B}" dt="2024-10-23T08:53:05.032" v="32" actId="20577"/>
          <ac:spMkLst>
            <pc:docMk/>
            <pc:sldMk cId="1732076867" sldId="281"/>
            <ac:spMk id="3" creationId="{01035BAA-1CBD-7138-8848-D36A26CDFAE0}"/>
          </ac:spMkLst>
        </pc:spChg>
      </pc:sldChg>
    </pc:docChg>
  </pc:docChgLst>
  <pc:docChgLst>
    <pc:chgData name="Joe Coleman" userId="S::j.coleman@uwtsd.ac.uk::4cdc1fe8-b8ae-49b1-b8bb-2b6bab88a8bf" providerId="AD" clId="Web-{9335B8E7-6C7E-D2DD-FE78-1B8E8C5CD4C8}"/>
    <pc:docChg chg="modSld sldOrd">
      <pc:chgData name="Joe Coleman" userId="S::j.coleman@uwtsd.ac.uk::4cdc1fe8-b8ae-49b1-b8bb-2b6bab88a8bf" providerId="AD" clId="Web-{9335B8E7-6C7E-D2DD-FE78-1B8E8C5CD4C8}" dt="2024-10-22T19:23:26.992" v="177" actId="20577"/>
      <pc:docMkLst>
        <pc:docMk/>
      </pc:docMkLst>
      <pc:sldChg chg="modSp">
        <pc:chgData name="Joe Coleman" userId="S::j.coleman@uwtsd.ac.uk::4cdc1fe8-b8ae-49b1-b8bb-2b6bab88a8bf" providerId="AD" clId="Web-{9335B8E7-6C7E-D2DD-FE78-1B8E8C5CD4C8}" dt="2024-10-22T19:13:12.672" v="68" actId="20577"/>
        <pc:sldMkLst>
          <pc:docMk/>
          <pc:sldMk cId="1149783240" sldId="263"/>
        </pc:sldMkLst>
        <pc:spChg chg="mod">
          <ac:chgData name="Joe Coleman" userId="S::j.coleman@uwtsd.ac.uk::4cdc1fe8-b8ae-49b1-b8bb-2b6bab88a8bf" providerId="AD" clId="Web-{9335B8E7-6C7E-D2DD-FE78-1B8E8C5CD4C8}" dt="2024-10-22T19:13:12.672" v="68" actId="20577"/>
          <ac:spMkLst>
            <pc:docMk/>
            <pc:sldMk cId="1149783240" sldId="263"/>
            <ac:spMk id="8" creationId="{A3D89408-29F7-BAEE-173A-AD77885DA8CC}"/>
          </ac:spMkLst>
        </pc:spChg>
      </pc:sldChg>
      <pc:sldChg chg="modSp">
        <pc:chgData name="Joe Coleman" userId="S::j.coleman@uwtsd.ac.uk::4cdc1fe8-b8ae-49b1-b8bb-2b6bab88a8bf" providerId="AD" clId="Web-{9335B8E7-6C7E-D2DD-FE78-1B8E8C5CD4C8}" dt="2024-10-22T19:12:44.311" v="63" actId="20577"/>
        <pc:sldMkLst>
          <pc:docMk/>
          <pc:sldMk cId="2533009482" sldId="267"/>
        </pc:sldMkLst>
        <pc:spChg chg="mod">
          <ac:chgData name="Joe Coleman" userId="S::j.coleman@uwtsd.ac.uk::4cdc1fe8-b8ae-49b1-b8bb-2b6bab88a8bf" providerId="AD" clId="Web-{9335B8E7-6C7E-D2DD-FE78-1B8E8C5CD4C8}" dt="2024-10-22T19:12:44.311" v="63" actId="20577"/>
          <ac:spMkLst>
            <pc:docMk/>
            <pc:sldMk cId="2533009482" sldId="267"/>
            <ac:spMk id="3" creationId="{167BD6E3-548D-06DE-E55B-380265BC56E0}"/>
          </ac:spMkLst>
        </pc:spChg>
      </pc:sldChg>
      <pc:sldChg chg="ord">
        <pc:chgData name="Joe Coleman" userId="S::j.coleman@uwtsd.ac.uk::4cdc1fe8-b8ae-49b1-b8bb-2b6bab88a8bf" providerId="AD" clId="Web-{9335B8E7-6C7E-D2DD-FE78-1B8E8C5CD4C8}" dt="2024-10-22T19:13:33.782" v="70"/>
        <pc:sldMkLst>
          <pc:docMk/>
          <pc:sldMk cId="3408375420" sldId="272"/>
        </pc:sldMkLst>
      </pc:sldChg>
      <pc:sldChg chg="modSp ord">
        <pc:chgData name="Joe Coleman" userId="S::j.coleman@uwtsd.ac.uk::4cdc1fe8-b8ae-49b1-b8bb-2b6bab88a8bf" providerId="AD" clId="Web-{9335B8E7-6C7E-D2DD-FE78-1B8E8C5CD4C8}" dt="2024-10-22T19:13:59.532" v="85" actId="14100"/>
        <pc:sldMkLst>
          <pc:docMk/>
          <pc:sldMk cId="349172522" sldId="274"/>
        </pc:sldMkLst>
        <pc:spChg chg="mod">
          <ac:chgData name="Joe Coleman" userId="S::j.coleman@uwtsd.ac.uk::4cdc1fe8-b8ae-49b1-b8bb-2b6bab88a8bf" providerId="AD" clId="Web-{9335B8E7-6C7E-D2DD-FE78-1B8E8C5CD4C8}" dt="2024-10-22T19:13:59.532" v="85" actId="14100"/>
          <ac:spMkLst>
            <pc:docMk/>
            <pc:sldMk cId="349172522" sldId="274"/>
            <ac:spMk id="7" creationId="{EE6EA47E-DCBA-334A-64EE-A4BBA241894A}"/>
          </ac:spMkLst>
        </pc:spChg>
      </pc:sldChg>
      <pc:sldChg chg="modSp">
        <pc:chgData name="Joe Coleman" userId="S::j.coleman@uwtsd.ac.uk::4cdc1fe8-b8ae-49b1-b8bb-2b6bab88a8bf" providerId="AD" clId="Web-{9335B8E7-6C7E-D2DD-FE78-1B8E8C5CD4C8}" dt="2024-10-22T19:22:55.132" v="143" actId="20577"/>
        <pc:sldMkLst>
          <pc:docMk/>
          <pc:sldMk cId="1732076867" sldId="281"/>
        </pc:sldMkLst>
        <pc:spChg chg="mod">
          <ac:chgData name="Joe Coleman" userId="S::j.coleman@uwtsd.ac.uk::4cdc1fe8-b8ae-49b1-b8bb-2b6bab88a8bf" providerId="AD" clId="Web-{9335B8E7-6C7E-D2DD-FE78-1B8E8C5CD4C8}" dt="2024-10-22T19:22:55.132" v="143" actId="20577"/>
          <ac:spMkLst>
            <pc:docMk/>
            <pc:sldMk cId="1732076867" sldId="281"/>
            <ac:spMk id="3" creationId="{01035BAA-1CBD-7138-8848-D36A26CDFAE0}"/>
          </ac:spMkLst>
        </pc:spChg>
      </pc:sldChg>
      <pc:sldChg chg="modSp">
        <pc:chgData name="Joe Coleman" userId="S::j.coleman@uwtsd.ac.uk::4cdc1fe8-b8ae-49b1-b8bb-2b6bab88a8bf" providerId="AD" clId="Web-{9335B8E7-6C7E-D2DD-FE78-1B8E8C5CD4C8}" dt="2024-10-22T19:23:26.992" v="177" actId="20577"/>
        <pc:sldMkLst>
          <pc:docMk/>
          <pc:sldMk cId="3529526363" sldId="283"/>
        </pc:sldMkLst>
        <pc:spChg chg="mod">
          <ac:chgData name="Joe Coleman" userId="S::j.coleman@uwtsd.ac.uk::4cdc1fe8-b8ae-49b1-b8bb-2b6bab88a8bf" providerId="AD" clId="Web-{9335B8E7-6C7E-D2DD-FE78-1B8E8C5CD4C8}" dt="2024-10-22T19:23:26.992" v="177" actId="20577"/>
          <ac:spMkLst>
            <pc:docMk/>
            <pc:sldMk cId="3529526363" sldId="283"/>
            <ac:spMk id="3" creationId="{275D275D-FBD7-A7E5-CE98-A82B7BCFF7B9}"/>
          </ac:spMkLst>
        </pc:spChg>
      </pc:sldChg>
    </pc:docChg>
  </pc:docChgLst>
  <pc:docChgLst>
    <pc:chgData name="Joe Coleman" userId="4cdc1fe8-b8ae-49b1-b8bb-2b6bab88a8bf" providerId="ADAL" clId="{A02A9675-42B7-4B2A-BF6F-B7498620F948}"/>
    <pc:docChg chg="undo custSel addSld delSld modSld sldOrd">
      <pc:chgData name="Joe Coleman" userId="4cdc1fe8-b8ae-49b1-b8bb-2b6bab88a8bf" providerId="ADAL" clId="{A02A9675-42B7-4B2A-BF6F-B7498620F948}" dt="2024-10-21T14:13:04.557" v="2052" actId="113"/>
      <pc:docMkLst>
        <pc:docMk/>
      </pc:docMkLst>
      <pc:sldChg chg="addSp modSp mod">
        <pc:chgData name="Joe Coleman" userId="4cdc1fe8-b8ae-49b1-b8bb-2b6bab88a8bf" providerId="ADAL" clId="{A02A9675-42B7-4B2A-BF6F-B7498620F948}" dt="2024-10-21T11:16:27.844" v="1659" actId="207"/>
        <pc:sldMkLst>
          <pc:docMk/>
          <pc:sldMk cId="2198961197" sldId="256"/>
        </pc:sldMkLst>
        <pc:spChg chg="mod">
          <ac:chgData name="Joe Coleman" userId="4cdc1fe8-b8ae-49b1-b8bb-2b6bab88a8bf" providerId="ADAL" clId="{A02A9675-42B7-4B2A-BF6F-B7498620F948}" dt="2024-10-21T11:16:27.844" v="1659" actId="207"/>
          <ac:spMkLst>
            <pc:docMk/>
            <pc:sldMk cId="2198961197" sldId="256"/>
            <ac:spMk id="2" creationId="{1134CFF1-A667-0CFF-FE3D-3527B787484B}"/>
          </ac:spMkLst>
        </pc:spChg>
        <pc:spChg chg="mod">
          <ac:chgData name="Joe Coleman" userId="4cdc1fe8-b8ae-49b1-b8bb-2b6bab88a8bf" providerId="ADAL" clId="{A02A9675-42B7-4B2A-BF6F-B7498620F948}" dt="2024-10-21T11:16:18.468" v="1658" actId="1076"/>
          <ac:spMkLst>
            <pc:docMk/>
            <pc:sldMk cId="2198961197" sldId="256"/>
            <ac:spMk id="3" creationId="{D9C7690B-3B5B-7F6A-FD4C-48B2399C5146}"/>
          </ac:spMkLst>
        </pc:spChg>
        <pc:picChg chg="add mod ord modCrop">
          <ac:chgData name="Joe Coleman" userId="4cdc1fe8-b8ae-49b1-b8bb-2b6bab88a8bf" providerId="ADAL" clId="{A02A9675-42B7-4B2A-BF6F-B7498620F948}" dt="2024-10-21T11:15:52.661" v="1651" actId="167"/>
          <ac:picMkLst>
            <pc:docMk/>
            <pc:sldMk cId="2198961197" sldId="256"/>
            <ac:picMk id="5" creationId="{51F8C704-0F2D-AD5F-5B4D-8A07BB2A7070}"/>
          </ac:picMkLst>
        </pc:picChg>
      </pc:sldChg>
      <pc:sldChg chg="modSp mod">
        <pc:chgData name="Joe Coleman" userId="4cdc1fe8-b8ae-49b1-b8bb-2b6bab88a8bf" providerId="ADAL" clId="{A02A9675-42B7-4B2A-BF6F-B7498620F948}" dt="2024-10-21T14:10:40.463" v="1660" actId="20577"/>
        <pc:sldMkLst>
          <pc:docMk/>
          <pc:sldMk cId="2238837198" sldId="266"/>
        </pc:sldMkLst>
        <pc:spChg chg="mod">
          <ac:chgData name="Joe Coleman" userId="4cdc1fe8-b8ae-49b1-b8bb-2b6bab88a8bf" providerId="ADAL" clId="{A02A9675-42B7-4B2A-BF6F-B7498620F948}" dt="2024-10-21T14:10:40.463" v="1660" actId="20577"/>
          <ac:spMkLst>
            <pc:docMk/>
            <pc:sldMk cId="2238837198" sldId="266"/>
            <ac:spMk id="3" creationId="{167BD6E3-548D-06DE-E55B-380265BC56E0}"/>
          </ac:spMkLst>
        </pc:spChg>
      </pc:sldChg>
      <pc:sldChg chg="addSp delSp modSp new mod">
        <pc:chgData name="Joe Coleman" userId="4cdc1fe8-b8ae-49b1-b8bb-2b6bab88a8bf" providerId="ADAL" clId="{A02A9675-42B7-4B2A-BF6F-B7498620F948}" dt="2024-10-21T10:31:31.161" v="154" actId="20577"/>
        <pc:sldMkLst>
          <pc:docMk/>
          <pc:sldMk cId="455324164" sldId="268"/>
        </pc:sldMkLst>
        <pc:spChg chg="mod">
          <ac:chgData name="Joe Coleman" userId="4cdc1fe8-b8ae-49b1-b8bb-2b6bab88a8bf" providerId="ADAL" clId="{A02A9675-42B7-4B2A-BF6F-B7498620F948}" dt="2024-10-21T10:31:31.161" v="154" actId="20577"/>
          <ac:spMkLst>
            <pc:docMk/>
            <pc:sldMk cId="455324164" sldId="268"/>
            <ac:spMk id="2" creationId="{EDCDC59F-0357-3128-B64B-658FD8810B6D}"/>
          </ac:spMkLst>
        </pc:spChg>
        <pc:spChg chg="del">
          <ac:chgData name="Joe Coleman" userId="4cdc1fe8-b8ae-49b1-b8bb-2b6bab88a8bf" providerId="ADAL" clId="{A02A9675-42B7-4B2A-BF6F-B7498620F948}" dt="2024-10-21T10:27:47.907" v="50"/>
          <ac:spMkLst>
            <pc:docMk/>
            <pc:sldMk cId="455324164" sldId="268"/>
            <ac:spMk id="3" creationId="{76436561-096D-2860-BC6F-0CB6E4074392}"/>
          </ac:spMkLst>
        </pc:spChg>
        <pc:spChg chg="add del mod">
          <ac:chgData name="Joe Coleman" userId="4cdc1fe8-b8ae-49b1-b8bb-2b6bab88a8bf" providerId="ADAL" clId="{A02A9675-42B7-4B2A-BF6F-B7498620F948}" dt="2024-10-21T10:28:09.081" v="57"/>
          <ac:spMkLst>
            <pc:docMk/>
            <pc:sldMk cId="455324164" sldId="268"/>
            <ac:spMk id="7" creationId="{7EC55785-BE3F-3A56-DEA3-5D27F1AD5130}"/>
          </ac:spMkLst>
        </pc:spChg>
        <pc:picChg chg="add del mod">
          <ac:chgData name="Joe Coleman" userId="4cdc1fe8-b8ae-49b1-b8bb-2b6bab88a8bf" providerId="ADAL" clId="{A02A9675-42B7-4B2A-BF6F-B7498620F948}" dt="2024-10-21T10:27:58.689" v="56" actId="478"/>
          <ac:picMkLst>
            <pc:docMk/>
            <pc:sldMk cId="455324164" sldId="268"/>
            <ac:picMk id="5" creationId="{0854491F-8144-1689-B829-A1DF123C4314}"/>
          </ac:picMkLst>
        </pc:picChg>
        <pc:picChg chg="add mod">
          <ac:chgData name="Joe Coleman" userId="4cdc1fe8-b8ae-49b1-b8bb-2b6bab88a8bf" providerId="ADAL" clId="{A02A9675-42B7-4B2A-BF6F-B7498620F948}" dt="2024-10-21T10:28:11.420" v="59" actId="27614"/>
          <ac:picMkLst>
            <pc:docMk/>
            <pc:sldMk cId="455324164" sldId="268"/>
            <ac:picMk id="9" creationId="{23DA4F96-AAD1-B7FC-2384-AA01E9F75A51}"/>
          </ac:picMkLst>
        </pc:picChg>
        <pc:picChg chg="add mod">
          <ac:chgData name="Joe Coleman" userId="4cdc1fe8-b8ae-49b1-b8bb-2b6bab88a8bf" providerId="ADAL" clId="{A02A9675-42B7-4B2A-BF6F-B7498620F948}" dt="2024-10-21T10:28:38.486" v="67" actId="1076"/>
          <ac:picMkLst>
            <pc:docMk/>
            <pc:sldMk cId="455324164" sldId="268"/>
            <ac:picMk id="11" creationId="{A0A8D9DA-C6FD-30DD-F614-E5B0D75078AD}"/>
          </ac:picMkLst>
        </pc:picChg>
        <pc:picChg chg="add mod">
          <ac:chgData name="Joe Coleman" userId="4cdc1fe8-b8ae-49b1-b8bb-2b6bab88a8bf" providerId="ADAL" clId="{A02A9675-42B7-4B2A-BF6F-B7498620F948}" dt="2024-10-21T10:28:40.468" v="68"/>
          <ac:picMkLst>
            <pc:docMk/>
            <pc:sldMk cId="455324164" sldId="268"/>
            <ac:picMk id="12" creationId="{09008D7B-978F-43DF-11C3-50349A738E1B}"/>
          </ac:picMkLst>
        </pc:picChg>
      </pc:sldChg>
      <pc:sldChg chg="addSp delSp modSp add mod">
        <pc:chgData name="Joe Coleman" userId="4cdc1fe8-b8ae-49b1-b8bb-2b6bab88a8bf" providerId="ADAL" clId="{A02A9675-42B7-4B2A-BF6F-B7498620F948}" dt="2024-10-21T10:31:26.508" v="143" actId="20577"/>
        <pc:sldMkLst>
          <pc:docMk/>
          <pc:sldMk cId="2256087366" sldId="269"/>
        </pc:sldMkLst>
        <pc:spChg chg="del">
          <ac:chgData name="Joe Coleman" userId="4cdc1fe8-b8ae-49b1-b8bb-2b6bab88a8bf" providerId="ADAL" clId="{A02A9675-42B7-4B2A-BF6F-B7498620F948}" dt="2024-10-21T10:30:37.062" v="105" actId="478"/>
          <ac:spMkLst>
            <pc:docMk/>
            <pc:sldMk cId="2256087366" sldId="269"/>
            <ac:spMk id="2" creationId="{EDCDC59F-0357-3128-B64B-658FD8810B6D}"/>
          </ac:spMkLst>
        </pc:spChg>
        <pc:spChg chg="add del mod">
          <ac:chgData name="Joe Coleman" userId="4cdc1fe8-b8ae-49b1-b8bb-2b6bab88a8bf" providerId="ADAL" clId="{A02A9675-42B7-4B2A-BF6F-B7498620F948}" dt="2024-10-21T10:30:39.120" v="106" actId="478"/>
          <ac:spMkLst>
            <pc:docMk/>
            <pc:sldMk cId="2256087366" sldId="269"/>
            <ac:spMk id="4" creationId="{6C31DFD1-E1BD-4494-E9FA-75495B7CAAB7}"/>
          </ac:spMkLst>
        </pc:spChg>
        <pc:spChg chg="add mod">
          <ac:chgData name="Joe Coleman" userId="4cdc1fe8-b8ae-49b1-b8bb-2b6bab88a8bf" providerId="ADAL" clId="{A02A9675-42B7-4B2A-BF6F-B7498620F948}" dt="2024-10-21T10:31:26.508" v="143" actId="20577"/>
          <ac:spMkLst>
            <pc:docMk/>
            <pc:sldMk cId="2256087366" sldId="269"/>
            <ac:spMk id="5" creationId="{9B415385-6A56-FED0-8584-9C3FA91CCF55}"/>
          </ac:spMkLst>
        </pc:spChg>
      </pc:sldChg>
      <pc:sldChg chg="addSp delSp modSp new mod">
        <pc:chgData name="Joe Coleman" userId="4cdc1fe8-b8ae-49b1-b8bb-2b6bab88a8bf" providerId="ADAL" clId="{A02A9675-42B7-4B2A-BF6F-B7498620F948}" dt="2024-10-21T11:10:47.801" v="1018" actId="478"/>
        <pc:sldMkLst>
          <pc:docMk/>
          <pc:sldMk cId="541960931" sldId="270"/>
        </pc:sldMkLst>
        <pc:spChg chg="del">
          <ac:chgData name="Joe Coleman" userId="4cdc1fe8-b8ae-49b1-b8bb-2b6bab88a8bf" providerId="ADAL" clId="{A02A9675-42B7-4B2A-BF6F-B7498620F948}" dt="2024-10-21T10:30:43.269" v="109" actId="478"/>
          <ac:spMkLst>
            <pc:docMk/>
            <pc:sldMk cId="541960931" sldId="270"/>
            <ac:spMk id="2" creationId="{711E7699-4DCA-AF28-C6EF-3D49BFF1B54F}"/>
          </ac:spMkLst>
        </pc:spChg>
        <pc:spChg chg="del">
          <ac:chgData name="Joe Coleman" userId="4cdc1fe8-b8ae-49b1-b8bb-2b6bab88a8bf" providerId="ADAL" clId="{A02A9675-42B7-4B2A-BF6F-B7498620F948}" dt="2024-10-21T10:30:44.520" v="110" actId="478"/>
          <ac:spMkLst>
            <pc:docMk/>
            <pc:sldMk cId="541960931" sldId="270"/>
            <ac:spMk id="3" creationId="{13AE508A-9433-D500-46B4-225526661B12}"/>
          </ac:spMkLst>
        </pc:spChg>
        <pc:spChg chg="add mod">
          <ac:chgData name="Joe Coleman" userId="4cdc1fe8-b8ae-49b1-b8bb-2b6bab88a8bf" providerId="ADAL" clId="{A02A9675-42B7-4B2A-BF6F-B7498620F948}" dt="2024-10-21T10:30:48.237" v="120" actId="20577"/>
          <ac:spMkLst>
            <pc:docMk/>
            <pc:sldMk cId="541960931" sldId="270"/>
            <ac:spMk id="4" creationId="{4F39AC50-68DB-4555-1F63-4D7D3EA254F1}"/>
          </ac:spMkLst>
        </pc:spChg>
        <pc:picChg chg="add del mod">
          <ac:chgData name="Joe Coleman" userId="4cdc1fe8-b8ae-49b1-b8bb-2b6bab88a8bf" providerId="ADAL" clId="{A02A9675-42B7-4B2A-BF6F-B7498620F948}" dt="2024-10-21T10:31:06.650" v="124" actId="478"/>
          <ac:picMkLst>
            <pc:docMk/>
            <pc:sldMk cId="541960931" sldId="270"/>
            <ac:picMk id="6" creationId="{3565747D-77DF-8209-EBF1-EDFECAD106B2}"/>
          </ac:picMkLst>
        </pc:picChg>
        <pc:picChg chg="add mod">
          <ac:chgData name="Joe Coleman" userId="4cdc1fe8-b8ae-49b1-b8bb-2b6bab88a8bf" providerId="ADAL" clId="{A02A9675-42B7-4B2A-BF6F-B7498620F948}" dt="2024-10-21T10:31:20.741" v="132" actId="1076"/>
          <ac:picMkLst>
            <pc:docMk/>
            <pc:sldMk cId="541960931" sldId="270"/>
            <ac:picMk id="8" creationId="{C51E800F-8430-0116-78AB-D022D90EECA4}"/>
          </ac:picMkLst>
        </pc:picChg>
        <pc:picChg chg="add del mod">
          <ac:chgData name="Joe Coleman" userId="4cdc1fe8-b8ae-49b1-b8bb-2b6bab88a8bf" providerId="ADAL" clId="{A02A9675-42B7-4B2A-BF6F-B7498620F948}" dt="2024-10-21T10:44:23.402" v="166" actId="21"/>
          <ac:picMkLst>
            <pc:docMk/>
            <pc:sldMk cId="541960931" sldId="270"/>
            <ac:picMk id="10" creationId="{6EDADBF4-60EA-24BA-D225-7C65CB64C986}"/>
          </ac:picMkLst>
        </pc:picChg>
        <pc:picChg chg="add del mod">
          <ac:chgData name="Joe Coleman" userId="4cdc1fe8-b8ae-49b1-b8bb-2b6bab88a8bf" providerId="ADAL" clId="{A02A9675-42B7-4B2A-BF6F-B7498620F948}" dt="2024-10-21T11:10:47.801" v="1018" actId="478"/>
          <ac:picMkLst>
            <pc:docMk/>
            <pc:sldMk cId="541960931" sldId="270"/>
            <ac:picMk id="12" creationId="{7030D7FE-8631-6E7D-DCBE-F0EA481E0716}"/>
          </ac:picMkLst>
        </pc:picChg>
      </pc:sldChg>
      <pc:sldChg chg="addSp delSp modSp new mod ord">
        <pc:chgData name="Joe Coleman" userId="4cdc1fe8-b8ae-49b1-b8bb-2b6bab88a8bf" providerId="ADAL" clId="{A02A9675-42B7-4B2A-BF6F-B7498620F948}" dt="2024-10-21T11:10:15.449" v="1006" actId="20577"/>
        <pc:sldMkLst>
          <pc:docMk/>
          <pc:sldMk cId="95625684" sldId="271"/>
        </pc:sldMkLst>
        <pc:spChg chg="del">
          <ac:chgData name="Joe Coleman" userId="4cdc1fe8-b8ae-49b1-b8bb-2b6bab88a8bf" providerId="ADAL" clId="{A02A9675-42B7-4B2A-BF6F-B7498620F948}" dt="2024-10-21T10:36:24.049" v="157" actId="478"/>
          <ac:spMkLst>
            <pc:docMk/>
            <pc:sldMk cId="95625684" sldId="271"/>
            <ac:spMk id="2" creationId="{2A913A7E-10C4-0885-9ACB-00D16A875ED8}"/>
          </ac:spMkLst>
        </pc:spChg>
        <pc:spChg chg="del">
          <ac:chgData name="Joe Coleman" userId="4cdc1fe8-b8ae-49b1-b8bb-2b6bab88a8bf" providerId="ADAL" clId="{A02A9675-42B7-4B2A-BF6F-B7498620F948}" dt="2024-10-21T10:36:21.832" v="156" actId="478"/>
          <ac:spMkLst>
            <pc:docMk/>
            <pc:sldMk cId="95625684" sldId="271"/>
            <ac:spMk id="3" creationId="{0359F513-7524-FC1C-F685-04655B88BAD2}"/>
          </ac:spMkLst>
        </pc:spChg>
        <pc:spChg chg="add mod">
          <ac:chgData name="Joe Coleman" userId="4cdc1fe8-b8ae-49b1-b8bb-2b6bab88a8bf" providerId="ADAL" clId="{A02A9675-42B7-4B2A-BF6F-B7498620F948}" dt="2024-10-21T11:10:15.449" v="1006" actId="20577"/>
          <ac:spMkLst>
            <pc:docMk/>
            <pc:sldMk cId="95625684" sldId="271"/>
            <ac:spMk id="6" creationId="{BF4D5347-17BB-D0B1-79F2-496FCC97DC9C}"/>
          </ac:spMkLst>
        </pc:spChg>
        <pc:picChg chg="add mod">
          <ac:chgData name="Joe Coleman" userId="4cdc1fe8-b8ae-49b1-b8bb-2b6bab88a8bf" providerId="ADAL" clId="{A02A9675-42B7-4B2A-BF6F-B7498620F948}" dt="2024-10-21T11:10:04.712" v="978" actId="1076"/>
          <ac:picMkLst>
            <pc:docMk/>
            <pc:sldMk cId="95625684" sldId="271"/>
            <ac:picMk id="5" creationId="{D73A118F-8C21-AA66-B897-6C773A17C524}"/>
          </ac:picMkLst>
        </pc:picChg>
      </pc:sldChg>
      <pc:sldChg chg="add del">
        <pc:chgData name="Joe Coleman" userId="4cdc1fe8-b8ae-49b1-b8bb-2b6bab88a8bf" providerId="ADAL" clId="{A02A9675-42B7-4B2A-BF6F-B7498620F948}" dt="2024-10-21T10:36:32.053" v="162" actId="47"/>
        <pc:sldMkLst>
          <pc:docMk/>
          <pc:sldMk cId="739665017" sldId="272"/>
        </pc:sldMkLst>
      </pc:sldChg>
      <pc:sldChg chg="addSp delSp modSp new mod modAnim">
        <pc:chgData name="Joe Coleman" userId="4cdc1fe8-b8ae-49b1-b8bb-2b6bab88a8bf" providerId="ADAL" clId="{A02A9675-42B7-4B2A-BF6F-B7498620F948}" dt="2024-10-21T10:51:01.230" v="287" actId="20577"/>
        <pc:sldMkLst>
          <pc:docMk/>
          <pc:sldMk cId="3408375420" sldId="272"/>
        </pc:sldMkLst>
        <pc:spChg chg="del">
          <ac:chgData name="Joe Coleman" userId="4cdc1fe8-b8ae-49b1-b8bb-2b6bab88a8bf" providerId="ADAL" clId="{A02A9675-42B7-4B2A-BF6F-B7498620F948}" dt="2024-10-21T10:44:28.581" v="169" actId="478"/>
          <ac:spMkLst>
            <pc:docMk/>
            <pc:sldMk cId="3408375420" sldId="272"/>
            <ac:spMk id="2" creationId="{42F24CDD-A8D6-2946-5D71-AAF63D285911}"/>
          </ac:spMkLst>
        </pc:spChg>
        <pc:spChg chg="del">
          <ac:chgData name="Joe Coleman" userId="4cdc1fe8-b8ae-49b1-b8bb-2b6bab88a8bf" providerId="ADAL" clId="{A02A9675-42B7-4B2A-BF6F-B7498620F948}" dt="2024-10-21T10:44:27.488" v="168" actId="478"/>
          <ac:spMkLst>
            <pc:docMk/>
            <pc:sldMk cId="3408375420" sldId="272"/>
            <ac:spMk id="3" creationId="{74ECE2EB-8D78-A1FE-A884-1DC1649675FC}"/>
          </ac:spMkLst>
        </pc:spChg>
        <pc:spChg chg="add mod">
          <ac:chgData name="Joe Coleman" userId="4cdc1fe8-b8ae-49b1-b8bb-2b6bab88a8bf" providerId="ADAL" clId="{A02A9675-42B7-4B2A-BF6F-B7498620F948}" dt="2024-10-21T10:51:01.230" v="287" actId="20577"/>
          <ac:spMkLst>
            <pc:docMk/>
            <pc:sldMk cId="3408375420" sldId="272"/>
            <ac:spMk id="4" creationId="{1F59EE34-7C8D-252B-C619-314F4F28FB17}"/>
          </ac:spMkLst>
        </pc:spChg>
        <pc:picChg chg="add mod">
          <ac:chgData name="Joe Coleman" userId="4cdc1fe8-b8ae-49b1-b8bb-2b6bab88a8bf" providerId="ADAL" clId="{A02A9675-42B7-4B2A-BF6F-B7498620F948}" dt="2024-10-21T10:49:05.378" v="212" actId="14100"/>
          <ac:picMkLst>
            <pc:docMk/>
            <pc:sldMk cId="3408375420" sldId="272"/>
            <ac:picMk id="10" creationId="{6EDADBF4-60EA-24BA-D225-7C65CB64C986}"/>
          </ac:picMkLst>
        </pc:picChg>
        <pc:picChg chg="add mod">
          <ac:chgData name="Joe Coleman" userId="4cdc1fe8-b8ae-49b1-b8bb-2b6bab88a8bf" providerId="ADAL" clId="{A02A9675-42B7-4B2A-BF6F-B7498620F948}" dt="2024-10-21T10:49:02.618" v="211" actId="1076"/>
          <ac:picMkLst>
            <pc:docMk/>
            <pc:sldMk cId="3408375420" sldId="272"/>
            <ac:picMk id="4098" creationId="{903E5067-0B65-8490-15CE-0BF5BAC6C73E}"/>
          </ac:picMkLst>
        </pc:picChg>
      </pc:sldChg>
      <pc:sldChg chg="addSp delSp modSp add mod">
        <pc:chgData name="Joe Coleman" userId="4cdc1fe8-b8ae-49b1-b8bb-2b6bab88a8bf" providerId="ADAL" clId="{A02A9675-42B7-4B2A-BF6F-B7498620F948}" dt="2024-10-21T11:02:02.647" v="742" actId="27636"/>
        <pc:sldMkLst>
          <pc:docMk/>
          <pc:sldMk cId="1287863969" sldId="273"/>
        </pc:sldMkLst>
        <pc:spChg chg="add mod">
          <ac:chgData name="Joe Coleman" userId="4cdc1fe8-b8ae-49b1-b8bb-2b6bab88a8bf" providerId="ADAL" clId="{A02A9675-42B7-4B2A-BF6F-B7498620F948}" dt="2024-10-21T11:00:37.605" v="590" actId="20577"/>
          <ac:spMkLst>
            <pc:docMk/>
            <pc:sldMk cId="1287863969" sldId="273"/>
            <ac:spMk id="2" creationId="{DFAC7948-0A20-C1DF-6BA8-3BB39EC5728A}"/>
          </ac:spMkLst>
        </pc:spChg>
        <pc:spChg chg="add mod">
          <ac:chgData name="Joe Coleman" userId="4cdc1fe8-b8ae-49b1-b8bb-2b6bab88a8bf" providerId="ADAL" clId="{A02A9675-42B7-4B2A-BF6F-B7498620F948}" dt="2024-10-21T11:02:02.647" v="742" actId="27636"/>
          <ac:spMkLst>
            <pc:docMk/>
            <pc:sldMk cId="1287863969" sldId="273"/>
            <ac:spMk id="14" creationId="{9D32A8CA-9E67-F3E6-5FDE-463414ED180B}"/>
          </ac:spMkLst>
        </pc:spChg>
        <pc:picChg chg="add del mod">
          <ac:chgData name="Joe Coleman" userId="4cdc1fe8-b8ae-49b1-b8bb-2b6bab88a8bf" providerId="ADAL" clId="{A02A9675-42B7-4B2A-BF6F-B7498620F948}" dt="2024-10-21T11:00:55.023" v="592" actId="478"/>
          <ac:picMkLst>
            <pc:docMk/>
            <pc:sldMk cId="1287863969" sldId="273"/>
            <ac:picMk id="4" creationId="{660D8C4B-FAE4-CC36-B5C2-F2A623AC1059}"/>
          </ac:picMkLst>
        </pc:picChg>
        <pc:picChg chg="add mod">
          <ac:chgData name="Joe Coleman" userId="4cdc1fe8-b8ae-49b1-b8bb-2b6bab88a8bf" providerId="ADAL" clId="{A02A9675-42B7-4B2A-BF6F-B7498620F948}" dt="2024-10-21T11:01:30.301" v="612" actId="1076"/>
          <ac:picMkLst>
            <pc:docMk/>
            <pc:sldMk cId="1287863969" sldId="273"/>
            <ac:picMk id="6" creationId="{F51797CA-135A-0D45-F759-8004E3531A4F}"/>
          </ac:picMkLst>
        </pc:picChg>
        <pc:picChg chg="add mod">
          <ac:chgData name="Joe Coleman" userId="4cdc1fe8-b8ae-49b1-b8bb-2b6bab88a8bf" providerId="ADAL" clId="{A02A9675-42B7-4B2A-BF6F-B7498620F948}" dt="2024-10-21T11:01:31.260" v="613" actId="1076"/>
          <ac:picMkLst>
            <pc:docMk/>
            <pc:sldMk cId="1287863969" sldId="273"/>
            <ac:picMk id="8" creationId="{0E1F873B-F0D4-4191-691B-951FF7450DA4}"/>
          </ac:picMkLst>
        </pc:picChg>
        <pc:picChg chg="del">
          <ac:chgData name="Joe Coleman" userId="4cdc1fe8-b8ae-49b1-b8bb-2b6bab88a8bf" providerId="ADAL" clId="{A02A9675-42B7-4B2A-BF6F-B7498620F948}" dt="2024-10-21T10:44:44.167" v="176" actId="478"/>
          <ac:picMkLst>
            <pc:docMk/>
            <pc:sldMk cId="1287863969" sldId="273"/>
            <ac:picMk id="10" creationId="{6EDADBF4-60EA-24BA-D225-7C65CB64C986}"/>
          </ac:picMkLst>
        </pc:picChg>
        <pc:picChg chg="add mod">
          <ac:chgData name="Joe Coleman" userId="4cdc1fe8-b8ae-49b1-b8bb-2b6bab88a8bf" providerId="ADAL" clId="{A02A9675-42B7-4B2A-BF6F-B7498620F948}" dt="2024-10-21T11:01:32.850" v="614" actId="1076"/>
          <ac:picMkLst>
            <pc:docMk/>
            <pc:sldMk cId="1287863969" sldId="273"/>
            <ac:picMk id="11" creationId="{28309B08-F06C-DCB3-498E-77238CC02121}"/>
          </ac:picMkLst>
        </pc:picChg>
        <pc:picChg chg="add del mod">
          <ac:chgData name="Joe Coleman" userId="4cdc1fe8-b8ae-49b1-b8bb-2b6bab88a8bf" providerId="ADAL" clId="{A02A9675-42B7-4B2A-BF6F-B7498620F948}" dt="2024-10-21T11:01:14.430" v="601" actId="478"/>
          <ac:picMkLst>
            <pc:docMk/>
            <pc:sldMk cId="1287863969" sldId="273"/>
            <ac:picMk id="13" creationId="{E1A3DE00-0581-303E-C37A-90710E889EAE}"/>
          </ac:picMkLst>
        </pc:picChg>
      </pc:sldChg>
      <pc:sldChg chg="addSp delSp modSp new mod">
        <pc:chgData name="Joe Coleman" userId="4cdc1fe8-b8ae-49b1-b8bb-2b6bab88a8bf" providerId="ADAL" clId="{A02A9675-42B7-4B2A-BF6F-B7498620F948}" dt="2024-10-21T11:00:23.117" v="578" actId="1076"/>
        <pc:sldMkLst>
          <pc:docMk/>
          <pc:sldMk cId="349172522" sldId="274"/>
        </pc:sldMkLst>
        <pc:spChg chg="del">
          <ac:chgData name="Joe Coleman" userId="4cdc1fe8-b8ae-49b1-b8bb-2b6bab88a8bf" providerId="ADAL" clId="{A02A9675-42B7-4B2A-BF6F-B7498620F948}" dt="2024-10-21T10:48:33.444" v="202" actId="478"/>
          <ac:spMkLst>
            <pc:docMk/>
            <pc:sldMk cId="349172522" sldId="274"/>
            <ac:spMk id="2" creationId="{D3E8AE0E-6194-99FF-613A-B001F48F9894}"/>
          </ac:spMkLst>
        </pc:spChg>
        <pc:spChg chg="del">
          <ac:chgData name="Joe Coleman" userId="4cdc1fe8-b8ae-49b1-b8bb-2b6bab88a8bf" providerId="ADAL" clId="{A02A9675-42B7-4B2A-BF6F-B7498620F948}" dt="2024-10-21T10:48:32.646" v="201" actId="478"/>
          <ac:spMkLst>
            <pc:docMk/>
            <pc:sldMk cId="349172522" sldId="274"/>
            <ac:spMk id="3" creationId="{5B2C79F8-A3AD-E0A5-E105-5560213FE98D}"/>
          </ac:spMkLst>
        </pc:spChg>
        <pc:spChg chg="add mod">
          <ac:chgData name="Joe Coleman" userId="4cdc1fe8-b8ae-49b1-b8bb-2b6bab88a8bf" providerId="ADAL" clId="{A02A9675-42B7-4B2A-BF6F-B7498620F948}" dt="2024-10-21T10:51:13.294" v="290" actId="1076"/>
          <ac:spMkLst>
            <pc:docMk/>
            <pc:sldMk cId="349172522" sldId="274"/>
            <ac:spMk id="6" creationId="{37FD3692-F8B8-D1A9-3EC5-66EFE6F6ACDD}"/>
          </ac:spMkLst>
        </pc:spChg>
        <pc:spChg chg="add mod">
          <ac:chgData name="Joe Coleman" userId="4cdc1fe8-b8ae-49b1-b8bb-2b6bab88a8bf" providerId="ADAL" clId="{A02A9675-42B7-4B2A-BF6F-B7498620F948}" dt="2024-10-21T10:59:47.885" v="442" actId="1076"/>
          <ac:spMkLst>
            <pc:docMk/>
            <pc:sldMk cId="349172522" sldId="274"/>
            <ac:spMk id="7" creationId="{EE6EA47E-DCBA-334A-64EE-A4BBA241894A}"/>
          </ac:spMkLst>
        </pc:spChg>
        <pc:spChg chg="add mod">
          <ac:chgData name="Joe Coleman" userId="4cdc1fe8-b8ae-49b1-b8bb-2b6bab88a8bf" providerId="ADAL" clId="{A02A9675-42B7-4B2A-BF6F-B7498620F948}" dt="2024-10-21T11:00:23.117" v="578" actId="1076"/>
          <ac:spMkLst>
            <pc:docMk/>
            <pc:sldMk cId="349172522" sldId="274"/>
            <ac:spMk id="8" creationId="{604655F2-BD19-ACD6-EEDA-C8BB0B91BB65}"/>
          </ac:spMkLst>
        </pc:spChg>
        <pc:picChg chg="add mod modCrop">
          <ac:chgData name="Joe Coleman" userId="4cdc1fe8-b8ae-49b1-b8bb-2b6bab88a8bf" providerId="ADAL" clId="{A02A9675-42B7-4B2A-BF6F-B7498620F948}" dt="2024-10-21T10:51:15.811" v="291" actId="1076"/>
          <ac:picMkLst>
            <pc:docMk/>
            <pc:sldMk cId="349172522" sldId="274"/>
            <ac:picMk id="5" creationId="{B58903BB-CB2E-A209-AEA2-7A7F89D53F7B}"/>
          </ac:picMkLst>
        </pc:picChg>
      </pc:sldChg>
      <pc:sldChg chg="addSp delSp modSp add mod">
        <pc:chgData name="Joe Coleman" userId="4cdc1fe8-b8ae-49b1-b8bb-2b6bab88a8bf" providerId="ADAL" clId="{A02A9675-42B7-4B2A-BF6F-B7498620F948}" dt="2024-10-21T11:07:02.766" v="949" actId="478"/>
        <pc:sldMkLst>
          <pc:docMk/>
          <pc:sldMk cId="4173356940" sldId="275"/>
        </pc:sldMkLst>
        <pc:spChg chg="mod">
          <ac:chgData name="Joe Coleman" userId="4cdc1fe8-b8ae-49b1-b8bb-2b6bab88a8bf" providerId="ADAL" clId="{A02A9675-42B7-4B2A-BF6F-B7498620F948}" dt="2024-10-21T11:05:02.759" v="927" actId="20577"/>
          <ac:spMkLst>
            <pc:docMk/>
            <pc:sldMk cId="4173356940" sldId="275"/>
            <ac:spMk id="14" creationId="{9D32A8CA-9E67-F3E6-5FDE-463414ED180B}"/>
          </ac:spMkLst>
        </pc:spChg>
        <pc:picChg chg="add del mod modCrop">
          <ac:chgData name="Joe Coleman" userId="4cdc1fe8-b8ae-49b1-b8bb-2b6bab88a8bf" providerId="ADAL" clId="{A02A9675-42B7-4B2A-BF6F-B7498620F948}" dt="2024-10-21T11:07:02.766" v="949" actId="478"/>
          <ac:picMkLst>
            <pc:docMk/>
            <pc:sldMk cId="4173356940" sldId="275"/>
            <ac:picMk id="4" creationId="{ECEB2754-FCF4-F53C-7065-4E6AB56360D6}"/>
          </ac:picMkLst>
        </pc:picChg>
        <pc:picChg chg="del">
          <ac:chgData name="Joe Coleman" userId="4cdc1fe8-b8ae-49b1-b8bb-2b6bab88a8bf" providerId="ADAL" clId="{A02A9675-42B7-4B2A-BF6F-B7498620F948}" dt="2024-10-21T11:04:13.728" v="745" actId="478"/>
          <ac:picMkLst>
            <pc:docMk/>
            <pc:sldMk cId="4173356940" sldId="275"/>
            <ac:picMk id="6" creationId="{F51797CA-135A-0D45-F759-8004E3531A4F}"/>
          </ac:picMkLst>
        </pc:picChg>
        <pc:picChg chg="add mod modCrop">
          <ac:chgData name="Joe Coleman" userId="4cdc1fe8-b8ae-49b1-b8bb-2b6bab88a8bf" providerId="ADAL" clId="{A02A9675-42B7-4B2A-BF6F-B7498620F948}" dt="2024-10-21T11:06:58.750" v="948" actId="732"/>
          <ac:picMkLst>
            <pc:docMk/>
            <pc:sldMk cId="4173356940" sldId="275"/>
            <ac:picMk id="7" creationId="{BAE57994-4B1F-5F52-7FEA-77CBFEE7590C}"/>
          </ac:picMkLst>
        </pc:picChg>
        <pc:picChg chg="del">
          <ac:chgData name="Joe Coleman" userId="4cdc1fe8-b8ae-49b1-b8bb-2b6bab88a8bf" providerId="ADAL" clId="{A02A9675-42B7-4B2A-BF6F-B7498620F948}" dt="2024-10-21T11:04:13.254" v="744" actId="478"/>
          <ac:picMkLst>
            <pc:docMk/>
            <pc:sldMk cId="4173356940" sldId="275"/>
            <ac:picMk id="8" creationId="{0E1F873B-F0D4-4191-691B-951FF7450DA4}"/>
          </ac:picMkLst>
        </pc:picChg>
        <pc:picChg chg="add del">
          <ac:chgData name="Joe Coleman" userId="4cdc1fe8-b8ae-49b1-b8bb-2b6bab88a8bf" providerId="ADAL" clId="{A02A9675-42B7-4B2A-BF6F-B7498620F948}" dt="2024-10-21T11:05:57.422" v="934" actId="22"/>
          <ac:picMkLst>
            <pc:docMk/>
            <pc:sldMk cId="4173356940" sldId="275"/>
            <ac:picMk id="10" creationId="{F4163944-3004-B1D8-3E14-DCBF3E4515D8}"/>
          </ac:picMkLst>
        </pc:picChg>
        <pc:picChg chg="del">
          <ac:chgData name="Joe Coleman" userId="4cdc1fe8-b8ae-49b1-b8bb-2b6bab88a8bf" providerId="ADAL" clId="{A02A9675-42B7-4B2A-BF6F-B7498620F948}" dt="2024-10-21T11:04:14.204" v="746" actId="478"/>
          <ac:picMkLst>
            <pc:docMk/>
            <pc:sldMk cId="4173356940" sldId="275"/>
            <ac:picMk id="11" creationId="{28309B08-F06C-DCB3-498E-77238CC02121}"/>
          </ac:picMkLst>
        </pc:picChg>
      </pc:sldChg>
      <pc:sldChg chg="addSp delSp modSp add mod">
        <pc:chgData name="Joe Coleman" userId="4cdc1fe8-b8ae-49b1-b8bb-2b6bab88a8bf" providerId="ADAL" clId="{A02A9675-42B7-4B2A-BF6F-B7498620F948}" dt="2024-10-21T11:06:50.007" v="947" actId="478"/>
        <pc:sldMkLst>
          <pc:docMk/>
          <pc:sldMk cId="1280030640" sldId="276"/>
        </pc:sldMkLst>
        <pc:picChg chg="add mod modCrop">
          <ac:chgData name="Joe Coleman" userId="4cdc1fe8-b8ae-49b1-b8bb-2b6bab88a8bf" providerId="ADAL" clId="{A02A9675-42B7-4B2A-BF6F-B7498620F948}" dt="2024-10-21T11:06:40.751" v="945" actId="732"/>
          <ac:picMkLst>
            <pc:docMk/>
            <pc:sldMk cId="1280030640" sldId="276"/>
            <ac:picMk id="5" creationId="{3495DE1E-739E-B078-640E-452172FDF18B}"/>
          </ac:picMkLst>
        </pc:picChg>
        <pc:picChg chg="del mod modCrop">
          <ac:chgData name="Joe Coleman" userId="4cdc1fe8-b8ae-49b1-b8bb-2b6bab88a8bf" providerId="ADAL" clId="{A02A9675-42B7-4B2A-BF6F-B7498620F948}" dt="2024-10-21T11:06:50.007" v="947" actId="478"/>
          <ac:picMkLst>
            <pc:docMk/>
            <pc:sldMk cId="1280030640" sldId="276"/>
            <ac:picMk id="7" creationId="{BAE57994-4B1F-5F52-7FEA-77CBFEE7590C}"/>
          </ac:picMkLst>
        </pc:picChg>
      </pc:sldChg>
      <pc:sldChg chg="addSp delSp new del mod">
        <pc:chgData name="Joe Coleman" userId="4cdc1fe8-b8ae-49b1-b8bb-2b6bab88a8bf" providerId="ADAL" clId="{A02A9675-42B7-4B2A-BF6F-B7498620F948}" dt="2024-10-21T11:06:19.282" v="941" actId="47"/>
        <pc:sldMkLst>
          <pc:docMk/>
          <pc:sldMk cId="4244977129" sldId="276"/>
        </pc:sldMkLst>
        <pc:spChg chg="del">
          <ac:chgData name="Joe Coleman" userId="4cdc1fe8-b8ae-49b1-b8bb-2b6bab88a8bf" providerId="ADAL" clId="{A02A9675-42B7-4B2A-BF6F-B7498620F948}" dt="2024-10-21T11:06:03.433" v="937" actId="478"/>
          <ac:spMkLst>
            <pc:docMk/>
            <pc:sldMk cId="4244977129" sldId="276"/>
            <ac:spMk id="2" creationId="{092E144B-7C17-663B-95FE-EA61D1355CA8}"/>
          </ac:spMkLst>
        </pc:spChg>
        <pc:spChg chg="del">
          <ac:chgData name="Joe Coleman" userId="4cdc1fe8-b8ae-49b1-b8bb-2b6bab88a8bf" providerId="ADAL" clId="{A02A9675-42B7-4B2A-BF6F-B7498620F948}" dt="2024-10-21T11:06:02.785" v="936" actId="478"/>
          <ac:spMkLst>
            <pc:docMk/>
            <pc:sldMk cId="4244977129" sldId="276"/>
            <ac:spMk id="3" creationId="{7F8F8E68-03A7-D115-FE7B-E6E25226C95A}"/>
          </ac:spMkLst>
        </pc:spChg>
        <pc:picChg chg="add del">
          <ac:chgData name="Joe Coleman" userId="4cdc1fe8-b8ae-49b1-b8bb-2b6bab88a8bf" providerId="ADAL" clId="{A02A9675-42B7-4B2A-BF6F-B7498620F948}" dt="2024-10-21T11:06:18.196" v="940" actId="478"/>
          <ac:picMkLst>
            <pc:docMk/>
            <pc:sldMk cId="4244977129" sldId="276"/>
            <ac:picMk id="5" creationId="{E4FF13A5-820C-0136-A4DF-00E0EB59F43A}"/>
          </ac:picMkLst>
        </pc:picChg>
      </pc:sldChg>
      <pc:sldChg chg="addSp delSp modSp new mod modAnim">
        <pc:chgData name="Joe Coleman" userId="4cdc1fe8-b8ae-49b1-b8bb-2b6bab88a8bf" providerId="ADAL" clId="{A02A9675-42B7-4B2A-BF6F-B7498620F948}" dt="2024-10-21T11:09:39.563" v="974" actId="14100"/>
        <pc:sldMkLst>
          <pc:docMk/>
          <pc:sldMk cId="2389361926" sldId="277"/>
        </pc:sldMkLst>
        <pc:spChg chg="mod">
          <ac:chgData name="Joe Coleman" userId="4cdc1fe8-b8ae-49b1-b8bb-2b6bab88a8bf" providerId="ADAL" clId="{A02A9675-42B7-4B2A-BF6F-B7498620F948}" dt="2024-10-21T11:09:35.929" v="972" actId="1076"/>
          <ac:spMkLst>
            <pc:docMk/>
            <pc:sldMk cId="2389361926" sldId="277"/>
            <ac:spMk id="2" creationId="{1B054E5D-C1DC-2169-83CC-D8D783B22698}"/>
          </ac:spMkLst>
        </pc:spChg>
        <pc:spChg chg="del">
          <ac:chgData name="Joe Coleman" userId="4cdc1fe8-b8ae-49b1-b8bb-2b6bab88a8bf" providerId="ADAL" clId="{A02A9675-42B7-4B2A-BF6F-B7498620F948}" dt="2024-10-21T11:09:26.397" v="951"/>
          <ac:spMkLst>
            <pc:docMk/>
            <pc:sldMk cId="2389361926" sldId="277"/>
            <ac:spMk id="3" creationId="{B439BD72-8536-6976-6E65-B00104C03980}"/>
          </ac:spMkLst>
        </pc:spChg>
        <pc:picChg chg="add mod">
          <ac:chgData name="Joe Coleman" userId="4cdc1fe8-b8ae-49b1-b8bb-2b6bab88a8bf" providerId="ADAL" clId="{A02A9675-42B7-4B2A-BF6F-B7498620F948}" dt="2024-10-21T11:09:39.563" v="974" actId="14100"/>
          <ac:picMkLst>
            <pc:docMk/>
            <pc:sldMk cId="2389361926" sldId="277"/>
            <ac:picMk id="4" creationId="{E1987F47-9E93-4FC1-5190-87C27B900289}"/>
          </ac:picMkLst>
        </pc:picChg>
      </pc:sldChg>
      <pc:sldChg chg="add del">
        <pc:chgData name="Joe Coleman" userId="4cdc1fe8-b8ae-49b1-b8bb-2b6bab88a8bf" providerId="ADAL" clId="{A02A9675-42B7-4B2A-BF6F-B7498620F948}" dt="2024-10-21T11:10:24.152" v="1008" actId="47"/>
        <pc:sldMkLst>
          <pc:docMk/>
          <pc:sldMk cId="2098982320" sldId="278"/>
        </pc:sldMkLst>
      </pc:sldChg>
      <pc:sldChg chg="add">
        <pc:chgData name="Joe Coleman" userId="4cdc1fe8-b8ae-49b1-b8bb-2b6bab88a8bf" providerId="ADAL" clId="{A02A9675-42B7-4B2A-BF6F-B7498620F948}" dt="2024-10-21T11:10:45.528" v="1017" actId="2890"/>
        <pc:sldMkLst>
          <pc:docMk/>
          <pc:sldMk cId="2727662459" sldId="278"/>
        </pc:sldMkLst>
      </pc:sldChg>
      <pc:sldChg chg="addSp delSp modSp add mod">
        <pc:chgData name="Joe Coleman" userId="4cdc1fe8-b8ae-49b1-b8bb-2b6bab88a8bf" providerId="ADAL" clId="{A02A9675-42B7-4B2A-BF6F-B7498620F948}" dt="2024-10-21T11:11:11.674" v="1028" actId="1076"/>
        <pc:sldMkLst>
          <pc:docMk/>
          <pc:sldMk cId="2011909358" sldId="279"/>
        </pc:sldMkLst>
        <pc:picChg chg="add mod">
          <ac:chgData name="Joe Coleman" userId="4cdc1fe8-b8ae-49b1-b8bb-2b6bab88a8bf" providerId="ADAL" clId="{A02A9675-42B7-4B2A-BF6F-B7498620F948}" dt="2024-10-21T11:11:11.674" v="1028" actId="1076"/>
          <ac:picMkLst>
            <pc:docMk/>
            <pc:sldMk cId="2011909358" sldId="279"/>
            <ac:picMk id="3" creationId="{D3FAE582-A4C6-8BDB-7CE1-967B4942042A}"/>
          </ac:picMkLst>
        </pc:picChg>
        <pc:picChg chg="del">
          <ac:chgData name="Joe Coleman" userId="4cdc1fe8-b8ae-49b1-b8bb-2b6bab88a8bf" providerId="ADAL" clId="{A02A9675-42B7-4B2A-BF6F-B7498620F948}" dt="2024-10-21T11:11:05.348" v="1025" actId="478"/>
          <ac:picMkLst>
            <pc:docMk/>
            <pc:sldMk cId="2011909358" sldId="279"/>
            <ac:picMk id="8" creationId="{C51E800F-8430-0116-78AB-D022D90EECA4}"/>
          </ac:picMkLst>
        </pc:picChg>
        <pc:picChg chg="del">
          <ac:chgData name="Joe Coleman" userId="4cdc1fe8-b8ae-49b1-b8bb-2b6bab88a8bf" providerId="ADAL" clId="{A02A9675-42B7-4B2A-BF6F-B7498620F948}" dt="2024-10-21T11:11:04.200" v="1024" actId="478"/>
          <ac:picMkLst>
            <pc:docMk/>
            <pc:sldMk cId="2011909358" sldId="279"/>
            <ac:picMk id="12" creationId="{7030D7FE-8631-6E7D-DCBE-F0EA481E0716}"/>
          </ac:picMkLst>
        </pc:picChg>
      </pc:sldChg>
      <pc:sldChg chg="new del">
        <pc:chgData name="Joe Coleman" userId="4cdc1fe8-b8ae-49b1-b8bb-2b6bab88a8bf" providerId="ADAL" clId="{A02A9675-42B7-4B2A-BF6F-B7498620F948}" dt="2024-10-21T11:13:49.922" v="1527" actId="47"/>
        <pc:sldMkLst>
          <pc:docMk/>
          <pc:sldMk cId="4263930828" sldId="280"/>
        </pc:sldMkLst>
      </pc:sldChg>
      <pc:sldChg chg="modSp new mod">
        <pc:chgData name="Joe Coleman" userId="4cdc1fe8-b8ae-49b1-b8bb-2b6bab88a8bf" providerId="ADAL" clId="{A02A9675-42B7-4B2A-BF6F-B7498620F948}" dt="2024-10-21T11:11:34.229" v="1062" actId="20577"/>
        <pc:sldMkLst>
          <pc:docMk/>
          <pc:sldMk cId="1732076867" sldId="281"/>
        </pc:sldMkLst>
        <pc:spChg chg="mod">
          <ac:chgData name="Joe Coleman" userId="4cdc1fe8-b8ae-49b1-b8bb-2b6bab88a8bf" providerId="ADAL" clId="{A02A9675-42B7-4B2A-BF6F-B7498620F948}" dt="2024-10-21T11:11:34.229" v="1062" actId="20577"/>
          <ac:spMkLst>
            <pc:docMk/>
            <pc:sldMk cId="1732076867" sldId="281"/>
            <ac:spMk id="2" creationId="{3716321B-575A-F6D2-4B6E-B33225630B4C}"/>
          </ac:spMkLst>
        </pc:spChg>
      </pc:sldChg>
      <pc:sldChg chg="modSp add mod">
        <pc:chgData name="Joe Coleman" userId="4cdc1fe8-b8ae-49b1-b8bb-2b6bab88a8bf" providerId="ADAL" clId="{A02A9675-42B7-4B2A-BF6F-B7498620F948}" dt="2024-10-21T11:13:41.849" v="1526" actId="20577"/>
        <pc:sldMkLst>
          <pc:docMk/>
          <pc:sldMk cId="590033778" sldId="282"/>
        </pc:sldMkLst>
        <pc:spChg chg="mod">
          <ac:chgData name="Joe Coleman" userId="4cdc1fe8-b8ae-49b1-b8bb-2b6bab88a8bf" providerId="ADAL" clId="{A02A9675-42B7-4B2A-BF6F-B7498620F948}" dt="2024-10-21T11:11:45.643" v="1086" actId="20577"/>
          <ac:spMkLst>
            <pc:docMk/>
            <pc:sldMk cId="590033778" sldId="282"/>
            <ac:spMk id="2" creationId="{3716321B-575A-F6D2-4B6E-B33225630B4C}"/>
          </ac:spMkLst>
        </pc:spChg>
        <pc:spChg chg="mod">
          <ac:chgData name="Joe Coleman" userId="4cdc1fe8-b8ae-49b1-b8bb-2b6bab88a8bf" providerId="ADAL" clId="{A02A9675-42B7-4B2A-BF6F-B7498620F948}" dt="2024-10-21T11:13:41.849" v="1526" actId="20577"/>
          <ac:spMkLst>
            <pc:docMk/>
            <pc:sldMk cId="590033778" sldId="282"/>
            <ac:spMk id="3" creationId="{01035BAA-1CBD-7138-8848-D36A26CDFAE0}"/>
          </ac:spMkLst>
        </pc:spChg>
      </pc:sldChg>
      <pc:sldChg chg="modSp new mod">
        <pc:chgData name="Joe Coleman" userId="4cdc1fe8-b8ae-49b1-b8bb-2b6bab88a8bf" providerId="ADAL" clId="{A02A9675-42B7-4B2A-BF6F-B7498620F948}" dt="2024-10-21T14:13:04.557" v="2052" actId="113"/>
        <pc:sldMkLst>
          <pc:docMk/>
          <pc:sldMk cId="3529526363" sldId="283"/>
        </pc:sldMkLst>
        <pc:spChg chg="mod">
          <ac:chgData name="Joe Coleman" userId="4cdc1fe8-b8ae-49b1-b8bb-2b6bab88a8bf" providerId="ADAL" clId="{A02A9675-42B7-4B2A-BF6F-B7498620F948}" dt="2024-10-21T14:11:42.809" v="1683" actId="20577"/>
          <ac:spMkLst>
            <pc:docMk/>
            <pc:sldMk cId="3529526363" sldId="283"/>
            <ac:spMk id="2" creationId="{967E7FA9-6A23-AB7B-4F5B-E1467D01FD99}"/>
          </ac:spMkLst>
        </pc:spChg>
        <pc:spChg chg="mod">
          <ac:chgData name="Joe Coleman" userId="4cdc1fe8-b8ae-49b1-b8bb-2b6bab88a8bf" providerId="ADAL" clId="{A02A9675-42B7-4B2A-BF6F-B7498620F948}" dt="2024-10-21T14:13:04.557" v="2052" actId="113"/>
          <ac:spMkLst>
            <pc:docMk/>
            <pc:sldMk cId="3529526363" sldId="283"/>
            <ac:spMk id="3" creationId="{275D275D-FBD7-A7E5-CE98-A82B7BCFF7B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58355-DEBA-1E6D-640A-4EE5A3AF18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C99F0A0-788C-0F5E-3930-CA50B6E15D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7CA974-99E3-7FF9-5B1A-655A4EE1FB8C}"/>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5" name="Footer Placeholder 4">
            <a:extLst>
              <a:ext uri="{FF2B5EF4-FFF2-40B4-BE49-F238E27FC236}">
                <a16:creationId xmlns:a16="http://schemas.microsoft.com/office/drawing/2014/main" id="{073FFEEA-9F5E-843A-CE52-2E9F72F25D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33237F-7707-F221-9AFD-8941851E5281}"/>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476970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328DC-1DF2-18D6-CD60-4700E49226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F6A147-53B5-693D-B96C-C8F61AE94D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E0049-9D96-7AE7-DCBC-94E834B8D6F8}"/>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5" name="Footer Placeholder 4">
            <a:extLst>
              <a:ext uri="{FF2B5EF4-FFF2-40B4-BE49-F238E27FC236}">
                <a16:creationId xmlns:a16="http://schemas.microsoft.com/office/drawing/2014/main" id="{7325BD8E-B57E-B1FF-F106-62226F15CC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B55D08-0191-CE39-7A3C-03650C58AE17}"/>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2766343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36F9-2D84-55A0-B2EF-9F91FCFA97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EE4444-BBE3-CA79-1536-994D380BEE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90ACBE-3F96-0D71-46B6-108EBDB52C21}"/>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5" name="Footer Placeholder 4">
            <a:extLst>
              <a:ext uri="{FF2B5EF4-FFF2-40B4-BE49-F238E27FC236}">
                <a16:creationId xmlns:a16="http://schemas.microsoft.com/office/drawing/2014/main" id="{EE4E0F53-AF56-74C1-5FDD-F4EE99D218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812DC1-545F-AEAC-51BD-919BF86A54C7}"/>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552336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571B5-6A97-69AD-CBD1-3409A6A4E9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BCBD19-609D-545D-2232-8902386B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B51F2D-ED85-E069-FBD9-6E5B8AE51E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F22607-4807-8059-F177-7A2A8D8F242C}"/>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6" name="Footer Placeholder 5">
            <a:extLst>
              <a:ext uri="{FF2B5EF4-FFF2-40B4-BE49-F238E27FC236}">
                <a16:creationId xmlns:a16="http://schemas.microsoft.com/office/drawing/2014/main" id="{1A05DFBD-2E3A-FD7C-11CB-AC191B5628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D49A9B-2876-2987-9FC4-4FDBD1319B2A}"/>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197688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F2B6-CC21-13A5-5088-0F4CFF00C3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570351-C091-31B3-539C-274786FB75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C4B94A-9899-5C0A-83A9-53BB551150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9FA60D-5EDA-DC81-6C40-54D181B7C7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A1FDAF-5277-7060-BFBA-C4203A89B2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52BC2E-8C59-97D1-24C5-1B8A5A4A55EE}"/>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8" name="Footer Placeholder 7">
            <a:extLst>
              <a:ext uri="{FF2B5EF4-FFF2-40B4-BE49-F238E27FC236}">
                <a16:creationId xmlns:a16="http://schemas.microsoft.com/office/drawing/2014/main" id="{B867F7AB-11A3-9632-1941-C9395A7649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6190A2-F611-F72D-0CF3-FDB30342D762}"/>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4132823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20C3-FB87-FD1F-1F64-64451FB723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804031-2A7B-C860-D8C0-5DA0AEE7106B}"/>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4" name="Footer Placeholder 3">
            <a:extLst>
              <a:ext uri="{FF2B5EF4-FFF2-40B4-BE49-F238E27FC236}">
                <a16:creationId xmlns:a16="http://schemas.microsoft.com/office/drawing/2014/main" id="{8B312E89-77A5-6663-5834-074BBA2C06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782EBF-EE5E-33D7-3AFC-6CF3F12C9E98}"/>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2564954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D156D6-1BCA-EF3F-A9B4-6BE7CD7A55A3}"/>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3" name="Footer Placeholder 2">
            <a:extLst>
              <a:ext uri="{FF2B5EF4-FFF2-40B4-BE49-F238E27FC236}">
                <a16:creationId xmlns:a16="http://schemas.microsoft.com/office/drawing/2014/main" id="{A6050CC0-B64C-B255-97A2-A633FF3C68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65CF02-79C5-8870-E0C2-280EAE5A11ED}"/>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1184460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C734-DB72-A509-E76A-6B415407F9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436D6B-6979-3D42-2181-2074FB7A9E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35ABF5-120A-4641-5D4F-06AA7F468D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CDF3AB-2D80-A25A-2D5F-D0B2E55B25E1}"/>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6" name="Footer Placeholder 5">
            <a:extLst>
              <a:ext uri="{FF2B5EF4-FFF2-40B4-BE49-F238E27FC236}">
                <a16:creationId xmlns:a16="http://schemas.microsoft.com/office/drawing/2014/main" id="{55B66E97-2AE4-3536-C7DC-625657F197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CE7CD-255F-6180-2762-4D7304D729FD}"/>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1828461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50282-237B-F624-7E83-5667B54432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AE2E8C-8F40-2BDB-D144-26042CCD11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55D420-3E07-D401-076F-1C53226AE4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13140E-1659-034B-BB0B-D705B5794C20}"/>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6" name="Footer Placeholder 5">
            <a:extLst>
              <a:ext uri="{FF2B5EF4-FFF2-40B4-BE49-F238E27FC236}">
                <a16:creationId xmlns:a16="http://schemas.microsoft.com/office/drawing/2014/main" id="{C033095B-FCB4-98A9-7F64-A271BA266B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A0D342-D9AE-90F4-A93E-4FF66555482C}"/>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7105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85B0B-6AB3-D823-E1E1-DDEDC69409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4AA6A8-02E2-55AE-9CBA-584E134BCC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FFF58-F31C-47D8-36AB-ACDF851B5144}"/>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5" name="Footer Placeholder 4">
            <a:extLst>
              <a:ext uri="{FF2B5EF4-FFF2-40B4-BE49-F238E27FC236}">
                <a16:creationId xmlns:a16="http://schemas.microsoft.com/office/drawing/2014/main" id="{931AEFDF-3714-105A-F75A-4C16BF0212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FAF0C-6D21-43B3-7DE4-5923801B6816}"/>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216192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1D67DC-E247-028D-F00D-881AB91A56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0DBB29-3F5C-E1A1-08DB-6AFDF39006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5CDD0B-3D40-44B3-55C1-1FE1CE941ADC}"/>
              </a:ext>
            </a:extLst>
          </p:cNvPr>
          <p:cNvSpPr>
            <a:spLocks noGrp="1"/>
          </p:cNvSpPr>
          <p:nvPr>
            <p:ph type="dt" sz="half" idx="10"/>
          </p:nvPr>
        </p:nvSpPr>
        <p:spPr/>
        <p:txBody>
          <a:bodyPr/>
          <a:lstStyle/>
          <a:p>
            <a:fld id="{AD0F0D60-1CF1-4F55-B023-9E21BDC43986}" type="datetimeFigureOut">
              <a:rPr lang="en-GB" smtClean="0"/>
              <a:t>23/10/2024</a:t>
            </a:fld>
            <a:endParaRPr lang="en-GB"/>
          </a:p>
        </p:txBody>
      </p:sp>
      <p:sp>
        <p:nvSpPr>
          <p:cNvPr id="5" name="Footer Placeholder 4">
            <a:extLst>
              <a:ext uri="{FF2B5EF4-FFF2-40B4-BE49-F238E27FC236}">
                <a16:creationId xmlns:a16="http://schemas.microsoft.com/office/drawing/2014/main" id="{18E9635B-9CFC-612D-53D1-968DE36FB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D6EC9-4C80-6D98-276D-2C45C5500503}"/>
              </a:ext>
            </a:extLst>
          </p:cNvPr>
          <p:cNvSpPr>
            <a:spLocks noGrp="1"/>
          </p:cNvSpPr>
          <p:nvPr>
            <p:ph type="sldNum" sz="quarter" idx="12"/>
          </p:nvPr>
        </p:nvSpPr>
        <p:spPr/>
        <p:txBody>
          <a:bodyPr/>
          <a:lstStyle/>
          <a:p>
            <a:fld id="{81009619-8243-4622-B512-ED6468769BB6}" type="slidenum">
              <a:rPr lang="en-GB" smtClean="0"/>
              <a:t>‹#›</a:t>
            </a:fld>
            <a:endParaRPr lang="en-GB"/>
          </a:p>
        </p:txBody>
      </p:sp>
    </p:spTree>
    <p:extLst>
      <p:ext uri="{BB962C8B-B14F-4D97-AF65-F5344CB8AC3E}">
        <p14:creationId xmlns:p14="http://schemas.microsoft.com/office/powerpoint/2010/main" val="2696810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B1BECA-E2C3-4E00-E50F-FB3A3C0640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85BADC-D776-C985-3456-10CDDEAECC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F4F1FD-7EA5-5862-7E8A-F2E2F04A59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0F0D60-1CF1-4F55-B023-9E21BDC43986}" type="datetimeFigureOut">
              <a:rPr lang="en-GB" smtClean="0"/>
              <a:t>23/10/2024</a:t>
            </a:fld>
            <a:endParaRPr lang="en-GB"/>
          </a:p>
        </p:txBody>
      </p:sp>
      <p:sp>
        <p:nvSpPr>
          <p:cNvPr id="5" name="Footer Placeholder 4">
            <a:extLst>
              <a:ext uri="{FF2B5EF4-FFF2-40B4-BE49-F238E27FC236}">
                <a16:creationId xmlns:a16="http://schemas.microsoft.com/office/drawing/2014/main" id="{936F9215-7945-9F2E-8EBB-4F790712E1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014BB7D-5C47-BEF7-ABC3-E8E23E99D1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009619-8243-4622-B512-ED6468769BB6}" type="slidenum">
              <a:rPr lang="en-GB" smtClean="0"/>
              <a:t>‹#›</a:t>
            </a:fld>
            <a:endParaRPr lang="en-GB"/>
          </a:p>
        </p:txBody>
      </p:sp>
    </p:spTree>
    <p:extLst>
      <p:ext uri="{BB962C8B-B14F-4D97-AF65-F5344CB8AC3E}">
        <p14:creationId xmlns:p14="http://schemas.microsoft.com/office/powerpoint/2010/main" val="3885655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web.archive.org/web/20041125093516/http:/www.robertsmithson.com/earthworks/spiral_jetty.ht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archive.sltrib.com/article.php?id=3791137&amp;itype=CMSID" TargetMode="Externa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1F8C704-0F2D-AD5F-5B4D-8A07BB2A7070}"/>
              </a:ext>
            </a:extLst>
          </p:cNvPr>
          <p:cNvPicPr>
            <a:picLocks noChangeAspect="1"/>
          </p:cNvPicPr>
          <p:nvPr/>
        </p:nvPicPr>
        <p:blipFill>
          <a:blip r:embed="rId2"/>
          <a:srcRect l="2724" t="15001" r="35104" b="22827"/>
          <a:stretch/>
        </p:blipFill>
        <p:spPr>
          <a:xfrm>
            <a:off x="0" y="1"/>
            <a:ext cx="12192000" cy="6858000"/>
          </a:xfrm>
          <a:prstGeom prst="rect">
            <a:avLst/>
          </a:prstGeom>
        </p:spPr>
      </p:pic>
      <p:sp>
        <p:nvSpPr>
          <p:cNvPr id="2" name="Title 1">
            <a:extLst>
              <a:ext uri="{FF2B5EF4-FFF2-40B4-BE49-F238E27FC236}">
                <a16:creationId xmlns:a16="http://schemas.microsoft.com/office/drawing/2014/main" id="{1134CFF1-A667-0CFF-FE3D-3527B787484B}"/>
              </a:ext>
            </a:extLst>
          </p:cNvPr>
          <p:cNvSpPr>
            <a:spLocks noGrp="1"/>
          </p:cNvSpPr>
          <p:nvPr>
            <p:ph type="ctrTitle"/>
          </p:nvPr>
        </p:nvSpPr>
        <p:spPr>
          <a:xfrm>
            <a:off x="1524000" y="3949699"/>
            <a:ext cx="9144000" cy="1909763"/>
          </a:xfrm>
          <a:solidFill>
            <a:srgbClr val="E8E8E8">
              <a:alpha val="50196"/>
            </a:srgbClr>
          </a:solidFill>
        </p:spPr>
        <p:txBody>
          <a:bodyPr>
            <a:normAutofit/>
          </a:bodyPr>
          <a:lstStyle/>
          <a:p>
            <a:r>
              <a:rPr lang="en-GB" dirty="0"/>
              <a:t>Workshop 1/3</a:t>
            </a:r>
            <a:br>
              <a:rPr lang="en-GB" dirty="0"/>
            </a:br>
            <a:r>
              <a:rPr lang="en-GB" dirty="0"/>
              <a:t>Visualising the exhibition.</a:t>
            </a:r>
          </a:p>
        </p:txBody>
      </p:sp>
      <p:sp>
        <p:nvSpPr>
          <p:cNvPr id="3" name="Subtitle 2">
            <a:extLst>
              <a:ext uri="{FF2B5EF4-FFF2-40B4-BE49-F238E27FC236}">
                <a16:creationId xmlns:a16="http://schemas.microsoft.com/office/drawing/2014/main" id="{D9C7690B-3B5B-7F6A-FD4C-48B2399C5146}"/>
              </a:ext>
            </a:extLst>
          </p:cNvPr>
          <p:cNvSpPr>
            <a:spLocks noGrp="1"/>
          </p:cNvSpPr>
          <p:nvPr>
            <p:ph type="subTitle" idx="1"/>
          </p:nvPr>
        </p:nvSpPr>
        <p:spPr>
          <a:xfrm>
            <a:off x="1524000" y="5951538"/>
            <a:ext cx="9144000" cy="461962"/>
          </a:xfrm>
          <a:solidFill>
            <a:schemeClr val="bg2"/>
          </a:solidFill>
        </p:spPr>
        <p:txBody>
          <a:bodyPr/>
          <a:lstStyle/>
          <a:p>
            <a:r>
              <a:rPr lang="en-GB" dirty="0"/>
              <a:t>Key to communicating and convincing people of your ideas</a:t>
            </a:r>
          </a:p>
        </p:txBody>
      </p:sp>
    </p:spTree>
    <p:extLst>
      <p:ext uri="{BB962C8B-B14F-4D97-AF65-F5344CB8AC3E}">
        <p14:creationId xmlns:p14="http://schemas.microsoft.com/office/powerpoint/2010/main" val="2198961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rt road in a desert with Death Valley National Park in the background">
            <a:extLst>
              <a:ext uri="{FF2B5EF4-FFF2-40B4-BE49-F238E27FC236}">
                <a16:creationId xmlns:a16="http://schemas.microsoft.com/office/drawing/2014/main" id="{0750D836-527B-8D1F-F47F-75F079B53D4F}"/>
              </a:ext>
            </a:extLst>
          </p:cNvPr>
          <p:cNvPicPr>
            <a:picLocks noChangeAspect="1"/>
          </p:cNvPicPr>
          <p:nvPr/>
        </p:nvPicPr>
        <p:blipFill>
          <a:blip r:embed="rId2"/>
          <a:stretch>
            <a:fillRect/>
          </a:stretch>
        </p:blipFill>
        <p:spPr>
          <a:xfrm>
            <a:off x="492125" y="396478"/>
            <a:ext cx="8086725" cy="6065044"/>
          </a:xfrm>
          <a:prstGeom prst="rect">
            <a:avLst/>
          </a:prstGeom>
        </p:spPr>
      </p:pic>
      <p:pic>
        <p:nvPicPr>
          <p:cNvPr id="3" name="Picture 2" descr="A spiral in the sand&#10;&#10;Description automatically generated">
            <a:extLst>
              <a:ext uri="{FF2B5EF4-FFF2-40B4-BE49-F238E27FC236}">
                <a16:creationId xmlns:a16="http://schemas.microsoft.com/office/drawing/2014/main" id="{98E75A43-1828-8633-E85A-4E9F4E92D6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125" y="396478"/>
            <a:ext cx="8086725" cy="6065044"/>
          </a:xfrm>
          <a:prstGeom prst="rect">
            <a:avLst/>
          </a:prstGeom>
        </p:spPr>
      </p:pic>
      <p:sp>
        <p:nvSpPr>
          <p:cNvPr id="4" name="TextBox 3">
            <a:extLst>
              <a:ext uri="{FF2B5EF4-FFF2-40B4-BE49-F238E27FC236}">
                <a16:creationId xmlns:a16="http://schemas.microsoft.com/office/drawing/2014/main" id="{547F342C-BFF0-8A12-1AF0-77C47FE547A6}"/>
              </a:ext>
            </a:extLst>
          </p:cNvPr>
          <p:cNvSpPr txBox="1"/>
          <p:nvPr/>
        </p:nvSpPr>
        <p:spPr>
          <a:xfrm>
            <a:off x="8788400" y="396478"/>
            <a:ext cx="3238500" cy="369332"/>
          </a:xfrm>
          <a:prstGeom prst="rect">
            <a:avLst/>
          </a:prstGeom>
          <a:noFill/>
        </p:spPr>
        <p:txBody>
          <a:bodyPr wrap="square" rtlCol="0">
            <a:spAutoFit/>
          </a:bodyPr>
          <a:lstStyle/>
          <a:p>
            <a:r>
              <a:rPr lang="en-GB" b="1" dirty="0"/>
              <a:t>What artwork is missing?</a:t>
            </a:r>
          </a:p>
        </p:txBody>
      </p:sp>
      <p:sp>
        <p:nvSpPr>
          <p:cNvPr id="6" name="TextBox 5">
            <a:extLst>
              <a:ext uri="{FF2B5EF4-FFF2-40B4-BE49-F238E27FC236}">
                <a16:creationId xmlns:a16="http://schemas.microsoft.com/office/drawing/2014/main" id="{E14B3E7D-2D29-0DEA-289B-046C32F8B8F4}"/>
              </a:ext>
            </a:extLst>
          </p:cNvPr>
          <p:cNvSpPr txBox="1"/>
          <p:nvPr/>
        </p:nvSpPr>
        <p:spPr>
          <a:xfrm>
            <a:off x="8788400" y="1120378"/>
            <a:ext cx="3238500" cy="2031325"/>
          </a:xfrm>
          <a:prstGeom prst="rect">
            <a:avLst/>
          </a:prstGeom>
          <a:noFill/>
        </p:spPr>
        <p:txBody>
          <a:bodyPr wrap="square" rtlCol="0">
            <a:spAutoFit/>
          </a:bodyPr>
          <a:lstStyle/>
          <a:p>
            <a:r>
              <a:rPr lang="en-GB" dirty="0"/>
              <a:t>As a group, discuss the planning and execution of this artwork.</a:t>
            </a:r>
          </a:p>
          <a:p>
            <a:pPr marL="285750" indent="-285750">
              <a:buFont typeface="Arial" panose="020B0604020202020204" pitchFamily="34" charset="0"/>
              <a:buChar char="•"/>
            </a:pPr>
            <a:r>
              <a:rPr lang="en-GB" dirty="0"/>
              <a:t>Time</a:t>
            </a:r>
          </a:p>
          <a:p>
            <a:pPr marL="285750" indent="-285750">
              <a:buFont typeface="Arial" panose="020B0604020202020204" pitchFamily="34" charset="0"/>
              <a:buChar char="•"/>
            </a:pPr>
            <a:r>
              <a:rPr lang="en-GB" dirty="0"/>
              <a:t>Money</a:t>
            </a:r>
          </a:p>
          <a:p>
            <a:pPr marL="285750" indent="-285750">
              <a:buFont typeface="Arial" panose="020B0604020202020204" pitchFamily="34" charset="0"/>
              <a:buChar char="•"/>
            </a:pPr>
            <a:r>
              <a:rPr lang="en-GB" dirty="0"/>
              <a:t>People/expertise</a:t>
            </a:r>
          </a:p>
          <a:p>
            <a:endParaRPr lang="en-GB" dirty="0"/>
          </a:p>
        </p:txBody>
      </p:sp>
      <p:sp>
        <p:nvSpPr>
          <p:cNvPr id="8" name="TextBox 7">
            <a:extLst>
              <a:ext uri="{FF2B5EF4-FFF2-40B4-BE49-F238E27FC236}">
                <a16:creationId xmlns:a16="http://schemas.microsoft.com/office/drawing/2014/main" id="{1F16DDEC-98AF-48E8-6A99-5DADB029D135}"/>
              </a:ext>
            </a:extLst>
          </p:cNvPr>
          <p:cNvSpPr txBox="1"/>
          <p:nvPr/>
        </p:nvSpPr>
        <p:spPr>
          <a:xfrm>
            <a:off x="8953500" y="5815191"/>
            <a:ext cx="3238500" cy="646331"/>
          </a:xfrm>
          <a:prstGeom prst="rect">
            <a:avLst/>
          </a:prstGeom>
          <a:noFill/>
        </p:spPr>
        <p:txBody>
          <a:bodyPr wrap="square" rtlCol="0">
            <a:spAutoFit/>
          </a:bodyPr>
          <a:lstStyle/>
          <a:p>
            <a:r>
              <a:rPr lang="en-GB" b="1" dirty="0"/>
              <a:t>Spiral Jetty, 1970. Robert Smithson</a:t>
            </a:r>
          </a:p>
        </p:txBody>
      </p:sp>
    </p:spTree>
    <p:extLst>
      <p:ext uri="{BB962C8B-B14F-4D97-AF65-F5344CB8AC3E}">
        <p14:creationId xmlns:p14="http://schemas.microsoft.com/office/powerpoint/2010/main" val="64340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750"/>
                                        <p:tgtEl>
                                          <p:spTgt spid="3"/>
                                        </p:tgtEl>
                                      </p:cBhvr>
                                    </p:animEffect>
                                  </p:childTnLst>
                                </p:cTn>
                              </p:par>
                              <p:par>
                                <p:cTn id="8" presetID="1"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rt road in a desert with Death Valley National Park in the background">
            <a:extLst>
              <a:ext uri="{FF2B5EF4-FFF2-40B4-BE49-F238E27FC236}">
                <a16:creationId xmlns:a16="http://schemas.microsoft.com/office/drawing/2014/main" id="{0750D836-527B-8D1F-F47F-75F079B53D4F}"/>
              </a:ext>
            </a:extLst>
          </p:cNvPr>
          <p:cNvPicPr>
            <a:picLocks noChangeAspect="1"/>
          </p:cNvPicPr>
          <p:nvPr/>
        </p:nvPicPr>
        <p:blipFill>
          <a:blip r:embed="rId2"/>
          <a:stretch>
            <a:fillRect/>
          </a:stretch>
        </p:blipFill>
        <p:spPr>
          <a:xfrm>
            <a:off x="492125" y="396478"/>
            <a:ext cx="8086725" cy="6065044"/>
          </a:xfrm>
          <a:prstGeom prst="rect">
            <a:avLst/>
          </a:prstGeom>
        </p:spPr>
      </p:pic>
      <p:pic>
        <p:nvPicPr>
          <p:cNvPr id="3" name="Picture 2" descr="A spiral in the sand&#10;&#10;Description automatically generated">
            <a:extLst>
              <a:ext uri="{FF2B5EF4-FFF2-40B4-BE49-F238E27FC236}">
                <a16:creationId xmlns:a16="http://schemas.microsoft.com/office/drawing/2014/main" id="{98E75A43-1828-8633-E85A-4E9F4E92D6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125" y="396478"/>
            <a:ext cx="8086725" cy="6065044"/>
          </a:xfrm>
          <a:prstGeom prst="rect">
            <a:avLst/>
          </a:prstGeom>
        </p:spPr>
      </p:pic>
      <p:sp>
        <p:nvSpPr>
          <p:cNvPr id="7" name="TextBox 6">
            <a:extLst>
              <a:ext uri="{FF2B5EF4-FFF2-40B4-BE49-F238E27FC236}">
                <a16:creationId xmlns:a16="http://schemas.microsoft.com/office/drawing/2014/main" id="{3C471DC1-0F0C-749C-97B2-AB492C5865E3}"/>
              </a:ext>
            </a:extLst>
          </p:cNvPr>
          <p:cNvSpPr txBox="1"/>
          <p:nvPr/>
        </p:nvSpPr>
        <p:spPr>
          <a:xfrm>
            <a:off x="8651875" y="1228636"/>
            <a:ext cx="3362325" cy="1754326"/>
          </a:xfrm>
          <a:prstGeom prst="rect">
            <a:avLst/>
          </a:prstGeom>
          <a:noFill/>
        </p:spPr>
        <p:txBody>
          <a:bodyPr wrap="square">
            <a:spAutoFit/>
          </a:bodyPr>
          <a:lstStyle/>
          <a:p>
            <a:r>
              <a:rPr lang="en-GB" b="0" i="0" dirty="0" err="1">
                <a:solidFill>
                  <a:srgbClr val="651E08"/>
                </a:solidFill>
                <a:effectLst/>
                <a:latin typeface="arial" panose="020B0604020202020204" pitchFamily="34" charset="0"/>
              </a:rPr>
              <a:t>Rozel</a:t>
            </a:r>
            <a:r>
              <a:rPr lang="en-GB" b="0" i="0" dirty="0">
                <a:solidFill>
                  <a:srgbClr val="651E08"/>
                </a:solidFill>
                <a:effectLst/>
                <a:latin typeface="arial" panose="020B0604020202020204" pitchFamily="34" charset="0"/>
              </a:rPr>
              <a:t> Point, Great Salt Lake, Utah</a:t>
            </a:r>
            <a:br>
              <a:rPr lang="en-GB" dirty="0"/>
            </a:br>
            <a:r>
              <a:rPr lang="en-GB" b="0" i="0" dirty="0">
                <a:solidFill>
                  <a:srgbClr val="651E08"/>
                </a:solidFill>
                <a:effectLst/>
                <a:latin typeface="arial" panose="020B0604020202020204" pitchFamily="34" charset="0"/>
              </a:rPr>
              <a:t>April 1970</a:t>
            </a:r>
            <a:br>
              <a:rPr lang="en-GB" dirty="0"/>
            </a:br>
            <a:r>
              <a:rPr lang="en-GB" b="0" i="0" dirty="0">
                <a:solidFill>
                  <a:srgbClr val="651E08"/>
                </a:solidFill>
                <a:effectLst/>
                <a:latin typeface="arial" panose="020B0604020202020204" pitchFamily="34" charset="0"/>
              </a:rPr>
              <a:t>mud, precipitated salt crystals, rocks, water coil 1500' long and 15' wide</a:t>
            </a:r>
            <a:endParaRPr lang="en-GB" dirty="0"/>
          </a:p>
        </p:txBody>
      </p:sp>
      <p:sp>
        <p:nvSpPr>
          <p:cNvPr id="9" name="TextBox 8">
            <a:extLst>
              <a:ext uri="{FF2B5EF4-FFF2-40B4-BE49-F238E27FC236}">
                <a16:creationId xmlns:a16="http://schemas.microsoft.com/office/drawing/2014/main" id="{F3766072-3367-9158-4734-BDD6EC28B9ED}"/>
              </a:ext>
            </a:extLst>
          </p:cNvPr>
          <p:cNvSpPr txBox="1"/>
          <p:nvPr/>
        </p:nvSpPr>
        <p:spPr>
          <a:xfrm>
            <a:off x="8651875" y="6092190"/>
            <a:ext cx="6096000" cy="369332"/>
          </a:xfrm>
          <a:prstGeom prst="rect">
            <a:avLst/>
          </a:prstGeom>
          <a:noFill/>
        </p:spPr>
        <p:txBody>
          <a:bodyPr wrap="square">
            <a:spAutoFit/>
          </a:bodyPr>
          <a:lstStyle/>
          <a:p>
            <a:r>
              <a:rPr lang="en-GB" dirty="0">
                <a:hlinkClick r:id="rId4"/>
              </a:rPr>
              <a:t>From: Robert Smithson</a:t>
            </a:r>
            <a:endParaRPr lang="en-GB" dirty="0"/>
          </a:p>
        </p:txBody>
      </p:sp>
    </p:spTree>
    <p:extLst>
      <p:ext uri="{BB962C8B-B14F-4D97-AF65-F5344CB8AC3E}">
        <p14:creationId xmlns:p14="http://schemas.microsoft.com/office/powerpoint/2010/main" val="194063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3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A4FAEC8-0F09-1039-A6B0-D44EB2EA31AF}"/>
              </a:ext>
            </a:extLst>
          </p:cNvPr>
          <p:cNvSpPr txBox="1"/>
          <p:nvPr/>
        </p:nvSpPr>
        <p:spPr>
          <a:xfrm>
            <a:off x="438150" y="801271"/>
            <a:ext cx="11315700" cy="1200329"/>
          </a:xfrm>
          <a:prstGeom prst="rect">
            <a:avLst/>
          </a:prstGeom>
          <a:noFill/>
          <a:ln>
            <a:solidFill>
              <a:schemeClr val="tx1"/>
            </a:solidFill>
          </a:ln>
        </p:spPr>
        <p:txBody>
          <a:bodyPr wrap="square">
            <a:spAutoFit/>
          </a:bodyPr>
          <a:lstStyle/>
          <a:p>
            <a:r>
              <a:rPr lang="en-GB" sz="2400" b="0" i="0" dirty="0">
                <a:solidFill>
                  <a:srgbClr val="333333"/>
                </a:solidFill>
                <a:effectLst/>
                <a:latin typeface="adobe-caslon-pro-n4"/>
              </a:rPr>
              <a:t>"I didn't understand what he was trying to do," Phillips told The Salt Lake Tribune in 2011. "I kept trying to convince him that he had to follow contracting rules with engineers and surveying and all that kind of stuff. … He just kept saying he knew what he was doing."</a:t>
            </a:r>
            <a:endParaRPr lang="en-GB" sz="2400" dirty="0"/>
          </a:p>
        </p:txBody>
      </p:sp>
      <p:sp>
        <p:nvSpPr>
          <p:cNvPr id="7" name="TextBox 6">
            <a:extLst>
              <a:ext uri="{FF2B5EF4-FFF2-40B4-BE49-F238E27FC236}">
                <a16:creationId xmlns:a16="http://schemas.microsoft.com/office/drawing/2014/main" id="{A9948653-E55A-4FDD-2D14-20B1572E77A2}"/>
              </a:ext>
            </a:extLst>
          </p:cNvPr>
          <p:cNvSpPr txBox="1"/>
          <p:nvPr/>
        </p:nvSpPr>
        <p:spPr>
          <a:xfrm>
            <a:off x="330200" y="6364764"/>
            <a:ext cx="8343900" cy="369332"/>
          </a:xfrm>
          <a:prstGeom prst="rect">
            <a:avLst/>
          </a:prstGeom>
          <a:noFill/>
        </p:spPr>
        <p:txBody>
          <a:bodyPr wrap="square">
            <a:spAutoFit/>
          </a:bodyPr>
          <a:lstStyle/>
          <a:p>
            <a:r>
              <a:rPr lang="en-GB" dirty="0">
                <a:hlinkClick r:id="rId2"/>
              </a:rPr>
              <a:t>Bob Phillips, contractor on Spiral Jetty, dies at 75 - The Salt Lake Tribune</a:t>
            </a:r>
            <a:endParaRPr lang="en-GB" dirty="0"/>
          </a:p>
        </p:txBody>
      </p:sp>
      <p:pic>
        <p:nvPicPr>
          <p:cNvPr id="1026" name="Picture 2">
            <a:extLst>
              <a:ext uri="{FF2B5EF4-FFF2-40B4-BE49-F238E27FC236}">
                <a16:creationId xmlns:a16="http://schemas.microsoft.com/office/drawing/2014/main" id="{E3CBFD5F-51A3-8CBC-09EB-301D67FC6A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7050" y="2265363"/>
            <a:ext cx="4762500" cy="35718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E8112AD-6772-75A0-B308-9855F3482E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451" y="2386102"/>
            <a:ext cx="4762500" cy="32861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A897C46-492A-2237-1A9C-C47D5EF21F9B}"/>
              </a:ext>
            </a:extLst>
          </p:cNvPr>
          <p:cNvSpPr txBox="1"/>
          <p:nvPr/>
        </p:nvSpPr>
        <p:spPr>
          <a:xfrm>
            <a:off x="438150" y="201106"/>
            <a:ext cx="11315700" cy="461665"/>
          </a:xfrm>
          <a:prstGeom prst="rect">
            <a:avLst/>
          </a:prstGeom>
          <a:noFill/>
          <a:ln>
            <a:solidFill>
              <a:schemeClr val="tx1"/>
            </a:solidFill>
          </a:ln>
        </p:spPr>
        <p:txBody>
          <a:bodyPr wrap="square">
            <a:spAutoFit/>
          </a:bodyPr>
          <a:lstStyle/>
          <a:p>
            <a:r>
              <a:rPr lang="en-GB" sz="2400" b="0" i="0" dirty="0">
                <a:solidFill>
                  <a:srgbClr val="333333"/>
                </a:solidFill>
                <a:effectLst/>
                <a:latin typeface="adobe-caslon-pro-n4"/>
              </a:rPr>
              <a:t>Bob Phillips – The Contractor</a:t>
            </a:r>
            <a:endParaRPr lang="en-GB" sz="2400" dirty="0"/>
          </a:p>
        </p:txBody>
      </p:sp>
    </p:spTree>
    <p:extLst>
      <p:ext uri="{BB962C8B-B14F-4D97-AF65-F5344CB8AC3E}">
        <p14:creationId xmlns:p14="http://schemas.microsoft.com/office/powerpoint/2010/main" val="2456767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23F1-83F9-1923-80C3-5BEE85FC003D}"/>
              </a:ext>
            </a:extLst>
          </p:cNvPr>
          <p:cNvSpPr>
            <a:spLocks noGrp="1"/>
          </p:cNvSpPr>
          <p:nvPr>
            <p:ph type="title"/>
          </p:nvPr>
        </p:nvSpPr>
        <p:spPr/>
        <p:txBody>
          <a:bodyPr/>
          <a:lstStyle/>
          <a:p>
            <a:r>
              <a:rPr lang="en-GB" dirty="0"/>
              <a:t>Difference between now and then?</a:t>
            </a:r>
          </a:p>
        </p:txBody>
      </p:sp>
      <p:sp>
        <p:nvSpPr>
          <p:cNvPr id="3" name="Content Placeholder 2">
            <a:extLst>
              <a:ext uri="{FF2B5EF4-FFF2-40B4-BE49-F238E27FC236}">
                <a16:creationId xmlns:a16="http://schemas.microsoft.com/office/drawing/2014/main" id="{167BD6E3-548D-06DE-E55B-380265BC56E0}"/>
              </a:ext>
            </a:extLst>
          </p:cNvPr>
          <p:cNvSpPr>
            <a:spLocks noGrp="1"/>
          </p:cNvSpPr>
          <p:nvPr>
            <p:ph idx="1"/>
          </p:nvPr>
        </p:nvSpPr>
        <p:spPr/>
        <p:txBody>
          <a:bodyPr/>
          <a:lstStyle/>
          <a:p>
            <a:pPr marL="0" indent="0">
              <a:buNone/>
            </a:pPr>
            <a:r>
              <a:rPr lang="en-GB" dirty="0"/>
              <a:t>What will have changed since then?</a:t>
            </a:r>
          </a:p>
          <a:p>
            <a:r>
              <a:rPr lang="en-GB" dirty="0"/>
              <a:t>Money</a:t>
            </a:r>
          </a:p>
          <a:p>
            <a:r>
              <a:rPr lang="en-GB" dirty="0"/>
              <a:t>Materials</a:t>
            </a:r>
          </a:p>
          <a:p>
            <a:r>
              <a:rPr lang="en-GB" dirty="0"/>
              <a:t>Labour</a:t>
            </a:r>
          </a:p>
          <a:p>
            <a:r>
              <a:rPr lang="en-GB" dirty="0"/>
              <a:t>Technology</a:t>
            </a:r>
          </a:p>
          <a:p>
            <a:r>
              <a:rPr lang="en-GB" dirty="0"/>
              <a:t>Land</a:t>
            </a:r>
          </a:p>
          <a:p>
            <a:r>
              <a:rPr lang="en-GB" dirty="0"/>
              <a:t>Art</a:t>
            </a:r>
          </a:p>
        </p:txBody>
      </p:sp>
    </p:spTree>
    <p:extLst>
      <p:ext uri="{BB962C8B-B14F-4D97-AF65-F5344CB8AC3E}">
        <p14:creationId xmlns:p14="http://schemas.microsoft.com/office/powerpoint/2010/main" val="2238837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23F1-83F9-1923-80C3-5BEE85FC003D}"/>
              </a:ext>
            </a:extLst>
          </p:cNvPr>
          <p:cNvSpPr>
            <a:spLocks noGrp="1"/>
          </p:cNvSpPr>
          <p:nvPr>
            <p:ph type="title"/>
          </p:nvPr>
        </p:nvSpPr>
        <p:spPr/>
        <p:txBody>
          <a:bodyPr/>
          <a:lstStyle/>
          <a:p>
            <a:r>
              <a:rPr lang="en-GB" dirty="0"/>
              <a:t>Difference between now and then?</a:t>
            </a:r>
          </a:p>
        </p:txBody>
      </p:sp>
      <p:sp>
        <p:nvSpPr>
          <p:cNvPr id="3" name="Content Placeholder 2">
            <a:extLst>
              <a:ext uri="{FF2B5EF4-FFF2-40B4-BE49-F238E27FC236}">
                <a16:creationId xmlns:a16="http://schemas.microsoft.com/office/drawing/2014/main" id="{167BD6E3-548D-06DE-E55B-380265BC56E0}"/>
              </a:ext>
            </a:extLst>
          </p:cNvPr>
          <p:cNvSpPr>
            <a:spLocks noGrp="1"/>
          </p:cNvSpPr>
          <p:nvPr>
            <p:ph idx="1"/>
          </p:nvPr>
        </p:nvSpPr>
        <p:spPr>
          <a:xfrm>
            <a:off x="838200" y="1438168"/>
            <a:ext cx="10515600" cy="4738795"/>
          </a:xfrm>
        </p:spPr>
        <p:txBody>
          <a:bodyPr vert="horz" lIns="91440" tIns="45720" rIns="91440" bIns="45720" rtlCol="0" anchor="t">
            <a:normAutofit fontScale="92500" lnSpcReduction="20000"/>
          </a:bodyPr>
          <a:lstStyle/>
          <a:p>
            <a:pPr marL="0" indent="0">
              <a:buNone/>
            </a:pPr>
            <a:r>
              <a:rPr lang="en-GB" dirty="0"/>
              <a:t>What will have changed since then</a:t>
            </a:r>
          </a:p>
          <a:p>
            <a:r>
              <a:rPr lang="en-GB" dirty="0"/>
              <a:t>Money – </a:t>
            </a:r>
            <a:r>
              <a:rPr lang="en-GB" dirty="0" err="1"/>
              <a:t>Chatgpt</a:t>
            </a:r>
            <a:r>
              <a:rPr lang="en-GB" dirty="0"/>
              <a:t> estimates it would cost $1.5 million today. Smithson reportedly needed $9000</a:t>
            </a:r>
          </a:p>
          <a:p>
            <a:r>
              <a:rPr lang="en-GB" dirty="0"/>
              <a:t>Materials – The materials needed are more scarce.</a:t>
            </a:r>
          </a:p>
          <a:p>
            <a:r>
              <a:rPr lang="en-GB" dirty="0"/>
              <a:t>Labour – Labour costs have dramatically increased, due to social changes, as well as health and safety.</a:t>
            </a:r>
          </a:p>
          <a:p>
            <a:r>
              <a:rPr lang="en-GB" dirty="0"/>
              <a:t>Technology – A tractor, 2 dump tracks and a loader were used. No doubt, more modern technology </a:t>
            </a:r>
            <a:r>
              <a:rPr lang="en-GB" b="1" dirty="0"/>
              <a:t>could</a:t>
            </a:r>
            <a:r>
              <a:rPr lang="en-GB" dirty="0"/>
              <a:t> be employed, to create a different, more precise/</a:t>
            </a:r>
          </a:p>
          <a:p>
            <a:r>
              <a:rPr lang="en-GB" dirty="0"/>
              <a:t>Land – Land rights (globally!) are more contested than ever. More </a:t>
            </a:r>
            <a:r>
              <a:rPr lang="en-GB" dirty="0" err="1"/>
              <a:t>beaurocracy</a:t>
            </a:r>
            <a:r>
              <a:rPr lang="en-GB" dirty="0"/>
              <a:t>, more effort. More money!</a:t>
            </a:r>
          </a:p>
          <a:p>
            <a:r>
              <a:rPr lang="en-GB" dirty="0"/>
              <a:t>Art – the art world has changed dramatically- large scale, permanent interventions like this are less popular.</a:t>
            </a:r>
          </a:p>
        </p:txBody>
      </p:sp>
    </p:spTree>
    <p:extLst>
      <p:ext uri="{BB962C8B-B14F-4D97-AF65-F5344CB8AC3E}">
        <p14:creationId xmlns:p14="http://schemas.microsoft.com/office/powerpoint/2010/main" val="253300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3D96B0-7B90-FFE9-E732-D19487603398}"/>
              </a:ext>
            </a:extLst>
          </p:cNvPr>
          <p:cNvPicPr>
            <a:picLocks noChangeAspect="1"/>
          </p:cNvPicPr>
          <p:nvPr/>
        </p:nvPicPr>
        <p:blipFill>
          <a:blip r:embed="rId2"/>
          <a:srcRect l="1771" t="11667" r="1771" b="5370"/>
          <a:stretch/>
        </p:blipFill>
        <p:spPr>
          <a:xfrm>
            <a:off x="215900" y="800100"/>
            <a:ext cx="11760200" cy="5689600"/>
          </a:xfrm>
          <a:prstGeom prst="rect">
            <a:avLst/>
          </a:prstGeom>
        </p:spPr>
      </p:pic>
      <p:sp>
        <p:nvSpPr>
          <p:cNvPr id="6" name="Title 1">
            <a:extLst>
              <a:ext uri="{FF2B5EF4-FFF2-40B4-BE49-F238E27FC236}">
                <a16:creationId xmlns:a16="http://schemas.microsoft.com/office/drawing/2014/main" id="{B59839C5-A16D-0741-8C84-E158E0A31DC0}"/>
              </a:ext>
            </a:extLst>
          </p:cNvPr>
          <p:cNvSpPr>
            <a:spLocks noGrp="1"/>
          </p:cNvSpPr>
          <p:nvPr>
            <p:ph type="title"/>
          </p:nvPr>
        </p:nvSpPr>
        <p:spPr>
          <a:xfrm>
            <a:off x="6096000" y="5292725"/>
            <a:ext cx="5715000" cy="1325563"/>
          </a:xfrm>
          <a:ln>
            <a:solidFill>
              <a:schemeClr val="tx1"/>
            </a:solidFill>
          </a:ln>
        </p:spPr>
        <p:txBody>
          <a:bodyPr>
            <a:noAutofit/>
          </a:bodyPr>
          <a:lstStyle/>
          <a:p>
            <a:pPr algn="ctr"/>
            <a:r>
              <a:rPr lang="en-GB" sz="2400" dirty="0"/>
              <a:t>Documentation can become the artwork, a fundraising opportunity, a legacy and a plan.</a:t>
            </a:r>
          </a:p>
        </p:txBody>
      </p:sp>
      <p:sp>
        <p:nvSpPr>
          <p:cNvPr id="7" name="Title 1">
            <a:extLst>
              <a:ext uri="{FF2B5EF4-FFF2-40B4-BE49-F238E27FC236}">
                <a16:creationId xmlns:a16="http://schemas.microsoft.com/office/drawing/2014/main" id="{93113A98-B557-B671-4BC1-BA852DA740FE}"/>
              </a:ext>
            </a:extLst>
          </p:cNvPr>
          <p:cNvSpPr txBox="1">
            <a:spLocks/>
          </p:cNvSpPr>
          <p:nvPr/>
        </p:nvSpPr>
        <p:spPr>
          <a:xfrm>
            <a:off x="215900" y="-11747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t>The Mastaba – 1977 ongoing. Jean Claude &amp; Christo.</a:t>
            </a:r>
          </a:p>
        </p:txBody>
      </p:sp>
    </p:spTree>
    <p:extLst>
      <p:ext uri="{BB962C8B-B14F-4D97-AF65-F5344CB8AC3E}">
        <p14:creationId xmlns:p14="http://schemas.microsoft.com/office/powerpoint/2010/main" val="548445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88E1D-651D-A9AC-4B57-7C69E279C4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B37D4A-479B-B266-C6F7-C01D30E638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C94E194-F4C6-F74A-EBCF-0087F5C6A4BB}"/>
              </a:ext>
            </a:extLst>
          </p:cNvPr>
          <p:cNvPicPr>
            <a:picLocks noChangeAspect="1"/>
          </p:cNvPicPr>
          <p:nvPr/>
        </p:nvPicPr>
        <p:blipFill>
          <a:blip r:embed="rId2"/>
          <a:stretch>
            <a:fillRect/>
          </a:stretch>
        </p:blipFill>
        <p:spPr>
          <a:xfrm>
            <a:off x="510659" y="0"/>
            <a:ext cx="11170681" cy="6858000"/>
          </a:xfrm>
          <a:prstGeom prst="rect">
            <a:avLst/>
          </a:prstGeom>
        </p:spPr>
      </p:pic>
    </p:spTree>
    <p:extLst>
      <p:ext uri="{BB962C8B-B14F-4D97-AF65-F5344CB8AC3E}">
        <p14:creationId xmlns:p14="http://schemas.microsoft.com/office/powerpoint/2010/main" val="344345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1366CC5-51C4-228E-2890-C9E8694E8DFD}"/>
              </a:ext>
            </a:extLst>
          </p:cNvPr>
          <p:cNvPicPr>
            <a:picLocks noChangeAspect="1"/>
          </p:cNvPicPr>
          <p:nvPr/>
        </p:nvPicPr>
        <p:blipFill>
          <a:blip r:embed="rId2"/>
          <a:stretch>
            <a:fillRect/>
          </a:stretch>
        </p:blipFill>
        <p:spPr>
          <a:xfrm>
            <a:off x="3822700" y="465444"/>
            <a:ext cx="7834981" cy="5224253"/>
          </a:xfrm>
          <a:prstGeom prst="rect">
            <a:avLst/>
          </a:prstGeom>
        </p:spPr>
      </p:pic>
      <p:sp>
        <p:nvSpPr>
          <p:cNvPr id="8" name="TextBox 7">
            <a:extLst>
              <a:ext uri="{FF2B5EF4-FFF2-40B4-BE49-F238E27FC236}">
                <a16:creationId xmlns:a16="http://schemas.microsoft.com/office/drawing/2014/main" id="{A3D89408-29F7-BAEE-173A-AD77885DA8CC}"/>
              </a:ext>
            </a:extLst>
          </p:cNvPr>
          <p:cNvSpPr txBox="1"/>
          <p:nvPr/>
        </p:nvSpPr>
        <p:spPr>
          <a:xfrm>
            <a:off x="254000" y="5930891"/>
            <a:ext cx="11403681" cy="923330"/>
          </a:xfrm>
          <a:prstGeom prst="rect">
            <a:avLst/>
          </a:prstGeom>
          <a:noFill/>
        </p:spPr>
        <p:txBody>
          <a:bodyPr wrap="square" lIns="91440" tIns="45720" rIns="91440" bIns="45720" anchor="t">
            <a:spAutoFit/>
          </a:bodyPr>
          <a:lstStyle/>
          <a:p>
            <a:r>
              <a:rPr lang="en-GB" b="1" i="0" dirty="0">
                <a:solidFill>
                  <a:srgbClr val="000000"/>
                </a:solidFill>
                <a:effectLst/>
                <a:latin typeface="Noto Sans"/>
                <a:ea typeface="Noto Sans"/>
                <a:cs typeface="Noto Sans"/>
              </a:rPr>
              <a:t>Prof. </a:t>
            </a:r>
            <a:r>
              <a:rPr lang="en-GB" b="1" i="0" dirty="0" err="1">
                <a:solidFill>
                  <a:srgbClr val="000000"/>
                </a:solidFill>
                <a:effectLst/>
                <a:latin typeface="Noto Sans"/>
                <a:ea typeface="Noto Sans"/>
                <a:cs typeface="Noto Sans"/>
              </a:rPr>
              <a:t>Dr.</a:t>
            </a:r>
            <a:r>
              <a:rPr lang="en-GB" b="1" i="0" dirty="0">
                <a:solidFill>
                  <a:srgbClr val="000000"/>
                </a:solidFill>
                <a:effectLst/>
                <a:latin typeface="Noto Sans"/>
                <a:ea typeface="Noto Sans"/>
                <a:cs typeface="Noto Sans"/>
              </a:rPr>
              <a:t> Hans-Rudolf </a:t>
            </a:r>
            <a:r>
              <a:rPr lang="en-GB" b="1" i="0" dirty="0" err="1">
                <a:solidFill>
                  <a:srgbClr val="000000"/>
                </a:solidFill>
                <a:effectLst/>
                <a:latin typeface="Noto Sans"/>
                <a:ea typeface="Noto Sans"/>
                <a:cs typeface="Noto Sans"/>
              </a:rPr>
              <a:t>Schalcher</a:t>
            </a:r>
            <a:r>
              <a:rPr lang="en-GB" b="1" i="0" dirty="0">
                <a:solidFill>
                  <a:srgbClr val="000000"/>
                </a:solidFill>
                <a:effectLst/>
                <a:latin typeface="Noto Sans"/>
                <a:ea typeface="Noto Sans"/>
                <a:cs typeface="Noto Sans"/>
              </a:rPr>
              <a:t>, Prof. </a:t>
            </a:r>
            <a:r>
              <a:rPr lang="en-GB" b="1" i="0" dirty="0" err="1">
                <a:solidFill>
                  <a:srgbClr val="000000"/>
                </a:solidFill>
                <a:effectLst/>
                <a:latin typeface="Noto Sans"/>
                <a:ea typeface="Noto Sans"/>
                <a:cs typeface="Noto Sans"/>
              </a:rPr>
              <a:t>Dr.</a:t>
            </a:r>
            <a:r>
              <a:rPr lang="en-GB" b="1" i="0" dirty="0">
                <a:solidFill>
                  <a:srgbClr val="000000"/>
                </a:solidFill>
                <a:effectLst/>
                <a:latin typeface="Noto Sans"/>
                <a:ea typeface="Noto Sans"/>
                <a:cs typeface="Noto Sans"/>
              </a:rPr>
              <a:t> Alexander </a:t>
            </a:r>
            <a:r>
              <a:rPr lang="en-GB" b="1" i="0" dirty="0" err="1">
                <a:solidFill>
                  <a:srgbClr val="000000"/>
                </a:solidFill>
                <a:effectLst/>
                <a:latin typeface="Noto Sans"/>
                <a:ea typeface="Noto Sans"/>
                <a:cs typeface="Noto Sans"/>
              </a:rPr>
              <a:t>Puzrin</a:t>
            </a:r>
            <a:r>
              <a:rPr lang="en-GB" b="1" i="0" dirty="0">
                <a:solidFill>
                  <a:srgbClr val="000000"/>
                </a:solidFill>
                <a:effectLst/>
                <a:latin typeface="Noto Sans"/>
                <a:ea typeface="Noto Sans"/>
                <a:cs typeface="Noto Sans"/>
              </a:rPr>
              <a:t>, and Prof. </a:t>
            </a:r>
            <a:r>
              <a:rPr lang="en-GB" b="1" i="0" dirty="0" err="1">
                <a:solidFill>
                  <a:srgbClr val="000000"/>
                </a:solidFill>
                <a:effectLst/>
                <a:latin typeface="Noto Sans"/>
                <a:ea typeface="Noto Sans"/>
                <a:cs typeface="Noto Sans"/>
              </a:rPr>
              <a:t>Dr.</a:t>
            </a:r>
            <a:r>
              <a:rPr lang="en-GB" b="1" i="0" dirty="0">
                <a:solidFill>
                  <a:srgbClr val="000000"/>
                </a:solidFill>
                <a:effectLst/>
                <a:latin typeface="Noto Sans"/>
                <a:ea typeface="Noto Sans"/>
                <a:cs typeface="Noto Sans"/>
              </a:rPr>
              <a:t> Peter Marti (not pictured) of the Swiss Federal Institute of Technology (ETH), Zurich, introduce their preliminary feasibility study for The Mastaba to Christo and Jeanne-Claude</a:t>
            </a:r>
            <a:r>
              <a:rPr lang="en-GB" b="1" dirty="0">
                <a:solidFill>
                  <a:srgbClr val="000000"/>
                </a:solidFill>
                <a:latin typeface="Noto Sans"/>
                <a:ea typeface="Noto Sans"/>
                <a:cs typeface="Noto Sans"/>
              </a:rPr>
              <a:t> - 2004</a:t>
            </a:r>
            <a:endParaRPr lang="en-GB" dirty="0"/>
          </a:p>
        </p:txBody>
      </p:sp>
      <p:sp>
        <p:nvSpPr>
          <p:cNvPr id="9" name="Title 1">
            <a:extLst>
              <a:ext uri="{FF2B5EF4-FFF2-40B4-BE49-F238E27FC236}">
                <a16:creationId xmlns:a16="http://schemas.microsoft.com/office/drawing/2014/main" id="{B36EC46E-B071-FBBC-7BAB-94867D67E805}"/>
              </a:ext>
            </a:extLst>
          </p:cNvPr>
          <p:cNvSpPr txBox="1">
            <a:spLocks/>
          </p:cNvSpPr>
          <p:nvPr/>
        </p:nvSpPr>
        <p:spPr>
          <a:xfrm>
            <a:off x="254000" y="505521"/>
            <a:ext cx="3340100" cy="132556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t>The Mastaba – 1977 ongoing. </a:t>
            </a:r>
          </a:p>
          <a:p>
            <a:r>
              <a:rPr lang="en-GB" sz="2800" dirty="0"/>
              <a:t>Jean Claude &amp; Christo.</a:t>
            </a:r>
          </a:p>
        </p:txBody>
      </p:sp>
    </p:spTree>
    <p:extLst>
      <p:ext uri="{BB962C8B-B14F-4D97-AF65-F5344CB8AC3E}">
        <p14:creationId xmlns:p14="http://schemas.microsoft.com/office/powerpoint/2010/main" val="1149783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room with mirrors on the wall&#10;&#10;Description automatically generated">
            <a:extLst>
              <a:ext uri="{FF2B5EF4-FFF2-40B4-BE49-F238E27FC236}">
                <a16:creationId xmlns:a16="http://schemas.microsoft.com/office/drawing/2014/main" id="{6EDADBF4-60EA-24BA-D225-7C65CB64C986}"/>
              </a:ext>
            </a:extLst>
          </p:cNvPr>
          <p:cNvPicPr>
            <a:picLocks noChangeAspect="1"/>
          </p:cNvPicPr>
          <p:nvPr/>
        </p:nvPicPr>
        <p:blipFill>
          <a:blip r:embed="rId2"/>
          <a:stretch>
            <a:fillRect/>
          </a:stretch>
        </p:blipFill>
        <p:spPr>
          <a:xfrm>
            <a:off x="501264" y="1067838"/>
            <a:ext cx="6926068" cy="5245101"/>
          </a:xfrm>
          <a:prstGeom prst="rect">
            <a:avLst/>
          </a:prstGeom>
        </p:spPr>
      </p:pic>
      <p:pic>
        <p:nvPicPr>
          <p:cNvPr id="4098" name="Picture 2">
            <a:extLst>
              <a:ext uri="{FF2B5EF4-FFF2-40B4-BE49-F238E27FC236}">
                <a16:creationId xmlns:a16="http://schemas.microsoft.com/office/drawing/2014/main" id="{903E5067-0B65-8490-15CE-0BF5BAC6C7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067840"/>
            <a:ext cx="5245100" cy="52451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1F59EE34-7C8D-252B-C619-314F4F28FB17}"/>
              </a:ext>
            </a:extLst>
          </p:cNvPr>
          <p:cNvSpPr>
            <a:spLocks noGrp="1"/>
          </p:cNvSpPr>
          <p:nvPr>
            <p:ph type="title"/>
          </p:nvPr>
        </p:nvSpPr>
        <p:spPr>
          <a:xfrm>
            <a:off x="152400" y="0"/>
            <a:ext cx="10515600" cy="1067837"/>
          </a:xfrm>
        </p:spPr>
        <p:txBody>
          <a:bodyPr>
            <a:normAutofit/>
          </a:bodyPr>
          <a:lstStyle/>
          <a:p>
            <a:r>
              <a:rPr lang="en-GB" sz="3600" dirty="0"/>
              <a:t>Site-Specific Visualisations – Digital</a:t>
            </a:r>
            <a:br>
              <a:rPr lang="en-GB" sz="3600" dirty="0"/>
            </a:br>
            <a:r>
              <a:rPr lang="en-GB" sz="2400" dirty="0"/>
              <a:t>Joe Coleman – </a:t>
            </a:r>
            <a:r>
              <a:rPr lang="en-GB" sz="2400" dirty="0" err="1"/>
              <a:t>Stiwdio</a:t>
            </a:r>
            <a:r>
              <a:rPr lang="en-GB" sz="2400" dirty="0"/>
              <a:t> Griffith 2023.</a:t>
            </a:r>
            <a:endParaRPr lang="en-GB" sz="3600" dirty="0"/>
          </a:p>
        </p:txBody>
      </p:sp>
    </p:spTree>
    <p:extLst>
      <p:ext uri="{BB962C8B-B14F-4D97-AF65-F5344CB8AC3E}">
        <p14:creationId xmlns:p14="http://schemas.microsoft.com/office/powerpoint/2010/main" val="3408375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0"/>
                                        </p:tgtEl>
                                      </p:cBhvr>
                                      <p:by x="80000" y="80000"/>
                                    </p:animScale>
                                  </p:childTnLst>
                                </p:cTn>
                              </p:par>
                              <p:par>
                                <p:cTn id="7" presetID="42" presetClass="path" presetSubtype="0" accel="50000" decel="50000" fill="hold" nodeType="withEffect">
                                  <p:stCondLst>
                                    <p:cond delay="100"/>
                                  </p:stCondLst>
                                  <p:childTnLst>
                                    <p:animMotion origin="layout" path="M -2.08333E-7 -4.44444E-6 L -0.08034 0.0007 " pathEditMode="relative" rAng="0" ptsTypes="AA">
                                      <p:cBhvr>
                                        <p:cTn id="8" dur="2000" fill="hold"/>
                                        <p:tgtEl>
                                          <p:spTgt spid="10"/>
                                        </p:tgtEl>
                                        <p:attrNameLst>
                                          <p:attrName>ppt_x</p:attrName>
                                          <p:attrName>ppt_y</p:attrName>
                                        </p:attrNameLst>
                                      </p:cBhvr>
                                      <p:rCtr x="-4023" y="23"/>
                                    </p:animMotion>
                                  </p:childTnLst>
                                </p:cTn>
                              </p:par>
                              <p:par>
                                <p:cTn id="9" presetID="10" presetClass="entr" presetSubtype="0" fill="hold" nodeType="withEffect">
                                  <p:stCondLst>
                                    <p:cond delay="1300"/>
                                  </p:stCondLst>
                                  <p:childTnLst>
                                    <p:set>
                                      <p:cBhvr>
                                        <p:cTn id="10" dur="1" fill="hold">
                                          <p:stCondLst>
                                            <p:cond delay="0"/>
                                          </p:stCondLst>
                                        </p:cTn>
                                        <p:tgtEl>
                                          <p:spTgt spid="4098"/>
                                        </p:tgtEl>
                                        <p:attrNameLst>
                                          <p:attrName>style.visibility</p:attrName>
                                        </p:attrNameLst>
                                      </p:cBhvr>
                                      <p:to>
                                        <p:strVal val="visible"/>
                                      </p:to>
                                    </p:set>
                                    <p:animEffect transition="in" filter="fade">
                                      <p:cBhvr>
                                        <p:cTn id="11" dur="1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8903BB-CB2E-A209-AEA2-7A7F89D53F7B}"/>
              </a:ext>
            </a:extLst>
          </p:cNvPr>
          <p:cNvPicPr>
            <a:picLocks noChangeAspect="1"/>
          </p:cNvPicPr>
          <p:nvPr/>
        </p:nvPicPr>
        <p:blipFill>
          <a:blip r:embed="rId2"/>
          <a:srcRect t="7222" r="30521" b="8703"/>
          <a:stretch/>
        </p:blipFill>
        <p:spPr>
          <a:xfrm>
            <a:off x="406400" y="1327150"/>
            <a:ext cx="7593957" cy="5168900"/>
          </a:xfrm>
          <a:prstGeom prst="rect">
            <a:avLst/>
          </a:prstGeom>
        </p:spPr>
      </p:pic>
      <p:sp>
        <p:nvSpPr>
          <p:cNvPr id="6" name="Title 1">
            <a:extLst>
              <a:ext uri="{FF2B5EF4-FFF2-40B4-BE49-F238E27FC236}">
                <a16:creationId xmlns:a16="http://schemas.microsoft.com/office/drawing/2014/main" id="{37FD3692-F8B8-D1A9-3EC5-66EFE6F6ACDD}"/>
              </a:ext>
            </a:extLst>
          </p:cNvPr>
          <p:cNvSpPr>
            <a:spLocks noGrp="1"/>
          </p:cNvSpPr>
          <p:nvPr>
            <p:ph type="title"/>
          </p:nvPr>
        </p:nvSpPr>
        <p:spPr>
          <a:xfrm>
            <a:off x="152400" y="0"/>
            <a:ext cx="10515600" cy="1067837"/>
          </a:xfrm>
        </p:spPr>
        <p:txBody>
          <a:bodyPr>
            <a:normAutofit/>
          </a:bodyPr>
          <a:lstStyle/>
          <a:p>
            <a:r>
              <a:rPr lang="en-GB" sz="3600" dirty="0"/>
              <a:t>Site-Specific Visualisations – Digital</a:t>
            </a:r>
            <a:br>
              <a:rPr lang="en-GB" sz="3600" dirty="0"/>
            </a:br>
            <a:r>
              <a:rPr lang="en-GB" sz="2400" dirty="0"/>
              <a:t>Joe Coleman – </a:t>
            </a:r>
            <a:r>
              <a:rPr lang="en-GB" sz="2400" dirty="0" err="1"/>
              <a:t>Stiwdio</a:t>
            </a:r>
            <a:r>
              <a:rPr lang="en-GB" sz="2400" dirty="0"/>
              <a:t> Griffith 2023.</a:t>
            </a:r>
            <a:endParaRPr lang="en-GB" sz="3600" dirty="0"/>
          </a:p>
        </p:txBody>
      </p:sp>
      <p:sp>
        <p:nvSpPr>
          <p:cNvPr id="7" name="Title 1">
            <a:extLst>
              <a:ext uri="{FF2B5EF4-FFF2-40B4-BE49-F238E27FC236}">
                <a16:creationId xmlns:a16="http://schemas.microsoft.com/office/drawing/2014/main" id="{EE6EA47E-DCBA-334A-64EE-A4BBA241894A}"/>
              </a:ext>
            </a:extLst>
          </p:cNvPr>
          <p:cNvSpPr txBox="1">
            <a:spLocks/>
          </p:cNvSpPr>
          <p:nvPr/>
        </p:nvSpPr>
        <p:spPr>
          <a:xfrm>
            <a:off x="8331200" y="1327150"/>
            <a:ext cx="3556000" cy="3019263"/>
          </a:xfrm>
          <a:prstGeom prst="rect">
            <a:avLst/>
          </a:prstGeom>
          <a:ln>
            <a:solidFill>
              <a:schemeClr val="tx1"/>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t>Pictured:</a:t>
            </a:r>
          </a:p>
          <a:p>
            <a:r>
              <a:rPr lang="en-GB" sz="2400" dirty="0"/>
              <a:t>I showed this visualisation to Jason and Becky, the curators of the group show, Allowing them to factor in my space and my ideas. It helped me show a need for the space I wanted.</a:t>
            </a:r>
          </a:p>
        </p:txBody>
      </p:sp>
      <p:sp>
        <p:nvSpPr>
          <p:cNvPr id="8" name="Title 1">
            <a:extLst>
              <a:ext uri="{FF2B5EF4-FFF2-40B4-BE49-F238E27FC236}">
                <a16:creationId xmlns:a16="http://schemas.microsoft.com/office/drawing/2014/main" id="{604655F2-BD19-ACD6-EEDA-C8BB0B91BB65}"/>
              </a:ext>
            </a:extLst>
          </p:cNvPr>
          <p:cNvSpPr txBox="1">
            <a:spLocks/>
          </p:cNvSpPr>
          <p:nvPr/>
        </p:nvSpPr>
        <p:spPr>
          <a:xfrm>
            <a:off x="8331200" y="4724400"/>
            <a:ext cx="3556000" cy="1771650"/>
          </a:xfrm>
          <a:prstGeom prst="rect">
            <a:avLst/>
          </a:prstGeom>
          <a:ln>
            <a:solidFill>
              <a:schemeClr val="tx1"/>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t>Note – your process and visualisations can – like Jean Claude and Christo – be part of your Promotion/Social Media.</a:t>
            </a:r>
          </a:p>
        </p:txBody>
      </p:sp>
    </p:spTree>
    <p:extLst>
      <p:ext uri="{BB962C8B-B14F-4D97-AF65-F5344CB8AC3E}">
        <p14:creationId xmlns:p14="http://schemas.microsoft.com/office/powerpoint/2010/main" val="349172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321B-575A-F6D2-4B6E-B33225630B4C}"/>
              </a:ext>
            </a:extLst>
          </p:cNvPr>
          <p:cNvSpPr>
            <a:spLocks noGrp="1"/>
          </p:cNvSpPr>
          <p:nvPr>
            <p:ph type="title"/>
          </p:nvPr>
        </p:nvSpPr>
        <p:spPr/>
        <p:txBody>
          <a:bodyPr/>
          <a:lstStyle/>
          <a:p>
            <a:r>
              <a:rPr lang="en-GB" dirty="0"/>
              <a:t>Part 1 – Visualisations by hand</a:t>
            </a:r>
          </a:p>
        </p:txBody>
      </p:sp>
      <p:sp>
        <p:nvSpPr>
          <p:cNvPr id="3" name="Content Placeholder 2">
            <a:extLst>
              <a:ext uri="{FF2B5EF4-FFF2-40B4-BE49-F238E27FC236}">
                <a16:creationId xmlns:a16="http://schemas.microsoft.com/office/drawing/2014/main" id="{01035BAA-1CBD-7138-8848-D36A26CDFAE0}"/>
              </a:ext>
            </a:extLst>
          </p:cNvPr>
          <p:cNvSpPr>
            <a:spLocks noGrp="1"/>
          </p:cNvSpPr>
          <p:nvPr>
            <p:ph idx="1"/>
          </p:nvPr>
        </p:nvSpPr>
        <p:spPr/>
        <p:txBody>
          <a:bodyPr>
            <a:normAutofit fontScale="92500"/>
          </a:bodyPr>
          <a:lstStyle/>
          <a:p>
            <a:pPr marL="0" indent="0">
              <a:buNone/>
            </a:pPr>
            <a:r>
              <a:rPr lang="en-GB" dirty="0"/>
              <a:t>In your groups, make a selection of visualisations by hand.</a:t>
            </a:r>
          </a:p>
          <a:p>
            <a:r>
              <a:rPr lang="en-GB" dirty="0"/>
              <a:t>Draw over your original with pen/pencil</a:t>
            </a:r>
          </a:p>
          <a:p>
            <a:r>
              <a:rPr lang="en-GB" dirty="0"/>
              <a:t>Use the acetates and sharpies to create multiple ideas for one image</a:t>
            </a:r>
          </a:p>
          <a:p>
            <a:r>
              <a:rPr lang="en-GB" dirty="0"/>
              <a:t>Draw examples/ideas on blank paper to practice.</a:t>
            </a:r>
          </a:p>
          <a:p>
            <a:r>
              <a:rPr lang="en-GB" dirty="0"/>
              <a:t>Take photos of the group at work.</a:t>
            </a:r>
          </a:p>
          <a:p>
            <a:r>
              <a:rPr lang="en-GB" dirty="0"/>
              <a:t>Include all in your visual diary.</a:t>
            </a:r>
          </a:p>
          <a:p>
            <a:endParaRPr lang="en-GB" dirty="0"/>
          </a:p>
          <a:p>
            <a:pPr marL="0" indent="0">
              <a:buNone/>
            </a:pPr>
            <a:r>
              <a:rPr lang="en-GB" dirty="0"/>
              <a:t>*Think about perspective and scale in an attempt to make it convincing/realistic.</a:t>
            </a:r>
          </a:p>
        </p:txBody>
      </p:sp>
    </p:spTree>
    <p:extLst>
      <p:ext uri="{BB962C8B-B14F-4D97-AF65-F5344CB8AC3E}">
        <p14:creationId xmlns:p14="http://schemas.microsoft.com/office/powerpoint/2010/main" val="590033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DC59F-0357-3128-B64B-658FD8810B6D}"/>
              </a:ext>
            </a:extLst>
          </p:cNvPr>
          <p:cNvSpPr>
            <a:spLocks noGrp="1"/>
          </p:cNvSpPr>
          <p:nvPr>
            <p:ph type="title"/>
          </p:nvPr>
        </p:nvSpPr>
        <p:spPr>
          <a:xfrm>
            <a:off x="152400" y="0"/>
            <a:ext cx="10515600" cy="1325563"/>
          </a:xfrm>
        </p:spPr>
        <p:txBody>
          <a:bodyPr/>
          <a:lstStyle/>
          <a:p>
            <a:r>
              <a:rPr lang="en-GB" dirty="0"/>
              <a:t>Site-Specific Visualisations – By Hand</a:t>
            </a:r>
            <a:br>
              <a:rPr lang="en-GB" dirty="0"/>
            </a:br>
            <a:r>
              <a:rPr lang="en-GB" sz="3200" dirty="0"/>
              <a:t>Old Police Station 2023</a:t>
            </a:r>
            <a:endParaRPr lang="en-GB" dirty="0"/>
          </a:p>
        </p:txBody>
      </p:sp>
      <p:pic>
        <p:nvPicPr>
          <p:cNvPr id="9" name="Content Placeholder 8" descr="A notebook with drawings on it&#10;&#10;Description automatically generated">
            <a:extLst>
              <a:ext uri="{FF2B5EF4-FFF2-40B4-BE49-F238E27FC236}">
                <a16:creationId xmlns:a16="http://schemas.microsoft.com/office/drawing/2014/main" id="{23DA4F96-AAD1-B7FC-2384-AA01E9F75A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798" y="1889125"/>
            <a:ext cx="6150803" cy="4351338"/>
          </a:xfrm>
        </p:spPr>
      </p:pic>
      <p:pic>
        <p:nvPicPr>
          <p:cNvPr id="11" name="Picture 10" descr="A room with black frames on the wall&#10;&#10;Description automatically generated">
            <a:extLst>
              <a:ext uri="{FF2B5EF4-FFF2-40B4-BE49-F238E27FC236}">
                <a16:creationId xmlns:a16="http://schemas.microsoft.com/office/drawing/2014/main" id="{A0A8D9DA-C6FD-30DD-F614-E5B0D75078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9487" y="1177925"/>
            <a:ext cx="4051057" cy="5062538"/>
          </a:xfrm>
          <a:prstGeom prst="rect">
            <a:avLst/>
          </a:prstGeom>
        </p:spPr>
      </p:pic>
    </p:spTree>
    <p:extLst>
      <p:ext uri="{BB962C8B-B14F-4D97-AF65-F5344CB8AC3E}">
        <p14:creationId xmlns:p14="http://schemas.microsoft.com/office/powerpoint/2010/main" val="455324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notebook with drawings on it&#10;&#10;Description automatically generated">
            <a:extLst>
              <a:ext uri="{FF2B5EF4-FFF2-40B4-BE49-F238E27FC236}">
                <a16:creationId xmlns:a16="http://schemas.microsoft.com/office/drawing/2014/main" id="{23DA4F96-AAD1-B7FC-2384-AA01E9F75A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798" y="1889125"/>
            <a:ext cx="6150803" cy="4351338"/>
          </a:xfrm>
        </p:spPr>
      </p:pic>
      <p:pic>
        <p:nvPicPr>
          <p:cNvPr id="11" name="Picture 10" descr="A room with black frames on the wall&#10;&#10;Description automatically generated">
            <a:extLst>
              <a:ext uri="{FF2B5EF4-FFF2-40B4-BE49-F238E27FC236}">
                <a16:creationId xmlns:a16="http://schemas.microsoft.com/office/drawing/2014/main" id="{A0A8D9DA-C6FD-30DD-F614-E5B0D75078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9487" y="1177925"/>
            <a:ext cx="4051057" cy="5062538"/>
          </a:xfrm>
          <a:prstGeom prst="rect">
            <a:avLst/>
          </a:prstGeom>
        </p:spPr>
      </p:pic>
      <p:sp>
        <p:nvSpPr>
          <p:cNvPr id="5" name="Title 1">
            <a:extLst>
              <a:ext uri="{FF2B5EF4-FFF2-40B4-BE49-F238E27FC236}">
                <a16:creationId xmlns:a16="http://schemas.microsoft.com/office/drawing/2014/main" id="{9B415385-6A56-FED0-8584-9C3FA91CCF55}"/>
              </a:ext>
            </a:extLst>
          </p:cNvPr>
          <p:cNvSpPr>
            <a:spLocks noGrp="1"/>
          </p:cNvSpPr>
          <p:nvPr>
            <p:ph type="title"/>
          </p:nvPr>
        </p:nvSpPr>
        <p:spPr>
          <a:xfrm>
            <a:off x="152400" y="0"/>
            <a:ext cx="10515600" cy="1325563"/>
          </a:xfrm>
        </p:spPr>
        <p:txBody>
          <a:bodyPr/>
          <a:lstStyle/>
          <a:p>
            <a:r>
              <a:rPr lang="en-GB" dirty="0"/>
              <a:t>Site-Specific Visualisations – By Hand</a:t>
            </a:r>
            <a:br>
              <a:rPr lang="en-GB" dirty="0"/>
            </a:br>
            <a:r>
              <a:rPr lang="en-GB" sz="3200" dirty="0"/>
              <a:t>Old Police Station 2023</a:t>
            </a:r>
            <a:endParaRPr lang="en-GB" dirty="0"/>
          </a:p>
        </p:txBody>
      </p:sp>
    </p:spTree>
    <p:extLst>
      <p:ext uri="{BB962C8B-B14F-4D97-AF65-F5344CB8AC3E}">
        <p14:creationId xmlns:p14="http://schemas.microsoft.com/office/powerpoint/2010/main" val="2256087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321B-575A-F6D2-4B6E-B33225630B4C}"/>
              </a:ext>
            </a:extLst>
          </p:cNvPr>
          <p:cNvSpPr>
            <a:spLocks noGrp="1"/>
          </p:cNvSpPr>
          <p:nvPr>
            <p:ph type="title"/>
          </p:nvPr>
        </p:nvSpPr>
        <p:spPr/>
        <p:txBody>
          <a:bodyPr/>
          <a:lstStyle/>
          <a:p>
            <a:r>
              <a:rPr lang="en-GB" dirty="0"/>
              <a:t>Part 2 – Digital Visualisations</a:t>
            </a:r>
          </a:p>
        </p:txBody>
      </p:sp>
      <p:sp>
        <p:nvSpPr>
          <p:cNvPr id="3" name="Content Placeholder 2">
            <a:extLst>
              <a:ext uri="{FF2B5EF4-FFF2-40B4-BE49-F238E27FC236}">
                <a16:creationId xmlns:a16="http://schemas.microsoft.com/office/drawing/2014/main" id="{01035BAA-1CBD-7138-8848-D36A26CDFAE0}"/>
              </a:ext>
            </a:extLst>
          </p:cNvPr>
          <p:cNvSpPr>
            <a:spLocks noGrp="1"/>
          </p:cNvSpPr>
          <p:nvPr>
            <p:ph idx="1"/>
          </p:nvPr>
        </p:nvSpPr>
        <p:spPr/>
        <p:txBody>
          <a:bodyPr vert="horz" lIns="91440" tIns="45720" rIns="91440" bIns="45720" rtlCol="0" anchor="t">
            <a:normAutofit/>
          </a:bodyPr>
          <a:lstStyle/>
          <a:p>
            <a:r>
              <a:rPr lang="en-GB" dirty="0"/>
              <a:t>Use the following slides (and video) for guide to basic digital visualisations. Overview:</a:t>
            </a:r>
          </a:p>
          <a:p>
            <a:r>
              <a:rPr lang="en-GB" dirty="0"/>
              <a:t>Start by opening a background and dragging your images on top.</a:t>
            </a:r>
          </a:p>
          <a:p>
            <a:r>
              <a:rPr lang="en-GB" dirty="0"/>
              <a:t>Hold ctrl key and click a corner.</a:t>
            </a:r>
          </a:p>
          <a:p>
            <a:r>
              <a:rPr lang="en-GB" dirty="0"/>
              <a:t>Adjust the angle until the edges match in perspective.</a:t>
            </a:r>
          </a:p>
        </p:txBody>
      </p:sp>
    </p:spTree>
    <p:extLst>
      <p:ext uri="{BB962C8B-B14F-4D97-AF65-F5344CB8AC3E}">
        <p14:creationId xmlns:p14="http://schemas.microsoft.com/office/powerpoint/2010/main" val="1732076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7948-0A20-C1DF-6BA8-3BB39EC5728A}"/>
              </a:ext>
            </a:extLst>
          </p:cNvPr>
          <p:cNvSpPr>
            <a:spLocks noGrp="1"/>
          </p:cNvSpPr>
          <p:nvPr>
            <p:ph type="title"/>
          </p:nvPr>
        </p:nvSpPr>
        <p:spPr>
          <a:xfrm>
            <a:off x="190500" y="279400"/>
            <a:ext cx="10515600" cy="1067837"/>
          </a:xfrm>
        </p:spPr>
        <p:txBody>
          <a:bodyPr>
            <a:normAutofit fontScale="90000"/>
          </a:bodyPr>
          <a:lstStyle/>
          <a:p>
            <a:r>
              <a:rPr lang="en-GB" sz="3600" dirty="0"/>
              <a:t>Site-Specific Visualisations – Digital Process</a:t>
            </a:r>
            <a:br>
              <a:rPr lang="en-GB" sz="3600" dirty="0"/>
            </a:br>
            <a:endParaRPr lang="en-GB" sz="3600" dirty="0"/>
          </a:p>
        </p:txBody>
      </p:sp>
      <p:pic>
        <p:nvPicPr>
          <p:cNvPr id="6" name="Picture 5" descr="A person standing in a room with white walls&#10;&#10;Description automatically generated">
            <a:extLst>
              <a:ext uri="{FF2B5EF4-FFF2-40B4-BE49-F238E27FC236}">
                <a16:creationId xmlns:a16="http://schemas.microsoft.com/office/drawing/2014/main" id="{F51797CA-135A-0D45-F759-8004E3531A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0757" y="2593333"/>
            <a:ext cx="4822111" cy="3093731"/>
          </a:xfrm>
          <a:prstGeom prst="rect">
            <a:avLst/>
          </a:prstGeom>
        </p:spPr>
      </p:pic>
      <p:pic>
        <p:nvPicPr>
          <p:cNvPr id="8" name="Picture 7" descr="A pink cover with red text&#10;&#10;Description automatically generated">
            <a:extLst>
              <a:ext uri="{FF2B5EF4-FFF2-40B4-BE49-F238E27FC236}">
                <a16:creationId xmlns:a16="http://schemas.microsoft.com/office/drawing/2014/main" id="{0E1F873B-F0D4-4191-691B-951FF7450D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00" y="1927864"/>
            <a:ext cx="2658189" cy="3759200"/>
          </a:xfrm>
          <a:prstGeom prst="rect">
            <a:avLst/>
          </a:prstGeom>
        </p:spPr>
      </p:pic>
      <p:pic>
        <p:nvPicPr>
          <p:cNvPr id="11" name="Picture 10" descr="A green and white text&#10;&#10;Description automatically generated">
            <a:extLst>
              <a:ext uri="{FF2B5EF4-FFF2-40B4-BE49-F238E27FC236}">
                <a16:creationId xmlns:a16="http://schemas.microsoft.com/office/drawing/2014/main" id="{28309B08-F06C-DCB3-498E-77238CC021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94337" y="1318264"/>
            <a:ext cx="3089246" cy="4368800"/>
          </a:xfrm>
          <a:prstGeom prst="rect">
            <a:avLst/>
          </a:prstGeom>
        </p:spPr>
      </p:pic>
      <p:sp>
        <p:nvSpPr>
          <p:cNvPr id="14" name="Title 1">
            <a:extLst>
              <a:ext uri="{FF2B5EF4-FFF2-40B4-BE49-F238E27FC236}">
                <a16:creationId xmlns:a16="http://schemas.microsoft.com/office/drawing/2014/main" id="{9D32A8CA-9E67-F3E6-5FDE-463414ED180B}"/>
              </a:ext>
            </a:extLst>
          </p:cNvPr>
          <p:cNvSpPr txBox="1">
            <a:spLocks/>
          </p:cNvSpPr>
          <p:nvPr/>
        </p:nvSpPr>
        <p:spPr>
          <a:xfrm>
            <a:off x="190499" y="5865323"/>
            <a:ext cx="11593083" cy="713277"/>
          </a:xfrm>
          <a:prstGeom prst="rect">
            <a:avLst/>
          </a:prstGeom>
        </p:spPr>
        <p:txBody>
          <a:bodyPr vert="horz" lIns="91440" tIns="45720" rIns="91440" bIns="45720" rtlCol="0" anchor="ctr">
            <a:normAutofit fontScale="8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t>Start with a  background of your site and some images of your exhibition</a:t>
            </a:r>
          </a:p>
        </p:txBody>
      </p:sp>
    </p:spTree>
    <p:extLst>
      <p:ext uri="{BB962C8B-B14F-4D97-AF65-F5344CB8AC3E}">
        <p14:creationId xmlns:p14="http://schemas.microsoft.com/office/powerpoint/2010/main" val="1287863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7948-0A20-C1DF-6BA8-3BB39EC5728A}"/>
              </a:ext>
            </a:extLst>
          </p:cNvPr>
          <p:cNvSpPr>
            <a:spLocks noGrp="1"/>
          </p:cNvSpPr>
          <p:nvPr>
            <p:ph type="title"/>
          </p:nvPr>
        </p:nvSpPr>
        <p:spPr>
          <a:xfrm>
            <a:off x="190500" y="279400"/>
            <a:ext cx="10515600" cy="1067837"/>
          </a:xfrm>
        </p:spPr>
        <p:txBody>
          <a:bodyPr>
            <a:normAutofit fontScale="90000"/>
          </a:bodyPr>
          <a:lstStyle/>
          <a:p>
            <a:r>
              <a:rPr lang="en-GB" sz="3600" dirty="0"/>
              <a:t>Site-Specific Visualisations – Digital Process</a:t>
            </a:r>
            <a:br>
              <a:rPr lang="en-GB" sz="3600" dirty="0"/>
            </a:br>
            <a:endParaRPr lang="en-GB" sz="3600" dirty="0"/>
          </a:p>
        </p:txBody>
      </p:sp>
      <p:sp>
        <p:nvSpPr>
          <p:cNvPr id="14" name="Title 1">
            <a:extLst>
              <a:ext uri="{FF2B5EF4-FFF2-40B4-BE49-F238E27FC236}">
                <a16:creationId xmlns:a16="http://schemas.microsoft.com/office/drawing/2014/main" id="{9D32A8CA-9E67-F3E6-5FDE-463414ED180B}"/>
              </a:ext>
            </a:extLst>
          </p:cNvPr>
          <p:cNvSpPr txBox="1">
            <a:spLocks/>
          </p:cNvSpPr>
          <p:nvPr/>
        </p:nvSpPr>
        <p:spPr>
          <a:xfrm>
            <a:off x="190499" y="5865323"/>
            <a:ext cx="11593083" cy="713277"/>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t>Open background in Photoshop. Drag image in. hold ctrl key, Click corner to resize and you’ll see the image skew. Match edge angles/perspective until convincing.</a:t>
            </a:r>
          </a:p>
        </p:txBody>
      </p:sp>
      <p:pic>
        <p:nvPicPr>
          <p:cNvPr id="7" name="Picture 6">
            <a:extLst>
              <a:ext uri="{FF2B5EF4-FFF2-40B4-BE49-F238E27FC236}">
                <a16:creationId xmlns:a16="http://schemas.microsoft.com/office/drawing/2014/main" id="{BAE57994-4B1F-5F52-7FEA-77CBFEE7590C}"/>
              </a:ext>
            </a:extLst>
          </p:cNvPr>
          <p:cNvPicPr>
            <a:picLocks noChangeAspect="1"/>
          </p:cNvPicPr>
          <p:nvPr/>
        </p:nvPicPr>
        <p:blipFill>
          <a:blip r:embed="rId2"/>
          <a:srcRect t="14122" b="16030"/>
          <a:stretch/>
        </p:blipFill>
        <p:spPr>
          <a:xfrm>
            <a:off x="0" y="1041400"/>
            <a:ext cx="12192000" cy="4648200"/>
          </a:xfrm>
          <a:prstGeom prst="rect">
            <a:avLst/>
          </a:prstGeom>
        </p:spPr>
      </p:pic>
    </p:spTree>
    <p:extLst>
      <p:ext uri="{BB962C8B-B14F-4D97-AF65-F5344CB8AC3E}">
        <p14:creationId xmlns:p14="http://schemas.microsoft.com/office/powerpoint/2010/main" val="4173356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7948-0A20-C1DF-6BA8-3BB39EC5728A}"/>
              </a:ext>
            </a:extLst>
          </p:cNvPr>
          <p:cNvSpPr>
            <a:spLocks noGrp="1"/>
          </p:cNvSpPr>
          <p:nvPr>
            <p:ph type="title"/>
          </p:nvPr>
        </p:nvSpPr>
        <p:spPr>
          <a:xfrm>
            <a:off x="190500" y="279400"/>
            <a:ext cx="10515600" cy="1067837"/>
          </a:xfrm>
        </p:spPr>
        <p:txBody>
          <a:bodyPr>
            <a:normAutofit fontScale="90000"/>
          </a:bodyPr>
          <a:lstStyle/>
          <a:p>
            <a:r>
              <a:rPr lang="en-GB" sz="3600" dirty="0"/>
              <a:t>Site-Specific Visualisations – Digital Process</a:t>
            </a:r>
            <a:br>
              <a:rPr lang="en-GB" sz="3600" dirty="0"/>
            </a:br>
            <a:endParaRPr lang="en-GB" sz="3600" dirty="0"/>
          </a:p>
        </p:txBody>
      </p:sp>
      <p:sp>
        <p:nvSpPr>
          <p:cNvPr id="14" name="Title 1">
            <a:extLst>
              <a:ext uri="{FF2B5EF4-FFF2-40B4-BE49-F238E27FC236}">
                <a16:creationId xmlns:a16="http://schemas.microsoft.com/office/drawing/2014/main" id="{9D32A8CA-9E67-F3E6-5FDE-463414ED180B}"/>
              </a:ext>
            </a:extLst>
          </p:cNvPr>
          <p:cNvSpPr txBox="1">
            <a:spLocks/>
          </p:cNvSpPr>
          <p:nvPr/>
        </p:nvSpPr>
        <p:spPr>
          <a:xfrm>
            <a:off x="190499" y="5865323"/>
            <a:ext cx="11593083" cy="713277"/>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t>Open background in Photoshop. Drag image in. hold ctrl key, Click corner to resize and you’ll see the image skew. Match edge angles/perspective until convincing.</a:t>
            </a:r>
          </a:p>
        </p:txBody>
      </p:sp>
      <p:pic>
        <p:nvPicPr>
          <p:cNvPr id="4" name="Picture 3">
            <a:extLst>
              <a:ext uri="{FF2B5EF4-FFF2-40B4-BE49-F238E27FC236}">
                <a16:creationId xmlns:a16="http://schemas.microsoft.com/office/drawing/2014/main" id="{ECEB2754-FCF4-F53C-7065-4E6AB56360D6}"/>
              </a:ext>
            </a:extLst>
          </p:cNvPr>
          <p:cNvPicPr>
            <a:picLocks noChangeAspect="1"/>
          </p:cNvPicPr>
          <p:nvPr/>
        </p:nvPicPr>
        <p:blipFill>
          <a:blip r:embed="rId2"/>
          <a:srcRect l="1" t="12023" r="728" b="16030"/>
          <a:stretch/>
        </p:blipFill>
        <p:spPr>
          <a:xfrm>
            <a:off x="0" y="901700"/>
            <a:ext cx="12103100" cy="4787900"/>
          </a:xfrm>
          <a:prstGeom prst="rect">
            <a:avLst/>
          </a:prstGeom>
        </p:spPr>
      </p:pic>
      <p:pic>
        <p:nvPicPr>
          <p:cNvPr id="5" name="Picture 4">
            <a:extLst>
              <a:ext uri="{FF2B5EF4-FFF2-40B4-BE49-F238E27FC236}">
                <a16:creationId xmlns:a16="http://schemas.microsoft.com/office/drawing/2014/main" id="{3495DE1E-739E-B078-640E-452172FDF18B}"/>
              </a:ext>
            </a:extLst>
          </p:cNvPr>
          <p:cNvPicPr>
            <a:picLocks noChangeAspect="1"/>
          </p:cNvPicPr>
          <p:nvPr/>
        </p:nvPicPr>
        <p:blipFill>
          <a:blip r:embed="rId3"/>
          <a:srcRect t="17037" b="17037"/>
          <a:stretch/>
        </p:blipFill>
        <p:spPr>
          <a:xfrm>
            <a:off x="0" y="1168400"/>
            <a:ext cx="12192000" cy="4521200"/>
          </a:xfrm>
          <a:prstGeom prst="rect">
            <a:avLst/>
          </a:prstGeom>
        </p:spPr>
      </p:pic>
    </p:spTree>
    <p:extLst>
      <p:ext uri="{BB962C8B-B14F-4D97-AF65-F5344CB8AC3E}">
        <p14:creationId xmlns:p14="http://schemas.microsoft.com/office/powerpoint/2010/main" val="1280030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54E5D-C1DC-2169-83CC-D8D783B22698}"/>
              </a:ext>
            </a:extLst>
          </p:cNvPr>
          <p:cNvSpPr>
            <a:spLocks noGrp="1"/>
          </p:cNvSpPr>
          <p:nvPr>
            <p:ph type="title"/>
          </p:nvPr>
        </p:nvSpPr>
        <p:spPr>
          <a:xfrm>
            <a:off x="381000" y="301625"/>
            <a:ext cx="10515600" cy="523875"/>
          </a:xfrm>
        </p:spPr>
        <p:txBody>
          <a:bodyPr>
            <a:normAutofit fontScale="90000"/>
          </a:bodyPr>
          <a:lstStyle/>
          <a:p>
            <a:r>
              <a:rPr lang="en-GB" dirty="0"/>
              <a:t>Video of process</a:t>
            </a:r>
          </a:p>
        </p:txBody>
      </p:sp>
      <p:pic>
        <p:nvPicPr>
          <p:cNvPr id="4" name="visualisation-posters.psd @ 25% (RGB_8_) _ 2024-10-21 12-07-38 - Trim">
            <a:hlinkClick r:id="" action="ppaction://media"/>
            <a:extLst>
              <a:ext uri="{FF2B5EF4-FFF2-40B4-BE49-F238E27FC236}">
                <a16:creationId xmlns:a16="http://schemas.microsoft.com/office/drawing/2014/main" id="{E1987F47-9E93-4FC1-5190-87C27B90028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06424" y="1114425"/>
            <a:ext cx="10046065" cy="5441950"/>
          </a:xfrm>
        </p:spPr>
      </p:pic>
    </p:spTree>
    <p:extLst>
      <p:ext uri="{BB962C8B-B14F-4D97-AF65-F5344CB8AC3E}">
        <p14:creationId xmlns:p14="http://schemas.microsoft.com/office/powerpoint/2010/main" val="2389361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om with several different colored squares&#10;&#10;Description automatically generated with medium confidence">
            <a:extLst>
              <a:ext uri="{FF2B5EF4-FFF2-40B4-BE49-F238E27FC236}">
                <a16:creationId xmlns:a16="http://schemas.microsoft.com/office/drawing/2014/main" id="{D73A118F-8C21-AA66-B897-6C773A17C5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916" y="770801"/>
            <a:ext cx="8286515" cy="5316397"/>
          </a:xfrm>
          <a:prstGeom prst="rect">
            <a:avLst/>
          </a:prstGeom>
        </p:spPr>
      </p:pic>
      <p:sp>
        <p:nvSpPr>
          <p:cNvPr id="6" name="Title 1">
            <a:extLst>
              <a:ext uri="{FF2B5EF4-FFF2-40B4-BE49-F238E27FC236}">
                <a16:creationId xmlns:a16="http://schemas.microsoft.com/office/drawing/2014/main" id="{BF4D5347-17BB-D0B1-79F2-496FCC97DC9C}"/>
              </a:ext>
            </a:extLst>
          </p:cNvPr>
          <p:cNvSpPr txBox="1">
            <a:spLocks/>
          </p:cNvSpPr>
          <p:nvPr/>
        </p:nvSpPr>
        <p:spPr>
          <a:xfrm>
            <a:off x="299458" y="6144723"/>
            <a:ext cx="11593083" cy="71327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t>Repeat until complete. </a:t>
            </a:r>
          </a:p>
        </p:txBody>
      </p:sp>
    </p:spTree>
    <p:extLst>
      <p:ext uri="{BB962C8B-B14F-4D97-AF65-F5344CB8AC3E}">
        <p14:creationId xmlns:p14="http://schemas.microsoft.com/office/powerpoint/2010/main" val="95625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39AC50-68DB-4555-1F63-4D7D3EA254F1}"/>
              </a:ext>
            </a:extLst>
          </p:cNvPr>
          <p:cNvSpPr txBox="1">
            <a:spLocks/>
          </p:cNvSpPr>
          <p:nvPr/>
        </p:nvSpPr>
        <p:spPr>
          <a:xfrm>
            <a:off x="1524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Site-Specific Visualisations</a:t>
            </a:r>
            <a:br>
              <a:rPr lang="en-GB" dirty="0"/>
            </a:br>
            <a:r>
              <a:rPr lang="en-GB" sz="3200" dirty="0"/>
              <a:t>Debenhams 2023</a:t>
            </a:r>
            <a:endParaRPr lang="en-GB" dirty="0"/>
          </a:p>
        </p:txBody>
      </p:sp>
      <p:pic>
        <p:nvPicPr>
          <p:cNvPr id="8" name="Picture 7" descr="A display of a mannequins in a store&#10;&#10;Description automatically generated">
            <a:extLst>
              <a:ext uri="{FF2B5EF4-FFF2-40B4-BE49-F238E27FC236}">
                <a16:creationId xmlns:a16="http://schemas.microsoft.com/office/drawing/2014/main" id="{C51E800F-8430-0116-78AB-D022D90EEC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0286" y="800099"/>
            <a:ext cx="7608925" cy="5704681"/>
          </a:xfrm>
          <a:prstGeom prst="rect">
            <a:avLst/>
          </a:prstGeom>
        </p:spPr>
      </p:pic>
    </p:spTree>
    <p:extLst>
      <p:ext uri="{BB962C8B-B14F-4D97-AF65-F5344CB8AC3E}">
        <p14:creationId xmlns:p14="http://schemas.microsoft.com/office/powerpoint/2010/main" val="5419609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39AC50-68DB-4555-1F63-4D7D3EA254F1}"/>
              </a:ext>
            </a:extLst>
          </p:cNvPr>
          <p:cNvSpPr txBox="1">
            <a:spLocks/>
          </p:cNvSpPr>
          <p:nvPr/>
        </p:nvSpPr>
        <p:spPr>
          <a:xfrm>
            <a:off x="1524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Site-Specific Visualisations</a:t>
            </a:r>
            <a:br>
              <a:rPr lang="en-GB" dirty="0"/>
            </a:br>
            <a:r>
              <a:rPr lang="en-GB" sz="3200" dirty="0"/>
              <a:t>Debenhams 2023</a:t>
            </a:r>
            <a:endParaRPr lang="en-GB" dirty="0"/>
          </a:p>
        </p:txBody>
      </p:sp>
      <p:pic>
        <p:nvPicPr>
          <p:cNvPr id="8" name="Picture 7" descr="A display of a mannequins in a store&#10;&#10;Description automatically generated">
            <a:extLst>
              <a:ext uri="{FF2B5EF4-FFF2-40B4-BE49-F238E27FC236}">
                <a16:creationId xmlns:a16="http://schemas.microsoft.com/office/drawing/2014/main" id="{C51E800F-8430-0116-78AB-D022D90EEC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0286" y="800099"/>
            <a:ext cx="7608925" cy="5704681"/>
          </a:xfrm>
          <a:prstGeom prst="rect">
            <a:avLst/>
          </a:prstGeom>
        </p:spPr>
      </p:pic>
      <p:pic>
        <p:nvPicPr>
          <p:cNvPr id="12" name="Picture 11" descr="A window with red text on it&#10;&#10;Description automatically generated">
            <a:extLst>
              <a:ext uri="{FF2B5EF4-FFF2-40B4-BE49-F238E27FC236}">
                <a16:creationId xmlns:a16="http://schemas.microsoft.com/office/drawing/2014/main" id="{7030D7FE-8631-6E7D-DCBE-F0EA481E07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0286" y="800099"/>
            <a:ext cx="7608925" cy="5704681"/>
          </a:xfrm>
          <a:prstGeom prst="rect">
            <a:avLst/>
          </a:prstGeom>
        </p:spPr>
      </p:pic>
    </p:spTree>
    <p:extLst>
      <p:ext uri="{BB962C8B-B14F-4D97-AF65-F5344CB8AC3E}">
        <p14:creationId xmlns:p14="http://schemas.microsoft.com/office/powerpoint/2010/main" val="2727662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F39AC50-68DB-4555-1F63-4D7D3EA254F1}"/>
              </a:ext>
            </a:extLst>
          </p:cNvPr>
          <p:cNvSpPr txBox="1">
            <a:spLocks/>
          </p:cNvSpPr>
          <p:nvPr/>
        </p:nvSpPr>
        <p:spPr>
          <a:xfrm>
            <a:off x="1524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Site-Specific Visualisations</a:t>
            </a:r>
            <a:br>
              <a:rPr lang="en-GB" dirty="0"/>
            </a:br>
            <a:r>
              <a:rPr lang="en-GB" sz="3200" dirty="0"/>
              <a:t>Debenhams 2023</a:t>
            </a:r>
            <a:endParaRPr lang="en-GB" dirty="0"/>
          </a:p>
        </p:txBody>
      </p:sp>
      <p:pic>
        <p:nvPicPr>
          <p:cNvPr id="3" name="Picture 2" descr="A collage of a window with a sign on it&#10;&#10;Description automatically generated with medium confidence">
            <a:extLst>
              <a:ext uri="{FF2B5EF4-FFF2-40B4-BE49-F238E27FC236}">
                <a16:creationId xmlns:a16="http://schemas.microsoft.com/office/drawing/2014/main" id="{D3FAE582-A4C6-8BDB-7CE1-967B494204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1300" y="662781"/>
            <a:ext cx="7505900" cy="6004720"/>
          </a:xfrm>
          <a:prstGeom prst="rect">
            <a:avLst/>
          </a:prstGeom>
        </p:spPr>
      </p:pic>
    </p:spTree>
    <p:extLst>
      <p:ext uri="{BB962C8B-B14F-4D97-AF65-F5344CB8AC3E}">
        <p14:creationId xmlns:p14="http://schemas.microsoft.com/office/powerpoint/2010/main" val="20119093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E7FA9-6A23-AB7B-4F5B-E1467D01FD99}"/>
              </a:ext>
            </a:extLst>
          </p:cNvPr>
          <p:cNvSpPr>
            <a:spLocks noGrp="1"/>
          </p:cNvSpPr>
          <p:nvPr>
            <p:ph type="title"/>
          </p:nvPr>
        </p:nvSpPr>
        <p:spPr/>
        <p:txBody>
          <a:bodyPr/>
          <a:lstStyle/>
          <a:p>
            <a:r>
              <a:rPr lang="en-GB" dirty="0"/>
              <a:t>In your visual diary</a:t>
            </a:r>
          </a:p>
        </p:txBody>
      </p:sp>
      <p:sp>
        <p:nvSpPr>
          <p:cNvPr id="3" name="Content Placeholder 2">
            <a:extLst>
              <a:ext uri="{FF2B5EF4-FFF2-40B4-BE49-F238E27FC236}">
                <a16:creationId xmlns:a16="http://schemas.microsoft.com/office/drawing/2014/main" id="{275D275D-FBD7-A7E5-CE98-A82B7BCFF7B9}"/>
              </a:ext>
            </a:extLst>
          </p:cNvPr>
          <p:cNvSpPr>
            <a:spLocks noGrp="1"/>
          </p:cNvSpPr>
          <p:nvPr>
            <p:ph idx="1"/>
          </p:nvPr>
        </p:nvSpPr>
        <p:spPr/>
        <p:txBody>
          <a:bodyPr vert="horz" lIns="91440" tIns="45720" rIns="91440" bIns="45720" rtlCol="0" anchor="t">
            <a:normAutofit/>
          </a:bodyPr>
          <a:lstStyle/>
          <a:p>
            <a:r>
              <a:rPr lang="en-GB" dirty="0"/>
              <a:t>Make an account of Spiral jetty and Jean Claude and Christo’s work- discuss how visualising the work led them to working with people. </a:t>
            </a:r>
          </a:p>
          <a:p>
            <a:r>
              <a:rPr lang="en-GB" dirty="0"/>
              <a:t>Make and include </a:t>
            </a:r>
            <a:r>
              <a:rPr lang="en-GB" b="1" dirty="0"/>
              <a:t>hand-drawn</a:t>
            </a:r>
            <a:r>
              <a:rPr lang="en-GB" dirty="0"/>
              <a:t> visualisations. These can be done as an individual and shared with the group. Reflect on them.</a:t>
            </a:r>
          </a:p>
          <a:p>
            <a:r>
              <a:rPr lang="en-GB" dirty="0"/>
              <a:t>Make and include </a:t>
            </a:r>
            <a:r>
              <a:rPr lang="en-GB" b="1" dirty="0"/>
              <a:t>digital</a:t>
            </a:r>
            <a:r>
              <a:rPr lang="en-GB" dirty="0"/>
              <a:t> visualisations. These can be done as an individual and shared with the group.</a:t>
            </a:r>
          </a:p>
          <a:p>
            <a:endParaRPr lang="en-GB" dirty="0"/>
          </a:p>
        </p:txBody>
      </p:sp>
    </p:spTree>
    <p:extLst>
      <p:ext uri="{BB962C8B-B14F-4D97-AF65-F5344CB8AC3E}">
        <p14:creationId xmlns:p14="http://schemas.microsoft.com/office/powerpoint/2010/main" val="3529526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4feea2c54fc305ee3d66f062d41f833b">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308441580b6a772d9837ed627481d712"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Props1.xml><?xml version="1.0" encoding="utf-8"?>
<ds:datastoreItem xmlns:ds="http://schemas.openxmlformats.org/officeDocument/2006/customXml" ds:itemID="{E1BBD125-C4F6-4338-BFDA-51B6CCD530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63FFC2-72B9-4D7B-A3CC-3BDA824CA8DF}">
  <ds:schemaRefs>
    <ds:schemaRef ds:uri="http://schemas.microsoft.com/sharepoint/v3/contenttype/forms"/>
  </ds:schemaRefs>
</ds:datastoreItem>
</file>

<file path=customXml/itemProps3.xml><?xml version="1.0" encoding="utf-8"?>
<ds:datastoreItem xmlns:ds="http://schemas.openxmlformats.org/officeDocument/2006/customXml" ds:itemID="{32320887-4BEB-42A2-8D98-2FF4F70EB80F}">
  <ds:schemaRefs>
    <ds:schemaRef ds:uri="http://purl.org/dc/dcmitype/"/>
    <ds:schemaRef ds:uri="http://purl.org/dc/elements/1.1/"/>
    <ds:schemaRef ds:uri="2c5f1cb7-c8e7-4c33-a07f-489018ddf9f3"/>
    <ds:schemaRef ds:uri="http://schemas.microsoft.com/office/2006/documentManagement/types"/>
    <ds:schemaRef ds:uri="http://www.w3.org/XML/1998/namespace"/>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296</TotalTime>
  <Words>727</Words>
  <Application>Microsoft Office PowerPoint</Application>
  <PresentationFormat>Widescreen</PresentationFormat>
  <Paragraphs>66</Paragraphs>
  <Slides>24</Slides>
  <Notes>0</Notes>
  <HiddenSlides>0</HiddenSlides>
  <MMClips>1</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Workshop 1/3 Visualising the exhibition.</vt:lpstr>
      <vt:lpstr>PowerPoint Presentation</vt:lpstr>
      <vt:lpstr>PowerPoint Presentation</vt:lpstr>
      <vt:lpstr>PowerPoint Presentation</vt:lpstr>
      <vt:lpstr>Difference between now and then?</vt:lpstr>
      <vt:lpstr>Difference between now and then?</vt:lpstr>
      <vt:lpstr>Documentation can become the artwork, a fundraising opportunity, a legacy and a plan.</vt:lpstr>
      <vt:lpstr>PowerPoint Presentation</vt:lpstr>
      <vt:lpstr>PowerPoint Presentation</vt:lpstr>
      <vt:lpstr>Site-Specific Visualisations – Digital Joe Coleman – Stiwdio Griffith 2023.</vt:lpstr>
      <vt:lpstr>Site-Specific Visualisations – Digital Joe Coleman – Stiwdio Griffith 2023.</vt:lpstr>
      <vt:lpstr>Part 1 – Visualisations by hand</vt:lpstr>
      <vt:lpstr>Site-Specific Visualisations – By Hand Old Police Station 2023</vt:lpstr>
      <vt:lpstr>Site-Specific Visualisations – By Hand Old Police Station 2023</vt:lpstr>
      <vt:lpstr>Part 2 – Digital Visualisations</vt:lpstr>
      <vt:lpstr>Site-Specific Visualisations – Digital Process </vt:lpstr>
      <vt:lpstr>Site-Specific Visualisations – Digital Process </vt:lpstr>
      <vt:lpstr>Site-Specific Visualisations – Digital Process </vt:lpstr>
      <vt:lpstr>Video of process</vt:lpstr>
      <vt:lpstr>PowerPoint Presentation</vt:lpstr>
      <vt:lpstr>PowerPoint Presentation</vt:lpstr>
      <vt:lpstr>PowerPoint Presentation</vt:lpstr>
      <vt:lpstr>PowerPoint Presentation</vt:lpstr>
      <vt:lpstr>In your visual diary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dc:creator>
  <cp:lastModifiedBy>Joe Coleman</cp:lastModifiedBy>
  <cp:revision>41</cp:revision>
  <dcterms:created xsi:type="dcterms:W3CDTF">2024-10-21T09:16:45Z</dcterms:created>
  <dcterms:modified xsi:type="dcterms:W3CDTF">2024-10-23T08:53:14Z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