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4" r:id="rId1"/>
  </p:sldMasterIdLst>
  <p:sldIdLst>
    <p:sldId id="256" r:id="rId2"/>
  </p:sldIdLst>
  <p:sldSz cx="30275213" cy="42803763"/>
  <p:notesSz cx="6858000" cy="9144000"/>
  <p:defaultTextStyle>
    <a:defPPr>
      <a:defRPr lang="en-US"/>
    </a:defPPr>
    <a:lvl1pPr marL="0" algn="l" defTabSz="3986052" rtl="0" eaLnBrk="1" latinLnBrk="0" hangingPunct="1">
      <a:defRPr sz="7800" kern="1200">
        <a:solidFill>
          <a:schemeClr val="tx1"/>
        </a:solidFill>
        <a:latin typeface="+mn-lt"/>
        <a:ea typeface="+mn-ea"/>
        <a:cs typeface="+mn-cs"/>
      </a:defRPr>
    </a:lvl1pPr>
    <a:lvl2pPr marL="1993026" algn="l" defTabSz="3986052" rtl="0" eaLnBrk="1" latinLnBrk="0" hangingPunct="1">
      <a:defRPr sz="7800" kern="1200">
        <a:solidFill>
          <a:schemeClr val="tx1"/>
        </a:solidFill>
        <a:latin typeface="+mn-lt"/>
        <a:ea typeface="+mn-ea"/>
        <a:cs typeface="+mn-cs"/>
      </a:defRPr>
    </a:lvl2pPr>
    <a:lvl3pPr marL="3986052" algn="l" defTabSz="3986052" rtl="0" eaLnBrk="1" latinLnBrk="0" hangingPunct="1">
      <a:defRPr sz="7800" kern="1200">
        <a:solidFill>
          <a:schemeClr val="tx1"/>
        </a:solidFill>
        <a:latin typeface="+mn-lt"/>
        <a:ea typeface="+mn-ea"/>
        <a:cs typeface="+mn-cs"/>
      </a:defRPr>
    </a:lvl3pPr>
    <a:lvl4pPr marL="5979079" algn="l" defTabSz="3986052" rtl="0" eaLnBrk="1" latinLnBrk="0" hangingPunct="1">
      <a:defRPr sz="7800" kern="1200">
        <a:solidFill>
          <a:schemeClr val="tx1"/>
        </a:solidFill>
        <a:latin typeface="+mn-lt"/>
        <a:ea typeface="+mn-ea"/>
        <a:cs typeface="+mn-cs"/>
      </a:defRPr>
    </a:lvl4pPr>
    <a:lvl5pPr marL="7972105" algn="l" defTabSz="3986052" rtl="0" eaLnBrk="1" latinLnBrk="0" hangingPunct="1">
      <a:defRPr sz="7800" kern="1200">
        <a:solidFill>
          <a:schemeClr val="tx1"/>
        </a:solidFill>
        <a:latin typeface="+mn-lt"/>
        <a:ea typeface="+mn-ea"/>
        <a:cs typeface="+mn-cs"/>
      </a:defRPr>
    </a:lvl5pPr>
    <a:lvl6pPr marL="9965131" algn="l" defTabSz="3986052" rtl="0" eaLnBrk="1" latinLnBrk="0" hangingPunct="1">
      <a:defRPr sz="7800" kern="1200">
        <a:solidFill>
          <a:schemeClr val="tx1"/>
        </a:solidFill>
        <a:latin typeface="+mn-lt"/>
        <a:ea typeface="+mn-ea"/>
        <a:cs typeface="+mn-cs"/>
      </a:defRPr>
    </a:lvl6pPr>
    <a:lvl7pPr marL="11958157" algn="l" defTabSz="3986052" rtl="0" eaLnBrk="1" latinLnBrk="0" hangingPunct="1">
      <a:defRPr sz="7800" kern="1200">
        <a:solidFill>
          <a:schemeClr val="tx1"/>
        </a:solidFill>
        <a:latin typeface="+mn-lt"/>
        <a:ea typeface="+mn-ea"/>
        <a:cs typeface="+mn-cs"/>
      </a:defRPr>
    </a:lvl7pPr>
    <a:lvl8pPr marL="13951184" algn="l" defTabSz="3986052" rtl="0" eaLnBrk="1" latinLnBrk="0" hangingPunct="1">
      <a:defRPr sz="7800" kern="1200">
        <a:solidFill>
          <a:schemeClr val="tx1"/>
        </a:solidFill>
        <a:latin typeface="+mn-lt"/>
        <a:ea typeface="+mn-ea"/>
        <a:cs typeface="+mn-cs"/>
      </a:defRPr>
    </a:lvl8pPr>
    <a:lvl9pPr marL="15944210" algn="l" defTabSz="3986052" rtl="0" eaLnBrk="1" latinLnBrk="0" hangingPunct="1">
      <a:defRPr sz="7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guide id="3" orient="horz" pos="13482">
          <p15:clr>
            <a:srgbClr val="A4A3A4"/>
          </p15:clr>
        </p15:guide>
        <p15:guide id="4"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37" autoAdjust="0"/>
    <p:restoredTop sz="94723" autoAdjust="0"/>
  </p:normalViewPr>
  <p:slideViewPr>
    <p:cSldViewPr>
      <p:cViewPr>
        <p:scale>
          <a:sx n="23" d="100"/>
          <a:sy n="23" d="100"/>
        </p:scale>
        <p:origin x="-1332" y="3144"/>
      </p:cViewPr>
      <p:guideLst>
        <p:guide orient="horz" pos="2160"/>
        <p:guide pos="3120"/>
        <p:guide orient="horz" pos="13482"/>
        <p:guide pos="9536"/>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397314" y="8560753"/>
            <a:ext cx="27247692" cy="11414337"/>
          </a:xfrm>
        </p:spPr>
        <p:txBody>
          <a:bodyPr vert="horz" lIns="199303" tIns="0" rIns="199303" bIns="0" anchor="b">
            <a:normAutofit/>
            <a:scene3d>
              <a:camera prst="orthographicFront"/>
              <a:lightRig rig="soft" dir="t">
                <a:rot lat="0" lon="0" rev="17220000"/>
              </a:lightRig>
            </a:scene3d>
            <a:sp3d prstMaterial="softEdge">
              <a:bevelT w="38100" h="38100"/>
            </a:sp3d>
          </a:bodyPr>
          <a:lstStyle>
            <a:lvl1pPr>
              <a:defRPr sz="209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BB021ACC-712D-472C-9E58-9C6C8FAAB202}" type="datetimeFigureOut">
              <a:rPr lang="en-US" smtClean="0"/>
              <a:pPr/>
              <a:t>6/5/2021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FCB8A2C0-AB7D-4815-AB2E-7B5B9D58C3A6}" type="slidenum">
              <a:rPr lang="en-US" smtClean="0"/>
              <a:pPr/>
              <a:t>‹#›</a:t>
            </a:fld>
            <a:endParaRPr lang="en-US"/>
          </a:p>
        </p:txBody>
      </p:sp>
      <p:sp>
        <p:nvSpPr>
          <p:cNvPr id="9" name="Subtitle 8"/>
          <p:cNvSpPr>
            <a:spLocks noGrp="1"/>
          </p:cNvSpPr>
          <p:nvPr>
            <p:ph type="subTitle" idx="1"/>
          </p:nvPr>
        </p:nvSpPr>
        <p:spPr>
          <a:xfrm>
            <a:off x="4541282" y="20794578"/>
            <a:ext cx="21192649" cy="10938739"/>
          </a:xfrm>
        </p:spPr>
        <p:txBody>
          <a:bodyPr/>
          <a:lstStyle>
            <a:lvl1pPr marL="0" indent="0" algn="ctr">
              <a:buNone/>
              <a:defRPr>
                <a:solidFill>
                  <a:schemeClr val="tx1"/>
                </a:solidFill>
              </a:defRPr>
            </a:lvl1pPr>
            <a:lvl2pPr marL="1993026" indent="0" algn="ctr">
              <a:buNone/>
            </a:lvl2pPr>
            <a:lvl3pPr marL="3986052" indent="0" algn="ctr">
              <a:buNone/>
            </a:lvl3pPr>
            <a:lvl4pPr marL="5979079" indent="0" algn="ctr">
              <a:buNone/>
            </a:lvl4pPr>
            <a:lvl5pPr marL="7972105" indent="0" algn="ctr">
              <a:buNone/>
            </a:lvl5pPr>
            <a:lvl6pPr marL="9965131" indent="0" algn="ctr">
              <a:buNone/>
            </a:lvl6pPr>
            <a:lvl7pPr marL="11958157" indent="0" algn="ctr">
              <a:buNone/>
            </a:lvl7pPr>
            <a:lvl8pPr marL="13951184" indent="0" algn="ctr">
              <a:buNone/>
            </a:lvl8pPr>
            <a:lvl9pPr marL="1594421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298162" y="3804779"/>
            <a:ext cx="23463290" cy="11414337"/>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209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298162" y="15652184"/>
            <a:ext cx="23463290" cy="9422770"/>
          </a:xfrm>
        </p:spPr>
        <p:txBody>
          <a:bodyPr anchor="t"/>
          <a:lstStyle>
            <a:lvl1pPr marL="318884" indent="0" algn="l">
              <a:buNone/>
              <a:defRPr sz="8700">
                <a:solidFill>
                  <a:schemeClr val="tx1"/>
                </a:solidFill>
              </a:defRPr>
            </a:lvl1pPr>
            <a:lvl2pPr>
              <a:buNone/>
              <a:defRPr sz="7800">
                <a:solidFill>
                  <a:schemeClr val="tx1">
                    <a:tint val="75000"/>
                  </a:schemeClr>
                </a:solidFill>
              </a:defRPr>
            </a:lvl2pPr>
            <a:lvl3pPr>
              <a:buNone/>
              <a:defRPr sz="7000">
                <a:solidFill>
                  <a:schemeClr val="tx1">
                    <a:tint val="75000"/>
                  </a:schemeClr>
                </a:solidFill>
              </a:defRPr>
            </a:lvl3pPr>
            <a:lvl4pPr>
              <a:buNone/>
              <a:defRPr sz="6100">
                <a:solidFill>
                  <a:schemeClr val="tx1">
                    <a:tint val="75000"/>
                  </a:schemeClr>
                </a:solidFill>
              </a:defRPr>
            </a:lvl4pPr>
            <a:lvl5pPr>
              <a:buNone/>
              <a:defRPr sz="61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26238518" y="40049271"/>
            <a:ext cx="2522934" cy="2278904"/>
          </a:xfrm>
        </p:spPr>
        <p:txBody>
          <a:bodyPr/>
          <a:lstStyle/>
          <a:p>
            <a:fld id="{FCB8A2C0-AB7D-4815-AB2E-7B5B9D58C3A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1513761" y="9987554"/>
            <a:ext cx="13371552" cy="28248505"/>
          </a:xfrm>
        </p:spPr>
        <p:txBody>
          <a:bodyPr/>
          <a:lstStyle>
            <a:lvl1pPr>
              <a:defRPr sz="11300"/>
            </a:lvl1pPr>
            <a:lvl2pPr>
              <a:defRPr sz="10500"/>
            </a:lvl2pPr>
            <a:lvl3pPr>
              <a:defRPr sz="8700"/>
            </a:lvl3pPr>
            <a:lvl4pPr>
              <a:defRPr sz="7800"/>
            </a:lvl4pPr>
            <a:lvl5pPr>
              <a:defRPr sz="7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15389900" y="9987554"/>
            <a:ext cx="13371552" cy="28248505"/>
          </a:xfrm>
        </p:spPr>
        <p:txBody>
          <a:bodyPr/>
          <a:lstStyle>
            <a:lvl1pPr>
              <a:defRPr sz="11300"/>
            </a:lvl1pPr>
            <a:lvl2pPr>
              <a:defRPr sz="10500"/>
            </a:lvl2pPr>
            <a:lvl3pPr>
              <a:defRPr sz="8700"/>
            </a:lvl3pPr>
            <a:lvl4pPr>
              <a:defRPr sz="7800"/>
            </a:lvl4pPr>
            <a:lvl5pPr>
              <a:defRPr sz="7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B021ACC-712D-472C-9E58-9C6C8FAAB202}" type="datetimeFigureOut">
              <a:rPr lang="en-US" smtClean="0"/>
              <a:pPr/>
              <a:t>6/5/2021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04224"/>
            <a:ext cx="27247692" cy="7133961"/>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1513761" y="9581311"/>
            <a:ext cx="13376809" cy="4686613"/>
          </a:xfrm>
        </p:spPr>
        <p:txBody>
          <a:bodyPr anchor="ctr"/>
          <a:lstStyle>
            <a:lvl1pPr marL="0" indent="0">
              <a:buNone/>
              <a:defRPr sz="10500" b="0" cap="all" baseline="0">
                <a:solidFill>
                  <a:schemeClr val="tx1"/>
                </a:solidFill>
              </a:defRPr>
            </a:lvl1pPr>
            <a:lvl2pPr>
              <a:buNone/>
              <a:defRPr sz="8700" b="1"/>
            </a:lvl2pPr>
            <a:lvl3pPr>
              <a:buNone/>
              <a:defRPr sz="7800" b="1"/>
            </a:lvl3pPr>
            <a:lvl4pPr>
              <a:buNone/>
              <a:defRPr sz="7000" b="1"/>
            </a:lvl4pPr>
            <a:lvl5pPr>
              <a:buNone/>
              <a:defRPr sz="70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5379389" y="9581311"/>
            <a:ext cx="13382066" cy="4686613"/>
          </a:xfrm>
        </p:spPr>
        <p:txBody>
          <a:bodyPr anchor="ctr"/>
          <a:lstStyle>
            <a:lvl1pPr marL="0" indent="0">
              <a:buNone/>
              <a:defRPr sz="10500" b="0" cap="all" baseline="0">
                <a:solidFill>
                  <a:schemeClr val="tx1"/>
                </a:solidFill>
              </a:defRPr>
            </a:lvl1pPr>
            <a:lvl2pPr>
              <a:buNone/>
              <a:defRPr sz="8700" b="1"/>
            </a:lvl2pPr>
            <a:lvl3pPr>
              <a:buNone/>
              <a:defRPr sz="7800" b="1"/>
            </a:lvl3pPr>
            <a:lvl4pPr>
              <a:buNone/>
              <a:defRPr sz="7000" b="1"/>
            </a:lvl4pPr>
            <a:lvl5pPr>
              <a:buNone/>
              <a:defRPr sz="70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1513761" y="14743528"/>
            <a:ext cx="13376809" cy="23492531"/>
          </a:xfrm>
        </p:spPr>
        <p:txBody>
          <a:bodyPr/>
          <a:lstStyle>
            <a:lvl1pPr>
              <a:defRPr sz="10500"/>
            </a:lvl1pPr>
            <a:lvl2pPr>
              <a:defRPr sz="8700"/>
            </a:lvl2pPr>
            <a:lvl3pPr>
              <a:defRPr sz="7800"/>
            </a:lvl3pPr>
            <a:lvl4pPr>
              <a:defRPr sz="7000"/>
            </a:lvl4pPr>
            <a:lvl5pPr>
              <a:defRPr sz="7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15379389" y="14743528"/>
            <a:ext cx="13382066" cy="23492531"/>
          </a:xfrm>
        </p:spPr>
        <p:txBody>
          <a:bodyPr/>
          <a:lstStyle>
            <a:lvl1pPr>
              <a:defRPr sz="10500"/>
            </a:lvl1pPr>
            <a:lvl2pPr>
              <a:defRPr sz="8700"/>
            </a:lvl2pPr>
            <a:lvl3pPr>
              <a:defRPr sz="7800"/>
            </a:lvl3pPr>
            <a:lvl4pPr>
              <a:defRPr sz="7000"/>
            </a:lvl4pPr>
            <a:lvl5pPr>
              <a:defRPr sz="7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B021ACC-712D-472C-9E58-9C6C8FAAB202}" type="datetimeFigureOut">
              <a:rPr lang="en-US" smtClean="0"/>
              <a:pPr/>
              <a:t>6/5/2021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B021ACC-712D-472C-9E58-9C6C8FAAB202}" type="datetimeFigureOut">
              <a:rPr lang="en-US" smtClean="0"/>
              <a:pPr/>
              <a:t>6/5/2021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21ACC-712D-472C-9E58-9C6C8FAAB202}" type="datetimeFigureOut">
              <a:rPr lang="en-US" smtClean="0"/>
              <a:pPr/>
              <a:t>6/5/2021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04224"/>
            <a:ext cx="9960337" cy="7252860"/>
          </a:xfrm>
        </p:spPr>
        <p:txBody>
          <a:bodyPr vert="horz" anchor="b">
            <a:normAutofit/>
            <a:sp3d prstMaterial="softEdge"/>
          </a:bodyPr>
          <a:lstStyle>
            <a:lvl1pPr algn="l">
              <a:buNone/>
              <a:defRPr sz="96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1513761" y="9511957"/>
            <a:ext cx="9960337" cy="28724102"/>
          </a:xfrm>
        </p:spPr>
        <p:txBody>
          <a:bodyPr/>
          <a:lstStyle>
            <a:lvl1pPr marL="0" indent="0">
              <a:buNone/>
              <a:defRPr sz="6100"/>
            </a:lvl1pPr>
            <a:lvl2pPr>
              <a:buNone/>
              <a:defRPr sz="5200"/>
            </a:lvl2pPr>
            <a:lvl3pPr>
              <a:buNone/>
              <a:defRPr sz="4400"/>
            </a:lvl3pPr>
            <a:lvl4pPr>
              <a:buNone/>
              <a:defRPr sz="3900"/>
            </a:lvl4pPr>
            <a:lvl5pPr>
              <a:buNone/>
              <a:defRPr sz="3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1836769" y="1704233"/>
            <a:ext cx="16924685" cy="36531826"/>
          </a:xfrm>
        </p:spPr>
        <p:txBody>
          <a:bodyPr/>
          <a:lstStyle>
            <a:lvl1pPr>
              <a:defRPr sz="11300"/>
            </a:lvl1pPr>
            <a:lvl2pPr>
              <a:defRPr sz="10500"/>
            </a:lvl2pPr>
            <a:lvl3pPr>
              <a:defRPr sz="9600"/>
            </a:lvl3pPr>
            <a:lvl4pPr>
              <a:defRPr sz="8700"/>
            </a:lvl4pPr>
            <a:lvl5pPr>
              <a:defRPr sz="7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B021ACC-712D-472C-9E58-9C6C8FAAB202}" type="datetimeFigureOut">
              <a:rPr lang="en-US" smtClean="0"/>
              <a:pPr/>
              <a:t>6/5/2021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55043" y="3804779"/>
            <a:ext cx="18165128" cy="3259827"/>
          </a:xfrm>
        </p:spPr>
        <p:txBody>
          <a:bodyPr lIns="199303" rIns="199303" bIns="0" anchor="b">
            <a:sp3d prstMaterial="softEdge"/>
          </a:bodyPr>
          <a:lstStyle>
            <a:lvl1pPr algn="ctr">
              <a:buNone/>
              <a:defRPr sz="8700" b="1"/>
            </a:lvl1pPr>
          </a:lstStyle>
          <a:p>
            <a:r>
              <a:rPr kumimoji="0" lang="en-US"/>
              <a:t>Click to edit Master title style</a:t>
            </a:r>
          </a:p>
        </p:txBody>
      </p:sp>
      <p:sp>
        <p:nvSpPr>
          <p:cNvPr id="3" name="Picture Placeholder 2"/>
          <p:cNvSpPr>
            <a:spLocks noGrp="1"/>
          </p:cNvSpPr>
          <p:nvPr>
            <p:ph type="pic" idx="1"/>
          </p:nvPr>
        </p:nvSpPr>
        <p:spPr>
          <a:xfrm>
            <a:off x="6055043" y="11434153"/>
            <a:ext cx="18165128" cy="24731063"/>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139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6055043" y="7282425"/>
            <a:ext cx="18165128" cy="3310158"/>
          </a:xfrm>
        </p:spPr>
        <p:txBody>
          <a:bodyPr lIns="199303" tIns="199303" rIns="199303" anchor="t"/>
          <a:lstStyle>
            <a:lvl1pPr marL="0" indent="0" algn="ctr">
              <a:buNone/>
              <a:defRPr sz="6100"/>
            </a:lvl1pPr>
            <a:lvl2pPr>
              <a:defRPr sz="5200"/>
            </a:lvl2pPr>
            <a:lvl3pPr>
              <a:defRPr sz="4400"/>
            </a:lvl3pPr>
            <a:lvl4pPr>
              <a:defRPr sz="3900"/>
            </a:lvl4pPr>
            <a:lvl5pPr>
              <a:defRPr sz="3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B021ACC-712D-472C-9E58-9C6C8FAAB202}" type="datetimeFigureOut">
              <a:rPr lang="en-US" smtClean="0"/>
              <a:pPr/>
              <a:t>6/5/2021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9529" y="1714145"/>
            <a:ext cx="6811923" cy="36521914"/>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13761" y="1714145"/>
            <a:ext cx="19931182" cy="3652191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1513761" y="1714135"/>
            <a:ext cx="27247692" cy="7133961"/>
          </a:xfrm>
          <a:prstGeom prst="rect">
            <a:avLst/>
          </a:prstGeom>
        </p:spPr>
        <p:txBody>
          <a:bodyPr vert="horz" lIns="398605" tIns="199303" rIns="398605" bIns="199303"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1513761" y="9987545"/>
            <a:ext cx="27247692" cy="29391917"/>
          </a:xfrm>
          <a:prstGeom prst="rect">
            <a:avLst/>
          </a:prstGeom>
        </p:spPr>
        <p:txBody>
          <a:bodyPr vert="horz" lIns="398605" tIns="199303" rIns="398605" bIns="199303">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1513761" y="40049271"/>
            <a:ext cx="7064216" cy="2278904"/>
          </a:xfrm>
          <a:prstGeom prst="rect">
            <a:avLst/>
          </a:prstGeom>
        </p:spPr>
        <p:txBody>
          <a:bodyPr vert="horz" lIns="398605" tIns="199303" rIns="398605" bIns="199303" anchor="b"/>
          <a:lstStyle>
            <a:lvl1pPr algn="l" eaLnBrk="1" latinLnBrk="0" hangingPunct="1">
              <a:defRPr kumimoji="0" sz="5200">
                <a:solidFill>
                  <a:schemeClr val="tx1">
                    <a:shade val="50000"/>
                  </a:schemeClr>
                </a:solidFill>
              </a:defRPr>
            </a:lvl1pPr>
          </a:lstStyle>
          <a:p>
            <a:fld id="{BB021ACC-712D-472C-9E58-9C6C8FAAB202}" type="datetimeFigureOut">
              <a:rPr lang="en-US" smtClean="0"/>
              <a:pPr/>
              <a:t>6/5/2021</a:t>
            </a:fld>
            <a:endParaRPr lang="en-US"/>
          </a:p>
        </p:txBody>
      </p:sp>
      <p:sp>
        <p:nvSpPr>
          <p:cNvPr id="3" name="Footer Placeholder 2"/>
          <p:cNvSpPr>
            <a:spLocks noGrp="1"/>
          </p:cNvSpPr>
          <p:nvPr>
            <p:ph type="ftr" sz="quarter" idx="3"/>
          </p:nvPr>
        </p:nvSpPr>
        <p:spPr>
          <a:xfrm>
            <a:off x="10344031" y="40049271"/>
            <a:ext cx="9587151" cy="2278904"/>
          </a:xfrm>
          <a:prstGeom prst="rect">
            <a:avLst/>
          </a:prstGeom>
        </p:spPr>
        <p:txBody>
          <a:bodyPr vert="horz" lIns="398605" tIns="199303" rIns="398605" bIns="199303" anchor="b"/>
          <a:lstStyle>
            <a:lvl1pPr algn="ctr" eaLnBrk="1" latinLnBrk="0" hangingPunct="1">
              <a:defRPr kumimoji="0" sz="5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26238518" y="40049271"/>
            <a:ext cx="2522934" cy="2278904"/>
          </a:xfrm>
          <a:prstGeom prst="rect">
            <a:avLst/>
          </a:prstGeom>
        </p:spPr>
        <p:txBody>
          <a:bodyPr vert="horz" lIns="0" tIns="199303" rIns="0" bIns="199303" anchor="b"/>
          <a:lstStyle>
            <a:lvl1pPr algn="r" eaLnBrk="1" latinLnBrk="0" hangingPunct="1">
              <a:defRPr kumimoji="0" sz="5200">
                <a:solidFill>
                  <a:schemeClr val="tx1">
                    <a:shade val="50000"/>
                  </a:schemeClr>
                </a:solidFill>
              </a:defRPr>
            </a:lvl1pPr>
          </a:lstStyle>
          <a:p>
            <a:fld id="{FCB8A2C0-AB7D-4815-AB2E-7B5B9D58C3A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179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2391631" indent="-1793724" algn="l" rtl="0" eaLnBrk="1" latinLnBrk="0" hangingPunct="1">
        <a:spcBef>
          <a:spcPct val="20000"/>
        </a:spcBef>
        <a:buClr>
          <a:schemeClr val="tx1">
            <a:shade val="95000"/>
          </a:schemeClr>
        </a:buClr>
        <a:buSzPct val="65000"/>
        <a:buFont typeface="Wingdings 2"/>
        <a:buChar char=""/>
        <a:defRPr kumimoji="0" sz="12200" kern="1200">
          <a:solidFill>
            <a:schemeClr val="tx1"/>
          </a:solidFill>
          <a:latin typeface="+mn-lt"/>
          <a:ea typeface="+mn-ea"/>
          <a:cs typeface="+mn-cs"/>
        </a:defRPr>
      </a:lvl1pPr>
      <a:lvl2pPr marL="3786750" indent="-1235676" algn="l" rtl="0" eaLnBrk="1" latinLnBrk="0" hangingPunct="1">
        <a:spcBef>
          <a:spcPct val="20000"/>
        </a:spcBef>
        <a:buClr>
          <a:schemeClr val="tx1"/>
        </a:buClr>
        <a:buSzPct val="80000"/>
        <a:buFont typeface="Wingdings 2"/>
        <a:buChar char=""/>
        <a:defRPr kumimoji="0" sz="10500" kern="1200">
          <a:solidFill>
            <a:schemeClr val="tx1"/>
          </a:solidFill>
          <a:latin typeface="+mn-lt"/>
          <a:ea typeface="+mn-ea"/>
          <a:cs typeface="+mn-cs"/>
        </a:defRPr>
      </a:lvl2pPr>
      <a:lvl3pPr marL="4942705" indent="-996513" algn="l" rtl="0" eaLnBrk="1" latinLnBrk="0" hangingPunct="1">
        <a:spcBef>
          <a:spcPct val="20000"/>
        </a:spcBef>
        <a:buClr>
          <a:schemeClr val="tx1"/>
        </a:buClr>
        <a:buSzPct val="95000"/>
        <a:buFont typeface="Wingdings"/>
        <a:buChar char=""/>
        <a:defRPr kumimoji="0" sz="9600" kern="1200">
          <a:solidFill>
            <a:schemeClr val="tx1"/>
          </a:solidFill>
          <a:latin typeface="+mn-lt"/>
          <a:ea typeface="+mn-ea"/>
          <a:cs typeface="+mn-cs"/>
        </a:defRPr>
      </a:lvl3pPr>
      <a:lvl4pPr marL="5899358" indent="-797210" algn="l" rtl="0" eaLnBrk="1" latinLnBrk="0" hangingPunct="1">
        <a:spcBef>
          <a:spcPct val="20000"/>
        </a:spcBef>
        <a:buClr>
          <a:schemeClr val="tx1"/>
        </a:buClr>
        <a:buSzPct val="100000"/>
        <a:buFont typeface="Wingdings 3"/>
        <a:buChar char=""/>
        <a:defRPr kumimoji="0" sz="8700" kern="1200">
          <a:solidFill>
            <a:schemeClr val="tx1"/>
          </a:solidFill>
          <a:latin typeface="+mn-lt"/>
          <a:ea typeface="+mn-ea"/>
          <a:cs typeface="+mn-cs"/>
        </a:defRPr>
      </a:lvl4pPr>
      <a:lvl5pPr marL="6736429" indent="-797210" algn="l" rtl="0" eaLnBrk="1" latinLnBrk="0" hangingPunct="1">
        <a:spcBef>
          <a:spcPct val="20000"/>
        </a:spcBef>
        <a:buClr>
          <a:schemeClr val="tx1"/>
        </a:buClr>
        <a:buFont typeface="Wingdings 2"/>
        <a:buChar char=""/>
        <a:defRPr kumimoji="0" sz="8700" kern="1200">
          <a:solidFill>
            <a:schemeClr val="tx1"/>
          </a:solidFill>
          <a:latin typeface="+mn-lt"/>
          <a:ea typeface="+mn-ea"/>
          <a:cs typeface="+mn-cs"/>
        </a:defRPr>
      </a:lvl5pPr>
      <a:lvl6pPr marL="7693081" indent="-797210" algn="l" rtl="0" eaLnBrk="1" latinLnBrk="0" hangingPunct="1">
        <a:spcBef>
          <a:spcPct val="20000"/>
        </a:spcBef>
        <a:buClr>
          <a:schemeClr val="tx1"/>
        </a:buClr>
        <a:buFont typeface="Wingdings 3"/>
        <a:buChar char=""/>
        <a:defRPr kumimoji="0" sz="7800" kern="1200">
          <a:solidFill>
            <a:schemeClr val="tx1"/>
          </a:solidFill>
          <a:latin typeface="+mn-lt"/>
          <a:ea typeface="+mn-ea"/>
          <a:cs typeface="+mn-cs"/>
        </a:defRPr>
      </a:lvl6pPr>
      <a:lvl7pPr marL="8570013" indent="-797210" algn="l" rtl="0" eaLnBrk="1" latinLnBrk="0" hangingPunct="1">
        <a:spcBef>
          <a:spcPct val="20000"/>
        </a:spcBef>
        <a:buClr>
          <a:schemeClr val="tx1"/>
        </a:buClr>
        <a:buFont typeface="Wingdings 2"/>
        <a:buChar char=""/>
        <a:defRPr kumimoji="0" sz="7000" kern="1200">
          <a:solidFill>
            <a:schemeClr val="tx1"/>
          </a:solidFill>
          <a:latin typeface="+mn-lt"/>
          <a:ea typeface="+mn-ea"/>
          <a:cs typeface="+mn-cs"/>
        </a:defRPr>
      </a:lvl7pPr>
      <a:lvl8pPr marL="9446944" indent="-797210" algn="l" rtl="0" eaLnBrk="1" latinLnBrk="0" hangingPunct="1">
        <a:spcBef>
          <a:spcPct val="20000"/>
        </a:spcBef>
        <a:buClr>
          <a:schemeClr val="tx1"/>
        </a:buClr>
        <a:buFont typeface="Wingdings 2"/>
        <a:buChar char=""/>
        <a:defRPr kumimoji="0" sz="6100" kern="1200">
          <a:solidFill>
            <a:schemeClr val="tx1"/>
          </a:solidFill>
          <a:latin typeface="+mn-lt"/>
          <a:ea typeface="+mn-ea"/>
          <a:cs typeface="+mn-cs"/>
        </a:defRPr>
      </a:lvl8pPr>
      <a:lvl9pPr marL="10323876" indent="-797210" algn="l" rtl="0" eaLnBrk="1" latinLnBrk="0" hangingPunct="1">
        <a:spcBef>
          <a:spcPct val="20000"/>
        </a:spcBef>
        <a:buClr>
          <a:schemeClr val="tx1"/>
        </a:buClr>
        <a:buFont typeface="Wingdings 2"/>
        <a:buChar char=""/>
        <a:defRPr kumimoji="0" sz="61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1993026" algn="l" rtl="0" eaLnBrk="1" latinLnBrk="0" hangingPunct="1">
        <a:defRPr kumimoji="0" kern="1200">
          <a:solidFill>
            <a:schemeClr val="tx1"/>
          </a:solidFill>
          <a:latin typeface="+mn-lt"/>
          <a:ea typeface="+mn-ea"/>
          <a:cs typeface="+mn-cs"/>
        </a:defRPr>
      </a:lvl2pPr>
      <a:lvl3pPr marL="3986052" algn="l" rtl="0" eaLnBrk="1" latinLnBrk="0" hangingPunct="1">
        <a:defRPr kumimoji="0" kern="1200">
          <a:solidFill>
            <a:schemeClr val="tx1"/>
          </a:solidFill>
          <a:latin typeface="+mn-lt"/>
          <a:ea typeface="+mn-ea"/>
          <a:cs typeface="+mn-cs"/>
        </a:defRPr>
      </a:lvl3pPr>
      <a:lvl4pPr marL="5979079" algn="l" rtl="0" eaLnBrk="1" latinLnBrk="0" hangingPunct="1">
        <a:defRPr kumimoji="0" kern="1200">
          <a:solidFill>
            <a:schemeClr val="tx1"/>
          </a:solidFill>
          <a:latin typeface="+mn-lt"/>
          <a:ea typeface="+mn-ea"/>
          <a:cs typeface="+mn-cs"/>
        </a:defRPr>
      </a:lvl4pPr>
      <a:lvl5pPr marL="7972105" algn="l" rtl="0" eaLnBrk="1" latinLnBrk="0" hangingPunct="1">
        <a:defRPr kumimoji="0" kern="1200">
          <a:solidFill>
            <a:schemeClr val="tx1"/>
          </a:solidFill>
          <a:latin typeface="+mn-lt"/>
          <a:ea typeface="+mn-ea"/>
          <a:cs typeface="+mn-cs"/>
        </a:defRPr>
      </a:lvl5pPr>
      <a:lvl6pPr marL="9965131" algn="l" rtl="0" eaLnBrk="1" latinLnBrk="0" hangingPunct="1">
        <a:defRPr kumimoji="0" kern="1200">
          <a:solidFill>
            <a:schemeClr val="tx1"/>
          </a:solidFill>
          <a:latin typeface="+mn-lt"/>
          <a:ea typeface="+mn-ea"/>
          <a:cs typeface="+mn-cs"/>
        </a:defRPr>
      </a:lvl6pPr>
      <a:lvl7pPr marL="11958157" algn="l" rtl="0" eaLnBrk="1" latinLnBrk="0" hangingPunct="1">
        <a:defRPr kumimoji="0" kern="1200">
          <a:solidFill>
            <a:schemeClr val="tx1"/>
          </a:solidFill>
          <a:latin typeface="+mn-lt"/>
          <a:ea typeface="+mn-ea"/>
          <a:cs typeface="+mn-cs"/>
        </a:defRPr>
      </a:lvl7pPr>
      <a:lvl8pPr marL="13951184" algn="l" rtl="0" eaLnBrk="1" latinLnBrk="0" hangingPunct="1">
        <a:defRPr kumimoji="0" kern="1200">
          <a:solidFill>
            <a:schemeClr val="tx1"/>
          </a:solidFill>
          <a:latin typeface="+mn-lt"/>
          <a:ea typeface="+mn-ea"/>
          <a:cs typeface="+mn-cs"/>
        </a:defRPr>
      </a:lvl8pPr>
      <a:lvl9pPr marL="1594421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eg" /><Relationship Id="rId3" Type="http://schemas.openxmlformats.org/officeDocument/2006/relationships/image" Target="../media/image3.jpeg" /><Relationship Id="rId7" Type="http://schemas.openxmlformats.org/officeDocument/2006/relationships/image" Target="../media/image7.png" /><Relationship Id="rId2" Type="http://schemas.openxmlformats.org/officeDocument/2006/relationships/image" Target="../media/image2.png" /><Relationship Id="rId1" Type="http://schemas.openxmlformats.org/officeDocument/2006/relationships/slideLayout" Target="../slideLayouts/slideLayout7.xml" /><Relationship Id="rId6" Type="http://schemas.openxmlformats.org/officeDocument/2006/relationships/image" Target="../media/image6.png" /><Relationship Id="rId5" Type="http://schemas.openxmlformats.org/officeDocument/2006/relationships/image" Target="../media/image5.png" /><Relationship Id="rId10" Type="http://schemas.openxmlformats.org/officeDocument/2006/relationships/image" Target="../media/image10.jpeg" /><Relationship Id="rId4" Type="http://schemas.openxmlformats.org/officeDocument/2006/relationships/image" Target="../media/image4.png" /><Relationship Id="rId9" Type="http://schemas.openxmlformats.org/officeDocument/2006/relationships/image" Target="../media/image9.jpeg"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a:srcRect/>
          <a:stretch>
            <a:fillRect/>
          </a:stretch>
        </p:blipFill>
        <p:spPr bwMode="auto">
          <a:xfrm>
            <a:off x="0" y="12715081"/>
            <a:ext cx="17423606" cy="8001000"/>
          </a:xfrm>
          <a:prstGeom prst="rect">
            <a:avLst/>
          </a:prstGeom>
          <a:noFill/>
          <a:ln w="9525">
            <a:noFill/>
            <a:miter lim="800000"/>
            <a:headEnd/>
            <a:tailEnd/>
          </a:ln>
          <a:effectLst/>
        </p:spPr>
      </p:pic>
      <p:pic>
        <p:nvPicPr>
          <p:cNvPr id="17" name="Picture 16" descr="2.jpg"/>
          <p:cNvPicPr>
            <a:picLocks noChangeAspect="1"/>
          </p:cNvPicPr>
          <p:nvPr/>
        </p:nvPicPr>
        <p:blipFill>
          <a:blip r:embed="rId3"/>
          <a:stretch>
            <a:fillRect/>
          </a:stretch>
        </p:blipFill>
        <p:spPr>
          <a:xfrm>
            <a:off x="17576006" y="12334081"/>
            <a:ext cx="12699207" cy="9829800"/>
          </a:xfrm>
          <a:prstGeom prst="rect">
            <a:avLst/>
          </a:prstGeom>
        </p:spPr>
      </p:pic>
      <p:pic>
        <p:nvPicPr>
          <p:cNvPr id="1035" name="Picture 11"/>
          <p:cNvPicPr>
            <a:picLocks noChangeAspect="1" noChangeArrowheads="1"/>
          </p:cNvPicPr>
          <p:nvPr/>
        </p:nvPicPr>
        <p:blipFill>
          <a:blip r:embed="rId4"/>
          <a:srcRect/>
          <a:stretch>
            <a:fillRect/>
          </a:stretch>
        </p:blipFill>
        <p:spPr bwMode="auto">
          <a:xfrm>
            <a:off x="6146006" y="0"/>
            <a:ext cx="18338006" cy="4790280"/>
          </a:xfrm>
          <a:prstGeom prst="rect">
            <a:avLst/>
          </a:prstGeom>
          <a:noFill/>
          <a:ln w="9525">
            <a:noFill/>
            <a:miter lim="800000"/>
            <a:headEnd/>
            <a:tailEnd/>
          </a:ln>
          <a:effectLst/>
        </p:spPr>
      </p:pic>
      <p:sp>
        <p:nvSpPr>
          <p:cNvPr id="4" name="TextBox 3"/>
          <p:cNvSpPr txBox="1"/>
          <p:nvPr/>
        </p:nvSpPr>
        <p:spPr>
          <a:xfrm>
            <a:off x="0" y="4942681"/>
            <a:ext cx="11556206" cy="7819914"/>
          </a:xfrm>
          <a:prstGeom prst="rect">
            <a:avLst/>
          </a:prstGeom>
        </p:spPr>
        <p:style>
          <a:lnRef idx="1">
            <a:schemeClr val="accent6"/>
          </a:lnRef>
          <a:fillRef idx="2">
            <a:schemeClr val="accent6"/>
          </a:fillRef>
          <a:effectRef idx="1">
            <a:schemeClr val="accent6"/>
          </a:effectRef>
          <a:fontRef idx="minor">
            <a:schemeClr val="dk1"/>
          </a:fontRef>
        </p:style>
        <p:txBody>
          <a:bodyPr wrap="square" lIns="398605" tIns="199303" rIns="398605" bIns="199303" rtlCol="0">
            <a:spAutoFit/>
          </a:bodyPr>
          <a:lstStyle/>
          <a:p>
            <a:pPr algn="just"/>
            <a:endParaRPr lang="en-IN" sz="2800" b="1" dirty="0">
              <a:cs typeface="Arial" pitchFamily="34" charset="0"/>
            </a:endParaRPr>
          </a:p>
          <a:p>
            <a:pPr algn="ctr"/>
            <a:r>
              <a:rPr lang="en-IN" sz="5400" b="1" dirty="0">
                <a:cs typeface="Arial" pitchFamily="34" charset="0"/>
              </a:rPr>
              <a:t>  Introduction</a:t>
            </a:r>
          </a:p>
          <a:p>
            <a:r>
              <a:rPr lang="en-US" sz="4000" dirty="0"/>
              <a:t>The organization Amazon was founded in 1994 by Jeff Bezos as an online delivery organization of books that under the effective leadership of Jeff Bezos it is now the world's topmost e-commerce organization that operates on an international level. The knowledge management theory that is adopted by Amazon is their consumer centric approach that ensure its greater profitability as shown in the figure below. </a:t>
            </a:r>
          </a:p>
        </p:txBody>
      </p:sp>
      <p:sp>
        <p:nvSpPr>
          <p:cNvPr id="8" name="Rectangle 7"/>
          <p:cNvSpPr/>
          <p:nvPr/>
        </p:nvSpPr>
        <p:spPr>
          <a:xfrm>
            <a:off x="6146006" y="675481"/>
            <a:ext cx="18440400" cy="2864711"/>
          </a:xfrm>
          <a:prstGeom prst="rect">
            <a:avLst/>
          </a:prstGeom>
        </p:spPr>
        <p:style>
          <a:lnRef idx="1">
            <a:schemeClr val="accent4"/>
          </a:lnRef>
          <a:fillRef idx="2">
            <a:schemeClr val="accent4"/>
          </a:fillRef>
          <a:effectRef idx="1">
            <a:schemeClr val="accent4"/>
          </a:effectRef>
          <a:fontRef idx="minor">
            <a:schemeClr val="dk1"/>
          </a:fontRef>
        </p:style>
        <p:txBody>
          <a:bodyPr wrap="square" lIns="398605" tIns="199303" rIns="398605" bIns="199303">
            <a:spAutoFit/>
          </a:bodyPr>
          <a:lstStyle/>
          <a:p>
            <a:pPr algn="ctr"/>
            <a:r>
              <a:rPr lang="en-US" sz="8000" b="1" u="sng" dirty="0">
                <a:latin typeface="Arial" pitchFamily="34" charset="0"/>
                <a:cs typeface="Arial" pitchFamily="34" charset="0"/>
              </a:rPr>
              <a:t>Knowledge storage of Amazon and eBay </a:t>
            </a:r>
          </a:p>
        </p:txBody>
      </p:sp>
      <p:sp>
        <p:nvSpPr>
          <p:cNvPr id="1025" name="Rectangle 1"/>
          <p:cNvSpPr>
            <a:spLocks noChangeArrowheads="1"/>
          </p:cNvSpPr>
          <p:nvPr/>
        </p:nvSpPr>
        <p:spPr bwMode="auto">
          <a:xfrm>
            <a:off x="0" y="0"/>
            <a:ext cx="30275213" cy="457200"/>
          </a:xfrm>
          <a:prstGeom prst="rect">
            <a:avLst/>
          </a:prstGeom>
          <a:noFill/>
          <a:ln w="9525">
            <a:noFill/>
            <a:miter lim="800000"/>
            <a:headEnd/>
            <a:tailEnd/>
          </a:ln>
          <a:effectLst/>
        </p:spPr>
        <p:txBody>
          <a:bodyPr vert="horz" wrap="none" lIns="91440" tIns="253920" rIns="91440" bIns="76176"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Times New Roman" pitchFamily="18" charset="0"/>
                <a:cs typeface="Times New Roman" pitchFamily="18" charset="0"/>
              </a:rPr>
              <a:t>S</a:t>
            </a:r>
            <a:r>
              <a:rPr kumimoji="0" lang="en-US" sz="1200" b="1" i="0" u="none" strike="noStrike" cap="none" normalizeH="0" baseline="0" bmk="">
                <a:ln>
                  <a:noFill/>
                </a:ln>
                <a:solidFill>
                  <a:schemeClr val="tx1"/>
                </a:solidFill>
                <a:effectLst/>
                <a:latin typeface="Times New Roman" pitchFamily="18" charset="0"/>
                <a:cs typeface="Times New Roman" pitchFamily="18" charset="0"/>
              </a:rPr>
              <a:t>election of the target market in context of Tesco</a:t>
            </a:r>
            <a:endParaRPr kumimoji="0" lang="en-US" sz="20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8" name="TextBox 27"/>
          <p:cNvSpPr txBox="1"/>
          <p:nvPr/>
        </p:nvSpPr>
        <p:spPr>
          <a:xfrm>
            <a:off x="19938206" y="4637881"/>
            <a:ext cx="10337007" cy="7542915"/>
          </a:xfrm>
          <a:prstGeom prst="rect">
            <a:avLst/>
          </a:prstGeom>
        </p:spPr>
        <p:style>
          <a:lnRef idx="1">
            <a:schemeClr val="accent2"/>
          </a:lnRef>
          <a:fillRef idx="3">
            <a:schemeClr val="accent2"/>
          </a:fillRef>
          <a:effectRef idx="2">
            <a:schemeClr val="accent2"/>
          </a:effectRef>
          <a:fontRef idx="minor">
            <a:schemeClr val="lt1"/>
          </a:fontRef>
        </p:style>
        <p:txBody>
          <a:bodyPr wrap="square" lIns="398605" tIns="199303" rIns="398605" bIns="199303" rtlCol="0">
            <a:spAutoFit/>
          </a:bodyPr>
          <a:lstStyle/>
          <a:p>
            <a:pPr algn="just"/>
            <a:endParaRPr lang="en-IN" sz="3200" dirty="0">
              <a:cs typeface="Arial" pitchFamily="34" charset="0"/>
            </a:endParaRPr>
          </a:p>
          <a:p>
            <a:pPr algn="ctr"/>
            <a:r>
              <a:rPr lang="en-US" sz="4800" b="1" i="1" dirty="0">
                <a:solidFill>
                  <a:schemeClr val="bg1">
                    <a:lumMod val="95000"/>
                    <a:lumOff val="5000"/>
                  </a:schemeClr>
                </a:solidFill>
              </a:rPr>
              <a:t>Storage of information </a:t>
            </a:r>
            <a:endParaRPr lang="en-US" sz="4800" b="1" dirty="0">
              <a:solidFill>
                <a:schemeClr val="bg1">
                  <a:lumMod val="95000"/>
                  <a:lumOff val="5000"/>
                </a:schemeClr>
              </a:solidFill>
            </a:endParaRPr>
          </a:p>
          <a:p>
            <a:pPr algn="just">
              <a:buFont typeface="Arial" pitchFamily="34" charset="0"/>
              <a:buChar char="•"/>
            </a:pPr>
            <a:r>
              <a:rPr lang="en-US" sz="4000" dirty="0"/>
              <a:t>The databases used by Amazon has a resizable capacity and is also cost effective, the databases used also helps in setting up data for storage, patching of the data collected and also provides backups</a:t>
            </a:r>
          </a:p>
          <a:p>
            <a:pPr algn="just">
              <a:buFont typeface="Arial" pitchFamily="34" charset="0"/>
              <a:buChar char="•"/>
            </a:pPr>
            <a:r>
              <a:rPr lang="en-US" sz="4000" dirty="0"/>
              <a:t>eBay provides a large number of listings for a single product, which also allows HTML/CSS programmes </a:t>
            </a:r>
          </a:p>
          <a:p>
            <a:pPr>
              <a:buFont typeface="Arial" pitchFamily="34" charset="0"/>
              <a:buChar char="•"/>
            </a:pPr>
            <a:endParaRPr lang="en-IN" sz="3200" dirty="0">
              <a:cs typeface="Arial" pitchFamily="34" charset="0"/>
            </a:endParaRPr>
          </a:p>
          <a:p>
            <a:pPr algn="just">
              <a:buFont typeface="Arial" pitchFamily="34" charset="0"/>
              <a:buChar char="•"/>
            </a:pPr>
            <a:endParaRPr lang="en-US" sz="3200" dirty="0">
              <a:cs typeface="Arial" pitchFamily="34" charset="0"/>
            </a:endParaRPr>
          </a:p>
        </p:txBody>
      </p:sp>
      <p:sp>
        <p:nvSpPr>
          <p:cNvPr id="22" name="TextBox 21"/>
          <p:cNvSpPr txBox="1"/>
          <p:nvPr/>
        </p:nvSpPr>
        <p:spPr>
          <a:xfrm>
            <a:off x="0" y="29936281"/>
            <a:ext cx="14501812" cy="6278642"/>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6600" b="1" dirty="0"/>
              <a:t>Knowledge Storage </a:t>
            </a:r>
            <a:endParaRPr lang="en-US" sz="6600" dirty="0"/>
          </a:p>
          <a:p>
            <a:r>
              <a:rPr lang="en-US" sz="4800" b="1" dirty="0"/>
              <a:t> </a:t>
            </a:r>
            <a:endParaRPr lang="en-US" sz="4800" dirty="0"/>
          </a:p>
          <a:p>
            <a:pPr>
              <a:buFont typeface="Arial" pitchFamily="34" charset="0"/>
              <a:buChar char="•"/>
            </a:pPr>
            <a:r>
              <a:rPr lang="en-US" sz="4800" dirty="0"/>
              <a:t>Amazon uses the Amazon Relational Database Service (Amazon RDS) </a:t>
            </a:r>
          </a:p>
          <a:p>
            <a:pPr>
              <a:buFont typeface="Arial" pitchFamily="34" charset="0"/>
              <a:buChar char="•"/>
            </a:pPr>
            <a:r>
              <a:rPr lang="en-US" sz="4800" dirty="0"/>
              <a:t>User feedback </a:t>
            </a:r>
          </a:p>
          <a:p>
            <a:pPr>
              <a:buFont typeface="Arial" pitchFamily="34" charset="0"/>
              <a:buChar char="•"/>
            </a:pPr>
            <a:r>
              <a:rPr lang="en-US" sz="4800" dirty="0"/>
              <a:t>eBay has taken a virtual flashed based approach having more than 100 terabytes of flash memory over a virtual server named VMware</a:t>
            </a:r>
            <a:endParaRPr lang="en-GB" sz="4800" b="1" dirty="0"/>
          </a:p>
        </p:txBody>
      </p:sp>
      <p:sp>
        <p:nvSpPr>
          <p:cNvPr id="29" name="Rectangle 28"/>
          <p:cNvSpPr/>
          <p:nvPr/>
        </p:nvSpPr>
        <p:spPr>
          <a:xfrm>
            <a:off x="18642806" y="22240081"/>
            <a:ext cx="11632407" cy="9171742"/>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US" sz="6600" b="1" dirty="0"/>
              <a:t>Accessibility of information </a:t>
            </a:r>
          </a:p>
          <a:p>
            <a:pPr algn="just">
              <a:buFont typeface="Arial" pitchFamily="34" charset="0"/>
              <a:buChar char="•"/>
            </a:pPr>
            <a:r>
              <a:rPr lang="en-US" sz="4800" dirty="0"/>
              <a:t>Easy and simple language</a:t>
            </a:r>
          </a:p>
          <a:p>
            <a:pPr algn="just">
              <a:buFont typeface="Arial" pitchFamily="34" charset="0"/>
              <a:buChar char="•"/>
            </a:pPr>
            <a:r>
              <a:rPr lang="en-US" sz="4800" dirty="0"/>
              <a:t>Consistency in terms of web design</a:t>
            </a:r>
          </a:p>
          <a:p>
            <a:pPr algn="just">
              <a:buFont typeface="Arial" pitchFamily="34" charset="0"/>
              <a:buChar char="•"/>
            </a:pPr>
            <a:r>
              <a:rPr lang="en-US" sz="4800" dirty="0"/>
              <a:t>User friendly for employees than that of eBay  </a:t>
            </a:r>
          </a:p>
          <a:p>
            <a:pPr algn="just">
              <a:buFont typeface="Arial" pitchFamily="34" charset="0"/>
              <a:buChar char="•"/>
            </a:pPr>
            <a:r>
              <a:rPr lang="en-US" sz="4800" dirty="0"/>
              <a:t> The single interface and portal of Amazon helps the employees with a familiar, common and easy-to-use gateway in the workplace knowledge of the organisation.</a:t>
            </a:r>
          </a:p>
          <a:p>
            <a:pPr>
              <a:buFont typeface="Arial" pitchFamily="34" charset="0"/>
              <a:buChar char="•"/>
            </a:pPr>
            <a:endParaRPr lang="en-US" sz="4800" dirty="0"/>
          </a:p>
          <a:p>
            <a:pPr>
              <a:buFont typeface="Arial" pitchFamily="34" charset="0"/>
              <a:buChar char="•"/>
            </a:pPr>
            <a:endParaRPr lang="en-US" sz="4400" dirty="0"/>
          </a:p>
        </p:txBody>
      </p:sp>
      <p:pic>
        <p:nvPicPr>
          <p:cNvPr id="1031" name="Picture 7"/>
          <p:cNvPicPr>
            <a:picLocks noChangeAspect="1" noChangeArrowheads="1"/>
          </p:cNvPicPr>
          <p:nvPr/>
        </p:nvPicPr>
        <p:blipFill>
          <a:blip r:embed="rId5"/>
          <a:srcRect/>
          <a:stretch>
            <a:fillRect/>
          </a:stretch>
        </p:blipFill>
        <p:spPr bwMode="auto">
          <a:xfrm>
            <a:off x="0" y="19801681"/>
            <a:ext cx="18642806" cy="10220261"/>
          </a:xfrm>
          <a:prstGeom prst="rect">
            <a:avLst/>
          </a:prstGeom>
          <a:noFill/>
          <a:ln w="9525">
            <a:noFill/>
            <a:miter lim="800000"/>
            <a:headEnd/>
            <a:tailEnd/>
          </a:ln>
          <a:effectLst/>
        </p:spPr>
      </p:pic>
      <p:pic>
        <p:nvPicPr>
          <p:cNvPr id="1033" name="Picture 9"/>
          <p:cNvPicPr>
            <a:picLocks noChangeAspect="1" noChangeArrowheads="1"/>
          </p:cNvPicPr>
          <p:nvPr/>
        </p:nvPicPr>
        <p:blipFill>
          <a:blip r:embed="rId6"/>
          <a:srcRect/>
          <a:stretch>
            <a:fillRect/>
          </a:stretch>
        </p:blipFill>
        <p:spPr bwMode="auto">
          <a:xfrm>
            <a:off x="11556206" y="4714081"/>
            <a:ext cx="8305800" cy="8077200"/>
          </a:xfrm>
          <a:prstGeom prst="rect">
            <a:avLst/>
          </a:prstGeom>
          <a:noFill/>
          <a:ln w="9525">
            <a:noFill/>
            <a:miter lim="800000"/>
            <a:headEnd/>
            <a:tailEnd/>
          </a:ln>
          <a:effectLst/>
        </p:spPr>
      </p:pic>
      <p:pic>
        <p:nvPicPr>
          <p:cNvPr id="18" name="Picture 17" descr="3.png"/>
          <p:cNvPicPr>
            <a:picLocks noChangeAspect="1"/>
          </p:cNvPicPr>
          <p:nvPr/>
        </p:nvPicPr>
        <p:blipFill>
          <a:blip r:embed="rId7"/>
          <a:stretch>
            <a:fillRect/>
          </a:stretch>
        </p:blipFill>
        <p:spPr>
          <a:xfrm>
            <a:off x="0" y="36260881"/>
            <a:ext cx="14604206" cy="6542882"/>
          </a:xfrm>
          <a:prstGeom prst="rect">
            <a:avLst/>
          </a:prstGeom>
        </p:spPr>
      </p:pic>
      <p:pic>
        <p:nvPicPr>
          <p:cNvPr id="20" name="Picture 19" descr="4.jpg"/>
          <p:cNvPicPr>
            <a:picLocks noChangeAspect="1"/>
          </p:cNvPicPr>
          <p:nvPr/>
        </p:nvPicPr>
        <p:blipFill>
          <a:blip r:embed="rId8"/>
          <a:stretch>
            <a:fillRect/>
          </a:stretch>
        </p:blipFill>
        <p:spPr>
          <a:xfrm>
            <a:off x="14604206" y="29998849"/>
            <a:ext cx="15671007" cy="12804914"/>
          </a:xfrm>
          <a:prstGeom prst="rect">
            <a:avLst/>
          </a:prstGeom>
          <a:ln>
            <a:noFill/>
          </a:ln>
          <a:effectLst>
            <a:outerShdw blurRad="292100" dist="139700" dir="2700000" algn="tl" rotWithShape="0">
              <a:srgbClr val="333333">
                <a:alpha val="65000"/>
              </a:srgbClr>
            </a:outerShdw>
          </a:effectLst>
        </p:spPr>
      </p:pic>
      <p:pic>
        <p:nvPicPr>
          <p:cNvPr id="21" name="Picture 20" descr="5.jpg"/>
          <p:cNvPicPr>
            <a:picLocks noChangeAspect="1"/>
          </p:cNvPicPr>
          <p:nvPr/>
        </p:nvPicPr>
        <p:blipFill>
          <a:blip r:embed="rId9"/>
          <a:stretch>
            <a:fillRect/>
          </a:stretch>
        </p:blipFill>
        <p:spPr>
          <a:xfrm>
            <a:off x="24586405" y="0"/>
            <a:ext cx="5688807" cy="4561681"/>
          </a:xfrm>
          <a:prstGeom prst="rect">
            <a:avLst/>
          </a:prstGeom>
        </p:spPr>
      </p:pic>
      <p:pic>
        <p:nvPicPr>
          <p:cNvPr id="23" name="Picture 22" descr="6.jpg"/>
          <p:cNvPicPr>
            <a:picLocks noChangeAspect="1"/>
          </p:cNvPicPr>
          <p:nvPr/>
        </p:nvPicPr>
        <p:blipFill>
          <a:blip r:embed="rId10"/>
          <a:stretch>
            <a:fillRect/>
          </a:stretch>
        </p:blipFill>
        <p:spPr>
          <a:xfrm>
            <a:off x="0" y="0"/>
            <a:ext cx="6146006" cy="5018881"/>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619</TotalTime>
  <Words>225</Words>
  <Application>Microsoft Office PowerPoint</Application>
  <PresentationFormat>Custom</PresentationFormat>
  <Paragraphs>19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Apex</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Ankhi</dc:creator>
  <cp:lastModifiedBy>Kaushik Roy</cp:lastModifiedBy>
  <cp:revision>160</cp:revision>
  <dcterms:created xsi:type="dcterms:W3CDTF">2021-01-15T12:08:58Z</dcterms:created>
  <dcterms:modified xsi:type="dcterms:W3CDTF">2021-06-05T14:51:22Z</dcterms:modified>
</cp:coreProperties>
</file>