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66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549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354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142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729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12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20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636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10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976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553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355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400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4765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7534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565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9748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2568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3630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966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2326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6610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990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C9FE7-3D38-45F3-AEAF-4DBF0517D24C}" type="datetimeFigureOut">
              <a:rPr lang="en-GB" smtClean="0"/>
              <a:t>22/03/2017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3C187-EA1C-4A5C-945C-4532C35C4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98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22/03/2017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45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7568" y="1340769"/>
            <a:ext cx="7772400" cy="14700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" charset="0"/>
              </a:rPr>
              <a:t>Personal Development Plan </a:t>
            </a:r>
            <a:endParaRPr lang="en-US" dirty="0">
              <a:solidFill>
                <a:schemeClr val="bg1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23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GB" sz="4000"/>
              <a:t>The benefits of Personal Development Plans</a:t>
            </a:r>
            <a:endParaRPr lang="en-US" sz="400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46370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800">
                <a:latin typeface="Calibri" charset="0"/>
              </a:rPr>
              <a:t>They provide a structured approach to identifying and planning training and development</a:t>
            </a:r>
            <a:endParaRPr lang="en-US" sz="2800">
              <a:latin typeface="Calibri" charset="0"/>
            </a:endParaRPr>
          </a:p>
          <a:p>
            <a:pPr>
              <a:lnSpc>
                <a:spcPct val="90000"/>
              </a:lnSpc>
            </a:pPr>
            <a:r>
              <a:rPr lang="en-GB" sz="2800">
                <a:latin typeface="Calibri" charset="0"/>
              </a:rPr>
              <a:t>They can be used as a tool to measure individual progress and development</a:t>
            </a:r>
            <a:endParaRPr lang="en-US" sz="2800">
              <a:latin typeface="Calibri" charset="0"/>
            </a:endParaRPr>
          </a:p>
          <a:p>
            <a:pPr>
              <a:lnSpc>
                <a:spcPct val="90000"/>
              </a:lnSpc>
            </a:pPr>
            <a:r>
              <a:rPr lang="en-GB" sz="2800">
                <a:latin typeface="Calibri" charset="0"/>
              </a:rPr>
              <a:t>They can provide evidence of training planned and completed, e.g. for CPD</a:t>
            </a:r>
            <a:endParaRPr lang="en-US" sz="2800">
              <a:latin typeface="Calibri" charset="0"/>
            </a:endParaRPr>
          </a:p>
          <a:p>
            <a:pPr>
              <a:lnSpc>
                <a:spcPct val="90000"/>
              </a:lnSpc>
            </a:pPr>
            <a:r>
              <a:rPr lang="en-GB" sz="2800">
                <a:latin typeface="Calibri" charset="0"/>
              </a:rPr>
              <a:t>They aid planning and organisation of work</a:t>
            </a:r>
            <a:endParaRPr lang="en-US" sz="2800">
              <a:latin typeface="Calibri" charset="0"/>
            </a:endParaRPr>
          </a:p>
          <a:p>
            <a:pPr>
              <a:lnSpc>
                <a:spcPct val="90000"/>
              </a:lnSpc>
            </a:pPr>
            <a:r>
              <a:rPr lang="en-GB" sz="2800">
                <a:latin typeface="Calibri" charset="0"/>
              </a:rPr>
              <a:t>They clarify training and development objectives</a:t>
            </a:r>
          </a:p>
          <a:p>
            <a:pPr>
              <a:lnSpc>
                <a:spcPct val="90000"/>
              </a:lnSpc>
            </a:pPr>
            <a:r>
              <a:rPr lang="en-GB" sz="2800">
                <a:latin typeface="Calibri" charset="0"/>
              </a:rPr>
              <a:t>They set timescales for development</a:t>
            </a:r>
            <a:endParaRPr lang="en-US" sz="2800">
              <a:latin typeface="Calibri" charset="0"/>
            </a:endParaRPr>
          </a:p>
          <a:p>
            <a:pPr>
              <a:lnSpc>
                <a:spcPct val="90000"/>
              </a:lnSpc>
            </a:pPr>
            <a:endParaRPr lang="en-US" sz="2800">
              <a:latin typeface="Calibri" charset="0"/>
            </a:endParaRP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5965825" y="3268664"/>
            <a:ext cx="26035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bIns="0" anchor="ctr">
            <a:spAutoFit/>
          </a:bodyPr>
          <a:lstStyle/>
          <a:p>
            <a:pPr algn="ctr">
              <a:tabLst>
                <a:tab pos="685800" algn="l"/>
              </a:tabLst>
            </a:pPr>
            <a:r>
              <a:rPr lang="en-GB">
                <a:solidFill>
                  <a:prstClr val="black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62444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charset="0"/>
              </a:rPr>
              <a:t>Key questions</a:t>
            </a:r>
            <a:endParaRPr lang="en-US">
              <a:latin typeface="Calibri" charset="0"/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latin typeface="Calibri" charset="0"/>
              </a:rPr>
              <a:t>Where am I now?</a:t>
            </a:r>
          </a:p>
          <a:p>
            <a:endParaRPr lang="en-GB">
              <a:latin typeface="Calibri" charset="0"/>
            </a:endParaRPr>
          </a:p>
          <a:p>
            <a:r>
              <a:rPr lang="en-GB">
                <a:latin typeface="Calibri" charset="0"/>
              </a:rPr>
              <a:t>Where do I want to be?</a:t>
            </a:r>
          </a:p>
          <a:p>
            <a:endParaRPr lang="en-GB">
              <a:latin typeface="Calibri" charset="0"/>
            </a:endParaRPr>
          </a:p>
          <a:p>
            <a:r>
              <a:rPr lang="en-GB">
                <a:latin typeface="Calibri" charset="0"/>
              </a:rPr>
              <a:t>How am I going to get there?</a:t>
            </a:r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GB" sz="4000"/>
              <a:t>What should be in a personal development plan?</a:t>
            </a:r>
            <a:endParaRPr lang="en-US" sz="400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latin typeface="Calibri" charset="0"/>
              </a:rPr>
              <a:t>Training and development needs</a:t>
            </a:r>
          </a:p>
          <a:p>
            <a:r>
              <a:rPr lang="en-GB">
                <a:latin typeface="Calibri" charset="0"/>
              </a:rPr>
              <a:t>Learning objectives</a:t>
            </a:r>
          </a:p>
          <a:p>
            <a:r>
              <a:rPr lang="en-GB">
                <a:latin typeface="Calibri" charset="0"/>
              </a:rPr>
              <a:t>Learning methods</a:t>
            </a:r>
          </a:p>
          <a:p>
            <a:r>
              <a:rPr lang="en-GB">
                <a:latin typeface="Calibri" charset="0"/>
              </a:rPr>
              <a:t>People involved – e/g manager,coach</a:t>
            </a:r>
          </a:p>
          <a:p>
            <a:r>
              <a:rPr lang="en-GB">
                <a:latin typeface="Calibri" charset="0"/>
              </a:rPr>
              <a:t>Timing</a:t>
            </a:r>
          </a:p>
          <a:p>
            <a:r>
              <a:rPr lang="en-GB">
                <a:latin typeface="Calibri" charset="0"/>
              </a:rPr>
              <a:t>Review methods and dates</a:t>
            </a:r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88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404813"/>
            <a:ext cx="8229600" cy="11430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GB" sz="4000"/>
              <a:t>Organisational factors in personal development planning</a:t>
            </a:r>
            <a:endParaRPr lang="en-US" sz="400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1916113"/>
            <a:ext cx="8229600" cy="4176712"/>
          </a:xfrm>
        </p:spPr>
        <p:txBody>
          <a:bodyPr/>
          <a:lstStyle/>
          <a:p>
            <a:r>
              <a:rPr lang="en-GB">
                <a:latin typeface="Calibri" charset="0"/>
              </a:rPr>
              <a:t>Organisation training policy – what’s allowable?</a:t>
            </a:r>
          </a:p>
          <a:p>
            <a:r>
              <a:rPr lang="en-GB">
                <a:latin typeface="Calibri" charset="0"/>
              </a:rPr>
              <a:t>Budgets – what’s affordable?</a:t>
            </a:r>
          </a:p>
          <a:p>
            <a:r>
              <a:rPr lang="en-GB">
                <a:latin typeface="Calibri" charset="0"/>
              </a:rPr>
              <a:t>Corporate priorities – what’s most important?</a:t>
            </a:r>
          </a:p>
          <a:p>
            <a:r>
              <a:rPr lang="en-GB">
                <a:latin typeface="Calibri" charset="0"/>
              </a:rPr>
              <a:t>Releasability – can you be spared?</a:t>
            </a:r>
          </a:p>
          <a:p>
            <a:r>
              <a:rPr lang="en-GB">
                <a:latin typeface="Calibri" charset="0"/>
              </a:rPr>
              <a:t>Timescales – is the timing good?</a:t>
            </a:r>
          </a:p>
          <a:p>
            <a:r>
              <a:rPr lang="en-GB">
                <a:latin typeface="Calibri" charset="0"/>
              </a:rPr>
              <a:t>Location – where will it happen?</a:t>
            </a:r>
          </a:p>
          <a:p>
            <a:r>
              <a:rPr lang="en-GB">
                <a:latin typeface="Calibri" charset="0"/>
              </a:rPr>
              <a:t>Equality of opportunity</a:t>
            </a:r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46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charset="0"/>
              </a:rPr>
              <a:t>Personal factors in PDP</a:t>
            </a:r>
            <a:endParaRPr lang="en-US">
              <a:latin typeface="Calibri" charset="0"/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>
                <a:latin typeface="Calibri" charset="0"/>
              </a:rPr>
              <a:t>Personal circumstances</a:t>
            </a:r>
          </a:p>
          <a:p>
            <a:pPr>
              <a:lnSpc>
                <a:spcPct val="90000"/>
              </a:lnSpc>
            </a:pPr>
            <a:endParaRPr lang="en-GB">
              <a:latin typeface="Calibri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Calibri" charset="0"/>
              </a:rPr>
              <a:t>Time commitment</a:t>
            </a:r>
          </a:p>
          <a:p>
            <a:pPr>
              <a:lnSpc>
                <a:spcPct val="90000"/>
              </a:lnSpc>
            </a:pPr>
            <a:endParaRPr lang="en-GB">
              <a:latin typeface="Calibri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Calibri" charset="0"/>
              </a:rPr>
              <a:t>Learning styles</a:t>
            </a:r>
          </a:p>
          <a:p>
            <a:pPr>
              <a:lnSpc>
                <a:spcPct val="90000"/>
              </a:lnSpc>
            </a:pPr>
            <a:endParaRPr lang="en-GB">
              <a:latin typeface="Calibri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Calibri" charset="0"/>
              </a:rPr>
              <a:t>Resources</a:t>
            </a:r>
          </a:p>
          <a:p>
            <a:pPr>
              <a:lnSpc>
                <a:spcPct val="90000"/>
              </a:lnSpc>
            </a:pPr>
            <a:endParaRPr lang="en-GB" b="1">
              <a:latin typeface="Calibri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Calibri" charset="0"/>
              </a:rPr>
              <a:t>Study skills</a:t>
            </a:r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72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178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Myriad Pro</vt:lpstr>
      <vt:lpstr>Office Theme</vt:lpstr>
      <vt:lpstr>201500625PowerPointPresentationTemplate</vt:lpstr>
      <vt:lpstr>Personal Development Plan </vt:lpstr>
      <vt:lpstr>The benefits of Personal Development Plans</vt:lpstr>
      <vt:lpstr>Key questions</vt:lpstr>
      <vt:lpstr>What should be in a personal development plan?</vt:lpstr>
      <vt:lpstr>Organisational factors in personal development planning</vt:lpstr>
      <vt:lpstr>Personal factors in PDP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Davies</dc:creator>
  <cp:lastModifiedBy>Helen Davies</cp:lastModifiedBy>
  <cp:revision>2</cp:revision>
  <dcterms:created xsi:type="dcterms:W3CDTF">2017-03-22T14:51:31Z</dcterms:created>
  <dcterms:modified xsi:type="dcterms:W3CDTF">2017-03-22T15:00:52Z</dcterms:modified>
</cp:coreProperties>
</file>