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8" r:id="rId3"/>
    <p:sldId id="265" r:id="rId4"/>
    <p:sldId id="256" r:id="rId5"/>
    <p:sldId id="262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8569B2-CF64-474A-9DEE-B5385A95E18E}">
          <p14:sldIdLst>
            <p14:sldId id="263"/>
            <p14:sldId id="258"/>
            <p14:sldId id="265"/>
            <p14:sldId id="256"/>
            <p14:sldId id="262"/>
            <p14:sldId id="261"/>
          </p14:sldIdLst>
        </p14:section>
        <p14:section name="Untitled Section" id="{CA8998E9-699C-4528-B204-DE88E5D52EA3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007CC-C09D-4007-A983-D619B2A2D6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878F2C-843A-4BE5-B6ED-DC7EC6BE72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BA77D-231A-405C-AE0B-A52BDC936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64802-25AA-4B04-B162-05A8F44FA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6A6E1-9515-4606-B25F-49123062D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145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0ECDF-2851-427C-BE19-BEDF03023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09F4A-EEFB-46BA-8F27-56818732AA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95F60E-4BF7-47C1-817D-1596B5BF3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1413C-630C-4570-B9EC-611F2986B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41E2E1-87C2-4730-BAD0-7C8DCF0E8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981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04D8B-FC00-4AF6-98B2-8629CEFD3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5DAEF-ECF7-4E33-B7E3-000EA9372A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A17B9-59B2-45F3-94B3-363D246CB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47B3D-1C8A-4818-B959-A6143917A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18266-508D-4611-B7A1-4D34E4A79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97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1A707-C3C9-4E2D-A997-0EEED1523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C5885-F5EE-41CF-A59A-AAB0451071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D63E73-81D3-4547-B607-19B4EA8AAA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9B5E2A-5847-4673-95BD-2946A113F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694CD7-9685-4F63-BEA7-407EABB53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0AD79B-12F5-4B8F-B755-1820070CD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000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86E32-7371-4689-B2D5-DC8704A10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36ACDE-E6BB-4FC6-93E8-2CB4ED0B9E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795BFE-6A57-48F8-85BE-C714814041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83013-3787-4AB4-B442-CC76ACB2F1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91A9CA-3C40-47C2-9C99-08451C9074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7CF85F-BF77-43C1-AD22-2C392FF11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08266D-144E-47B5-862B-DBF0B3ACA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96228C-D477-43EB-81AA-371AA4F18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662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4F54F-EF22-433C-BD6F-4A47A6DE3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1EC0E5-EAF3-4A33-9350-35F1E6583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5812CC-8D40-40BD-83CE-477BF3837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726CC3-BA72-44E2-B41A-5404DC6B0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065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F5ACE8-F949-41C3-BCBB-64191D107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293BD8-2CEB-43EC-918A-586425F0F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3C956B-CFA5-4396-AD6D-062B50768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722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59B4F-7187-4E4F-B2DF-AA76D65A6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1476C-DB58-4389-A583-53012C5B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BA4110-34EC-450F-AED8-78751AB350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DE1F3-AE53-48B0-BCEF-3C22E095D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B284A9-010B-4326-874B-7F472B27C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938F7E-18B9-4DBA-B30A-B4CC24AEF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048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F46ED-B64B-41F7-9D19-068355110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A70813-65BE-4BF2-9C05-5C641083EB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61AFD2-B8A9-4B79-B9D8-F939FF5606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DA33A0-B3C3-4DA9-8AD6-C425651AA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38650-1758-4CCD-9C4A-191F8A731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85BC37-C90E-4E04-B3F6-AED335150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076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46FC9-78B1-4DA7-9D57-82D5860D9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FBA84C-EC0B-4424-BA74-7ECE5017D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14A4A-2F5D-4A42-AF16-1D6034A95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57141-B105-4AD5-A9C6-A377E8200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2B21E-1D78-4E56-9115-73BC8E276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807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B86A6C-11E7-4B9D-A28E-2BA0572B66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E6E02-FE5F-4B8F-93C6-05EEA0434E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A8A23-8834-4A6C-9A48-7A95FA96B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9A104-4C96-4A05-A28B-3F06B8775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572F8-ECD3-4D7D-AFEB-F487C7293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163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006F43-4B64-4D65-A4C4-6D4E42E20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FEE52B-ECB4-448F-A5B9-0DFB81CC86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DCBE3-4597-4EF9-B056-5C8626564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98033-6DED-4E6C-A9DC-1B8F01DEFB5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5A9C0F-81F2-4646-893E-FF5D71A32E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A30C4-76CF-41E6-9637-6E96C03A7B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3C616A-4FBF-4D91-9C22-F7A1414B8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89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0BDFD3-3C81-4EE6-A6ED-9E62E4305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114" y="741392"/>
            <a:ext cx="10566685" cy="7561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Week 4:  Digital Tools for Business writing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D2A5AC0-5158-4677-9F8E-981ACE9CE2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895" r="6794"/>
          <a:stretch>
            <a:fillRect/>
          </a:stretch>
        </p:blipFill>
        <p:spPr>
          <a:xfrm>
            <a:off x="787114" y="1828800"/>
            <a:ext cx="6449549" cy="4287809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2ED6D2A-E497-4D5F-BD83-47D307E30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10285" y="2533476"/>
            <a:ext cx="3443514" cy="35831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0" indent="-2286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</a:rPr>
              <a:t>Add a heading </a:t>
            </a:r>
          </a:p>
          <a:p>
            <a:pPr marL="342900" lvl="0" indent="-228600"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</a:rPr>
              <a:t>Add spacing </a:t>
            </a:r>
          </a:p>
          <a:p>
            <a:pPr marL="342900" lvl="0" indent="-228600"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</a:rPr>
              <a:t>Change font to a clear style </a:t>
            </a:r>
          </a:p>
          <a:p>
            <a:pPr marL="342900" lvl="0" indent="-228600"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</a:rPr>
              <a:t>Add bullets </a:t>
            </a:r>
          </a:p>
          <a:p>
            <a:pPr marL="342900" lvl="0"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</a:rPr>
              <a:t>Make paragraphs shorter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12169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B04E59-245B-473E-B659-A99775C9E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450573"/>
            <a:ext cx="11332465" cy="10090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Week 6: Digital Editing, Paraphrasing support and AI Awareness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280017-825F-44DB-A481-1E40C8C955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75" b="-1"/>
          <a:stretch>
            <a:fillRect/>
          </a:stretch>
        </p:blipFill>
        <p:spPr>
          <a:xfrm>
            <a:off x="429768" y="1721922"/>
            <a:ext cx="6702552" cy="4520560"/>
          </a:xfrm>
          <a:prstGeom prst="rect">
            <a:avLst/>
          </a:prstGeom>
        </p:spPr>
      </p:pic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1C0005-2F41-4A83-B1A6-28B56544E890}"/>
              </a:ext>
            </a:extLst>
          </p:cNvPr>
          <p:cNvSpPr txBox="1"/>
          <p:nvPr/>
        </p:nvSpPr>
        <p:spPr>
          <a:xfrm>
            <a:off x="7938752" y="2020824"/>
            <a:ext cx="3455097" cy="39593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         Editing tools help: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Mark unclear sections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Plan improvements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Keep a record of changes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Work as a team in a shared document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8099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9D91C9-42F9-435C-A31F-F49DF303F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428" y="864754"/>
            <a:ext cx="10257372" cy="5532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Week:7 Professional digital communication (Email + LinkedIn)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3F8FBF1-7562-4F20-A3A0-8E3FB4BD96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348" r="30037"/>
          <a:stretch>
            <a:fillRect/>
          </a:stretch>
        </p:blipFill>
        <p:spPr>
          <a:xfrm>
            <a:off x="1096427" y="1550504"/>
            <a:ext cx="5577705" cy="4566104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B1BF0BC-79A3-47B2-BC32-9CC3DD46A8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28452" y="1842868"/>
            <a:ext cx="4025347" cy="42737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2000" dirty="0">
              <a:effectLst/>
              <a:latin typeface="Aptos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ptos"/>
                <a:ea typeface="DengXian" panose="02010600030101010101" pitchFamily="2" charset="-122"/>
                <a:cs typeface="Arial" panose="020B0604020202020204" pitchFamily="34" charset="0"/>
              </a:rPr>
              <a:t>Go through the short meeting agenda below (“Messy communication”)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ptos"/>
                <a:ea typeface="DengXian" panose="02010600030101010101" pitchFamily="2" charset="-122"/>
                <a:cs typeface="Arial" panose="020B0604020202020204" pitchFamily="34" charset="0"/>
              </a:rPr>
              <a:t>Add a clear heading 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ptos"/>
                <a:ea typeface="DengXian" panose="02010600030101010101" pitchFamily="2" charset="-122"/>
                <a:cs typeface="Arial" panose="020B0604020202020204" pitchFamily="34" charset="0"/>
              </a:rPr>
              <a:t>Improve spacing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ptos"/>
                <a:ea typeface="DengXian" panose="02010600030101010101" pitchFamily="2" charset="-122"/>
                <a:cs typeface="Arial" panose="020B0604020202020204" pitchFamily="34" charset="0"/>
              </a:rPr>
              <a:t>Use a simple list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21795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1B3D3DD-CAE9-4BEB-8F72-81FA83AAA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Week 8:Creating effective Digital Presentation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800B832-E451-48A5-9C10-32475F6C427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4245" r="4248" b="3"/>
          <a:stretch>
            <a:fillRect/>
          </a:stretch>
        </p:blipFill>
        <p:spPr>
          <a:xfrm>
            <a:off x="331303" y="1517905"/>
            <a:ext cx="6844113" cy="4724578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8E82872-89CF-4078-8F3B-C04105EA69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38752" y="2020824"/>
            <a:ext cx="3455097" cy="38498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b="1" dirty="0"/>
              <a:t>Use of power point to make clear business slides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b="1" dirty="0"/>
              <a:t>Design slides that are simple and easy to read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b="1" dirty="0"/>
              <a:t>Use big fonts, Clear columns and alt text</a:t>
            </a:r>
          </a:p>
        </p:txBody>
      </p:sp>
    </p:spTree>
    <p:extLst>
      <p:ext uri="{BB962C8B-B14F-4D97-AF65-F5344CB8AC3E}">
        <p14:creationId xmlns:p14="http://schemas.microsoft.com/office/powerpoint/2010/main" val="1200346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024BA8-C1A4-4378-8C9A-37FA0E08C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Week:9 Digital tools for report writing and Feedback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2018801-3EE6-400A-9921-449EA3143AC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6956" r="1537" b="3"/>
          <a:stretch>
            <a:fillRect/>
          </a:stretch>
        </p:blipFill>
        <p:spPr>
          <a:xfrm>
            <a:off x="429768" y="1721922"/>
            <a:ext cx="6702552" cy="4520560"/>
          </a:xfrm>
          <a:prstGeom prst="rect">
            <a:avLst/>
          </a:prstGeom>
        </p:spPr>
      </p:pic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CD6390A-99E7-4EA8-A7E6-4C1067F9E8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38752" y="2020824"/>
            <a:ext cx="3455097" cy="39593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Headings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Spacing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Layout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/>
              <a:t>How your eye moves on the page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878378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B89A6-261E-4D6F-8D85-4E511B94C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Week:9 Digital tools for report writing and Feedback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19856D-DE60-41F3-81C8-6D5FB159BD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9768" y="1721922"/>
            <a:ext cx="6702552" cy="4520560"/>
          </a:xfrm>
          <a:prstGeom prst="rect">
            <a:avLst/>
          </a:prstGeom>
        </p:spPr>
      </p:pic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2F14F0D-2573-4924-A52F-7C090587A2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38752" y="2020824"/>
            <a:ext cx="3455097" cy="4221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5E299C-B564-45E2-A7D5-E6E1D4727008}"/>
              </a:ext>
            </a:extLst>
          </p:cNvPr>
          <p:cNvSpPr txBox="1"/>
          <p:nvPr/>
        </p:nvSpPr>
        <p:spPr>
          <a:xfrm>
            <a:off x="7753222" y="2286793"/>
            <a:ext cx="272994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Text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Headings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Charts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Tables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Captions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Spacing</a:t>
            </a:r>
          </a:p>
        </p:txBody>
      </p:sp>
    </p:spTree>
    <p:extLst>
      <p:ext uri="{BB962C8B-B14F-4D97-AF65-F5344CB8AC3E}">
        <p14:creationId xmlns:p14="http://schemas.microsoft.com/office/powerpoint/2010/main" val="2315171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1873</TotalTime>
  <Words>160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Calibri</vt:lpstr>
      <vt:lpstr>Calibri Light</vt:lpstr>
      <vt:lpstr>Symbol</vt:lpstr>
      <vt:lpstr>Office Theme</vt:lpstr>
      <vt:lpstr>Week 4:  Digital Tools for Business writing</vt:lpstr>
      <vt:lpstr>Week 6: Digital Editing, Paraphrasing support and AI Awareness</vt:lpstr>
      <vt:lpstr>Week:7 Professional digital communication (Email + LinkedIn)</vt:lpstr>
      <vt:lpstr>Week 8:Creating effective Digital Presentation</vt:lpstr>
      <vt:lpstr>Week:9 Digital tools for report writing and Feedback</vt:lpstr>
      <vt:lpstr>Week:9 Digital tools for report writing and 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4:  Digital Tools for Business writing</dc:title>
  <dc:creator>Irfan Sabir (2507088)</dc:creator>
  <cp:lastModifiedBy>Irfan Sabir (2507088)</cp:lastModifiedBy>
  <cp:revision>3</cp:revision>
  <dcterms:created xsi:type="dcterms:W3CDTF">2026-07-21T14:13:25Z</dcterms:created>
  <dcterms:modified xsi:type="dcterms:W3CDTF">2026-07-22T21:26:25Z</dcterms:modified>
</cp:coreProperties>
</file>