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63" r:id="rId5"/>
    <p:sldMasterId id="2147483666" r:id="rId6"/>
    <p:sldMasterId id="2147483668" r:id="rId7"/>
    <p:sldMasterId id="2147483669" r:id="rId8"/>
    <p:sldMasterId id="2147483672" r:id="rId9"/>
    <p:sldMasterId id="2147483674" r:id="rId10"/>
    <p:sldMasterId id="2147483676" r:id="rId11"/>
    <p:sldMasterId id="2147483680" r:id="rId12"/>
    <p:sldMasterId id="2147483692" r:id="rId13"/>
    <p:sldMasterId id="2147483704" r:id="rId14"/>
    <p:sldMasterId id="2147483724" r:id="rId15"/>
    <p:sldMasterId id="2147483712" r:id="rId16"/>
    <p:sldMasterId id="2147483728" r:id="rId17"/>
    <p:sldMasterId id="2147483740" r:id="rId18"/>
  </p:sldMasterIdLst>
  <p:notesMasterIdLst>
    <p:notesMasterId r:id="rId21"/>
  </p:notesMasterIdLst>
  <p:sldIdLst>
    <p:sldId id="336" r:id="rId19"/>
    <p:sldId id="361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18" autoAdjust="0"/>
    <p:restoredTop sz="94811"/>
  </p:normalViewPr>
  <p:slideViewPr>
    <p:cSldViewPr snapToGrid="0" snapToObjects="1">
      <p:cViewPr varScale="1">
        <p:scale>
          <a:sx n="100" d="100"/>
          <a:sy n="100" d="100"/>
        </p:scale>
        <p:origin x="976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sim" userId="463e8671-0eec-4074-8616-21d10d9d1eab" providerId="ADAL" clId="{A5DBE077-FDB5-41DD-8687-CA4A771C4A24}"/>
    <pc:docChg chg="modSld">
      <pc:chgData name="Mohamed Asim" userId="463e8671-0eec-4074-8616-21d10d9d1eab" providerId="ADAL" clId="{A5DBE077-FDB5-41DD-8687-CA4A771C4A24}" dt="2023-03-01T06:34:29.017" v="24" actId="115"/>
      <pc:docMkLst>
        <pc:docMk/>
      </pc:docMkLst>
      <pc:sldChg chg="modSp mod">
        <pc:chgData name="Mohamed Asim" userId="463e8671-0eec-4074-8616-21d10d9d1eab" providerId="ADAL" clId="{A5DBE077-FDB5-41DD-8687-CA4A771C4A24}" dt="2023-03-01T06:34:29.017" v="24" actId="115"/>
        <pc:sldMkLst>
          <pc:docMk/>
          <pc:sldMk cId="3617803766" sldId="361"/>
        </pc:sldMkLst>
        <pc:spChg chg="mod">
          <ac:chgData name="Mohamed Asim" userId="463e8671-0eec-4074-8616-21d10d9d1eab" providerId="ADAL" clId="{A5DBE077-FDB5-41DD-8687-CA4A771C4A24}" dt="2023-03-01T06:34:29.017" v="24" actId="115"/>
          <ac:spMkLst>
            <pc:docMk/>
            <pc:sldMk cId="3617803766" sldId="361"/>
            <ac:spMk id="3" creationId="{AFD6FA11-BBD9-4E22-9A2B-645583CFE77F}"/>
          </ac:spMkLst>
        </pc:spChg>
        <pc:spChg chg="mod">
          <ac:chgData name="Mohamed Asim" userId="463e8671-0eec-4074-8616-21d10d9d1eab" providerId="ADAL" clId="{A5DBE077-FDB5-41DD-8687-CA4A771C4A24}" dt="2023-03-01T06:34:14.541" v="23" actId="20577"/>
          <ac:spMkLst>
            <pc:docMk/>
            <pc:sldMk cId="3617803766" sldId="361"/>
            <ac:spMk id="7" creationId="{821EE5E4-D395-4C06-796B-22C30C6120A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808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6195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7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0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2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9" Type="http://schemas.openxmlformats.org/officeDocument/2006/relationships/theme" Target="../theme/theme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9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dc.ca/en/articles-tools/entrepreneur-toolkit/templates-business-guides/glossary/inflation" TargetMode="Externa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D5C6C4-297C-4AB8-8AC7-600066CC2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GB" sz="6000" b="1" dirty="0"/>
            </a:br>
            <a:r>
              <a:rPr lang="en-GB" sz="6000" b="1" dirty="0"/>
              <a:t>Seminar Activity</a:t>
            </a:r>
            <a:br>
              <a:rPr lang="en-GB" sz="6000" b="1" dirty="0"/>
            </a:br>
            <a:r>
              <a:rPr lang="en-GB" sz="3200" b="1" dirty="0"/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185940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FD6FA11-BBD9-4E22-9A2B-645583CFE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6759"/>
            <a:ext cx="7886700" cy="1325563"/>
          </a:xfrm>
        </p:spPr>
        <p:txBody>
          <a:bodyPr/>
          <a:lstStyle/>
          <a:p>
            <a:r>
              <a:rPr lang="en-GB" sz="3200" b="1" dirty="0"/>
              <a:t>Find information on the following macro indicators for </a:t>
            </a:r>
            <a:r>
              <a:rPr lang="en-GB" sz="3200" b="1" u="sng" dirty="0"/>
              <a:t>two countries </a:t>
            </a:r>
            <a:r>
              <a:rPr lang="en-GB" sz="3200" b="1" dirty="0"/>
              <a:t>and compare the economic environment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7B52DD-30D0-4779-B3D4-9903ED20F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55523"/>
            <a:ext cx="78867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1EE5E4-D395-4C06-796B-22C30C6120A3}"/>
              </a:ext>
            </a:extLst>
          </p:cNvPr>
          <p:cNvSpPr txBox="1"/>
          <p:nvPr/>
        </p:nvSpPr>
        <p:spPr>
          <a:xfrm>
            <a:off x="1968500" y="1997839"/>
            <a:ext cx="48895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endParaRPr lang="en-GB" b="0" i="0" dirty="0">
              <a:solidFill>
                <a:srgbClr val="18303F"/>
              </a:solidFill>
              <a:effectLst/>
              <a:latin typeface="CircularXXSub-Regular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Employment/unemployment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Income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2C50EE"/>
                </a:solidFill>
                <a:effectLst/>
                <a:latin typeface="CircularXXSub-Book"/>
                <a:hlinkClick r:id="rId2"/>
              </a:rPr>
              <a:t>Inflation</a:t>
            </a:r>
            <a:endParaRPr lang="en-GB" b="0" i="0" dirty="0">
              <a:solidFill>
                <a:srgbClr val="18303F"/>
              </a:solidFill>
              <a:effectLst/>
              <a:latin typeface="CircularXXSub-Regular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Interest rates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Tax rates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Currency exchange rate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Consumer confidence levels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8303F"/>
                </a:solidFill>
                <a:latin typeface="CircularXXSub-Regular"/>
              </a:rPr>
              <a:t>Effect of</a:t>
            </a:r>
            <a:r>
              <a:rPr lang="en-GB" b="0" i="0" dirty="0">
                <a:solidFill>
                  <a:srgbClr val="18303F"/>
                </a:solidFill>
                <a:effectLst/>
                <a:latin typeface="CircularXXSub-Regular"/>
              </a:rPr>
              <a:t> the pandemic</a:t>
            </a:r>
          </a:p>
        </p:txBody>
      </p:sp>
    </p:spTree>
    <p:extLst>
      <p:ext uri="{BB962C8B-B14F-4D97-AF65-F5344CB8AC3E}">
        <p14:creationId xmlns:p14="http://schemas.microsoft.com/office/powerpoint/2010/main" val="361780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47D3B3-2CEC-47BE-8F2F-5C3164EBC5A8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211f9404-bca0-4bcf-9c1d-965ccb6f8d2d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B39123-6EEF-44A3-BB4E-6DBCD963DC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40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2</vt:i4>
      </vt:variant>
    </vt:vector>
  </HeadingPairs>
  <TitlesOfParts>
    <vt:vector size="22" baseType="lpstr">
      <vt:lpstr>CircularXXSub-Book</vt:lpstr>
      <vt:lpstr>CircularXXSub-Regular</vt:lpstr>
      <vt:lpstr>Arial</vt:lpstr>
      <vt:lpstr>Calibri</vt:lpstr>
      <vt:lpstr>Calibri Light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 Seminar Activity Week 3</vt:lpstr>
      <vt:lpstr>Find information on the following macro indicators for two countries and compare the economic environment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Mohamed Asim</cp:lastModifiedBy>
  <cp:revision>17</cp:revision>
  <dcterms:created xsi:type="dcterms:W3CDTF">2021-03-10T12:10:47Z</dcterms:created>
  <dcterms:modified xsi:type="dcterms:W3CDTF">2023-03-01T06:34:38Z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