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FE3D22-8FCE-BCEB-9658-61A9F8F1D099}" v="33" dt="2026-01-26T12:56:05.5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6" d="100"/>
          <a:sy n="76" d="100"/>
        </p:scale>
        <p:origin x="62" y="2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gget Saddiq (2441030)" userId="S::2441030@student.uwtsd.ac.uk::76b8296f-25bb-4343-90c0-e70751421b5f" providerId="AD" clId="Web-{E34C65E5-8C7F-FC3D-8DF0-6C11D63FFA0B}"/>
    <pc:docChg chg="modSld">
      <pc:chgData name="Nigget Saddiq (2441030)" userId="S::2441030@student.uwtsd.ac.uk::76b8296f-25bb-4343-90c0-e70751421b5f" providerId="AD" clId="Web-{E34C65E5-8C7F-FC3D-8DF0-6C11D63FFA0B}" dt="2026-01-28T08:23:54.825" v="0"/>
      <pc:docMkLst>
        <pc:docMk/>
      </pc:docMkLst>
      <pc:sldChg chg="modSp mod setBg">
        <pc:chgData name="Nigget Saddiq (2441030)" userId="S::2441030@student.uwtsd.ac.uk::76b8296f-25bb-4343-90c0-e70751421b5f" providerId="AD" clId="Web-{E34C65E5-8C7F-FC3D-8DF0-6C11D63FFA0B}" dt="2026-01-28T08:23:54.825" v="0"/>
        <pc:sldMkLst>
          <pc:docMk/>
          <pc:sldMk cId="2997898317" sldId="259"/>
        </pc:sldMkLst>
        <pc:spChg chg="mod">
          <ac:chgData name="Nigget Saddiq (2441030)" userId="S::2441030@student.uwtsd.ac.uk::76b8296f-25bb-4343-90c0-e70751421b5f" providerId="AD" clId="Web-{E34C65E5-8C7F-FC3D-8DF0-6C11D63FFA0B}" dt="2026-01-28T08:23:54.825" v="0"/>
          <ac:spMkLst>
            <pc:docMk/>
            <pc:sldMk cId="2997898317" sldId="259"/>
            <ac:spMk id="2" creationId="{4F68F7FD-0935-EBD3-533B-3B33E2F24CD5}"/>
          </ac:spMkLst>
        </pc:spChg>
        <pc:graphicFrameChg chg="mod modGraphic">
          <ac:chgData name="Nigget Saddiq (2441030)" userId="S::2441030@student.uwtsd.ac.uk::76b8296f-25bb-4343-90c0-e70751421b5f" providerId="AD" clId="Web-{E34C65E5-8C7F-FC3D-8DF0-6C11D63FFA0B}" dt="2026-01-28T08:23:54.825" v="0"/>
          <ac:graphicFrameMkLst>
            <pc:docMk/>
            <pc:sldMk cId="2997898317" sldId="259"/>
            <ac:graphicFrameMk id="5" creationId="{CCE7059E-3076-7506-1DD3-B798147D14A3}"/>
          </ac:graphicFrameMkLst>
        </pc:graphicFrameChg>
      </pc:sldChg>
    </pc:docChg>
  </pc:docChgLst>
  <pc:docChgLst>
    <pc:chgData name="Nigget Saddiq (2441030)" userId="S::2441030@student.uwtsd.ac.uk::76b8296f-25bb-4343-90c0-e70751421b5f" providerId="AD" clId="Web-{C72F606E-F6F1-A00D-9D90-AA3C9BE361A8}"/>
    <pc:docChg chg="modSld">
      <pc:chgData name="Nigget Saddiq (2441030)" userId="S::2441030@student.uwtsd.ac.uk::76b8296f-25bb-4343-90c0-e70751421b5f" providerId="AD" clId="Web-{C72F606E-F6F1-A00D-9D90-AA3C9BE361A8}" dt="2026-01-25T16:29:19.240" v="24"/>
      <pc:docMkLst>
        <pc:docMk/>
      </pc:docMkLst>
      <pc:sldChg chg="addAnim delAnim">
        <pc:chgData name="Nigget Saddiq (2441030)" userId="S::2441030@student.uwtsd.ac.uk::76b8296f-25bb-4343-90c0-e70751421b5f" providerId="AD" clId="Web-{C72F606E-F6F1-A00D-9D90-AA3C9BE361A8}" dt="2026-01-25T16:24:51.526" v="6"/>
        <pc:sldMkLst>
          <pc:docMk/>
          <pc:sldMk cId="125728733" sldId="257"/>
        </pc:sldMkLst>
      </pc:sldChg>
      <pc:sldChg chg="addAnim">
        <pc:chgData name="Nigget Saddiq (2441030)" userId="S::2441030@student.uwtsd.ac.uk::76b8296f-25bb-4343-90c0-e70751421b5f" providerId="AD" clId="Web-{C72F606E-F6F1-A00D-9D90-AA3C9BE361A8}" dt="2026-01-25T16:25:41.058" v="8"/>
        <pc:sldMkLst>
          <pc:docMk/>
          <pc:sldMk cId="4137257349" sldId="258"/>
        </pc:sldMkLst>
      </pc:sldChg>
      <pc:sldChg chg="addAnim">
        <pc:chgData name="Nigget Saddiq (2441030)" userId="S::2441030@student.uwtsd.ac.uk::76b8296f-25bb-4343-90c0-e70751421b5f" providerId="AD" clId="Web-{C72F606E-F6F1-A00D-9D90-AA3C9BE361A8}" dt="2026-01-25T16:26:06.309" v="10"/>
        <pc:sldMkLst>
          <pc:docMk/>
          <pc:sldMk cId="2997898317" sldId="259"/>
        </pc:sldMkLst>
      </pc:sldChg>
      <pc:sldChg chg="addAnim">
        <pc:chgData name="Nigget Saddiq (2441030)" userId="S::2441030@student.uwtsd.ac.uk::76b8296f-25bb-4343-90c0-e70751421b5f" providerId="AD" clId="Web-{C72F606E-F6F1-A00D-9D90-AA3C9BE361A8}" dt="2026-01-25T16:26:33.394" v="12"/>
        <pc:sldMkLst>
          <pc:docMk/>
          <pc:sldMk cId="1001472035" sldId="260"/>
        </pc:sldMkLst>
      </pc:sldChg>
      <pc:sldChg chg="addAnim">
        <pc:chgData name="Nigget Saddiq (2441030)" userId="S::2441030@student.uwtsd.ac.uk::76b8296f-25bb-4343-90c0-e70751421b5f" providerId="AD" clId="Web-{C72F606E-F6F1-A00D-9D90-AA3C9BE361A8}" dt="2026-01-25T16:27:44.114" v="14"/>
        <pc:sldMkLst>
          <pc:docMk/>
          <pc:sldMk cId="4081721406" sldId="261"/>
        </pc:sldMkLst>
      </pc:sldChg>
      <pc:sldChg chg="addAnim">
        <pc:chgData name="Nigget Saddiq (2441030)" userId="S::2441030@student.uwtsd.ac.uk::76b8296f-25bb-4343-90c0-e70751421b5f" providerId="AD" clId="Web-{C72F606E-F6F1-A00D-9D90-AA3C9BE361A8}" dt="2026-01-25T16:28:12.317" v="16"/>
        <pc:sldMkLst>
          <pc:docMk/>
          <pc:sldMk cId="3600452193" sldId="262"/>
        </pc:sldMkLst>
      </pc:sldChg>
      <pc:sldChg chg="addAnim">
        <pc:chgData name="Nigget Saddiq (2441030)" userId="S::2441030@student.uwtsd.ac.uk::76b8296f-25bb-4343-90c0-e70751421b5f" providerId="AD" clId="Web-{C72F606E-F6F1-A00D-9D90-AA3C9BE361A8}" dt="2026-01-25T16:28:29.443" v="18"/>
        <pc:sldMkLst>
          <pc:docMk/>
          <pc:sldMk cId="1396131369" sldId="263"/>
        </pc:sldMkLst>
      </pc:sldChg>
      <pc:sldChg chg="addAnim">
        <pc:chgData name="Nigget Saddiq (2441030)" userId="S::2441030@student.uwtsd.ac.uk::76b8296f-25bb-4343-90c0-e70751421b5f" providerId="AD" clId="Web-{C72F606E-F6F1-A00D-9D90-AA3C9BE361A8}" dt="2026-01-25T16:28:45.646" v="20"/>
        <pc:sldMkLst>
          <pc:docMk/>
          <pc:sldMk cId="987685037" sldId="264"/>
        </pc:sldMkLst>
      </pc:sldChg>
      <pc:sldChg chg="addAnim">
        <pc:chgData name="Nigget Saddiq (2441030)" userId="S::2441030@student.uwtsd.ac.uk::76b8296f-25bb-4343-90c0-e70751421b5f" providerId="AD" clId="Web-{C72F606E-F6F1-A00D-9D90-AA3C9BE361A8}" dt="2026-01-25T16:29:02.021" v="22"/>
        <pc:sldMkLst>
          <pc:docMk/>
          <pc:sldMk cId="1606816137" sldId="265"/>
        </pc:sldMkLst>
      </pc:sldChg>
      <pc:sldChg chg="addAnim">
        <pc:chgData name="Nigget Saddiq (2441030)" userId="S::2441030@student.uwtsd.ac.uk::76b8296f-25bb-4343-90c0-e70751421b5f" providerId="AD" clId="Web-{C72F606E-F6F1-A00D-9D90-AA3C9BE361A8}" dt="2026-01-25T16:29:19.240" v="24"/>
        <pc:sldMkLst>
          <pc:docMk/>
          <pc:sldMk cId="3290700508" sldId="266"/>
        </pc:sldMkLst>
      </pc:sldChg>
    </pc:docChg>
  </pc:docChgLst>
  <pc:docChgLst>
    <pc:chgData name="Nigget Saddiq (2441030)" userId="S::2441030@student.uwtsd.ac.uk::76b8296f-25bb-4343-90c0-e70751421b5f" providerId="AD" clId="Web-{A75B2980-52EA-666D-468B-A2CD8CCBF9E2}"/>
    <pc:docChg chg="modSld">
      <pc:chgData name="Nigget Saddiq (2441030)" userId="S::2441030@student.uwtsd.ac.uk::76b8296f-25bb-4343-90c0-e70751421b5f" providerId="AD" clId="Web-{A75B2980-52EA-666D-468B-A2CD8CCBF9E2}" dt="2026-01-23T20:24:32.776" v="46" actId="20577"/>
      <pc:docMkLst>
        <pc:docMk/>
      </pc:docMkLst>
      <pc:sldChg chg="modSp">
        <pc:chgData name="Nigget Saddiq (2441030)" userId="S::2441030@student.uwtsd.ac.uk::76b8296f-25bb-4343-90c0-e70751421b5f" providerId="AD" clId="Web-{A75B2980-52EA-666D-468B-A2CD8CCBF9E2}" dt="2026-01-23T20:24:32.776" v="46" actId="20577"/>
        <pc:sldMkLst>
          <pc:docMk/>
          <pc:sldMk cId="305808107" sldId="256"/>
        </pc:sldMkLst>
        <pc:spChg chg="mod">
          <ac:chgData name="Nigget Saddiq (2441030)" userId="S::2441030@student.uwtsd.ac.uk::76b8296f-25bb-4343-90c0-e70751421b5f" providerId="AD" clId="Web-{A75B2980-52EA-666D-468B-A2CD8CCBF9E2}" dt="2026-01-23T20:24:32.776" v="46" actId="20577"/>
          <ac:spMkLst>
            <pc:docMk/>
            <pc:sldMk cId="305808107" sldId="256"/>
            <ac:spMk id="2" creationId="{E3953C8E-74B4-FD4F-700A-C3F2250B7C17}"/>
          </ac:spMkLst>
        </pc:spChg>
        <pc:spChg chg="mod">
          <ac:chgData name="Nigget Saddiq (2441030)" userId="S::2441030@student.uwtsd.ac.uk::76b8296f-25bb-4343-90c0-e70751421b5f" providerId="AD" clId="Web-{A75B2980-52EA-666D-468B-A2CD8CCBF9E2}" dt="2026-01-23T20:23:31.290" v="30" actId="14100"/>
          <ac:spMkLst>
            <pc:docMk/>
            <pc:sldMk cId="305808107" sldId="256"/>
            <ac:spMk id="3" creationId="{DC528ED6-EDD7-07A0-FFC1-FED2D8C9A6C8}"/>
          </ac:spMkLst>
        </pc:spChg>
      </pc:sldChg>
    </pc:docChg>
  </pc:docChgLst>
  <pc:docChgLst>
    <pc:chgData name="Nigget Saddiq (2441030)" userId="S::2441030@student.uwtsd.ac.uk::76b8296f-25bb-4343-90c0-e70751421b5f" providerId="AD" clId="Web-{3E1AF5E3-77EB-7C6A-9220-693D21BB5020}"/>
    <pc:docChg chg="modSld">
      <pc:chgData name="Nigget Saddiq (2441030)" userId="S::2441030@student.uwtsd.ac.uk::76b8296f-25bb-4343-90c0-e70751421b5f" providerId="AD" clId="Web-{3E1AF5E3-77EB-7C6A-9220-693D21BB5020}" dt="2026-01-25T10:32:47.237" v="79"/>
      <pc:docMkLst>
        <pc:docMk/>
      </pc:docMkLst>
      <pc:sldChg chg="addSp modSp">
        <pc:chgData name="Nigget Saddiq (2441030)" userId="S::2441030@student.uwtsd.ac.uk::76b8296f-25bb-4343-90c0-e70751421b5f" providerId="AD" clId="Web-{3E1AF5E3-77EB-7C6A-9220-693D21BB5020}" dt="2026-01-25T10:28:17.644" v="44" actId="20577"/>
        <pc:sldMkLst>
          <pc:docMk/>
          <pc:sldMk cId="125728733" sldId="257"/>
        </pc:sldMkLst>
        <pc:spChg chg="add mod">
          <ac:chgData name="Nigget Saddiq (2441030)" userId="S::2441030@student.uwtsd.ac.uk::76b8296f-25bb-4343-90c0-e70751421b5f" providerId="AD" clId="Web-{3E1AF5E3-77EB-7C6A-9220-693D21BB5020}" dt="2026-01-25T10:20:55.452" v="7" actId="1076"/>
          <ac:spMkLst>
            <pc:docMk/>
            <pc:sldMk cId="125728733" sldId="257"/>
            <ac:spMk id="19" creationId="{4B367B40-A9E9-33EA-C09B-58A89FB56EB9}"/>
          </ac:spMkLst>
        </pc:spChg>
        <pc:graphicFrameChg chg="modGraphic">
          <ac:chgData name="Nigget Saddiq (2441030)" userId="S::2441030@student.uwtsd.ac.uk::76b8296f-25bb-4343-90c0-e70751421b5f" providerId="AD" clId="Web-{3E1AF5E3-77EB-7C6A-9220-693D21BB5020}" dt="2026-01-25T10:28:17.644" v="44" actId="20577"/>
          <ac:graphicFrameMkLst>
            <pc:docMk/>
            <pc:sldMk cId="125728733" sldId="257"/>
            <ac:graphicFrameMk id="5" creationId="{8C6B599F-894C-75FB-7E21-CF998CF83705}"/>
          </ac:graphicFrameMkLst>
        </pc:graphicFrameChg>
        <pc:picChg chg="add mod">
          <ac:chgData name="Nigget Saddiq (2441030)" userId="S::2441030@student.uwtsd.ac.uk::76b8296f-25bb-4343-90c0-e70751421b5f" providerId="AD" clId="Web-{3E1AF5E3-77EB-7C6A-9220-693D21BB5020}" dt="2026-01-25T10:20:55.437" v="6" actId="1076"/>
          <ac:picMkLst>
            <pc:docMk/>
            <pc:sldMk cId="125728733" sldId="257"/>
            <ac:picMk id="18" creationId="{E1BB2A5D-BB05-0A8C-E069-0DA14C476169}"/>
          </ac:picMkLst>
        </pc:picChg>
      </pc:sldChg>
      <pc:sldChg chg="addSp modSp">
        <pc:chgData name="Nigget Saddiq (2441030)" userId="S::2441030@student.uwtsd.ac.uk::76b8296f-25bb-4343-90c0-e70751421b5f" providerId="AD" clId="Web-{3E1AF5E3-77EB-7C6A-9220-693D21BB5020}" dt="2026-01-25T10:24:06.776" v="24" actId="1076"/>
        <pc:sldMkLst>
          <pc:docMk/>
          <pc:sldMk cId="4137257349" sldId="258"/>
        </pc:sldMkLst>
        <pc:spChg chg="add mod">
          <ac:chgData name="Nigget Saddiq (2441030)" userId="S::2441030@student.uwtsd.ac.uk::76b8296f-25bb-4343-90c0-e70751421b5f" providerId="AD" clId="Web-{3E1AF5E3-77EB-7C6A-9220-693D21BB5020}" dt="2026-01-25T10:24:06.776" v="24" actId="1076"/>
          <ac:spMkLst>
            <pc:docMk/>
            <pc:sldMk cId="4137257349" sldId="258"/>
            <ac:spMk id="17" creationId="{9E42D2E0-C94E-E395-C295-AD7EC08114E4}"/>
          </ac:spMkLst>
        </pc:spChg>
        <pc:picChg chg="add mod">
          <ac:chgData name="Nigget Saddiq (2441030)" userId="S::2441030@student.uwtsd.ac.uk::76b8296f-25bb-4343-90c0-e70751421b5f" providerId="AD" clId="Web-{3E1AF5E3-77EB-7C6A-9220-693D21BB5020}" dt="2026-01-25T10:24:06.760" v="23" actId="1076"/>
          <ac:picMkLst>
            <pc:docMk/>
            <pc:sldMk cId="4137257349" sldId="258"/>
            <ac:picMk id="16" creationId="{BAD59524-FDAA-3606-E636-918F57B3F7A4}"/>
          </ac:picMkLst>
        </pc:picChg>
      </pc:sldChg>
      <pc:sldChg chg="addSp delSp modSp">
        <pc:chgData name="Nigget Saddiq (2441030)" userId="S::2441030@student.uwtsd.ac.uk::76b8296f-25bb-4343-90c0-e70751421b5f" providerId="AD" clId="Web-{3E1AF5E3-77EB-7C6A-9220-693D21BB5020}" dt="2026-01-25T10:27:31.455" v="40" actId="1076"/>
        <pc:sldMkLst>
          <pc:docMk/>
          <pc:sldMk cId="1001472035" sldId="260"/>
        </pc:sldMkLst>
        <pc:spChg chg="add mod">
          <ac:chgData name="Nigget Saddiq (2441030)" userId="S::2441030@student.uwtsd.ac.uk::76b8296f-25bb-4343-90c0-e70751421b5f" providerId="AD" clId="Web-{3E1AF5E3-77EB-7C6A-9220-693D21BB5020}" dt="2026-01-25T10:27:31.455" v="40" actId="1076"/>
          <ac:spMkLst>
            <pc:docMk/>
            <pc:sldMk cId="1001472035" sldId="260"/>
            <ac:spMk id="18" creationId="{4C224E7B-F37B-148A-4D26-8EA498074B0E}"/>
          </ac:spMkLst>
        </pc:spChg>
        <pc:picChg chg="add mod">
          <ac:chgData name="Nigget Saddiq (2441030)" userId="S::2441030@student.uwtsd.ac.uk::76b8296f-25bb-4343-90c0-e70751421b5f" providerId="AD" clId="Web-{3E1AF5E3-77EB-7C6A-9220-693D21BB5020}" dt="2026-01-25T10:27:31.455" v="39" actId="1076"/>
          <ac:picMkLst>
            <pc:docMk/>
            <pc:sldMk cId="1001472035" sldId="260"/>
            <ac:picMk id="17" creationId="{C9A6C060-3892-FCB1-55DA-93D713C09025}"/>
          </ac:picMkLst>
        </pc:picChg>
      </pc:sldChg>
      <pc:sldChg chg="addSp delSp modSp">
        <pc:chgData name="Nigget Saddiq (2441030)" userId="S::2441030@student.uwtsd.ac.uk::76b8296f-25bb-4343-90c0-e70751421b5f" providerId="AD" clId="Web-{3E1AF5E3-77EB-7C6A-9220-693D21BB5020}" dt="2026-01-25T10:30:35.891" v="64"/>
        <pc:sldMkLst>
          <pc:docMk/>
          <pc:sldMk cId="1396131369" sldId="263"/>
        </pc:sldMkLst>
      </pc:sldChg>
      <pc:sldChg chg="addSp modSp">
        <pc:chgData name="Nigget Saddiq (2441030)" userId="S::2441030@student.uwtsd.ac.uk::76b8296f-25bb-4343-90c0-e70751421b5f" providerId="AD" clId="Web-{3E1AF5E3-77EB-7C6A-9220-693D21BB5020}" dt="2026-01-25T10:31:48.315" v="78" actId="1076"/>
        <pc:sldMkLst>
          <pc:docMk/>
          <pc:sldMk cId="987685037" sldId="264"/>
        </pc:sldMkLst>
        <pc:spChg chg="add mod">
          <ac:chgData name="Nigget Saddiq (2441030)" userId="S::2441030@student.uwtsd.ac.uk::76b8296f-25bb-4343-90c0-e70751421b5f" providerId="AD" clId="Web-{3E1AF5E3-77EB-7C6A-9220-693D21BB5020}" dt="2026-01-25T10:31:48.315" v="78" actId="1076"/>
          <ac:spMkLst>
            <pc:docMk/>
            <pc:sldMk cId="987685037" sldId="264"/>
            <ac:spMk id="13" creationId="{F83A35AA-71F5-671E-7A46-64B56B6C7C91}"/>
          </ac:spMkLst>
        </pc:spChg>
        <pc:picChg chg="add mod">
          <ac:chgData name="Nigget Saddiq (2441030)" userId="S::2441030@student.uwtsd.ac.uk::76b8296f-25bb-4343-90c0-e70751421b5f" providerId="AD" clId="Web-{3E1AF5E3-77EB-7C6A-9220-693D21BB5020}" dt="2026-01-25T10:31:48.300" v="77" actId="1076"/>
          <ac:picMkLst>
            <pc:docMk/>
            <pc:sldMk cId="987685037" sldId="264"/>
            <ac:picMk id="12" creationId="{C29F855B-56F7-1F95-782E-3997C0D4A477}"/>
          </ac:picMkLst>
        </pc:picChg>
      </pc:sldChg>
      <pc:sldChg chg="addSp modSp mod setBg">
        <pc:chgData name="Nigget Saddiq (2441030)" userId="S::2441030@student.uwtsd.ac.uk::76b8296f-25bb-4343-90c0-e70751421b5f" providerId="AD" clId="Web-{3E1AF5E3-77EB-7C6A-9220-693D21BB5020}" dt="2026-01-25T10:32:47.237" v="79"/>
        <pc:sldMkLst>
          <pc:docMk/>
          <pc:sldMk cId="1606816137" sldId="265"/>
        </pc:sldMkLst>
        <pc:spChg chg="mod">
          <ac:chgData name="Nigget Saddiq (2441030)" userId="S::2441030@student.uwtsd.ac.uk::76b8296f-25bb-4343-90c0-e70751421b5f" providerId="AD" clId="Web-{3E1AF5E3-77EB-7C6A-9220-693D21BB5020}" dt="2026-01-25T10:32:47.237" v="79"/>
          <ac:spMkLst>
            <pc:docMk/>
            <pc:sldMk cId="1606816137" sldId="265"/>
            <ac:spMk id="2" creationId="{DE76877D-1462-A360-7D7D-F326D113E217}"/>
          </ac:spMkLst>
        </pc:spChg>
        <pc:spChg chg="add">
          <ac:chgData name="Nigget Saddiq (2441030)" userId="S::2441030@student.uwtsd.ac.uk::76b8296f-25bb-4343-90c0-e70751421b5f" providerId="AD" clId="Web-{3E1AF5E3-77EB-7C6A-9220-693D21BB5020}" dt="2026-01-25T10:32:47.237" v="79"/>
          <ac:spMkLst>
            <pc:docMk/>
            <pc:sldMk cId="1606816137" sldId="265"/>
            <ac:spMk id="11" creationId="{15CF20E9-1E0C-4E9D-90C6-EB4FE51EF65E}"/>
          </ac:spMkLst>
        </pc:spChg>
        <pc:graphicFrameChg chg="mod modGraphic">
          <ac:chgData name="Nigget Saddiq (2441030)" userId="S::2441030@student.uwtsd.ac.uk::76b8296f-25bb-4343-90c0-e70751421b5f" providerId="AD" clId="Web-{3E1AF5E3-77EB-7C6A-9220-693D21BB5020}" dt="2026-01-25T10:32:47.237" v="79"/>
          <ac:graphicFrameMkLst>
            <pc:docMk/>
            <pc:sldMk cId="1606816137" sldId="265"/>
            <ac:graphicFrameMk id="5" creationId="{5F644B1A-E97B-C8A2-E2DE-8381C6E9287C}"/>
          </ac:graphicFrameMkLst>
        </pc:graphicFrameChg>
        <pc:picChg chg="mod ord">
          <ac:chgData name="Nigget Saddiq (2441030)" userId="S::2441030@student.uwtsd.ac.uk::76b8296f-25bb-4343-90c0-e70751421b5f" providerId="AD" clId="Web-{3E1AF5E3-77EB-7C6A-9220-693D21BB5020}" dt="2026-01-25T10:32:47.237" v="79"/>
          <ac:picMkLst>
            <pc:docMk/>
            <pc:sldMk cId="1606816137" sldId="265"/>
            <ac:picMk id="6" creationId="{B79C80CE-E7BC-CC52-66FB-88C99561184D}"/>
          </ac:picMkLst>
        </pc:picChg>
        <pc:cxnChg chg="add">
          <ac:chgData name="Nigget Saddiq (2441030)" userId="S::2441030@student.uwtsd.ac.uk::76b8296f-25bb-4343-90c0-e70751421b5f" providerId="AD" clId="Web-{3E1AF5E3-77EB-7C6A-9220-693D21BB5020}" dt="2026-01-25T10:32:47.237" v="79"/>
          <ac:cxnSpMkLst>
            <pc:docMk/>
            <pc:sldMk cId="1606816137" sldId="265"/>
            <ac:cxnSpMk id="13" creationId="{41D40F50-E769-475B-A08E-64F0CBD2ABEF}"/>
          </ac:cxnSpMkLst>
        </pc:cxnChg>
        <pc:cxnChg chg="add">
          <ac:chgData name="Nigget Saddiq (2441030)" userId="S::2441030@student.uwtsd.ac.uk::76b8296f-25bb-4343-90c0-e70751421b5f" providerId="AD" clId="Web-{3E1AF5E3-77EB-7C6A-9220-693D21BB5020}" dt="2026-01-25T10:32:47.237" v="79"/>
          <ac:cxnSpMkLst>
            <pc:docMk/>
            <pc:sldMk cId="1606816137" sldId="265"/>
            <ac:cxnSpMk id="15" creationId="{F7667982-0304-46C8-A3D6-4545BBC2DE35}"/>
          </ac:cxnSpMkLst>
        </pc:cxnChg>
      </pc:sldChg>
    </pc:docChg>
  </pc:docChgLst>
  <pc:docChgLst>
    <pc:chgData name="Nigget Saddiq (2441030)" userId="S::2441030@student.uwtsd.ac.uk::76b8296f-25bb-4343-90c0-e70751421b5f" providerId="AD" clId="Web-{4E56A17B-C54C-5222-2B84-6958708DC25D}"/>
    <pc:docChg chg="addSld delSld modSld modMainMaster">
      <pc:chgData name="Nigget Saddiq (2441030)" userId="S::2441030@student.uwtsd.ac.uk::76b8296f-25bb-4343-90c0-e70751421b5f" providerId="AD" clId="Web-{4E56A17B-C54C-5222-2B84-6958708DC25D}" dt="2026-01-23T20:45:59.313" v="35"/>
      <pc:docMkLst>
        <pc:docMk/>
      </pc:docMkLst>
      <pc:sldChg chg="addSp delSp modSp mod setBg">
        <pc:chgData name="Nigget Saddiq (2441030)" userId="S::2441030@student.uwtsd.ac.uk::76b8296f-25bb-4343-90c0-e70751421b5f" providerId="AD" clId="Web-{4E56A17B-C54C-5222-2B84-6958708DC25D}" dt="2026-01-23T20:33:01.217" v="12"/>
        <pc:sldMkLst>
          <pc:docMk/>
          <pc:sldMk cId="305808107" sldId="256"/>
        </pc:sldMkLst>
        <pc:spChg chg="mod">
          <ac:chgData name="Nigget Saddiq (2441030)" userId="S::2441030@student.uwtsd.ac.uk::76b8296f-25bb-4343-90c0-e70751421b5f" providerId="AD" clId="Web-{4E56A17B-C54C-5222-2B84-6958708DC25D}" dt="2026-01-23T20:33:01.217" v="12"/>
          <ac:spMkLst>
            <pc:docMk/>
            <pc:sldMk cId="305808107" sldId="256"/>
            <ac:spMk id="2" creationId="{E3953C8E-74B4-FD4F-700A-C3F2250B7C17}"/>
          </ac:spMkLst>
        </pc:spChg>
        <pc:spChg chg="mod">
          <ac:chgData name="Nigget Saddiq (2441030)" userId="S::2441030@student.uwtsd.ac.uk::76b8296f-25bb-4343-90c0-e70751421b5f" providerId="AD" clId="Web-{4E56A17B-C54C-5222-2B84-6958708DC25D}" dt="2026-01-23T20:33:01.217" v="12"/>
          <ac:spMkLst>
            <pc:docMk/>
            <pc:sldMk cId="305808107" sldId="256"/>
            <ac:spMk id="3" creationId="{DC528ED6-EDD7-07A0-FFC1-FED2D8C9A6C8}"/>
          </ac:spMkLst>
        </pc:spChg>
        <pc:spChg chg="add">
          <ac:chgData name="Nigget Saddiq (2441030)" userId="S::2441030@student.uwtsd.ac.uk::76b8296f-25bb-4343-90c0-e70751421b5f" providerId="AD" clId="Web-{4E56A17B-C54C-5222-2B84-6958708DC25D}" dt="2026-01-23T20:33:01.217" v="12"/>
          <ac:spMkLst>
            <pc:docMk/>
            <pc:sldMk cId="305808107" sldId="256"/>
            <ac:spMk id="15" creationId="{46DBB1A9-22FF-46E7-97B9-AE54774753DD}"/>
          </ac:spMkLst>
        </pc:spChg>
        <pc:cxnChg chg="add">
          <ac:chgData name="Nigget Saddiq (2441030)" userId="S::2441030@student.uwtsd.ac.uk::76b8296f-25bb-4343-90c0-e70751421b5f" providerId="AD" clId="Web-{4E56A17B-C54C-5222-2B84-6958708DC25D}" dt="2026-01-23T20:33:01.217" v="12"/>
          <ac:cxnSpMkLst>
            <pc:docMk/>
            <pc:sldMk cId="305808107" sldId="256"/>
            <ac:cxnSpMk id="17" creationId="{3A1AAD47-56AD-4EE6-A88C-981D060DC2D6}"/>
          </ac:cxnSpMkLst>
        </pc:cxnChg>
      </pc:sldChg>
      <pc:sldChg chg="addSp delSp modSp mod setBg">
        <pc:chgData name="Nigget Saddiq (2441030)" userId="S::2441030@student.uwtsd.ac.uk::76b8296f-25bb-4343-90c0-e70751421b5f" providerId="AD" clId="Web-{4E56A17B-C54C-5222-2B84-6958708DC25D}" dt="2026-01-23T20:33:21.172" v="15"/>
        <pc:sldMkLst>
          <pc:docMk/>
          <pc:sldMk cId="125728733" sldId="257"/>
        </pc:sldMkLst>
        <pc:spChg chg="mod">
          <ac:chgData name="Nigget Saddiq (2441030)" userId="S::2441030@student.uwtsd.ac.uk::76b8296f-25bb-4343-90c0-e70751421b5f" providerId="AD" clId="Web-{4E56A17B-C54C-5222-2B84-6958708DC25D}" dt="2026-01-23T20:33:21.172" v="15"/>
          <ac:spMkLst>
            <pc:docMk/>
            <pc:sldMk cId="125728733" sldId="257"/>
            <ac:spMk id="2" creationId="{AA58827B-1E09-CB0A-7C79-5CEE4704AD68}"/>
          </ac:spMkLst>
        </pc:spChg>
        <pc:graphicFrameChg chg="mod modGraphic">
          <ac:chgData name="Nigget Saddiq (2441030)" userId="S::2441030@student.uwtsd.ac.uk::76b8296f-25bb-4343-90c0-e70751421b5f" providerId="AD" clId="Web-{4E56A17B-C54C-5222-2B84-6958708DC25D}" dt="2026-01-23T20:33:21.172" v="15"/>
          <ac:graphicFrameMkLst>
            <pc:docMk/>
            <pc:sldMk cId="125728733" sldId="257"/>
            <ac:graphicFrameMk id="5" creationId="{8C6B599F-894C-75FB-7E21-CF998CF83705}"/>
          </ac:graphicFrameMkLst>
        </pc:graphicFrameChg>
      </pc:sldChg>
      <pc:sldChg chg="modSp mod setBg">
        <pc:chgData name="Nigget Saddiq (2441030)" userId="S::2441030@student.uwtsd.ac.uk::76b8296f-25bb-4343-90c0-e70751421b5f" providerId="AD" clId="Web-{4E56A17B-C54C-5222-2B84-6958708DC25D}" dt="2026-01-23T20:33:42.234" v="16"/>
        <pc:sldMkLst>
          <pc:docMk/>
          <pc:sldMk cId="4137257349" sldId="258"/>
        </pc:sldMkLst>
        <pc:spChg chg="mod">
          <ac:chgData name="Nigget Saddiq (2441030)" userId="S::2441030@student.uwtsd.ac.uk::76b8296f-25bb-4343-90c0-e70751421b5f" providerId="AD" clId="Web-{4E56A17B-C54C-5222-2B84-6958708DC25D}" dt="2026-01-23T20:33:42.234" v="16"/>
          <ac:spMkLst>
            <pc:docMk/>
            <pc:sldMk cId="4137257349" sldId="258"/>
            <ac:spMk id="2" creationId="{0E3179D1-4D28-1FF0-D502-B8F44D05055A}"/>
          </ac:spMkLst>
        </pc:spChg>
        <pc:graphicFrameChg chg="mod modGraphic">
          <ac:chgData name="Nigget Saddiq (2441030)" userId="S::2441030@student.uwtsd.ac.uk::76b8296f-25bb-4343-90c0-e70751421b5f" providerId="AD" clId="Web-{4E56A17B-C54C-5222-2B84-6958708DC25D}" dt="2026-01-23T20:33:42.234" v="16"/>
          <ac:graphicFrameMkLst>
            <pc:docMk/>
            <pc:sldMk cId="4137257349" sldId="258"/>
            <ac:graphicFrameMk id="4" creationId="{73AD3A91-411A-7DCE-1F5D-371B6950AD71}"/>
          </ac:graphicFrameMkLst>
        </pc:graphicFrameChg>
      </pc:sldChg>
      <pc:sldChg chg="mod">
        <pc:chgData name="Nigget Saddiq (2441030)" userId="S::2441030@student.uwtsd.ac.uk::76b8296f-25bb-4343-90c0-e70751421b5f" providerId="AD" clId="Web-{4E56A17B-C54C-5222-2B84-6958708DC25D}" dt="2026-01-23T20:32:11.716" v="10"/>
        <pc:sldMkLst>
          <pc:docMk/>
          <pc:sldMk cId="2997898317" sldId="259"/>
        </pc:sldMkLst>
      </pc:sldChg>
      <pc:sldChg chg="modSp mod setBg">
        <pc:chgData name="Nigget Saddiq (2441030)" userId="S::2441030@student.uwtsd.ac.uk::76b8296f-25bb-4343-90c0-e70751421b5f" providerId="AD" clId="Web-{4E56A17B-C54C-5222-2B84-6958708DC25D}" dt="2026-01-23T20:34:18.266" v="17"/>
        <pc:sldMkLst>
          <pc:docMk/>
          <pc:sldMk cId="1001472035" sldId="260"/>
        </pc:sldMkLst>
        <pc:spChg chg="mod">
          <ac:chgData name="Nigget Saddiq (2441030)" userId="S::2441030@student.uwtsd.ac.uk::76b8296f-25bb-4343-90c0-e70751421b5f" providerId="AD" clId="Web-{4E56A17B-C54C-5222-2B84-6958708DC25D}" dt="2026-01-23T20:34:18.266" v="17"/>
          <ac:spMkLst>
            <pc:docMk/>
            <pc:sldMk cId="1001472035" sldId="260"/>
            <ac:spMk id="2" creationId="{0CCA19EF-426D-4F04-6E29-9CC139D2DDA9}"/>
          </ac:spMkLst>
        </pc:spChg>
        <pc:graphicFrameChg chg="mod modGraphic">
          <ac:chgData name="Nigget Saddiq (2441030)" userId="S::2441030@student.uwtsd.ac.uk::76b8296f-25bb-4343-90c0-e70751421b5f" providerId="AD" clId="Web-{4E56A17B-C54C-5222-2B84-6958708DC25D}" dt="2026-01-23T20:34:18.266" v="17"/>
          <ac:graphicFrameMkLst>
            <pc:docMk/>
            <pc:sldMk cId="1001472035" sldId="260"/>
            <ac:graphicFrameMk id="5" creationId="{46AC7BF7-56E0-EC6B-0B30-E25054D4E92A}"/>
          </ac:graphicFrameMkLst>
        </pc:graphicFrameChg>
      </pc:sldChg>
      <pc:sldChg chg="mod">
        <pc:chgData name="Nigget Saddiq (2441030)" userId="S::2441030@student.uwtsd.ac.uk::76b8296f-25bb-4343-90c0-e70751421b5f" providerId="AD" clId="Web-{4E56A17B-C54C-5222-2B84-6958708DC25D}" dt="2026-01-23T20:32:11.716" v="10"/>
        <pc:sldMkLst>
          <pc:docMk/>
          <pc:sldMk cId="4081721406" sldId="261"/>
        </pc:sldMkLst>
      </pc:sldChg>
      <pc:sldChg chg="addSp modSp mod setBg">
        <pc:chgData name="Nigget Saddiq (2441030)" userId="S::2441030@student.uwtsd.ac.uk::76b8296f-25bb-4343-90c0-e70751421b5f" providerId="AD" clId="Web-{4E56A17B-C54C-5222-2B84-6958708DC25D}" dt="2026-01-23T20:34:39.470" v="18"/>
        <pc:sldMkLst>
          <pc:docMk/>
          <pc:sldMk cId="3600452193" sldId="262"/>
        </pc:sldMkLst>
        <pc:spChg chg="mod">
          <ac:chgData name="Nigget Saddiq (2441030)" userId="S::2441030@student.uwtsd.ac.uk::76b8296f-25bb-4343-90c0-e70751421b5f" providerId="AD" clId="Web-{4E56A17B-C54C-5222-2B84-6958708DC25D}" dt="2026-01-23T20:34:39.470" v="18"/>
          <ac:spMkLst>
            <pc:docMk/>
            <pc:sldMk cId="3600452193" sldId="262"/>
            <ac:spMk id="2" creationId="{FB7678D7-5AD8-6352-2CFC-24A0412DF998}"/>
          </ac:spMkLst>
        </pc:spChg>
        <pc:spChg chg="add">
          <ac:chgData name="Nigget Saddiq (2441030)" userId="S::2441030@student.uwtsd.ac.uk::76b8296f-25bb-4343-90c0-e70751421b5f" providerId="AD" clId="Web-{4E56A17B-C54C-5222-2B84-6958708DC25D}" dt="2026-01-23T20:34:39.470" v="18"/>
          <ac:spMkLst>
            <pc:docMk/>
            <pc:sldMk cId="3600452193" sldId="262"/>
            <ac:spMk id="26" creationId="{4DE0D6BE-330A-422D-9BD9-1E18F73C6E1E}"/>
          </ac:spMkLst>
        </pc:spChg>
        <pc:graphicFrameChg chg="mod modGraphic">
          <ac:chgData name="Nigget Saddiq (2441030)" userId="S::2441030@student.uwtsd.ac.uk::76b8296f-25bb-4343-90c0-e70751421b5f" providerId="AD" clId="Web-{4E56A17B-C54C-5222-2B84-6958708DC25D}" dt="2026-01-23T20:34:39.470" v="18"/>
          <ac:graphicFrameMkLst>
            <pc:docMk/>
            <pc:sldMk cId="3600452193" sldId="262"/>
            <ac:graphicFrameMk id="21" creationId="{0FB7DEB0-3AEB-5BF6-7F24-0F501443DFCB}"/>
          </ac:graphicFrameMkLst>
        </pc:graphicFrameChg>
        <pc:picChg chg="mod ord">
          <ac:chgData name="Nigget Saddiq (2441030)" userId="S::2441030@student.uwtsd.ac.uk::76b8296f-25bb-4343-90c0-e70751421b5f" providerId="AD" clId="Web-{4E56A17B-C54C-5222-2B84-6958708DC25D}" dt="2026-01-23T20:34:39.470" v="18"/>
          <ac:picMkLst>
            <pc:docMk/>
            <pc:sldMk cId="3600452193" sldId="262"/>
            <ac:picMk id="6" creationId="{CD9B2B23-3063-CBA1-BC18-B25212184729}"/>
          </ac:picMkLst>
        </pc:picChg>
      </pc:sldChg>
      <pc:sldChg chg="addSp modSp mod setBg">
        <pc:chgData name="Nigget Saddiq (2441030)" userId="S::2441030@student.uwtsd.ac.uk::76b8296f-25bb-4343-90c0-e70751421b5f" providerId="AD" clId="Web-{4E56A17B-C54C-5222-2B84-6958708DC25D}" dt="2026-01-23T20:32:39.951" v="11"/>
        <pc:sldMkLst>
          <pc:docMk/>
          <pc:sldMk cId="1396131369" sldId="263"/>
        </pc:sldMkLst>
        <pc:spChg chg="mod">
          <ac:chgData name="Nigget Saddiq (2441030)" userId="S::2441030@student.uwtsd.ac.uk::76b8296f-25bb-4343-90c0-e70751421b5f" providerId="AD" clId="Web-{4E56A17B-C54C-5222-2B84-6958708DC25D}" dt="2026-01-23T20:32:39.951" v="11"/>
          <ac:spMkLst>
            <pc:docMk/>
            <pc:sldMk cId="1396131369" sldId="263"/>
            <ac:spMk id="2" creationId="{2588194F-7674-AE09-A209-35FC9425FCB5}"/>
          </ac:spMkLst>
        </pc:spChg>
        <pc:spChg chg="add">
          <ac:chgData name="Nigget Saddiq (2441030)" userId="S::2441030@student.uwtsd.ac.uk::76b8296f-25bb-4343-90c0-e70751421b5f" providerId="AD" clId="Web-{4E56A17B-C54C-5222-2B84-6958708DC25D}" dt="2026-01-23T20:32:39.951" v="11"/>
          <ac:spMkLst>
            <pc:docMk/>
            <pc:sldMk cId="1396131369" sldId="263"/>
            <ac:spMk id="11" creationId="{4DE0D6BE-330A-422D-9BD9-1E18F73C6E1E}"/>
          </ac:spMkLst>
        </pc:spChg>
        <pc:graphicFrameChg chg="mod modGraphic">
          <ac:chgData name="Nigget Saddiq (2441030)" userId="S::2441030@student.uwtsd.ac.uk::76b8296f-25bb-4343-90c0-e70751421b5f" providerId="AD" clId="Web-{4E56A17B-C54C-5222-2B84-6958708DC25D}" dt="2026-01-23T20:32:39.951" v="11"/>
          <ac:graphicFrameMkLst>
            <pc:docMk/>
            <pc:sldMk cId="1396131369" sldId="263"/>
            <ac:graphicFrameMk id="5" creationId="{88B58B19-B6F5-6E0A-CCF9-B54B526A1009}"/>
          </ac:graphicFrameMkLst>
        </pc:graphicFrameChg>
        <pc:picChg chg="mod ord">
          <ac:chgData name="Nigget Saddiq (2441030)" userId="S::2441030@student.uwtsd.ac.uk::76b8296f-25bb-4343-90c0-e70751421b5f" providerId="AD" clId="Web-{4E56A17B-C54C-5222-2B84-6958708DC25D}" dt="2026-01-23T20:32:39.951" v="11"/>
          <ac:picMkLst>
            <pc:docMk/>
            <pc:sldMk cId="1396131369" sldId="263"/>
            <ac:picMk id="6" creationId="{3411502E-90EB-7DF0-B2FC-7CEABFE0CE12}"/>
          </ac:picMkLst>
        </pc:picChg>
      </pc:sldChg>
      <pc:sldChg chg="addSp delSp modSp mod setBg">
        <pc:chgData name="Nigget Saddiq (2441030)" userId="S::2441030@student.uwtsd.ac.uk::76b8296f-25bb-4343-90c0-e70751421b5f" providerId="AD" clId="Web-{4E56A17B-C54C-5222-2B84-6958708DC25D}" dt="2026-01-23T20:35:17.690" v="21"/>
        <pc:sldMkLst>
          <pc:docMk/>
          <pc:sldMk cId="987685037" sldId="264"/>
        </pc:sldMkLst>
        <pc:spChg chg="mod">
          <ac:chgData name="Nigget Saddiq (2441030)" userId="S::2441030@student.uwtsd.ac.uk::76b8296f-25bb-4343-90c0-e70751421b5f" providerId="AD" clId="Web-{4E56A17B-C54C-5222-2B84-6958708DC25D}" dt="2026-01-23T20:35:17.674" v="20"/>
          <ac:spMkLst>
            <pc:docMk/>
            <pc:sldMk cId="987685037" sldId="264"/>
            <ac:spMk id="2" creationId="{4B88CF60-7D9D-BD69-111E-F983C3CD0E59}"/>
          </ac:spMkLst>
        </pc:spChg>
        <pc:graphicFrameChg chg="mod modGraphic">
          <ac:chgData name="Nigget Saddiq (2441030)" userId="S::2441030@student.uwtsd.ac.uk::76b8296f-25bb-4343-90c0-e70751421b5f" providerId="AD" clId="Web-{4E56A17B-C54C-5222-2B84-6958708DC25D}" dt="2026-01-23T20:35:17.690" v="21"/>
          <ac:graphicFrameMkLst>
            <pc:docMk/>
            <pc:sldMk cId="987685037" sldId="264"/>
            <ac:graphicFrameMk id="5" creationId="{E716232F-7F41-5F93-B634-0841289BE858}"/>
          </ac:graphicFrameMkLst>
        </pc:graphicFrameChg>
      </pc:sldChg>
      <pc:sldChg chg="mod">
        <pc:chgData name="Nigget Saddiq (2441030)" userId="S::2441030@student.uwtsd.ac.uk::76b8296f-25bb-4343-90c0-e70751421b5f" providerId="AD" clId="Web-{4E56A17B-C54C-5222-2B84-6958708DC25D}" dt="2026-01-23T20:32:11.716" v="10"/>
        <pc:sldMkLst>
          <pc:docMk/>
          <pc:sldMk cId="1606816137" sldId="265"/>
        </pc:sldMkLst>
      </pc:sldChg>
      <pc:sldChg chg="mod">
        <pc:chgData name="Nigget Saddiq (2441030)" userId="S::2441030@student.uwtsd.ac.uk::76b8296f-25bb-4343-90c0-e70751421b5f" providerId="AD" clId="Web-{4E56A17B-C54C-5222-2B84-6958708DC25D}" dt="2026-01-23T20:32:11.716" v="10"/>
        <pc:sldMkLst>
          <pc:docMk/>
          <pc:sldMk cId="3290700508" sldId="266"/>
        </pc:sldMkLst>
      </pc:sldChg>
      <pc:sldMasterChg chg="mod setBg modSldLayout">
        <pc:chgData name="Nigget Saddiq (2441030)" userId="S::2441030@student.uwtsd.ac.uk::76b8296f-25bb-4343-90c0-e70751421b5f" providerId="AD" clId="Web-{4E56A17B-C54C-5222-2B84-6958708DC25D}" dt="2026-01-23T20:32:11.716" v="10"/>
        <pc:sldMasterMkLst>
          <pc:docMk/>
          <pc:sldMasterMk cId="507159348" sldId="2147483678"/>
        </pc:sldMasterMkLst>
        <pc:sldLayoutChg chg="mod">
          <pc:chgData name="Nigget Saddiq (2441030)" userId="S::2441030@student.uwtsd.ac.uk::76b8296f-25bb-4343-90c0-e70751421b5f" providerId="AD" clId="Web-{4E56A17B-C54C-5222-2B84-6958708DC25D}" dt="2026-01-23T20:32:11.716" v="10"/>
          <pc:sldLayoutMkLst>
            <pc:docMk/>
            <pc:sldMasterMk cId="507159348" sldId="2147483678"/>
            <pc:sldLayoutMk cId="744906165" sldId="2147483679"/>
          </pc:sldLayoutMkLst>
        </pc:sldLayoutChg>
        <pc:sldLayoutChg chg="mod">
          <pc:chgData name="Nigget Saddiq (2441030)" userId="S::2441030@student.uwtsd.ac.uk::76b8296f-25bb-4343-90c0-e70751421b5f" providerId="AD" clId="Web-{4E56A17B-C54C-5222-2B84-6958708DC25D}" dt="2026-01-23T20:32:11.716" v="10"/>
          <pc:sldLayoutMkLst>
            <pc:docMk/>
            <pc:sldMasterMk cId="507159348" sldId="2147483678"/>
            <pc:sldLayoutMk cId="392851286" sldId="2147483680"/>
          </pc:sldLayoutMkLst>
        </pc:sldLayoutChg>
        <pc:sldLayoutChg chg="mod">
          <pc:chgData name="Nigget Saddiq (2441030)" userId="S::2441030@student.uwtsd.ac.uk::76b8296f-25bb-4343-90c0-e70751421b5f" providerId="AD" clId="Web-{4E56A17B-C54C-5222-2B84-6958708DC25D}" dt="2026-01-23T20:32:11.716" v="10"/>
          <pc:sldLayoutMkLst>
            <pc:docMk/>
            <pc:sldMasterMk cId="507159348" sldId="2147483678"/>
            <pc:sldLayoutMk cId="1167449605" sldId="2147483681"/>
          </pc:sldLayoutMkLst>
        </pc:sldLayoutChg>
        <pc:sldLayoutChg chg="mod">
          <pc:chgData name="Nigget Saddiq (2441030)" userId="S::2441030@student.uwtsd.ac.uk::76b8296f-25bb-4343-90c0-e70751421b5f" providerId="AD" clId="Web-{4E56A17B-C54C-5222-2B84-6958708DC25D}" dt="2026-01-23T20:32:11.716" v="10"/>
          <pc:sldLayoutMkLst>
            <pc:docMk/>
            <pc:sldMasterMk cId="507159348" sldId="2147483678"/>
            <pc:sldLayoutMk cId="13952497" sldId="2147483682"/>
          </pc:sldLayoutMkLst>
        </pc:sldLayoutChg>
        <pc:sldLayoutChg chg="mod">
          <pc:chgData name="Nigget Saddiq (2441030)" userId="S::2441030@student.uwtsd.ac.uk::76b8296f-25bb-4343-90c0-e70751421b5f" providerId="AD" clId="Web-{4E56A17B-C54C-5222-2B84-6958708DC25D}" dt="2026-01-23T20:32:11.716" v="10"/>
          <pc:sldLayoutMkLst>
            <pc:docMk/>
            <pc:sldMasterMk cId="507159348" sldId="2147483678"/>
            <pc:sldLayoutMk cId="3008194181" sldId="2147483683"/>
          </pc:sldLayoutMkLst>
        </pc:sldLayoutChg>
        <pc:sldLayoutChg chg="mod">
          <pc:chgData name="Nigget Saddiq (2441030)" userId="S::2441030@student.uwtsd.ac.uk::76b8296f-25bb-4343-90c0-e70751421b5f" providerId="AD" clId="Web-{4E56A17B-C54C-5222-2B84-6958708DC25D}" dt="2026-01-23T20:32:11.716" v="10"/>
          <pc:sldLayoutMkLst>
            <pc:docMk/>
            <pc:sldMasterMk cId="507159348" sldId="2147483678"/>
            <pc:sldLayoutMk cId="330210775" sldId="2147483684"/>
          </pc:sldLayoutMkLst>
        </pc:sldLayoutChg>
        <pc:sldLayoutChg chg="mod">
          <pc:chgData name="Nigget Saddiq (2441030)" userId="S::2441030@student.uwtsd.ac.uk::76b8296f-25bb-4343-90c0-e70751421b5f" providerId="AD" clId="Web-{4E56A17B-C54C-5222-2B84-6958708DC25D}" dt="2026-01-23T20:32:11.716" v="10"/>
          <pc:sldLayoutMkLst>
            <pc:docMk/>
            <pc:sldMasterMk cId="507159348" sldId="2147483678"/>
            <pc:sldLayoutMk cId="3886397689" sldId="2147483685"/>
          </pc:sldLayoutMkLst>
        </pc:sldLayoutChg>
        <pc:sldLayoutChg chg="mod">
          <pc:chgData name="Nigget Saddiq (2441030)" userId="S::2441030@student.uwtsd.ac.uk::76b8296f-25bb-4343-90c0-e70751421b5f" providerId="AD" clId="Web-{4E56A17B-C54C-5222-2B84-6958708DC25D}" dt="2026-01-23T20:32:11.716" v="10"/>
          <pc:sldLayoutMkLst>
            <pc:docMk/>
            <pc:sldMasterMk cId="507159348" sldId="2147483678"/>
            <pc:sldLayoutMk cId="3399039922" sldId="2147483686"/>
          </pc:sldLayoutMkLst>
        </pc:sldLayoutChg>
        <pc:sldLayoutChg chg="mod">
          <pc:chgData name="Nigget Saddiq (2441030)" userId="S::2441030@student.uwtsd.ac.uk::76b8296f-25bb-4343-90c0-e70751421b5f" providerId="AD" clId="Web-{4E56A17B-C54C-5222-2B84-6958708DC25D}" dt="2026-01-23T20:32:11.716" v="10"/>
          <pc:sldLayoutMkLst>
            <pc:docMk/>
            <pc:sldMasterMk cId="507159348" sldId="2147483678"/>
            <pc:sldLayoutMk cId="1967807594" sldId="2147483687"/>
          </pc:sldLayoutMkLst>
        </pc:sldLayoutChg>
        <pc:sldLayoutChg chg="mod">
          <pc:chgData name="Nigget Saddiq (2441030)" userId="S::2441030@student.uwtsd.ac.uk::76b8296f-25bb-4343-90c0-e70751421b5f" providerId="AD" clId="Web-{4E56A17B-C54C-5222-2B84-6958708DC25D}" dt="2026-01-23T20:32:11.716" v="10"/>
          <pc:sldLayoutMkLst>
            <pc:docMk/>
            <pc:sldMasterMk cId="507159348" sldId="2147483678"/>
            <pc:sldLayoutMk cId="500446438" sldId="2147483688"/>
          </pc:sldLayoutMkLst>
        </pc:sldLayoutChg>
        <pc:sldLayoutChg chg="mod">
          <pc:chgData name="Nigget Saddiq (2441030)" userId="S::2441030@student.uwtsd.ac.uk::76b8296f-25bb-4343-90c0-e70751421b5f" providerId="AD" clId="Web-{4E56A17B-C54C-5222-2B84-6958708DC25D}" dt="2026-01-23T20:32:11.716" v="10"/>
          <pc:sldLayoutMkLst>
            <pc:docMk/>
            <pc:sldMasterMk cId="507159348" sldId="2147483678"/>
            <pc:sldLayoutMk cId="721401275" sldId="2147483689"/>
          </pc:sldLayoutMkLst>
        </pc:sldLayoutChg>
        <pc:sldLayoutChg chg="mod">
          <pc:chgData name="Nigget Saddiq (2441030)" userId="S::2441030@student.uwtsd.ac.uk::76b8296f-25bb-4343-90c0-e70751421b5f" providerId="AD" clId="Web-{4E56A17B-C54C-5222-2B84-6958708DC25D}" dt="2026-01-23T20:32:11.716" v="10"/>
          <pc:sldLayoutMkLst>
            <pc:docMk/>
            <pc:sldMasterMk cId="507159348" sldId="2147483678"/>
            <pc:sldLayoutMk cId="2512859461" sldId="2147483690"/>
          </pc:sldLayoutMkLst>
        </pc:sldLayoutChg>
        <pc:sldLayoutChg chg="mod">
          <pc:chgData name="Nigget Saddiq (2441030)" userId="S::2441030@student.uwtsd.ac.uk::76b8296f-25bb-4343-90c0-e70751421b5f" providerId="AD" clId="Web-{4E56A17B-C54C-5222-2B84-6958708DC25D}" dt="2026-01-23T20:32:11.716" v="10"/>
          <pc:sldLayoutMkLst>
            <pc:docMk/>
            <pc:sldMasterMk cId="507159348" sldId="2147483678"/>
            <pc:sldLayoutMk cId="944256206" sldId="2147483691"/>
          </pc:sldLayoutMkLst>
        </pc:sldLayoutChg>
        <pc:sldLayoutChg chg="mod">
          <pc:chgData name="Nigget Saddiq (2441030)" userId="S::2441030@student.uwtsd.ac.uk::76b8296f-25bb-4343-90c0-e70751421b5f" providerId="AD" clId="Web-{4E56A17B-C54C-5222-2B84-6958708DC25D}" dt="2026-01-23T20:32:11.716" v="10"/>
          <pc:sldLayoutMkLst>
            <pc:docMk/>
            <pc:sldMasterMk cId="507159348" sldId="2147483678"/>
            <pc:sldLayoutMk cId="2591960619" sldId="2147483692"/>
          </pc:sldLayoutMkLst>
        </pc:sldLayoutChg>
        <pc:sldLayoutChg chg="mod">
          <pc:chgData name="Nigget Saddiq (2441030)" userId="S::2441030@student.uwtsd.ac.uk::76b8296f-25bb-4343-90c0-e70751421b5f" providerId="AD" clId="Web-{4E56A17B-C54C-5222-2B84-6958708DC25D}" dt="2026-01-23T20:32:11.716" v="10"/>
          <pc:sldLayoutMkLst>
            <pc:docMk/>
            <pc:sldMasterMk cId="507159348" sldId="2147483678"/>
            <pc:sldLayoutMk cId="3815673409" sldId="2147483693"/>
          </pc:sldLayoutMkLst>
        </pc:sldLayoutChg>
        <pc:sldLayoutChg chg="mod">
          <pc:chgData name="Nigget Saddiq (2441030)" userId="S::2441030@student.uwtsd.ac.uk::76b8296f-25bb-4343-90c0-e70751421b5f" providerId="AD" clId="Web-{4E56A17B-C54C-5222-2B84-6958708DC25D}" dt="2026-01-23T20:32:11.716" v="10"/>
          <pc:sldLayoutMkLst>
            <pc:docMk/>
            <pc:sldMasterMk cId="507159348" sldId="2147483678"/>
            <pc:sldLayoutMk cId="226737109" sldId="2147483694"/>
          </pc:sldLayoutMkLst>
        </pc:sldLayoutChg>
        <pc:sldLayoutChg chg="mod">
          <pc:chgData name="Nigget Saddiq (2441030)" userId="S::2441030@student.uwtsd.ac.uk::76b8296f-25bb-4343-90c0-e70751421b5f" providerId="AD" clId="Web-{4E56A17B-C54C-5222-2B84-6958708DC25D}" dt="2026-01-23T20:32:11.716" v="10"/>
          <pc:sldLayoutMkLst>
            <pc:docMk/>
            <pc:sldMasterMk cId="507159348" sldId="2147483678"/>
            <pc:sldLayoutMk cId="2879111029" sldId="2147483695"/>
          </pc:sldLayoutMkLst>
        </pc:sldLayoutChg>
      </pc:sldMasterChg>
    </pc:docChg>
  </pc:docChgLst>
  <pc:docChgLst>
    <pc:chgData name="Sawrio Sarangi" userId="ddb6fda9e1b1351d" providerId="LiveId" clId="{30284AD4-9298-40D7-97E4-45A6C66640DA}"/>
    <pc:docChg chg="custSel modSld">
      <pc:chgData name="Sawrio Sarangi" userId="ddb6fda9e1b1351d" providerId="LiveId" clId="{30284AD4-9298-40D7-97E4-45A6C66640DA}" dt="2026-01-23T16:09:33.344" v="0" actId="26606"/>
      <pc:docMkLst>
        <pc:docMk/>
      </pc:docMkLst>
      <pc:sldChg chg="addSp modSp mod setBg">
        <pc:chgData name="Sawrio Sarangi" userId="ddb6fda9e1b1351d" providerId="LiveId" clId="{30284AD4-9298-40D7-97E4-45A6C66640DA}" dt="2026-01-23T16:09:33.344" v="0" actId="26606"/>
        <pc:sldMkLst>
          <pc:docMk/>
          <pc:sldMk cId="305808107" sldId="256"/>
        </pc:sldMkLst>
        <pc:spChg chg="mod">
          <ac:chgData name="Sawrio Sarangi" userId="ddb6fda9e1b1351d" providerId="LiveId" clId="{30284AD4-9298-40D7-97E4-45A6C66640DA}" dt="2026-01-23T16:09:33.344" v="0" actId="26606"/>
          <ac:spMkLst>
            <pc:docMk/>
            <pc:sldMk cId="305808107" sldId="256"/>
            <ac:spMk id="2" creationId="{E3953C8E-74B4-FD4F-700A-C3F2250B7C17}"/>
          </ac:spMkLst>
        </pc:spChg>
        <pc:spChg chg="mod">
          <ac:chgData name="Sawrio Sarangi" userId="ddb6fda9e1b1351d" providerId="LiveId" clId="{30284AD4-9298-40D7-97E4-45A6C66640DA}" dt="2026-01-23T16:09:33.344" v="0" actId="26606"/>
          <ac:spMkLst>
            <pc:docMk/>
            <pc:sldMk cId="305808107" sldId="256"/>
            <ac:spMk id="3" creationId="{DC528ED6-EDD7-07A0-FFC1-FED2D8C9A6C8}"/>
          </ac:spMkLst>
        </pc:spChg>
      </pc:sldChg>
    </pc:docChg>
  </pc:docChgLst>
  <pc:docChgLst>
    <pc:chgData name="Nigget Saddiq (2441030)" userId="S::2441030@student.uwtsd.ac.uk::76b8296f-25bb-4343-90c0-e70751421b5f" providerId="AD" clId="Web-{44FE3D22-8FCE-BCEB-9658-61A9F8F1D099}"/>
    <pc:docChg chg="addSld delSld modSld">
      <pc:chgData name="Nigget Saddiq (2441030)" userId="S::2441030@student.uwtsd.ac.uk::76b8296f-25bb-4343-90c0-e70751421b5f" providerId="AD" clId="Web-{44FE3D22-8FCE-BCEB-9658-61A9F8F1D099}" dt="2026-01-26T12:56:05.522" v="30"/>
      <pc:docMkLst>
        <pc:docMk/>
      </pc:docMkLst>
      <pc:sldChg chg="delAnim">
        <pc:chgData name="Nigget Saddiq (2441030)" userId="S::2441030@student.uwtsd.ac.uk::76b8296f-25bb-4343-90c0-e70751421b5f" providerId="AD" clId="Web-{44FE3D22-8FCE-BCEB-9658-61A9F8F1D099}" dt="2026-01-26T12:55:20.177" v="7"/>
        <pc:sldMkLst>
          <pc:docMk/>
          <pc:sldMk cId="125728733" sldId="257"/>
        </pc:sldMkLst>
      </pc:sldChg>
      <pc:sldChg chg="add del delAnim">
        <pc:chgData name="Nigget Saddiq (2441030)" userId="S::2441030@student.uwtsd.ac.uk::76b8296f-25bb-4343-90c0-e70751421b5f" providerId="AD" clId="Web-{44FE3D22-8FCE-BCEB-9658-61A9F8F1D099}" dt="2026-01-26T12:55:24.849" v="9"/>
        <pc:sldMkLst>
          <pc:docMk/>
          <pc:sldMk cId="4137257349" sldId="258"/>
        </pc:sldMkLst>
      </pc:sldChg>
      <pc:sldChg chg="delAnim">
        <pc:chgData name="Nigget Saddiq (2441030)" userId="S::2441030@student.uwtsd.ac.uk::76b8296f-25bb-4343-90c0-e70751421b5f" providerId="AD" clId="Web-{44FE3D22-8FCE-BCEB-9658-61A9F8F1D099}" dt="2026-01-26T12:55:30.208" v="11"/>
        <pc:sldMkLst>
          <pc:docMk/>
          <pc:sldMk cId="2997898317" sldId="259"/>
        </pc:sldMkLst>
      </pc:sldChg>
      <pc:sldChg chg="delAnim">
        <pc:chgData name="Nigget Saddiq (2441030)" userId="S::2441030@student.uwtsd.ac.uk::76b8296f-25bb-4343-90c0-e70751421b5f" providerId="AD" clId="Web-{44FE3D22-8FCE-BCEB-9658-61A9F8F1D099}" dt="2026-01-26T12:55:34.334" v="13"/>
        <pc:sldMkLst>
          <pc:docMk/>
          <pc:sldMk cId="1001472035" sldId="260"/>
        </pc:sldMkLst>
      </pc:sldChg>
      <pc:sldChg chg="delAnim">
        <pc:chgData name="Nigget Saddiq (2441030)" userId="S::2441030@student.uwtsd.ac.uk::76b8296f-25bb-4343-90c0-e70751421b5f" providerId="AD" clId="Web-{44FE3D22-8FCE-BCEB-9658-61A9F8F1D099}" dt="2026-01-26T12:55:38.193" v="15"/>
        <pc:sldMkLst>
          <pc:docMk/>
          <pc:sldMk cId="4081721406" sldId="261"/>
        </pc:sldMkLst>
      </pc:sldChg>
      <pc:sldChg chg="delAnim">
        <pc:chgData name="Nigget Saddiq (2441030)" userId="S::2441030@student.uwtsd.ac.uk::76b8296f-25bb-4343-90c0-e70751421b5f" providerId="AD" clId="Web-{44FE3D22-8FCE-BCEB-9658-61A9F8F1D099}" dt="2026-01-26T12:55:42.850" v="17"/>
        <pc:sldMkLst>
          <pc:docMk/>
          <pc:sldMk cId="3600452193" sldId="262"/>
        </pc:sldMkLst>
      </pc:sldChg>
      <pc:sldChg chg="delAnim">
        <pc:chgData name="Nigget Saddiq (2441030)" userId="S::2441030@student.uwtsd.ac.uk::76b8296f-25bb-4343-90c0-e70751421b5f" providerId="AD" clId="Web-{44FE3D22-8FCE-BCEB-9658-61A9F8F1D099}" dt="2026-01-26T12:55:49.944" v="21"/>
        <pc:sldMkLst>
          <pc:docMk/>
          <pc:sldMk cId="1396131369" sldId="263"/>
        </pc:sldMkLst>
      </pc:sldChg>
      <pc:sldChg chg="delAnim">
        <pc:chgData name="Nigget Saddiq (2441030)" userId="S::2441030@student.uwtsd.ac.uk::76b8296f-25bb-4343-90c0-e70751421b5f" providerId="AD" clId="Web-{44FE3D22-8FCE-BCEB-9658-61A9F8F1D099}" dt="2026-01-26T12:55:46.444" v="19"/>
        <pc:sldMkLst>
          <pc:docMk/>
          <pc:sldMk cId="987685037" sldId="264"/>
        </pc:sldMkLst>
      </pc:sldChg>
      <pc:sldChg chg="delAnim">
        <pc:chgData name="Nigget Saddiq (2441030)" userId="S::2441030@student.uwtsd.ac.uk::76b8296f-25bb-4343-90c0-e70751421b5f" providerId="AD" clId="Web-{44FE3D22-8FCE-BCEB-9658-61A9F8F1D099}" dt="2026-01-26T12:55:53.991" v="23"/>
        <pc:sldMkLst>
          <pc:docMk/>
          <pc:sldMk cId="1606816137" sldId="265"/>
        </pc:sldMkLst>
      </pc:sldChg>
      <pc:sldChg chg="delAnim">
        <pc:chgData name="Nigget Saddiq (2441030)" userId="S::2441030@student.uwtsd.ac.uk::76b8296f-25bb-4343-90c0-e70751421b5f" providerId="AD" clId="Web-{44FE3D22-8FCE-BCEB-9658-61A9F8F1D099}" dt="2026-01-26T12:56:05.522" v="30"/>
        <pc:sldMkLst>
          <pc:docMk/>
          <pc:sldMk cId="3290700508" sldId="266"/>
        </pc:sldMkLst>
      </pc:sldChg>
    </pc:docChg>
  </pc:docChgLst>
</pc:chgInfo>
</file>

<file path=ppt/diagrams/_rels/data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BF2007-0D62-44C8-A7D3-AB7AA3044642}" type="doc">
      <dgm:prSet loTypeId="urn:microsoft.com/office/officeart/2005/8/layout/vProcess5" loCatId="process" qsTypeId="urn:microsoft.com/office/officeart/2005/8/quickstyle/simple4" qsCatId="simple" csTypeId="urn:microsoft.com/office/officeart/2005/8/colors/colorful2" csCatId="colorful"/>
      <dgm:spPr/>
      <dgm:t>
        <a:bodyPr/>
        <a:lstStyle/>
        <a:p>
          <a:endParaRPr lang="en-US"/>
        </a:p>
      </dgm:t>
    </dgm:pt>
    <dgm:pt modelId="{0D4735A8-7D9A-4DFF-AABF-2FD54B75CECE}">
      <dgm:prSet/>
      <dgm:spPr/>
      <dgm:t>
        <a:bodyPr/>
        <a:lstStyle/>
        <a:p>
          <a:r>
            <a:rPr lang="en-IN" dirty="0"/>
            <a:t>The purpose of the presentation is to analyse the potential impact on Jenny and provide a support plan regarding it. </a:t>
          </a:r>
          <a:endParaRPr lang="en-US" dirty="0"/>
        </a:p>
      </dgm:t>
    </dgm:pt>
    <dgm:pt modelId="{78BA321C-2870-402A-8B65-1A386AA0A2C3}" type="parTrans" cxnId="{03E26E42-5C03-4C50-8CCA-E1396CDEF8AD}">
      <dgm:prSet/>
      <dgm:spPr/>
      <dgm:t>
        <a:bodyPr/>
        <a:lstStyle/>
        <a:p>
          <a:endParaRPr lang="en-US"/>
        </a:p>
      </dgm:t>
    </dgm:pt>
    <dgm:pt modelId="{65839B45-802F-4495-B057-97F59E056EF6}" type="sibTrans" cxnId="{03E26E42-5C03-4C50-8CCA-E1396CDEF8AD}">
      <dgm:prSet/>
      <dgm:spPr/>
      <dgm:t>
        <a:bodyPr/>
        <a:lstStyle/>
        <a:p>
          <a:endParaRPr lang="en-US"/>
        </a:p>
      </dgm:t>
    </dgm:pt>
    <dgm:pt modelId="{EECADAB9-7A59-49E7-A969-E29246FC7EF6}">
      <dgm:prSet/>
      <dgm:spPr/>
      <dgm:t>
        <a:bodyPr/>
        <a:lstStyle/>
        <a:p>
          <a:r>
            <a:rPr lang="en-IN" dirty="0">
              <a:latin typeface="Bookman Old Style" panose="02050604050505020204"/>
            </a:rPr>
            <a:t>Jenny</a:t>
          </a:r>
          <a:r>
            <a:rPr lang="en-IN" dirty="0"/>
            <a:t> is currently in her adolescent phase due to her age. </a:t>
          </a:r>
          <a:endParaRPr lang="en-US" dirty="0"/>
        </a:p>
      </dgm:t>
    </dgm:pt>
    <dgm:pt modelId="{AFCA47EC-F712-4128-922E-72232B0F3456}" type="parTrans" cxnId="{ABDD9D9E-0E02-4E7A-9BF7-28437F20CDF8}">
      <dgm:prSet/>
      <dgm:spPr/>
      <dgm:t>
        <a:bodyPr/>
        <a:lstStyle/>
        <a:p>
          <a:endParaRPr lang="en-US"/>
        </a:p>
      </dgm:t>
    </dgm:pt>
    <dgm:pt modelId="{9CAB4162-25AC-460E-A86F-FBAD9FA3A36E}" type="sibTrans" cxnId="{ABDD9D9E-0E02-4E7A-9BF7-28437F20CDF8}">
      <dgm:prSet/>
      <dgm:spPr/>
      <dgm:t>
        <a:bodyPr/>
        <a:lstStyle/>
        <a:p>
          <a:endParaRPr lang="en-US"/>
        </a:p>
      </dgm:t>
    </dgm:pt>
    <dgm:pt modelId="{80B3368B-EEA4-4741-B3D6-D78DC2EA8876}">
      <dgm:prSet/>
      <dgm:spPr/>
      <dgm:t>
        <a:bodyPr/>
        <a:lstStyle/>
        <a:p>
          <a:r>
            <a:rPr lang="en-IN" dirty="0"/>
            <a:t>The presentation utilises Vygotsky’s lifespan theory to achieve the purpose.</a:t>
          </a:r>
          <a:endParaRPr lang="en-US" dirty="0"/>
        </a:p>
      </dgm:t>
    </dgm:pt>
    <dgm:pt modelId="{0615BCB9-F7F6-49F5-B29B-D44B0FE93A9F}" type="parTrans" cxnId="{FCDCBA31-9420-4FFF-8A61-A1A2B68A9164}">
      <dgm:prSet/>
      <dgm:spPr/>
      <dgm:t>
        <a:bodyPr/>
        <a:lstStyle/>
        <a:p>
          <a:endParaRPr lang="en-US"/>
        </a:p>
      </dgm:t>
    </dgm:pt>
    <dgm:pt modelId="{3BA054E0-1262-4736-9D54-13C50237B743}" type="sibTrans" cxnId="{FCDCBA31-9420-4FFF-8A61-A1A2B68A9164}">
      <dgm:prSet/>
      <dgm:spPr/>
      <dgm:t>
        <a:bodyPr/>
        <a:lstStyle/>
        <a:p>
          <a:endParaRPr lang="en-US"/>
        </a:p>
      </dgm:t>
    </dgm:pt>
    <dgm:pt modelId="{DFAD2304-D9EB-403A-BAFD-E2FAC0880C9F}" type="pres">
      <dgm:prSet presAssocID="{6CBF2007-0D62-44C8-A7D3-AB7AA3044642}" presName="outerComposite" presStyleCnt="0">
        <dgm:presLayoutVars>
          <dgm:chMax val="5"/>
          <dgm:dir/>
          <dgm:resizeHandles val="exact"/>
        </dgm:presLayoutVars>
      </dgm:prSet>
      <dgm:spPr/>
    </dgm:pt>
    <dgm:pt modelId="{AEBDF47A-F40F-4514-809C-FC3B64F76B14}" type="pres">
      <dgm:prSet presAssocID="{6CBF2007-0D62-44C8-A7D3-AB7AA3044642}" presName="dummyMaxCanvas" presStyleCnt="0">
        <dgm:presLayoutVars/>
      </dgm:prSet>
      <dgm:spPr/>
    </dgm:pt>
    <dgm:pt modelId="{0DEF7DF9-8F52-4455-BEF6-74B20FE27F32}" type="pres">
      <dgm:prSet presAssocID="{6CBF2007-0D62-44C8-A7D3-AB7AA3044642}" presName="ThreeNodes_1" presStyleLbl="node1" presStyleIdx="0" presStyleCnt="3">
        <dgm:presLayoutVars>
          <dgm:bulletEnabled val="1"/>
        </dgm:presLayoutVars>
      </dgm:prSet>
      <dgm:spPr/>
    </dgm:pt>
    <dgm:pt modelId="{3184B9BE-8738-44F8-827B-2F6242DB601B}" type="pres">
      <dgm:prSet presAssocID="{6CBF2007-0D62-44C8-A7D3-AB7AA3044642}" presName="ThreeNodes_2" presStyleLbl="node1" presStyleIdx="1" presStyleCnt="3">
        <dgm:presLayoutVars>
          <dgm:bulletEnabled val="1"/>
        </dgm:presLayoutVars>
      </dgm:prSet>
      <dgm:spPr/>
    </dgm:pt>
    <dgm:pt modelId="{4D34A717-A6F0-45E5-82FF-E7CA9B51880A}" type="pres">
      <dgm:prSet presAssocID="{6CBF2007-0D62-44C8-A7D3-AB7AA3044642}" presName="ThreeNodes_3" presStyleLbl="node1" presStyleIdx="2" presStyleCnt="3">
        <dgm:presLayoutVars>
          <dgm:bulletEnabled val="1"/>
        </dgm:presLayoutVars>
      </dgm:prSet>
      <dgm:spPr/>
    </dgm:pt>
    <dgm:pt modelId="{76BD56D7-0DC5-468C-BA27-5C3464F1FB3C}" type="pres">
      <dgm:prSet presAssocID="{6CBF2007-0D62-44C8-A7D3-AB7AA3044642}" presName="ThreeConn_1-2" presStyleLbl="fgAccFollowNode1" presStyleIdx="0" presStyleCnt="2">
        <dgm:presLayoutVars>
          <dgm:bulletEnabled val="1"/>
        </dgm:presLayoutVars>
      </dgm:prSet>
      <dgm:spPr/>
    </dgm:pt>
    <dgm:pt modelId="{338A2C6F-6B35-49E4-A7D9-B2086420D951}" type="pres">
      <dgm:prSet presAssocID="{6CBF2007-0D62-44C8-A7D3-AB7AA3044642}" presName="ThreeConn_2-3" presStyleLbl="fgAccFollowNode1" presStyleIdx="1" presStyleCnt="2">
        <dgm:presLayoutVars>
          <dgm:bulletEnabled val="1"/>
        </dgm:presLayoutVars>
      </dgm:prSet>
      <dgm:spPr/>
    </dgm:pt>
    <dgm:pt modelId="{6D855024-4064-436C-BF77-EBD9E5B7B5F0}" type="pres">
      <dgm:prSet presAssocID="{6CBF2007-0D62-44C8-A7D3-AB7AA3044642}" presName="ThreeNodes_1_text" presStyleLbl="node1" presStyleIdx="2" presStyleCnt="3">
        <dgm:presLayoutVars>
          <dgm:bulletEnabled val="1"/>
        </dgm:presLayoutVars>
      </dgm:prSet>
      <dgm:spPr/>
    </dgm:pt>
    <dgm:pt modelId="{D80F564D-409C-43C4-9CB6-3AB88FDD0C6B}" type="pres">
      <dgm:prSet presAssocID="{6CBF2007-0D62-44C8-A7D3-AB7AA3044642}" presName="ThreeNodes_2_text" presStyleLbl="node1" presStyleIdx="2" presStyleCnt="3">
        <dgm:presLayoutVars>
          <dgm:bulletEnabled val="1"/>
        </dgm:presLayoutVars>
      </dgm:prSet>
      <dgm:spPr/>
    </dgm:pt>
    <dgm:pt modelId="{6E2E1E6E-8C39-4A44-8CDD-AB4B7D4BD7E6}" type="pres">
      <dgm:prSet presAssocID="{6CBF2007-0D62-44C8-A7D3-AB7AA3044642}" presName="ThreeNodes_3_text" presStyleLbl="node1" presStyleIdx="2" presStyleCnt="3">
        <dgm:presLayoutVars>
          <dgm:bulletEnabled val="1"/>
        </dgm:presLayoutVars>
      </dgm:prSet>
      <dgm:spPr/>
    </dgm:pt>
  </dgm:ptLst>
  <dgm:cxnLst>
    <dgm:cxn modelId="{FCDCBA31-9420-4FFF-8A61-A1A2B68A9164}" srcId="{6CBF2007-0D62-44C8-A7D3-AB7AA3044642}" destId="{80B3368B-EEA4-4741-B3D6-D78DC2EA8876}" srcOrd="2" destOrd="0" parTransId="{0615BCB9-F7F6-49F5-B29B-D44B0FE93A9F}" sibTransId="{3BA054E0-1262-4736-9D54-13C50237B743}"/>
    <dgm:cxn modelId="{03E26E42-5C03-4C50-8CCA-E1396CDEF8AD}" srcId="{6CBF2007-0D62-44C8-A7D3-AB7AA3044642}" destId="{0D4735A8-7D9A-4DFF-AABF-2FD54B75CECE}" srcOrd="0" destOrd="0" parTransId="{78BA321C-2870-402A-8B65-1A386AA0A2C3}" sibTransId="{65839B45-802F-4495-B057-97F59E056EF6}"/>
    <dgm:cxn modelId="{2B041276-092B-4A01-909D-87469C50A89F}" type="presOf" srcId="{0D4735A8-7D9A-4DFF-AABF-2FD54B75CECE}" destId="{0DEF7DF9-8F52-4455-BEF6-74B20FE27F32}" srcOrd="0" destOrd="0" presId="urn:microsoft.com/office/officeart/2005/8/layout/vProcess5"/>
    <dgm:cxn modelId="{9368AA7E-CA42-4AB8-89FA-DD06A05C94F5}" type="presOf" srcId="{6CBF2007-0D62-44C8-A7D3-AB7AA3044642}" destId="{DFAD2304-D9EB-403A-BAFD-E2FAC0880C9F}" srcOrd="0" destOrd="0" presId="urn:microsoft.com/office/officeart/2005/8/layout/vProcess5"/>
    <dgm:cxn modelId="{208E1789-B073-42CB-AF9D-86446C1A9F67}" type="presOf" srcId="{80B3368B-EEA4-4741-B3D6-D78DC2EA8876}" destId="{4D34A717-A6F0-45E5-82FF-E7CA9B51880A}" srcOrd="0" destOrd="0" presId="urn:microsoft.com/office/officeart/2005/8/layout/vProcess5"/>
    <dgm:cxn modelId="{6FFA0197-5099-49FE-AC84-CE0A603AA143}" type="presOf" srcId="{80B3368B-EEA4-4741-B3D6-D78DC2EA8876}" destId="{6E2E1E6E-8C39-4A44-8CDD-AB4B7D4BD7E6}" srcOrd="1" destOrd="0" presId="urn:microsoft.com/office/officeart/2005/8/layout/vProcess5"/>
    <dgm:cxn modelId="{835FD498-37F1-44B6-9013-5A8E8DED28C9}" type="presOf" srcId="{9CAB4162-25AC-460E-A86F-FBAD9FA3A36E}" destId="{338A2C6F-6B35-49E4-A7D9-B2086420D951}" srcOrd="0" destOrd="0" presId="urn:microsoft.com/office/officeart/2005/8/layout/vProcess5"/>
    <dgm:cxn modelId="{7FA3199A-8522-451C-B090-4D77840597CE}" type="presOf" srcId="{0D4735A8-7D9A-4DFF-AABF-2FD54B75CECE}" destId="{6D855024-4064-436C-BF77-EBD9E5B7B5F0}" srcOrd="1" destOrd="0" presId="urn:microsoft.com/office/officeart/2005/8/layout/vProcess5"/>
    <dgm:cxn modelId="{ABDD9D9E-0E02-4E7A-9BF7-28437F20CDF8}" srcId="{6CBF2007-0D62-44C8-A7D3-AB7AA3044642}" destId="{EECADAB9-7A59-49E7-A969-E29246FC7EF6}" srcOrd="1" destOrd="0" parTransId="{AFCA47EC-F712-4128-922E-72232B0F3456}" sibTransId="{9CAB4162-25AC-460E-A86F-FBAD9FA3A36E}"/>
    <dgm:cxn modelId="{BEEAFABE-2992-478F-98EF-E06AC41261DA}" type="presOf" srcId="{EECADAB9-7A59-49E7-A969-E29246FC7EF6}" destId="{D80F564D-409C-43C4-9CB6-3AB88FDD0C6B}" srcOrd="1" destOrd="0" presId="urn:microsoft.com/office/officeart/2005/8/layout/vProcess5"/>
    <dgm:cxn modelId="{615479E5-B344-4A0F-94F2-CEE614F5C524}" type="presOf" srcId="{EECADAB9-7A59-49E7-A969-E29246FC7EF6}" destId="{3184B9BE-8738-44F8-827B-2F6242DB601B}" srcOrd="0" destOrd="0" presId="urn:microsoft.com/office/officeart/2005/8/layout/vProcess5"/>
    <dgm:cxn modelId="{4F6B4AF6-0524-4E6A-BE62-ED0D5554C589}" type="presOf" srcId="{65839B45-802F-4495-B057-97F59E056EF6}" destId="{76BD56D7-0DC5-468C-BA27-5C3464F1FB3C}" srcOrd="0" destOrd="0" presId="urn:microsoft.com/office/officeart/2005/8/layout/vProcess5"/>
    <dgm:cxn modelId="{4FD8F6E5-780C-40C4-969C-975171721109}" type="presParOf" srcId="{DFAD2304-D9EB-403A-BAFD-E2FAC0880C9F}" destId="{AEBDF47A-F40F-4514-809C-FC3B64F76B14}" srcOrd="0" destOrd="0" presId="urn:microsoft.com/office/officeart/2005/8/layout/vProcess5"/>
    <dgm:cxn modelId="{574D118F-C6B3-4F56-955A-58FB27B14E4B}" type="presParOf" srcId="{DFAD2304-D9EB-403A-BAFD-E2FAC0880C9F}" destId="{0DEF7DF9-8F52-4455-BEF6-74B20FE27F32}" srcOrd="1" destOrd="0" presId="urn:microsoft.com/office/officeart/2005/8/layout/vProcess5"/>
    <dgm:cxn modelId="{90B858F1-492B-4287-9C77-72C1B14B11CF}" type="presParOf" srcId="{DFAD2304-D9EB-403A-BAFD-E2FAC0880C9F}" destId="{3184B9BE-8738-44F8-827B-2F6242DB601B}" srcOrd="2" destOrd="0" presId="urn:microsoft.com/office/officeart/2005/8/layout/vProcess5"/>
    <dgm:cxn modelId="{D664E45F-2032-4A5D-A1FB-A2A9B8043EAA}" type="presParOf" srcId="{DFAD2304-D9EB-403A-BAFD-E2FAC0880C9F}" destId="{4D34A717-A6F0-45E5-82FF-E7CA9B51880A}" srcOrd="3" destOrd="0" presId="urn:microsoft.com/office/officeart/2005/8/layout/vProcess5"/>
    <dgm:cxn modelId="{4DB5B169-18C5-41BF-9A9C-6432B87E64AA}" type="presParOf" srcId="{DFAD2304-D9EB-403A-BAFD-E2FAC0880C9F}" destId="{76BD56D7-0DC5-468C-BA27-5C3464F1FB3C}" srcOrd="4" destOrd="0" presId="urn:microsoft.com/office/officeart/2005/8/layout/vProcess5"/>
    <dgm:cxn modelId="{8C9C36D4-2ECD-4C1B-81F0-5B7B131D00AC}" type="presParOf" srcId="{DFAD2304-D9EB-403A-BAFD-E2FAC0880C9F}" destId="{338A2C6F-6B35-49E4-A7D9-B2086420D951}" srcOrd="5" destOrd="0" presId="urn:microsoft.com/office/officeart/2005/8/layout/vProcess5"/>
    <dgm:cxn modelId="{1733DEF8-9AA1-4421-AF6D-F5DFC8A062AB}" type="presParOf" srcId="{DFAD2304-D9EB-403A-BAFD-E2FAC0880C9F}" destId="{6D855024-4064-436C-BF77-EBD9E5B7B5F0}" srcOrd="6" destOrd="0" presId="urn:microsoft.com/office/officeart/2005/8/layout/vProcess5"/>
    <dgm:cxn modelId="{7681F29A-8FB4-4DAB-8D0F-D455C4969C5C}" type="presParOf" srcId="{DFAD2304-D9EB-403A-BAFD-E2FAC0880C9F}" destId="{D80F564D-409C-43C4-9CB6-3AB88FDD0C6B}" srcOrd="7" destOrd="0" presId="urn:microsoft.com/office/officeart/2005/8/layout/vProcess5"/>
    <dgm:cxn modelId="{4FAD1A3B-EA96-4C6F-A0D3-24793BF244E2}" type="presParOf" srcId="{DFAD2304-D9EB-403A-BAFD-E2FAC0880C9F}" destId="{6E2E1E6E-8C39-4A44-8CDD-AB4B7D4BD7E6}"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4C00EAA-0D23-4CCA-943B-04B4F222F183}" type="doc">
      <dgm:prSet loTypeId="urn:microsoft.com/office/officeart/2005/8/layout/vProcess5" loCatId="process" qsTypeId="urn:microsoft.com/office/officeart/2005/8/quickstyle/simple4" qsCatId="simple" csTypeId="urn:microsoft.com/office/officeart/2005/8/colors/colorful2" csCatId="colorful"/>
      <dgm:spPr/>
      <dgm:t>
        <a:bodyPr/>
        <a:lstStyle/>
        <a:p>
          <a:endParaRPr lang="en-IN"/>
        </a:p>
      </dgm:t>
    </dgm:pt>
    <dgm:pt modelId="{0C24E772-8637-4F74-BA5B-E78098BACE04}">
      <dgm:prSet/>
      <dgm:spPr/>
      <dgm:t>
        <a:bodyPr/>
        <a:lstStyle/>
        <a:p>
          <a:r>
            <a:rPr lang="en-IN" dirty="0"/>
            <a:t>The adolescence phase is important for the identity generation of an individual like Jenny (Branje, 2022).</a:t>
          </a:r>
        </a:p>
      </dgm:t>
    </dgm:pt>
    <dgm:pt modelId="{355A51B8-7429-4299-BBAD-BA1FB26F9BAC}" type="parTrans" cxnId="{98CC69D5-BDD6-4D1F-8996-D2F251403304}">
      <dgm:prSet/>
      <dgm:spPr/>
      <dgm:t>
        <a:bodyPr/>
        <a:lstStyle/>
        <a:p>
          <a:endParaRPr lang="en-IN"/>
        </a:p>
      </dgm:t>
    </dgm:pt>
    <dgm:pt modelId="{6B576762-15FD-4994-BDEC-2F78115A90CD}" type="sibTrans" cxnId="{98CC69D5-BDD6-4D1F-8996-D2F251403304}">
      <dgm:prSet/>
      <dgm:spPr/>
      <dgm:t>
        <a:bodyPr/>
        <a:lstStyle/>
        <a:p>
          <a:endParaRPr lang="en-IN"/>
        </a:p>
      </dgm:t>
    </dgm:pt>
    <dgm:pt modelId="{1697802B-406F-41AB-B7F4-6FC379F65724}">
      <dgm:prSet/>
      <dgm:spPr/>
      <dgm:t>
        <a:bodyPr/>
        <a:lstStyle/>
        <a:p>
          <a:r>
            <a:rPr lang="en-IN" dirty="0"/>
            <a:t>However, she has the responsibility to take care of her mother at this critical phase. </a:t>
          </a:r>
        </a:p>
      </dgm:t>
    </dgm:pt>
    <dgm:pt modelId="{B7DFBCA0-6F53-433D-9270-A9F468F619FF}" type="parTrans" cxnId="{5A8FCED2-CD2B-4152-9C44-FB966ECB9CAB}">
      <dgm:prSet/>
      <dgm:spPr/>
      <dgm:t>
        <a:bodyPr/>
        <a:lstStyle/>
        <a:p>
          <a:endParaRPr lang="en-IN"/>
        </a:p>
      </dgm:t>
    </dgm:pt>
    <dgm:pt modelId="{FF427A10-245F-4457-BF5F-AF5766539F87}" type="sibTrans" cxnId="{5A8FCED2-CD2B-4152-9C44-FB966ECB9CAB}">
      <dgm:prSet/>
      <dgm:spPr/>
      <dgm:t>
        <a:bodyPr/>
        <a:lstStyle/>
        <a:p>
          <a:endParaRPr lang="en-IN"/>
        </a:p>
      </dgm:t>
    </dgm:pt>
    <dgm:pt modelId="{126D1AAC-C7A9-4C89-A355-1C16C8728D88}">
      <dgm:prSet/>
      <dgm:spPr/>
      <dgm:t>
        <a:bodyPr/>
        <a:lstStyle/>
        <a:p>
          <a:r>
            <a:rPr lang="en-IN" dirty="0"/>
            <a:t>This can exert a potential impact on her developmental aspects. </a:t>
          </a:r>
        </a:p>
      </dgm:t>
    </dgm:pt>
    <dgm:pt modelId="{2BAE6692-A987-4F4F-806D-8840500F6B08}" type="parTrans" cxnId="{E4D825D5-781A-4765-A950-2582D2338C53}">
      <dgm:prSet/>
      <dgm:spPr/>
      <dgm:t>
        <a:bodyPr/>
        <a:lstStyle/>
        <a:p>
          <a:endParaRPr lang="en-IN"/>
        </a:p>
      </dgm:t>
    </dgm:pt>
    <dgm:pt modelId="{37D84EE8-C0A0-4BA0-80AC-D1579FD0454B}" type="sibTrans" cxnId="{E4D825D5-781A-4765-A950-2582D2338C53}">
      <dgm:prSet/>
      <dgm:spPr/>
      <dgm:t>
        <a:bodyPr/>
        <a:lstStyle/>
        <a:p>
          <a:endParaRPr lang="en-IN"/>
        </a:p>
      </dgm:t>
    </dgm:pt>
    <dgm:pt modelId="{2A7929DC-6A8B-4920-A452-E74C3F04043D}" type="pres">
      <dgm:prSet presAssocID="{34C00EAA-0D23-4CCA-943B-04B4F222F183}" presName="outerComposite" presStyleCnt="0">
        <dgm:presLayoutVars>
          <dgm:chMax val="5"/>
          <dgm:dir/>
          <dgm:resizeHandles val="exact"/>
        </dgm:presLayoutVars>
      </dgm:prSet>
      <dgm:spPr/>
    </dgm:pt>
    <dgm:pt modelId="{ABC2A431-2BA2-4A65-921F-24FE69F5CDFB}" type="pres">
      <dgm:prSet presAssocID="{34C00EAA-0D23-4CCA-943B-04B4F222F183}" presName="dummyMaxCanvas" presStyleCnt="0">
        <dgm:presLayoutVars/>
      </dgm:prSet>
      <dgm:spPr/>
    </dgm:pt>
    <dgm:pt modelId="{9A54779D-C2B0-4F7E-89D3-09526A68AA55}" type="pres">
      <dgm:prSet presAssocID="{34C00EAA-0D23-4CCA-943B-04B4F222F183}" presName="ThreeNodes_1" presStyleLbl="node1" presStyleIdx="0" presStyleCnt="3">
        <dgm:presLayoutVars>
          <dgm:bulletEnabled val="1"/>
        </dgm:presLayoutVars>
      </dgm:prSet>
      <dgm:spPr/>
    </dgm:pt>
    <dgm:pt modelId="{9C724C2D-C5D5-4512-A3A0-6C3BB47B6B28}" type="pres">
      <dgm:prSet presAssocID="{34C00EAA-0D23-4CCA-943B-04B4F222F183}" presName="ThreeNodes_2" presStyleLbl="node1" presStyleIdx="1" presStyleCnt="3">
        <dgm:presLayoutVars>
          <dgm:bulletEnabled val="1"/>
        </dgm:presLayoutVars>
      </dgm:prSet>
      <dgm:spPr/>
    </dgm:pt>
    <dgm:pt modelId="{B5FD35B3-9C26-4976-9B51-A08FA4A68D1E}" type="pres">
      <dgm:prSet presAssocID="{34C00EAA-0D23-4CCA-943B-04B4F222F183}" presName="ThreeNodes_3" presStyleLbl="node1" presStyleIdx="2" presStyleCnt="3">
        <dgm:presLayoutVars>
          <dgm:bulletEnabled val="1"/>
        </dgm:presLayoutVars>
      </dgm:prSet>
      <dgm:spPr/>
    </dgm:pt>
    <dgm:pt modelId="{E8C7F7B7-8CE1-4580-8A0D-53D903295ADD}" type="pres">
      <dgm:prSet presAssocID="{34C00EAA-0D23-4CCA-943B-04B4F222F183}" presName="ThreeConn_1-2" presStyleLbl="fgAccFollowNode1" presStyleIdx="0" presStyleCnt="2">
        <dgm:presLayoutVars>
          <dgm:bulletEnabled val="1"/>
        </dgm:presLayoutVars>
      </dgm:prSet>
      <dgm:spPr/>
    </dgm:pt>
    <dgm:pt modelId="{95A65186-3D68-4AF6-9757-997D99D39D4D}" type="pres">
      <dgm:prSet presAssocID="{34C00EAA-0D23-4CCA-943B-04B4F222F183}" presName="ThreeConn_2-3" presStyleLbl="fgAccFollowNode1" presStyleIdx="1" presStyleCnt="2">
        <dgm:presLayoutVars>
          <dgm:bulletEnabled val="1"/>
        </dgm:presLayoutVars>
      </dgm:prSet>
      <dgm:spPr/>
    </dgm:pt>
    <dgm:pt modelId="{B2EDEACD-F943-47C1-A745-4A2AD6EF124E}" type="pres">
      <dgm:prSet presAssocID="{34C00EAA-0D23-4CCA-943B-04B4F222F183}" presName="ThreeNodes_1_text" presStyleLbl="node1" presStyleIdx="2" presStyleCnt="3">
        <dgm:presLayoutVars>
          <dgm:bulletEnabled val="1"/>
        </dgm:presLayoutVars>
      </dgm:prSet>
      <dgm:spPr/>
    </dgm:pt>
    <dgm:pt modelId="{7B491AC1-927C-4C1A-AB56-70F7F788A5AC}" type="pres">
      <dgm:prSet presAssocID="{34C00EAA-0D23-4CCA-943B-04B4F222F183}" presName="ThreeNodes_2_text" presStyleLbl="node1" presStyleIdx="2" presStyleCnt="3">
        <dgm:presLayoutVars>
          <dgm:bulletEnabled val="1"/>
        </dgm:presLayoutVars>
      </dgm:prSet>
      <dgm:spPr/>
    </dgm:pt>
    <dgm:pt modelId="{229DD070-649A-4E25-BAED-39F0D515CAA9}" type="pres">
      <dgm:prSet presAssocID="{34C00EAA-0D23-4CCA-943B-04B4F222F183}" presName="ThreeNodes_3_text" presStyleLbl="node1" presStyleIdx="2" presStyleCnt="3">
        <dgm:presLayoutVars>
          <dgm:bulletEnabled val="1"/>
        </dgm:presLayoutVars>
      </dgm:prSet>
      <dgm:spPr/>
    </dgm:pt>
  </dgm:ptLst>
  <dgm:cxnLst>
    <dgm:cxn modelId="{AE813745-CFD4-4F79-9763-1BC90FAA3ABB}" type="presOf" srcId="{126D1AAC-C7A9-4C89-A355-1C16C8728D88}" destId="{229DD070-649A-4E25-BAED-39F0D515CAA9}" srcOrd="1" destOrd="0" presId="urn:microsoft.com/office/officeart/2005/8/layout/vProcess5"/>
    <dgm:cxn modelId="{6F9FC278-DB27-40C6-9D2D-7D3C9C33534D}" type="presOf" srcId="{0C24E772-8637-4F74-BA5B-E78098BACE04}" destId="{B2EDEACD-F943-47C1-A745-4A2AD6EF124E}" srcOrd="1" destOrd="0" presId="urn:microsoft.com/office/officeart/2005/8/layout/vProcess5"/>
    <dgm:cxn modelId="{4C53A280-5946-4C85-AFC1-521A6055D337}" type="presOf" srcId="{FF427A10-245F-4457-BF5F-AF5766539F87}" destId="{95A65186-3D68-4AF6-9757-997D99D39D4D}" srcOrd="0" destOrd="0" presId="urn:microsoft.com/office/officeart/2005/8/layout/vProcess5"/>
    <dgm:cxn modelId="{2E4AE89D-2359-44C4-9963-E041C77DF712}" type="presOf" srcId="{126D1AAC-C7A9-4C89-A355-1C16C8728D88}" destId="{B5FD35B3-9C26-4976-9B51-A08FA4A68D1E}" srcOrd="0" destOrd="0" presId="urn:microsoft.com/office/officeart/2005/8/layout/vProcess5"/>
    <dgm:cxn modelId="{4F30A8A1-02F6-40A2-B692-60122B1B5E80}" type="presOf" srcId="{34C00EAA-0D23-4CCA-943B-04B4F222F183}" destId="{2A7929DC-6A8B-4920-A452-E74C3F04043D}" srcOrd="0" destOrd="0" presId="urn:microsoft.com/office/officeart/2005/8/layout/vProcess5"/>
    <dgm:cxn modelId="{8AFE72B7-D909-4225-AA22-83D170416E23}" type="presOf" srcId="{1697802B-406F-41AB-B7F4-6FC379F65724}" destId="{9C724C2D-C5D5-4512-A3A0-6C3BB47B6B28}" srcOrd="0" destOrd="0" presId="urn:microsoft.com/office/officeart/2005/8/layout/vProcess5"/>
    <dgm:cxn modelId="{07010CC9-6C4D-453B-8B50-4139FBDDF58E}" type="presOf" srcId="{0C24E772-8637-4F74-BA5B-E78098BACE04}" destId="{9A54779D-C2B0-4F7E-89D3-09526A68AA55}" srcOrd="0" destOrd="0" presId="urn:microsoft.com/office/officeart/2005/8/layout/vProcess5"/>
    <dgm:cxn modelId="{5A8FCED2-CD2B-4152-9C44-FB966ECB9CAB}" srcId="{34C00EAA-0D23-4CCA-943B-04B4F222F183}" destId="{1697802B-406F-41AB-B7F4-6FC379F65724}" srcOrd="1" destOrd="0" parTransId="{B7DFBCA0-6F53-433D-9270-A9F468F619FF}" sibTransId="{FF427A10-245F-4457-BF5F-AF5766539F87}"/>
    <dgm:cxn modelId="{E4D825D5-781A-4765-A950-2582D2338C53}" srcId="{34C00EAA-0D23-4CCA-943B-04B4F222F183}" destId="{126D1AAC-C7A9-4C89-A355-1C16C8728D88}" srcOrd="2" destOrd="0" parTransId="{2BAE6692-A987-4F4F-806D-8840500F6B08}" sibTransId="{37D84EE8-C0A0-4BA0-80AC-D1579FD0454B}"/>
    <dgm:cxn modelId="{98CC69D5-BDD6-4D1F-8996-D2F251403304}" srcId="{34C00EAA-0D23-4CCA-943B-04B4F222F183}" destId="{0C24E772-8637-4F74-BA5B-E78098BACE04}" srcOrd="0" destOrd="0" parTransId="{355A51B8-7429-4299-BBAD-BA1FB26F9BAC}" sibTransId="{6B576762-15FD-4994-BDEC-2F78115A90CD}"/>
    <dgm:cxn modelId="{36C27FED-A867-43B7-9DBE-78C4BF448DBA}" type="presOf" srcId="{1697802B-406F-41AB-B7F4-6FC379F65724}" destId="{7B491AC1-927C-4C1A-AB56-70F7F788A5AC}" srcOrd="1" destOrd="0" presId="urn:microsoft.com/office/officeart/2005/8/layout/vProcess5"/>
    <dgm:cxn modelId="{A58589F4-2B83-45CC-B174-A8D1FCB7D6CD}" type="presOf" srcId="{6B576762-15FD-4994-BDEC-2F78115A90CD}" destId="{E8C7F7B7-8CE1-4580-8A0D-53D903295ADD}" srcOrd="0" destOrd="0" presId="urn:microsoft.com/office/officeart/2005/8/layout/vProcess5"/>
    <dgm:cxn modelId="{03A05A0A-676B-40E6-8048-3DD9839E5341}" type="presParOf" srcId="{2A7929DC-6A8B-4920-A452-E74C3F04043D}" destId="{ABC2A431-2BA2-4A65-921F-24FE69F5CDFB}" srcOrd="0" destOrd="0" presId="urn:microsoft.com/office/officeart/2005/8/layout/vProcess5"/>
    <dgm:cxn modelId="{667ECFA9-3B20-4626-B22E-B59BD205BC03}" type="presParOf" srcId="{2A7929DC-6A8B-4920-A452-E74C3F04043D}" destId="{9A54779D-C2B0-4F7E-89D3-09526A68AA55}" srcOrd="1" destOrd="0" presId="urn:microsoft.com/office/officeart/2005/8/layout/vProcess5"/>
    <dgm:cxn modelId="{375BA053-2888-4D3C-9F32-18FCAF8A13D1}" type="presParOf" srcId="{2A7929DC-6A8B-4920-A452-E74C3F04043D}" destId="{9C724C2D-C5D5-4512-A3A0-6C3BB47B6B28}" srcOrd="2" destOrd="0" presId="urn:microsoft.com/office/officeart/2005/8/layout/vProcess5"/>
    <dgm:cxn modelId="{319506A7-736F-4BAB-8DB9-0158CE4F3194}" type="presParOf" srcId="{2A7929DC-6A8B-4920-A452-E74C3F04043D}" destId="{B5FD35B3-9C26-4976-9B51-A08FA4A68D1E}" srcOrd="3" destOrd="0" presId="urn:microsoft.com/office/officeart/2005/8/layout/vProcess5"/>
    <dgm:cxn modelId="{D8BF9BC9-E0AA-4C2E-83AC-E648D4388106}" type="presParOf" srcId="{2A7929DC-6A8B-4920-A452-E74C3F04043D}" destId="{E8C7F7B7-8CE1-4580-8A0D-53D903295ADD}" srcOrd="4" destOrd="0" presId="urn:microsoft.com/office/officeart/2005/8/layout/vProcess5"/>
    <dgm:cxn modelId="{DDBB66BA-CF78-4720-9001-89ECD4DED26A}" type="presParOf" srcId="{2A7929DC-6A8B-4920-A452-E74C3F04043D}" destId="{95A65186-3D68-4AF6-9757-997D99D39D4D}" srcOrd="5" destOrd="0" presId="urn:microsoft.com/office/officeart/2005/8/layout/vProcess5"/>
    <dgm:cxn modelId="{D692FACA-B14C-488A-BBA9-E7AF847032B6}" type="presParOf" srcId="{2A7929DC-6A8B-4920-A452-E74C3F04043D}" destId="{B2EDEACD-F943-47C1-A745-4A2AD6EF124E}" srcOrd="6" destOrd="0" presId="urn:microsoft.com/office/officeart/2005/8/layout/vProcess5"/>
    <dgm:cxn modelId="{39FABF26-EFB5-4D6E-A1A3-4FB884828C3E}" type="presParOf" srcId="{2A7929DC-6A8B-4920-A452-E74C3F04043D}" destId="{7B491AC1-927C-4C1A-AB56-70F7F788A5AC}" srcOrd="7" destOrd="0" presId="urn:microsoft.com/office/officeart/2005/8/layout/vProcess5"/>
    <dgm:cxn modelId="{F0FA039F-75FC-4642-BB09-2063521600D1}" type="presParOf" srcId="{2A7929DC-6A8B-4920-A452-E74C3F04043D}" destId="{229DD070-649A-4E25-BAED-39F0D515CAA9}"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C832DFF-6BB1-4FB8-A2BC-47269017C38F}"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AF1C6D13-B447-4793-B642-2BF0D7C542A8}">
      <dgm:prSet/>
      <dgm:spPr/>
      <dgm:t>
        <a:bodyPr/>
        <a:lstStyle/>
        <a:p>
          <a:r>
            <a:rPr lang="en-IN"/>
            <a:t>The lifespan theory by Vygotsky is related to cognitive development. </a:t>
          </a:r>
          <a:endParaRPr lang="en-US"/>
        </a:p>
      </dgm:t>
    </dgm:pt>
    <dgm:pt modelId="{3C88E223-A218-481F-B3C5-2794C4BC07E3}" type="parTrans" cxnId="{D896EE49-E37B-4C56-9299-023CCA488667}">
      <dgm:prSet/>
      <dgm:spPr/>
      <dgm:t>
        <a:bodyPr/>
        <a:lstStyle/>
        <a:p>
          <a:endParaRPr lang="en-US" sz="4400"/>
        </a:p>
      </dgm:t>
    </dgm:pt>
    <dgm:pt modelId="{0734EC26-66E5-4EBD-A9FD-61EDD43F9F35}" type="sibTrans" cxnId="{D896EE49-E37B-4C56-9299-023CCA488667}">
      <dgm:prSet/>
      <dgm:spPr/>
      <dgm:t>
        <a:bodyPr/>
        <a:lstStyle/>
        <a:p>
          <a:endParaRPr lang="en-US"/>
        </a:p>
      </dgm:t>
    </dgm:pt>
    <dgm:pt modelId="{DA44D1BF-503E-4808-8B5D-D95A9368E866}">
      <dgm:prSet/>
      <dgm:spPr/>
      <dgm:t>
        <a:bodyPr/>
        <a:lstStyle/>
        <a:p>
          <a:r>
            <a:rPr lang="en-IN"/>
            <a:t>According to this theory, development is a continuous process and influenced by culture, language and more knowledgeable others (Yusof, 2021).</a:t>
          </a:r>
          <a:endParaRPr lang="en-US"/>
        </a:p>
      </dgm:t>
    </dgm:pt>
    <dgm:pt modelId="{A58ACB21-FED7-4633-8779-1F44511810C9}" type="parTrans" cxnId="{FD17DFFA-4F7F-4B1E-AB42-6CD112779CA2}">
      <dgm:prSet/>
      <dgm:spPr/>
      <dgm:t>
        <a:bodyPr/>
        <a:lstStyle/>
        <a:p>
          <a:endParaRPr lang="en-US" sz="4400"/>
        </a:p>
      </dgm:t>
    </dgm:pt>
    <dgm:pt modelId="{AB9E7494-4240-4B78-912E-07E9DC861C4E}" type="sibTrans" cxnId="{FD17DFFA-4F7F-4B1E-AB42-6CD112779CA2}">
      <dgm:prSet/>
      <dgm:spPr/>
      <dgm:t>
        <a:bodyPr/>
        <a:lstStyle/>
        <a:p>
          <a:endParaRPr lang="en-US"/>
        </a:p>
      </dgm:t>
    </dgm:pt>
    <dgm:pt modelId="{98C3CE17-47CE-4A90-A63F-06CD61D0A043}">
      <dgm:prSet/>
      <dgm:spPr/>
      <dgm:t>
        <a:bodyPr/>
        <a:lstStyle/>
        <a:p>
          <a:r>
            <a:rPr lang="en-IN"/>
            <a:t>The theory indicates the role of social interaction and influences on the development of individuals. </a:t>
          </a:r>
          <a:endParaRPr lang="en-US"/>
        </a:p>
      </dgm:t>
    </dgm:pt>
    <dgm:pt modelId="{F7C5EC4B-D69B-4AC8-9A90-308106F02D59}" type="parTrans" cxnId="{C2646462-B807-4C39-9ABF-E0ADC4342E61}">
      <dgm:prSet/>
      <dgm:spPr/>
      <dgm:t>
        <a:bodyPr/>
        <a:lstStyle/>
        <a:p>
          <a:endParaRPr lang="en-US" sz="4400"/>
        </a:p>
      </dgm:t>
    </dgm:pt>
    <dgm:pt modelId="{91BC4258-F1B2-4979-B1D9-F6B9218278DC}" type="sibTrans" cxnId="{C2646462-B807-4C39-9ABF-E0ADC4342E61}">
      <dgm:prSet/>
      <dgm:spPr/>
      <dgm:t>
        <a:bodyPr/>
        <a:lstStyle/>
        <a:p>
          <a:endParaRPr lang="en-US"/>
        </a:p>
      </dgm:t>
    </dgm:pt>
    <dgm:pt modelId="{0EC1B6AC-D12C-4611-ACCB-1557B33AB8C3}" type="pres">
      <dgm:prSet presAssocID="{DC832DFF-6BB1-4FB8-A2BC-47269017C38F}" presName="vert0" presStyleCnt="0">
        <dgm:presLayoutVars>
          <dgm:dir/>
          <dgm:animOne val="branch"/>
          <dgm:animLvl val="lvl"/>
        </dgm:presLayoutVars>
      </dgm:prSet>
      <dgm:spPr/>
    </dgm:pt>
    <dgm:pt modelId="{4B268C9E-DE41-415E-B85D-BACC70738AF7}" type="pres">
      <dgm:prSet presAssocID="{AF1C6D13-B447-4793-B642-2BF0D7C542A8}" presName="thickLine" presStyleLbl="alignNode1" presStyleIdx="0" presStyleCnt="3"/>
      <dgm:spPr/>
    </dgm:pt>
    <dgm:pt modelId="{8ABD69B4-9FE2-4D4E-8162-080C1A588290}" type="pres">
      <dgm:prSet presAssocID="{AF1C6D13-B447-4793-B642-2BF0D7C542A8}" presName="horz1" presStyleCnt="0"/>
      <dgm:spPr/>
    </dgm:pt>
    <dgm:pt modelId="{F7FBB0B1-10AB-46E8-B215-4AB9A8B5A172}" type="pres">
      <dgm:prSet presAssocID="{AF1C6D13-B447-4793-B642-2BF0D7C542A8}" presName="tx1" presStyleLbl="revTx" presStyleIdx="0" presStyleCnt="3"/>
      <dgm:spPr/>
    </dgm:pt>
    <dgm:pt modelId="{539413CD-A99B-4673-9ED2-D285D71D7B48}" type="pres">
      <dgm:prSet presAssocID="{AF1C6D13-B447-4793-B642-2BF0D7C542A8}" presName="vert1" presStyleCnt="0"/>
      <dgm:spPr/>
    </dgm:pt>
    <dgm:pt modelId="{E7469271-29C8-49E9-8400-3E2A1FB094DF}" type="pres">
      <dgm:prSet presAssocID="{DA44D1BF-503E-4808-8B5D-D95A9368E866}" presName="thickLine" presStyleLbl="alignNode1" presStyleIdx="1" presStyleCnt="3"/>
      <dgm:spPr/>
    </dgm:pt>
    <dgm:pt modelId="{C6801834-AC2B-42EF-A5F3-8797B08C8E8F}" type="pres">
      <dgm:prSet presAssocID="{DA44D1BF-503E-4808-8B5D-D95A9368E866}" presName="horz1" presStyleCnt="0"/>
      <dgm:spPr/>
    </dgm:pt>
    <dgm:pt modelId="{4B8B8B9C-7A0A-413F-9FA9-6894CAAB6F6B}" type="pres">
      <dgm:prSet presAssocID="{DA44D1BF-503E-4808-8B5D-D95A9368E866}" presName="tx1" presStyleLbl="revTx" presStyleIdx="1" presStyleCnt="3"/>
      <dgm:spPr/>
    </dgm:pt>
    <dgm:pt modelId="{EA563FBF-5730-4D5E-8DCF-8D5FA710A7CE}" type="pres">
      <dgm:prSet presAssocID="{DA44D1BF-503E-4808-8B5D-D95A9368E866}" presName="vert1" presStyleCnt="0"/>
      <dgm:spPr/>
    </dgm:pt>
    <dgm:pt modelId="{64ECF952-986D-4C5C-B129-5E9EF67ABBBC}" type="pres">
      <dgm:prSet presAssocID="{98C3CE17-47CE-4A90-A63F-06CD61D0A043}" presName="thickLine" presStyleLbl="alignNode1" presStyleIdx="2" presStyleCnt="3"/>
      <dgm:spPr/>
    </dgm:pt>
    <dgm:pt modelId="{7B24927E-B4E7-4A0B-AA12-8C5349A88DF1}" type="pres">
      <dgm:prSet presAssocID="{98C3CE17-47CE-4A90-A63F-06CD61D0A043}" presName="horz1" presStyleCnt="0"/>
      <dgm:spPr/>
    </dgm:pt>
    <dgm:pt modelId="{60A6579B-6AEC-4474-8488-5AEC118A88EE}" type="pres">
      <dgm:prSet presAssocID="{98C3CE17-47CE-4A90-A63F-06CD61D0A043}" presName="tx1" presStyleLbl="revTx" presStyleIdx="2" presStyleCnt="3"/>
      <dgm:spPr/>
    </dgm:pt>
    <dgm:pt modelId="{D7E3E430-1680-48F9-9895-1C6402FFA59E}" type="pres">
      <dgm:prSet presAssocID="{98C3CE17-47CE-4A90-A63F-06CD61D0A043}" presName="vert1" presStyleCnt="0"/>
      <dgm:spPr/>
    </dgm:pt>
  </dgm:ptLst>
  <dgm:cxnLst>
    <dgm:cxn modelId="{F5F19D39-91A3-409B-98FF-1DF28FDAB6E9}" type="presOf" srcId="{AF1C6D13-B447-4793-B642-2BF0D7C542A8}" destId="{F7FBB0B1-10AB-46E8-B215-4AB9A8B5A172}" srcOrd="0" destOrd="0" presId="urn:microsoft.com/office/officeart/2008/layout/LinedList"/>
    <dgm:cxn modelId="{C2646462-B807-4C39-9ABF-E0ADC4342E61}" srcId="{DC832DFF-6BB1-4FB8-A2BC-47269017C38F}" destId="{98C3CE17-47CE-4A90-A63F-06CD61D0A043}" srcOrd="2" destOrd="0" parTransId="{F7C5EC4B-D69B-4AC8-9A90-308106F02D59}" sibTransId="{91BC4258-F1B2-4979-B1D9-F6B9218278DC}"/>
    <dgm:cxn modelId="{D896EE49-E37B-4C56-9299-023CCA488667}" srcId="{DC832DFF-6BB1-4FB8-A2BC-47269017C38F}" destId="{AF1C6D13-B447-4793-B642-2BF0D7C542A8}" srcOrd="0" destOrd="0" parTransId="{3C88E223-A218-481F-B3C5-2794C4BC07E3}" sibTransId="{0734EC26-66E5-4EBD-A9FD-61EDD43F9F35}"/>
    <dgm:cxn modelId="{0FEA3671-0FEB-4655-A2F5-3C6448013B79}" type="presOf" srcId="{DC832DFF-6BB1-4FB8-A2BC-47269017C38F}" destId="{0EC1B6AC-D12C-4611-ACCB-1557B33AB8C3}" srcOrd="0" destOrd="0" presId="urn:microsoft.com/office/officeart/2008/layout/LinedList"/>
    <dgm:cxn modelId="{7EE3F7C8-CBBB-46B8-894F-E92F7907A130}" type="presOf" srcId="{98C3CE17-47CE-4A90-A63F-06CD61D0A043}" destId="{60A6579B-6AEC-4474-8488-5AEC118A88EE}" srcOrd="0" destOrd="0" presId="urn:microsoft.com/office/officeart/2008/layout/LinedList"/>
    <dgm:cxn modelId="{FD17DFFA-4F7F-4B1E-AB42-6CD112779CA2}" srcId="{DC832DFF-6BB1-4FB8-A2BC-47269017C38F}" destId="{DA44D1BF-503E-4808-8B5D-D95A9368E866}" srcOrd="1" destOrd="0" parTransId="{A58ACB21-FED7-4633-8779-1F44511810C9}" sibTransId="{AB9E7494-4240-4B78-912E-07E9DC861C4E}"/>
    <dgm:cxn modelId="{9BAE7BFB-7C38-4720-AA3A-ECF830FA3CDD}" type="presOf" srcId="{DA44D1BF-503E-4808-8B5D-D95A9368E866}" destId="{4B8B8B9C-7A0A-413F-9FA9-6894CAAB6F6B}" srcOrd="0" destOrd="0" presId="urn:microsoft.com/office/officeart/2008/layout/LinedList"/>
    <dgm:cxn modelId="{613C6AD4-2274-4215-A59A-302DBADB3CDC}" type="presParOf" srcId="{0EC1B6AC-D12C-4611-ACCB-1557B33AB8C3}" destId="{4B268C9E-DE41-415E-B85D-BACC70738AF7}" srcOrd="0" destOrd="0" presId="urn:microsoft.com/office/officeart/2008/layout/LinedList"/>
    <dgm:cxn modelId="{D4B3B8A4-240D-481F-B87B-FD73E0BEC965}" type="presParOf" srcId="{0EC1B6AC-D12C-4611-ACCB-1557B33AB8C3}" destId="{8ABD69B4-9FE2-4D4E-8162-080C1A588290}" srcOrd="1" destOrd="0" presId="urn:microsoft.com/office/officeart/2008/layout/LinedList"/>
    <dgm:cxn modelId="{930AA3BB-6B2D-4E55-9766-7104B1089D42}" type="presParOf" srcId="{8ABD69B4-9FE2-4D4E-8162-080C1A588290}" destId="{F7FBB0B1-10AB-46E8-B215-4AB9A8B5A172}" srcOrd="0" destOrd="0" presId="urn:microsoft.com/office/officeart/2008/layout/LinedList"/>
    <dgm:cxn modelId="{E9412C15-BDE2-4FD7-AC27-AAF81D2F634E}" type="presParOf" srcId="{8ABD69B4-9FE2-4D4E-8162-080C1A588290}" destId="{539413CD-A99B-4673-9ED2-D285D71D7B48}" srcOrd="1" destOrd="0" presId="urn:microsoft.com/office/officeart/2008/layout/LinedList"/>
    <dgm:cxn modelId="{DD1BC2C2-05F9-4721-81D3-ECF5D0F41903}" type="presParOf" srcId="{0EC1B6AC-D12C-4611-ACCB-1557B33AB8C3}" destId="{E7469271-29C8-49E9-8400-3E2A1FB094DF}" srcOrd="2" destOrd="0" presId="urn:microsoft.com/office/officeart/2008/layout/LinedList"/>
    <dgm:cxn modelId="{FB420C65-7DD1-4D16-B7F6-FCA3F61F03C5}" type="presParOf" srcId="{0EC1B6AC-D12C-4611-ACCB-1557B33AB8C3}" destId="{C6801834-AC2B-42EF-A5F3-8797B08C8E8F}" srcOrd="3" destOrd="0" presId="urn:microsoft.com/office/officeart/2008/layout/LinedList"/>
    <dgm:cxn modelId="{31144595-282B-4FE8-9FBA-7E1D886561FE}" type="presParOf" srcId="{C6801834-AC2B-42EF-A5F3-8797B08C8E8F}" destId="{4B8B8B9C-7A0A-413F-9FA9-6894CAAB6F6B}" srcOrd="0" destOrd="0" presId="urn:microsoft.com/office/officeart/2008/layout/LinedList"/>
    <dgm:cxn modelId="{D48C2668-477E-47D2-85AC-46E27EF3E6CB}" type="presParOf" srcId="{C6801834-AC2B-42EF-A5F3-8797B08C8E8F}" destId="{EA563FBF-5730-4D5E-8DCF-8D5FA710A7CE}" srcOrd="1" destOrd="0" presId="urn:microsoft.com/office/officeart/2008/layout/LinedList"/>
    <dgm:cxn modelId="{8B6C85BC-C484-4B2A-9A03-609DE661E396}" type="presParOf" srcId="{0EC1B6AC-D12C-4611-ACCB-1557B33AB8C3}" destId="{64ECF952-986D-4C5C-B129-5E9EF67ABBBC}" srcOrd="4" destOrd="0" presId="urn:microsoft.com/office/officeart/2008/layout/LinedList"/>
    <dgm:cxn modelId="{A77A7928-8DB7-495B-90A4-419B48F5C5B3}" type="presParOf" srcId="{0EC1B6AC-D12C-4611-ACCB-1557B33AB8C3}" destId="{7B24927E-B4E7-4A0B-AA12-8C5349A88DF1}" srcOrd="5" destOrd="0" presId="urn:microsoft.com/office/officeart/2008/layout/LinedList"/>
    <dgm:cxn modelId="{E2FC834E-D86C-4EE6-9799-C2C78DB51993}" type="presParOf" srcId="{7B24927E-B4E7-4A0B-AA12-8C5349A88DF1}" destId="{60A6579B-6AEC-4474-8488-5AEC118A88EE}" srcOrd="0" destOrd="0" presId="urn:microsoft.com/office/officeart/2008/layout/LinedList"/>
    <dgm:cxn modelId="{34C1EEC6-196B-40FB-9C08-65301F538A76}" type="presParOf" srcId="{7B24927E-B4E7-4A0B-AA12-8C5349A88DF1}" destId="{D7E3E430-1680-48F9-9895-1C6402FFA59E}"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4B1FE6B-0AA2-4C47-84EF-2E0DBC639A69}" type="doc">
      <dgm:prSet loTypeId="urn:microsoft.com/office/officeart/2005/8/layout/default" loCatId="list" qsTypeId="urn:microsoft.com/office/officeart/2005/8/quickstyle/simple4" qsCatId="simple" csTypeId="urn:microsoft.com/office/officeart/2005/8/colors/colorful2" csCatId="colorful"/>
      <dgm:spPr/>
      <dgm:t>
        <a:bodyPr/>
        <a:lstStyle/>
        <a:p>
          <a:endParaRPr lang="en-US"/>
        </a:p>
      </dgm:t>
    </dgm:pt>
    <dgm:pt modelId="{E25B3709-A456-46E1-B70F-DBDAE373A581}">
      <dgm:prSet/>
      <dgm:spPr/>
      <dgm:t>
        <a:bodyPr/>
        <a:lstStyle/>
        <a:p>
          <a:r>
            <a:rPr lang="en-IN"/>
            <a:t>The adolescence of Jenny is involved with an adult caregiving role. </a:t>
          </a:r>
          <a:endParaRPr lang="en-US"/>
        </a:p>
      </dgm:t>
    </dgm:pt>
    <dgm:pt modelId="{D681EA5B-3E1D-4272-8585-84C43D5329F3}" type="parTrans" cxnId="{BCC0BDDA-47C2-4C3E-8F23-13993F5FC6EE}">
      <dgm:prSet/>
      <dgm:spPr/>
      <dgm:t>
        <a:bodyPr/>
        <a:lstStyle/>
        <a:p>
          <a:endParaRPr lang="en-US"/>
        </a:p>
      </dgm:t>
    </dgm:pt>
    <dgm:pt modelId="{C5C83EC7-E851-400F-A62D-F2F28856220D}" type="sibTrans" cxnId="{BCC0BDDA-47C2-4C3E-8F23-13993F5FC6EE}">
      <dgm:prSet/>
      <dgm:spPr/>
      <dgm:t>
        <a:bodyPr/>
        <a:lstStyle/>
        <a:p>
          <a:endParaRPr lang="en-US"/>
        </a:p>
      </dgm:t>
    </dgm:pt>
    <dgm:pt modelId="{6DAC7E52-C1B8-49EB-B38F-5474EFF931AB}">
      <dgm:prSet/>
      <dgm:spPr/>
      <dgm:t>
        <a:bodyPr/>
        <a:lstStyle/>
        <a:p>
          <a:r>
            <a:rPr lang="en-IN"/>
            <a:t>This indicates that Jenny does not have age-appropriate social learning opportunities due to her involvement with the care of her mother. </a:t>
          </a:r>
          <a:endParaRPr lang="en-US"/>
        </a:p>
      </dgm:t>
    </dgm:pt>
    <dgm:pt modelId="{A4FB5B67-628B-4E4E-8D96-E4D5018C15CE}" type="parTrans" cxnId="{04302400-904B-426A-A109-34A592BDC7BF}">
      <dgm:prSet/>
      <dgm:spPr/>
      <dgm:t>
        <a:bodyPr/>
        <a:lstStyle/>
        <a:p>
          <a:endParaRPr lang="en-US"/>
        </a:p>
      </dgm:t>
    </dgm:pt>
    <dgm:pt modelId="{19F107F4-6E07-4B0B-9BF2-868FC9FF7FAB}" type="sibTrans" cxnId="{04302400-904B-426A-A109-34A592BDC7BF}">
      <dgm:prSet/>
      <dgm:spPr/>
      <dgm:t>
        <a:bodyPr/>
        <a:lstStyle/>
        <a:p>
          <a:endParaRPr lang="en-US"/>
        </a:p>
      </dgm:t>
    </dgm:pt>
    <dgm:pt modelId="{B4C09074-D939-4285-A1B1-53F87534E318}">
      <dgm:prSet/>
      <dgm:spPr/>
      <dgm:t>
        <a:bodyPr/>
        <a:lstStyle/>
        <a:p>
          <a:r>
            <a:rPr lang="en-IN"/>
            <a:t>These are out of the scope of her development; appropriate interaction can negatively impact the zone of proximal development of individuals (Flair, 2024). </a:t>
          </a:r>
          <a:endParaRPr lang="en-US"/>
        </a:p>
      </dgm:t>
    </dgm:pt>
    <dgm:pt modelId="{BF6023C3-453B-42F0-BD78-247A5D4B3391}" type="parTrans" cxnId="{CA5316E8-165B-481B-897B-522CEB668189}">
      <dgm:prSet/>
      <dgm:spPr/>
      <dgm:t>
        <a:bodyPr/>
        <a:lstStyle/>
        <a:p>
          <a:endParaRPr lang="en-US"/>
        </a:p>
      </dgm:t>
    </dgm:pt>
    <dgm:pt modelId="{9123515D-C535-4203-A884-BF82F2ED8225}" type="sibTrans" cxnId="{CA5316E8-165B-481B-897B-522CEB668189}">
      <dgm:prSet/>
      <dgm:spPr/>
      <dgm:t>
        <a:bodyPr/>
        <a:lstStyle/>
        <a:p>
          <a:endParaRPr lang="en-US"/>
        </a:p>
      </dgm:t>
    </dgm:pt>
    <dgm:pt modelId="{01B8BB00-7754-419E-9991-942E42815209}">
      <dgm:prSet/>
      <dgm:spPr/>
      <dgm:t>
        <a:bodyPr/>
        <a:lstStyle/>
        <a:p>
          <a:r>
            <a:rPr lang="en-IN"/>
            <a:t>Due to the lack of scaffolding from her father and society, her sense of identity and development can be impacted negatively.</a:t>
          </a:r>
          <a:endParaRPr lang="en-US"/>
        </a:p>
      </dgm:t>
    </dgm:pt>
    <dgm:pt modelId="{4CCA0830-6261-45D2-83FC-F19FE9AE9543}" type="parTrans" cxnId="{C64A604D-554A-46D8-881B-CD7F2B46D126}">
      <dgm:prSet/>
      <dgm:spPr/>
      <dgm:t>
        <a:bodyPr/>
        <a:lstStyle/>
        <a:p>
          <a:endParaRPr lang="en-US"/>
        </a:p>
      </dgm:t>
    </dgm:pt>
    <dgm:pt modelId="{694AD0C4-3349-47A4-B8ED-37733FF906AD}" type="sibTrans" cxnId="{C64A604D-554A-46D8-881B-CD7F2B46D126}">
      <dgm:prSet/>
      <dgm:spPr/>
      <dgm:t>
        <a:bodyPr/>
        <a:lstStyle/>
        <a:p>
          <a:endParaRPr lang="en-US"/>
        </a:p>
      </dgm:t>
    </dgm:pt>
    <dgm:pt modelId="{9B20A9AA-5DE1-4E82-93BE-BE7AEB106D72}" type="pres">
      <dgm:prSet presAssocID="{C4B1FE6B-0AA2-4C47-84EF-2E0DBC639A69}" presName="diagram" presStyleCnt="0">
        <dgm:presLayoutVars>
          <dgm:dir/>
          <dgm:resizeHandles val="exact"/>
        </dgm:presLayoutVars>
      </dgm:prSet>
      <dgm:spPr/>
    </dgm:pt>
    <dgm:pt modelId="{C0C8D464-B6E1-4FE5-9791-E339FFEA6922}" type="pres">
      <dgm:prSet presAssocID="{E25B3709-A456-46E1-B70F-DBDAE373A581}" presName="node" presStyleLbl="node1" presStyleIdx="0" presStyleCnt="4">
        <dgm:presLayoutVars>
          <dgm:bulletEnabled val="1"/>
        </dgm:presLayoutVars>
      </dgm:prSet>
      <dgm:spPr/>
    </dgm:pt>
    <dgm:pt modelId="{26ECBCE2-AF11-43D8-9EF0-BBB22E1B36AD}" type="pres">
      <dgm:prSet presAssocID="{C5C83EC7-E851-400F-A62D-F2F28856220D}" presName="sibTrans" presStyleCnt="0"/>
      <dgm:spPr/>
    </dgm:pt>
    <dgm:pt modelId="{6B9E9104-51C1-482C-9F26-9274BF39EB31}" type="pres">
      <dgm:prSet presAssocID="{6DAC7E52-C1B8-49EB-B38F-5474EFF931AB}" presName="node" presStyleLbl="node1" presStyleIdx="1" presStyleCnt="4">
        <dgm:presLayoutVars>
          <dgm:bulletEnabled val="1"/>
        </dgm:presLayoutVars>
      </dgm:prSet>
      <dgm:spPr/>
    </dgm:pt>
    <dgm:pt modelId="{B7B194AD-65A2-4ED4-B4DC-08AF63CB7D66}" type="pres">
      <dgm:prSet presAssocID="{19F107F4-6E07-4B0B-9BF2-868FC9FF7FAB}" presName="sibTrans" presStyleCnt="0"/>
      <dgm:spPr/>
    </dgm:pt>
    <dgm:pt modelId="{31B169D2-21A1-4D43-BF71-A0655E2513C9}" type="pres">
      <dgm:prSet presAssocID="{B4C09074-D939-4285-A1B1-53F87534E318}" presName="node" presStyleLbl="node1" presStyleIdx="2" presStyleCnt="4">
        <dgm:presLayoutVars>
          <dgm:bulletEnabled val="1"/>
        </dgm:presLayoutVars>
      </dgm:prSet>
      <dgm:spPr/>
    </dgm:pt>
    <dgm:pt modelId="{AF7D16E2-0035-483D-831D-17665C77035A}" type="pres">
      <dgm:prSet presAssocID="{9123515D-C535-4203-A884-BF82F2ED8225}" presName="sibTrans" presStyleCnt="0"/>
      <dgm:spPr/>
    </dgm:pt>
    <dgm:pt modelId="{F8F20670-4DF0-484B-9711-1BFD338ADBC3}" type="pres">
      <dgm:prSet presAssocID="{01B8BB00-7754-419E-9991-942E42815209}" presName="node" presStyleLbl="node1" presStyleIdx="3" presStyleCnt="4">
        <dgm:presLayoutVars>
          <dgm:bulletEnabled val="1"/>
        </dgm:presLayoutVars>
      </dgm:prSet>
      <dgm:spPr/>
    </dgm:pt>
  </dgm:ptLst>
  <dgm:cxnLst>
    <dgm:cxn modelId="{04302400-904B-426A-A109-34A592BDC7BF}" srcId="{C4B1FE6B-0AA2-4C47-84EF-2E0DBC639A69}" destId="{6DAC7E52-C1B8-49EB-B38F-5474EFF931AB}" srcOrd="1" destOrd="0" parTransId="{A4FB5B67-628B-4E4E-8D96-E4D5018C15CE}" sibTransId="{19F107F4-6E07-4B0B-9BF2-868FC9FF7FAB}"/>
    <dgm:cxn modelId="{C64A604D-554A-46D8-881B-CD7F2B46D126}" srcId="{C4B1FE6B-0AA2-4C47-84EF-2E0DBC639A69}" destId="{01B8BB00-7754-419E-9991-942E42815209}" srcOrd="3" destOrd="0" parTransId="{4CCA0830-6261-45D2-83FC-F19FE9AE9543}" sibTransId="{694AD0C4-3349-47A4-B8ED-37733FF906AD}"/>
    <dgm:cxn modelId="{735E9274-B1A1-490A-9CFE-F993FDD75329}" type="presOf" srcId="{B4C09074-D939-4285-A1B1-53F87534E318}" destId="{31B169D2-21A1-4D43-BF71-A0655E2513C9}" srcOrd="0" destOrd="0" presId="urn:microsoft.com/office/officeart/2005/8/layout/default"/>
    <dgm:cxn modelId="{A60D0981-AB02-4C17-BF90-83E31F0F9581}" type="presOf" srcId="{6DAC7E52-C1B8-49EB-B38F-5474EFF931AB}" destId="{6B9E9104-51C1-482C-9F26-9274BF39EB31}" srcOrd="0" destOrd="0" presId="urn:microsoft.com/office/officeart/2005/8/layout/default"/>
    <dgm:cxn modelId="{0722A09C-B444-4553-BDBC-032E7EB9F3D9}" type="presOf" srcId="{E25B3709-A456-46E1-B70F-DBDAE373A581}" destId="{C0C8D464-B6E1-4FE5-9791-E339FFEA6922}" srcOrd="0" destOrd="0" presId="urn:microsoft.com/office/officeart/2005/8/layout/default"/>
    <dgm:cxn modelId="{8B3ABCA9-1535-4A2D-A296-571AB7CF4CB5}" type="presOf" srcId="{01B8BB00-7754-419E-9991-942E42815209}" destId="{F8F20670-4DF0-484B-9711-1BFD338ADBC3}" srcOrd="0" destOrd="0" presId="urn:microsoft.com/office/officeart/2005/8/layout/default"/>
    <dgm:cxn modelId="{BCC0BDDA-47C2-4C3E-8F23-13993F5FC6EE}" srcId="{C4B1FE6B-0AA2-4C47-84EF-2E0DBC639A69}" destId="{E25B3709-A456-46E1-B70F-DBDAE373A581}" srcOrd="0" destOrd="0" parTransId="{D681EA5B-3E1D-4272-8585-84C43D5329F3}" sibTransId="{C5C83EC7-E851-400F-A62D-F2F28856220D}"/>
    <dgm:cxn modelId="{CA5316E8-165B-481B-897B-522CEB668189}" srcId="{C4B1FE6B-0AA2-4C47-84EF-2E0DBC639A69}" destId="{B4C09074-D939-4285-A1B1-53F87534E318}" srcOrd="2" destOrd="0" parTransId="{BF6023C3-453B-42F0-BD78-247A5D4B3391}" sibTransId="{9123515D-C535-4203-A884-BF82F2ED8225}"/>
    <dgm:cxn modelId="{950593ED-2F32-4CE0-9213-48DB5328328D}" type="presOf" srcId="{C4B1FE6B-0AA2-4C47-84EF-2E0DBC639A69}" destId="{9B20A9AA-5DE1-4E82-93BE-BE7AEB106D72}" srcOrd="0" destOrd="0" presId="urn:microsoft.com/office/officeart/2005/8/layout/default"/>
    <dgm:cxn modelId="{CE270C45-7CBF-4F3E-8D94-8AF106A69CAC}" type="presParOf" srcId="{9B20A9AA-5DE1-4E82-93BE-BE7AEB106D72}" destId="{C0C8D464-B6E1-4FE5-9791-E339FFEA6922}" srcOrd="0" destOrd="0" presId="urn:microsoft.com/office/officeart/2005/8/layout/default"/>
    <dgm:cxn modelId="{B8FCEFD6-A096-4204-89EC-6CE38CEFFD25}" type="presParOf" srcId="{9B20A9AA-5DE1-4E82-93BE-BE7AEB106D72}" destId="{26ECBCE2-AF11-43D8-9EF0-BBB22E1B36AD}" srcOrd="1" destOrd="0" presId="urn:microsoft.com/office/officeart/2005/8/layout/default"/>
    <dgm:cxn modelId="{4CDC493C-79A0-4384-84D2-7088F8AA9C1D}" type="presParOf" srcId="{9B20A9AA-5DE1-4E82-93BE-BE7AEB106D72}" destId="{6B9E9104-51C1-482C-9F26-9274BF39EB31}" srcOrd="2" destOrd="0" presId="urn:microsoft.com/office/officeart/2005/8/layout/default"/>
    <dgm:cxn modelId="{B0B1A20D-AF8D-41AA-AA42-AF9722CED231}" type="presParOf" srcId="{9B20A9AA-5DE1-4E82-93BE-BE7AEB106D72}" destId="{B7B194AD-65A2-4ED4-B4DC-08AF63CB7D66}" srcOrd="3" destOrd="0" presId="urn:microsoft.com/office/officeart/2005/8/layout/default"/>
    <dgm:cxn modelId="{F9868110-7DB1-4245-B126-C969C8FB254A}" type="presParOf" srcId="{9B20A9AA-5DE1-4E82-93BE-BE7AEB106D72}" destId="{31B169D2-21A1-4D43-BF71-A0655E2513C9}" srcOrd="4" destOrd="0" presId="urn:microsoft.com/office/officeart/2005/8/layout/default"/>
    <dgm:cxn modelId="{3151EEDC-9CD8-4E4F-BC24-DA9A4A6C6A56}" type="presParOf" srcId="{9B20A9AA-5DE1-4E82-93BE-BE7AEB106D72}" destId="{AF7D16E2-0035-483D-831D-17665C77035A}" srcOrd="5" destOrd="0" presId="urn:microsoft.com/office/officeart/2005/8/layout/default"/>
    <dgm:cxn modelId="{EC5A22AB-A7A3-48E6-B409-3DEFF64E181C}" type="presParOf" srcId="{9B20A9AA-5DE1-4E82-93BE-BE7AEB106D72}" destId="{F8F20670-4DF0-484B-9711-1BFD338ADBC3}"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B6E09AF-F3F4-47AD-9A62-821F1CF89DD9}" type="doc">
      <dgm:prSet loTypeId="urn:microsoft.com/office/officeart/2005/8/layout/hList7" loCatId="list" qsTypeId="urn:microsoft.com/office/officeart/2005/8/quickstyle/simple1" qsCatId="simple" csTypeId="urn:microsoft.com/office/officeart/2005/8/colors/colorful3" csCatId="colorful" phldr="1"/>
      <dgm:spPr/>
      <dgm:t>
        <a:bodyPr/>
        <a:lstStyle/>
        <a:p>
          <a:endParaRPr lang="en-IN"/>
        </a:p>
      </dgm:t>
    </dgm:pt>
    <dgm:pt modelId="{6C453EEB-8A18-4383-BC66-9F466769AE12}">
      <dgm:prSet/>
      <dgm:spPr/>
      <dgm:t>
        <a:bodyPr/>
        <a:lstStyle/>
        <a:p>
          <a:r>
            <a:rPr lang="en-IN"/>
            <a:t>Increased adult-centred social interaction due to her responsibilities.</a:t>
          </a:r>
        </a:p>
      </dgm:t>
    </dgm:pt>
    <dgm:pt modelId="{45FF287F-3A69-4CB5-AE46-56AB0982E9BC}" type="parTrans" cxnId="{B9EC6784-06FC-42A6-A192-53344156626A}">
      <dgm:prSet/>
      <dgm:spPr/>
      <dgm:t>
        <a:bodyPr/>
        <a:lstStyle/>
        <a:p>
          <a:endParaRPr lang="en-IN"/>
        </a:p>
      </dgm:t>
    </dgm:pt>
    <dgm:pt modelId="{D9C92C86-39C3-4C46-96D6-49233F9EC522}" type="sibTrans" cxnId="{B9EC6784-06FC-42A6-A192-53344156626A}">
      <dgm:prSet/>
      <dgm:spPr/>
      <dgm:t>
        <a:bodyPr/>
        <a:lstStyle/>
        <a:p>
          <a:endParaRPr lang="en-IN"/>
        </a:p>
      </dgm:t>
    </dgm:pt>
    <dgm:pt modelId="{1BA755EC-2DD0-4037-BE50-7706716DCE22}">
      <dgm:prSet/>
      <dgm:spPr/>
      <dgm:t>
        <a:bodyPr/>
        <a:lstStyle/>
        <a:p>
          <a:r>
            <a:rPr lang="en-IN"/>
            <a:t>Enhanced sense of problem-solving and responsibility due to prolonged caregiving.</a:t>
          </a:r>
        </a:p>
      </dgm:t>
    </dgm:pt>
    <dgm:pt modelId="{82E9D489-CBAF-442D-848B-5B7374121C0A}" type="parTrans" cxnId="{4E008BE3-299A-47B0-8339-B3A3DD612BFF}">
      <dgm:prSet/>
      <dgm:spPr/>
      <dgm:t>
        <a:bodyPr/>
        <a:lstStyle/>
        <a:p>
          <a:endParaRPr lang="en-IN"/>
        </a:p>
      </dgm:t>
    </dgm:pt>
    <dgm:pt modelId="{BAB0FAFA-CA99-432C-AF43-92F47C181D1B}" type="sibTrans" cxnId="{4E008BE3-299A-47B0-8339-B3A3DD612BFF}">
      <dgm:prSet/>
      <dgm:spPr/>
      <dgm:t>
        <a:bodyPr/>
        <a:lstStyle/>
        <a:p>
          <a:endParaRPr lang="en-IN"/>
        </a:p>
      </dgm:t>
    </dgm:pt>
    <dgm:pt modelId="{EB95C78F-C026-4950-A12C-7FC09477D3E6}">
      <dgm:prSet/>
      <dgm:spPr/>
      <dgm:t>
        <a:bodyPr/>
        <a:lstStyle/>
        <a:p>
          <a:r>
            <a:rPr lang="en-IN"/>
            <a:t>The lack of peer interaction for adolescents like Jenny can subject her to depression, anxiety and chronic loneliness (Orben, Tomova and Blakemore, 2020).</a:t>
          </a:r>
        </a:p>
      </dgm:t>
    </dgm:pt>
    <dgm:pt modelId="{C4C083B1-1327-45AE-A53F-B92B919D7318}" type="parTrans" cxnId="{C1014B88-F5CD-40B2-B8BB-A678136E7E24}">
      <dgm:prSet/>
      <dgm:spPr/>
      <dgm:t>
        <a:bodyPr/>
        <a:lstStyle/>
        <a:p>
          <a:endParaRPr lang="en-IN"/>
        </a:p>
      </dgm:t>
    </dgm:pt>
    <dgm:pt modelId="{7E38395D-7E1D-4299-BD2A-89C2A84B97A4}" type="sibTrans" cxnId="{C1014B88-F5CD-40B2-B8BB-A678136E7E24}">
      <dgm:prSet/>
      <dgm:spPr/>
      <dgm:t>
        <a:bodyPr/>
        <a:lstStyle/>
        <a:p>
          <a:endParaRPr lang="en-IN"/>
        </a:p>
      </dgm:t>
    </dgm:pt>
    <dgm:pt modelId="{63CC5BD9-0664-45DB-898F-DC03BA854BFE}" type="pres">
      <dgm:prSet presAssocID="{DB6E09AF-F3F4-47AD-9A62-821F1CF89DD9}" presName="Name0" presStyleCnt="0">
        <dgm:presLayoutVars>
          <dgm:dir/>
          <dgm:resizeHandles val="exact"/>
        </dgm:presLayoutVars>
      </dgm:prSet>
      <dgm:spPr/>
    </dgm:pt>
    <dgm:pt modelId="{1D7FA686-C86D-40E9-96E5-AEC7B62709CE}" type="pres">
      <dgm:prSet presAssocID="{DB6E09AF-F3F4-47AD-9A62-821F1CF89DD9}" presName="fgShape" presStyleLbl="fgShp" presStyleIdx="0" presStyleCnt="1"/>
      <dgm:spPr/>
    </dgm:pt>
    <dgm:pt modelId="{B0C99D6B-794D-4B32-8DFD-6F6FB279E263}" type="pres">
      <dgm:prSet presAssocID="{DB6E09AF-F3F4-47AD-9A62-821F1CF89DD9}" presName="linComp" presStyleCnt="0"/>
      <dgm:spPr/>
    </dgm:pt>
    <dgm:pt modelId="{E511D962-394C-48EE-B38D-E35438930BE5}" type="pres">
      <dgm:prSet presAssocID="{6C453EEB-8A18-4383-BC66-9F466769AE12}" presName="compNode" presStyleCnt="0"/>
      <dgm:spPr/>
    </dgm:pt>
    <dgm:pt modelId="{A5C8F381-242C-4401-9006-09DC2B693A20}" type="pres">
      <dgm:prSet presAssocID="{6C453EEB-8A18-4383-BC66-9F466769AE12}" presName="bkgdShape" presStyleLbl="node1" presStyleIdx="0" presStyleCnt="3"/>
      <dgm:spPr/>
    </dgm:pt>
    <dgm:pt modelId="{FCC2FEA7-F34A-4228-AD29-98CECA041D31}" type="pres">
      <dgm:prSet presAssocID="{6C453EEB-8A18-4383-BC66-9F466769AE12}" presName="nodeTx" presStyleLbl="node1" presStyleIdx="0" presStyleCnt="3">
        <dgm:presLayoutVars>
          <dgm:bulletEnabled val="1"/>
        </dgm:presLayoutVars>
      </dgm:prSet>
      <dgm:spPr/>
    </dgm:pt>
    <dgm:pt modelId="{451F5BDD-A420-478D-9E4A-F4B5D1639431}" type="pres">
      <dgm:prSet presAssocID="{6C453EEB-8A18-4383-BC66-9F466769AE12}" presName="invisiNode" presStyleLbl="node1" presStyleIdx="0" presStyleCnt="3"/>
      <dgm:spPr/>
    </dgm:pt>
    <dgm:pt modelId="{AC4C8799-5C51-4B32-952E-B923C615AD83}" type="pres">
      <dgm:prSet presAssocID="{6C453EEB-8A18-4383-BC66-9F466769AE12}" presName="imagNode" presStyleLbl="fgImgPlac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Man with cane with solid fill"/>
        </a:ext>
      </dgm:extLst>
    </dgm:pt>
    <dgm:pt modelId="{699A7444-0561-4AF4-9E51-007BEDDAE580}" type="pres">
      <dgm:prSet presAssocID="{D9C92C86-39C3-4C46-96D6-49233F9EC522}" presName="sibTrans" presStyleLbl="sibTrans2D1" presStyleIdx="0" presStyleCnt="0"/>
      <dgm:spPr/>
    </dgm:pt>
    <dgm:pt modelId="{4DF89E30-8702-4434-8A48-C3AF7C29BDF4}" type="pres">
      <dgm:prSet presAssocID="{1BA755EC-2DD0-4037-BE50-7706716DCE22}" presName="compNode" presStyleCnt="0"/>
      <dgm:spPr/>
    </dgm:pt>
    <dgm:pt modelId="{6A0996F0-2011-4A25-A08F-F79FD0D05B13}" type="pres">
      <dgm:prSet presAssocID="{1BA755EC-2DD0-4037-BE50-7706716DCE22}" presName="bkgdShape" presStyleLbl="node1" presStyleIdx="1" presStyleCnt="3"/>
      <dgm:spPr/>
    </dgm:pt>
    <dgm:pt modelId="{189B2DEB-9DC4-4B0E-83EC-3C25A3B3ABB0}" type="pres">
      <dgm:prSet presAssocID="{1BA755EC-2DD0-4037-BE50-7706716DCE22}" presName="nodeTx" presStyleLbl="node1" presStyleIdx="1" presStyleCnt="3">
        <dgm:presLayoutVars>
          <dgm:bulletEnabled val="1"/>
        </dgm:presLayoutVars>
      </dgm:prSet>
      <dgm:spPr/>
    </dgm:pt>
    <dgm:pt modelId="{F528918C-7EEC-4B40-96C9-4376598ADEFA}" type="pres">
      <dgm:prSet presAssocID="{1BA755EC-2DD0-4037-BE50-7706716DCE22}" presName="invisiNode" presStyleLbl="node1" presStyleIdx="1" presStyleCnt="3"/>
      <dgm:spPr/>
    </dgm:pt>
    <dgm:pt modelId="{271D52A6-B075-49C2-B207-2C73B73D73EA}" type="pres">
      <dgm:prSet presAssocID="{1BA755EC-2DD0-4037-BE50-7706716DCE22}" presName="imagNode" presStyleLbl="fgImgPlace1" presStyleIdx="1" presStyleCnt="3"/>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Lightbulb and gear with solid fill"/>
        </a:ext>
      </dgm:extLst>
    </dgm:pt>
    <dgm:pt modelId="{65B652E3-8ED4-4FDD-99C5-0277BB0EBA53}" type="pres">
      <dgm:prSet presAssocID="{BAB0FAFA-CA99-432C-AF43-92F47C181D1B}" presName="sibTrans" presStyleLbl="sibTrans2D1" presStyleIdx="0" presStyleCnt="0"/>
      <dgm:spPr/>
    </dgm:pt>
    <dgm:pt modelId="{80CF1DC9-7A15-4C80-8B1A-13ACFA497D17}" type="pres">
      <dgm:prSet presAssocID="{EB95C78F-C026-4950-A12C-7FC09477D3E6}" presName="compNode" presStyleCnt="0"/>
      <dgm:spPr/>
    </dgm:pt>
    <dgm:pt modelId="{D477BE27-4619-4F07-A244-1F78FDCE1D12}" type="pres">
      <dgm:prSet presAssocID="{EB95C78F-C026-4950-A12C-7FC09477D3E6}" presName="bkgdShape" presStyleLbl="node1" presStyleIdx="2" presStyleCnt="3"/>
      <dgm:spPr/>
    </dgm:pt>
    <dgm:pt modelId="{465C03B1-92FF-4D44-85CD-1BDDBD629190}" type="pres">
      <dgm:prSet presAssocID="{EB95C78F-C026-4950-A12C-7FC09477D3E6}" presName="nodeTx" presStyleLbl="node1" presStyleIdx="2" presStyleCnt="3">
        <dgm:presLayoutVars>
          <dgm:bulletEnabled val="1"/>
        </dgm:presLayoutVars>
      </dgm:prSet>
      <dgm:spPr/>
    </dgm:pt>
    <dgm:pt modelId="{803193C1-4082-445A-8D11-11ADF774EF60}" type="pres">
      <dgm:prSet presAssocID="{EB95C78F-C026-4950-A12C-7FC09477D3E6}" presName="invisiNode" presStyleLbl="node1" presStyleIdx="2" presStyleCnt="3"/>
      <dgm:spPr/>
    </dgm:pt>
    <dgm:pt modelId="{8FB09CBF-F570-416B-A721-4F95F0955042}" type="pres">
      <dgm:prSet presAssocID="{EB95C78F-C026-4950-A12C-7FC09477D3E6}" presName="imagNode" presStyleLbl="fgImgPlace1" presStyleIdx="2" presStyleCnt="3"/>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Blockchain with solid fill"/>
        </a:ext>
      </dgm:extLst>
    </dgm:pt>
  </dgm:ptLst>
  <dgm:cxnLst>
    <dgm:cxn modelId="{34E51526-8EED-4F1B-A56F-245F3A43165E}" type="presOf" srcId="{6C453EEB-8A18-4383-BC66-9F466769AE12}" destId="{A5C8F381-242C-4401-9006-09DC2B693A20}" srcOrd="0" destOrd="0" presId="urn:microsoft.com/office/officeart/2005/8/layout/hList7"/>
    <dgm:cxn modelId="{DA8A2F3F-522F-41B4-9279-0E2489324086}" type="presOf" srcId="{D9C92C86-39C3-4C46-96D6-49233F9EC522}" destId="{699A7444-0561-4AF4-9E51-007BEDDAE580}" srcOrd="0" destOrd="0" presId="urn:microsoft.com/office/officeart/2005/8/layout/hList7"/>
    <dgm:cxn modelId="{82CB5754-EB35-4E3B-8642-9CB901F7E853}" type="presOf" srcId="{6C453EEB-8A18-4383-BC66-9F466769AE12}" destId="{FCC2FEA7-F34A-4228-AD29-98CECA041D31}" srcOrd="1" destOrd="0" presId="urn:microsoft.com/office/officeart/2005/8/layout/hList7"/>
    <dgm:cxn modelId="{B9EC6784-06FC-42A6-A192-53344156626A}" srcId="{DB6E09AF-F3F4-47AD-9A62-821F1CF89DD9}" destId="{6C453EEB-8A18-4383-BC66-9F466769AE12}" srcOrd="0" destOrd="0" parTransId="{45FF287F-3A69-4CB5-AE46-56AB0982E9BC}" sibTransId="{D9C92C86-39C3-4C46-96D6-49233F9EC522}"/>
    <dgm:cxn modelId="{C1014B88-F5CD-40B2-B8BB-A678136E7E24}" srcId="{DB6E09AF-F3F4-47AD-9A62-821F1CF89DD9}" destId="{EB95C78F-C026-4950-A12C-7FC09477D3E6}" srcOrd="2" destOrd="0" parTransId="{C4C083B1-1327-45AE-A53F-B92B919D7318}" sibTransId="{7E38395D-7E1D-4299-BD2A-89C2A84B97A4}"/>
    <dgm:cxn modelId="{B5165290-8A16-429C-9DE9-E3EB5B2754F2}" type="presOf" srcId="{EB95C78F-C026-4950-A12C-7FC09477D3E6}" destId="{D477BE27-4619-4F07-A244-1F78FDCE1D12}" srcOrd="0" destOrd="0" presId="urn:microsoft.com/office/officeart/2005/8/layout/hList7"/>
    <dgm:cxn modelId="{A2D02D9D-DA03-434F-A8AC-5327CC5DB821}" type="presOf" srcId="{BAB0FAFA-CA99-432C-AF43-92F47C181D1B}" destId="{65B652E3-8ED4-4FDD-99C5-0277BB0EBA53}" srcOrd="0" destOrd="0" presId="urn:microsoft.com/office/officeart/2005/8/layout/hList7"/>
    <dgm:cxn modelId="{2A0ED8B4-2F95-4E81-B8E1-6142F6AECB46}" type="presOf" srcId="{1BA755EC-2DD0-4037-BE50-7706716DCE22}" destId="{6A0996F0-2011-4A25-A08F-F79FD0D05B13}" srcOrd="0" destOrd="0" presId="urn:microsoft.com/office/officeart/2005/8/layout/hList7"/>
    <dgm:cxn modelId="{5EA16EBB-DE4B-4290-829F-EAAA697FB1C0}" type="presOf" srcId="{EB95C78F-C026-4950-A12C-7FC09477D3E6}" destId="{465C03B1-92FF-4D44-85CD-1BDDBD629190}" srcOrd="1" destOrd="0" presId="urn:microsoft.com/office/officeart/2005/8/layout/hList7"/>
    <dgm:cxn modelId="{655219DD-9F4D-4C88-9616-6BC0176DA666}" type="presOf" srcId="{DB6E09AF-F3F4-47AD-9A62-821F1CF89DD9}" destId="{63CC5BD9-0664-45DB-898F-DC03BA854BFE}" srcOrd="0" destOrd="0" presId="urn:microsoft.com/office/officeart/2005/8/layout/hList7"/>
    <dgm:cxn modelId="{4E008BE3-299A-47B0-8339-B3A3DD612BFF}" srcId="{DB6E09AF-F3F4-47AD-9A62-821F1CF89DD9}" destId="{1BA755EC-2DD0-4037-BE50-7706716DCE22}" srcOrd="1" destOrd="0" parTransId="{82E9D489-CBAF-442D-848B-5B7374121C0A}" sibTransId="{BAB0FAFA-CA99-432C-AF43-92F47C181D1B}"/>
    <dgm:cxn modelId="{865457EA-0E00-4B7B-839C-A0A57B358287}" type="presOf" srcId="{1BA755EC-2DD0-4037-BE50-7706716DCE22}" destId="{189B2DEB-9DC4-4B0E-83EC-3C25A3B3ABB0}" srcOrd="1" destOrd="0" presId="urn:microsoft.com/office/officeart/2005/8/layout/hList7"/>
    <dgm:cxn modelId="{1408CE3A-F645-4312-9952-5DC41518F9B1}" type="presParOf" srcId="{63CC5BD9-0664-45DB-898F-DC03BA854BFE}" destId="{1D7FA686-C86D-40E9-96E5-AEC7B62709CE}" srcOrd="0" destOrd="0" presId="urn:microsoft.com/office/officeart/2005/8/layout/hList7"/>
    <dgm:cxn modelId="{F2D2335A-0D7F-4228-85E4-4644802F7177}" type="presParOf" srcId="{63CC5BD9-0664-45DB-898F-DC03BA854BFE}" destId="{B0C99D6B-794D-4B32-8DFD-6F6FB279E263}" srcOrd="1" destOrd="0" presId="urn:microsoft.com/office/officeart/2005/8/layout/hList7"/>
    <dgm:cxn modelId="{EA53A9C5-5F9F-4A5F-96FE-00515F8B00FF}" type="presParOf" srcId="{B0C99D6B-794D-4B32-8DFD-6F6FB279E263}" destId="{E511D962-394C-48EE-B38D-E35438930BE5}" srcOrd="0" destOrd="0" presId="urn:microsoft.com/office/officeart/2005/8/layout/hList7"/>
    <dgm:cxn modelId="{BA247B54-B38C-4FF9-A2BD-3080B44B6126}" type="presParOf" srcId="{E511D962-394C-48EE-B38D-E35438930BE5}" destId="{A5C8F381-242C-4401-9006-09DC2B693A20}" srcOrd="0" destOrd="0" presId="urn:microsoft.com/office/officeart/2005/8/layout/hList7"/>
    <dgm:cxn modelId="{E353BE4B-5C9B-474A-A34E-3B9336C02509}" type="presParOf" srcId="{E511D962-394C-48EE-B38D-E35438930BE5}" destId="{FCC2FEA7-F34A-4228-AD29-98CECA041D31}" srcOrd="1" destOrd="0" presId="urn:microsoft.com/office/officeart/2005/8/layout/hList7"/>
    <dgm:cxn modelId="{C2F211A7-BB3E-4C6A-B5B3-8FD9C43C8D74}" type="presParOf" srcId="{E511D962-394C-48EE-B38D-E35438930BE5}" destId="{451F5BDD-A420-478D-9E4A-F4B5D1639431}" srcOrd="2" destOrd="0" presId="urn:microsoft.com/office/officeart/2005/8/layout/hList7"/>
    <dgm:cxn modelId="{810D3F50-5892-4E15-9587-9ECD4A7EC188}" type="presParOf" srcId="{E511D962-394C-48EE-B38D-E35438930BE5}" destId="{AC4C8799-5C51-4B32-952E-B923C615AD83}" srcOrd="3" destOrd="0" presId="urn:microsoft.com/office/officeart/2005/8/layout/hList7"/>
    <dgm:cxn modelId="{1B4E155E-F131-4376-9ECC-393E37425A0F}" type="presParOf" srcId="{B0C99D6B-794D-4B32-8DFD-6F6FB279E263}" destId="{699A7444-0561-4AF4-9E51-007BEDDAE580}" srcOrd="1" destOrd="0" presId="urn:microsoft.com/office/officeart/2005/8/layout/hList7"/>
    <dgm:cxn modelId="{4A493B9E-F77D-47BC-B048-A4932A40A6AE}" type="presParOf" srcId="{B0C99D6B-794D-4B32-8DFD-6F6FB279E263}" destId="{4DF89E30-8702-4434-8A48-C3AF7C29BDF4}" srcOrd="2" destOrd="0" presId="urn:microsoft.com/office/officeart/2005/8/layout/hList7"/>
    <dgm:cxn modelId="{6E85881F-66E9-4858-89DD-C8D18A1EE997}" type="presParOf" srcId="{4DF89E30-8702-4434-8A48-C3AF7C29BDF4}" destId="{6A0996F0-2011-4A25-A08F-F79FD0D05B13}" srcOrd="0" destOrd="0" presId="urn:microsoft.com/office/officeart/2005/8/layout/hList7"/>
    <dgm:cxn modelId="{CC665A54-5AAE-4142-9A09-12745C96913F}" type="presParOf" srcId="{4DF89E30-8702-4434-8A48-C3AF7C29BDF4}" destId="{189B2DEB-9DC4-4B0E-83EC-3C25A3B3ABB0}" srcOrd="1" destOrd="0" presId="urn:microsoft.com/office/officeart/2005/8/layout/hList7"/>
    <dgm:cxn modelId="{9C3E3BA1-E049-4148-B685-1AD08AB2A092}" type="presParOf" srcId="{4DF89E30-8702-4434-8A48-C3AF7C29BDF4}" destId="{F528918C-7EEC-4B40-96C9-4376598ADEFA}" srcOrd="2" destOrd="0" presId="urn:microsoft.com/office/officeart/2005/8/layout/hList7"/>
    <dgm:cxn modelId="{856CC950-50C2-4EC4-8ABC-0884BA4EBE14}" type="presParOf" srcId="{4DF89E30-8702-4434-8A48-C3AF7C29BDF4}" destId="{271D52A6-B075-49C2-B207-2C73B73D73EA}" srcOrd="3" destOrd="0" presId="urn:microsoft.com/office/officeart/2005/8/layout/hList7"/>
    <dgm:cxn modelId="{C0F835F7-F3F6-4135-B90D-84782175A26A}" type="presParOf" srcId="{B0C99D6B-794D-4B32-8DFD-6F6FB279E263}" destId="{65B652E3-8ED4-4FDD-99C5-0277BB0EBA53}" srcOrd="3" destOrd="0" presId="urn:microsoft.com/office/officeart/2005/8/layout/hList7"/>
    <dgm:cxn modelId="{5BF6CB78-214B-4BF7-AB7C-2C2C172C20BF}" type="presParOf" srcId="{B0C99D6B-794D-4B32-8DFD-6F6FB279E263}" destId="{80CF1DC9-7A15-4C80-8B1A-13ACFA497D17}" srcOrd="4" destOrd="0" presId="urn:microsoft.com/office/officeart/2005/8/layout/hList7"/>
    <dgm:cxn modelId="{E4A3B54B-877D-42F0-833B-6D43788042BA}" type="presParOf" srcId="{80CF1DC9-7A15-4C80-8B1A-13ACFA497D17}" destId="{D477BE27-4619-4F07-A244-1F78FDCE1D12}" srcOrd="0" destOrd="0" presId="urn:microsoft.com/office/officeart/2005/8/layout/hList7"/>
    <dgm:cxn modelId="{9B7D9D5C-BD3D-47B2-BFB7-963441E48FFC}" type="presParOf" srcId="{80CF1DC9-7A15-4C80-8B1A-13ACFA497D17}" destId="{465C03B1-92FF-4D44-85CD-1BDDBD629190}" srcOrd="1" destOrd="0" presId="urn:microsoft.com/office/officeart/2005/8/layout/hList7"/>
    <dgm:cxn modelId="{135D9426-6988-4037-9AD4-81BED692EE0D}" type="presParOf" srcId="{80CF1DC9-7A15-4C80-8B1A-13ACFA497D17}" destId="{803193C1-4082-445A-8D11-11ADF774EF60}" srcOrd="2" destOrd="0" presId="urn:microsoft.com/office/officeart/2005/8/layout/hList7"/>
    <dgm:cxn modelId="{AD5FB2C6-5879-47C7-9DE5-AD49197A9809}" type="presParOf" srcId="{80CF1DC9-7A15-4C80-8B1A-13ACFA497D17}" destId="{8FB09CBF-F570-416B-A721-4F95F0955042}"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8C4B19C-BC46-47CB-B835-659214A76C64}" type="doc">
      <dgm:prSet loTypeId="urn:microsoft.com/office/officeart/2005/8/layout/hList1" loCatId="list" qsTypeId="urn:microsoft.com/office/officeart/2005/8/quickstyle/simple5" qsCatId="simple" csTypeId="urn:microsoft.com/office/officeart/2005/8/colors/accent2_2" csCatId="accent2"/>
      <dgm:spPr/>
      <dgm:t>
        <a:bodyPr/>
        <a:lstStyle/>
        <a:p>
          <a:endParaRPr lang="en-US"/>
        </a:p>
      </dgm:t>
    </dgm:pt>
    <dgm:pt modelId="{5D049EAE-91B2-4BDB-B9E5-607E268ABD8A}">
      <dgm:prSet/>
      <dgm:spPr/>
      <dgm:t>
        <a:bodyPr/>
        <a:lstStyle/>
        <a:p>
          <a:r>
            <a:rPr lang="en-IN" b="1"/>
            <a:t>Biological</a:t>
          </a:r>
          <a:endParaRPr lang="en-US"/>
        </a:p>
      </dgm:t>
    </dgm:pt>
    <dgm:pt modelId="{C8DE4EBF-4D1E-4B31-996D-8011D0E7655E}" type="parTrans" cxnId="{B080CDD4-1971-4E8E-B75E-4211ACCED434}">
      <dgm:prSet/>
      <dgm:spPr/>
      <dgm:t>
        <a:bodyPr/>
        <a:lstStyle/>
        <a:p>
          <a:endParaRPr lang="en-US"/>
        </a:p>
      </dgm:t>
    </dgm:pt>
    <dgm:pt modelId="{A761637B-C64E-4FB3-A8E9-DCB7663C3E43}" type="sibTrans" cxnId="{B080CDD4-1971-4E8E-B75E-4211ACCED434}">
      <dgm:prSet/>
      <dgm:spPr/>
      <dgm:t>
        <a:bodyPr/>
        <a:lstStyle/>
        <a:p>
          <a:endParaRPr lang="en-US"/>
        </a:p>
      </dgm:t>
    </dgm:pt>
    <dgm:pt modelId="{A9118AC0-3835-4D0D-A624-BE4128E783AB}">
      <dgm:prSet/>
      <dgm:spPr/>
      <dgm:t>
        <a:bodyPr/>
        <a:lstStyle/>
        <a:p>
          <a:r>
            <a:rPr lang="en-IN"/>
            <a:t>Jenny's adolescent brain is currently within the developmental phase. </a:t>
          </a:r>
          <a:endParaRPr lang="en-US"/>
        </a:p>
      </dgm:t>
    </dgm:pt>
    <dgm:pt modelId="{4C0D2213-E245-4AB3-A0C3-26320963DDF4}" type="parTrans" cxnId="{0A754D77-411F-4ACB-82B7-0A7C226E86BF}">
      <dgm:prSet/>
      <dgm:spPr/>
      <dgm:t>
        <a:bodyPr/>
        <a:lstStyle/>
        <a:p>
          <a:endParaRPr lang="en-US"/>
        </a:p>
      </dgm:t>
    </dgm:pt>
    <dgm:pt modelId="{AD0F16D8-4845-43FA-8AD4-B30C66D856B9}" type="sibTrans" cxnId="{0A754D77-411F-4ACB-82B7-0A7C226E86BF}">
      <dgm:prSet/>
      <dgm:spPr/>
      <dgm:t>
        <a:bodyPr/>
        <a:lstStyle/>
        <a:p>
          <a:endParaRPr lang="en-US"/>
        </a:p>
      </dgm:t>
    </dgm:pt>
    <dgm:pt modelId="{4C7CAFBF-D423-4C2C-9F84-3A26C07F4C7A}">
      <dgm:prSet/>
      <dgm:spPr/>
      <dgm:t>
        <a:bodyPr/>
        <a:lstStyle/>
        <a:p>
          <a:r>
            <a:rPr lang="en-IN"/>
            <a:t>Her isolation due to increased responsibility can negatively impact her mental health. </a:t>
          </a:r>
          <a:endParaRPr lang="en-US"/>
        </a:p>
      </dgm:t>
    </dgm:pt>
    <dgm:pt modelId="{6CD6AD8F-681A-4207-BAA8-9595FA070EFF}" type="parTrans" cxnId="{CC909670-9C9F-49F0-8364-63ED1F632D7A}">
      <dgm:prSet/>
      <dgm:spPr/>
      <dgm:t>
        <a:bodyPr/>
        <a:lstStyle/>
        <a:p>
          <a:endParaRPr lang="en-US"/>
        </a:p>
      </dgm:t>
    </dgm:pt>
    <dgm:pt modelId="{A2E3AD31-B58E-4A54-B7D2-7655216951D3}" type="sibTrans" cxnId="{CC909670-9C9F-49F0-8364-63ED1F632D7A}">
      <dgm:prSet/>
      <dgm:spPr/>
      <dgm:t>
        <a:bodyPr/>
        <a:lstStyle/>
        <a:p>
          <a:endParaRPr lang="en-US"/>
        </a:p>
      </dgm:t>
    </dgm:pt>
    <dgm:pt modelId="{482827C3-9E61-4F95-97B8-DDC64E24FE97}">
      <dgm:prSet/>
      <dgm:spPr/>
      <dgm:t>
        <a:bodyPr/>
        <a:lstStyle/>
        <a:p>
          <a:r>
            <a:rPr lang="en-IN" b="1"/>
            <a:t>Environmental</a:t>
          </a:r>
          <a:endParaRPr lang="en-US"/>
        </a:p>
      </dgm:t>
    </dgm:pt>
    <dgm:pt modelId="{2BC248E7-40EE-48DD-BBA4-FBEBAC48A907}" type="parTrans" cxnId="{96307550-4993-4428-8AFB-188465031670}">
      <dgm:prSet/>
      <dgm:spPr/>
      <dgm:t>
        <a:bodyPr/>
        <a:lstStyle/>
        <a:p>
          <a:endParaRPr lang="en-US"/>
        </a:p>
      </dgm:t>
    </dgm:pt>
    <dgm:pt modelId="{868A0174-55EE-4286-96A0-7D8198F64EDA}" type="sibTrans" cxnId="{96307550-4993-4428-8AFB-188465031670}">
      <dgm:prSet/>
      <dgm:spPr/>
      <dgm:t>
        <a:bodyPr/>
        <a:lstStyle/>
        <a:p>
          <a:endParaRPr lang="en-US"/>
        </a:p>
      </dgm:t>
    </dgm:pt>
    <dgm:pt modelId="{CBDDEC47-773A-4DAF-B061-F6049FA7C3DD}">
      <dgm:prSet/>
      <dgm:spPr/>
      <dgm:t>
        <a:bodyPr/>
        <a:lstStyle/>
        <a:p>
          <a:r>
            <a:rPr lang="en-IN"/>
            <a:t>She has experienced a highly responsible and socially isolated environment.</a:t>
          </a:r>
          <a:endParaRPr lang="en-US"/>
        </a:p>
      </dgm:t>
    </dgm:pt>
    <dgm:pt modelId="{D54965D4-46EF-4402-885E-45F0C94C7D5B}" type="parTrans" cxnId="{F7B046F8-06AD-4FBE-8E31-8283C5C47CAF}">
      <dgm:prSet/>
      <dgm:spPr/>
      <dgm:t>
        <a:bodyPr/>
        <a:lstStyle/>
        <a:p>
          <a:endParaRPr lang="en-US"/>
        </a:p>
      </dgm:t>
    </dgm:pt>
    <dgm:pt modelId="{35B8F9F0-0EFA-4C08-986D-F12A0A4BFEE2}" type="sibTrans" cxnId="{F7B046F8-06AD-4FBE-8E31-8283C5C47CAF}">
      <dgm:prSet/>
      <dgm:spPr/>
      <dgm:t>
        <a:bodyPr/>
        <a:lstStyle/>
        <a:p>
          <a:endParaRPr lang="en-US"/>
        </a:p>
      </dgm:t>
    </dgm:pt>
    <dgm:pt modelId="{AF9B0F2E-5F9E-47EF-B95A-88E52C82A5C8}">
      <dgm:prSet/>
      <dgm:spPr/>
      <dgm:t>
        <a:bodyPr/>
        <a:lstStyle/>
        <a:p>
          <a:r>
            <a:rPr lang="en-IN"/>
            <a:t>The lack of nurture from her father is also an important environmental aspect in this context.</a:t>
          </a:r>
          <a:endParaRPr lang="en-US"/>
        </a:p>
      </dgm:t>
    </dgm:pt>
    <dgm:pt modelId="{9A225F88-EF4E-4F96-B919-0E7FDBB53052}" type="parTrans" cxnId="{86BCE391-2BA7-462D-848C-922822AE8C25}">
      <dgm:prSet/>
      <dgm:spPr/>
      <dgm:t>
        <a:bodyPr/>
        <a:lstStyle/>
        <a:p>
          <a:endParaRPr lang="en-US"/>
        </a:p>
      </dgm:t>
    </dgm:pt>
    <dgm:pt modelId="{2F068AC8-9D14-402E-830C-B96FAC6B07EB}" type="sibTrans" cxnId="{86BCE391-2BA7-462D-848C-922822AE8C25}">
      <dgm:prSet/>
      <dgm:spPr/>
      <dgm:t>
        <a:bodyPr/>
        <a:lstStyle/>
        <a:p>
          <a:endParaRPr lang="en-US"/>
        </a:p>
      </dgm:t>
    </dgm:pt>
    <dgm:pt modelId="{54C5AA9B-02F4-48D3-99B6-1B67896D172F}" type="pres">
      <dgm:prSet presAssocID="{88C4B19C-BC46-47CB-B835-659214A76C64}" presName="Name0" presStyleCnt="0">
        <dgm:presLayoutVars>
          <dgm:dir/>
          <dgm:animLvl val="lvl"/>
          <dgm:resizeHandles val="exact"/>
        </dgm:presLayoutVars>
      </dgm:prSet>
      <dgm:spPr/>
    </dgm:pt>
    <dgm:pt modelId="{84AA5A39-AA62-41EF-A859-D68DB576B781}" type="pres">
      <dgm:prSet presAssocID="{5D049EAE-91B2-4BDB-B9E5-607E268ABD8A}" presName="composite" presStyleCnt="0"/>
      <dgm:spPr/>
    </dgm:pt>
    <dgm:pt modelId="{BD91DE9A-B97F-41C0-9E0D-5ECDDCBD18BE}" type="pres">
      <dgm:prSet presAssocID="{5D049EAE-91B2-4BDB-B9E5-607E268ABD8A}" presName="parTx" presStyleLbl="alignNode1" presStyleIdx="0" presStyleCnt="2">
        <dgm:presLayoutVars>
          <dgm:chMax val="0"/>
          <dgm:chPref val="0"/>
          <dgm:bulletEnabled val="1"/>
        </dgm:presLayoutVars>
      </dgm:prSet>
      <dgm:spPr/>
    </dgm:pt>
    <dgm:pt modelId="{B6CD63C0-FE44-429A-A67E-6B5B52C0CCF9}" type="pres">
      <dgm:prSet presAssocID="{5D049EAE-91B2-4BDB-B9E5-607E268ABD8A}" presName="desTx" presStyleLbl="alignAccFollowNode1" presStyleIdx="0" presStyleCnt="2">
        <dgm:presLayoutVars>
          <dgm:bulletEnabled val="1"/>
        </dgm:presLayoutVars>
      </dgm:prSet>
      <dgm:spPr/>
    </dgm:pt>
    <dgm:pt modelId="{267C34EA-88CD-4C2F-9856-D92600007BAE}" type="pres">
      <dgm:prSet presAssocID="{A761637B-C64E-4FB3-A8E9-DCB7663C3E43}" presName="space" presStyleCnt="0"/>
      <dgm:spPr/>
    </dgm:pt>
    <dgm:pt modelId="{13A9E964-9B4C-4A33-9BDD-CA989525A059}" type="pres">
      <dgm:prSet presAssocID="{482827C3-9E61-4F95-97B8-DDC64E24FE97}" presName="composite" presStyleCnt="0"/>
      <dgm:spPr/>
    </dgm:pt>
    <dgm:pt modelId="{87537D6C-3564-44AB-8F8C-3DB927E1E79F}" type="pres">
      <dgm:prSet presAssocID="{482827C3-9E61-4F95-97B8-DDC64E24FE97}" presName="parTx" presStyleLbl="alignNode1" presStyleIdx="1" presStyleCnt="2">
        <dgm:presLayoutVars>
          <dgm:chMax val="0"/>
          <dgm:chPref val="0"/>
          <dgm:bulletEnabled val="1"/>
        </dgm:presLayoutVars>
      </dgm:prSet>
      <dgm:spPr/>
    </dgm:pt>
    <dgm:pt modelId="{F952E2AA-D82F-4F2D-893C-BDBEA9F69BFB}" type="pres">
      <dgm:prSet presAssocID="{482827C3-9E61-4F95-97B8-DDC64E24FE97}" presName="desTx" presStyleLbl="alignAccFollowNode1" presStyleIdx="1" presStyleCnt="2">
        <dgm:presLayoutVars>
          <dgm:bulletEnabled val="1"/>
        </dgm:presLayoutVars>
      </dgm:prSet>
      <dgm:spPr/>
    </dgm:pt>
  </dgm:ptLst>
  <dgm:cxnLst>
    <dgm:cxn modelId="{8D65DB1C-BF9C-4ACB-98F9-DEE16448D9BB}" type="presOf" srcId="{CBDDEC47-773A-4DAF-B061-F6049FA7C3DD}" destId="{F952E2AA-D82F-4F2D-893C-BDBEA9F69BFB}" srcOrd="0" destOrd="0" presId="urn:microsoft.com/office/officeart/2005/8/layout/hList1"/>
    <dgm:cxn modelId="{BE02D243-EB8E-40CA-9171-4B6229254C77}" type="presOf" srcId="{482827C3-9E61-4F95-97B8-DDC64E24FE97}" destId="{87537D6C-3564-44AB-8F8C-3DB927E1E79F}" srcOrd="0" destOrd="0" presId="urn:microsoft.com/office/officeart/2005/8/layout/hList1"/>
    <dgm:cxn modelId="{A05FC46F-51E2-471F-A060-433FF2137895}" type="presOf" srcId="{4C7CAFBF-D423-4C2C-9F84-3A26C07F4C7A}" destId="{B6CD63C0-FE44-429A-A67E-6B5B52C0CCF9}" srcOrd="0" destOrd="1" presId="urn:microsoft.com/office/officeart/2005/8/layout/hList1"/>
    <dgm:cxn modelId="{96307550-4993-4428-8AFB-188465031670}" srcId="{88C4B19C-BC46-47CB-B835-659214A76C64}" destId="{482827C3-9E61-4F95-97B8-DDC64E24FE97}" srcOrd="1" destOrd="0" parTransId="{2BC248E7-40EE-48DD-BBA4-FBEBAC48A907}" sibTransId="{868A0174-55EE-4286-96A0-7D8198F64EDA}"/>
    <dgm:cxn modelId="{CC909670-9C9F-49F0-8364-63ED1F632D7A}" srcId="{5D049EAE-91B2-4BDB-B9E5-607E268ABD8A}" destId="{4C7CAFBF-D423-4C2C-9F84-3A26C07F4C7A}" srcOrd="1" destOrd="0" parTransId="{6CD6AD8F-681A-4207-BAA8-9595FA070EFF}" sibTransId="{A2E3AD31-B58E-4A54-B7D2-7655216951D3}"/>
    <dgm:cxn modelId="{01E6B770-D927-4CD8-8792-EA9E3F14C4C8}" type="presOf" srcId="{88C4B19C-BC46-47CB-B835-659214A76C64}" destId="{54C5AA9B-02F4-48D3-99B6-1B67896D172F}" srcOrd="0" destOrd="0" presId="urn:microsoft.com/office/officeart/2005/8/layout/hList1"/>
    <dgm:cxn modelId="{0A754D77-411F-4ACB-82B7-0A7C226E86BF}" srcId="{5D049EAE-91B2-4BDB-B9E5-607E268ABD8A}" destId="{A9118AC0-3835-4D0D-A624-BE4128E783AB}" srcOrd="0" destOrd="0" parTransId="{4C0D2213-E245-4AB3-A0C3-26320963DDF4}" sibTransId="{AD0F16D8-4845-43FA-8AD4-B30C66D856B9}"/>
    <dgm:cxn modelId="{26D8A778-36E0-45BF-8674-EE6684FFAAB3}" type="presOf" srcId="{A9118AC0-3835-4D0D-A624-BE4128E783AB}" destId="{B6CD63C0-FE44-429A-A67E-6B5B52C0CCF9}" srcOrd="0" destOrd="0" presId="urn:microsoft.com/office/officeart/2005/8/layout/hList1"/>
    <dgm:cxn modelId="{86BCE391-2BA7-462D-848C-922822AE8C25}" srcId="{482827C3-9E61-4F95-97B8-DDC64E24FE97}" destId="{AF9B0F2E-5F9E-47EF-B95A-88E52C82A5C8}" srcOrd="1" destOrd="0" parTransId="{9A225F88-EF4E-4F96-B919-0E7FDBB53052}" sibTransId="{2F068AC8-9D14-402E-830C-B96FAC6B07EB}"/>
    <dgm:cxn modelId="{970E9BA9-90FF-4B12-A07C-60C48BDEF820}" type="presOf" srcId="{5D049EAE-91B2-4BDB-B9E5-607E268ABD8A}" destId="{BD91DE9A-B97F-41C0-9E0D-5ECDDCBD18BE}" srcOrd="0" destOrd="0" presId="urn:microsoft.com/office/officeart/2005/8/layout/hList1"/>
    <dgm:cxn modelId="{B080CDD4-1971-4E8E-B75E-4211ACCED434}" srcId="{88C4B19C-BC46-47CB-B835-659214A76C64}" destId="{5D049EAE-91B2-4BDB-B9E5-607E268ABD8A}" srcOrd="0" destOrd="0" parTransId="{C8DE4EBF-4D1E-4B31-996D-8011D0E7655E}" sibTransId="{A761637B-C64E-4FB3-A8E9-DCB7663C3E43}"/>
    <dgm:cxn modelId="{4D1B79F0-400A-4CDC-863E-F9C42BD78591}" type="presOf" srcId="{AF9B0F2E-5F9E-47EF-B95A-88E52C82A5C8}" destId="{F952E2AA-D82F-4F2D-893C-BDBEA9F69BFB}" srcOrd="0" destOrd="1" presId="urn:microsoft.com/office/officeart/2005/8/layout/hList1"/>
    <dgm:cxn modelId="{F7B046F8-06AD-4FBE-8E31-8283C5C47CAF}" srcId="{482827C3-9E61-4F95-97B8-DDC64E24FE97}" destId="{CBDDEC47-773A-4DAF-B061-F6049FA7C3DD}" srcOrd="0" destOrd="0" parTransId="{D54965D4-46EF-4402-885E-45F0C94C7D5B}" sibTransId="{35B8F9F0-0EFA-4C08-986D-F12A0A4BFEE2}"/>
    <dgm:cxn modelId="{888E8FD3-EDA5-4E9B-9F15-54DB6EB49ABA}" type="presParOf" srcId="{54C5AA9B-02F4-48D3-99B6-1B67896D172F}" destId="{84AA5A39-AA62-41EF-A859-D68DB576B781}" srcOrd="0" destOrd="0" presId="urn:microsoft.com/office/officeart/2005/8/layout/hList1"/>
    <dgm:cxn modelId="{0598E79B-9A85-48C1-9D7F-9B90A0CBA1E4}" type="presParOf" srcId="{84AA5A39-AA62-41EF-A859-D68DB576B781}" destId="{BD91DE9A-B97F-41C0-9E0D-5ECDDCBD18BE}" srcOrd="0" destOrd="0" presId="urn:microsoft.com/office/officeart/2005/8/layout/hList1"/>
    <dgm:cxn modelId="{7FBB4BC0-B87F-4D3D-BE3F-EBEA86281BCB}" type="presParOf" srcId="{84AA5A39-AA62-41EF-A859-D68DB576B781}" destId="{B6CD63C0-FE44-429A-A67E-6B5B52C0CCF9}" srcOrd="1" destOrd="0" presId="urn:microsoft.com/office/officeart/2005/8/layout/hList1"/>
    <dgm:cxn modelId="{C58138F1-94FA-4961-AF8B-F69FA7ED5537}" type="presParOf" srcId="{54C5AA9B-02F4-48D3-99B6-1B67896D172F}" destId="{267C34EA-88CD-4C2F-9856-D92600007BAE}" srcOrd="1" destOrd="0" presId="urn:microsoft.com/office/officeart/2005/8/layout/hList1"/>
    <dgm:cxn modelId="{9A08E0BB-A21D-4C94-B0A5-E5699F5E9DF6}" type="presParOf" srcId="{54C5AA9B-02F4-48D3-99B6-1B67896D172F}" destId="{13A9E964-9B4C-4A33-9BDD-CA989525A059}" srcOrd="2" destOrd="0" presId="urn:microsoft.com/office/officeart/2005/8/layout/hList1"/>
    <dgm:cxn modelId="{06E5F63C-AB9D-426C-8313-3A797B6FA728}" type="presParOf" srcId="{13A9E964-9B4C-4A33-9BDD-CA989525A059}" destId="{87537D6C-3564-44AB-8F8C-3DB927E1E79F}" srcOrd="0" destOrd="0" presId="urn:microsoft.com/office/officeart/2005/8/layout/hList1"/>
    <dgm:cxn modelId="{0569A875-08DC-4FB9-9C1D-66E6D3CBD958}" type="presParOf" srcId="{13A9E964-9B4C-4A33-9BDD-CA989525A059}" destId="{F952E2AA-D82F-4F2D-893C-BDBEA9F69BFB}" srcOrd="1" destOrd="0" presId="urn:microsoft.com/office/officeart/2005/8/layout/h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5388255-C40B-4ACC-82CF-6F605C206A00}" type="doc">
      <dgm:prSet loTypeId="urn:microsoft.com/office/officeart/2005/8/layout/list1" loCatId="list" qsTypeId="urn:microsoft.com/office/officeart/2005/8/quickstyle/simple2" qsCatId="simple" csTypeId="urn:microsoft.com/office/officeart/2005/8/colors/colorful1" csCatId="colorful"/>
      <dgm:spPr/>
      <dgm:t>
        <a:bodyPr/>
        <a:lstStyle/>
        <a:p>
          <a:endParaRPr lang="en-US"/>
        </a:p>
      </dgm:t>
    </dgm:pt>
    <dgm:pt modelId="{8E244D59-85EF-49AB-936A-7CF42AE4FD5D}">
      <dgm:prSet/>
      <dgm:spPr/>
      <dgm:t>
        <a:bodyPr/>
        <a:lstStyle/>
        <a:p>
          <a:r>
            <a:rPr lang="en-IN" b="1"/>
            <a:t>Needs</a:t>
          </a:r>
          <a:endParaRPr lang="en-US"/>
        </a:p>
      </dgm:t>
    </dgm:pt>
    <dgm:pt modelId="{9AAB6F50-DA58-47AB-BB34-3BD70752D91E}" type="parTrans" cxnId="{70834960-B0DA-4BC7-8B43-6E27D2D365D5}">
      <dgm:prSet/>
      <dgm:spPr/>
      <dgm:t>
        <a:bodyPr/>
        <a:lstStyle/>
        <a:p>
          <a:endParaRPr lang="en-US"/>
        </a:p>
      </dgm:t>
    </dgm:pt>
    <dgm:pt modelId="{7D8B0D1C-1784-4B7D-842F-E6FF55D13138}" type="sibTrans" cxnId="{70834960-B0DA-4BC7-8B43-6E27D2D365D5}">
      <dgm:prSet/>
      <dgm:spPr/>
      <dgm:t>
        <a:bodyPr/>
        <a:lstStyle/>
        <a:p>
          <a:endParaRPr lang="en-US"/>
        </a:p>
      </dgm:t>
    </dgm:pt>
    <dgm:pt modelId="{56D775AA-BF13-4F27-A31B-565B5DD8BA93}">
      <dgm:prSet/>
      <dgm:spPr/>
      <dgm:t>
        <a:bodyPr/>
        <a:lstStyle/>
        <a:p>
          <a:r>
            <a:rPr lang="en-IN"/>
            <a:t>Interaction with peers. </a:t>
          </a:r>
          <a:endParaRPr lang="en-US"/>
        </a:p>
      </dgm:t>
    </dgm:pt>
    <dgm:pt modelId="{A6E942A6-BBE1-46DA-9A81-8FC7DB336E44}" type="parTrans" cxnId="{47A18FEF-8A93-48F0-BFDC-66B397C20198}">
      <dgm:prSet/>
      <dgm:spPr/>
      <dgm:t>
        <a:bodyPr/>
        <a:lstStyle/>
        <a:p>
          <a:endParaRPr lang="en-US"/>
        </a:p>
      </dgm:t>
    </dgm:pt>
    <dgm:pt modelId="{BC303DE9-4108-4729-AD09-1CA84CB21301}" type="sibTrans" cxnId="{47A18FEF-8A93-48F0-BFDC-66B397C20198}">
      <dgm:prSet/>
      <dgm:spPr/>
      <dgm:t>
        <a:bodyPr/>
        <a:lstStyle/>
        <a:p>
          <a:endParaRPr lang="en-US"/>
        </a:p>
      </dgm:t>
    </dgm:pt>
    <dgm:pt modelId="{74D02571-F328-4CBE-85DC-DF8F76E9FF31}">
      <dgm:prSet/>
      <dgm:spPr/>
      <dgm:t>
        <a:bodyPr/>
        <a:lstStyle/>
        <a:p>
          <a:r>
            <a:rPr lang="en-IN"/>
            <a:t>Learning from socially experienced individuals. </a:t>
          </a:r>
          <a:endParaRPr lang="en-US"/>
        </a:p>
      </dgm:t>
    </dgm:pt>
    <dgm:pt modelId="{0E0075BC-7CDA-46A0-AE71-C390B58285BC}" type="parTrans" cxnId="{CD3BAC65-6EFB-431D-B761-08C3605DE21A}">
      <dgm:prSet/>
      <dgm:spPr/>
      <dgm:t>
        <a:bodyPr/>
        <a:lstStyle/>
        <a:p>
          <a:endParaRPr lang="en-US"/>
        </a:p>
      </dgm:t>
    </dgm:pt>
    <dgm:pt modelId="{690A5BD9-33AF-439B-B058-C5905389128A}" type="sibTrans" cxnId="{CD3BAC65-6EFB-431D-B761-08C3605DE21A}">
      <dgm:prSet/>
      <dgm:spPr/>
      <dgm:t>
        <a:bodyPr/>
        <a:lstStyle/>
        <a:p>
          <a:endParaRPr lang="en-US"/>
        </a:p>
      </dgm:t>
    </dgm:pt>
    <dgm:pt modelId="{5D4F4AEE-CD0F-41B1-BC0F-E11963CCDB15}">
      <dgm:prSet/>
      <dgm:spPr/>
      <dgm:t>
        <a:bodyPr/>
        <a:lstStyle/>
        <a:p>
          <a:r>
            <a:rPr lang="en-IN" b="1"/>
            <a:t>Risks: </a:t>
          </a:r>
          <a:endParaRPr lang="en-US"/>
        </a:p>
      </dgm:t>
    </dgm:pt>
    <dgm:pt modelId="{AA05E37E-7617-4836-9EC8-8218B12374B9}" type="parTrans" cxnId="{87BEB0B4-1B3B-4CD4-87D9-0F3DEF58EF02}">
      <dgm:prSet/>
      <dgm:spPr/>
      <dgm:t>
        <a:bodyPr/>
        <a:lstStyle/>
        <a:p>
          <a:endParaRPr lang="en-US"/>
        </a:p>
      </dgm:t>
    </dgm:pt>
    <dgm:pt modelId="{98411259-E93B-4FCE-BB40-95C6B1E3EB9E}" type="sibTrans" cxnId="{87BEB0B4-1B3B-4CD4-87D9-0F3DEF58EF02}">
      <dgm:prSet/>
      <dgm:spPr/>
      <dgm:t>
        <a:bodyPr/>
        <a:lstStyle/>
        <a:p>
          <a:endParaRPr lang="en-US"/>
        </a:p>
      </dgm:t>
    </dgm:pt>
    <dgm:pt modelId="{DA36E4B4-86FA-4E68-A6E8-8EC59DAF65AF}">
      <dgm:prSet/>
      <dgm:spPr/>
      <dgm:t>
        <a:bodyPr/>
        <a:lstStyle/>
        <a:p>
          <a:r>
            <a:rPr lang="en-IN"/>
            <a:t>Future risk of chronic mental issues. </a:t>
          </a:r>
          <a:endParaRPr lang="en-US"/>
        </a:p>
      </dgm:t>
    </dgm:pt>
    <dgm:pt modelId="{E65B53AE-20C9-4602-9AAE-DABA4E8AECD8}" type="parTrans" cxnId="{2CC99ADD-EABA-49E2-B057-18286FCF8000}">
      <dgm:prSet/>
      <dgm:spPr/>
      <dgm:t>
        <a:bodyPr/>
        <a:lstStyle/>
        <a:p>
          <a:endParaRPr lang="en-US"/>
        </a:p>
      </dgm:t>
    </dgm:pt>
    <dgm:pt modelId="{C1E33B76-8FA5-47CC-9CFA-1196DB2ED251}" type="sibTrans" cxnId="{2CC99ADD-EABA-49E2-B057-18286FCF8000}">
      <dgm:prSet/>
      <dgm:spPr/>
      <dgm:t>
        <a:bodyPr/>
        <a:lstStyle/>
        <a:p>
          <a:endParaRPr lang="en-US"/>
        </a:p>
      </dgm:t>
    </dgm:pt>
    <dgm:pt modelId="{869A39A9-6D6F-4D04-B462-3434B8867909}">
      <dgm:prSet/>
      <dgm:spPr/>
      <dgm:t>
        <a:bodyPr/>
        <a:lstStyle/>
        <a:p>
          <a:r>
            <a:rPr lang="en-IN"/>
            <a:t>Lack of development of self-identity. </a:t>
          </a:r>
          <a:endParaRPr lang="en-US"/>
        </a:p>
      </dgm:t>
    </dgm:pt>
    <dgm:pt modelId="{AB5FE78C-A45A-4457-A544-ECAF20AE1BE8}" type="parTrans" cxnId="{2DBFFE27-512F-4B3C-B374-6DF9A3E38DD1}">
      <dgm:prSet/>
      <dgm:spPr/>
      <dgm:t>
        <a:bodyPr/>
        <a:lstStyle/>
        <a:p>
          <a:endParaRPr lang="en-US"/>
        </a:p>
      </dgm:t>
    </dgm:pt>
    <dgm:pt modelId="{1CA736AA-7149-417E-97DD-0A89B27EBB43}" type="sibTrans" cxnId="{2DBFFE27-512F-4B3C-B374-6DF9A3E38DD1}">
      <dgm:prSet/>
      <dgm:spPr/>
      <dgm:t>
        <a:bodyPr/>
        <a:lstStyle/>
        <a:p>
          <a:endParaRPr lang="en-US"/>
        </a:p>
      </dgm:t>
    </dgm:pt>
    <dgm:pt modelId="{3CB3D977-CAFB-41E4-8CE6-5D137E8839EB}" type="pres">
      <dgm:prSet presAssocID="{75388255-C40B-4ACC-82CF-6F605C206A00}" presName="linear" presStyleCnt="0">
        <dgm:presLayoutVars>
          <dgm:dir/>
          <dgm:animLvl val="lvl"/>
          <dgm:resizeHandles val="exact"/>
        </dgm:presLayoutVars>
      </dgm:prSet>
      <dgm:spPr/>
    </dgm:pt>
    <dgm:pt modelId="{DE7EDD5D-679F-47A6-9985-9A0B1E18CC79}" type="pres">
      <dgm:prSet presAssocID="{8E244D59-85EF-49AB-936A-7CF42AE4FD5D}" presName="parentLin" presStyleCnt="0"/>
      <dgm:spPr/>
    </dgm:pt>
    <dgm:pt modelId="{F7A40535-23CF-4025-9D31-CC95B5205EC8}" type="pres">
      <dgm:prSet presAssocID="{8E244D59-85EF-49AB-936A-7CF42AE4FD5D}" presName="parentLeftMargin" presStyleLbl="node1" presStyleIdx="0" presStyleCnt="2"/>
      <dgm:spPr/>
    </dgm:pt>
    <dgm:pt modelId="{5E9C2FDA-9DC1-46F1-868D-EFD257A81485}" type="pres">
      <dgm:prSet presAssocID="{8E244D59-85EF-49AB-936A-7CF42AE4FD5D}" presName="parentText" presStyleLbl="node1" presStyleIdx="0" presStyleCnt="2">
        <dgm:presLayoutVars>
          <dgm:chMax val="0"/>
          <dgm:bulletEnabled val="1"/>
        </dgm:presLayoutVars>
      </dgm:prSet>
      <dgm:spPr/>
    </dgm:pt>
    <dgm:pt modelId="{E3BB85F0-0286-49DF-A7C6-5A344DA97C98}" type="pres">
      <dgm:prSet presAssocID="{8E244D59-85EF-49AB-936A-7CF42AE4FD5D}" presName="negativeSpace" presStyleCnt="0"/>
      <dgm:spPr/>
    </dgm:pt>
    <dgm:pt modelId="{02662D5A-6C71-42B7-BF65-584136E77A8B}" type="pres">
      <dgm:prSet presAssocID="{8E244D59-85EF-49AB-936A-7CF42AE4FD5D}" presName="childText" presStyleLbl="conFgAcc1" presStyleIdx="0" presStyleCnt="2">
        <dgm:presLayoutVars>
          <dgm:bulletEnabled val="1"/>
        </dgm:presLayoutVars>
      </dgm:prSet>
      <dgm:spPr/>
    </dgm:pt>
    <dgm:pt modelId="{6E174014-E002-45BD-9B8E-395BB03B0155}" type="pres">
      <dgm:prSet presAssocID="{7D8B0D1C-1784-4B7D-842F-E6FF55D13138}" presName="spaceBetweenRectangles" presStyleCnt="0"/>
      <dgm:spPr/>
    </dgm:pt>
    <dgm:pt modelId="{40320BA4-8BD5-4798-A5DF-6D874D85EB16}" type="pres">
      <dgm:prSet presAssocID="{5D4F4AEE-CD0F-41B1-BC0F-E11963CCDB15}" presName="parentLin" presStyleCnt="0"/>
      <dgm:spPr/>
    </dgm:pt>
    <dgm:pt modelId="{76A0AA3A-AAD0-4683-8572-C1740FD2C240}" type="pres">
      <dgm:prSet presAssocID="{5D4F4AEE-CD0F-41B1-BC0F-E11963CCDB15}" presName="parentLeftMargin" presStyleLbl="node1" presStyleIdx="0" presStyleCnt="2"/>
      <dgm:spPr/>
    </dgm:pt>
    <dgm:pt modelId="{652668F9-6A54-4A88-8C95-8CD789961CA9}" type="pres">
      <dgm:prSet presAssocID="{5D4F4AEE-CD0F-41B1-BC0F-E11963CCDB15}" presName="parentText" presStyleLbl="node1" presStyleIdx="1" presStyleCnt="2">
        <dgm:presLayoutVars>
          <dgm:chMax val="0"/>
          <dgm:bulletEnabled val="1"/>
        </dgm:presLayoutVars>
      </dgm:prSet>
      <dgm:spPr/>
    </dgm:pt>
    <dgm:pt modelId="{F6495F3A-0543-40DC-A6CE-0E24EB404FD4}" type="pres">
      <dgm:prSet presAssocID="{5D4F4AEE-CD0F-41B1-BC0F-E11963CCDB15}" presName="negativeSpace" presStyleCnt="0"/>
      <dgm:spPr/>
    </dgm:pt>
    <dgm:pt modelId="{8E413D57-E18C-4153-B6C6-026A3B24748A}" type="pres">
      <dgm:prSet presAssocID="{5D4F4AEE-CD0F-41B1-BC0F-E11963CCDB15}" presName="childText" presStyleLbl="conFgAcc1" presStyleIdx="1" presStyleCnt="2">
        <dgm:presLayoutVars>
          <dgm:bulletEnabled val="1"/>
        </dgm:presLayoutVars>
      </dgm:prSet>
      <dgm:spPr/>
    </dgm:pt>
  </dgm:ptLst>
  <dgm:cxnLst>
    <dgm:cxn modelId="{2DBFFE27-512F-4B3C-B374-6DF9A3E38DD1}" srcId="{5D4F4AEE-CD0F-41B1-BC0F-E11963CCDB15}" destId="{869A39A9-6D6F-4D04-B462-3434B8867909}" srcOrd="1" destOrd="0" parTransId="{AB5FE78C-A45A-4457-A544-ECAF20AE1BE8}" sibTransId="{1CA736AA-7149-417E-97DD-0A89B27EBB43}"/>
    <dgm:cxn modelId="{7279F75C-7E81-4468-8805-BA8CEDF52660}" type="presOf" srcId="{56D775AA-BF13-4F27-A31B-565B5DD8BA93}" destId="{02662D5A-6C71-42B7-BF65-584136E77A8B}" srcOrd="0" destOrd="0" presId="urn:microsoft.com/office/officeart/2005/8/layout/list1"/>
    <dgm:cxn modelId="{70834960-B0DA-4BC7-8B43-6E27D2D365D5}" srcId="{75388255-C40B-4ACC-82CF-6F605C206A00}" destId="{8E244D59-85EF-49AB-936A-7CF42AE4FD5D}" srcOrd="0" destOrd="0" parTransId="{9AAB6F50-DA58-47AB-BB34-3BD70752D91E}" sibTransId="{7D8B0D1C-1784-4B7D-842F-E6FF55D13138}"/>
    <dgm:cxn modelId="{B8DEB862-4241-4A63-B7CE-A51450DE8C9D}" type="presOf" srcId="{DA36E4B4-86FA-4E68-A6E8-8EC59DAF65AF}" destId="{8E413D57-E18C-4153-B6C6-026A3B24748A}" srcOrd="0" destOrd="0" presId="urn:microsoft.com/office/officeart/2005/8/layout/list1"/>
    <dgm:cxn modelId="{CD3BAC65-6EFB-431D-B761-08C3605DE21A}" srcId="{8E244D59-85EF-49AB-936A-7CF42AE4FD5D}" destId="{74D02571-F328-4CBE-85DC-DF8F76E9FF31}" srcOrd="1" destOrd="0" parTransId="{0E0075BC-7CDA-46A0-AE71-C390B58285BC}" sibTransId="{690A5BD9-33AF-439B-B058-C5905389128A}"/>
    <dgm:cxn modelId="{F5D3C967-9770-4FBB-AB8D-05683C2D30C3}" type="presOf" srcId="{5D4F4AEE-CD0F-41B1-BC0F-E11963CCDB15}" destId="{76A0AA3A-AAD0-4683-8572-C1740FD2C240}" srcOrd="0" destOrd="0" presId="urn:microsoft.com/office/officeart/2005/8/layout/list1"/>
    <dgm:cxn modelId="{E186B26A-600F-4FB5-B85A-C1A0BD21AB62}" type="presOf" srcId="{5D4F4AEE-CD0F-41B1-BC0F-E11963CCDB15}" destId="{652668F9-6A54-4A88-8C95-8CD789961CA9}" srcOrd="1" destOrd="0" presId="urn:microsoft.com/office/officeart/2005/8/layout/list1"/>
    <dgm:cxn modelId="{44E9EB59-F78A-4EF0-944C-2D516C93D5AE}" type="presOf" srcId="{8E244D59-85EF-49AB-936A-7CF42AE4FD5D}" destId="{F7A40535-23CF-4025-9D31-CC95B5205EC8}" srcOrd="0" destOrd="0" presId="urn:microsoft.com/office/officeart/2005/8/layout/list1"/>
    <dgm:cxn modelId="{87BEB0B4-1B3B-4CD4-87D9-0F3DEF58EF02}" srcId="{75388255-C40B-4ACC-82CF-6F605C206A00}" destId="{5D4F4AEE-CD0F-41B1-BC0F-E11963CCDB15}" srcOrd="1" destOrd="0" parTransId="{AA05E37E-7617-4836-9EC8-8218B12374B9}" sibTransId="{98411259-E93B-4FCE-BB40-95C6B1E3EB9E}"/>
    <dgm:cxn modelId="{89F302BF-F8E8-42BA-B4EC-34A6E77DF457}" type="presOf" srcId="{74D02571-F328-4CBE-85DC-DF8F76E9FF31}" destId="{02662D5A-6C71-42B7-BF65-584136E77A8B}" srcOrd="0" destOrd="1" presId="urn:microsoft.com/office/officeart/2005/8/layout/list1"/>
    <dgm:cxn modelId="{0E9E53C2-FABA-48E2-B436-C5CE962F496E}" type="presOf" srcId="{8E244D59-85EF-49AB-936A-7CF42AE4FD5D}" destId="{5E9C2FDA-9DC1-46F1-868D-EFD257A81485}" srcOrd="1" destOrd="0" presId="urn:microsoft.com/office/officeart/2005/8/layout/list1"/>
    <dgm:cxn modelId="{B7F9A6D6-B532-4B3D-859F-B6520CE80E4E}" type="presOf" srcId="{75388255-C40B-4ACC-82CF-6F605C206A00}" destId="{3CB3D977-CAFB-41E4-8CE6-5D137E8839EB}" srcOrd="0" destOrd="0" presId="urn:microsoft.com/office/officeart/2005/8/layout/list1"/>
    <dgm:cxn modelId="{2CC99ADD-EABA-49E2-B057-18286FCF8000}" srcId="{5D4F4AEE-CD0F-41B1-BC0F-E11963CCDB15}" destId="{DA36E4B4-86FA-4E68-A6E8-8EC59DAF65AF}" srcOrd="0" destOrd="0" parTransId="{E65B53AE-20C9-4602-9AAE-DABA4E8AECD8}" sibTransId="{C1E33B76-8FA5-47CC-9CFA-1196DB2ED251}"/>
    <dgm:cxn modelId="{47A18FEF-8A93-48F0-BFDC-66B397C20198}" srcId="{8E244D59-85EF-49AB-936A-7CF42AE4FD5D}" destId="{56D775AA-BF13-4F27-A31B-565B5DD8BA93}" srcOrd="0" destOrd="0" parTransId="{A6E942A6-BBE1-46DA-9A81-8FC7DB336E44}" sibTransId="{BC303DE9-4108-4729-AD09-1CA84CB21301}"/>
    <dgm:cxn modelId="{B78CD5F3-4670-4142-BCB5-71CFCFD8D7FF}" type="presOf" srcId="{869A39A9-6D6F-4D04-B462-3434B8867909}" destId="{8E413D57-E18C-4153-B6C6-026A3B24748A}" srcOrd="0" destOrd="1" presId="urn:microsoft.com/office/officeart/2005/8/layout/list1"/>
    <dgm:cxn modelId="{02D0ADBD-BC83-4E25-8FA4-6E0CCC5DB264}" type="presParOf" srcId="{3CB3D977-CAFB-41E4-8CE6-5D137E8839EB}" destId="{DE7EDD5D-679F-47A6-9985-9A0B1E18CC79}" srcOrd="0" destOrd="0" presId="urn:microsoft.com/office/officeart/2005/8/layout/list1"/>
    <dgm:cxn modelId="{847D3FF6-8D58-4E19-98C2-CD9E51ED676A}" type="presParOf" srcId="{DE7EDD5D-679F-47A6-9985-9A0B1E18CC79}" destId="{F7A40535-23CF-4025-9D31-CC95B5205EC8}" srcOrd="0" destOrd="0" presId="urn:microsoft.com/office/officeart/2005/8/layout/list1"/>
    <dgm:cxn modelId="{F9DDA2C1-E5FC-47D0-9996-2948C78CA40E}" type="presParOf" srcId="{DE7EDD5D-679F-47A6-9985-9A0B1E18CC79}" destId="{5E9C2FDA-9DC1-46F1-868D-EFD257A81485}" srcOrd="1" destOrd="0" presId="urn:microsoft.com/office/officeart/2005/8/layout/list1"/>
    <dgm:cxn modelId="{279F6B33-B3B7-4F27-9AA6-2AF34A5A126C}" type="presParOf" srcId="{3CB3D977-CAFB-41E4-8CE6-5D137E8839EB}" destId="{E3BB85F0-0286-49DF-A7C6-5A344DA97C98}" srcOrd="1" destOrd="0" presId="urn:microsoft.com/office/officeart/2005/8/layout/list1"/>
    <dgm:cxn modelId="{5D37C1B0-1667-424D-B0BE-2AD4570511B5}" type="presParOf" srcId="{3CB3D977-CAFB-41E4-8CE6-5D137E8839EB}" destId="{02662D5A-6C71-42B7-BF65-584136E77A8B}" srcOrd="2" destOrd="0" presId="urn:microsoft.com/office/officeart/2005/8/layout/list1"/>
    <dgm:cxn modelId="{5DA115BF-2BDC-4760-AEAF-4FDC72A57F12}" type="presParOf" srcId="{3CB3D977-CAFB-41E4-8CE6-5D137E8839EB}" destId="{6E174014-E002-45BD-9B8E-395BB03B0155}" srcOrd="3" destOrd="0" presId="urn:microsoft.com/office/officeart/2005/8/layout/list1"/>
    <dgm:cxn modelId="{D8C05E5C-9049-4015-A959-B677504A2ACF}" type="presParOf" srcId="{3CB3D977-CAFB-41E4-8CE6-5D137E8839EB}" destId="{40320BA4-8BD5-4798-A5DF-6D874D85EB16}" srcOrd="4" destOrd="0" presId="urn:microsoft.com/office/officeart/2005/8/layout/list1"/>
    <dgm:cxn modelId="{5292E913-D174-4FB4-BDB7-4CF24518435C}" type="presParOf" srcId="{40320BA4-8BD5-4798-A5DF-6D874D85EB16}" destId="{76A0AA3A-AAD0-4683-8572-C1740FD2C240}" srcOrd="0" destOrd="0" presId="urn:microsoft.com/office/officeart/2005/8/layout/list1"/>
    <dgm:cxn modelId="{FB87ADF9-655D-4337-8AF6-DB583F504E77}" type="presParOf" srcId="{40320BA4-8BD5-4798-A5DF-6D874D85EB16}" destId="{652668F9-6A54-4A88-8C95-8CD789961CA9}" srcOrd="1" destOrd="0" presId="urn:microsoft.com/office/officeart/2005/8/layout/list1"/>
    <dgm:cxn modelId="{6D6535D8-FE08-4D4F-904B-06986E96DE06}" type="presParOf" srcId="{3CB3D977-CAFB-41E4-8CE6-5D137E8839EB}" destId="{F6495F3A-0543-40DC-A6CE-0E24EB404FD4}" srcOrd="5" destOrd="0" presId="urn:microsoft.com/office/officeart/2005/8/layout/list1"/>
    <dgm:cxn modelId="{2F8F5328-E032-461A-B8B7-FF1B5C68DCB1}" type="presParOf" srcId="{3CB3D977-CAFB-41E4-8CE6-5D137E8839EB}" destId="{8E413D57-E18C-4153-B6C6-026A3B24748A}" srcOrd="6"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5D9B0DB-3786-4680-B95D-2CBD8CE4B3AD}" type="doc">
      <dgm:prSet loTypeId="urn:microsoft.com/office/officeart/2005/8/layout/vList2" loCatId="list" qsTypeId="urn:microsoft.com/office/officeart/2005/8/quickstyle/simple1" qsCatId="simple" csTypeId="urn:microsoft.com/office/officeart/2005/8/colors/accent0_3" csCatId="mainScheme"/>
      <dgm:spPr/>
      <dgm:t>
        <a:bodyPr/>
        <a:lstStyle/>
        <a:p>
          <a:endParaRPr lang="en-US"/>
        </a:p>
      </dgm:t>
    </dgm:pt>
    <dgm:pt modelId="{399EE05C-2B02-4D8B-9E33-568E842E3CDF}">
      <dgm:prSet custT="1"/>
      <dgm:spPr/>
      <dgm:t>
        <a:bodyPr/>
        <a:lstStyle/>
        <a:p>
          <a:r>
            <a:rPr lang="en-IN" sz="1800"/>
            <a:t>She can be involved in social services, as this increases the social interactions of individuals (Kreuter et al., 2021).</a:t>
          </a:r>
          <a:endParaRPr lang="en-US" sz="1800"/>
        </a:p>
      </dgm:t>
    </dgm:pt>
    <dgm:pt modelId="{E72C4FA7-5AB5-465B-8EB9-75DB4098A16D}" type="parTrans" cxnId="{2045F574-3C1D-461B-ACFE-F8DA39812162}">
      <dgm:prSet/>
      <dgm:spPr/>
      <dgm:t>
        <a:bodyPr/>
        <a:lstStyle/>
        <a:p>
          <a:endParaRPr lang="en-US" sz="2000"/>
        </a:p>
      </dgm:t>
    </dgm:pt>
    <dgm:pt modelId="{BBE2D947-958D-41E8-82D7-2E4E9BCF54D3}" type="sibTrans" cxnId="{2045F574-3C1D-461B-ACFE-F8DA39812162}">
      <dgm:prSet/>
      <dgm:spPr/>
      <dgm:t>
        <a:bodyPr/>
        <a:lstStyle/>
        <a:p>
          <a:endParaRPr lang="en-US" sz="2000"/>
        </a:p>
      </dgm:t>
    </dgm:pt>
    <dgm:pt modelId="{2F1B46CA-A132-4C42-963D-6A67174D0285}">
      <dgm:prSet custT="1"/>
      <dgm:spPr/>
      <dgm:t>
        <a:bodyPr/>
        <a:lstStyle/>
        <a:p>
          <a:r>
            <a:rPr lang="en-IN" sz="1800"/>
            <a:t>The tasks in the services need to be appropriate to her age. </a:t>
          </a:r>
          <a:endParaRPr lang="en-US" sz="1800"/>
        </a:p>
      </dgm:t>
    </dgm:pt>
    <dgm:pt modelId="{C67125B1-75FF-4E83-96C2-9377D9D75A10}" type="parTrans" cxnId="{AC141F1F-B681-4C05-B6E0-1F4779144BA1}">
      <dgm:prSet/>
      <dgm:spPr/>
      <dgm:t>
        <a:bodyPr/>
        <a:lstStyle/>
        <a:p>
          <a:endParaRPr lang="en-US" sz="2000"/>
        </a:p>
      </dgm:t>
    </dgm:pt>
    <dgm:pt modelId="{D11905FF-8AC2-417B-8FF6-8A2333EF90EF}" type="sibTrans" cxnId="{AC141F1F-B681-4C05-B6E0-1F4779144BA1}">
      <dgm:prSet/>
      <dgm:spPr/>
      <dgm:t>
        <a:bodyPr/>
        <a:lstStyle/>
        <a:p>
          <a:endParaRPr lang="en-US" sz="2000"/>
        </a:p>
      </dgm:t>
    </dgm:pt>
    <dgm:pt modelId="{056B8EF2-4031-4F84-A268-373B077C6CB4}">
      <dgm:prSet custT="1"/>
      <dgm:spPr/>
      <dgm:t>
        <a:bodyPr/>
        <a:lstStyle/>
        <a:p>
          <a:r>
            <a:rPr lang="en-IN" sz="1800"/>
            <a:t>She also requires emotional support from her peers in this service, as it can contribute to emotional development (Zöggeler-Burkhardt, Embacher and Smidt, 2023).</a:t>
          </a:r>
          <a:endParaRPr lang="en-US" sz="1800"/>
        </a:p>
      </dgm:t>
    </dgm:pt>
    <dgm:pt modelId="{70D46692-B0F1-490F-BB9E-4D5B3B456762}" type="parTrans" cxnId="{AD2F916F-232D-4C87-9060-5226CE2C10A7}">
      <dgm:prSet/>
      <dgm:spPr/>
      <dgm:t>
        <a:bodyPr/>
        <a:lstStyle/>
        <a:p>
          <a:endParaRPr lang="en-US" sz="2000"/>
        </a:p>
      </dgm:t>
    </dgm:pt>
    <dgm:pt modelId="{FC9762A0-1733-4E92-B5A4-66A6CE264BB0}" type="sibTrans" cxnId="{AD2F916F-232D-4C87-9060-5226CE2C10A7}">
      <dgm:prSet/>
      <dgm:spPr/>
      <dgm:t>
        <a:bodyPr/>
        <a:lstStyle/>
        <a:p>
          <a:endParaRPr lang="en-US" sz="2000"/>
        </a:p>
      </dgm:t>
    </dgm:pt>
    <dgm:pt modelId="{F6799ADA-AAB9-4C95-9A3F-EDFD6C29029B}" type="pres">
      <dgm:prSet presAssocID="{85D9B0DB-3786-4680-B95D-2CBD8CE4B3AD}" presName="linear" presStyleCnt="0">
        <dgm:presLayoutVars>
          <dgm:animLvl val="lvl"/>
          <dgm:resizeHandles val="exact"/>
        </dgm:presLayoutVars>
      </dgm:prSet>
      <dgm:spPr/>
    </dgm:pt>
    <dgm:pt modelId="{3CC081BC-D211-41C6-8E35-7F9F7E5F3549}" type="pres">
      <dgm:prSet presAssocID="{399EE05C-2B02-4D8B-9E33-568E842E3CDF}" presName="parentText" presStyleLbl="node1" presStyleIdx="0" presStyleCnt="3">
        <dgm:presLayoutVars>
          <dgm:chMax val="0"/>
          <dgm:bulletEnabled val="1"/>
        </dgm:presLayoutVars>
      </dgm:prSet>
      <dgm:spPr/>
    </dgm:pt>
    <dgm:pt modelId="{DF835A0C-88FF-4C05-AAFF-A0F8A952635C}" type="pres">
      <dgm:prSet presAssocID="{BBE2D947-958D-41E8-82D7-2E4E9BCF54D3}" presName="spacer" presStyleCnt="0"/>
      <dgm:spPr/>
    </dgm:pt>
    <dgm:pt modelId="{886FC53B-03AB-4779-B66C-FED2663A9CB6}" type="pres">
      <dgm:prSet presAssocID="{2F1B46CA-A132-4C42-963D-6A67174D0285}" presName="parentText" presStyleLbl="node1" presStyleIdx="1" presStyleCnt="3">
        <dgm:presLayoutVars>
          <dgm:chMax val="0"/>
          <dgm:bulletEnabled val="1"/>
        </dgm:presLayoutVars>
      </dgm:prSet>
      <dgm:spPr/>
    </dgm:pt>
    <dgm:pt modelId="{738F2024-3220-4DD9-933A-E2D84CDFBEE2}" type="pres">
      <dgm:prSet presAssocID="{D11905FF-8AC2-417B-8FF6-8A2333EF90EF}" presName="spacer" presStyleCnt="0"/>
      <dgm:spPr/>
    </dgm:pt>
    <dgm:pt modelId="{BE680C7A-8071-42FC-BDED-110867BE13B8}" type="pres">
      <dgm:prSet presAssocID="{056B8EF2-4031-4F84-A268-373B077C6CB4}" presName="parentText" presStyleLbl="node1" presStyleIdx="2" presStyleCnt="3">
        <dgm:presLayoutVars>
          <dgm:chMax val="0"/>
          <dgm:bulletEnabled val="1"/>
        </dgm:presLayoutVars>
      </dgm:prSet>
      <dgm:spPr/>
    </dgm:pt>
  </dgm:ptLst>
  <dgm:cxnLst>
    <dgm:cxn modelId="{64414E0B-59EA-409D-ACF3-48AF608D9FF9}" type="presOf" srcId="{2F1B46CA-A132-4C42-963D-6A67174D0285}" destId="{886FC53B-03AB-4779-B66C-FED2663A9CB6}" srcOrd="0" destOrd="0" presId="urn:microsoft.com/office/officeart/2005/8/layout/vList2"/>
    <dgm:cxn modelId="{AC141F1F-B681-4C05-B6E0-1F4779144BA1}" srcId="{85D9B0DB-3786-4680-B95D-2CBD8CE4B3AD}" destId="{2F1B46CA-A132-4C42-963D-6A67174D0285}" srcOrd="1" destOrd="0" parTransId="{C67125B1-75FF-4E83-96C2-9377D9D75A10}" sibTransId="{D11905FF-8AC2-417B-8FF6-8A2333EF90EF}"/>
    <dgm:cxn modelId="{AD2F916F-232D-4C87-9060-5226CE2C10A7}" srcId="{85D9B0DB-3786-4680-B95D-2CBD8CE4B3AD}" destId="{056B8EF2-4031-4F84-A268-373B077C6CB4}" srcOrd="2" destOrd="0" parTransId="{70D46692-B0F1-490F-BB9E-4D5B3B456762}" sibTransId="{FC9762A0-1733-4E92-B5A4-66A6CE264BB0}"/>
    <dgm:cxn modelId="{2045F574-3C1D-461B-ACFE-F8DA39812162}" srcId="{85D9B0DB-3786-4680-B95D-2CBD8CE4B3AD}" destId="{399EE05C-2B02-4D8B-9E33-568E842E3CDF}" srcOrd="0" destOrd="0" parTransId="{E72C4FA7-5AB5-465B-8EB9-75DB4098A16D}" sibTransId="{BBE2D947-958D-41E8-82D7-2E4E9BCF54D3}"/>
    <dgm:cxn modelId="{A1CD957F-8C10-4743-BF73-D5285478C01D}" type="presOf" srcId="{056B8EF2-4031-4F84-A268-373B077C6CB4}" destId="{BE680C7A-8071-42FC-BDED-110867BE13B8}" srcOrd="0" destOrd="0" presId="urn:microsoft.com/office/officeart/2005/8/layout/vList2"/>
    <dgm:cxn modelId="{94D208C6-18AE-4FA8-BF85-1960C41A1CB9}" type="presOf" srcId="{85D9B0DB-3786-4680-B95D-2CBD8CE4B3AD}" destId="{F6799ADA-AAB9-4C95-9A3F-EDFD6C29029B}" srcOrd="0" destOrd="0" presId="urn:microsoft.com/office/officeart/2005/8/layout/vList2"/>
    <dgm:cxn modelId="{28E0ACFA-FE15-4067-8D54-52417E04239D}" type="presOf" srcId="{399EE05C-2B02-4D8B-9E33-568E842E3CDF}" destId="{3CC081BC-D211-41C6-8E35-7F9F7E5F3549}" srcOrd="0" destOrd="0" presId="urn:microsoft.com/office/officeart/2005/8/layout/vList2"/>
    <dgm:cxn modelId="{BE5C24B7-D353-40EB-8C7A-0F9DFDB0FE6B}" type="presParOf" srcId="{F6799ADA-AAB9-4C95-9A3F-EDFD6C29029B}" destId="{3CC081BC-D211-41C6-8E35-7F9F7E5F3549}" srcOrd="0" destOrd="0" presId="urn:microsoft.com/office/officeart/2005/8/layout/vList2"/>
    <dgm:cxn modelId="{B99E2B22-555A-489A-978F-E390D269DF1E}" type="presParOf" srcId="{F6799ADA-AAB9-4C95-9A3F-EDFD6C29029B}" destId="{DF835A0C-88FF-4C05-AAFF-A0F8A952635C}" srcOrd="1" destOrd="0" presId="urn:microsoft.com/office/officeart/2005/8/layout/vList2"/>
    <dgm:cxn modelId="{282D90FF-F830-4DA5-8CBB-7C545C083FF9}" type="presParOf" srcId="{F6799ADA-AAB9-4C95-9A3F-EDFD6C29029B}" destId="{886FC53B-03AB-4779-B66C-FED2663A9CB6}" srcOrd="2" destOrd="0" presId="urn:microsoft.com/office/officeart/2005/8/layout/vList2"/>
    <dgm:cxn modelId="{9F305BB5-6F07-4B3F-8413-496C0D279BF2}" type="presParOf" srcId="{F6799ADA-AAB9-4C95-9A3F-EDFD6C29029B}" destId="{738F2024-3220-4DD9-933A-E2D84CDFBEE2}" srcOrd="3" destOrd="0" presId="urn:microsoft.com/office/officeart/2005/8/layout/vList2"/>
    <dgm:cxn modelId="{16C6F657-693D-408B-B6F6-07B27F096104}" type="presParOf" srcId="{F6799ADA-AAB9-4C95-9A3F-EDFD6C29029B}" destId="{BE680C7A-8071-42FC-BDED-110867BE13B8}"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343CD25-651C-410F-8935-5346B6D5E869}" type="doc">
      <dgm:prSet loTypeId="urn:microsoft.com/office/officeart/2005/8/layout/vList2" loCatId="list" qsTypeId="urn:microsoft.com/office/officeart/2005/8/quickstyle/simple4" qsCatId="simple" csTypeId="urn:microsoft.com/office/officeart/2005/8/colors/accent0_3" csCatId="mainScheme"/>
      <dgm:spPr/>
      <dgm:t>
        <a:bodyPr/>
        <a:lstStyle/>
        <a:p>
          <a:endParaRPr lang="en-US"/>
        </a:p>
      </dgm:t>
    </dgm:pt>
    <dgm:pt modelId="{CDB67E29-88EA-46CD-A084-053B0DCF6CAF}">
      <dgm:prSet/>
      <dgm:spPr/>
      <dgm:t>
        <a:bodyPr/>
        <a:lstStyle/>
        <a:p>
          <a:r>
            <a:rPr lang="en-IN"/>
            <a:t>The case of Jenny demonstrates the need for social interaction for adolescent development. </a:t>
          </a:r>
          <a:endParaRPr lang="en-US"/>
        </a:p>
      </dgm:t>
    </dgm:pt>
    <dgm:pt modelId="{F1073A8E-B28B-43EA-8416-9B433C2F49EC}" type="parTrans" cxnId="{6E1D5E7A-5568-4232-B84B-2D4AD4D8E97F}">
      <dgm:prSet/>
      <dgm:spPr/>
      <dgm:t>
        <a:bodyPr/>
        <a:lstStyle/>
        <a:p>
          <a:endParaRPr lang="en-US"/>
        </a:p>
      </dgm:t>
    </dgm:pt>
    <dgm:pt modelId="{957B453D-6DD4-4D54-B2DE-61636C79519F}" type="sibTrans" cxnId="{6E1D5E7A-5568-4232-B84B-2D4AD4D8E97F}">
      <dgm:prSet/>
      <dgm:spPr/>
      <dgm:t>
        <a:bodyPr/>
        <a:lstStyle/>
        <a:p>
          <a:endParaRPr lang="en-US"/>
        </a:p>
      </dgm:t>
    </dgm:pt>
    <dgm:pt modelId="{E1916521-F63C-425B-B6F6-79DB149EB687}">
      <dgm:prSet/>
      <dgm:spPr/>
      <dgm:t>
        <a:bodyPr/>
        <a:lstStyle/>
        <a:p>
          <a:r>
            <a:rPr lang="en-IN"/>
            <a:t>Hard responsibilities reduced the opportunity for her to interact with socially appropriate individuals. </a:t>
          </a:r>
          <a:endParaRPr lang="en-US"/>
        </a:p>
      </dgm:t>
    </dgm:pt>
    <dgm:pt modelId="{F8862DCE-E36C-49D1-B32A-28077267988C}" type="parTrans" cxnId="{630CA525-A626-49A0-A237-A65D453CC863}">
      <dgm:prSet/>
      <dgm:spPr/>
      <dgm:t>
        <a:bodyPr/>
        <a:lstStyle/>
        <a:p>
          <a:endParaRPr lang="en-US"/>
        </a:p>
      </dgm:t>
    </dgm:pt>
    <dgm:pt modelId="{96CB7883-DAED-4579-AA08-FF582C7CEB3F}" type="sibTrans" cxnId="{630CA525-A626-49A0-A237-A65D453CC863}">
      <dgm:prSet/>
      <dgm:spPr/>
      <dgm:t>
        <a:bodyPr/>
        <a:lstStyle/>
        <a:p>
          <a:endParaRPr lang="en-US"/>
        </a:p>
      </dgm:t>
    </dgm:pt>
    <dgm:pt modelId="{1880949A-BF60-4D13-976A-6487B478B2B7}">
      <dgm:prSet/>
      <dgm:spPr/>
      <dgm:t>
        <a:bodyPr/>
        <a:lstStyle/>
        <a:p>
          <a:r>
            <a:rPr lang="en-IN"/>
            <a:t>She can be allocated with age-appropriate social service tasks for better social interaction and emotional support. </a:t>
          </a:r>
          <a:endParaRPr lang="en-US"/>
        </a:p>
      </dgm:t>
    </dgm:pt>
    <dgm:pt modelId="{1E2DF95F-8692-44AA-9A72-CC55E31D38ED}" type="parTrans" cxnId="{5BED4B78-93AA-42F6-9134-B1D815FCA71F}">
      <dgm:prSet/>
      <dgm:spPr/>
      <dgm:t>
        <a:bodyPr/>
        <a:lstStyle/>
        <a:p>
          <a:endParaRPr lang="en-US"/>
        </a:p>
      </dgm:t>
    </dgm:pt>
    <dgm:pt modelId="{4AF673CF-48F6-4980-AF43-4EB1F0EC43F1}" type="sibTrans" cxnId="{5BED4B78-93AA-42F6-9134-B1D815FCA71F}">
      <dgm:prSet/>
      <dgm:spPr/>
      <dgm:t>
        <a:bodyPr/>
        <a:lstStyle/>
        <a:p>
          <a:endParaRPr lang="en-US"/>
        </a:p>
      </dgm:t>
    </dgm:pt>
    <dgm:pt modelId="{81537DDF-B384-4534-A543-9106211DA49F}" type="pres">
      <dgm:prSet presAssocID="{7343CD25-651C-410F-8935-5346B6D5E869}" presName="linear" presStyleCnt="0">
        <dgm:presLayoutVars>
          <dgm:animLvl val="lvl"/>
          <dgm:resizeHandles val="exact"/>
        </dgm:presLayoutVars>
      </dgm:prSet>
      <dgm:spPr/>
    </dgm:pt>
    <dgm:pt modelId="{6A1B4EE8-DA75-4F50-9396-71BBFC1283E5}" type="pres">
      <dgm:prSet presAssocID="{CDB67E29-88EA-46CD-A084-053B0DCF6CAF}" presName="parentText" presStyleLbl="node1" presStyleIdx="0" presStyleCnt="3">
        <dgm:presLayoutVars>
          <dgm:chMax val="0"/>
          <dgm:bulletEnabled val="1"/>
        </dgm:presLayoutVars>
      </dgm:prSet>
      <dgm:spPr/>
    </dgm:pt>
    <dgm:pt modelId="{E0BBE2D6-099C-4A9F-AA96-7E32404FA749}" type="pres">
      <dgm:prSet presAssocID="{957B453D-6DD4-4D54-B2DE-61636C79519F}" presName="spacer" presStyleCnt="0"/>
      <dgm:spPr/>
    </dgm:pt>
    <dgm:pt modelId="{8DDDC252-8A09-4044-9DC3-C861352772CD}" type="pres">
      <dgm:prSet presAssocID="{E1916521-F63C-425B-B6F6-79DB149EB687}" presName="parentText" presStyleLbl="node1" presStyleIdx="1" presStyleCnt="3">
        <dgm:presLayoutVars>
          <dgm:chMax val="0"/>
          <dgm:bulletEnabled val="1"/>
        </dgm:presLayoutVars>
      </dgm:prSet>
      <dgm:spPr/>
    </dgm:pt>
    <dgm:pt modelId="{B36988FD-3505-4D71-BF7D-C83D582B3C30}" type="pres">
      <dgm:prSet presAssocID="{96CB7883-DAED-4579-AA08-FF582C7CEB3F}" presName="spacer" presStyleCnt="0"/>
      <dgm:spPr/>
    </dgm:pt>
    <dgm:pt modelId="{FF89A4F3-5BEB-4FDD-9E27-0192383A15D6}" type="pres">
      <dgm:prSet presAssocID="{1880949A-BF60-4D13-976A-6487B478B2B7}" presName="parentText" presStyleLbl="node1" presStyleIdx="2" presStyleCnt="3">
        <dgm:presLayoutVars>
          <dgm:chMax val="0"/>
          <dgm:bulletEnabled val="1"/>
        </dgm:presLayoutVars>
      </dgm:prSet>
      <dgm:spPr/>
    </dgm:pt>
  </dgm:ptLst>
  <dgm:cxnLst>
    <dgm:cxn modelId="{9B6EF815-AF15-4FE2-8523-CCD98AA4C25C}" type="presOf" srcId="{CDB67E29-88EA-46CD-A084-053B0DCF6CAF}" destId="{6A1B4EE8-DA75-4F50-9396-71BBFC1283E5}" srcOrd="0" destOrd="0" presId="urn:microsoft.com/office/officeart/2005/8/layout/vList2"/>
    <dgm:cxn modelId="{630CA525-A626-49A0-A237-A65D453CC863}" srcId="{7343CD25-651C-410F-8935-5346B6D5E869}" destId="{E1916521-F63C-425B-B6F6-79DB149EB687}" srcOrd="1" destOrd="0" parTransId="{F8862DCE-E36C-49D1-B32A-28077267988C}" sibTransId="{96CB7883-DAED-4579-AA08-FF582C7CEB3F}"/>
    <dgm:cxn modelId="{1B708262-E0F9-440A-8A55-11A45376D87D}" type="presOf" srcId="{1880949A-BF60-4D13-976A-6487B478B2B7}" destId="{FF89A4F3-5BEB-4FDD-9E27-0192383A15D6}" srcOrd="0" destOrd="0" presId="urn:microsoft.com/office/officeart/2005/8/layout/vList2"/>
    <dgm:cxn modelId="{E397F04C-9445-4DA1-AC30-7A8EA1547C0B}" type="presOf" srcId="{7343CD25-651C-410F-8935-5346B6D5E869}" destId="{81537DDF-B384-4534-A543-9106211DA49F}" srcOrd="0" destOrd="0" presId="urn:microsoft.com/office/officeart/2005/8/layout/vList2"/>
    <dgm:cxn modelId="{5BED4B78-93AA-42F6-9134-B1D815FCA71F}" srcId="{7343CD25-651C-410F-8935-5346B6D5E869}" destId="{1880949A-BF60-4D13-976A-6487B478B2B7}" srcOrd="2" destOrd="0" parTransId="{1E2DF95F-8692-44AA-9A72-CC55E31D38ED}" sibTransId="{4AF673CF-48F6-4980-AF43-4EB1F0EC43F1}"/>
    <dgm:cxn modelId="{6E1D5E7A-5568-4232-B84B-2D4AD4D8E97F}" srcId="{7343CD25-651C-410F-8935-5346B6D5E869}" destId="{CDB67E29-88EA-46CD-A084-053B0DCF6CAF}" srcOrd="0" destOrd="0" parTransId="{F1073A8E-B28B-43EA-8416-9B433C2F49EC}" sibTransId="{957B453D-6DD4-4D54-B2DE-61636C79519F}"/>
    <dgm:cxn modelId="{96926D9A-3E98-4F14-98C3-4079F3CBB17A}" type="presOf" srcId="{E1916521-F63C-425B-B6F6-79DB149EB687}" destId="{8DDDC252-8A09-4044-9DC3-C861352772CD}" srcOrd="0" destOrd="0" presId="urn:microsoft.com/office/officeart/2005/8/layout/vList2"/>
    <dgm:cxn modelId="{64FBA2BB-36C8-44E9-A875-C07B19AAA305}" type="presParOf" srcId="{81537DDF-B384-4534-A543-9106211DA49F}" destId="{6A1B4EE8-DA75-4F50-9396-71BBFC1283E5}" srcOrd="0" destOrd="0" presId="urn:microsoft.com/office/officeart/2005/8/layout/vList2"/>
    <dgm:cxn modelId="{11D7BEFB-DB66-4E30-B287-1572DE42C8FB}" type="presParOf" srcId="{81537DDF-B384-4534-A543-9106211DA49F}" destId="{E0BBE2D6-099C-4A9F-AA96-7E32404FA749}" srcOrd="1" destOrd="0" presId="urn:microsoft.com/office/officeart/2005/8/layout/vList2"/>
    <dgm:cxn modelId="{1DA8600E-310C-497F-A629-2DBEBAC2D1CB}" type="presParOf" srcId="{81537DDF-B384-4534-A543-9106211DA49F}" destId="{8DDDC252-8A09-4044-9DC3-C861352772CD}" srcOrd="2" destOrd="0" presId="urn:microsoft.com/office/officeart/2005/8/layout/vList2"/>
    <dgm:cxn modelId="{F34323E6-F51F-41A1-8807-0C04A9D24F15}" type="presParOf" srcId="{81537DDF-B384-4534-A543-9106211DA49F}" destId="{B36988FD-3505-4D71-BF7D-C83D582B3C30}" srcOrd="3" destOrd="0" presId="urn:microsoft.com/office/officeart/2005/8/layout/vList2"/>
    <dgm:cxn modelId="{4ED1310B-D323-46C8-9A6B-12AAB8B08B23}" type="presParOf" srcId="{81537DDF-B384-4534-A543-9106211DA49F}" destId="{FF89A4F3-5BEB-4FDD-9E27-0192383A15D6}"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EF7DF9-8F52-4455-BEF6-74B20FE27F32}">
      <dsp:nvSpPr>
        <dsp:cNvPr id="0" name=""/>
        <dsp:cNvSpPr/>
      </dsp:nvSpPr>
      <dsp:spPr>
        <a:xfrm>
          <a:off x="0" y="0"/>
          <a:ext cx="5035867" cy="1388745"/>
        </a:xfrm>
        <a:prstGeom prst="roundRect">
          <a:avLst>
            <a:gd name="adj" fmla="val 10000"/>
          </a:avLst>
        </a:prstGeom>
        <a:gradFill rotWithShape="0">
          <a:gsLst>
            <a:gs pos="0">
              <a:schemeClr val="accent2">
                <a:hueOff val="0"/>
                <a:satOff val="0"/>
                <a:lumOff val="0"/>
                <a:alphaOff val="0"/>
                <a:tint val="94000"/>
                <a:satMod val="100000"/>
                <a:lumMod val="104000"/>
              </a:schemeClr>
            </a:gs>
            <a:gs pos="69000">
              <a:schemeClr val="accent2">
                <a:hueOff val="0"/>
                <a:satOff val="0"/>
                <a:lumOff val="0"/>
                <a:alphaOff val="0"/>
                <a:shade val="86000"/>
                <a:satMod val="130000"/>
                <a:lumMod val="102000"/>
              </a:schemeClr>
            </a:gs>
            <a:gs pos="100000">
              <a:schemeClr val="accent2">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IN" sz="1800" kern="1200" dirty="0"/>
            <a:t>The purpose of the presentation is to analyse the potential impact on Jenny and provide a support plan regarding it. </a:t>
          </a:r>
          <a:endParaRPr lang="en-US" sz="1800" kern="1200" dirty="0"/>
        </a:p>
      </dsp:txBody>
      <dsp:txXfrm>
        <a:off x="40675" y="40675"/>
        <a:ext cx="3537303" cy="1307395"/>
      </dsp:txXfrm>
    </dsp:sp>
    <dsp:sp modelId="{3184B9BE-8738-44F8-827B-2F6242DB601B}">
      <dsp:nvSpPr>
        <dsp:cNvPr id="0" name=""/>
        <dsp:cNvSpPr/>
      </dsp:nvSpPr>
      <dsp:spPr>
        <a:xfrm>
          <a:off x="444341" y="1620202"/>
          <a:ext cx="5035867" cy="1388745"/>
        </a:xfrm>
        <a:prstGeom prst="roundRect">
          <a:avLst>
            <a:gd name="adj" fmla="val 10000"/>
          </a:avLst>
        </a:prstGeom>
        <a:gradFill rotWithShape="0">
          <a:gsLst>
            <a:gs pos="0">
              <a:schemeClr val="accent2">
                <a:hueOff val="1106460"/>
                <a:satOff val="5101"/>
                <a:lumOff val="784"/>
                <a:alphaOff val="0"/>
                <a:tint val="94000"/>
                <a:satMod val="100000"/>
                <a:lumMod val="104000"/>
              </a:schemeClr>
            </a:gs>
            <a:gs pos="69000">
              <a:schemeClr val="accent2">
                <a:hueOff val="1106460"/>
                <a:satOff val="5101"/>
                <a:lumOff val="784"/>
                <a:alphaOff val="0"/>
                <a:shade val="86000"/>
                <a:satMod val="130000"/>
                <a:lumMod val="102000"/>
              </a:schemeClr>
            </a:gs>
            <a:gs pos="100000">
              <a:schemeClr val="accent2">
                <a:hueOff val="1106460"/>
                <a:satOff val="5101"/>
                <a:lumOff val="784"/>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IN" sz="1800" kern="1200" dirty="0">
              <a:latin typeface="Bookman Old Style" panose="02050604050505020204"/>
            </a:rPr>
            <a:t>Jenny</a:t>
          </a:r>
          <a:r>
            <a:rPr lang="en-IN" sz="1800" kern="1200" dirty="0"/>
            <a:t> is currently in her adolescent phase due to her age. </a:t>
          </a:r>
          <a:endParaRPr lang="en-US" sz="1800" kern="1200" dirty="0"/>
        </a:p>
      </dsp:txBody>
      <dsp:txXfrm>
        <a:off x="485016" y="1660877"/>
        <a:ext cx="3607492" cy="1307395"/>
      </dsp:txXfrm>
    </dsp:sp>
    <dsp:sp modelId="{4D34A717-A6F0-45E5-82FF-E7CA9B51880A}">
      <dsp:nvSpPr>
        <dsp:cNvPr id="0" name=""/>
        <dsp:cNvSpPr/>
      </dsp:nvSpPr>
      <dsp:spPr>
        <a:xfrm>
          <a:off x="888682" y="3240404"/>
          <a:ext cx="5035867" cy="1388745"/>
        </a:xfrm>
        <a:prstGeom prst="roundRect">
          <a:avLst>
            <a:gd name="adj" fmla="val 10000"/>
          </a:avLst>
        </a:prstGeom>
        <a:gradFill rotWithShape="0">
          <a:gsLst>
            <a:gs pos="0">
              <a:schemeClr val="accent2">
                <a:hueOff val="2212920"/>
                <a:satOff val="10201"/>
                <a:lumOff val="1569"/>
                <a:alphaOff val="0"/>
                <a:tint val="94000"/>
                <a:satMod val="100000"/>
                <a:lumMod val="104000"/>
              </a:schemeClr>
            </a:gs>
            <a:gs pos="69000">
              <a:schemeClr val="accent2">
                <a:hueOff val="2212920"/>
                <a:satOff val="10201"/>
                <a:lumOff val="1569"/>
                <a:alphaOff val="0"/>
                <a:shade val="86000"/>
                <a:satMod val="130000"/>
                <a:lumMod val="102000"/>
              </a:schemeClr>
            </a:gs>
            <a:gs pos="100000">
              <a:schemeClr val="accent2">
                <a:hueOff val="2212920"/>
                <a:satOff val="10201"/>
                <a:lumOff val="1569"/>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IN" sz="1800" kern="1200" dirty="0"/>
            <a:t>The presentation utilises Vygotsky’s lifespan theory to achieve the purpose.</a:t>
          </a:r>
          <a:endParaRPr lang="en-US" sz="1800" kern="1200" dirty="0"/>
        </a:p>
      </dsp:txBody>
      <dsp:txXfrm>
        <a:off x="929357" y="3281079"/>
        <a:ext cx="3607492" cy="1307395"/>
      </dsp:txXfrm>
    </dsp:sp>
    <dsp:sp modelId="{76BD56D7-0DC5-468C-BA27-5C3464F1FB3C}">
      <dsp:nvSpPr>
        <dsp:cNvPr id="0" name=""/>
        <dsp:cNvSpPr/>
      </dsp:nvSpPr>
      <dsp:spPr>
        <a:xfrm>
          <a:off x="4133183" y="1053131"/>
          <a:ext cx="902684" cy="902684"/>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336287" y="1053131"/>
        <a:ext cx="496476" cy="679270"/>
      </dsp:txXfrm>
    </dsp:sp>
    <dsp:sp modelId="{338A2C6F-6B35-49E4-A7D9-B2086420D951}">
      <dsp:nvSpPr>
        <dsp:cNvPr id="0" name=""/>
        <dsp:cNvSpPr/>
      </dsp:nvSpPr>
      <dsp:spPr>
        <a:xfrm>
          <a:off x="4577524" y="2664075"/>
          <a:ext cx="902684" cy="902684"/>
        </a:xfrm>
        <a:prstGeom prst="downArrow">
          <a:avLst>
            <a:gd name="adj1" fmla="val 55000"/>
            <a:gd name="adj2" fmla="val 45000"/>
          </a:avLst>
        </a:prstGeom>
        <a:solidFill>
          <a:schemeClr val="accent2">
            <a:tint val="40000"/>
            <a:alpha val="90000"/>
            <a:hueOff val="2923067"/>
            <a:satOff val="9722"/>
            <a:lumOff val="740"/>
            <a:alphaOff val="0"/>
          </a:schemeClr>
        </a:solidFill>
        <a:ln w="12700" cap="flat" cmpd="sng" algn="ctr">
          <a:solidFill>
            <a:schemeClr val="accent2">
              <a:tint val="40000"/>
              <a:alpha val="90000"/>
              <a:hueOff val="2923067"/>
              <a:satOff val="9722"/>
              <a:lumOff val="74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780628" y="2664075"/>
        <a:ext cx="496476" cy="6792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54779D-C2B0-4F7E-89D3-09526A68AA55}">
      <dsp:nvSpPr>
        <dsp:cNvPr id="0" name=""/>
        <dsp:cNvSpPr/>
      </dsp:nvSpPr>
      <dsp:spPr>
        <a:xfrm>
          <a:off x="0" y="0"/>
          <a:ext cx="5035867" cy="1388745"/>
        </a:xfrm>
        <a:prstGeom prst="roundRect">
          <a:avLst>
            <a:gd name="adj" fmla="val 10000"/>
          </a:avLst>
        </a:prstGeom>
        <a:gradFill rotWithShape="0">
          <a:gsLst>
            <a:gs pos="0">
              <a:schemeClr val="accent2">
                <a:hueOff val="0"/>
                <a:satOff val="0"/>
                <a:lumOff val="0"/>
                <a:alphaOff val="0"/>
                <a:tint val="94000"/>
                <a:satMod val="100000"/>
                <a:lumMod val="104000"/>
              </a:schemeClr>
            </a:gs>
            <a:gs pos="69000">
              <a:schemeClr val="accent2">
                <a:hueOff val="0"/>
                <a:satOff val="0"/>
                <a:lumOff val="0"/>
                <a:alphaOff val="0"/>
                <a:shade val="86000"/>
                <a:satMod val="130000"/>
                <a:lumMod val="102000"/>
              </a:schemeClr>
            </a:gs>
            <a:gs pos="100000">
              <a:schemeClr val="accent2">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IN" sz="2100" kern="1200" dirty="0"/>
            <a:t>The adolescence phase is important for the identity generation of an individual like Jenny (Branje, 2022).</a:t>
          </a:r>
        </a:p>
      </dsp:txBody>
      <dsp:txXfrm>
        <a:off x="40675" y="40675"/>
        <a:ext cx="3537303" cy="1307395"/>
      </dsp:txXfrm>
    </dsp:sp>
    <dsp:sp modelId="{9C724C2D-C5D5-4512-A3A0-6C3BB47B6B28}">
      <dsp:nvSpPr>
        <dsp:cNvPr id="0" name=""/>
        <dsp:cNvSpPr/>
      </dsp:nvSpPr>
      <dsp:spPr>
        <a:xfrm>
          <a:off x="444341" y="1620202"/>
          <a:ext cx="5035867" cy="1388745"/>
        </a:xfrm>
        <a:prstGeom prst="roundRect">
          <a:avLst>
            <a:gd name="adj" fmla="val 10000"/>
          </a:avLst>
        </a:prstGeom>
        <a:gradFill rotWithShape="0">
          <a:gsLst>
            <a:gs pos="0">
              <a:schemeClr val="accent2">
                <a:hueOff val="1106460"/>
                <a:satOff val="5101"/>
                <a:lumOff val="784"/>
                <a:alphaOff val="0"/>
                <a:tint val="94000"/>
                <a:satMod val="100000"/>
                <a:lumMod val="104000"/>
              </a:schemeClr>
            </a:gs>
            <a:gs pos="69000">
              <a:schemeClr val="accent2">
                <a:hueOff val="1106460"/>
                <a:satOff val="5101"/>
                <a:lumOff val="784"/>
                <a:alphaOff val="0"/>
                <a:shade val="86000"/>
                <a:satMod val="130000"/>
                <a:lumMod val="102000"/>
              </a:schemeClr>
            </a:gs>
            <a:gs pos="100000">
              <a:schemeClr val="accent2">
                <a:hueOff val="1106460"/>
                <a:satOff val="5101"/>
                <a:lumOff val="784"/>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IN" sz="2100" kern="1200" dirty="0"/>
            <a:t>However, she has the responsibility to take care of her mother at this critical phase. </a:t>
          </a:r>
        </a:p>
      </dsp:txBody>
      <dsp:txXfrm>
        <a:off x="485016" y="1660877"/>
        <a:ext cx="3607492" cy="1307395"/>
      </dsp:txXfrm>
    </dsp:sp>
    <dsp:sp modelId="{B5FD35B3-9C26-4976-9B51-A08FA4A68D1E}">
      <dsp:nvSpPr>
        <dsp:cNvPr id="0" name=""/>
        <dsp:cNvSpPr/>
      </dsp:nvSpPr>
      <dsp:spPr>
        <a:xfrm>
          <a:off x="888682" y="3240404"/>
          <a:ext cx="5035867" cy="1388745"/>
        </a:xfrm>
        <a:prstGeom prst="roundRect">
          <a:avLst>
            <a:gd name="adj" fmla="val 10000"/>
          </a:avLst>
        </a:prstGeom>
        <a:gradFill rotWithShape="0">
          <a:gsLst>
            <a:gs pos="0">
              <a:schemeClr val="accent2">
                <a:hueOff val="2212920"/>
                <a:satOff val="10201"/>
                <a:lumOff val="1569"/>
                <a:alphaOff val="0"/>
                <a:tint val="94000"/>
                <a:satMod val="100000"/>
                <a:lumMod val="104000"/>
              </a:schemeClr>
            </a:gs>
            <a:gs pos="69000">
              <a:schemeClr val="accent2">
                <a:hueOff val="2212920"/>
                <a:satOff val="10201"/>
                <a:lumOff val="1569"/>
                <a:alphaOff val="0"/>
                <a:shade val="86000"/>
                <a:satMod val="130000"/>
                <a:lumMod val="102000"/>
              </a:schemeClr>
            </a:gs>
            <a:gs pos="100000">
              <a:schemeClr val="accent2">
                <a:hueOff val="2212920"/>
                <a:satOff val="10201"/>
                <a:lumOff val="1569"/>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IN" sz="2100" kern="1200" dirty="0"/>
            <a:t>This can exert a potential impact on her developmental aspects. </a:t>
          </a:r>
        </a:p>
      </dsp:txBody>
      <dsp:txXfrm>
        <a:off x="929357" y="3281079"/>
        <a:ext cx="3607492" cy="1307395"/>
      </dsp:txXfrm>
    </dsp:sp>
    <dsp:sp modelId="{E8C7F7B7-8CE1-4580-8A0D-53D903295ADD}">
      <dsp:nvSpPr>
        <dsp:cNvPr id="0" name=""/>
        <dsp:cNvSpPr/>
      </dsp:nvSpPr>
      <dsp:spPr>
        <a:xfrm>
          <a:off x="4133183" y="1053131"/>
          <a:ext cx="902684" cy="902684"/>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IN" sz="3600" kern="1200"/>
        </a:p>
      </dsp:txBody>
      <dsp:txXfrm>
        <a:off x="4336287" y="1053131"/>
        <a:ext cx="496476" cy="679270"/>
      </dsp:txXfrm>
    </dsp:sp>
    <dsp:sp modelId="{95A65186-3D68-4AF6-9757-997D99D39D4D}">
      <dsp:nvSpPr>
        <dsp:cNvPr id="0" name=""/>
        <dsp:cNvSpPr/>
      </dsp:nvSpPr>
      <dsp:spPr>
        <a:xfrm>
          <a:off x="4577524" y="2664075"/>
          <a:ext cx="902684" cy="902684"/>
        </a:xfrm>
        <a:prstGeom prst="downArrow">
          <a:avLst>
            <a:gd name="adj1" fmla="val 55000"/>
            <a:gd name="adj2" fmla="val 45000"/>
          </a:avLst>
        </a:prstGeom>
        <a:solidFill>
          <a:schemeClr val="accent2">
            <a:tint val="40000"/>
            <a:alpha val="90000"/>
            <a:hueOff val="2923067"/>
            <a:satOff val="9722"/>
            <a:lumOff val="740"/>
            <a:alphaOff val="0"/>
          </a:schemeClr>
        </a:solidFill>
        <a:ln w="12700" cap="flat" cmpd="sng" algn="ctr">
          <a:solidFill>
            <a:schemeClr val="accent2">
              <a:tint val="40000"/>
              <a:alpha val="90000"/>
              <a:hueOff val="2923067"/>
              <a:satOff val="9722"/>
              <a:lumOff val="74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IN" sz="3600" kern="1200"/>
        </a:p>
      </dsp:txBody>
      <dsp:txXfrm>
        <a:off x="4780628" y="2664075"/>
        <a:ext cx="496476" cy="6792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268C9E-DE41-415E-B85D-BACC70738AF7}">
      <dsp:nvSpPr>
        <dsp:cNvPr id="0" name=""/>
        <dsp:cNvSpPr/>
      </dsp:nvSpPr>
      <dsp:spPr>
        <a:xfrm>
          <a:off x="0" y="2260"/>
          <a:ext cx="5924550" cy="0"/>
        </a:xfrm>
        <a:prstGeom prst="line">
          <a:avLst/>
        </a:prstGeom>
        <a:gradFill rotWithShape="0">
          <a:gsLst>
            <a:gs pos="0">
              <a:schemeClr val="accent2">
                <a:hueOff val="0"/>
                <a:satOff val="0"/>
                <a:lumOff val="0"/>
                <a:alphaOff val="0"/>
                <a:tint val="94000"/>
                <a:satMod val="100000"/>
                <a:lumMod val="104000"/>
              </a:schemeClr>
            </a:gs>
            <a:gs pos="69000">
              <a:schemeClr val="accent2">
                <a:hueOff val="0"/>
                <a:satOff val="0"/>
                <a:lumOff val="0"/>
                <a:alphaOff val="0"/>
                <a:shade val="86000"/>
                <a:satMod val="130000"/>
                <a:lumMod val="102000"/>
              </a:schemeClr>
            </a:gs>
            <a:gs pos="100000">
              <a:schemeClr val="accent2">
                <a:hueOff val="0"/>
                <a:satOff val="0"/>
                <a:lumOff val="0"/>
                <a:alphaOff val="0"/>
                <a:shade val="72000"/>
                <a:satMod val="130000"/>
                <a:lumMod val="100000"/>
              </a:schemeClr>
            </a:gs>
          </a:gsLst>
          <a:lin ang="5400000" scaled="0"/>
        </a:gradFill>
        <a:ln w="12700" cap="flat" cmpd="sng" algn="ctr">
          <a:solidFill>
            <a:schemeClr val="accent2">
              <a:hueOff val="0"/>
              <a:satOff val="0"/>
              <a:lumOff val="0"/>
              <a:alphaOff val="0"/>
            </a:schemeClr>
          </a:solidFill>
          <a:prstDash val="solid"/>
        </a:ln>
        <a:effectLst>
          <a:outerShdw blurRad="50800" dist="38100" dir="5400000" sy="96000" rotWithShape="0">
            <a:srgbClr val="000000">
              <a:alpha val="54000"/>
            </a:srgbClr>
          </a:outerShdw>
        </a:effectLst>
      </dsp:spPr>
      <dsp:style>
        <a:lnRef idx="1">
          <a:scrgbClr r="0" g="0" b="0"/>
        </a:lnRef>
        <a:fillRef idx="3">
          <a:scrgbClr r="0" g="0" b="0"/>
        </a:fillRef>
        <a:effectRef idx="2">
          <a:scrgbClr r="0" g="0" b="0"/>
        </a:effectRef>
        <a:fontRef idx="minor">
          <a:schemeClr val="lt1"/>
        </a:fontRef>
      </dsp:style>
    </dsp:sp>
    <dsp:sp modelId="{F7FBB0B1-10AB-46E8-B215-4AB9A8B5A172}">
      <dsp:nvSpPr>
        <dsp:cNvPr id="0" name=""/>
        <dsp:cNvSpPr/>
      </dsp:nvSpPr>
      <dsp:spPr>
        <a:xfrm>
          <a:off x="0" y="2260"/>
          <a:ext cx="5924550" cy="1541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IN" sz="2500" kern="1200"/>
            <a:t>The lifespan theory by Vygotsky is related to cognitive development. </a:t>
          </a:r>
          <a:endParaRPr lang="en-US" sz="2500" kern="1200"/>
        </a:p>
      </dsp:txBody>
      <dsp:txXfrm>
        <a:off x="0" y="2260"/>
        <a:ext cx="5924550" cy="1541543"/>
      </dsp:txXfrm>
    </dsp:sp>
    <dsp:sp modelId="{E7469271-29C8-49E9-8400-3E2A1FB094DF}">
      <dsp:nvSpPr>
        <dsp:cNvPr id="0" name=""/>
        <dsp:cNvSpPr/>
      </dsp:nvSpPr>
      <dsp:spPr>
        <a:xfrm>
          <a:off x="0" y="1543803"/>
          <a:ext cx="5924550" cy="0"/>
        </a:xfrm>
        <a:prstGeom prst="line">
          <a:avLst/>
        </a:prstGeom>
        <a:gradFill rotWithShape="0">
          <a:gsLst>
            <a:gs pos="0">
              <a:schemeClr val="accent2">
                <a:hueOff val="1106460"/>
                <a:satOff val="5101"/>
                <a:lumOff val="784"/>
                <a:alphaOff val="0"/>
                <a:tint val="94000"/>
                <a:satMod val="100000"/>
                <a:lumMod val="104000"/>
              </a:schemeClr>
            </a:gs>
            <a:gs pos="69000">
              <a:schemeClr val="accent2">
                <a:hueOff val="1106460"/>
                <a:satOff val="5101"/>
                <a:lumOff val="784"/>
                <a:alphaOff val="0"/>
                <a:shade val="86000"/>
                <a:satMod val="130000"/>
                <a:lumMod val="102000"/>
              </a:schemeClr>
            </a:gs>
            <a:gs pos="100000">
              <a:schemeClr val="accent2">
                <a:hueOff val="1106460"/>
                <a:satOff val="5101"/>
                <a:lumOff val="784"/>
                <a:alphaOff val="0"/>
                <a:shade val="72000"/>
                <a:satMod val="130000"/>
                <a:lumMod val="100000"/>
              </a:schemeClr>
            </a:gs>
          </a:gsLst>
          <a:lin ang="5400000" scaled="0"/>
        </a:gradFill>
        <a:ln w="12700" cap="flat" cmpd="sng" algn="ctr">
          <a:solidFill>
            <a:schemeClr val="accent2">
              <a:hueOff val="1106460"/>
              <a:satOff val="5101"/>
              <a:lumOff val="784"/>
              <a:alphaOff val="0"/>
            </a:schemeClr>
          </a:solidFill>
          <a:prstDash val="solid"/>
        </a:ln>
        <a:effectLst>
          <a:outerShdw blurRad="50800" dist="38100" dir="5400000" sy="96000" rotWithShape="0">
            <a:srgbClr val="000000">
              <a:alpha val="54000"/>
            </a:srgbClr>
          </a:outerShdw>
        </a:effectLst>
      </dsp:spPr>
      <dsp:style>
        <a:lnRef idx="1">
          <a:scrgbClr r="0" g="0" b="0"/>
        </a:lnRef>
        <a:fillRef idx="3">
          <a:scrgbClr r="0" g="0" b="0"/>
        </a:fillRef>
        <a:effectRef idx="2">
          <a:scrgbClr r="0" g="0" b="0"/>
        </a:effectRef>
        <a:fontRef idx="minor">
          <a:schemeClr val="lt1"/>
        </a:fontRef>
      </dsp:style>
    </dsp:sp>
    <dsp:sp modelId="{4B8B8B9C-7A0A-413F-9FA9-6894CAAB6F6B}">
      <dsp:nvSpPr>
        <dsp:cNvPr id="0" name=""/>
        <dsp:cNvSpPr/>
      </dsp:nvSpPr>
      <dsp:spPr>
        <a:xfrm>
          <a:off x="0" y="1543803"/>
          <a:ext cx="5924550" cy="1541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IN" sz="2500" kern="1200"/>
            <a:t>According to this theory, development is a continuous process and influenced by culture, language and more knowledgeable others (Yusof, 2021).</a:t>
          </a:r>
          <a:endParaRPr lang="en-US" sz="2500" kern="1200"/>
        </a:p>
      </dsp:txBody>
      <dsp:txXfrm>
        <a:off x="0" y="1543803"/>
        <a:ext cx="5924550" cy="1541543"/>
      </dsp:txXfrm>
    </dsp:sp>
    <dsp:sp modelId="{64ECF952-986D-4C5C-B129-5E9EF67ABBBC}">
      <dsp:nvSpPr>
        <dsp:cNvPr id="0" name=""/>
        <dsp:cNvSpPr/>
      </dsp:nvSpPr>
      <dsp:spPr>
        <a:xfrm>
          <a:off x="0" y="3085346"/>
          <a:ext cx="5924550" cy="0"/>
        </a:xfrm>
        <a:prstGeom prst="line">
          <a:avLst/>
        </a:prstGeom>
        <a:gradFill rotWithShape="0">
          <a:gsLst>
            <a:gs pos="0">
              <a:schemeClr val="accent2">
                <a:hueOff val="2212920"/>
                <a:satOff val="10201"/>
                <a:lumOff val="1569"/>
                <a:alphaOff val="0"/>
                <a:tint val="94000"/>
                <a:satMod val="100000"/>
                <a:lumMod val="104000"/>
              </a:schemeClr>
            </a:gs>
            <a:gs pos="69000">
              <a:schemeClr val="accent2">
                <a:hueOff val="2212920"/>
                <a:satOff val="10201"/>
                <a:lumOff val="1569"/>
                <a:alphaOff val="0"/>
                <a:shade val="86000"/>
                <a:satMod val="130000"/>
                <a:lumMod val="102000"/>
              </a:schemeClr>
            </a:gs>
            <a:gs pos="100000">
              <a:schemeClr val="accent2">
                <a:hueOff val="2212920"/>
                <a:satOff val="10201"/>
                <a:lumOff val="1569"/>
                <a:alphaOff val="0"/>
                <a:shade val="72000"/>
                <a:satMod val="130000"/>
                <a:lumMod val="100000"/>
              </a:schemeClr>
            </a:gs>
          </a:gsLst>
          <a:lin ang="5400000" scaled="0"/>
        </a:gradFill>
        <a:ln w="12700" cap="flat" cmpd="sng" algn="ctr">
          <a:solidFill>
            <a:schemeClr val="accent2">
              <a:hueOff val="2212920"/>
              <a:satOff val="10201"/>
              <a:lumOff val="1569"/>
              <a:alphaOff val="0"/>
            </a:schemeClr>
          </a:solidFill>
          <a:prstDash val="solid"/>
        </a:ln>
        <a:effectLst>
          <a:outerShdw blurRad="50800" dist="38100" dir="5400000" sy="96000" rotWithShape="0">
            <a:srgbClr val="000000">
              <a:alpha val="54000"/>
            </a:srgbClr>
          </a:outerShdw>
        </a:effectLst>
      </dsp:spPr>
      <dsp:style>
        <a:lnRef idx="1">
          <a:scrgbClr r="0" g="0" b="0"/>
        </a:lnRef>
        <a:fillRef idx="3">
          <a:scrgbClr r="0" g="0" b="0"/>
        </a:fillRef>
        <a:effectRef idx="2">
          <a:scrgbClr r="0" g="0" b="0"/>
        </a:effectRef>
        <a:fontRef idx="minor">
          <a:schemeClr val="lt1"/>
        </a:fontRef>
      </dsp:style>
    </dsp:sp>
    <dsp:sp modelId="{60A6579B-6AEC-4474-8488-5AEC118A88EE}">
      <dsp:nvSpPr>
        <dsp:cNvPr id="0" name=""/>
        <dsp:cNvSpPr/>
      </dsp:nvSpPr>
      <dsp:spPr>
        <a:xfrm>
          <a:off x="0" y="3085346"/>
          <a:ext cx="5924550" cy="1541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IN" sz="2500" kern="1200"/>
            <a:t>The theory indicates the role of social interaction and influences on the development of individuals. </a:t>
          </a:r>
          <a:endParaRPr lang="en-US" sz="2500" kern="1200"/>
        </a:p>
      </dsp:txBody>
      <dsp:txXfrm>
        <a:off x="0" y="3085346"/>
        <a:ext cx="5924550" cy="15415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C8D464-B6E1-4FE5-9791-E339FFEA6922}">
      <dsp:nvSpPr>
        <dsp:cNvPr id="0" name=""/>
        <dsp:cNvSpPr/>
      </dsp:nvSpPr>
      <dsp:spPr>
        <a:xfrm>
          <a:off x="723" y="481233"/>
          <a:ext cx="2820525" cy="1692315"/>
        </a:xfrm>
        <a:prstGeom prst="rect">
          <a:avLst/>
        </a:prstGeom>
        <a:gradFill rotWithShape="0">
          <a:gsLst>
            <a:gs pos="0">
              <a:schemeClr val="accent2">
                <a:hueOff val="0"/>
                <a:satOff val="0"/>
                <a:lumOff val="0"/>
                <a:alphaOff val="0"/>
                <a:tint val="94000"/>
                <a:satMod val="100000"/>
                <a:lumMod val="104000"/>
              </a:schemeClr>
            </a:gs>
            <a:gs pos="69000">
              <a:schemeClr val="accent2">
                <a:hueOff val="0"/>
                <a:satOff val="0"/>
                <a:lumOff val="0"/>
                <a:alphaOff val="0"/>
                <a:shade val="86000"/>
                <a:satMod val="130000"/>
                <a:lumMod val="102000"/>
              </a:schemeClr>
            </a:gs>
            <a:gs pos="100000">
              <a:schemeClr val="accent2">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kern="1200"/>
            <a:t>The adolescence of Jenny is involved with an adult caregiving role. </a:t>
          </a:r>
          <a:endParaRPr lang="en-US" sz="1600" kern="1200"/>
        </a:p>
      </dsp:txBody>
      <dsp:txXfrm>
        <a:off x="723" y="481233"/>
        <a:ext cx="2820525" cy="1692315"/>
      </dsp:txXfrm>
    </dsp:sp>
    <dsp:sp modelId="{6B9E9104-51C1-482C-9F26-9274BF39EB31}">
      <dsp:nvSpPr>
        <dsp:cNvPr id="0" name=""/>
        <dsp:cNvSpPr/>
      </dsp:nvSpPr>
      <dsp:spPr>
        <a:xfrm>
          <a:off x="3103301" y="481233"/>
          <a:ext cx="2820525" cy="1692315"/>
        </a:xfrm>
        <a:prstGeom prst="rect">
          <a:avLst/>
        </a:prstGeom>
        <a:gradFill rotWithShape="0">
          <a:gsLst>
            <a:gs pos="0">
              <a:schemeClr val="accent2">
                <a:hueOff val="737640"/>
                <a:satOff val="3400"/>
                <a:lumOff val="523"/>
                <a:alphaOff val="0"/>
                <a:tint val="94000"/>
                <a:satMod val="100000"/>
                <a:lumMod val="104000"/>
              </a:schemeClr>
            </a:gs>
            <a:gs pos="69000">
              <a:schemeClr val="accent2">
                <a:hueOff val="737640"/>
                <a:satOff val="3400"/>
                <a:lumOff val="523"/>
                <a:alphaOff val="0"/>
                <a:shade val="86000"/>
                <a:satMod val="130000"/>
                <a:lumMod val="102000"/>
              </a:schemeClr>
            </a:gs>
            <a:gs pos="100000">
              <a:schemeClr val="accent2">
                <a:hueOff val="737640"/>
                <a:satOff val="3400"/>
                <a:lumOff val="523"/>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kern="1200"/>
            <a:t>This indicates that Jenny does not have age-appropriate social learning opportunities due to her involvement with the care of her mother. </a:t>
          </a:r>
          <a:endParaRPr lang="en-US" sz="1600" kern="1200"/>
        </a:p>
      </dsp:txBody>
      <dsp:txXfrm>
        <a:off x="3103301" y="481233"/>
        <a:ext cx="2820525" cy="1692315"/>
      </dsp:txXfrm>
    </dsp:sp>
    <dsp:sp modelId="{31B169D2-21A1-4D43-BF71-A0655E2513C9}">
      <dsp:nvSpPr>
        <dsp:cNvPr id="0" name=""/>
        <dsp:cNvSpPr/>
      </dsp:nvSpPr>
      <dsp:spPr>
        <a:xfrm>
          <a:off x="723" y="2455601"/>
          <a:ext cx="2820525" cy="1692315"/>
        </a:xfrm>
        <a:prstGeom prst="rect">
          <a:avLst/>
        </a:prstGeom>
        <a:gradFill rotWithShape="0">
          <a:gsLst>
            <a:gs pos="0">
              <a:schemeClr val="accent2">
                <a:hueOff val="1475280"/>
                <a:satOff val="6801"/>
                <a:lumOff val="1046"/>
                <a:alphaOff val="0"/>
                <a:tint val="94000"/>
                <a:satMod val="100000"/>
                <a:lumMod val="104000"/>
              </a:schemeClr>
            </a:gs>
            <a:gs pos="69000">
              <a:schemeClr val="accent2">
                <a:hueOff val="1475280"/>
                <a:satOff val="6801"/>
                <a:lumOff val="1046"/>
                <a:alphaOff val="0"/>
                <a:shade val="86000"/>
                <a:satMod val="130000"/>
                <a:lumMod val="102000"/>
              </a:schemeClr>
            </a:gs>
            <a:gs pos="100000">
              <a:schemeClr val="accent2">
                <a:hueOff val="1475280"/>
                <a:satOff val="6801"/>
                <a:lumOff val="1046"/>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kern="1200"/>
            <a:t>These are out of the scope of her development; appropriate interaction can negatively impact the zone of proximal development of individuals (Flair, 2024). </a:t>
          </a:r>
          <a:endParaRPr lang="en-US" sz="1600" kern="1200"/>
        </a:p>
      </dsp:txBody>
      <dsp:txXfrm>
        <a:off x="723" y="2455601"/>
        <a:ext cx="2820525" cy="1692315"/>
      </dsp:txXfrm>
    </dsp:sp>
    <dsp:sp modelId="{F8F20670-4DF0-484B-9711-1BFD338ADBC3}">
      <dsp:nvSpPr>
        <dsp:cNvPr id="0" name=""/>
        <dsp:cNvSpPr/>
      </dsp:nvSpPr>
      <dsp:spPr>
        <a:xfrm>
          <a:off x="3103301" y="2455601"/>
          <a:ext cx="2820525" cy="1692315"/>
        </a:xfrm>
        <a:prstGeom prst="rect">
          <a:avLst/>
        </a:prstGeom>
        <a:gradFill rotWithShape="0">
          <a:gsLst>
            <a:gs pos="0">
              <a:schemeClr val="accent2">
                <a:hueOff val="2212920"/>
                <a:satOff val="10201"/>
                <a:lumOff val="1569"/>
                <a:alphaOff val="0"/>
                <a:tint val="94000"/>
                <a:satMod val="100000"/>
                <a:lumMod val="104000"/>
              </a:schemeClr>
            </a:gs>
            <a:gs pos="69000">
              <a:schemeClr val="accent2">
                <a:hueOff val="2212920"/>
                <a:satOff val="10201"/>
                <a:lumOff val="1569"/>
                <a:alphaOff val="0"/>
                <a:shade val="86000"/>
                <a:satMod val="130000"/>
                <a:lumMod val="102000"/>
              </a:schemeClr>
            </a:gs>
            <a:gs pos="100000">
              <a:schemeClr val="accent2">
                <a:hueOff val="2212920"/>
                <a:satOff val="10201"/>
                <a:lumOff val="1569"/>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kern="1200"/>
            <a:t>Due to the lack of scaffolding from her father and society, her sense of identity and development can be impacted negatively.</a:t>
          </a:r>
          <a:endParaRPr lang="en-US" sz="1600" kern="1200"/>
        </a:p>
      </dsp:txBody>
      <dsp:txXfrm>
        <a:off x="3103301" y="2455601"/>
        <a:ext cx="2820525" cy="169231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C8F381-242C-4401-9006-09DC2B693A20}">
      <dsp:nvSpPr>
        <dsp:cNvPr id="0" name=""/>
        <dsp:cNvSpPr/>
      </dsp:nvSpPr>
      <dsp:spPr>
        <a:xfrm>
          <a:off x="2173" y="0"/>
          <a:ext cx="3382133" cy="3695700"/>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IN" sz="1600" kern="1200"/>
            <a:t>Increased adult-centred social interaction due to her responsibilities.</a:t>
          </a:r>
        </a:p>
      </dsp:txBody>
      <dsp:txXfrm>
        <a:off x="2173" y="1478280"/>
        <a:ext cx="3382133" cy="1478280"/>
      </dsp:txXfrm>
    </dsp:sp>
    <dsp:sp modelId="{AC4C8799-5C51-4B32-952E-B923C615AD83}">
      <dsp:nvSpPr>
        <dsp:cNvPr id="0" name=""/>
        <dsp:cNvSpPr/>
      </dsp:nvSpPr>
      <dsp:spPr>
        <a:xfrm>
          <a:off x="1077906" y="221742"/>
          <a:ext cx="1230668" cy="1230668"/>
        </a:xfrm>
        <a:prstGeom prst="ellipse">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A0996F0-2011-4A25-A08F-F79FD0D05B13}">
      <dsp:nvSpPr>
        <dsp:cNvPr id="0" name=""/>
        <dsp:cNvSpPr/>
      </dsp:nvSpPr>
      <dsp:spPr>
        <a:xfrm>
          <a:off x="3485770" y="0"/>
          <a:ext cx="3382133" cy="3695700"/>
        </a:xfrm>
        <a:prstGeom prst="roundRect">
          <a:avLst>
            <a:gd name="adj" fmla="val 10000"/>
          </a:avLst>
        </a:prstGeom>
        <a:solidFill>
          <a:schemeClr val="accent3">
            <a:hueOff val="2071352"/>
            <a:satOff val="-3746"/>
            <a:lumOff val="2549"/>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IN" sz="1600" kern="1200"/>
            <a:t>Enhanced sense of problem-solving and responsibility due to prolonged caregiving.</a:t>
          </a:r>
        </a:p>
      </dsp:txBody>
      <dsp:txXfrm>
        <a:off x="3485770" y="1478280"/>
        <a:ext cx="3382133" cy="1478280"/>
      </dsp:txXfrm>
    </dsp:sp>
    <dsp:sp modelId="{271D52A6-B075-49C2-B207-2C73B73D73EA}">
      <dsp:nvSpPr>
        <dsp:cNvPr id="0" name=""/>
        <dsp:cNvSpPr/>
      </dsp:nvSpPr>
      <dsp:spPr>
        <a:xfrm>
          <a:off x="4561503" y="221742"/>
          <a:ext cx="1230668" cy="1230668"/>
        </a:xfrm>
        <a:prstGeom prst="ellipse">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477BE27-4619-4F07-A244-1F78FDCE1D12}">
      <dsp:nvSpPr>
        <dsp:cNvPr id="0" name=""/>
        <dsp:cNvSpPr/>
      </dsp:nvSpPr>
      <dsp:spPr>
        <a:xfrm>
          <a:off x="6969368" y="0"/>
          <a:ext cx="3382133" cy="3695700"/>
        </a:xfrm>
        <a:prstGeom prst="roundRect">
          <a:avLst>
            <a:gd name="adj" fmla="val 10000"/>
          </a:avLst>
        </a:prstGeom>
        <a:solidFill>
          <a:schemeClr val="accent3">
            <a:hueOff val="4142704"/>
            <a:satOff val="-7491"/>
            <a:lumOff val="5098"/>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IN" sz="1600" kern="1200"/>
            <a:t>The lack of peer interaction for adolescents like Jenny can subject her to depression, anxiety and chronic loneliness (Orben, Tomova and Blakemore, 2020).</a:t>
          </a:r>
        </a:p>
      </dsp:txBody>
      <dsp:txXfrm>
        <a:off x="6969368" y="1478280"/>
        <a:ext cx="3382133" cy="1478280"/>
      </dsp:txXfrm>
    </dsp:sp>
    <dsp:sp modelId="{8FB09CBF-F570-416B-A721-4F95F0955042}">
      <dsp:nvSpPr>
        <dsp:cNvPr id="0" name=""/>
        <dsp:cNvSpPr/>
      </dsp:nvSpPr>
      <dsp:spPr>
        <a:xfrm>
          <a:off x="8045100" y="221742"/>
          <a:ext cx="1230668" cy="1230668"/>
        </a:xfrm>
        <a:prstGeom prst="ellipse">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D7FA686-C86D-40E9-96E5-AEC7B62709CE}">
      <dsp:nvSpPr>
        <dsp:cNvPr id="0" name=""/>
        <dsp:cNvSpPr/>
      </dsp:nvSpPr>
      <dsp:spPr>
        <a:xfrm>
          <a:off x="414147" y="2956560"/>
          <a:ext cx="9525380" cy="554355"/>
        </a:xfrm>
        <a:prstGeom prst="leftRightArrow">
          <a:avLst/>
        </a:prstGeom>
        <a:solidFill>
          <a:schemeClr val="accent3">
            <a:tint val="4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91DE9A-B97F-41C0-9E0D-5ECDDCBD18BE}">
      <dsp:nvSpPr>
        <dsp:cNvPr id="0" name=""/>
        <dsp:cNvSpPr/>
      </dsp:nvSpPr>
      <dsp:spPr>
        <a:xfrm>
          <a:off x="50" y="167898"/>
          <a:ext cx="4838159" cy="691200"/>
        </a:xfrm>
        <a:prstGeom prst="rect">
          <a:avLst/>
        </a:prstGeom>
        <a:gradFill rotWithShape="0">
          <a:gsLst>
            <a:gs pos="0">
              <a:schemeClr val="accent2">
                <a:hueOff val="0"/>
                <a:satOff val="0"/>
                <a:lumOff val="0"/>
                <a:alphaOff val="0"/>
                <a:tint val="94000"/>
                <a:satMod val="100000"/>
                <a:lumMod val="104000"/>
              </a:schemeClr>
            </a:gs>
            <a:gs pos="69000">
              <a:schemeClr val="accent2">
                <a:hueOff val="0"/>
                <a:satOff val="0"/>
                <a:lumOff val="0"/>
                <a:alphaOff val="0"/>
                <a:shade val="86000"/>
                <a:satMod val="130000"/>
                <a:lumMod val="102000"/>
              </a:schemeClr>
            </a:gs>
            <a:gs pos="100000">
              <a:schemeClr val="accent2">
                <a:hueOff val="0"/>
                <a:satOff val="0"/>
                <a:lumOff val="0"/>
                <a:alphaOff val="0"/>
                <a:shade val="72000"/>
                <a:satMod val="130000"/>
                <a:lumMod val="100000"/>
              </a:schemeClr>
            </a:gs>
          </a:gsLst>
          <a:lin ang="5400000" scaled="0"/>
        </a:gradFill>
        <a:ln w="12700" cap="flat" cmpd="sng" algn="ctr">
          <a:solidFill>
            <a:schemeClr val="accent2">
              <a:hueOff val="0"/>
              <a:satOff val="0"/>
              <a:lumOff val="0"/>
              <a:alphaOff val="0"/>
            </a:schemeClr>
          </a:solidFill>
          <a:prstDash val="solid"/>
        </a:ln>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dsp:spPr>
      <dsp:style>
        <a:lnRef idx="1">
          <a:scrgbClr r="0" g="0" b="0"/>
        </a:lnRef>
        <a:fillRef idx="3">
          <a:scrgbClr r="0" g="0" b="0"/>
        </a:fillRef>
        <a:effectRef idx="3">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IN" sz="2400" b="1" kern="1200"/>
            <a:t>Biological</a:t>
          </a:r>
          <a:endParaRPr lang="en-US" sz="2400" kern="1200"/>
        </a:p>
      </dsp:txBody>
      <dsp:txXfrm>
        <a:off x="50" y="167898"/>
        <a:ext cx="4838159" cy="691200"/>
      </dsp:txXfrm>
    </dsp:sp>
    <dsp:sp modelId="{B6CD63C0-FE44-429A-A67E-6B5B52C0CCF9}">
      <dsp:nvSpPr>
        <dsp:cNvPr id="0" name=""/>
        <dsp:cNvSpPr/>
      </dsp:nvSpPr>
      <dsp:spPr>
        <a:xfrm>
          <a:off x="50" y="859098"/>
          <a:ext cx="4838159" cy="2668140"/>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a:outerShdw blurRad="50800" dist="38100" dir="5400000" sy="96000" rotWithShape="0">
            <a:srgbClr val="000000">
              <a:alpha val="54000"/>
            </a:srgbClr>
          </a:outerShdw>
        </a:effectLst>
      </dsp:spPr>
      <dsp:style>
        <a:lnRef idx="1">
          <a:scrgbClr r="0" g="0" b="0"/>
        </a:lnRef>
        <a:fillRef idx="1">
          <a:scrgbClr r="0" g="0" b="0"/>
        </a:fillRef>
        <a:effectRef idx="2">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IN" sz="2400" kern="1200"/>
            <a:t>Jenny's adolescent brain is currently within the developmental phase. </a:t>
          </a:r>
          <a:endParaRPr lang="en-US" sz="2400" kern="1200"/>
        </a:p>
        <a:p>
          <a:pPr marL="228600" lvl="1" indent="-228600" algn="l" defTabSz="1066800">
            <a:lnSpc>
              <a:spcPct val="90000"/>
            </a:lnSpc>
            <a:spcBef>
              <a:spcPct val="0"/>
            </a:spcBef>
            <a:spcAft>
              <a:spcPct val="15000"/>
            </a:spcAft>
            <a:buChar char="•"/>
          </a:pPr>
          <a:r>
            <a:rPr lang="en-IN" sz="2400" kern="1200"/>
            <a:t>Her isolation due to increased responsibility can negatively impact her mental health. </a:t>
          </a:r>
          <a:endParaRPr lang="en-US" sz="2400" kern="1200"/>
        </a:p>
      </dsp:txBody>
      <dsp:txXfrm>
        <a:off x="50" y="859098"/>
        <a:ext cx="4838159" cy="2668140"/>
      </dsp:txXfrm>
    </dsp:sp>
    <dsp:sp modelId="{87537D6C-3564-44AB-8F8C-3DB927E1E79F}">
      <dsp:nvSpPr>
        <dsp:cNvPr id="0" name=""/>
        <dsp:cNvSpPr/>
      </dsp:nvSpPr>
      <dsp:spPr>
        <a:xfrm>
          <a:off x="5515552" y="167898"/>
          <a:ext cx="4838159" cy="691200"/>
        </a:xfrm>
        <a:prstGeom prst="rect">
          <a:avLst/>
        </a:prstGeom>
        <a:gradFill rotWithShape="0">
          <a:gsLst>
            <a:gs pos="0">
              <a:schemeClr val="accent2">
                <a:hueOff val="0"/>
                <a:satOff val="0"/>
                <a:lumOff val="0"/>
                <a:alphaOff val="0"/>
                <a:tint val="94000"/>
                <a:satMod val="100000"/>
                <a:lumMod val="104000"/>
              </a:schemeClr>
            </a:gs>
            <a:gs pos="69000">
              <a:schemeClr val="accent2">
                <a:hueOff val="0"/>
                <a:satOff val="0"/>
                <a:lumOff val="0"/>
                <a:alphaOff val="0"/>
                <a:shade val="86000"/>
                <a:satMod val="130000"/>
                <a:lumMod val="102000"/>
              </a:schemeClr>
            </a:gs>
            <a:gs pos="100000">
              <a:schemeClr val="accent2">
                <a:hueOff val="0"/>
                <a:satOff val="0"/>
                <a:lumOff val="0"/>
                <a:alphaOff val="0"/>
                <a:shade val="72000"/>
                <a:satMod val="130000"/>
                <a:lumMod val="100000"/>
              </a:schemeClr>
            </a:gs>
          </a:gsLst>
          <a:lin ang="5400000" scaled="0"/>
        </a:gradFill>
        <a:ln w="12700" cap="flat" cmpd="sng" algn="ctr">
          <a:solidFill>
            <a:schemeClr val="accent2">
              <a:hueOff val="0"/>
              <a:satOff val="0"/>
              <a:lumOff val="0"/>
              <a:alphaOff val="0"/>
            </a:schemeClr>
          </a:solidFill>
          <a:prstDash val="solid"/>
        </a:ln>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dsp:spPr>
      <dsp:style>
        <a:lnRef idx="1">
          <a:scrgbClr r="0" g="0" b="0"/>
        </a:lnRef>
        <a:fillRef idx="3">
          <a:scrgbClr r="0" g="0" b="0"/>
        </a:fillRef>
        <a:effectRef idx="3">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IN" sz="2400" b="1" kern="1200"/>
            <a:t>Environmental</a:t>
          </a:r>
          <a:endParaRPr lang="en-US" sz="2400" kern="1200"/>
        </a:p>
      </dsp:txBody>
      <dsp:txXfrm>
        <a:off x="5515552" y="167898"/>
        <a:ext cx="4838159" cy="691200"/>
      </dsp:txXfrm>
    </dsp:sp>
    <dsp:sp modelId="{F952E2AA-D82F-4F2D-893C-BDBEA9F69BFB}">
      <dsp:nvSpPr>
        <dsp:cNvPr id="0" name=""/>
        <dsp:cNvSpPr/>
      </dsp:nvSpPr>
      <dsp:spPr>
        <a:xfrm>
          <a:off x="5515552" y="859098"/>
          <a:ext cx="4838159" cy="2668140"/>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a:outerShdw blurRad="50800" dist="38100" dir="5400000" sy="96000" rotWithShape="0">
            <a:srgbClr val="000000">
              <a:alpha val="54000"/>
            </a:srgbClr>
          </a:outerShdw>
        </a:effectLst>
      </dsp:spPr>
      <dsp:style>
        <a:lnRef idx="1">
          <a:scrgbClr r="0" g="0" b="0"/>
        </a:lnRef>
        <a:fillRef idx="1">
          <a:scrgbClr r="0" g="0" b="0"/>
        </a:fillRef>
        <a:effectRef idx="2">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IN" sz="2400" kern="1200"/>
            <a:t>She has experienced a highly responsible and socially isolated environment.</a:t>
          </a:r>
          <a:endParaRPr lang="en-US" sz="2400" kern="1200"/>
        </a:p>
        <a:p>
          <a:pPr marL="228600" lvl="1" indent="-228600" algn="l" defTabSz="1066800">
            <a:lnSpc>
              <a:spcPct val="90000"/>
            </a:lnSpc>
            <a:spcBef>
              <a:spcPct val="0"/>
            </a:spcBef>
            <a:spcAft>
              <a:spcPct val="15000"/>
            </a:spcAft>
            <a:buChar char="•"/>
          </a:pPr>
          <a:r>
            <a:rPr lang="en-IN" sz="2400" kern="1200"/>
            <a:t>The lack of nurture from her father is also an important environmental aspect in this context.</a:t>
          </a:r>
          <a:endParaRPr lang="en-US" sz="2400" kern="1200"/>
        </a:p>
      </dsp:txBody>
      <dsp:txXfrm>
        <a:off x="5515552" y="859098"/>
        <a:ext cx="4838159" cy="266814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662D5A-6C71-42B7-BF65-584136E77A8B}">
      <dsp:nvSpPr>
        <dsp:cNvPr id="0" name=""/>
        <dsp:cNvSpPr/>
      </dsp:nvSpPr>
      <dsp:spPr>
        <a:xfrm>
          <a:off x="0" y="384167"/>
          <a:ext cx="10353761" cy="1398600"/>
        </a:xfrm>
        <a:prstGeom prst="rect">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3567" tIns="499872" rIns="803567" bIns="170688" numCol="1" spcCol="1270" anchor="t" anchorCtr="0">
          <a:noAutofit/>
        </a:bodyPr>
        <a:lstStyle/>
        <a:p>
          <a:pPr marL="228600" lvl="1" indent="-228600" algn="l" defTabSz="1066800">
            <a:lnSpc>
              <a:spcPct val="90000"/>
            </a:lnSpc>
            <a:spcBef>
              <a:spcPct val="0"/>
            </a:spcBef>
            <a:spcAft>
              <a:spcPct val="15000"/>
            </a:spcAft>
            <a:buChar char="•"/>
          </a:pPr>
          <a:r>
            <a:rPr lang="en-IN" sz="2400" kern="1200"/>
            <a:t>Interaction with peers. </a:t>
          </a:r>
          <a:endParaRPr lang="en-US" sz="2400" kern="1200"/>
        </a:p>
        <a:p>
          <a:pPr marL="228600" lvl="1" indent="-228600" algn="l" defTabSz="1066800">
            <a:lnSpc>
              <a:spcPct val="90000"/>
            </a:lnSpc>
            <a:spcBef>
              <a:spcPct val="0"/>
            </a:spcBef>
            <a:spcAft>
              <a:spcPct val="15000"/>
            </a:spcAft>
            <a:buChar char="•"/>
          </a:pPr>
          <a:r>
            <a:rPr lang="en-IN" sz="2400" kern="1200"/>
            <a:t>Learning from socially experienced individuals. </a:t>
          </a:r>
          <a:endParaRPr lang="en-US" sz="2400" kern="1200"/>
        </a:p>
      </dsp:txBody>
      <dsp:txXfrm>
        <a:off x="0" y="384167"/>
        <a:ext cx="10353761" cy="1398600"/>
      </dsp:txXfrm>
    </dsp:sp>
    <dsp:sp modelId="{5E9C2FDA-9DC1-46F1-868D-EFD257A81485}">
      <dsp:nvSpPr>
        <dsp:cNvPr id="0" name=""/>
        <dsp:cNvSpPr/>
      </dsp:nvSpPr>
      <dsp:spPr>
        <a:xfrm>
          <a:off x="517688" y="29927"/>
          <a:ext cx="7247633" cy="70848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73943" tIns="0" rIns="273943" bIns="0" numCol="1" spcCol="1270" anchor="ctr" anchorCtr="0">
          <a:noAutofit/>
        </a:bodyPr>
        <a:lstStyle/>
        <a:p>
          <a:pPr marL="0" lvl="0" indent="0" algn="l" defTabSz="1066800">
            <a:lnSpc>
              <a:spcPct val="90000"/>
            </a:lnSpc>
            <a:spcBef>
              <a:spcPct val="0"/>
            </a:spcBef>
            <a:spcAft>
              <a:spcPct val="35000"/>
            </a:spcAft>
            <a:buNone/>
          </a:pPr>
          <a:r>
            <a:rPr lang="en-IN" sz="2400" b="1" kern="1200"/>
            <a:t>Needs</a:t>
          </a:r>
          <a:endParaRPr lang="en-US" sz="2400" kern="1200"/>
        </a:p>
      </dsp:txBody>
      <dsp:txXfrm>
        <a:off x="552273" y="64512"/>
        <a:ext cx="7178463" cy="639310"/>
      </dsp:txXfrm>
    </dsp:sp>
    <dsp:sp modelId="{8E413D57-E18C-4153-B6C6-026A3B24748A}">
      <dsp:nvSpPr>
        <dsp:cNvPr id="0" name=""/>
        <dsp:cNvSpPr/>
      </dsp:nvSpPr>
      <dsp:spPr>
        <a:xfrm>
          <a:off x="0" y="2266608"/>
          <a:ext cx="10353761" cy="1398600"/>
        </a:xfrm>
        <a:prstGeom prst="rect">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3567" tIns="499872" rIns="803567" bIns="170688" numCol="1" spcCol="1270" anchor="t" anchorCtr="0">
          <a:noAutofit/>
        </a:bodyPr>
        <a:lstStyle/>
        <a:p>
          <a:pPr marL="228600" lvl="1" indent="-228600" algn="l" defTabSz="1066800">
            <a:lnSpc>
              <a:spcPct val="90000"/>
            </a:lnSpc>
            <a:spcBef>
              <a:spcPct val="0"/>
            </a:spcBef>
            <a:spcAft>
              <a:spcPct val="15000"/>
            </a:spcAft>
            <a:buChar char="•"/>
          </a:pPr>
          <a:r>
            <a:rPr lang="en-IN" sz="2400" kern="1200"/>
            <a:t>Future risk of chronic mental issues. </a:t>
          </a:r>
          <a:endParaRPr lang="en-US" sz="2400" kern="1200"/>
        </a:p>
        <a:p>
          <a:pPr marL="228600" lvl="1" indent="-228600" algn="l" defTabSz="1066800">
            <a:lnSpc>
              <a:spcPct val="90000"/>
            </a:lnSpc>
            <a:spcBef>
              <a:spcPct val="0"/>
            </a:spcBef>
            <a:spcAft>
              <a:spcPct val="15000"/>
            </a:spcAft>
            <a:buChar char="•"/>
          </a:pPr>
          <a:r>
            <a:rPr lang="en-IN" sz="2400" kern="1200"/>
            <a:t>Lack of development of self-identity. </a:t>
          </a:r>
          <a:endParaRPr lang="en-US" sz="2400" kern="1200"/>
        </a:p>
      </dsp:txBody>
      <dsp:txXfrm>
        <a:off x="0" y="2266608"/>
        <a:ext cx="10353761" cy="1398600"/>
      </dsp:txXfrm>
    </dsp:sp>
    <dsp:sp modelId="{652668F9-6A54-4A88-8C95-8CD789961CA9}">
      <dsp:nvSpPr>
        <dsp:cNvPr id="0" name=""/>
        <dsp:cNvSpPr/>
      </dsp:nvSpPr>
      <dsp:spPr>
        <a:xfrm>
          <a:off x="517688" y="1912368"/>
          <a:ext cx="7247633" cy="70848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73943" tIns="0" rIns="273943" bIns="0" numCol="1" spcCol="1270" anchor="ctr" anchorCtr="0">
          <a:noAutofit/>
        </a:bodyPr>
        <a:lstStyle/>
        <a:p>
          <a:pPr marL="0" lvl="0" indent="0" algn="l" defTabSz="1066800">
            <a:lnSpc>
              <a:spcPct val="90000"/>
            </a:lnSpc>
            <a:spcBef>
              <a:spcPct val="0"/>
            </a:spcBef>
            <a:spcAft>
              <a:spcPct val="35000"/>
            </a:spcAft>
            <a:buNone/>
          </a:pPr>
          <a:r>
            <a:rPr lang="en-IN" sz="2400" b="1" kern="1200"/>
            <a:t>Risks: </a:t>
          </a:r>
          <a:endParaRPr lang="en-US" sz="2400" kern="1200"/>
        </a:p>
      </dsp:txBody>
      <dsp:txXfrm>
        <a:off x="552273" y="1946953"/>
        <a:ext cx="7178463" cy="63931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C081BC-D211-41C6-8E35-7F9F7E5F3549}">
      <dsp:nvSpPr>
        <dsp:cNvPr id="0" name=""/>
        <dsp:cNvSpPr/>
      </dsp:nvSpPr>
      <dsp:spPr>
        <a:xfrm>
          <a:off x="0" y="15658"/>
          <a:ext cx="10944714" cy="117936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IN" sz="1800" kern="1200"/>
            <a:t>She can be involved in social services, as this increases the social interactions of individuals (Kreuter et al., 2021).</a:t>
          </a:r>
          <a:endParaRPr lang="en-US" sz="1800" kern="1200"/>
        </a:p>
      </dsp:txBody>
      <dsp:txXfrm>
        <a:off x="57572" y="73230"/>
        <a:ext cx="10829570" cy="1064216"/>
      </dsp:txXfrm>
    </dsp:sp>
    <dsp:sp modelId="{886FC53B-03AB-4779-B66C-FED2663A9CB6}">
      <dsp:nvSpPr>
        <dsp:cNvPr id="0" name=""/>
        <dsp:cNvSpPr/>
      </dsp:nvSpPr>
      <dsp:spPr>
        <a:xfrm>
          <a:off x="0" y="1376458"/>
          <a:ext cx="10944714" cy="117936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IN" sz="1800" kern="1200"/>
            <a:t>The tasks in the services need to be appropriate to her age. </a:t>
          </a:r>
          <a:endParaRPr lang="en-US" sz="1800" kern="1200"/>
        </a:p>
      </dsp:txBody>
      <dsp:txXfrm>
        <a:off x="57572" y="1434030"/>
        <a:ext cx="10829570" cy="1064216"/>
      </dsp:txXfrm>
    </dsp:sp>
    <dsp:sp modelId="{BE680C7A-8071-42FC-BDED-110867BE13B8}">
      <dsp:nvSpPr>
        <dsp:cNvPr id="0" name=""/>
        <dsp:cNvSpPr/>
      </dsp:nvSpPr>
      <dsp:spPr>
        <a:xfrm>
          <a:off x="0" y="2737258"/>
          <a:ext cx="10944714" cy="117936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IN" sz="1800" kern="1200"/>
            <a:t>She also requires emotional support from her peers in this service, as it can contribute to emotional development (Zöggeler-Burkhardt, Embacher and Smidt, 2023).</a:t>
          </a:r>
          <a:endParaRPr lang="en-US" sz="1800" kern="1200"/>
        </a:p>
      </dsp:txBody>
      <dsp:txXfrm>
        <a:off x="57572" y="2794830"/>
        <a:ext cx="10829570" cy="106421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1B4EE8-DA75-4F50-9396-71BBFC1283E5}">
      <dsp:nvSpPr>
        <dsp:cNvPr id="0" name=""/>
        <dsp:cNvSpPr/>
      </dsp:nvSpPr>
      <dsp:spPr>
        <a:xfrm>
          <a:off x="0" y="449282"/>
          <a:ext cx="7954027" cy="888030"/>
        </a:xfrm>
        <a:prstGeom prst="roundRect">
          <a:avLst/>
        </a:prstGeom>
        <a:gradFill rotWithShape="0">
          <a:gsLst>
            <a:gs pos="0">
              <a:schemeClr val="dk2">
                <a:hueOff val="0"/>
                <a:satOff val="0"/>
                <a:lumOff val="0"/>
                <a:alphaOff val="0"/>
                <a:tint val="94000"/>
                <a:satMod val="100000"/>
                <a:lumMod val="104000"/>
              </a:schemeClr>
            </a:gs>
            <a:gs pos="69000">
              <a:schemeClr val="dk2">
                <a:hueOff val="0"/>
                <a:satOff val="0"/>
                <a:lumOff val="0"/>
                <a:alphaOff val="0"/>
                <a:shade val="86000"/>
                <a:satMod val="130000"/>
                <a:lumMod val="102000"/>
              </a:schemeClr>
            </a:gs>
            <a:gs pos="100000">
              <a:schemeClr val="dk2">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IN" sz="2300" kern="1200"/>
            <a:t>The case of Jenny demonstrates the need for social interaction for adolescent development. </a:t>
          </a:r>
          <a:endParaRPr lang="en-US" sz="2300" kern="1200"/>
        </a:p>
      </dsp:txBody>
      <dsp:txXfrm>
        <a:off x="43350" y="492632"/>
        <a:ext cx="7867327" cy="801330"/>
      </dsp:txXfrm>
    </dsp:sp>
    <dsp:sp modelId="{8DDDC252-8A09-4044-9DC3-C861352772CD}">
      <dsp:nvSpPr>
        <dsp:cNvPr id="0" name=""/>
        <dsp:cNvSpPr/>
      </dsp:nvSpPr>
      <dsp:spPr>
        <a:xfrm>
          <a:off x="0" y="1403553"/>
          <a:ext cx="7954027" cy="888030"/>
        </a:xfrm>
        <a:prstGeom prst="roundRect">
          <a:avLst/>
        </a:prstGeom>
        <a:gradFill rotWithShape="0">
          <a:gsLst>
            <a:gs pos="0">
              <a:schemeClr val="dk2">
                <a:hueOff val="0"/>
                <a:satOff val="0"/>
                <a:lumOff val="0"/>
                <a:alphaOff val="0"/>
                <a:tint val="94000"/>
                <a:satMod val="100000"/>
                <a:lumMod val="104000"/>
              </a:schemeClr>
            </a:gs>
            <a:gs pos="69000">
              <a:schemeClr val="dk2">
                <a:hueOff val="0"/>
                <a:satOff val="0"/>
                <a:lumOff val="0"/>
                <a:alphaOff val="0"/>
                <a:shade val="86000"/>
                <a:satMod val="130000"/>
                <a:lumMod val="102000"/>
              </a:schemeClr>
            </a:gs>
            <a:gs pos="100000">
              <a:schemeClr val="dk2">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IN" sz="2300" kern="1200"/>
            <a:t>Hard responsibilities reduced the opportunity for her to interact with socially appropriate individuals. </a:t>
          </a:r>
          <a:endParaRPr lang="en-US" sz="2300" kern="1200"/>
        </a:p>
      </dsp:txBody>
      <dsp:txXfrm>
        <a:off x="43350" y="1446903"/>
        <a:ext cx="7867327" cy="801330"/>
      </dsp:txXfrm>
    </dsp:sp>
    <dsp:sp modelId="{FF89A4F3-5BEB-4FDD-9E27-0192383A15D6}">
      <dsp:nvSpPr>
        <dsp:cNvPr id="0" name=""/>
        <dsp:cNvSpPr/>
      </dsp:nvSpPr>
      <dsp:spPr>
        <a:xfrm>
          <a:off x="0" y="2357823"/>
          <a:ext cx="7954027" cy="888030"/>
        </a:xfrm>
        <a:prstGeom prst="roundRect">
          <a:avLst/>
        </a:prstGeom>
        <a:gradFill rotWithShape="0">
          <a:gsLst>
            <a:gs pos="0">
              <a:schemeClr val="dk2">
                <a:hueOff val="0"/>
                <a:satOff val="0"/>
                <a:lumOff val="0"/>
                <a:alphaOff val="0"/>
                <a:tint val="94000"/>
                <a:satMod val="100000"/>
                <a:lumMod val="104000"/>
              </a:schemeClr>
            </a:gs>
            <a:gs pos="69000">
              <a:schemeClr val="dk2">
                <a:hueOff val="0"/>
                <a:satOff val="0"/>
                <a:lumOff val="0"/>
                <a:alphaOff val="0"/>
                <a:shade val="86000"/>
                <a:satMod val="130000"/>
                <a:lumMod val="102000"/>
              </a:schemeClr>
            </a:gs>
            <a:gs pos="100000">
              <a:schemeClr val="dk2">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IN" sz="2300" kern="1200"/>
            <a:t>She can be allocated with age-appropriate social service tasks for better social interaction and emotional support. </a:t>
          </a:r>
          <a:endParaRPr lang="en-US" sz="2300" kern="1200"/>
        </a:p>
      </dsp:txBody>
      <dsp:txXfrm>
        <a:off x="43350" y="2401173"/>
        <a:ext cx="7867327" cy="80133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783AA8-5E56-40ED-984A-ADEB009686E0}" type="datetimeFigureOut">
              <a:rPr lang="en-IN" smtClean="0"/>
              <a:t>28-01-2026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275AFC-602A-48D6-89E6-D92022BA5860}" type="slidenum">
              <a:rPr lang="en-IN" smtClean="0"/>
              <a:t>‹#›</a:t>
            </a:fld>
            <a:endParaRPr lang="en-IN"/>
          </a:p>
        </p:txBody>
      </p:sp>
    </p:spTree>
    <p:extLst>
      <p:ext uri="{BB962C8B-B14F-4D97-AF65-F5344CB8AC3E}">
        <p14:creationId xmlns:p14="http://schemas.microsoft.com/office/powerpoint/2010/main" val="6134278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Hello, everyone. Here in the presentation, I am going to demonstrate the case of Jenny and how the issues her mother has potentially impacted her in the last 5 years. Based on the analysis and importance drawn from the application of Vygotsky's lifespan theory, a support plan for the individual will also be developed within the presentation.</a:t>
            </a:r>
            <a:endParaRPr lang="en-IN" dirty="0"/>
          </a:p>
        </p:txBody>
      </p:sp>
      <p:sp>
        <p:nvSpPr>
          <p:cNvPr id="4" name="Slide Number Placeholder 3"/>
          <p:cNvSpPr>
            <a:spLocks noGrp="1"/>
          </p:cNvSpPr>
          <p:nvPr>
            <p:ph type="sldNum" sz="quarter" idx="5"/>
          </p:nvPr>
        </p:nvSpPr>
        <p:spPr/>
        <p:txBody>
          <a:bodyPr/>
          <a:lstStyle/>
          <a:p>
            <a:fld id="{AA275AFC-602A-48D6-89E6-D92022BA5860}" type="slidenum">
              <a:rPr lang="en-IN" smtClean="0"/>
              <a:t>2</a:t>
            </a:fld>
            <a:endParaRPr lang="en-IN"/>
          </a:p>
        </p:txBody>
      </p:sp>
    </p:spTree>
    <p:extLst>
      <p:ext uri="{BB962C8B-B14F-4D97-AF65-F5344CB8AC3E}">
        <p14:creationId xmlns:p14="http://schemas.microsoft.com/office/powerpoint/2010/main" val="14842702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key issue that has been found in the case of Jenny is that she may experience a lack of developmental opportunity due to her responsibility of taking care of her mother, who has problems like forgetfulness, low mood, and mobility problems. The adolescent phase is important for an individual to develop their identity. However, due to the burden of responsibility, her development can be impacted negatively.</a:t>
            </a:r>
            <a:endParaRPr lang="en-IN" dirty="0"/>
          </a:p>
        </p:txBody>
      </p:sp>
      <p:sp>
        <p:nvSpPr>
          <p:cNvPr id="4" name="Slide Number Placeholder 3"/>
          <p:cNvSpPr>
            <a:spLocks noGrp="1"/>
          </p:cNvSpPr>
          <p:nvPr>
            <p:ph type="sldNum" sz="quarter" idx="5"/>
          </p:nvPr>
        </p:nvSpPr>
        <p:spPr/>
        <p:txBody>
          <a:bodyPr/>
          <a:lstStyle/>
          <a:p>
            <a:fld id="{AA275AFC-602A-48D6-89E6-D92022BA5860}" type="slidenum">
              <a:rPr lang="en-IN" smtClean="0"/>
              <a:t>3</a:t>
            </a:fld>
            <a:endParaRPr lang="en-IN"/>
          </a:p>
        </p:txBody>
      </p:sp>
    </p:spTree>
    <p:extLst>
      <p:ext uri="{BB962C8B-B14F-4D97-AF65-F5344CB8AC3E}">
        <p14:creationId xmlns:p14="http://schemas.microsoft.com/office/powerpoint/2010/main" val="40114805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Considering the case of Jenny, the lifespan theory by Vygotsky has been applied. The theory mentions that the cognitive development of an individual is a lifelong process. It is also influenced by culture, language, and the people around the individual. This also implies that in the broader social context, there is significant value in the developmental phase of an individual. </a:t>
            </a:r>
            <a:endParaRPr lang="en-IN" dirty="0"/>
          </a:p>
        </p:txBody>
      </p:sp>
      <p:sp>
        <p:nvSpPr>
          <p:cNvPr id="4" name="Slide Number Placeholder 3"/>
          <p:cNvSpPr>
            <a:spLocks noGrp="1"/>
          </p:cNvSpPr>
          <p:nvPr>
            <p:ph type="sldNum" sz="quarter" idx="5"/>
          </p:nvPr>
        </p:nvSpPr>
        <p:spPr/>
        <p:txBody>
          <a:bodyPr/>
          <a:lstStyle/>
          <a:p>
            <a:fld id="{AA275AFC-602A-48D6-89E6-D92022BA5860}" type="slidenum">
              <a:rPr lang="en-IN" smtClean="0"/>
              <a:t>4</a:t>
            </a:fld>
            <a:endParaRPr lang="en-IN"/>
          </a:p>
        </p:txBody>
      </p:sp>
    </p:spTree>
    <p:extLst>
      <p:ext uri="{BB962C8B-B14F-4D97-AF65-F5344CB8AC3E}">
        <p14:creationId xmlns:p14="http://schemas.microsoft.com/office/powerpoint/2010/main" val="35486474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mentioned theory is relevant to the case of Jenny, as she does not get adequate social and learning opportunities. Jenny's aspect of caregiving by Jenny to her mother reduces her opportunity to get age-appropriate learning, which can negatively impact her zone of proximal development. As a result of this, she can experience developmental issues in her lateral life.</a:t>
            </a:r>
            <a:endParaRPr lang="en-IN" dirty="0"/>
          </a:p>
        </p:txBody>
      </p:sp>
      <p:sp>
        <p:nvSpPr>
          <p:cNvPr id="4" name="Slide Number Placeholder 3"/>
          <p:cNvSpPr>
            <a:spLocks noGrp="1"/>
          </p:cNvSpPr>
          <p:nvPr>
            <p:ph type="sldNum" sz="quarter" idx="5"/>
          </p:nvPr>
        </p:nvSpPr>
        <p:spPr/>
        <p:txBody>
          <a:bodyPr/>
          <a:lstStyle/>
          <a:p>
            <a:fld id="{AA275AFC-602A-48D6-89E6-D92022BA5860}" type="slidenum">
              <a:rPr lang="en-IN" smtClean="0"/>
              <a:t>5</a:t>
            </a:fld>
            <a:endParaRPr lang="en-IN"/>
          </a:p>
        </p:txBody>
      </p:sp>
    </p:spTree>
    <p:extLst>
      <p:ext uri="{BB962C8B-B14F-4D97-AF65-F5344CB8AC3E}">
        <p14:creationId xmlns:p14="http://schemas.microsoft.com/office/powerpoint/2010/main" val="3604914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experience of Jenny for the last 5 years has both positive and negative implications for her development. One of the major benefits in this regard is enhanced problem-solving skills and responsible behaviours due to her prolonged caregiving for her mother. However, this responsibility is also related to adult-centred social care, and she has limited interaction with her peers. This potential subjected her to mental issues like anxiety, depression and chronic loneliness.</a:t>
            </a:r>
            <a:endParaRPr lang="en-IN" dirty="0"/>
          </a:p>
        </p:txBody>
      </p:sp>
      <p:sp>
        <p:nvSpPr>
          <p:cNvPr id="4" name="Slide Number Placeholder 3"/>
          <p:cNvSpPr>
            <a:spLocks noGrp="1"/>
          </p:cNvSpPr>
          <p:nvPr>
            <p:ph type="sldNum" sz="quarter" idx="5"/>
          </p:nvPr>
        </p:nvSpPr>
        <p:spPr/>
        <p:txBody>
          <a:bodyPr/>
          <a:lstStyle/>
          <a:p>
            <a:fld id="{AA275AFC-602A-48D6-89E6-D92022BA5860}" type="slidenum">
              <a:rPr lang="en-IN" smtClean="0"/>
              <a:t>6</a:t>
            </a:fld>
            <a:endParaRPr lang="en-IN"/>
          </a:p>
        </p:txBody>
      </p:sp>
    </p:spTree>
    <p:extLst>
      <p:ext uri="{BB962C8B-B14F-4D97-AF65-F5344CB8AC3E}">
        <p14:creationId xmlns:p14="http://schemas.microsoft.com/office/powerpoint/2010/main" val="12602343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case of Jenny pointed out both biological and environmental impacts. In terms of biological impact, due to her adolescent phase, Jenny is currently going through brain development. However, her social isolation can also harm her development and negatively impact her mental health. In terms of environmental impact, she has experienced a highly responsible and socially isolated environment due to her responsibility to take care of her mother. The absence of her father also reduced the scope for our social interaction and increased responsibilities.</a:t>
            </a:r>
            <a:endParaRPr lang="en-IN" dirty="0"/>
          </a:p>
        </p:txBody>
      </p:sp>
      <p:sp>
        <p:nvSpPr>
          <p:cNvPr id="4" name="Slide Number Placeholder 3"/>
          <p:cNvSpPr>
            <a:spLocks noGrp="1"/>
          </p:cNvSpPr>
          <p:nvPr>
            <p:ph type="sldNum" sz="quarter" idx="5"/>
          </p:nvPr>
        </p:nvSpPr>
        <p:spPr/>
        <p:txBody>
          <a:bodyPr/>
          <a:lstStyle/>
          <a:p>
            <a:fld id="{AA275AFC-602A-48D6-89E6-D92022BA5860}" type="slidenum">
              <a:rPr lang="en-IN" smtClean="0"/>
              <a:t>7</a:t>
            </a:fld>
            <a:endParaRPr lang="en-IN"/>
          </a:p>
        </p:txBody>
      </p:sp>
    </p:spTree>
    <p:extLst>
      <p:ext uri="{BB962C8B-B14F-4D97-AF65-F5344CB8AC3E}">
        <p14:creationId xmlns:p14="http://schemas.microsoft.com/office/powerpoint/2010/main" val="17842323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Considering the case of Jenny, it can be understood that her problems are related to social isolation. Therefore, in the current situation, she requires extensive interaction with her peers and learn by interacting with socially experienced individuals. The lack of addressing these aspects can result in future chronic mental issues, and she can also lack self-identity due to developmental disruptions.</a:t>
            </a:r>
            <a:endParaRPr lang="en-IN" dirty="0"/>
          </a:p>
        </p:txBody>
      </p:sp>
      <p:sp>
        <p:nvSpPr>
          <p:cNvPr id="4" name="Slide Number Placeholder 3"/>
          <p:cNvSpPr>
            <a:spLocks noGrp="1"/>
          </p:cNvSpPr>
          <p:nvPr>
            <p:ph type="sldNum" sz="quarter" idx="5"/>
          </p:nvPr>
        </p:nvSpPr>
        <p:spPr/>
        <p:txBody>
          <a:bodyPr/>
          <a:lstStyle/>
          <a:p>
            <a:fld id="{AA275AFC-602A-48D6-89E6-D92022BA5860}" type="slidenum">
              <a:rPr lang="en-IN" smtClean="0"/>
              <a:t>8</a:t>
            </a:fld>
            <a:endParaRPr lang="en-IN"/>
          </a:p>
        </p:txBody>
      </p:sp>
    </p:spTree>
    <p:extLst>
      <p:ext uri="{BB962C8B-B14F-4D97-AF65-F5344CB8AC3E}">
        <p14:creationId xmlns:p14="http://schemas.microsoft.com/office/powerpoint/2010/main" val="31712153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Considering her experience in caregiving, Jenny can be involved in social services. Her involvement in such activities will be beneficial for her to interact with a wide range of people, which increases the scope of social interactions, which is important for development, as per the mentioned theory. However, for Zonal proximal development, she needs to be allocated her age-appropriate tasks. In this case, interactions with her peers can also provide her with emotional support, reducing the risk of future mental issues. </a:t>
            </a:r>
            <a:endParaRPr lang="en-IN" dirty="0"/>
          </a:p>
        </p:txBody>
      </p:sp>
      <p:sp>
        <p:nvSpPr>
          <p:cNvPr id="4" name="Slide Number Placeholder 3"/>
          <p:cNvSpPr>
            <a:spLocks noGrp="1"/>
          </p:cNvSpPr>
          <p:nvPr>
            <p:ph type="sldNum" sz="quarter" idx="5"/>
          </p:nvPr>
        </p:nvSpPr>
        <p:spPr/>
        <p:txBody>
          <a:bodyPr/>
          <a:lstStyle/>
          <a:p>
            <a:fld id="{AA275AFC-602A-48D6-89E6-D92022BA5860}" type="slidenum">
              <a:rPr lang="en-IN" smtClean="0"/>
              <a:t>9</a:t>
            </a:fld>
            <a:endParaRPr lang="en-IN"/>
          </a:p>
        </p:txBody>
      </p:sp>
    </p:spTree>
    <p:extLst>
      <p:ext uri="{BB962C8B-B14F-4D97-AF65-F5344CB8AC3E}">
        <p14:creationId xmlns:p14="http://schemas.microsoft.com/office/powerpoint/2010/main" val="31057885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On the basis of the analysis of the case of Jenny, it can be understood that the increased responsibility is adverse to her development. This is because it reduced her social interaction and impacted her emotional domains. In order to mitigate this issue, she can be provided with social interaction and emotional support through her involvement in social services.</a:t>
            </a:r>
            <a:endParaRPr lang="en-IN" dirty="0"/>
          </a:p>
        </p:txBody>
      </p:sp>
      <p:sp>
        <p:nvSpPr>
          <p:cNvPr id="4" name="Slide Number Placeholder 3"/>
          <p:cNvSpPr>
            <a:spLocks noGrp="1"/>
          </p:cNvSpPr>
          <p:nvPr>
            <p:ph type="sldNum" sz="quarter" idx="5"/>
          </p:nvPr>
        </p:nvSpPr>
        <p:spPr/>
        <p:txBody>
          <a:bodyPr/>
          <a:lstStyle/>
          <a:p>
            <a:fld id="{AA275AFC-602A-48D6-89E6-D92022BA5860}" type="slidenum">
              <a:rPr lang="en-IN" smtClean="0"/>
              <a:t>10</a:t>
            </a:fld>
            <a:endParaRPr lang="en-IN"/>
          </a:p>
        </p:txBody>
      </p:sp>
    </p:spTree>
    <p:extLst>
      <p:ext uri="{BB962C8B-B14F-4D97-AF65-F5344CB8AC3E}">
        <p14:creationId xmlns:p14="http://schemas.microsoft.com/office/powerpoint/2010/main" val="39250358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E5AE679-7F34-48F4-AFF4-BD570BE4AB1C}" type="datetimeFigureOut">
              <a:rPr lang="en-IN" smtClean="0"/>
              <a:t>28-01-2026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833A3F0-3544-45AC-A943-B52863185434}" type="slidenum">
              <a:rPr lang="en-IN" smtClean="0"/>
              <a:t>‹#›</a:t>
            </a:fld>
            <a:endParaRPr lang="en-IN"/>
          </a:p>
        </p:txBody>
      </p:sp>
    </p:spTree>
    <p:extLst>
      <p:ext uri="{BB962C8B-B14F-4D97-AF65-F5344CB8AC3E}">
        <p14:creationId xmlns:p14="http://schemas.microsoft.com/office/powerpoint/2010/main" val="7449061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5AE679-7F34-48F4-AFF4-BD570BE4AB1C}" type="datetimeFigureOut">
              <a:rPr lang="en-IN" smtClean="0"/>
              <a:t>28-01-2026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833A3F0-3544-45AC-A943-B52863185434}" type="slidenum">
              <a:rPr lang="en-IN" smtClean="0"/>
              <a:t>‹#›</a:t>
            </a:fld>
            <a:endParaRPr lang="en-IN"/>
          </a:p>
        </p:txBody>
      </p:sp>
    </p:spTree>
    <p:extLst>
      <p:ext uri="{BB962C8B-B14F-4D97-AF65-F5344CB8AC3E}">
        <p14:creationId xmlns:p14="http://schemas.microsoft.com/office/powerpoint/2010/main" val="3928512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E5AE679-7F34-48F4-AFF4-BD570BE4AB1C}" type="datetimeFigureOut">
              <a:rPr lang="en-IN" smtClean="0"/>
              <a:t>28-01-2026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833A3F0-3544-45AC-A943-B52863185434}" type="slidenum">
              <a:rPr lang="en-IN" smtClean="0"/>
              <a:t>‹#›</a:t>
            </a:fld>
            <a:endParaRPr lang="en-IN"/>
          </a:p>
        </p:txBody>
      </p:sp>
    </p:spTree>
    <p:extLst>
      <p:ext uri="{BB962C8B-B14F-4D97-AF65-F5344CB8AC3E}">
        <p14:creationId xmlns:p14="http://schemas.microsoft.com/office/powerpoint/2010/main" val="11674496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E5AE679-7F34-48F4-AFF4-BD570BE4AB1C}" type="datetimeFigureOut">
              <a:rPr lang="en-IN" smtClean="0"/>
              <a:t>28-01-2026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833A3F0-3544-45AC-A943-B52863185434}" type="slidenum">
              <a:rPr lang="en-IN" smtClean="0"/>
              <a:t>‹#›</a:t>
            </a:fld>
            <a:endParaRPr lang="en-IN"/>
          </a:p>
        </p:txBody>
      </p:sp>
    </p:spTree>
    <p:extLst>
      <p:ext uri="{BB962C8B-B14F-4D97-AF65-F5344CB8AC3E}">
        <p14:creationId xmlns:p14="http://schemas.microsoft.com/office/powerpoint/2010/main" val="139524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E5AE679-7F34-48F4-AFF4-BD570BE4AB1C}" type="datetimeFigureOut">
              <a:rPr lang="en-IN" smtClean="0"/>
              <a:t>28-01-2026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4833A3F0-3544-45AC-A943-B52863185434}" type="slidenum">
              <a:rPr lang="en-IN" smtClean="0"/>
              <a:t>‹#›</a:t>
            </a:fld>
            <a:endParaRPr lang="en-IN"/>
          </a:p>
        </p:txBody>
      </p:sp>
    </p:spTree>
    <p:extLst>
      <p:ext uri="{BB962C8B-B14F-4D97-AF65-F5344CB8AC3E}">
        <p14:creationId xmlns:p14="http://schemas.microsoft.com/office/powerpoint/2010/main" val="30081941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E5AE679-7F34-48F4-AFF4-BD570BE4AB1C}" type="datetimeFigureOut">
              <a:rPr lang="en-IN" smtClean="0"/>
              <a:t>28-01-2026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4833A3F0-3544-45AC-A943-B52863185434}" type="slidenum">
              <a:rPr lang="en-IN" smtClean="0"/>
              <a:t>‹#›</a:t>
            </a:fld>
            <a:endParaRPr lang="en-IN"/>
          </a:p>
        </p:txBody>
      </p:sp>
    </p:spTree>
    <p:extLst>
      <p:ext uri="{BB962C8B-B14F-4D97-AF65-F5344CB8AC3E}">
        <p14:creationId xmlns:p14="http://schemas.microsoft.com/office/powerpoint/2010/main" val="3302107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5AE679-7F34-48F4-AFF4-BD570BE4AB1C}" type="datetimeFigureOut">
              <a:rPr lang="en-IN" smtClean="0"/>
              <a:t>28-01-2026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4833A3F0-3544-45AC-A943-B52863185434}" type="slidenum">
              <a:rPr lang="en-IN" smtClean="0"/>
              <a:t>‹#›</a:t>
            </a:fld>
            <a:endParaRPr lang="en-IN"/>
          </a:p>
        </p:txBody>
      </p:sp>
    </p:spTree>
    <p:extLst>
      <p:ext uri="{BB962C8B-B14F-4D97-AF65-F5344CB8AC3E}">
        <p14:creationId xmlns:p14="http://schemas.microsoft.com/office/powerpoint/2010/main" val="38863976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E5AE679-7F34-48F4-AFF4-BD570BE4AB1C}" type="datetimeFigureOut">
              <a:rPr lang="en-IN" smtClean="0"/>
              <a:t>28-01-2026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833A3F0-3544-45AC-A943-B52863185434}" type="slidenum">
              <a:rPr lang="en-IN" smtClean="0"/>
              <a:t>‹#›</a:t>
            </a:fld>
            <a:endParaRPr lang="en-IN"/>
          </a:p>
        </p:txBody>
      </p:sp>
    </p:spTree>
    <p:extLst>
      <p:ext uri="{BB962C8B-B14F-4D97-AF65-F5344CB8AC3E}">
        <p14:creationId xmlns:p14="http://schemas.microsoft.com/office/powerpoint/2010/main" val="33990399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E5AE679-7F34-48F4-AFF4-BD570BE4AB1C}" type="datetimeFigureOut">
              <a:rPr lang="en-IN" smtClean="0"/>
              <a:t>28-01-2026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833A3F0-3544-45AC-A943-B52863185434}" type="slidenum">
              <a:rPr lang="en-IN" smtClean="0"/>
              <a:t>‹#›</a:t>
            </a:fld>
            <a:endParaRPr lang="en-IN"/>
          </a:p>
        </p:txBody>
      </p:sp>
    </p:spTree>
    <p:extLst>
      <p:ext uri="{BB962C8B-B14F-4D97-AF65-F5344CB8AC3E}">
        <p14:creationId xmlns:p14="http://schemas.microsoft.com/office/powerpoint/2010/main" val="19678075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E5AE679-7F34-48F4-AFF4-BD570BE4AB1C}" type="datetimeFigureOut">
              <a:rPr lang="en-IN" smtClean="0"/>
              <a:t>28-01-2026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833A3F0-3544-45AC-A943-B52863185434}" type="slidenum">
              <a:rPr lang="en-IN" smtClean="0"/>
              <a:t>‹#›</a:t>
            </a:fld>
            <a:endParaRPr lang="en-IN"/>
          </a:p>
        </p:txBody>
      </p:sp>
    </p:spTree>
    <p:extLst>
      <p:ext uri="{BB962C8B-B14F-4D97-AF65-F5344CB8AC3E}">
        <p14:creationId xmlns:p14="http://schemas.microsoft.com/office/powerpoint/2010/main" val="5004464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E5AE679-7F34-48F4-AFF4-BD570BE4AB1C}" type="datetimeFigureOut">
              <a:rPr lang="en-IN" smtClean="0"/>
              <a:t>28-01-2026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833A3F0-3544-45AC-A943-B52863185434}" type="slidenum">
              <a:rPr lang="en-IN" smtClean="0"/>
              <a:t>‹#›</a:t>
            </a:fld>
            <a:endParaRPr lang="en-IN"/>
          </a:p>
        </p:txBody>
      </p:sp>
    </p:spTree>
    <p:extLst>
      <p:ext uri="{BB962C8B-B14F-4D97-AF65-F5344CB8AC3E}">
        <p14:creationId xmlns:p14="http://schemas.microsoft.com/office/powerpoint/2010/main" val="7214012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E5AE679-7F34-48F4-AFF4-BD570BE4AB1C}" type="datetimeFigureOut">
              <a:rPr lang="en-IN" smtClean="0"/>
              <a:t>28-01-2026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833A3F0-3544-45AC-A943-B52863185434}" type="slidenum">
              <a:rPr lang="en-IN" smtClean="0"/>
              <a:t>‹#›</a:t>
            </a:fld>
            <a:endParaRPr lang="en-IN"/>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5128594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E5AE679-7F34-48F4-AFF4-BD570BE4AB1C}" type="datetimeFigureOut">
              <a:rPr lang="en-IN" smtClean="0"/>
              <a:t>28-01-2026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833A3F0-3544-45AC-A943-B52863185434}" type="slidenum">
              <a:rPr lang="en-IN" smtClean="0"/>
              <a:t>‹#›</a:t>
            </a:fld>
            <a:endParaRPr lang="en-IN"/>
          </a:p>
        </p:txBody>
      </p:sp>
    </p:spTree>
    <p:extLst>
      <p:ext uri="{BB962C8B-B14F-4D97-AF65-F5344CB8AC3E}">
        <p14:creationId xmlns:p14="http://schemas.microsoft.com/office/powerpoint/2010/main" val="9442562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E5AE679-7F34-48F4-AFF4-BD570BE4AB1C}" type="datetimeFigureOut">
              <a:rPr lang="en-IN" smtClean="0"/>
              <a:t>28-01-2026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4833A3F0-3544-45AC-A943-B52863185434}" type="slidenum">
              <a:rPr lang="en-IN" smtClean="0"/>
              <a:t>‹#›</a:t>
            </a:fld>
            <a:endParaRPr lang="en-IN"/>
          </a:p>
        </p:txBody>
      </p:sp>
    </p:spTree>
    <p:extLst>
      <p:ext uri="{BB962C8B-B14F-4D97-AF65-F5344CB8AC3E}">
        <p14:creationId xmlns:p14="http://schemas.microsoft.com/office/powerpoint/2010/main" val="25919606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E5AE679-7F34-48F4-AFF4-BD570BE4AB1C}" type="datetimeFigureOut">
              <a:rPr lang="en-IN" smtClean="0"/>
              <a:t>28-01-2026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4833A3F0-3544-45AC-A943-B52863185434}" type="slidenum">
              <a:rPr lang="en-IN" smtClean="0"/>
              <a:t>‹#›</a:t>
            </a:fld>
            <a:endParaRPr lang="en-IN"/>
          </a:p>
        </p:txBody>
      </p:sp>
    </p:spTree>
    <p:extLst>
      <p:ext uri="{BB962C8B-B14F-4D97-AF65-F5344CB8AC3E}">
        <p14:creationId xmlns:p14="http://schemas.microsoft.com/office/powerpoint/2010/main" val="38156734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5AE679-7F34-48F4-AFF4-BD570BE4AB1C}" type="datetimeFigureOut">
              <a:rPr lang="en-IN" smtClean="0"/>
              <a:t>28-01-2026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833A3F0-3544-45AC-A943-B52863185434}" type="slidenum">
              <a:rPr lang="en-IN" smtClean="0"/>
              <a:t>‹#›</a:t>
            </a:fld>
            <a:endParaRPr lang="en-IN"/>
          </a:p>
        </p:txBody>
      </p:sp>
    </p:spTree>
    <p:extLst>
      <p:ext uri="{BB962C8B-B14F-4D97-AF65-F5344CB8AC3E}">
        <p14:creationId xmlns:p14="http://schemas.microsoft.com/office/powerpoint/2010/main" val="2267371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5AE679-7F34-48F4-AFF4-BD570BE4AB1C}" type="datetimeFigureOut">
              <a:rPr lang="en-IN" smtClean="0"/>
              <a:t>28-01-2026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833A3F0-3544-45AC-A943-B52863185434}" type="slidenum">
              <a:rPr lang="en-IN" smtClean="0"/>
              <a:t>‹#›</a:t>
            </a:fld>
            <a:endParaRPr lang="en-IN"/>
          </a:p>
        </p:txBody>
      </p:sp>
    </p:spTree>
    <p:extLst>
      <p:ext uri="{BB962C8B-B14F-4D97-AF65-F5344CB8AC3E}">
        <p14:creationId xmlns:p14="http://schemas.microsoft.com/office/powerpoint/2010/main" val="28791110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9">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9E5AE679-7F34-48F4-AFF4-BD570BE4AB1C}" type="datetimeFigureOut">
              <a:rPr lang="en-IN" smtClean="0"/>
              <a:t>28-01-2026</a:t>
            </a:fld>
            <a:endParaRPr lang="en-IN"/>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4833A3F0-3544-45AC-A943-B52863185434}" type="slidenum">
              <a:rPr lang="en-IN" smtClean="0"/>
              <a:t>‹#›</a:t>
            </a:fld>
            <a:endParaRPr lang="en-IN"/>
          </a:p>
        </p:txBody>
      </p:sp>
    </p:spTree>
    <p:extLst>
      <p:ext uri="{BB962C8B-B14F-4D97-AF65-F5344CB8AC3E}">
        <p14:creationId xmlns:p14="http://schemas.microsoft.com/office/powerpoint/2010/main" val="507159348"/>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10" Type="http://schemas.openxmlformats.org/officeDocument/2006/relationships/hyperlink" Target="https://www.biografiacortade.com/lev-vygotski/" TargetMode="External"/><Relationship Id="rId4" Type="http://schemas.openxmlformats.org/officeDocument/2006/relationships/diagramData" Target="../diagrams/data1.xml"/><Relationship Id="rId9" Type="http://schemas.openxmlformats.org/officeDocument/2006/relationships/image" Target="../media/image2.jpeg"/></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10" Type="http://schemas.openxmlformats.org/officeDocument/2006/relationships/hyperlink" Target="https://sciencefor6thgraders.blogspot.com/2015/04/unit-5-human-reproduction.html" TargetMode="External"/><Relationship Id="rId4" Type="http://schemas.openxmlformats.org/officeDocument/2006/relationships/diagramData" Target="../diagrams/data2.xml"/><Relationship Id="rId9" Type="http://schemas.openxmlformats.org/officeDocument/2006/relationships/image" Target="../media/image3.jpeg"/></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jpeg"/><Relationship Id="rId7" Type="http://schemas.openxmlformats.org/officeDocument/2006/relationships/diagramColors" Target="../diagrams/colors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jpeg"/><Relationship Id="rId7" Type="http://schemas.openxmlformats.org/officeDocument/2006/relationships/diagramColors" Target="../diagrams/colors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10" Type="http://schemas.openxmlformats.org/officeDocument/2006/relationships/hyperlink" Target="https://wiki.teluq.ca/wikitedia/index.php/Etayage" TargetMode="External"/><Relationship Id="rId4" Type="http://schemas.openxmlformats.org/officeDocument/2006/relationships/diagramData" Target="../diagrams/data4.xml"/><Relationship Id="rId9"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image" Target="../media/image1.jpeg"/><Relationship Id="rId7" Type="http://schemas.openxmlformats.org/officeDocument/2006/relationships/diagramQuickStyle" Target="../diagrams/quickStyle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Layout" Target="../diagrams/layout6.xml"/><Relationship Id="rId5" Type="http://schemas.openxmlformats.org/officeDocument/2006/relationships/diagramData" Target="../diagrams/data6.xml"/><Relationship Id="rId4" Type="http://schemas.openxmlformats.org/officeDocument/2006/relationships/image" Target="../media/image11.jpeg"/><Relationship Id="rId9" Type="http://schemas.microsoft.com/office/2007/relationships/diagramDrawing" Target="../diagrams/drawing6.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image" Target="../media/image1.jpeg"/><Relationship Id="rId7" Type="http://schemas.openxmlformats.org/officeDocument/2006/relationships/diagramQuickStyle" Target="../diagrams/quickStyle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Layout" Target="../diagrams/layout7.xml"/><Relationship Id="rId5" Type="http://schemas.openxmlformats.org/officeDocument/2006/relationships/diagramData" Target="../diagrams/data7.xml"/><Relationship Id="rId4" Type="http://schemas.openxmlformats.org/officeDocument/2006/relationships/image" Target="../media/image12.jpeg"/><Relationship Id="rId9" Type="http://schemas.microsoft.com/office/2007/relationships/diagramDrawing" Target="../diagrams/drawing7.xml"/></Relationships>
</file>

<file path=ppt/slides/_rels/slide9.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 Id="rId9" Type="http://schemas.openxmlformats.org/officeDocument/2006/relationships/hyperlink" Target="https://worditout.com/word-cloud/3005972" TargetMode="Externa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image" Target="../media/image1.jpeg"/><Relationship Id="rId7" Type="http://schemas.openxmlformats.org/officeDocument/2006/relationships/diagramQuickStyle" Target="../diagrams/quickStyle9.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Layout" Target="../diagrams/layout9.xml"/><Relationship Id="rId5" Type="http://schemas.openxmlformats.org/officeDocument/2006/relationships/diagramData" Target="../diagrams/data9.xml"/><Relationship Id="rId4" Type="http://schemas.openxmlformats.org/officeDocument/2006/relationships/image" Target="../media/image14.jpeg"/><Relationship Id="rId9" Type="http://schemas.microsoft.com/office/2007/relationships/diagramDrawing" Target="../diagrams/drawing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6DBB1A9-22FF-46E7-97B9-AE54774753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953C8E-74B4-FD4F-700A-C3F2250B7C17}"/>
              </a:ext>
            </a:extLst>
          </p:cNvPr>
          <p:cNvSpPr>
            <a:spLocks noGrp="1"/>
          </p:cNvSpPr>
          <p:nvPr>
            <p:ph type="ctrTitle"/>
          </p:nvPr>
        </p:nvSpPr>
        <p:spPr>
          <a:xfrm>
            <a:off x="1282703" y="1289888"/>
            <a:ext cx="5854698" cy="4278224"/>
          </a:xfrm>
        </p:spPr>
        <p:txBody>
          <a:bodyPr anchor="ctr">
            <a:normAutofit/>
          </a:bodyPr>
          <a:lstStyle/>
          <a:p>
            <a:pPr algn="r"/>
            <a:r>
              <a:rPr lang="en-US" sz="4600">
                <a:effectLst/>
              </a:rPr>
              <a:t>    Module: Psychology in    </a:t>
            </a:r>
            <a:br>
              <a:rPr lang="en-US" sz="4600">
                <a:effectLst/>
              </a:rPr>
            </a:br>
            <a:r>
              <a:rPr lang="en-US" sz="4600">
                <a:effectLst/>
              </a:rPr>
              <a:t>Health and Social Care</a:t>
            </a:r>
            <a:br>
              <a:rPr lang="en-US" sz="4600">
                <a:effectLst/>
              </a:rPr>
            </a:br>
            <a:r>
              <a:rPr lang="en-US" sz="4600">
                <a:effectLst/>
              </a:rPr>
              <a:t>Module code: LCHS4010</a:t>
            </a:r>
            <a:endParaRPr lang="en-IN" sz="4600"/>
          </a:p>
        </p:txBody>
      </p:sp>
      <p:sp>
        <p:nvSpPr>
          <p:cNvPr id="3" name="Subtitle 2">
            <a:extLst>
              <a:ext uri="{FF2B5EF4-FFF2-40B4-BE49-F238E27FC236}">
                <a16:creationId xmlns:a16="http://schemas.microsoft.com/office/drawing/2014/main" id="{DC528ED6-EDD7-07A0-FFC1-FED2D8C9A6C8}"/>
              </a:ext>
            </a:extLst>
          </p:cNvPr>
          <p:cNvSpPr>
            <a:spLocks noGrp="1"/>
          </p:cNvSpPr>
          <p:nvPr>
            <p:ph type="subTitle" idx="1"/>
          </p:nvPr>
        </p:nvSpPr>
        <p:spPr>
          <a:xfrm>
            <a:off x="7918221" y="1289889"/>
            <a:ext cx="2989891" cy="4278223"/>
          </a:xfrm>
        </p:spPr>
        <p:txBody>
          <a:bodyPr anchor="ctr">
            <a:normAutofit/>
          </a:bodyPr>
          <a:lstStyle/>
          <a:p>
            <a:pPr algn="l"/>
            <a:r>
              <a:rPr lang="en-US" dirty="0"/>
              <a:t>Student Name: </a:t>
            </a:r>
            <a:r>
              <a:rPr lang="en-US" dirty="0" err="1"/>
              <a:t>Nigget</a:t>
            </a:r>
            <a:r>
              <a:rPr lang="en-US" dirty="0"/>
              <a:t> Saddiq</a:t>
            </a:r>
          </a:p>
          <a:p>
            <a:pPr algn="l"/>
            <a:r>
              <a:rPr lang="en-US" dirty="0"/>
              <a:t>Student ID:  2441030</a:t>
            </a:r>
            <a:endParaRPr lang="en-IN" dirty="0"/>
          </a:p>
          <a:p>
            <a:pPr algn="l"/>
            <a:r>
              <a:rPr lang="en-US" dirty="0"/>
              <a:t>Lecturer: Helen Parsons</a:t>
            </a:r>
          </a:p>
        </p:txBody>
      </p:sp>
      <p:cxnSp>
        <p:nvCxnSpPr>
          <p:cNvPr id="17" name="Straight Connector 16">
            <a:extLst>
              <a:ext uri="{FF2B5EF4-FFF2-40B4-BE49-F238E27FC236}">
                <a16:creationId xmlns:a16="http://schemas.microsoft.com/office/drawing/2014/main" id="{3A1AAD47-56AD-4EE6-A88C-981D060DC2D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7811" y="2473325"/>
            <a:ext cx="0" cy="191135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8081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8827B-1E09-CB0A-7C79-5CEE4704AD68}"/>
              </a:ext>
            </a:extLst>
          </p:cNvPr>
          <p:cNvSpPr>
            <a:spLocks noGrp="1"/>
          </p:cNvSpPr>
          <p:nvPr>
            <p:ph type="title"/>
          </p:nvPr>
        </p:nvSpPr>
        <p:spPr>
          <a:xfrm>
            <a:off x="752475" y="609600"/>
            <a:ext cx="3643150" cy="5603310"/>
          </a:xfrm>
        </p:spPr>
        <p:txBody>
          <a:bodyPr>
            <a:normAutofit/>
          </a:bodyPr>
          <a:lstStyle/>
          <a:p>
            <a:r>
              <a:rPr lang="en-IN" sz="3100"/>
              <a:t>INTRODUCTION</a:t>
            </a:r>
          </a:p>
        </p:txBody>
      </p:sp>
      <p:graphicFrame>
        <p:nvGraphicFramePr>
          <p:cNvPr id="5" name="Content Placeholder 2">
            <a:extLst>
              <a:ext uri="{FF2B5EF4-FFF2-40B4-BE49-F238E27FC236}">
                <a16:creationId xmlns:a16="http://schemas.microsoft.com/office/drawing/2014/main" id="{8C6B599F-894C-75FB-7E21-CF998CF83705}"/>
              </a:ext>
            </a:extLst>
          </p:cNvPr>
          <p:cNvGraphicFramePr>
            <a:graphicFrameLocks noGrp="1"/>
          </p:cNvGraphicFramePr>
          <p:nvPr>
            <p:ph idx="1"/>
            <p:extLst>
              <p:ext uri="{D42A27DB-BD31-4B8C-83A1-F6EECF244321}">
                <p14:modId xmlns:p14="http://schemas.microsoft.com/office/powerpoint/2010/main" val="2646322882"/>
              </p:ext>
            </p:extLst>
          </p:nvPr>
        </p:nvGraphicFramePr>
        <p:xfrm>
          <a:off x="5127625" y="1114425"/>
          <a:ext cx="5924550" cy="46291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8" name="Picture 17" descr="A person with short hair wearing a suit and tie&#10;&#10;AI-generated content may be incorrect.">
            <a:extLst>
              <a:ext uri="{FF2B5EF4-FFF2-40B4-BE49-F238E27FC236}">
                <a16:creationId xmlns:a16="http://schemas.microsoft.com/office/drawing/2014/main" id="{E1BB2A5D-BB05-0A8C-E069-0DA14C476169}"/>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1001767" y="4131879"/>
            <a:ext cx="2857500" cy="1905000"/>
          </a:xfrm>
          <a:prstGeom prst="rect">
            <a:avLst/>
          </a:prstGeom>
        </p:spPr>
      </p:pic>
      <p:sp>
        <p:nvSpPr>
          <p:cNvPr id="19" name="TextBox 18">
            <a:extLst>
              <a:ext uri="{FF2B5EF4-FFF2-40B4-BE49-F238E27FC236}">
                <a16:creationId xmlns:a16="http://schemas.microsoft.com/office/drawing/2014/main" id="{4B367B40-A9E9-33EA-C09B-58A89FB56EB9}"/>
              </a:ext>
            </a:extLst>
          </p:cNvPr>
          <p:cNvSpPr txBox="1"/>
          <p:nvPr/>
        </p:nvSpPr>
        <p:spPr>
          <a:xfrm>
            <a:off x="1001767" y="6036879"/>
            <a:ext cx="2857500" cy="317500"/>
          </a:xfrm>
          <a:prstGeom prst="rect">
            <a:avLst/>
          </a:prstGeom>
        </p:spPr>
        <p:txBody>
          <a:bodyPr>
            <a:normAutofit fontScale="47500" lnSpcReduction="20000"/>
          </a:bodyPr>
          <a:lstStyle/>
          <a:p>
            <a:r>
              <a:rPr lang="en-US"/>
              <a:t>ThePhoto by PhotoAuthor is licensed under CCYYSA.</a:t>
            </a:r>
          </a:p>
        </p:txBody>
      </p:sp>
    </p:spTree>
    <p:extLst>
      <p:ext uri="{BB962C8B-B14F-4D97-AF65-F5344CB8AC3E}">
        <p14:creationId xmlns:p14="http://schemas.microsoft.com/office/powerpoint/2010/main" val="1257287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179D1-4D28-1FF0-D502-B8F44D05055A}"/>
              </a:ext>
            </a:extLst>
          </p:cNvPr>
          <p:cNvSpPr>
            <a:spLocks noGrp="1"/>
          </p:cNvSpPr>
          <p:nvPr>
            <p:ph type="title"/>
          </p:nvPr>
        </p:nvSpPr>
        <p:spPr>
          <a:xfrm>
            <a:off x="752475" y="609600"/>
            <a:ext cx="3643150" cy="5603310"/>
          </a:xfrm>
        </p:spPr>
        <p:txBody>
          <a:bodyPr>
            <a:normAutofit/>
          </a:bodyPr>
          <a:lstStyle/>
          <a:p>
            <a:r>
              <a:rPr lang="en-IN" dirty="0"/>
              <a:t>KEY ISSUES </a:t>
            </a:r>
          </a:p>
        </p:txBody>
      </p:sp>
      <p:graphicFrame>
        <p:nvGraphicFramePr>
          <p:cNvPr id="4" name="Content Placeholder 3">
            <a:extLst>
              <a:ext uri="{FF2B5EF4-FFF2-40B4-BE49-F238E27FC236}">
                <a16:creationId xmlns:a16="http://schemas.microsoft.com/office/drawing/2014/main" id="{73AD3A91-411A-7DCE-1F5D-371B6950AD71}"/>
              </a:ext>
            </a:extLst>
          </p:cNvPr>
          <p:cNvGraphicFramePr>
            <a:graphicFrameLocks noGrp="1"/>
          </p:cNvGraphicFramePr>
          <p:nvPr>
            <p:ph idx="1"/>
            <p:extLst>
              <p:ext uri="{D42A27DB-BD31-4B8C-83A1-F6EECF244321}">
                <p14:modId xmlns:p14="http://schemas.microsoft.com/office/powerpoint/2010/main" val="360135006"/>
              </p:ext>
            </p:extLst>
          </p:nvPr>
        </p:nvGraphicFramePr>
        <p:xfrm>
          <a:off x="5127625" y="1114425"/>
          <a:ext cx="5924550" cy="46291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6" name="Picture 15" descr="A comparison of two people&#10;&#10;AI-generated content may be incorrect.">
            <a:extLst>
              <a:ext uri="{FF2B5EF4-FFF2-40B4-BE49-F238E27FC236}">
                <a16:creationId xmlns:a16="http://schemas.microsoft.com/office/drawing/2014/main" id="{BAD59524-FDAA-3606-E636-918F57B3F7A4}"/>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998482" y="4583988"/>
            <a:ext cx="3350173" cy="1355506"/>
          </a:xfrm>
          <a:prstGeom prst="rect">
            <a:avLst/>
          </a:prstGeom>
        </p:spPr>
      </p:pic>
      <p:sp>
        <p:nvSpPr>
          <p:cNvPr id="17" name="TextBox 16">
            <a:extLst>
              <a:ext uri="{FF2B5EF4-FFF2-40B4-BE49-F238E27FC236}">
                <a16:creationId xmlns:a16="http://schemas.microsoft.com/office/drawing/2014/main" id="{9E42D2E0-C94E-E395-C295-AD7EC08114E4}"/>
              </a:ext>
            </a:extLst>
          </p:cNvPr>
          <p:cNvSpPr txBox="1"/>
          <p:nvPr/>
        </p:nvSpPr>
        <p:spPr>
          <a:xfrm>
            <a:off x="604344" y="6018322"/>
            <a:ext cx="3074277" cy="94155"/>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41372573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8F7FD-0935-EBD3-533B-3B33E2F24CD5}"/>
              </a:ext>
            </a:extLst>
          </p:cNvPr>
          <p:cNvSpPr>
            <a:spLocks noGrp="1"/>
          </p:cNvSpPr>
          <p:nvPr>
            <p:ph type="title"/>
          </p:nvPr>
        </p:nvSpPr>
        <p:spPr>
          <a:xfrm>
            <a:off x="752475" y="609600"/>
            <a:ext cx="3643150" cy="5603310"/>
          </a:xfrm>
        </p:spPr>
        <p:txBody>
          <a:bodyPr>
            <a:normAutofit/>
          </a:bodyPr>
          <a:lstStyle/>
          <a:p>
            <a:r>
              <a:rPr lang="en-IN"/>
              <a:t>OVERVIEW OF THE CHOSEN LIFESPAN THEORY</a:t>
            </a:r>
          </a:p>
        </p:txBody>
      </p:sp>
      <p:graphicFrame>
        <p:nvGraphicFramePr>
          <p:cNvPr id="5" name="Content Placeholder 2">
            <a:extLst>
              <a:ext uri="{FF2B5EF4-FFF2-40B4-BE49-F238E27FC236}">
                <a16:creationId xmlns:a16="http://schemas.microsoft.com/office/drawing/2014/main" id="{CCE7059E-3076-7506-1DD3-B798147D14A3}"/>
              </a:ext>
            </a:extLst>
          </p:cNvPr>
          <p:cNvGraphicFramePr>
            <a:graphicFrameLocks noGrp="1"/>
          </p:cNvGraphicFramePr>
          <p:nvPr>
            <p:ph idx="1"/>
            <p:extLst>
              <p:ext uri="{D42A27DB-BD31-4B8C-83A1-F6EECF244321}">
                <p14:modId xmlns:p14="http://schemas.microsoft.com/office/powerpoint/2010/main" val="140003544"/>
              </p:ext>
            </p:extLst>
          </p:nvPr>
        </p:nvGraphicFramePr>
        <p:xfrm>
          <a:off x="5127625" y="1114425"/>
          <a:ext cx="5924550" cy="46291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978983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A19EF-426D-4F04-6E29-9CC139D2DDA9}"/>
              </a:ext>
            </a:extLst>
          </p:cNvPr>
          <p:cNvSpPr>
            <a:spLocks noGrp="1"/>
          </p:cNvSpPr>
          <p:nvPr>
            <p:ph type="title"/>
          </p:nvPr>
        </p:nvSpPr>
        <p:spPr>
          <a:xfrm>
            <a:off x="752475" y="609600"/>
            <a:ext cx="3643150" cy="5603310"/>
          </a:xfrm>
        </p:spPr>
        <p:txBody>
          <a:bodyPr>
            <a:normAutofit/>
          </a:bodyPr>
          <a:lstStyle/>
          <a:p>
            <a:r>
              <a:rPr lang="en-IN"/>
              <a:t>RELEVANCE OF THE THEORY WITH THE CASE</a:t>
            </a:r>
          </a:p>
        </p:txBody>
      </p:sp>
      <p:graphicFrame>
        <p:nvGraphicFramePr>
          <p:cNvPr id="5" name="Content Placeholder 2">
            <a:extLst>
              <a:ext uri="{FF2B5EF4-FFF2-40B4-BE49-F238E27FC236}">
                <a16:creationId xmlns:a16="http://schemas.microsoft.com/office/drawing/2014/main" id="{46AC7BF7-56E0-EC6B-0B30-E25054D4E92A}"/>
              </a:ext>
            </a:extLst>
          </p:cNvPr>
          <p:cNvGraphicFramePr>
            <a:graphicFrameLocks noGrp="1"/>
          </p:cNvGraphicFramePr>
          <p:nvPr>
            <p:ph idx="1"/>
            <p:extLst>
              <p:ext uri="{D42A27DB-BD31-4B8C-83A1-F6EECF244321}">
                <p14:modId xmlns:p14="http://schemas.microsoft.com/office/powerpoint/2010/main" val="3882714182"/>
              </p:ext>
            </p:extLst>
          </p:nvPr>
        </p:nvGraphicFramePr>
        <p:xfrm>
          <a:off x="5127625" y="1114425"/>
          <a:ext cx="5924550" cy="46291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7" name="Picture 16">
            <a:extLst>
              <a:ext uri="{FF2B5EF4-FFF2-40B4-BE49-F238E27FC236}">
                <a16:creationId xmlns:a16="http://schemas.microsoft.com/office/drawing/2014/main" id="{C9A6C060-3892-FCB1-55DA-93D713C09025}"/>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3123543" y="4328127"/>
            <a:ext cx="1714500" cy="2143125"/>
          </a:xfrm>
          <a:prstGeom prst="rect">
            <a:avLst/>
          </a:prstGeom>
        </p:spPr>
      </p:pic>
      <p:sp>
        <p:nvSpPr>
          <p:cNvPr id="18" name="TextBox 17">
            <a:extLst>
              <a:ext uri="{FF2B5EF4-FFF2-40B4-BE49-F238E27FC236}">
                <a16:creationId xmlns:a16="http://schemas.microsoft.com/office/drawing/2014/main" id="{4C224E7B-F37B-148A-4D26-8EA498074B0E}"/>
              </a:ext>
            </a:extLst>
          </p:cNvPr>
          <p:cNvSpPr txBox="1"/>
          <p:nvPr/>
        </p:nvSpPr>
        <p:spPr>
          <a:xfrm>
            <a:off x="3123543" y="6471253"/>
            <a:ext cx="1714500" cy="317500"/>
          </a:xfrm>
          <a:prstGeom prst="rect">
            <a:avLst/>
          </a:prstGeom>
        </p:spPr>
        <p:txBody>
          <a:bodyPr>
            <a:normAutofit fontScale="47500" lnSpcReduction="20000"/>
          </a:bodyPr>
          <a:lstStyle/>
          <a:p>
            <a:r>
              <a:rPr lang="en-US"/>
              <a:t>ThePhoto by PhotoAuthor is licensed under CCYYSA.</a:t>
            </a:r>
          </a:p>
        </p:txBody>
      </p:sp>
    </p:spTree>
    <p:extLst>
      <p:ext uri="{BB962C8B-B14F-4D97-AF65-F5344CB8AC3E}">
        <p14:creationId xmlns:p14="http://schemas.microsoft.com/office/powerpoint/2010/main" val="10014720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46927-D63E-60AF-3179-2FDC29153545}"/>
              </a:ext>
            </a:extLst>
          </p:cNvPr>
          <p:cNvSpPr>
            <a:spLocks noGrp="1"/>
          </p:cNvSpPr>
          <p:nvPr>
            <p:ph type="title"/>
          </p:nvPr>
        </p:nvSpPr>
        <p:spPr/>
        <p:txBody>
          <a:bodyPr/>
          <a:lstStyle/>
          <a:p>
            <a:r>
              <a:rPr lang="en-IN" dirty="0"/>
              <a:t>IMPACT OF THE PAST 5 YEARS ON JENNY'S DEVELOPMENT </a:t>
            </a:r>
          </a:p>
        </p:txBody>
      </p:sp>
      <p:graphicFrame>
        <p:nvGraphicFramePr>
          <p:cNvPr id="4" name="Content Placeholder 3">
            <a:extLst>
              <a:ext uri="{FF2B5EF4-FFF2-40B4-BE49-F238E27FC236}">
                <a16:creationId xmlns:a16="http://schemas.microsoft.com/office/drawing/2014/main" id="{E079B546-ED9D-7724-DD74-47D3B4FF231E}"/>
              </a:ext>
            </a:extLst>
          </p:cNvPr>
          <p:cNvGraphicFramePr>
            <a:graphicFrameLocks noGrp="1"/>
          </p:cNvGraphicFramePr>
          <p:nvPr>
            <p:ph idx="1"/>
            <p:extLst>
              <p:ext uri="{D42A27DB-BD31-4B8C-83A1-F6EECF244321}">
                <p14:modId xmlns:p14="http://schemas.microsoft.com/office/powerpoint/2010/main" val="3965590604"/>
              </p:ext>
            </p:extLst>
          </p:nvPr>
        </p:nvGraphicFramePr>
        <p:xfrm>
          <a:off x="914400" y="2095500"/>
          <a:ext cx="10353675" cy="36957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817214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D9B2B23-3063-CBA1-BC18-B25212184729}"/>
              </a:ext>
            </a:extLst>
          </p:cNvPr>
          <p:cNvPicPr>
            <a:picLocks noChangeAspect="1"/>
          </p:cNvPicPr>
          <p:nvPr/>
        </p:nvPicPr>
        <p:blipFill>
          <a:blip r:embed="rId4">
            <a:alphaModFix amt="35000"/>
          </a:blip>
          <a:srcRect t="4400" b="18830"/>
          <a:stretch>
            <a:fillRect/>
          </a:stretch>
        </p:blipFill>
        <p:spPr>
          <a:xfrm>
            <a:off x="20" y="2030"/>
            <a:ext cx="12191980" cy="6855970"/>
          </a:xfrm>
          <a:prstGeom prst="rect">
            <a:avLst/>
          </a:prstGeom>
        </p:spPr>
      </p:pic>
      <p:sp>
        <p:nvSpPr>
          <p:cNvPr id="26" name="Rectangle 25">
            <a:extLst>
              <a:ext uri="{FF2B5EF4-FFF2-40B4-BE49-F238E27FC236}">
                <a16:creationId xmlns:a16="http://schemas.microsoft.com/office/drawing/2014/main" id="{4DE0D6BE-330A-422D-9BD9-1E18F73C6E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32000">
                <a:schemeClr val="bg2">
                  <a:lumMod val="75000"/>
                  <a:alpha val="3000"/>
                </a:schemeClr>
              </a:gs>
              <a:gs pos="100000">
                <a:sysClr val="windowText" lastClr="000000">
                  <a:alpha val="70000"/>
                </a:sysClr>
              </a:gs>
            </a:gsLst>
            <a:path path="circle">
              <a:fillToRect l="50000" t="5000" r="50000" b="95000"/>
            </a:path>
            <a:tileRect/>
          </a:gradFill>
          <a:ln w="9525" cap="flat" cmpd="sng" algn="ctr">
            <a:noFill/>
            <a:prstDash val="solid"/>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2" name="Title 1">
            <a:extLst>
              <a:ext uri="{FF2B5EF4-FFF2-40B4-BE49-F238E27FC236}">
                <a16:creationId xmlns:a16="http://schemas.microsoft.com/office/drawing/2014/main" id="{FB7678D7-5AD8-6352-2CFC-24A0412DF998}"/>
              </a:ext>
            </a:extLst>
          </p:cNvPr>
          <p:cNvSpPr>
            <a:spLocks noGrp="1"/>
          </p:cNvSpPr>
          <p:nvPr>
            <p:ph type="title"/>
          </p:nvPr>
        </p:nvSpPr>
        <p:spPr>
          <a:xfrm>
            <a:off x="913795" y="609600"/>
            <a:ext cx="10353761" cy="1326321"/>
          </a:xfrm>
        </p:spPr>
        <p:txBody>
          <a:bodyPr>
            <a:normAutofit/>
          </a:bodyPr>
          <a:lstStyle/>
          <a:p>
            <a:r>
              <a:rPr lang="en-IN"/>
              <a:t>BIOLOGICAL AND ENVIRONMENTAL IMPACT</a:t>
            </a:r>
          </a:p>
        </p:txBody>
      </p:sp>
      <p:graphicFrame>
        <p:nvGraphicFramePr>
          <p:cNvPr id="21" name="Content Placeholder 2">
            <a:extLst>
              <a:ext uri="{FF2B5EF4-FFF2-40B4-BE49-F238E27FC236}">
                <a16:creationId xmlns:a16="http://schemas.microsoft.com/office/drawing/2014/main" id="{0FB7DEB0-3AEB-5BF6-7F24-0F501443DFCB}"/>
              </a:ext>
            </a:extLst>
          </p:cNvPr>
          <p:cNvGraphicFramePr>
            <a:graphicFrameLocks noGrp="1"/>
          </p:cNvGraphicFramePr>
          <p:nvPr>
            <p:ph idx="1"/>
            <p:extLst>
              <p:ext uri="{D42A27DB-BD31-4B8C-83A1-F6EECF244321}">
                <p14:modId xmlns:p14="http://schemas.microsoft.com/office/powerpoint/2010/main" val="1519586497"/>
              </p:ext>
            </p:extLst>
          </p:nvPr>
        </p:nvGraphicFramePr>
        <p:xfrm>
          <a:off x="913795" y="2096064"/>
          <a:ext cx="10353762" cy="369513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6004521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411502E-90EB-7DF0-B2FC-7CEABFE0CE12}"/>
              </a:ext>
            </a:extLst>
          </p:cNvPr>
          <p:cNvPicPr>
            <a:picLocks noChangeAspect="1"/>
          </p:cNvPicPr>
          <p:nvPr/>
        </p:nvPicPr>
        <p:blipFill>
          <a:blip r:embed="rId4">
            <a:alphaModFix amt="35000"/>
          </a:blip>
          <a:srcRect t="3139" b="3139"/>
          <a:stretch>
            <a:fillRect/>
          </a:stretch>
        </p:blipFill>
        <p:spPr>
          <a:xfrm>
            <a:off x="20" y="2030"/>
            <a:ext cx="12191980" cy="6855970"/>
          </a:xfrm>
          <a:prstGeom prst="rect">
            <a:avLst/>
          </a:prstGeom>
        </p:spPr>
      </p:pic>
      <p:sp>
        <p:nvSpPr>
          <p:cNvPr id="11" name="Rectangle 10">
            <a:extLst>
              <a:ext uri="{FF2B5EF4-FFF2-40B4-BE49-F238E27FC236}">
                <a16:creationId xmlns:a16="http://schemas.microsoft.com/office/drawing/2014/main" id="{4DE0D6BE-330A-422D-9BD9-1E18F73C6E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32000">
                <a:schemeClr val="bg2">
                  <a:lumMod val="75000"/>
                  <a:alpha val="3000"/>
                </a:schemeClr>
              </a:gs>
              <a:gs pos="100000">
                <a:sysClr val="windowText" lastClr="000000">
                  <a:alpha val="70000"/>
                </a:sysClr>
              </a:gs>
            </a:gsLst>
            <a:path path="circle">
              <a:fillToRect l="50000" t="5000" r="50000" b="95000"/>
            </a:path>
            <a:tileRect/>
          </a:gradFill>
          <a:ln w="9525" cap="flat" cmpd="sng" algn="ctr">
            <a:noFill/>
            <a:prstDash val="solid"/>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2" name="Title 1">
            <a:extLst>
              <a:ext uri="{FF2B5EF4-FFF2-40B4-BE49-F238E27FC236}">
                <a16:creationId xmlns:a16="http://schemas.microsoft.com/office/drawing/2014/main" id="{2588194F-7674-AE09-A209-35FC9425FCB5}"/>
              </a:ext>
            </a:extLst>
          </p:cNvPr>
          <p:cNvSpPr>
            <a:spLocks noGrp="1"/>
          </p:cNvSpPr>
          <p:nvPr>
            <p:ph type="title"/>
          </p:nvPr>
        </p:nvSpPr>
        <p:spPr>
          <a:xfrm>
            <a:off x="913795" y="609600"/>
            <a:ext cx="10353761" cy="1326321"/>
          </a:xfrm>
        </p:spPr>
        <p:txBody>
          <a:bodyPr>
            <a:normAutofit/>
          </a:bodyPr>
          <a:lstStyle/>
          <a:p>
            <a:r>
              <a:rPr lang="en-IN"/>
              <a:t>CURRENT NEEDS AND RISKS</a:t>
            </a:r>
          </a:p>
        </p:txBody>
      </p:sp>
      <p:graphicFrame>
        <p:nvGraphicFramePr>
          <p:cNvPr id="5" name="Content Placeholder 2">
            <a:extLst>
              <a:ext uri="{FF2B5EF4-FFF2-40B4-BE49-F238E27FC236}">
                <a16:creationId xmlns:a16="http://schemas.microsoft.com/office/drawing/2014/main" id="{88B58B19-B6F5-6E0A-CCF9-B54B526A1009}"/>
              </a:ext>
            </a:extLst>
          </p:cNvPr>
          <p:cNvGraphicFramePr>
            <a:graphicFrameLocks noGrp="1"/>
          </p:cNvGraphicFramePr>
          <p:nvPr>
            <p:ph idx="1"/>
            <p:extLst>
              <p:ext uri="{D42A27DB-BD31-4B8C-83A1-F6EECF244321}">
                <p14:modId xmlns:p14="http://schemas.microsoft.com/office/powerpoint/2010/main" val="1955834374"/>
              </p:ext>
            </p:extLst>
          </p:nvPr>
        </p:nvGraphicFramePr>
        <p:xfrm>
          <a:off x="913795" y="2096064"/>
          <a:ext cx="10353762" cy="369513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3961313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8CF60-7D9D-BD69-111E-F983C3CD0E59}"/>
              </a:ext>
            </a:extLst>
          </p:cNvPr>
          <p:cNvSpPr>
            <a:spLocks noGrp="1"/>
          </p:cNvSpPr>
          <p:nvPr>
            <p:ph type="title"/>
          </p:nvPr>
        </p:nvSpPr>
        <p:spPr>
          <a:xfrm>
            <a:off x="1043631" y="809898"/>
            <a:ext cx="10173010" cy="1554480"/>
          </a:xfrm>
        </p:spPr>
        <p:txBody>
          <a:bodyPr anchor="ctr">
            <a:normAutofit/>
          </a:bodyPr>
          <a:lstStyle/>
          <a:p>
            <a:r>
              <a:rPr lang="en-IN" sz="4800"/>
              <a:t>SUPPORT PLAN</a:t>
            </a:r>
          </a:p>
        </p:txBody>
      </p:sp>
      <p:graphicFrame>
        <p:nvGraphicFramePr>
          <p:cNvPr id="5" name="Content Placeholder 2">
            <a:extLst>
              <a:ext uri="{FF2B5EF4-FFF2-40B4-BE49-F238E27FC236}">
                <a16:creationId xmlns:a16="http://schemas.microsoft.com/office/drawing/2014/main" id="{E716232F-7F41-5F93-B634-0841289BE858}"/>
              </a:ext>
            </a:extLst>
          </p:cNvPr>
          <p:cNvGraphicFramePr>
            <a:graphicFrameLocks noGrp="1"/>
          </p:cNvGraphicFramePr>
          <p:nvPr>
            <p:ph idx="1"/>
            <p:extLst>
              <p:ext uri="{D42A27DB-BD31-4B8C-83A1-F6EECF244321}">
                <p14:modId xmlns:p14="http://schemas.microsoft.com/office/powerpoint/2010/main" val="556969178"/>
              </p:ext>
            </p:extLst>
          </p:nvPr>
        </p:nvGraphicFramePr>
        <p:xfrm>
          <a:off x="338328" y="2295144"/>
          <a:ext cx="10944714" cy="39322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 name="Picture 11" descr="A close-up of words&#10;&#10;AI-generated content may be incorrect.">
            <a:extLst>
              <a:ext uri="{FF2B5EF4-FFF2-40B4-BE49-F238E27FC236}">
                <a16:creationId xmlns:a16="http://schemas.microsoft.com/office/drawing/2014/main" id="{C29F855B-56F7-1F95-782E-3997C0D4A477}"/>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8947408" y="160577"/>
            <a:ext cx="2534670" cy="1557569"/>
          </a:xfrm>
          <a:prstGeom prst="rect">
            <a:avLst/>
          </a:prstGeom>
        </p:spPr>
      </p:pic>
      <p:sp>
        <p:nvSpPr>
          <p:cNvPr id="13" name="TextBox 12">
            <a:extLst>
              <a:ext uri="{FF2B5EF4-FFF2-40B4-BE49-F238E27FC236}">
                <a16:creationId xmlns:a16="http://schemas.microsoft.com/office/drawing/2014/main" id="{F83A35AA-71F5-671E-7A46-64B56B6C7C91}"/>
              </a:ext>
            </a:extLst>
          </p:cNvPr>
          <p:cNvSpPr txBox="1"/>
          <p:nvPr/>
        </p:nvSpPr>
        <p:spPr>
          <a:xfrm>
            <a:off x="8946932" y="1928647"/>
            <a:ext cx="2456795" cy="107295"/>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9876850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79C80CE-E7BC-CC52-66FB-88C99561184D}"/>
              </a:ext>
            </a:extLst>
          </p:cNvPr>
          <p:cNvPicPr>
            <a:picLocks noChangeAspect="1"/>
          </p:cNvPicPr>
          <p:nvPr/>
        </p:nvPicPr>
        <p:blipFill>
          <a:blip r:embed="rId4">
            <a:duotone>
              <a:schemeClr val="bg2">
                <a:shade val="45000"/>
                <a:satMod val="135000"/>
              </a:schemeClr>
              <a:prstClr val="white"/>
            </a:duotone>
          </a:blip>
          <a:srcRect t="15755"/>
          <a:stretch>
            <a:fillRect/>
          </a:stretch>
        </p:blipFill>
        <p:spPr>
          <a:xfrm>
            <a:off x="20" y="2030"/>
            <a:ext cx="12191980" cy="6855970"/>
          </a:xfrm>
          <a:prstGeom prst="rect">
            <a:avLst/>
          </a:prstGeom>
        </p:spPr>
      </p:pic>
      <p:sp useBgFill="1">
        <p:nvSpPr>
          <p:cNvPr id="11" name="Rectangle 10">
            <a:extLst>
              <a:ext uri="{FF2B5EF4-FFF2-40B4-BE49-F238E27FC236}">
                <a16:creationId xmlns:a16="http://schemas.microsoft.com/office/drawing/2014/main" id="{15CF20E9-1E0C-4E9D-90C6-EB4FE51EF6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79272" y="0"/>
            <a:ext cx="8833456"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76877D-1462-A360-7D7D-F326D113E217}"/>
              </a:ext>
            </a:extLst>
          </p:cNvPr>
          <p:cNvSpPr>
            <a:spLocks noGrp="1"/>
          </p:cNvSpPr>
          <p:nvPr>
            <p:ph type="title"/>
          </p:nvPr>
        </p:nvSpPr>
        <p:spPr>
          <a:xfrm>
            <a:off x="2118987" y="609600"/>
            <a:ext cx="7954027" cy="1326321"/>
          </a:xfrm>
        </p:spPr>
        <p:txBody>
          <a:bodyPr>
            <a:normAutofit/>
          </a:bodyPr>
          <a:lstStyle/>
          <a:p>
            <a:r>
              <a:rPr lang="en-IN"/>
              <a:t>CONCLUSION </a:t>
            </a:r>
          </a:p>
        </p:txBody>
      </p:sp>
      <p:cxnSp>
        <p:nvCxnSpPr>
          <p:cNvPr id="13" name="Straight Connector 12">
            <a:extLst>
              <a:ext uri="{FF2B5EF4-FFF2-40B4-BE49-F238E27FC236}">
                <a16:creationId xmlns:a16="http://schemas.microsoft.com/office/drawing/2014/main" id="{41D40F50-E769-475B-A08E-64F0CBD2A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92582" y="45720"/>
            <a:ext cx="0" cy="6766560"/>
          </a:xfrm>
          <a:prstGeom prst="line">
            <a:avLst/>
          </a:prstGeom>
          <a:ln w="190500" cap="sq">
            <a:solidFill>
              <a:srgbClr val="FFFFFF"/>
            </a:solidFill>
            <a:miter lim="800000"/>
          </a:ln>
          <a:scene3d>
            <a:camera prst="orthographicFront"/>
            <a:lightRig rig="twoPt" dir="t">
              <a:rot lat="0" lon="0" rev="7200000"/>
            </a:lightRig>
          </a:scene3d>
          <a:sp3d>
            <a:bevelT w="25400" h="19050"/>
          </a:sp3d>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7667982-0304-46C8-A3D6-4545BBC2DE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501770" y="45720"/>
            <a:ext cx="0" cy="6766560"/>
          </a:xfrm>
          <a:prstGeom prst="line">
            <a:avLst/>
          </a:prstGeom>
          <a:ln w="190500" cap="sq">
            <a:solidFill>
              <a:srgbClr val="FFFFFF"/>
            </a:solidFill>
            <a:miter lim="800000"/>
          </a:ln>
          <a:scene3d>
            <a:camera prst="orthographicFront"/>
            <a:lightRig rig="twoPt" dir="t">
              <a:rot lat="0" lon="0" rev="7200000"/>
            </a:lightRig>
          </a:scene3d>
          <a:sp3d>
            <a:bevelT w="25400" h="19050"/>
          </a:sp3d>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F644B1A-E97B-C8A2-E2DE-8381C6E9287C}"/>
              </a:ext>
            </a:extLst>
          </p:cNvPr>
          <p:cNvGraphicFramePr>
            <a:graphicFrameLocks noGrp="1"/>
          </p:cNvGraphicFramePr>
          <p:nvPr>
            <p:ph idx="1"/>
            <p:extLst>
              <p:ext uri="{D42A27DB-BD31-4B8C-83A1-F6EECF244321}">
                <p14:modId xmlns:p14="http://schemas.microsoft.com/office/powerpoint/2010/main" val="425695131"/>
              </p:ext>
            </p:extLst>
          </p:nvPr>
        </p:nvGraphicFramePr>
        <p:xfrm>
          <a:off x="2118987" y="2096064"/>
          <a:ext cx="7954027" cy="369513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6068161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B5D7A-336D-7ED3-0507-5F7146241575}"/>
              </a:ext>
            </a:extLst>
          </p:cNvPr>
          <p:cNvSpPr>
            <a:spLocks noGrp="1"/>
          </p:cNvSpPr>
          <p:nvPr>
            <p:ph type="title"/>
          </p:nvPr>
        </p:nvSpPr>
        <p:spPr>
          <a:xfrm>
            <a:off x="-91440" y="586855"/>
            <a:ext cx="4325112" cy="3387497"/>
          </a:xfrm>
        </p:spPr>
        <p:txBody>
          <a:bodyPr anchor="b">
            <a:normAutofit/>
          </a:bodyPr>
          <a:lstStyle/>
          <a:p>
            <a:pPr algn="r"/>
            <a:r>
              <a:rPr lang="en-IN" sz="4000" dirty="0">
                <a:solidFill>
                  <a:srgbClr val="FFFFFF"/>
                </a:solidFill>
              </a:rPr>
              <a:t>REFERENCES</a:t>
            </a:r>
          </a:p>
        </p:txBody>
      </p:sp>
      <p:sp>
        <p:nvSpPr>
          <p:cNvPr id="3" name="Content Placeholder 2">
            <a:extLst>
              <a:ext uri="{FF2B5EF4-FFF2-40B4-BE49-F238E27FC236}">
                <a16:creationId xmlns:a16="http://schemas.microsoft.com/office/drawing/2014/main" id="{F0BC3DC3-7153-C0FB-FE6D-7770C422FE9D}"/>
              </a:ext>
            </a:extLst>
          </p:cNvPr>
          <p:cNvSpPr>
            <a:spLocks noGrp="1"/>
          </p:cNvSpPr>
          <p:nvPr>
            <p:ph idx="1"/>
          </p:nvPr>
        </p:nvSpPr>
        <p:spPr>
          <a:xfrm>
            <a:off x="4810259" y="649480"/>
            <a:ext cx="6555347" cy="5546047"/>
          </a:xfrm>
        </p:spPr>
        <p:txBody>
          <a:bodyPr anchor="ctr">
            <a:normAutofit fontScale="92500" lnSpcReduction="10000"/>
          </a:bodyPr>
          <a:lstStyle/>
          <a:p>
            <a:r>
              <a:rPr lang="en-IN" sz="1400" dirty="0"/>
              <a:t>Branje, S. (2022). Adolescent Identity Development in Context. </a:t>
            </a:r>
            <a:r>
              <a:rPr lang="en-IN" sz="1400" i="1" dirty="0"/>
              <a:t>Current Opinion in Psychology</a:t>
            </a:r>
            <a:r>
              <a:rPr lang="en-IN" sz="1400" dirty="0"/>
              <a:t>, [online] 45(45). </a:t>
            </a:r>
            <a:r>
              <a:rPr lang="en-IN" sz="1400" dirty="0" err="1"/>
              <a:t>doi:https</a:t>
            </a:r>
            <a:r>
              <a:rPr lang="en-IN" sz="1400" dirty="0"/>
              <a:t>://doi.org/10.1016/j.copsyc.2021.11.006.</a:t>
            </a:r>
          </a:p>
          <a:p>
            <a:r>
              <a:rPr lang="en-IN" sz="1400" dirty="0"/>
              <a:t>Flair, I. (2024). </a:t>
            </a:r>
            <a:r>
              <a:rPr lang="en-IN" sz="1400" i="1" dirty="0"/>
              <a:t>Zone of proximal development (ZPD) | EBSCO</a:t>
            </a:r>
            <a:r>
              <a:rPr lang="en-IN" sz="1400" dirty="0"/>
              <a:t>. [online] EBSCO Information Services, Inc. | www.ebsco.com. Available at: https://www.ebsco.com/research-starters/education/zone-proximal-development-zpd [Accessed 23 Jan. 2026].</a:t>
            </a:r>
          </a:p>
          <a:p>
            <a:r>
              <a:rPr lang="en-IN" sz="1400" dirty="0"/>
              <a:t>Kreuter, M., Thompson, T., McQueen, A. and Garg, R. (2021). Addressing social needs in health care settings: Evidence, challenges, and opportunities for public health. </a:t>
            </a:r>
            <a:r>
              <a:rPr lang="en-IN" sz="1400" i="1" dirty="0"/>
              <a:t>Annual Review of Public Health</a:t>
            </a:r>
            <a:r>
              <a:rPr lang="en-IN" sz="1400" dirty="0"/>
              <a:t>, [online] 42(1), pp.329–344. </a:t>
            </a:r>
            <a:r>
              <a:rPr lang="en-IN" sz="1400" dirty="0" err="1"/>
              <a:t>doi:https</a:t>
            </a:r>
            <a:r>
              <a:rPr lang="en-IN" sz="1400" dirty="0"/>
              <a:t>://doi.org/10.1146/annurev-publhealth-090419-102204.</a:t>
            </a:r>
          </a:p>
          <a:p>
            <a:r>
              <a:rPr lang="en-IN" sz="1400" dirty="0"/>
              <a:t>Orben, A., </a:t>
            </a:r>
            <a:r>
              <a:rPr lang="en-IN" sz="1400" dirty="0" err="1"/>
              <a:t>Tomova</a:t>
            </a:r>
            <a:r>
              <a:rPr lang="en-IN" sz="1400" dirty="0"/>
              <a:t>, L. and Blakemore, S.-J. (2020). The Effects of Social Deprivation on Adolescent Development and Mental Health. </a:t>
            </a:r>
            <a:r>
              <a:rPr lang="en-IN" sz="1400" i="1" dirty="0"/>
              <a:t>The Lancet Child &amp; Adolescent Health</a:t>
            </a:r>
            <a:r>
              <a:rPr lang="en-IN" sz="1400" dirty="0"/>
              <a:t>, [online] 4(8), pp.634–640. </a:t>
            </a:r>
            <a:r>
              <a:rPr lang="en-IN" sz="1400" dirty="0" err="1"/>
              <a:t>doi:https</a:t>
            </a:r>
            <a:r>
              <a:rPr lang="en-IN" sz="1400" dirty="0"/>
              <a:t>://doi.org/10.1016/s2352-4642(20)30186-3.</a:t>
            </a:r>
          </a:p>
          <a:p>
            <a:r>
              <a:rPr lang="en-IN" sz="1400" dirty="0"/>
              <a:t>Yusof, S.M. (2021). </a:t>
            </a:r>
            <a:r>
              <a:rPr lang="en-IN" sz="1400" i="1" dirty="0"/>
              <a:t>Vygotsky sociocultural theory of child development: More knowledgeable other (MKO) and the zone of proximal development (ZPD)</a:t>
            </a:r>
            <a:r>
              <a:rPr lang="en-IN" sz="1400" dirty="0"/>
              <a:t>. [online] ResearchGate. </a:t>
            </a:r>
            <a:r>
              <a:rPr lang="en-IN" sz="1400" dirty="0" err="1"/>
              <a:t>doi:https</a:t>
            </a:r>
            <a:r>
              <a:rPr lang="en-IN" sz="1400" dirty="0"/>
              <a:t>://doi.org/10.13140/RG.2.2.35985.40804.</a:t>
            </a:r>
          </a:p>
          <a:p>
            <a:r>
              <a:rPr lang="en-IN" sz="1400" dirty="0" err="1"/>
              <a:t>Zöggeler</a:t>
            </a:r>
            <a:r>
              <a:rPr lang="en-IN" sz="1400" dirty="0"/>
              <a:t>-Burkhardt, L., Embacher, E.-M. and Smidt, W. (2023). Social relationships, interactions and learning in early childhood – theoretical approaches, empirical findings and challenges. </a:t>
            </a:r>
            <a:r>
              <a:rPr lang="en-IN" sz="1400" i="1" dirty="0"/>
              <a:t>Early Child Development and Care</a:t>
            </a:r>
            <a:r>
              <a:rPr lang="en-IN" sz="1400" dirty="0"/>
              <a:t>, 193(11-12), pp.1199–1203. </a:t>
            </a:r>
            <a:r>
              <a:rPr lang="en-IN" sz="1400" dirty="0" err="1"/>
              <a:t>doi:https</a:t>
            </a:r>
            <a:r>
              <a:rPr lang="en-IN" sz="1400" dirty="0"/>
              <a:t>://doi.org/10.1080/03004430.2023.2260976.</a:t>
            </a:r>
          </a:p>
        </p:txBody>
      </p:sp>
    </p:spTree>
    <p:extLst>
      <p:ext uri="{BB962C8B-B14F-4D97-AF65-F5344CB8AC3E}">
        <p14:creationId xmlns:p14="http://schemas.microsoft.com/office/powerpoint/2010/main" val="329070050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Damask</Template>
  <TotalTime>14</TotalTime>
  <Words>1521</Words>
  <Application>Microsoft Office PowerPoint</Application>
  <PresentationFormat>Widescreen</PresentationFormat>
  <Paragraphs>71</Paragraphs>
  <Slides>11</Slides>
  <Notes>9</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Damask</vt:lpstr>
      <vt:lpstr>    Module: Psychology in     Health and Social Care Module code: LCHS4010</vt:lpstr>
      <vt:lpstr>INTRODUCTION</vt:lpstr>
      <vt:lpstr>KEY ISSUES </vt:lpstr>
      <vt:lpstr>OVERVIEW OF THE CHOSEN LIFESPAN THEORY</vt:lpstr>
      <vt:lpstr>RELEVANCE OF THE THEORY WITH THE CASE</vt:lpstr>
      <vt:lpstr>IMPACT OF THE PAST 5 YEARS ON JENNY'S DEVELOPMENT </vt:lpstr>
      <vt:lpstr>BIOLOGICAL AND ENVIRONMENTAL IMPACT</vt:lpstr>
      <vt:lpstr>CURRENT NEEDS AND RISKS</vt:lpstr>
      <vt:lpstr>SUPPORT PLAN</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Sawrio Sarangi</dc:creator>
  <cp:lastModifiedBy>Sawrio Sarangi</cp:lastModifiedBy>
  <cp:revision>109</cp:revision>
  <dcterms:created xsi:type="dcterms:W3CDTF">2026-01-23T15:55:02Z</dcterms:created>
  <dcterms:modified xsi:type="dcterms:W3CDTF">2026-01-28T08:23:55Z</dcterms:modified>
</cp:coreProperties>
</file>