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9" r:id="rId7"/>
    <p:sldId id="258" r:id="rId8"/>
    <p:sldId id="260" r:id="rId9"/>
    <p:sldId id="265" r:id="rId10"/>
    <p:sldId id="261" r:id="rId11"/>
    <p:sldId id="262" r:id="rId12"/>
    <p:sldId id="263" r:id="rId13"/>
    <p:sldId id="264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F279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F21905-E2E2-5811-35EC-745EA7B9E97E}" v="2" dt="2026-10-18T17:25:53.672"/>
    <p1510:client id="{A3C2F755-03FC-4451-A877-A197A1192165}" v="36" dt="2026-10-18T19:00:08.8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75" d="100"/>
          <a:sy n="75" d="100"/>
        </p:scale>
        <p:origin x="58" y="3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zia Parveen (2323635)" userId="2d041a2f-5eb8-4816-886b-841d7e59cc83" providerId="ADAL" clId="{443FE13B-911A-4B61-BEB7-18C4CE3014E1}"/>
    <pc:docChg chg="undo custSel addSld modSld">
      <pc:chgData name="Shazia Parveen (2323635)" userId="2d041a2f-5eb8-4816-886b-841d7e59cc83" providerId="ADAL" clId="{443FE13B-911A-4B61-BEB7-18C4CE3014E1}" dt="2026-10-18T19:01:52.930" v="3762" actId="1036"/>
      <pc:docMkLst>
        <pc:docMk/>
      </pc:docMkLst>
      <pc:sldChg chg="addSp delSp modSp mod">
        <pc:chgData name="Shazia Parveen (2323635)" userId="2d041a2f-5eb8-4816-886b-841d7e59cc83" providerId="ADAL" clId="{443FE13B-911A-4B61-BEB7-18C4CE3014E1}" dt="2026-10-18T19:00:31.956" v="3761" actId="1076"/>
        <pc:sldMkLst>
          <pc:docMk/>
          <pc:sldMk cId="4235458846" sldId="256"/>
        </pc:sldMkLst>
        <pc:spChg chg="mod">
          <ac:chgData name="Shazia Parveen (2323635)" userId="2d041a2f-5eb8-4816-886b-841d7e59cc83" providerId="ADAL" clId="{443FE13B-911A-4B61-BEB7-18C4CE3014E1}" dt="2026-10-18T19:00:29.270" v="3760" actId="1076"/>
          <ac:spMkLst>
            <pc:docMk/>
            <pc:sldMk cId="4235458846" sldId="256"/>
            <ac:spMk id="3" creationId="{39B647B2-68DF-97B0-8CCA-C912B3906E2E}"/>
          </ac:spMkLst>
        </pc:spChg>
        <pc:picChg chg="add mod">
          <ac:chgData name="Shazia Parveen (2323635)" userId="2d041a2f-5eb8-4816-886b-841d7e59cc83" providerId="ADAL" clId="{443FE13B-911A-4B61-BEB7-18C4CE3014E1}" dt="2026-10-18T19:00:31.956" v="3761" actId="1076"/>
          <ac:picMkLst>
            <pc:docMk/>
            <pc:sldMk cId="4235458846" sldId="256"/>
            <ac:picMk id="2" creationId="{04C294E9-7860-5E73-5EC7-9053EA2D9DB8}"/>
          </ac:picMkLst>
        </pc:picChg>
      </pc:sldChg>
      <pc:sldChg chg="addSp delSp modSp mod setBg">
        <pc:chgData name="Shazia Parveen (2323635)" userId="2d041a2f-5eb8-4816-886b-841d7e59cc83" providerId="ADAL" clId="{443FE13B-911A-4B61-BEB7-18C4CE3014E1}" dt="2026-10-01T20:26:52.764" v="544" actId="313"/>
        <pc:sldMkLst>
          <pc:docMk/>
          <pc:sldMk cId="1416260721" sldId="257"/>
        </pc:sldMkLst>
        <pc:spChg chg="add mod">
          <ac:chgData name="Shazia Parveen (2323635)" userId="2d041a2f-5eb8-4816-886b-841d7e59cc83" providerId="ADAL" clId="{443FE13B-911A-4B61-BEB7-18C4CE3014E1}" dt="2026-10-01T20:26:52.764" v="544" actId="313"/>
          <ac:spMkLst>
            <pc:docMk/>
            <pc:sldMk cId="1416260721" sldId="257"/>
            <ac:spMk id="4" creationId="{51790A03-6848-CEF2-61A9-06C91980B158}"/>
          </ac:spMkLst>
        </pc:spChg>
        <pc:spChg chg="add">
          <ac:chgData name="Shazia Parveen (2323635)" userId="2d041a2f-5eb8-4816-886b-841d7e59cc83" providerId="ADAL" clId="{443FE13B-911A-4B61-BEB7-18C4CE3014E1}" dt="2026-10-01T19:57:32.480" v="116" actId="26606"/>
          <ac:spMkLst>
            <pc:docMk/>
            <pc:sldMk cId="1416260721" sldId="257"/>
            <ac:spMk id="9" creationId="{CB49665F-0298-4449-8D2D-209989CB9EE3}"/>
          </ac:spMkLst>
        </pc:spChg>
        <pc:spChg chg="add">
          <ac:chgData name="Shazia Parveen (2323635)" userId="2d041a2f-5eb8-4816-886b-841d7e59cc83" providerId="ADAL" clId="{443FE13B-911A-4B61-BEB7-18C4CE3014E1}" dt="2026-10-01T19:57:32.480" v="116" actId="26606"/>
          <ac:spMkLst>
            <pc:docMk/>
            <pc:sldMk cId="1416260721" sldId="257"/>
            <ac:spMk id="11" creationId="{A71EEC14-174A-46FA-B046-474750457130}"/>
          </ac:spMkLst>
        </pc:spChg>
        <pc:grpChg chg="add">
          <ac:chgData name="Shazia Parveen (2323635)" userId="2d041a2f-5eb8-4816-886b-841d7e59cc83" providerId="ADAL" clId="{443FE13B-911A-4B61-BEB7-18C4CE3014E1}" dt="2026-10-01T19:57:32.480" v="116" actId="26606"/>
          <ac:grpSpMkLst>
            <pc:docMk/>
            <pc:sldMk cId="1416260721" sldId="257"/>
            <ac:grpSpMk id="13" creationId="{EEB6CB95-E653-4C6C-AE51-62FD848E8D5B}"/>
          </ac:grpSpMkLst>
        </pc:grpChg>
        <pc:grpChg chg="add">
          <ac:chgData name="Shazia Parveen (2323635)" userId="2d041a2f-5eb8-4816-886b-841d7e59cc83" providerId="ADAL" clId="{443FE13B-911A-4B61-BEB7-18C4CE3014E1}" dt="2026-10-01T19:57:32.480" v="116" actId="26606"/>
          <ac:grpSpMkLst>
            <pc:docMk/>
            <pc:sldMk cId="1416260721" sldId="257"/>
            <ac:grpSpMk id="17" creationId="{43F5E015-E085-4624-B431-B42414448684}"/>
          </ac:grpSpMkLst>
        </pc:grpChg>
        <pc:graphicFrameChg chg="add mod modGraphic">
          <ac:chgData name="Shazia Parveen (2323635)" userId="2d041a2f-5eb8-4816-886b-841d7e59cc83" providerId="ADAL" clId="{443FE13B-911A-4B61-BEB7-18C4CE3014E1}" dt="2026-10-01T20:26:33.120" v="541"/>
          <ac:graphicFrameMkLst>
            <pc:docMk/>
            <pc:sldMk cId="1416260721" sldId="257"/>
            <ac:graphicFrameMk id="5" creationId="{E55495AF-4B91-542B-D49E-6DA08265C1F4}"/>
          </ac:graphicFrameMkLst>
        </pc:graphicFrameChg>
      </pc:sldChg>
      <pc:sldChg chg="addSp delSp modSp new mod setBg">
        <pc:chgData name="Shazia Parveen (2323635)" userId="2d041a2f-5eb8-4816-886b-841d7e59cc83" providerId="ADAL" clId="{443FE13B-911A-4B61-BEB7-18C4CE3014E1}" dt="2026-10-18T18:41:45.551" v="3370" actId="1076"/>
        <pc:sldMkLst>
          <pc:docMk/>
          <pc:sldMk cId="1775673709" sldId="258"/>
        </pc:sldMkLst>
        <pc:spChg chg="add mod">
          <ac:chgData name="Shazia Parveen (2323635)" userId="2d041a2f-5eb8-4816-886b-841d7e59cc83" providerId="ADAL" clId="{443FE13B-911A-4B61-BEB7-18C4CE3014E1}" dt="2026-10-18T18:41:45.551" v="3370" actId="1076"/>
          <ac:spMkLst>
            <pc:docMk/>
            <pc:sldMk cId="1775673709" sldId="258"/>
            <ac:spMk id="2" creationId="{9CF963C8-9D60-6986-8367-D6FB272FF3C2}"/>
          </ac:spMkLst>
        </pc:spChg>
        <pc:spChg chg="add">
          <ac:chgData name="Shazia Parveen (2323635)" userId="2d041a2f-5eb8-4816-886b-841d7e59cc83" providerId="ADAL" clId="{443FE13B-911A-4B61-BEB7-18C4CE3014E1}" dt="2026-10-01T20:22:48.434" v="521" actId="26606"/>
          <ac:spMkLst>
            <pc:docMk/>
            <pc:sldMk cId="1775673709" sldId="258"/>
            <ac:spMk id="10" creationId="{C7D023E4-8DE1-436E-9847-ED6A4B4B04FD}"/>
          </ac:spMkLst>
        </pc:spChg>
        <pc:spChg chg="add">
          <ac:chgData name="Shazia Parveen (2323635)" userId="2d041a2f-5eb8-4816-886b-841d7e59cc83" providerId="ADAL" clId="{443FE13B-911A-4B61-BEB7-18C4CE3014E1}" dt="2026-10-01T20:22:48.434" v="521" actId="26606"/>
          <ac:spMkLst>
            <pc:docMk/>
            <pc:sldMk cId="1775673709" sldId="258"/>
            <ac:spMk id="12" creationId="{8B2B1708-8CE4-4A20-94F5-55118AE2CBD7}"/>
          </ac:spMkLst>
        </pc:spChg>
        <pc:grpChg chg="add">
          <ac:chgData name="Shazia Parveen (2323635)" userId="2d041a2f-5eb8-4816-886b-841d7e59cc83" providerId="ADAL" clId="{443FE13B-911A-4B61-BEB7-18C4CE3014E1}" dt="2026-10-01T20:22:48.434" v="521" actId="26606"/>
          <ac:grpSpMkLst>
            <pc:docMk/>
            <pc:sldMk cId="1775673709" sldId="258"/>
            <ac:grpSpMk id="14" creationId="{EC2D6DD8-FAD6-401D-9DE6-71DD04C980F3}"/>
          </ac:grpSpMkLst>
        </pc:grpChg>
        <pc:grpChg chg="add">
          <ac:chgData name="Shazia Parveen (2323635)" userId="2d041a2f-5eb8-4816-886b-841d7e59cc83" providerId="ADAL" clId="{443FE13B-911A-4B61-BEB7-18C4CE3014E1}" dt="2026-10-01T20:22:48.434" v="521" actId="26606"/>
          <ac:grpSpMkLst>
            <pc:docMk/>
            <pc:sldMk cId="1775673709" sldId="258"/>
            <ac:grpSpMk id="18" creationId="{43F5E015-E085-4624-B431-B42414448684}"/>
          </ac:grpSpMkLst>
        </pc:grpChg>
        <pc:picChg chg="add mod">
          <ac:chgData name="Shazia Parveen (2323635)" userId="2d041a2f-5eb8-4816-886b-841d7e59cc83" providerId="ADAL" clId="{443FE13B-911A-4B61-BEB7-18C4CE3014E1}" dt="2026-10-18T18:41:33.915" v="3368" actId="1076"/>
          <ac:picMkLst>
            <pc:docMk/>
            <pc:sldMk cId="1775673709" sldId="258"/>
            <ac:picMk id="5" creationId="{E480581B-0E42-6EBC-1683-60785390AE23}"/>
          </ac:picMkLst>
        </pc:picChg>
        <pc:picChg chg="add mod">
          <ac:chgData name="Shazia Parveen (2323635)" userId="2d041a2f-5eb8-4816-886b-841d7e59cc83" providerId="ADAL" clId="{443FE13B-911A-4B61-BEB7-18C4CE3014E1}" dt="2026-10-18T18:41:37.291" v="3369" actId="1076"/>
          <ac:picMkLst>
            <pc:docMk/>
            <pc:sldMk cId="1775673709" sldId="258"/>
            <ac:picMk id="7" creationId="{7A7A3744-350B-E9E4-FE37-D4EA0A1302DE}"/>
          </ac:picMkLst>
        </pc:picChg>
      </pc:sldChg>
      <pc:sldChg chg="addSp modSp new mod setBg">
        <pc:chgData name="Shazia Parveen (2323635)" userId="2d041a2f-5eb8-4816-886b-841d7e59cc83" providerId="ADAL" clId="{443FE13B-911A-4B61-BEB7-18C4CE3014E1}" dt="2026-10-01T20:22:40.332" v="520" actId="26606"/>
        <pc:sldMkLst>
          <pc:docMk/>
          <pc:sldMk cId="4176595021" sldId="259"/>
        </pc:sldMkLst>
        <pc:spChg chg="mod">
          <ac:chgData name="Shazia Parveen (2323635)" userId="2d041a2f-5eb8-4816-886b-841d7e59cc83" providerId="ADAL" clId="{443FE13B-911A-4B61-BEB7-18C4CE3014E1}" dt="2026-10-01T20:22:40.332" v="520" actId="26606"/>
          <ac:spMkLst>
            <pc:docMk/>
            <pc:sldMk cId="4176595021" sldId="259"/>
            <ac:spMk id="2" creationId="{0EC7CAC3-A8F8-4D11-881B-B0D11C107912}"/>
          </ac:spMkLst>
        </pc:spChg>
        <pc:spChg chg="mod">
          <ac:chgData name="Shazia Parveen (2323635)" userId="2d041a2f-5eb8-4816-886b-841d7e59cc83" providerId="ADAL" clId="{443FE13B-911A-4B61-BEB7-18C4CE3014E1}" dt="2026-10-01T20:22:40.332" v="520" actId="26606"/>
          <ac:spMkLst>
            <pc:docMk/>
            <pc:sldMk cId="4176595021" sldId="259"/>
            <ac:spMk id="3" creationId="{E2DBD2FE-E7D6-3F42-5883-C24E4F9BB54B}"/>
          </ac:spMkLst>
        </pc:spChg>
        <pc:spChg chg="add">
          <ac:chgData name="Shazia Parveen (2323635)" userId="2d041a2f-5eb8-4816-886b-841d7e59cc83" providerId="ADAL" clId="{443FE13B-911A-4B61-BEB7-18C4CE3014E1}" dt="2026-10-01T20:22:40.332" v="520" actId="26606"/>
          <ac:spMkLst>
            <pc:docMk/>
            <pc:sldMk cId="4176595021" sldId="259"/>
            <ac:spMk id="8" creationId="{815925C2-A704-4D47-B1C1-3FCA52512EC1}"/>
          </ac:spMkLst>
        </pc:spChg>
        <pc:spChg chg="add">
          <ac:chgData name="Shazia Parveen (2323635)" userId="2d041a2f-5eb8-4816-886b-841d7e59cc83" providerId="ADAL" clId="{443FE13B-911A-4B61-BEB7-18C4CE3014E1}" dt="2026-10-01T20:22:40.332" v="520" actId="26606"/>
          <ac:spMkLst>
            <pc:docMk/>
            <pc:sldMk cId="4176595021" sldId="259"/>
            <ac:spMk id="10" creationId="{01D4315C-C23C-4FD3-98DF-08C29E2292A8}"/>
          </ac:spMkLst>
        </pc:spChg>
        <pc:grpChg chg="add">
          <ac:chgData name="Shazia Parveen (2323635)" userId="2d041a2f-5eb8-4816-886b-841d7e59cc83" providerId="ADAL" clId="{443FE13B-911A-4B61-BEB7-18C4CE3014E1}" dt="2026-10-01T20:22:40.332" v="520" actId="26606"/>
          <ac:grpSpMkLst>
            <pc:docMk/>
            <pc:sldMk cId="4176595021" sldId="259"/>
            <ac:grpSpMk id="12" creationId="{5E6B47BC-43FD-4C91-8BFF-B41B99A8A39E}"/>
          </ac:grpSpMkLst>
        </pc:grpChg>
        <pc:grpChg chg="add">
          <ac:chgData name="Shazia Parveen (2323635)" userId="2d041a2f-5eb8-4816-886b-841d7e59cc83" providerId="ADAL" clId="{443FE13B-911A-4B61-BEB7-18C4CE3014E1}" dt="2026-10-01T20:22:40.332" v="520" actId="26606"/>
          <ac:grpSpMkLst>
            <pc:docMk/>
            <pc:sldMk cId="4176595021" sldId="259"/>
            <ac:grpSpMk id="16" creationId="{43F5E015-E085-4624-B431-B42414448684}"/>
          </ac:grpSpMkLst>
        </pc:grpChg>
      </pc:sldChg>
      <pc:sldChg chg="addSp delSp modSp new mod setBg">
        <pc:chgData name="Shazia Parveen (2323635)" userId="2d041a2f-5eb8-4816-886b-841d7e59cc83" providerId="ADAL" clId="{443FE13B-911A-4B61-BEB7-18C4CE3014E1}" dt="2026-10-18T18:44:02.652" v="3394" actId="1076"/>
        <pc:sldMkLst>
          <pc:docMk/>
          <pc:sldMk cId="2063147938" sldId="260"/>
        </pc:sldMkLst>
        <pc:spChg chg="add mod">
          <ac:chgData name="Shazia Parveen (2323635)" userId="2d041a2f-5eb8-4816-886b-841d7e59cc83" providerId="ADAL" clId="{443FE13B-911A-4B61-BEB7-18C4CE3014E1}" dt="2026-10-18T18:44:02.652" v="3394" actId="1076"/>
          <ac:spMkLst>
            <pc:docMk/>
            <pc:sldMk cId="2063147938" sldId="260"/>
            <ac:spMk id="2" creationId="{4CD9A1FC-B3FF-188E-7D83-E2BAC69FD8D0}"/>
          </ac:spMkLst>
        </pc:spChg>
        <pc:spChg chg="add mod">
          <ac:chgData name="Shazia Parveen (2323635)" userId="2d041a2f-5eb8-4816-886b-841d7e59cc83" providerId="ADAL" clId="{443FE13B-911A-4B61-BEB7-18C4CE3014E1}" dt="2026-10-01T20:36:11.358" v="653" actId="26606"/>
          <ac:spMkLst>
            <pc:docMk/>
            <pc:sldMk cId="2063147938" sldId="260"/>
            <ac:spMk id="4" creationId="{76B0B940-95ED-621F-3E55-F49550F999E7}"/>
          </ac:spMkLst>
        </pc:spChg>
        <pc:spChg chg="add">
          <ac:chgData name="Shazia Parveen (2323635)" userId="2d041a2f-5eb8-4816-886b-841d7e59cc83" providerId="ADAL" clId="{443FE13B-911A-4B61-BEB7-18C4CE3014E1}" dt="2026-10-01T21:05:18.890" v="1306" actId="26606"/>
          <ac:spMkLst>
            <pc:docMk/>
            <pc:sldMk cId="2063147938" sldId="260"/>
            <ac:spMk id="35" creationId="{B50AB553-2A96-4A92-96F2-93548E096954}"/>
          </ac:spMkLst>
        </pc:spChg>
        <pc:graphicFrameChg chg="add mod modGraphic">
          <ac:chgData name="Shazia Parveen (2323635)" userId="2d041a2f-5eb8-4816-886b-841d7e59cc83" providerId="ADAL" clId="{443FE13B-911A-4B61-BEB7-18C4CE3014E1}" dt="2026-10-18T18:42:40" v="3375" actId="2711"/>
          <ac:graphicFrameMkLst>
            <pc:docMk/>
            <pc:sldMk cId="2063147938" sldId="260"/>
            <ac:graphicFrameMk id="25" creationId="{30D61D2C-F0A1-B595-97E8-8EE9FF89CE6E}"/>
          </ac:graphicFrameMkLst>
        </pc:graphicFrameChg>
        <pc:picChg chg="add mod">
          <ac:chgData name="Shazia Parveen (2323635)" userId="2d041a2f-5eb8-4816-886b-841d7e59cc83" providerId="ADAL" clId="{443FE13B-911A-4B61-BEB7-18C4CE3014E1}" dt="2026-10-01T21:05:18.890" v="1306" actId="26606"/>
          <ac:picMkLst>
            <pc:docMk/>
            <pc:sldMk cId="2063147938" sldId="260"/>
            <ac:picMk id="26" creationId="{438BAEFD-32A1-EB8C-0468-4E427C818FB1}"/>
          </ac:picMkLst>
        </pc:picChg>
      </pc:sldChg>
      <pc:sldChg chg="addSp delSp modSp new mod setBg">
        <pc:chgData name="Shazia Parveen (2323635)" userId="2d041a2f-5eb8-4816-886b-841d7e59cc83" providerId="ADAL" clId="{443FE13B-911A-4B61-BEB7-18C4CE3014E1}" dt="2026-10-18T18:45:24.681" v="3428" actId="20577"/>
        <pc:sldMkLst>
          <pc:docMk/>
          <pc:sldMk cId="411760841" sldId="261"/>
        </pc:sldMkLst>
        <pc:spChg chg="mod">
          <ac:chgData name="Shazia Parveen (2323635)" userId="2d041a2f-5eb8-4816-886b-841d7e59cc83" providerId="ADAL" clId="{443FE13B-911A-4B61-BEB7-18C4CE3014E1}" dt="2026-10-01T21:05:40.723" v="1307" actId="26606"/>
          <ac:spMkLst>
            <pc:docMk/>
            <pc:sldMk cId="411760841" sldId="261"/>
            <ac:spMk id="2" creationId="{180C33B2-C6F3-F02A-56B4-F7B14D136EF6}"/>
          </ac:spMkLst>
        </pc:spChg>
        <pc:spChg chg="add mod">
          <ac:chgData name="Shazia Parveen (2323635)" userId="2d041a2f-5eb8-4816-886b-841d7e59cc83" providerId="ADAL" clId="{443FE13B-911A-4B61-BEB7-18C4CE3014E1}" dt="2026-10-18T18:45:24.681" v="3428" actId="20577"/>
          <ac:spMkLst>
            <pc:docMk/>
            <pc:sldMk cId="411760841" sldId="261"/>
            <ac:spMk id="3" creationId="{2A6F0019-ED7E-7C48-5AAF-1243430AF936}"/>
          </ac:spMkLst>
        </pc:spChg>
        <pc:spChg chg="add">
          <ac:chgData name="Shazia Parveen (2323635)" userId="2d041a2f-5eb8-4816-886b-841d7e59cc83" providerId="ADAL" clId="{443FE13B-911A-4B61-BEB7-18C4CE3014E1}" dt="2026-10-01T21:05:40.723" v="1307" actId="26606"/>
          <ac:spMkLst>
            <pc:docMk/>
            <pc:sldMk cId="411760841" sldId="261"/>
            <ac:spMk id="10" creationId="{B50AB553-2A96-4A92-96F2-93548E096954}"/>
          </ac:spMkLst>
        </pc:spChg>
        <pc:graphicFrameChg chg="add mod modGraphic">
          <ac:chgData name="Shazia Parveen (2323635)" userId="2d041a2f-5eb8-4816-886b-841d7e59cc83" providerId="ADAL" clId="{443FE13B-911A-4B61-BEB7-18C4CE3014E1}" dt="2026-10-18T18:05:55.890" v="2557" actId="20577"/>
          <ac:graphicFrameMkLst>
            <pc:docMk/>
            <pc:sldMk cId="411760841" sldId="261"/>
            <ac:graphicFrameMk id="5" creationId="{C6D84A5A-906F-5FD3-9115-70C436B85181}"/>
          </ac:graphicFrameMkLst>
        </pc:graphicFrameChg>
        <pc:picChg chg="add">
          <ac:chgData name="Shazia Parveen (2323635)" userId="2d041a2f-5eb8-4816-886b-841d7e59cc83" providerId="ADAL" clId="{443FE13B-911A-4B61-BEB7-18C4CE3014E1}" dt="2026-10-01T21:05:40.723" v="1307" actId="26606"/>
          <ac:picMkLst>
            <pc:docMk/>
            <pc:sldMk cId="411760841" sldId="261"/>
            <ac:picMk id="6" creationId="{D7371493-88DF-34F8-1DCF-0ED93C52D1F6}"/>
          </ac:picMkLst>
        </pc:picChg>
      </pc:sldChg>
      <pc:sldChg chg="addSp modSp new mod">
        <pc:chgData name="Shazia Parveen (2323635)" userId="2d041a2f-5eb8-4816-886b-841d7e59cc83" providerId="ADAL" clId="{443FE13B-911A-4B61-BEB7-18C4CE3014E1}" dt="2026-10-02T09:53:59.023" v="1337" actId="207"/>
        <pc:sldMkLst>
          <pc:docMk/>
          <pc:sldMk cId="775295461" sldId="262"/>
        </pc:sldMkLst>
        <pc:spChg chg="mod">
          <ac:chgData name="Shazia Parveen (2323635)" userId="2d041a2f-5eb8-4816-886b-841d7e59cc83" providerId="ADAL" clId="{443FE13B-911A-4B61-BEB7-18C4CE3014E1}" dt="2026-10-01T21:00:39.233" v="1075" actId="20577"/>
          <ac:spMkLst>
            <pc:docMk/>
            <pc:sldMk cId="775295461" sldId="262"/>
            <ac:spMk id="2" creationId="{6717796F-428D-733F-0B15-9531540354B8}"/>
          </ac:spMkLst>
        </pc:spChg>
        <pc:spChg chg="mod">
          <ac:chgData name="Shazia Parveen (2323635)" userId="2d041a2f-5eb8-4816-886b-841d7e59cc83" providerId="ADAL" clId="{443FE13B-911A-4B61-BEB7-18C4CE3014E1}" dt="2026-10-02T09:53:59.023" v="1337" actId="207"/>
          <ac:spMkLst>
            <pc:docMk/>
            <pc:sldMk cId="775295461" sldId="262"/>
            <ac:spMk id="3" creationId="{8EC6B4C2-62F6-6EA5-C31B-ECE001CE83BC}"/>
          </ac:spMkLst>
        </pc:spChg>
        <pc:spChg chg="add mod ord">
          <ac:chgData name="Shazia Parveen (2323635)" userId="2d041a2f-5eb8-4816-886b-841d7e59cc83" providerId="ADAL" clId="{443FE13B-911A-4B61-BEB7-18C4CE3014E1}" dt="2026-10-02T09:53:32.592" v="1334" actId="207"/>
          <ac:spMkLst>
            <pc:docMk/>
            <pc:sldMk cId="775295461" sldId="262"/>
            <ac:spMk id="4" creationId="{B22E943F-A955-8E7C-F1C3-2DB4A06A643B}"/>
          </ac:spMkLst>
        </pc:spChg>
        <pc:spChg chg="add mod ord">
          <ac:chgData name="Shazia Parveen (2323635)" userId="2d041a2f-5eb8-4816-886b-841d7e59cc83" providerId="ADAL" clId="{443FE13B-911A-4B61-BEB7-18C4CE3014E1}" dt="2026-10-02T09:52:42.841" v="1329" actId="207"/>
          <ac:spMkLst>
            <pc:docMk/>
            <pc:sldMk cId="775295461" sldId="262"/>
            <ac:spMk id="5" creationId="{698D9B0D-3752-1195-D723-732E752704ED}"/>
          </ac:spMkLst>
        </pc:spChg>
        <pc:spChg chg="add mod ord">
          <ac:chgData name="Shazia Parveen (2323635)" userId="2d041a2f-5eb8-4816-886b-841d7e59cc83" providerId="ADAL" clId="{443FE13B-911A-4B61-BEB7-18C4CE3014E1}" dt="2026-10-02T09:53:20.122" v="1333" actId="207"/>
          <ac:spMkLst>
            <pc:docMk/>
            <pc:sldMk cId="775295461" sldId="262"/>
            <ac:spMk id="6" creationId="{591CE5C1-A8A3-8738-8520-D4C3294DDE13}"/>
          </ac:spMkLst>
        </pc:spChg>
        <pc:spChg chg="add mod ord">
          <ac:chgData name="Shazia Parveen (2323635)" userId="2d041a2f-5eb8-4816-886b-841d7e59cc83" providerId="ADAL" clId="{443FE13B-911A-4B61-BEB7-18C4CE3014E1}" dt="2026-10-02T09:52:47.388" v="1330" actId="167"/>
          <ac:spMkLst>
            <pc:docMk/>
            <pc:sldMk cId="775295461" sldId="262"/>
            <ac:spMk id="7" creationId="{0BD134D2-96CA-C07A-B820-77EB5DF87966}"/>
          </ac:spMkLst>
        </pc:spChg>
      </pc:sldChg>
      <pc:sldChg chg="addSp delSp modSp new mod">
        <pc:chgData name="Shazia Parveen (2323635)" userId="2d041a2f-5eb8-4816-886b-841d7e59cc83" providerId="ADAL" clId="{443FE13B-911A-4B61-BEB7-18C4CE3014E1}" dt="2026-10-18T18:51:06.517" v="3485" actId="1076"/>
        <pc:sldMkLst>
          <pc:docMk/>
          <pc:sldMk cId="919345345" sldId="263"/>
        </pc:sldMkLst>
        <pc:spChg chg="mod">
          <ac:chgData name="Shazia Parveen (2323635)" userId="2d041a2f-5eb8-4816-886b-841d7e59cc83" providerId="ADAL" clId="{443FE13B-911A-4B61-BEB7-18C4CE3014E1}" dt="2026-10-02T09:56:24.332" v="1423" actId="20577"/>
          <ac:spMkLst>
            <pc:docMk/>
            <pc:sldMk cId="919345345" sldId="263"/>
            <ac:spMk id="2" creationId="{84575B10-ECFB-6D08-995B-715696525DC7}"/>
          </ac:spMkLst>
        </pc:spChg>
        <pc:spChg chg="add mod">
          <ac:chgData name="Shazia Parveen (2323635)" userId="2d041a2f-5eb8-4816-886b-841d7e59cc83" providerId="ADAL" clId="{443FE13B-911A-4B61-BEB7-18C4CE3014E1}" dt="2026-10-18T18:51:06.517" v="3485" actId="1076"/>
          <ac:spMkLst>
            <pc:docMk/>
            <pc:sldMk cId="919345345" sldId="263"/>
            <ac:spMk id="3" creationId="{BABF2D72-C9D8-5DE3-98C0-603CBA8935D2}"/>
          </ac:spMkLst>
        </pc:spChg>
        <pc:graphicFrameChg chg="add mod modGraphic">
          <ac:chgData name="Shazia Parveen (2323635)" userId="2d041a2f-5eb8-4816-886b-841d7e59cc83" providerId="ADAL" clId="{443FE13B-911A-4B61-BEB7-18C4CE3014E1}" dt="2026-10-18T18:50:54.026" v="3484" actId="404"/>
          <ac:graphicFrameMkLst>
            <pc:docMk/>
            <pc:sldMk cId="919345345" sldId="263"/>
            <ac:graphicFrameMk id="5" creationId="{3B002271-831E-AE90-DACD-30D374D9FCF7}"/>
          </ac:graphicFrameMkLst>
        </pc:graphicFrameChg>
      </pc:sldChg>
      <pc:sldChg chg="addSp delSp modSp new mod setBg">
        <pc:chgData name="Shazia Parveen (2323635)" userId="2d041a2f-5eb8-4816-886b-841d7e59cc83" providerId="ADAL" clId="{443FE13B-911A-4B61-BEB7-18C4CE3014E1}" dt="2026-10-02T10:39:00.665" v="2331" actId="207"/>
        <pc:sldMkLst>
          <pc:docMk/>
          <pc:sldMk cId="3149548367" sldId="264"/>
        </pc:sldMkLst>
        <pc:spChg chg="mod">
          <ac:chgData name="Shazia Parveen (2323635)" userId="2d041a2f-5eb8-4816-886b-841d7e59cc83" providerId="ADAL" clId="{443FE13B-911A-4B61-BEB7-18C4CE3014E1}" dt="2026-10-02T10:37:52.738" v="2317" actId="26606"/>
          <ac:spMkLst>
            <pc:docMk/>
            <pc:sldMk cId="3149548367" sldId="264"/>
            <ac:spMk id="2" creationId="{E064188B-739B-A61F-C619-F8DBB312BE95}"/>
          </ac:spMkLst>
        </pc:spChg>
        <pc:spChg chg="add">
          <ac:chgData name="Shazia Parveen (2323635)" userId="2d041a2f-5eb8-4816-886b-841d7e59cc83" providerId="ADAL" clId="{443FE13B-911A-4B61-BEB7-18C4CE3014E1}" dt="2026-10-02T10:37:52.738" v="2317" actId="26606"/>
          <ac:spMkLst>
            <pc:docMk/>
            <pc:sldMk cId="3149548367" sldId="264"/>
            <ac:spMk id="10" creationId="{B50AB553-2A96-4A92-96F2-93548E096954}"/>
          </ac:spMkLst>
        </pc:spChg>
        <pc:graphicFrameChg chg="add mod">
          <ac:chgData name="Shazia Parveen (2323635)" userId="2d041a2f-5eb8-4816-886b-841d7e59cc83" providerId="ADAL" clId="{443FE13B-911A-4B61-BEB7-18C4CE3014E1}" dt="2026-10-02T10:39:00.665" v="2331" actId="207"/>
          <ac:graphicFrameMkLst>
            <pc:docMk/>
            <pc:sldMk cId="3149548367" sldId="264"/>
            <ac:graphicFrameMk id="5" creationId="{B13071E6-9FBE-9590-77B9-FC2253F056D7}"/>
          </ac:graphicFrameMkLst>
        </pc:graphicFrameChg>
        <pc:picChg chg="add mod">
          <ac:chgData name="Shazia Parveen (2323635)" userId="2d041a2f-5eb8-4816-886b-841d7e59cc83" providerId="ADAL" clId="{443FE13B-911A-4B61-BEB7-18C4CE3014E1}" dt="2026-10-02T10:38:03.172" v="2319" actId="27614"/>
          <ac:picMkLst>
            <pc:docMk/>
            <pc:sldMk cId="3149548367" sldId="264"/>
            <ac:picMk id="6" creationId="{DA31FFF4-EC9D-73EC-2CA1-D83D4808D070}"/>
          </ac:picMkLst>
        </pc:picChg>
      </pc:sldChg>
      <pc:sldChg chg="addSp delSp modSp new mod setBg">
        <pc:chgData name="Shazia Parveen (2323635)" userId="2d041a2f-5eb8-4816-886b-841d7e59cc83" providerId="ADAL" clId="{443FE13B-911A-4B61-BEB7-18C4CE3014E1}" dt="2026-10-18T19:01:52.930" v="3762" actId="1036"/>
        <pc:sldMkLst>
          <pc:docMk/>
          <pc:sldMk cId="3568158337" sldId="265"/>
        </pc:sldMkLst>
        <pc:spChg chg="add del mod">
          <ac:chgData name="Shazia Parveen (2323635)" userId="2d041a2f-5eb8-4816-886b-841d7e59cc83" providerId="ADAL" clId="{443FE13B-911A-4B61-BEB7-18C4CE3014E1}" dt="2026-10-01T21:00:50.009" v="1077" actId="20577"/>
          <ac:spMkLst>
            <pc:docMk/>
            <pc:sldMk cId="3568158337" sldId="265"/>
            <ac:spMk id="2" creationId="{E388A71E-99FD-E46C-7AE7-E62D1C779C60}"/>
          </ac:spMkLst>
        </pc:spChg>
        <pc:spChg chg="add mod">
          <ac:chgData name="Shazia Parveen (2323635)" userId="2d041a2f-5eb8-4816-886b-841d7e59cc83" providerId="ADAL" clId="{443FE13B-911A-4B61-BEB7-18C4CE3014E1}" dt="2026-10-18T18:47:31.261" v="3445" actId="1076"/>
          <ac:spMkLst>
            <pc:docMk/>
            <pc:sldMk cId="3568158337" sldId="265"/>
            <ac:spMk id="3" creationId="{A551FF0B-86B6-F545-D4F4-3515B139B8EE}"/>
          </ac:spMkLst>
        </pc:spChg>
        <pc:spChg chg="add">
          <ac:chgData name="Shazia Parveen (2323635)" userId="2d041a2f-5eb8-4816-886b-841d7e59cc83" providerId="ADAL" clId="{443FE13B-911A-4B61-BEB7-18C4CE3014E1}" dt="2026-10-01T20:42:16.499" v="708" actId="26606"/>
          <ac:spMkLst>
            <pc:docMk/>
            <pc:sldMk cId="3568158337" sldId="265"/>
            <ac:spMk id="10" creationId="{B50AB553-2A96-4A92-96F2-93548E096954}"/>
          </ac:spMkLst>
        </pc:spChg>
        <pc:graphicFrameChg chg="add mod modGraphic">
          <ac:chgData name="Shazia Parveen (2323635)" userId="2d041a2f-5eb8-4816-886b-841d7e59cc83" providerId="ADAL" clId="{443FE13B-911A-4B61-BEB7-18C4CE3014E1}" dt="2026-10-18T18:47:26.979" v="3444" actId="1076"/>
          <ac:graphicFrameMkLst>
            <pc:docMk/>
            <pc:sldMk cId="3568158337" sldId="265"/>
            <ac:graphicFrameMk id="5" creationId="{7DCEF382-30D9-FF4E-79FA-C76941DAF5BD}"/>
          </ac:graphicFrameMkLst>
        </pc:graphicFrameChg>
        <pc:picChg chg="add mod">
          <ac:chgData name="Shazia Parveen (2323635)" userId="2d041a2f-5eb8-4816-886b-841d7e59cc83" providerId="ADAL" clId="{443FE13B-911A-4B61-BEB7-18C4CE3014E1}" dt="2026-10-18T19:01:52.930" v="3762" actId="1036"/>
          <ac:picMkLst>
            <pc:docMk/>
            <pc:sldMk cId="3568158337" sldId="265"/>
            <ac:picMk id="6" creationId="{1814E34A-B9BA-51FD-F1A2-CD02C5A54F71}"/>
          </ac:picMkLst>
        </pc:picChg>
      </pc:sldChg>
      <pc:sldChg chg="modSp new mod">
        <pc:chgData name="Shazia Parveen (2323635)" userId="2d041a2f-5eb8-4816-886b-841d7e59cc83" providerId="ADAL" clId="{443FE13B-911A-4B61-BEB7-18C4CE3014E1}" dt="2026-10-18T18:40:02.314" v="3338" actId="20577"/>
        <pc:sldMkLst>
          <pc:docMk/>
          <pc:sldMk cId="199119106" sldId="266"/>
        </pc:sldMkLst>
        <pc:spChg chg="mod">
          <ac:chgData name="Shazia Parveen (2323635)" userId="2d041a2f-5eb8-4816-886b-841d7e59cc83" providerId="ADAL" clId="{443FE13B-911A-4B61-BEB7-18C4CE3014E1}" dt="2026-10-18T17:59:11.120" v="2352" actId="122"/>
          <ac:spMkLst>
            <pc:docMk/>
            <pc:sldMk cId="199119106" sldId="266"/>
            <ac:spMk id="2" creationId="{43142A1C-55C3-3FCE-B193-4B8C063D54F6}"/>
          </ac:spMkLst>
        </pc:spChg>
        <pc:spChg chg="mod">
          <ac:chgData name="Shazia Parveen (2323635)" userId="2d041a2f-5eb8-4816-886b-841d7e59cc83" providerId="ADAL" clId="{443FE13B-911A-4B61-BEB7-18C4CE3014E1}" dt="2026-10-18T18:40:02.314" v="3338" actId="20577"/>
          <ac:spMkLst>
            <pc:docMk/>
            <pc:sldMk cId="199119106" sldId="266"/>
            <ac:spMk id="3" creationId="{0CF294BB-78D3-E799-E5AB-915493C49A29}"/>
          </ac:spMkLst>
        </pc:spChg>
      </pc:sldChg>
    </pc:docChg>
  </pc:docChgLst>
  <pc:docChgLst>
    <pc:chgData name="Shazia Parveen (2323635)" userId="S::2323635@student.uwtsd.ac.uk::2d041a2f-5eb8-4816-886b-841d7e59cc83" providerId="AD" clId="Web-{33F21905-E2E2-5811-35EC-745EA7B9E97E}"/>
    <pc:docChg chg="modSld">
      <pc:chgData name="Shazia Parveen (2323635)" userId="S::2323635@student.uwtsd.ac.uk::2d041a2f-5eb8-4816-886b-841d7e59cc83" providerId="AD" clId="Web-{33F21905-E2E2-5811-35EC-745EA7B9E97E}" dt="2026-10-18T17:25:53.672" v="3"/>
      <pc:docMkLst>
        <pc:docMk/>
      </pc:docMkLst>
      <pc:sldChg chg="modSp">
        <pc:chgData name="Shazia Parveen (2323635)" userId="S::2323635@student.uwtsd.ac.uk::2d041a2f-5eb8-4816-886b-841d7e59cc83" providerId="AD" clId="Web-{33F21905-E2E2-5811-35EC-745EA7B9E97E}" dt="2026-10-18T17:20:48.958" v="1" actId="1076"/>
        <pc:sldMkLst>
          <pc:docMk/>
          <pc:sldMk cId="2063147938" sldId="260"/>
        </pc:sldMkLst>
        <pc:graphicFrameChg chg="mod">
          <ac:chgData name="Shazia Parveen (2323635)" userId="S::2323635@student.uwtsd.ac.uk::2d041a2f-5eb8-4816-886b-841d7e59cc83" providerId="AD" clId="Web-{33F21905-E2E2-5811-35EC-745EA7B9E97E}" dt="2026-10-18T17:20:48.958" v="1" actId="1076"/>
          <ac:graphicFrameMkLst>
            <pc:docMk/>
            <pc:sldMk cId="2063147938" sldId="260"/>
            <ac:graphicFrameMk id="25" creationId="{30D61D2C-F0A1-B595-97E8-8EE9FF89CE6E}"/>
          </ac:graphicFrameMkLst>
        </pc:graphicFrameChg>
      </pc:sldChg>
      <pc:sldChg chg="modSp">
        <pc:chgData name="Shazia Parveen (2323635)" userId="S::2323635@student.uwtsd.ac.uk::2d041a2f-5eb8-4816-886b-841d7e59cc83" providerId="AD" clId="Web-{33F21905-E2E2-5811-35EC-745EA7B9E97E}" dt="2026-10-18T17:25:53.672" v="3"/>
        <pc:sldMkLst>
          <pc:docMk/>
          <pc:sldMk cId="411760841" sldId="261"/>
        </pc:sldMkLst>
        <pc:graphicFrameChg chg="ord">
          <ac:chgData name="Shazia Parveen (2323635)" userId="S::2323635@student.uwtsd.ac.uk::2d041a2f-5eb8-4816-886b-841d7e59cc83" providerId="AD" clId="Web-{33F21905-E2E2-5811-35EC-745EA7B9E97E}" dt="2026-10-18T17:25:53.672" v="3"/>
          <ac:graphicFrameMkLst>
            <pc:docMk/>
            <pc:sldMk cId="411760841" sldId="261"/>
            <ac:graphicFrameMk id="5" creationId="{C6D84A5A-906F-5FD3-9115-70C436B85181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55B4E60-4B71-48FB-896B-415152321A9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9010970-B320-45D3-BFEF-D07B5486F8DA}">
      <dgm:prSet custT="1"/>
      <dgm:spPr/>
      <dgm:t>
        <a:bodyPr/>
        <a:lstStyle/>
        <a:p>
          <a:pPr algn="ctr"/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Adult Registered Nurse.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381112-DFCB-4378-A018-D858D34D1C82}" type="parTrans" cxnId="{23FA9C2C-5B97-4382-A29C-57CA156E41BF}">
      <dgm:prSet/>
      <dgm:spPr/>
      <dgm:t>
        <a:bodyPr/>
        <a:lstStyle/>
        <a:p>
          <a:endParaRPr lang="en-US"/>
        </a:p>
      </dgm:t>
    </dgm:pt>
    <dgm:pt modelId="{112ADD5C-54F8-4EE1-BD7D-4D986181FD6D}" type="sibTrans" cxnId="{23FA9C2C-5B97-4382-A29C-57CA156E41BF}">
      <dgm:prSet/>
      <dgm:spPr/>
      <dgm:t>
        <a:bodyPr/>
        <a:lstStyle/>
        <a:p>
          <a:endParaRPr lang="en-US"/>
        </a:p>
      </dgm:t>
    </dgm:pt>
    <dgm:pt modelId="{2BE671D7-D507-46E4-9B60-404FA7BE389F}" type="pres">
      <dgm:prSet presAssocID="{A55B4E60-4B71-48FB-896B-415152321A9A}" presName="linear" presStyleCnt="0">
        <dgm:presLayoutVars>
          <dgm:animLvl val="lvl"/>
          <dgm:resizeHandles val="exact"/>
        </dgm:presLayoutVars>
      </dgm:prSet>
      <dgm:spPr/>
    </dgm:pt>
    <dgm:pt modelId="{CD9A9199-E2B2-4166-AADA-78494E831362}" type="pres">
      <dgm:prSet presAssocID="{59010970-B320-45D3-BFEF-D07B5486F8DA}" presName="parentText" presStyleLbl="node1" presStyleIdx="0" presStyleCnt="1" custScaleY="62937" custLinFactY="-100000" custLinFactNeighborX="636" custLinFactNeighborY="-101173">
        <dgm:presLayoutVars>
          <dgm:chMax val="0"/>
          <dgm:bulletEnabled val="1"/>
        </dgm:presLayoutVars>
      </dgm:prSet>
      <dgm:spPr/>
    </dgm:pt>
  </dgm:ptLst>
  <dgm:cxnLst>
    <dgm:cxn modelId="{23FA9C2C-5B97-4382-A29C-57CA156E41BF}" srcId="{A55B4E60-4B71-48FB-896B-415152321A9A}" destId="{59010970-B320-45D3-BFEF-D07B5486F8DA}" srcOrd="0" destOrd="0" parTransId="{CD381112-DFCB-4378-A018-D858D34D1C82}" sibTransId="{112ADD5C-54F8-4EE1-BD7D-4D986181FD6D}"/>
    <dgm:cxn modelId="{8409BA52-FAEF-49C5-AACB-03B396B6963D}" type="presOf" srcId="{59010970-B320-45D3-BFEF-D07B5486F8DA}" destId="{CD9A9199-E2B2-4166-AADA-78494E831362}" srcOrd="0" destOrd="0" presId="urn:microsoft.com/office/officeart/2005/8/layout/vList2"/>
    <dgm:cxn modelId="{E24F7578-9025-40E9-8F8F-2FBD6C6B7EE6}" type="presOf" srcId="{A55B4E60-4B71-48FB-896B-415152321A9A}" destId="{2BE671D7-D507-46E4-9B60-404FA7BE389F}" srcOrd="0" destOrd="0" presId="urn:microsoft.com/office/officeart/2005/8/layout/vList2"/>
    <dgm:cxn modelId="{4EF835E3-8A37-4190-86E8-1579815DC2B1}" type="presParOf" srcId="{2BE671D7-D507-46E4-9B60-404FA7BE389F}" destId="{CD9A9199-E2B2-4166-AADA-78494E83136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D7EF9C7-34D6-431C-8985-E7BCD351DC1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6773004-A51A-4E56-9263-0E235C0FEF0F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Communication- My school experience helped me develop communication skills when working with children.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06554B1-3C90-4251-8946-4CCEE375C6CD}" type="parTrans" cxnId="{13E4E0F8-6DB5-4AFB-9B7C-4827697BB8D4}">
      <dgm:prSet/>
      <dgm:spPr/>
      <dgm:t>
        <a:bodyPr/>
        <a:lstStyle/>
        <a:p>
          <a:endParaRPr lang="en-US"/>
        </a:p>
      </dgm:t>
    </dgm:pt>
    <dgm:pt modelId="{5F335249-3A12-4E81-AFE5-1F13AC78E7A3}" type="sibTrans" cxnId="{13E4E0F8-6DB5-4AFB-9B7C-4827697BB8D4}">
      <dgm:prSet/>
      <dgm:spPr/>
      <dgm:t>
        <a:bodyPr/>
        <a:lstStyle/>
        <a:p>
          <a:endParaRPr lang="en-US"/>
        </a:p>
      </dgm:t>
    </dgm:pt>
    <dgm:pt modelId="{ECF5E7DA-7F69-4641-8F60-CAEF73CB849C}">
      <dgm:prSet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Patience- Working with children and older adults has taught me to be patient and understanding.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0C1C98-00C9-4F7C-90A0-EC5EA6CF61CC}" type="parTrans" cxnId="{F4AA843C-2564-4474-BC2C-F60B88668681}">
      <dgm:prSet/>
      <dgm:spPr/>
      <dgm:t>
        <a:bodyPr/>
        <a:lstStyle/>
        <a:p>
          <a:endParaRPr lang="en-US"/>
        </a:p>
      </dgm:t>
    </dgm:pt>
    <dgm:pt modelId="{6AE9B1BD-4115-4C53-B4E3-F6C922EDD87B}" type="sibTrans" cxnId="{F4AA843C-2564-4474-BC2C-F60B88668681}">
      <dgm:prSet/>
      <dgm:spPr/>
      <dgm:t>
        <a:bodyPr/>
        <a:lstStyle/>
        <a:p>
          <a:endParaRPr lang="en-US"/>
        </a:p>
      </dgm:t>
    </dgm:pt>
    <dgm:pt modelId="{E0586A41-5A53-4418-9C25-18B3FB4E00C9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Compassion- My nursing-home experience helped me understand the importance of treating people with dignity and respect.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A6BA6A-C7E4-4F64-B595-C40263D2EF1A}" type="parTrans" cxnId="{FF0D0429-CE48-425A-951D-514FD2284D6A}">
      <dgm:prSet/>
      <dgm:spPr/>
      <dgm:t>
        <a:bodyPr/>
        <a:lstStyle/>
        <a:p>
          <a:endParaRPr lang="en-US"/>
        </a:p>
      </dgm:t>
    </dgm:pt>
    <dgm:pt modelId="{81ECDC62-783F-4A52-8D42-BB119DA8CB08}" type="sibTrans" cxnId="{FF0D0429-CE48-425A-951D-514FD2284D6A}">
      <dgm:prSet/>
      <dgm:spPr/>
      <dgm:t>
        <a:bodyPr/>
        <a:lstStyle/>
        <a:p>
          <a:endParaRPr lang="en-US"/>
        </a:p>
      </dgm:t>
    </dgm:pt>
    <dgm:pt modelId="{E204BB57-7C9C-4723-9DE4-B785D1455C27}">
      <dgm:prSet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Teamwork- I have experience working alongside other staff members</a:t>
          </a:r>
          <a:r>
            <a:rPr lang="en-GB" dirty="0"/>
            <a:t>.</a:t>
          </a:r>
          <a:endParaRPr lang="en-US" dirty="0"/>
        </a:p>
      </dgm:t>
    </dgm:pt>
    <dgm:pt modelId="{279BA775-DB9D-42D2-98CE-A70D2EE99CF0}" type="parTrans" cxnId="{70217931-354C-4F3F-A435-2386FBAE4A31}">
      <dgm:prSet/>
      <dgm:spPr/>
      <dgm:t>
        <a:bodyPr/>
        <a:lstStyle/>
        <a:p>
          <a:endParaRPr lang="en-US"/>
        </a:p>
      </dgm:t>
    </dgm:pt>
    <dgm:pt modelId="{5A77BA4A-F6EA-447C-B825-A6836071F6E2}" type="sibTrans" cxnId="{70217931-354C-4F3F-A435-2386FBAE4A31}">
      <dgm:prSet/>
      <dgm:spPr/>
      <dgm:t>
        <a:bodyPr/>
        <a:lstStyle/>
        <a:p>
          <a:endParaRPr lang="en-US"/>
        </a:p>
      </dgm:t>
    </dgm:pt>
    <dgm:pt modelId="{1B5E91DC-A223-4BD8-8B6C-3B0A25F765C7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Experience with different age groups- I have experience working with both children and older adults.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A99E93-53CF-4C74-87E3-6893A3691444}" type="parTrans" cxnId="{EAF996C4-1DBC-47DF-80B0-C4FE3DF2ABFD}">
      <dgm:prSet/>
      <dgm:spPr/>
      <dgm:t>
        <a:bodyPr/>
        <a:lstStyle/>
        <a:p>
          <a:endParaRPr lang="en-US"/>
        </a:p>
      </dgm:t>
    </dgm:pt>
    <dgm:pt modelId="{741261B4-0C63-49CB-9B10-AD1941B73C49}" type="sibTrans" cxnId="{EAF996C4-1DBC-47DF-80B0-C4FE3DF2ABFD}">
      <dgm:prSet/>
      <dgm:spPr/>
      <dgm:t>
        <a:bodyPr/>
        <a:lstStyle/>
        <a:p>
          <a:endParaRPr lang="en-US"/>
        </a:p>
      </dgm:t>
    </dgm:pt>
    <dgm:pt modelId="{472EF0DE-7214-4718-93B1-A520E80E339A}" type="pres">
      <dgm:prSet presAssocID="{AD7EF9C7-34D6-431C-8985-E7BCD351DC1F}" presName="linear" presStyleCnt="0">
        <dgm:presLayoutVars>
          <dgm:animLvl val="lvl"/>
          <dgm:resizeHandles val="exact"/>
        </dgm:presLayoutVars>
      </dgm:prSet>
      <dgm:spPr/>
    </dgm:pt>
    <dgm:pt modelId="{778D43F5-3B28-4A13-9DDC-864EF9135DE1}" type="pres">
      <dgm:prSet presAssocID="{76773004-A51A-4E56-9263-0E235C0FEF0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1DAD243-AC65-43F9-AD1F-0D2FB2065A8C}" type="pres">
      <dgm:prSet presAssocID="{5F335249-3A12-4E81-AFE5-1F13AC78E7A3}" presName="spacer" presStyleCnt="0"/>
      <dgm:spPr/>
    </dgm:pt>
    <dgm:pt modelId="{376E61C4-B128-433A-B44D-FAE12E72526A}" type="pres">
      <dgm:prSet presAssocID="{ECF5E7DA-7F69-4641-8F60-CAEF73CB849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E4CFA03-57AD-425D-A5F7-4ABC27B2ED30}" type="pres">
      <dgm:prSet presAssocID="{6AE9B1BD-4115-4C53-B4E3-F6C922EDD87B}" presName="spacer" presStyleCnt="0"/>
      <dgm:spPr/>
    </dgm:pt>
    <dgm:pt modelId="{25F7B9E1-05FB-48C5-A852-A92D63A548FC}" type="pres">
      <dgm:prSet presAssocID="{E0586A41-5A53-4418-9C25-18B3FB4E00C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94F225C-EBFE-4E58-B653-8C625E6A4FAF}" type="pres">
      <dgm:prSet presAssocID="{81ECDC62-783F-4A52-8D42-BB119DA8CB08}" presName="spacer" presStyleCnt="0"/>
      <dgm:spPr/>
    </dgm:pt>
    <dgm:pt modelId="{8BA49475-1B81-453C-8806-9AA08768D6F2}" type="pres">
      <dgm:prSet presAssocID="{E204BB57-7C9C-4723-9DE4-B785D1455C2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E4148A2-68A5-4ED3-A2E2-17F0AFDDFF10}" type="pres">
      <dgm:prSet presAssocID="{5A77BA4A-F6EA-447C-B825-A6836071F6E2}" presName="spacer" presStyleCnt="0"/>
      <dgm:spPr/>
    </dgm:pt>
    <dgm:pt modelId="{93B3EF99-02D3-4803-9FF1-41F4A4D5C034}" type="pres">
      <dgm:prSet presAssocID="{1B5E91DC-A223-4BD8-8B6C-3B0A25F765C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DD7CC1D-E513-424B-A9EE-2B3B88CA3FCE}" type="presOf" srcId="{ECF5E7DA-7F69-4641-8F60-CAEF73CB849C}" destId="{376E61C4-B128-433A-B44D-FAE12E72526A}" srcOrd="0" destOrd="0" presId="urn:microsoft.com/office/officeart/2005/8/layout/vList2"/>
    <dgm:cxn modelId="{FF0D0429-CE48-425A-951D-514FD2284D6A}" srcId="{AD7EF9C7-34D6-431C-8985-E7BCD351DC1F}" destId="{E0586A41-5A53-4418-9C25-18B3FB4E00C9}" srcOrd="2" destOrd="0" parTransId="{FDA6BA6A-C7E4-4F64-B595-C40263D2EF1A}" sibTransId="{81ECDC62-783F-4A52-8D42-BB119DA8CB08}"/>
    <dgm:cxn modelId="{70217931-354C-4F3F-A435-2386FBAE4A31}" srcId="{AD7EF9C7-34D6-431C-8985-E7BCD351DC1F}" destId="{E204BB57-7C9C-4723-9DE4-B785D1455C27}" srcOrd="3" destOrd="0" parTransId="{279BA775-DB9D-42D2-98CE-A70D2EE99CF0}" sibTransId="{5A77BA4A-F6EA-447C-B825-A6836071F6E2}"/>
    <dgm:cxn modelId="{F4AA843C-2564-4474-BC2C-F60B88668681}" srcId="{AD7EF9C7-34D6-431C-8985-E7BCD351DC1F}" destId="{ECF5E7DA-7F69-4641-8F60-CAEF73CB849C}" srcOrd="1" destOrd="0" parTransId="{F50C1C98-00C9-4F7C-90A0-EC5EA6CF61CC}" sibTransId="{6AE9B1BD-4115-4C53-B4E3-F6C922EDD87B}"/>
    <dgm:cxn modelId="{B5A0D84E-6AE0-4E7F-BE95-5B0CE6AB49F8}" type="presOf" srcId="{1B5E91DC-A223-4BD8-8B6C-3B0A25F765C7}" destId="{93B3EF99-02D3-4803-9FF1-41F4A4D5C034}" srcOrd="0" destOrd="0" presId="urn:microsoft.com/office/officeart/2005/8/layout/vList2"/>
    <dgm:cxn modelId="{AEADEE73-0ECC-4B0B-BD0D-CCF23E1A2580}" type="presOf" srcId="{76773004-A51A-4E56-9263-0E235C0FEF0F}" destId="{778D43F5-3B28-4A13-9DDC-864EF9135DE1}" srcOrd="0" destOrd="0" presId="urn:microsoft.com/office/officeart/2005/8/layout/vList2"/>
    <dgm:cxn modelId="{43AAE17B-B2D9-477C-92EC-D13B1FFAFB14}" type="presOf" srcId="{E204BB57-7C9C-4723-9DE4-B785D1455C27}" destId="{8BA49475-1B81-453C-8806-9AA08768D6F2}" srcOrd="0" destOrd="0" presId="urn:microsoft.com/office/officeart/2005/8/layout/vList2"/>
    <dgm:cxn modelId="{9907A091-6DF8-44C8-AF7A-D707A8A39525}" type="presOf" srcId="{AD7EF9C7-34D6-431C-8985-E7BCD351DC1F}" destId="{472EF0DE-7214-4718-93B1-A520E80E339A}" srcOrd="0" destOrd="0" presId="urn:microsoft.com/office/officeart/2005/8/layout/vList2"/>
    <dgm:cxn modelId="{EAF996C4-1DBC-47DF-80B0-C4FE3DF2ABFD}" srcId="{AD7EF9C7-34D6-431C-8985-E7BCD351DC1F}" destId="{1B5E91DC-A223-4BD8-8B6C-3B0A25F765C7}" srcOrd="4" destOrd="0" parTransId="{EEA99E93-53CF-4C74-87E3-6893A3691444}" sibTransId="{741261B4-0C63-49CB-9B10-AD1941B73C49}"/>
    <dgm:cxn modelId="{4E5F09ED-29A9-4077-8F4F-C01B022D850C}" type="presOf" srcId="{E0586A41-5A53-4418-9C25-18B3FB4E00C9}" destId="{25F7B9E1-05FB-48C5-A852-A92D63A548FC}" srcOrd="0" destOrd="0" presId="urn:microsoft.com/office/officeart/2005/8/layout/vList2"/>
    <dgm:cxn modelId="{13E4E0F8-6DB5-4AFB-9B7C-4827697BB8D4}" srcId="{AD7EF9C7-34D6-431C-8985-E7BCD351DC1F}" destId="{76773004-A51A-4E56-9263-0E235C0FEF0F}" srcOrd="0" destOrd="0" parTransId="{606554B1-3C90-4251-8946-4CCEE375C6CD}" sibTransId="{5F335249-3A12-4E81-AFE5-1F13AC78E7A3}"/>
    <dgm:cxn modelId="{E323DAE0-DE71-4E57-8880-94BB870FF3D6}" type="presParOf" srcId="{472EF0DE-7214-4718-93B1-A520E80E339A}" destId="{778D43F5-3B28-4A13-9DDC-864EF9135DE1}" srcOrd="0" destOrd="0" presId="urn:microsoft.com/office/officeart/2005/8/layout/vList2"/>
    <dgm:cxn modelId="{AE40EB2C-FFD7-4A91-92BA-7D20B2053375}" type="presParOf" srcId="{472EF0DE-7214-4718-93B1-A520E80E339A}" destId="{31DAD243-AC65-43F9-AD1F-0D2FB2065A8C}" srcOrd="1" destOrd="0" presId="urn:microsoft.com/office/officeart/2005/8/layout/vList2"/>
    <dgm:cxn modelId="{028A7EC2-3586-4D40-869E-76E5A076CADC}" type="presParOf" srcId="{472EF0DE-7214-4718-93B1-A520E80E339A}" destId="{376E61C4-B128-433A-B44D-FAE12E72526A}" srcOrd="2" destOrd="0" presId="urn:microsoft.com/office/officeart/2005/8/layout/vList2"/>
    <dgm:cxn modelId="{303956F9-BE9D-495E-B780-D6E35F0D9D6E}" type="presParOf" srcId="{472EF0DE-7214-4718-93B1-A520E80E339A}" destId="{7E4CFA03-57AD-425D-A5F7-4ABC27B2ED30}" srcOrd="3" destOrd="0" presId="urn:microsoft.com/office/officeart/2005/8/layout/vList2"/>
    <dgm:cxn modelId="{F6C82502-C8E9-4EDE-BE8A-04EBA8AD7416}" type="presParOf" srcId="{472EF0DE-7214-4718-93B1-A520E80E339A}" destId="{25F7B9E1-05FB-48C5-A852-A92D63A548FC}" srcOrd="4" destOrd="0" presId="urn:microsoft.com/office/officeart/2005/8/layout/vList2"/>
    <dgm:cxn modelId="{99437027-4220-475F-BEEB-062B8CB2813F}" type="presParOf" srcId="{472EF0DE-7214-4718-93B1-A520E80E339A}" destId="{A94F225C-EBFE-4E58-B653-8C625E6A4FAF}" srcOrd="5" destOrd="0" presId="urn:microsoft.com/office/officeart/2005/8/layout/vList2"/>
    <dgm:cxn modelId="{D28C4C12-9218-4E62-BEDB-6752CD4CB201}" type="presParOf" srcId="{472EF0DE-7214-4718-93B1-A520E80E339A}" destId="{8BA49475-1B81-453C-8806-9AA08768D6F2}" srcOrd="6" destOrd="0" presId="urn:microsoft.com/office/officeart/2005/8/layout/vList2"/>
    <dgm:cxn modelId="{48667170-4BFD-46BE-B99F-97677799A6FF}" type="presParOf" srcId="{472EF0DE-7214-4718-93B1-A520E80E339A}" destId="{9E4148A2-68A5-4ED3-A2E2-17F0AFDDFF10}" srcOrd="7" destOrd="0" presId="urn:microsoft.com/office/officeart/2005/8/layout/vList2"/>
    <dgm:cxn modelId="{66DF82B3-AEFE-4EA8-8F69-518445B348C3}" type="presParOf" srcId="{472EF0DE-7214-4718-93B1-A520E80E339A}" destId="{93B3EF99-02D3-4803-9FF1-41F4A4D5C03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35A0EBC-04B6-4C04-AC7A-1A19FFA4499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E648B80-31F0-4A02-8613-9A6609434590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 am not yet a registered nurse.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5ECA4E-9F20-4C6B-ABDA-4830D384BE6B}" type="parTrans" cxnId="{CC65AE15-4C34-4527-B428-7E2B53D42457}">
      <dgm:prSet/>
      <dgm:spPr/>
      <dgm:t>
        <a:bodyPr/>
        <a:lstStyle/>
        <a:p>
          <a:endParaRPr lang="en-US"/>
        </a:p>
      </dgm:t>
    </dgm:pt>
    <dgm:pt modelId="{B3562E2D-6112-4FC5-919C-1A8F7F27B2DD}" type="sibTrans" cxnId="{CC65AE15-4C34-4527-B428-7E2B53D42457}">
      <dgm:prSet/>
      <dgm:spPr/>
      <dgm:t>
        <a:bodyPr/>
        <a:lstStyle/>
        <a:p>
          <a:endParaRPr lang="en-US"/>
        </a:p>
      </dgm:t>
    </dgm:pt>
    <dgm:pt modelId="{E6B828FD-71F0-47AA-876A-2592D6F856A1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My clinical knowledge is still developing.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40C1163-3252-4349-A457-3F783DB763D3}" type="parTrans" cxnId="{AB80129F-9341-4E8A-8473-8CAC3F92E5D2}">
      <dgm:prSet/>
      <dgm:spPr/>
      <dgm:t>
        <a:bodyPr/>
        <a:lstStyle/>
        <a:p>
          <a:endParaRPr lang="en-US"/>
        </a:p>
      </dgm:t>
    </dgm:pt>
    <dgm:pt modelId="{ED47DFEC-5CCB-4BB6-B5B2-5915FD275876}" type="sibTrans" cxnId="{AB80129F-9341-4E8A-8473-8CAC3F92E5D2}">
      <dgm:prSet/>
      <dgm:spPr/>
      <dgm:t>
        <a:bodyPr/>
        <a:lstStyle/>
        <a:p>
          <a:endParaRPr lang="en-US"/>
        </a:p>
      </dgm:t>
    </dgm:pt>
    <dgm:pt modelId="{0EDC600F-1AED-486E-AC69-A468AB6CD92A}">
      <dgm:prSet custT="1"/>
      <dgm:spPr>
        <a:solidFill>
          <a:schemeClr val="accent5"/>
        </a:solidFill>
      </dgm:spPr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 need more experience with clinical procedures.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1E84D3-625F-4CD1-A8A2-17F1015F9971}" type="parTrans" cxnId="{E4F0015C-CBFA-4761-A75F-25DFC038CC17}">
      <dgm:prSet/>
      <dgm:spPr/>
      <dgm:t>
        <a:bodyPr/>
        <a:lstStyle/>
        <a:p>
          <a:endParaRPr lang="en-US"/>
        </a:p>
      </dgm:t>
    </dgm:pt>
    <dgm:pt modelId="{7FD20252-4F5E-430C-9F79-578A6D0BC5B8}" type="sibTrans" cxnId="{E4F0015C-CBFA-4761-A75F-25DFC038CC17}">
      <dgm:prSet/>
      <dgm:spPr/>
      <dgm:t>
        <a:bodyPr/>
        <a:lstStyle/>
        <a:p>
          <a:endParaRPr lang="en-US"/>
        </a:p>
      </dgm:t>
    </dgm:pt>
    <dgm:pt modelId="{1F6E8A34-55D7-4F05-8F4D-22D80A55C280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 need to continue developing my confidence.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AD574E-0F20-492F-9C25-0C90589EA8A0}" type="parTrans" cxnId="{3E2591DA-1F81-4CA5-9EEA-6B29A38CB236}">
      <dgm:prSet/>
      <dgm:spPr/>
      <dgm:t>
        <a:bodyPr/>
        <a:lstStyle/>
        <a:p>
          <a:endParaRPr lang="en-US"/>
        </a:p>
      </dgm:t>
    </dgm:pt>
    <dgm:pt modelId="{59D6AB6C-8FEB-42E5-AFA9-719052F9DA22}" type="sibTrans" cxnId="{3E2591DA-1F81-4CA5-9EEA-6B29A38CB236}">
      <dgm:prSet/>
      <dgm:spPr/>
      <dgm:t>
        <a:bodyPr/>
        <a:lstStyle/>
        <a:p>
          <a:endParaRPr lang="en-US"/>
        </a:p>
      </dgm:t>
    </dgm:pt>
    <dgm:pt modelId="{3B648D5C-495A-48D2-9B59-18044E4F93E6}">
      <dgm:prSet custT="1"/>
      <dgm:spPr>
        <a:solidFill>
          <a:schemeClr val="accent5"/>
        </a:solidFill>
      </dgm:spPr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 need to develop my academic knowledge and evidence-based practice.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59E4FA-22FE-4177-BEDC-E5874B55A382}" type="parTrans" cxnId="{84B3B505-306F-4803-A8D6-D979C90A0D17}">
      <dgm:prSet/>
      <dgm:spPr/>
      <dgm:t>
        <a:bodyPr/>
        <a:lstStyle/>
        <a:p>
          <a:endParaRPr lang="en-US"/>
        </a:p>
      </dgm:t>
    </dgm:pt>
    <dgm:pt modelId="{AEA1ED6C-F857-42F1-B7A3-196A2B3C350C}" type="sibTrans" cxnId="{84B3B505-306F-4803-A8D6-D979C90A0D17}">
      <dgm:prSet/>
      <dgm:spPr/>
      <dgm:t>
        <a:bodyPr/>
        <a:lstStyle/>
        <a:p>
          <a:endParaRPr lang="en-US"/>
        </a:p>
      </dgm:t>
    </dgm:pt>
    <dgm:pt modelId="{B0DD7A42-FC19-4D74-87B0-1C847156A1FF}" type="pres">
      <dgm:prSet presAssocID="{335A0EBC-04B6-4C04-AC7A-1A19FFA44990}" presName="linear" presStyleCnt="0">
        <dgm:presLayoutVars>
          <dgm:animLvl val="lvl"/>
          <dgm:resizeHandles val="exact"/>
        </dgm:presLayoutVars>
      </dgm:prSet>
      <dgm:spPr/>
    </dgm:pt>
    <dgm:pt modelId="{90386B96-E7C7-4136-BF3A-4D334B8B768E}" type="pres">
      <dgm:prSet presAssocID="{6E648B80-31F0-4A02-8613-9A660943459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D5AEEA6-8087-4348-9430-26A5DC0170BF}" type="pres">
      <dgm:prSet presAssocID="{B3562E2D-6112-4FC5-919C-1A8F7F27B2DD}" presName="spacer" presStyleCnt="0"/>
      <dgm:spPr/>
    </dgm:pt>
    <dgm:pt modelId="{69C5BA99-AEB5-46BB-BD0F-C7AA4A4855F1}" type="pres">
      <dgm:prSet presAssocID="{E6B828FD-71F0-47AA-876A-2592D6F856A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7E4E97B-D011-4F20-8F2C-F94D81777F9F}" type="pres">
      <dgm:prSet presAssocID="{ED47DFEC-5CCB-4BB6-B5B2-5915FD275876}" presName="spacer" presStyleCnt="0"/>
      <dgm:spPr/>
    </dgm:pt>
    <dgm:pt modelId="{26942B82-6851-4712-9642-698AF9819E1D}" type="pres">
      <dgm:prSet presAssocID="{0EDC600F-1AED-486E-AC69-A468AB6CD92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7DE3031-6701-40F7-B8D6-6F44C510DA11}" type="pres">
      <dgm:prSet presAssocID="{7FD20252-4F5E-430C-9F79-578A6D0BC5B8}" presName="spacer" presStyleCnt="0"/>
      <dgm:spPr/>
    </dgm:pt>
    <dgm:pt modelId="{9878460F-FF8D-4676-A1E4-9325B10283F8}" type="pres">
      <dgm:prSet presAssocID="{1F6E8A34-55D7-4F05-8F4D-22D80A55C28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FBA7DDE-52D2-4DEC-869C-D04C96852F59}" type="pres">
      <dgm:prSet presAssocID="{59D6AB6C-8FEB-42E5-AFA9-719052F9DA22}" presName="spacer" presStyleCnt="0"/>
      <dgm:spPr/>
    </dgm:pt>
    <dgm:pt modelId="{C38B4B4F-3DE5-4ADB-AA27-715F48C7B48D}" type="pres">
      <dgm:prSet presAssocID="{3B648D5C-495A-48D2-9B59-18044E4F93E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4B3B505-306F-4803-A8D6-D979C90A0D17}" srcId="{335A0EBC-04B6-4C04-AC7A-1A19FFA44990}" destId="{3B648D5C-495A-48D2-9B59-18044E4F93E6}" srcOrd="4" destOrd="0" parTransId="{EA59E4FA-22FE-4177-BEDC-E5874B55A382}" sibTransId="{AEA1ED6C-F857-42F1-B7A3-196A2B3C350C}"/>
    <dgm:cxn modelId="{D1353206-3DD0-421F-A3B8-252F8FFAE168}" type="presOf" srcId="{6E648B80-31F0-4A02-8613-9A6609434590}" destId="{90386B96-E7C7-4136-BF3A-4D334B8B768E}" srcOrd="0" destOrd="0" presId="urn:microsoft.com/office/officeart/2005/8/layout/vList2"/>
    <dgm:cxn modelId="{9F59070A-86A2-4542-A71C-0E2BA8C1EF3A}" type="presOf" srcId="{3B648D5C-495A-48D2-9B59-18044E4F93E6}" destId="{C38B4B4F-3DE5-4ADB-AA27-715F48C7B48D}" srcOrd="0" destOrd="0" presId="urn:microsoft.com/office/officeart/2005/8/layout/vList2"/>
    <dgm:cxn modelId="{CC65AE15-4C34-4527-B428-7E2B53D42457}" srcId="{335A0EBC-04B6-4C04-AC7A-1A19FFA44990}" destId="{6E648B80-31F0-4A02-8613-9A6609434590}" srcOrd="0" destOrd="0" parTransId="{F25ECA4E-9F20-4C6B-ABDA-4830D384BE6B}" sibTransId="{B3562E2D-6112-4FC5-919C-1A8F7F27B2DD}"/>
    <dgm:cxn modelId="{131A1C2E-4669-4BF3-90DF-3007332F8B4C}" type="presOf" srcId="{E6B828FD-71F0-47AA-876A-2592D6F856A1}" destId="{69C5BA99-AEB5-46BB-BD0F-C7AA4A4855F1}" srcOrd="0" destOrd="0" presId="urn:microsoft.com/office/officeart/2005/8/layout/vList2"/>
    <dgm:cxn modelId="{E4F0015C-CBFA-4761-A75F-25DFC038CC17}" srcId="{335A0EBC-04B6-4C04-AC7A-1A19FFA44990}" destId="{0EDC600F-1AED-486E-AC69-A468AB6CD92A}" srcOrd="2" destOrd="0" parTransId="{041E84D3-625F-4CD1-A8A2-17F1015F9971}" sibTransId="{7FD20252-4F5E-430C-9F79-578A6D0BC5B8}"/>
    <dgm:cxn modelId="{AB80129F-9341-4E8A-8473-8CAC3F92E5D2}" srcId="{335A0EBC-04B6-4C04-AC7A-1A19FFA44990}" destId="{E6B828FD-71F0-47AA-876A-2592D6F856A1}" srcOrd="1" destOrd="0" parTransId="{140C1163-3252-4349-A457-3F783DB763D3}" sibTransId="{ED47DFEC-5CCB-4BB6-B5B2-5915FD275876}"/>
    <dgm:cxn modelId="{F7A1F1BD-A8DA-481C-A908-B78DAD593388}" type="presOf" srcId="{335A0EBC-04B6-4C04-AC7A-1A19FFA44990}" destId="{B0DD7A42-FC19-4D74-87B0-1C847156A1FF}" srcOrd="0" destOrd="0" presId="urn:microsoft.com/office/officeart/2005/8/layout/vList2"/>
    <dgm:cxn modelId="{3E2591DA-1F81-4CA5-9EEA-6B29A38CB236}" srcId="{335A0EBC-04B6-4C04-AC7A-1A19FFA44990}" destId="{1F6E8A34-55D7-4F05-8F4D-22D80A55C280}" srcOrd="3" destOrd="0" parTransId="{75AD574E-0F20-492F-9C25-0C90589EA8A0}" sibTransId="{59D6AB6C-8FEB-42E5-AFA9-719052F9DA22}"/>
    <dgm:cxn modelId="{F774B6DB-4335-45A9-9047-04B907FFFE8E}" type="presOf" srcId="{0EDC600F-1AED-486E-AC69-A468AB6CD92A}" destId="{26942B82-6851-4712-9642-698AF9819E1D}" srcOrd="0" destOrd="0" presId="urn:microsoft.com/office/officeart/2005/8/layout/vList2"/>
    <dgm:cxn modelId="{377592EF-450F-4F81-9284-B902878C59BF}" type="presOf" srcId="{1F6E8A34-55D7-4F05-8F4D-22D80A55C280}" destId="{9878460F-FF8D-4676-A1E4-9325B10283F8}" srcOrd="0" destOrd="0" presId="urn:microsoft.com/office/officeart/2005/8/layout/vList2"/>
    <dgm:cxn modelId="{808C37AC-333D-4133-8112-85C0225FEFC7}" type="presParOf" srcId="{B0DD7A42-FC19-4D74-87B0-1C847156A1FF}" destId="{90386B96-E7C7-4136-BF3A-4D334B8B768E}" srcOrd="0" destOrd="0" presId="urn:microsoft.com/office/officeart/2005/8/layout/vList2"/>
    <dgm:cxn modelId="{623A93B2-8147-441D-8145-54C4172704A9}" type="presParOf" srcId="{B0DD7A42-FC19-4D74-87B0-1C847156A1FF}" destId="{DD5AEEA6-8087-4348-9430-26A5DC0170BF}" srcOrd="1" destOrd="0" presId="urn:microsoft.com/office/officeart/2005/8/layout/vList2"/>
    <dgm:cxn modelId="{EA424482-17C8-49D5-B725-3A0744862A29}" type="presParOf" srcId="{B0DD7A42-FC19-4D74-87B0-1C847156A1FF}" destId="{69C5BA99-AEB5-46BB-BD0F-C7AA4A4855F1}" srcOrd="2" destOrd="0" presId="urn:microsoft.com/office/officeart/2005/8/layout/vList2"/>
    <dgm:cxn modelId="{9E2459A8-2E44-465C-9969-2D7BC2BB893A}" type="presParOf" srcId="{B0DD7A42-FC19-4D74-87B0-1C847156A1FF}" destId="{27E4E97B-D011-4F20-8F2C-F94D81777F9F}" srcOrd="3" destOrd="0" presId="urn:microsoft.com/office/officeart/2005/8/layout/vList2"/>
    <dgm:cxn modelId="{24F92D08-2A36-476A-B837-31708EB9F4A3}" type="presParOf" srcId="{B0DD7A42-FC19-4D74-87B0-1C847156A1FF}" destId="{26942B82-6851-4712-9642-698AF9819E1D}" srcOrd="4" destOrd="0" presId="urn:microsoft.com/office/officeart/2005/8/layout/vList2"/>
    <dgm:cxn modelId="{5EE4A370-828F-4359-BEE8-4928FDA7AC07}" type="presParOf" srcId="{B0DD7A42-FC19-4D74-87B0-1C847156A1FF}" destId="{77DE3031-6701-40F7-B8D6-6F44C510DA11}" srcOrd="5" destOrd="0" presId="urn:microsoft.com/office/officeart/2005/8/layout/vList2"/>
    <dgm:cxn modelId="{5887F36F-10F3-4248-85F4-ACE7D4D68485}" type="presParOf" srcId="{B0DD7A42-FC19-4D74-87B0-1C847156A1FF}" destId="{9878460F-FF8D-4676-A1E4-9325B10283F8}" srcOrd="6" destOrd="0" presId="urn:microsoft.com/office/officeart/2005/8/layout/vList2"/>
    <dgm:cxn modelId="{B869BB00-2A43-408D-9E4F-57FF5EAC47B1}" type="presParOf" srcId="{B0DD7A42-FC19-4D74-87B0-1C847156A1FF}" destId="{AFBA7DDE-52D2-4DEC-869C-D04C96852F59}" srcOrd="7" destOrd="0" presId="urn:microsoft.com/office/officeart/2005/8/layout/vList2"/>
    <dgm:cxn modelId="{50E98537-E7B6-4B1B-9F3B-D7A7CB948D0D}" type="presParOf" srcId="{B0DD7A42-FC19-4D74-87B0-1C847156A1FF}" destId="{C38B4B4F-3DE5-4ADB-AA27-715F48C7B48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E3FA555-FC3B-4611-83F5-5AB56FD4F67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653DEB9-0645-4A5D-9A32-CD179F681258}">
      <dgm:prSet/>
      <dgm:spPr>
        <a:solidFill>
          <a:schemeClr val="accent5"/>
        </a:solidFill>
      </dgm:spPr>
      <dgm:t>
        <a:bodyPr/>
        <a:lstStyle/>
        <a:p>
          <a:r>
            <a:rPr lang="en-GB" dirty="0"/>
            <a:t>Education- Complete my degree and get registered</a:t>
          </a:r>
          <a:endParaRPr lang="en-US" dirty="0"/>
        </a:p>
      </dgm:t>
    </dgm:pt>
    <dgm:pt modelId="{B90454F1-201B-4A80-8BCD-D17636043377}" type="parTrans" cxnId="{F32981E0-2EA6-48E4-A36B-0515B9E2B061}">
      <dgm:prSet/>
      <dgm:spPr/>
      <dgm:t>
        <a:bodyPr/>
        <a:lstStyle/>
        <a:p>
          <a:endParaRPr lang="en-US"/>
        </a:p>
      </dgm:t>
    </dgm:pt>
    <dgm:pt modelId="{00B105A4-1A84-41DB-8519-023C4898B4FC}" type="sibTrans" cxnId="{F32981E0-2EA6-48E4-A36B-0515B9E2B061}">
      <dgm:prSet/>
      <dgm:spPr/>
      <dgm:t>
        <a:bodyPr/>
        <a:lstStyle/>
        <a:p>
          <a:endParaRPr lang="en-US"/>
        </a:p>
      </dgm:t>
    </dgm:pt>
    <dgm:pt modelId="{C3664C4A-8946-41B3-BB08-CCE6046338D3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dirty="0"/>
            <a:t>Clinical placements- Gain further experience through university placements.</a:t>
          </a:r>
          <a:endParaRPr lang="en-US" dirty="0"/>
        </a:p>
      </dgm:t>
    </dgm:pt>
    <dgm:pt modelId="{02D5A2C0-6227-4198-92BF-4D818E7A49D9}" type="parTrans" cxnId="{4F646819-30CB-4D53-8FC3-3A1CF59E33F3}">
      <dgm:prSet/>
      <dgm:spPr/>
      <dgm:t>
        <a:bodyPr/>
        <a:lstStyle/>
        <a:p>
          <a:endParaRPr lang="en-US"/>
        </a:p>
      </dgm:t>
    </dgm:pt>
    <dgm:pt modelId="{3B3A167B-8B31-48EF-8ED2-CD4C5172D623}" type="sibTrans" cxnId="{4F646819-30CB-4D53-8FC3-3A1CF59E33F3}">
      <dgm:prSet/>
      <dgm:spPr/>
      <dgm:t>
        <a:bodyPr/>
        <a:lstStyle/>
        <a:p>
          <a:endParaRPr lang="en-US"/>
        </a:p>
      </dgm:t>
    </dgm:pt>
    <dgm:pt modelId="{F2035C66-A900-473A-A00A-492EE6A19688}">
      <dgm:prSet/>
      <dgm:spPr>
        <a:solidFill>
          <a:schemeClr val="accent5"/>
        </a:solidFill>
      </dgm:spPr>
      <dgm:t>
        <a:bodyPr/>
        <a:lstStyle/>
        <a:p>
          <a:r>
            <a:rPr lang="en-GB" dirty="0"/>
            <a:t>Training- Develop my skills through training and practice.</a:t>
          </a:r>
          <a:endParaRPr lang="en-US" dirty="0"/>
        </a:p>
      </dgm:t>
    </dgm:pt>
    <dgm:pt modelId="{CE11D4C6-7BC1-4AF2-A007-5740820B34A2}" type="parTrans" cxnId="{74E06F66-B5C9-4B5C-8F38-8C8BB928346A}">
      <dgm:prSet/>
      <dgm:spPr/>
      <dgm:t>
        <a:bodyPr/>
        <a:lstStyle/>
        <a:p>
          <a:endParaRPr lang="en-US"/>
        </a:p>
      </dgm:t>
    </dgm:pt>
    <dgm:pt modelId="{479316C7-A7D3-49E6-B27D-8D3976C4E8D2}" type="sibTrans" cxnId="{74E06F66-B5C9-4B5C-8F38-8C8BB928346A}">
      <dgm:prSet/>
      <dgm:spPr/>
      <dgm:t>
        <a:bodyPr/>
        <a:lstStyle/>
        <a:p>
          <a:endParaRPr lang="en-US"/>
        </a:p>
      </dgm:t>
    </dgm:pt>
    <dgm:pt modelId="{94E253A3-1C4B-4399-87CD-1AA94D64B201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US" dirty="0"/>
            <a:t>Teamwork- develop communication and leadership skills.</a:t>
          </a:r>
        </a:p>
      </dgm:t>
    </dgm:pt>
    <dgm:pt modelId="{BB848648-23D4-41DD-B567-6D1DAFA24023}" type="parTrans" cxnId="{D16F7FA1-23FD-4D73-85A5-229664EA350D}">
      <dgm:prSet/>
      <dgm:spPr/>
      <dgm:t>
        <a:bodyPr/>
        <a:lstStyle/>
        <a:p>
          <a:endParaRPr lang="en-US"/>
        </a:p>
      </dgm:t>
    </dgm:pt>
    <dgm:pt modelId="{5CBFAD30-9720-44D2-926D-F0F33248B643}" type="sibTrans" cxnId="{D16F7FA1-23FD-4D73-85A5-229664EA350D}">
      <dgm:prSet/>
      <dgm:spPr/>
      <dgm:t>
        <a:bodyPr/>
        <a:lstStyle/>
        <a:p>
          <a:endParaRPr lang="en-US"/>
        </a:p>
      </dgm:t>
    </dgm:pt>
    <dgm:pt modelId="{C3FED5FB-D171-4484-919E-A14D7247D395}">
      <dgm:prSet/>
      <dgm:spPr>
        <a:solidFill>
          <a:schemeClr val="accent5"/>
        </a:solidFill>
      </dgm:spPr>
      <dgm:t>
        <a:bodyPr/>
        <a:lstStyle/>
        <a:p>
          <a:r>
            <a:rPr lang="en-GB" dirty="0"/>
            <a:t>Mentorship- Learn from experiences nurses and other health care professionals.</a:t>
          </a:r>
          <a:endParaRPr lang="en-US" dirty="0"/>
        </a:p>
      </dgm:t>
    </dgm:pt>
    <dgm:pt modelId="{5AFB29F2-12FF-4C1B-87DA-5C3EC64F1A28}" type="parTrans" cxnId="{39A7EE46-5E26-40D2-AAEF-82818ACF229D}">
      <dgm:prSet/>
      <dgm:spPr/>
      <dgm:t>
        <a:bodyPr/>
        <a:lstStyle/>
        <a:p>
          <a:endParaRPr lang="en-US"/>
        </a:p>
      </dgm:t>
    </dgm:pt>
    <dgm:pt modelId="{1C66E3C1-5C97-40CD-8408-FE3ED9760B4C}" type="sibTrans" cxnId="{39A7EE46-5E26-40D2-AAEF-82818ACF229D}">
      <dgm:prSet/>
      <dgm:spPr/>
      <dgm:t>
        <a:bodyPr/>
        <a:lstStyle/>
        <a:p>
          <a:endParaRPr lang="en-US"/>
        </a:p>
      </dgm:t>
    </dgm:pt>
    <dgm:pt modelId="{4EDB2295-3FB9-4FD4-B3DA-E2A8B67DF9DC}" type="pres">
      <dgm:prSet presAssocID="{5E3FA555-FC3B-4611-83F5-5AB56FD4F677}" presName="linear" presStyleCnt="0">
        <dgm:presLayoutVars>
          <dgm:animLvl val="lvl"/>
          <dgm:resizeHandles val="exact"/>
        </dgm:presLayoutVars>
      </dgm:prSet>
      <dgm:spPr/>
    </dgm:pt>
    <dgm:pt modelId="{E12CB4DE-65EB-4737-B523-8DEA2C260B4C}" type="pres">
      <dgm:prSet presAssocID="{5653DEB9-0645-4A5D-9A32-CD179F68125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9AE48F0-4BC8-4140-A8AF-2C5DB1F6C3B8}" type="pres">
      <dgm:prSet presAssocID="{00B105A4-1A84-41DB-8519-023C4898B4FC}" presName="spacer" presStyleCnt="0"/>
      <dgm:spPr/>
    </dgm:pt>
    <dgm:pt modelId="{86BD75F8-A31B-49D8-96B5-6772AC98C3C9}" type="pres">
      <dgm:prSet presAssocID="{C3664C4A-8946-41B3-BB08-CCE6046338D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9A99113-26F2-4667-8127-A76A5A6B5825}" type="pres">
      <dgm:prSet presAssocID="{3B3A167B-8B31-48EF-8ED2-CD4C5172D623}" presName="spacer" presStyleCnt="0"/>
      <dgm:spPr/>
    </dgm:pt>
    <dgm:pt modelId="{57B0678E-173E-4A83-8494-ED64E8CE565B}" type="pres">
      <dgm:prSet presAssocID="{F2035C66-A900-473A-A00A-492EE6A1968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430740E-67D5-40AF-88E3-A253C54D9078}" type="pres">
      <dgm:prSet presAssocID="{479316C7-A7D3-49E6-B27D-8D3976C4E8D2}" presName="spacer" presStyleCnt="0"/>
      <dgm:spPr/>
    </dgm:pt>
    <dgm:pt modelId="{7BAD4E6A-04D4-4560-A910-5101F062BDD4}" type="pres">
      <dgm:prSet presAssocID="{94E253A3-1C4B-4399-87CD-1AA94D64B20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915407F-352B-49C7-9C22-A5F2108F6A47}" type="pres">
      <dgm:prSet presAssocID="{5CBFAD30-9720-44D2-926D-F0F33248B643}" presName="spacer" presStyleCnt="0"/>
      <dgm:spPr/>
    </dgm:pt>
    <dgm:pt modelId="{66210446-F7D2-43EE-936F-ABA261DDBF42}" type="pres">
      <dgm:prSet presAssocID="{C3FED5FB-D171-4484-919E-A14D7247D39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F646819-30CB-4D53-8FC3-3A1CF59E33F3}" srcId="{5E3FA555-FC3B-4611-83F5-5AB56FD4F677}" destId="{C3664C4A-8946-41B3-BB08-CCE6046338D3}" srcOrd="1" destOrd="0" parTransId="{02D5A2C0-6227-4198-92BF-4D818E7A49D9}" sibTransId="{3B3A167B-8B31-48EF-8ED2-CD4C5172D623}"/>
    <dgm:cxn modelId="{74E06F66-B5C9-4B5C-8F38-8C8BB928346A}" srcId="{5E3FA555-FC3B-4611-83F5-5AB56FD4F677}" destId="{F2035C66-A900-473A-A00A-492EE6A19688}" srcOrd="2" destOrd="0" parTransId="{CE11D4C6-7BC1-4AF2-A007-5740820B34A2}" sibTransId="{479316C7-A7D3-49E6-B27D-8D3976C4E8D2}"/>
    <dgm:cxn modelId="{AABBD946-CCD4-432B-B7AE-1351E1E7C199}" type="presOf" srcId="{C3FED5FB-D171-4484-919E-A14D7247D395}" destId="{66210446-F7D2-43EE-936F-ABA261DDBF42}" srcOrd="0" destOrd="0" presId="urn:microsoft.com/office/officeart/2005/8/layout/vList2"/>
    <dgm:cxn modelId="{39A7EE46-5E26-40D2-AAEF-82818ACF229D}" srcId="{5E3FA555-FC3B-4611-83F5-5AB56FD4F677}" destId="{C3FED5FB-D171-4484-919E-A14D7247D395}" srcOrd="4" destOrd="0" parTransId="{5AFB29F2-12FF-4C1B-87DA-5C3EC64F1A28}" sibTransId="{1C66E3C1-5C97-40CD-8408-FE3ED9760B4C}"/>
    <dgm:cxn modelId="{228E2F97-6A72-4D7D-8DAD-2D90D2353E61}" type="presOf" srcId="{C3664C4A-8946-41B3-BB08-CCE6046338D3}" destId="{86BD75F8-A31B-49D8-96B5-6772AC98C3C9}" srcOrd="0" destOrd="0" presId="urn:microsoft.com/office/officeart/2005/8/layout/vList2"/>
    <dgm:cxn modelId="{D16F7FA1-23FD-4D73-85A5-229664EA350D}" srcId="{5E3FA555-FC3B-4611-83F5-5AB56FD4F677}" destId="{94E253A3-1C4B-4399-87CD-1AA94D64B201}" srcOrd="3" destOrd="0" parTransId="{BB848648-23D4-41DD-B567-6D1DAFA24023}" sibTransId="{5CBFAD30-9720-44D2-926D-F0F33248B643}"/>
    <dgm:cxn modelId="{090DABA1-6C7F-4016-976E-51C3C1C61FE7}" type="presOf" srcId="{F2035C66-A900-473A-A00A-492EE6A19688}" destId="{57B0678E-173E-4A83-8494-ED64E8CE565B}" srcOrd="0" destOrd="0" presId="urn:microsoft.com/office/officeart/2005/8/layout/vList2"/>
    <dgm:cxn modelId="{37DB5BA6-A7FF-4FF7-B5A7-A5380DDB5F1B}" type="presOf" srcId="{5E3FA555-FC3B-4611-83F5-5AB56FD4F677}" destId="{4EDB2295-3FB9-4FD4-B3DA-E2A8B67DF9DC}" srcOrd="0" destOrd="0" presId="urn:microsoft.com/office/officeart/2005/8/layout/vList2"/>
    <dgm:cxn modelId="{8A2F72CE-2B1A-45F6-9CDB-B70A2EFF10F2}" type="presOf" srcId="{5653DEB9-0645-4A5D-9A32-CD179F681258}" destId="{E12CB4DE-65EB-4737-B523-8DEA2C260B4C}" srcOrd="0" destOrd="0" presId="urn:microsoft.com/office/officeart/2005/8/layout/vList2"/>
    <dgm:cxn modelId="{F32981E0-2EA6-48E4-A36B-0515B9E2B061}" srcId="{5E3FA555-FC3B-4611-83F5-5AB56FD4F677}" destId="{5653DEB9-0645-4A5D-9A32-CD179F681258}" srcOrd="0" destOrd="0" parTransId="{B90454F1-201B-4A80-8BCD-D17636043377}" sibTransId="{00B105A4-1A84-41DB-8519-023C4898B4FC}"/>
    <dgm:cxn modelId="{F66571F2-B9AB-4FF7-9C90-EE37FD89CC89}" type="presOf" srcId="{94E253A3-1C4B-4399-87CD-1AA94D64B201}" destId="{7BAD4E6A-04D4-4560-A910-5101F062BDD4}" srcOrd="0" destOrd="0" presId="urn:microsoft.com/office/officeart/2005/8/layout/vList2"/>
    <dgm:cxn modelId="{11C2D56A-7602-4FD0-9106-E23DAC79A3FD}" type="presParOf" srcId="{4EDB2295-3FB9-4FD4-B3DA-E2A8B67DF9DC}" destId="{E12CB4DE-65EB-4737-B523-8DEA2C260B4C}" srcOrd="0" destOrd="0" presId="urn:microsoft.com/office/officeart/2005/8/layout/vList2"/>
    <dgm:cxn modelId="{FCDAC463-2A6F-443D-B21A-D715FDD32E86}" type="presParOf" srcId="{4EDB2295-3FB9-4FD4-B3DA-E2A8B67DF9DC}" destId="{49AE48F0-4BC8-4140-A8AF-2C5DB1F6C3B8}" srcOrd="1" destOrd="0" presId="urn:microsoft.com/office/officeart/2005/8/layout/vList2"/>
    <dgm:cxn modelId="{822D7F03-CFD8-40EE-84C4-D9E201257176}" type="presParOf" srcId="{4EDB2295-3FB9-4FD4-B3DA-E2A8B67DF9DC}" destId="{86BD75F8-A31B-49D8-96B5-6772AC98C3C9}" srcOrd="2" destOrd="0" presId="urn:microsoft.com/office/officeart/2005/8/layout/vList2"/>
    <dgm:cxn modelId="{0AC9620E-8A51-4607-8309-F769FE9B000C}" type="presParOf" srcId="{4EDB2295-3FB9-4FD4-B3DA-E2A8B67DF9DC}" destId="{09A99113-26F2-4667-8127-A76A5A6B5825}" srcOrd="3" destOrd="0" presId="urn:microsoft.com/office/officeart/2005/8/layout/vList2"/>
    <dgm:cxn modelId="{58A49535-7E25-438A-BF9C-69A83344D92C}" type="presParOf" srcId="{4EDB2295-3FB9-4FD4-B3DA-E2A8B67DF9DC}" destId="{57B0678E-173E-4A83-8494-ED64E8CE565B}" srcOrd="4" destOrd="0" presId="urn:microsoft.com/office/officeart/2005/8/layout/vList2"/>
    <dgm:cxn modelId="{1E74B2D7-31EB-49FA-B8D8-67CD8F0F59AF}" type="presParOf" srcId="{4EDB2295-3FB9-4FD4-B3DA-E2A8B67DF9DC}" destId="{7430740E-67D5-40AF-88E3-A253C54D9078}" srcOrd="5" destOrd="0" presId="urn:microsoft.com/office/officeart/2005/8/layout/vList2"/>
    <dgm:cxn modelId="{4E13EB6F-8936-4F97-996F-011DA0F0948C}" type="presParOf" srcId="{4EDB2295-3FB9-4FD4-B3DA-E2A8B67DF9DC}" destId="{7BAD4E6A-04D4-4560-A910-5101F062BDD4}" srcOrd="6" destOrd="0" presId="urn:microsoft.com/office/officeart/2005/8/layout/vList2"/>
    <dgm:cxn modelId="{C5014653-A6BB-439F-B5C0-12F9A4EB7547}" type="presParOf" srcId="{4EDB2295-3FB9-4FD4-B3DA-E2A8B67DF9DC}" destId="{B915407F-352B-49C7-9C22-A5F2108F6A47}" srcOrd="7" destOrd="0" presId="urn:microsoft.com/office/officeart/2005/8/layout/vList2"/>
    <dgm:cxn modelId="{9DBF59B6-801A-4E6C-AE3A-94E7CCB5728E}" type="presParOf" srcId="{4EDB2295-3FB9-4FD4-B3DA-E2A8B67DF9DC}" destId="{66210446-F7D2-43EE-936F-ABA261DDBF4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B0B364F-3D86-4870-90A1-9A147D078FD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6C4ABB-9AC2-479E-918B-C60435274648}">
      <dgm:prSet custT="1"/>
      <dgm:spPr>
        <a:solidFill>
          <a:schemeClr val="accent5"/>
        </a:solidFill>
      </dgm:spPr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Communication- Ask question, seek feedback and communicate concerns.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6820BA-F93C-4441-A036-3A71791F12F5}" type="parTrans" cxnId="{B996CB52-A87B-4080-A169-28476E8ADAC3}">
      <dgm:prSet/>
      <dgm:spPr/>
      <dgm:t>
        <a:bodyPr/>
        <a:lstStyle/>
        <a:p>
          <a:endParaRPr lang="en-US"/>
        </a:p>
      </dgm:t>
    </dgm:pt>
    <dgm:pt modelId="{397EBB7C-3B7F-46D5-99A6-C306ED4CF1AB}" type="sibTrans" cxnId="{B996CB52-A87B-4080-A169-28476E8ADAC3}">
      <dgm:prSet/>
      <dgm:spPr/>
      <dgm:t>
        <a:bodyPr/>
        <a:lstStyle/>
        <a:p>
          <a:endParaRPr lang="en-US"/>
        </a:p>
      </dgm:t>
    </dgm:pt>
    <dgm:pt modelId="{55BF53BF-BE1E-44E0-A6A4-0BCD518FA5C1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Compassion- Maintain person-centred care while developing my skills.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C1D11DC-7BFD-4661-8933-FEE3DD8FF6AD}" type="parTrans" cxnId="{636C3C40-A313-4C3F-A684-5AE4F6E454B7}">
      <dgm:prSet/>
      <dgm:spPr/>
      <dgm:t>
        <a:bodyPr/>
        <a:lstStyle/>
        <a:p>
          <a:endParaRPr lang="en-US"/>
        </a:p>
      </dgm:t>
    </dgm:pt>
    <dgm:pt modelId="{6656DA31-99BD-4021-B65B-17D18A489B4C}" type="sibTrans" cxnId="{636C3C40-A313-4C3F-A684-5AE4F6E454B7}">
      <dgm:prSet/>
      <dgm:spPr/>
      <dgm:t>
        <a:bodyPr/>
        <a:lstStyle/>
        <a:p>
          <a:endParaRPr lang="en-US"/>
        </a:p>
      </dgm:t>
    </dgm:pt>
    <dgm:pt modelId="{D9257243-D3D0-419D-AD82-3DF0C3DA4675}">
      <dgm:prSet custT="1"/>
      <dgm:spPr>
        <a:solidFill>
          <a:schemeClr val="accent5"/>
        </a:solidFill>
      </dgm:spPr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Patience- Give myself time to develop confidence and clinical knowledge.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CF3AC1-7A83-44E1-A7B8-473DDE725B56}" type="parTrans" cxnId="{DA00F360-880A-439A-AE50-3C22C697606F}">
      <dgm:prSet/>
      <dgm:spPr/>
      <dgm:t>
        <a:bodyPr/>
        <a:lstStyle/>
        <a:p>
          <a:endParaRPr lang="en-US"/>
        </a:p>
      </dgm:t>
    </dgm:pt>
    <dgm:pt modelId="{16E5D21E-A2D2-49D9-A7AF-1DF3BE90693C}" type="sibTrans" cxnId="{DA00F360-880A-439A-AE50-3C22C697606F}">
      <dgm:prSet/>
      <dgm:spPr/>
      <dgm:t>
        <a:bodyPr/>
        <a:lstStyle/>
        <a:p>
          <a:endParaRPr lang="en-US"/>
        </a:p>
      </dgm:t>
    </dgm:pt>
    <dgm:pt modelId="{4D8AB3BF-CC89-4488-B9D4-5C9425F5228A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Teamwork- Learn from nurses and other healthcare professionals.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DC682C8-B380-41F1-9FEA-6966EA0B9EF6}" type="parTrans" cxnId="{BB60D1D6-D782-4A76-B33D-016BD015D4FA}">
      <dgm:prSet/>
      <dgm:spPr/>
      <dgm:t>
        <a:bodyPr/>
        <a:lstStyle/>
        <a:p>
          <a:endParaRPr lang="en-US"/>
        </a:p>
      </dgm:t>
    </dgm:pt>
    <dgm:pt modelId="{21185950-8B52-40C3-8041-711B822454CD}" type="sibTrans" cxnId="{BB60D1D6-D782-4A76-B33D-016BD015D4FA}">
      <dgm:prSet/>
      <dgm:spPr/>
      <dgm:t>
        <a:bodyPr/>
        <a:lstStyle/>
        <a:p>
          <a:endParaRPr lang="en-US"/>
        </a:p>
      </dgm:t>
    </dgm:pt>
    <dgm:pt modelId="{85825C96-3898-4CD7-BB48-CB6C032B0B70}">
      <dgm:prSet custT="1"/>
      <dgm:spPr>
        <a:solidFill>
          <a:schemeClr val="accent5"/>
        </a:solidFill>
      </dgm:spPr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Experience- Use previous experience to build relationships with patients.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38C1E06-EDC5-4772-88D7-56F06D79CA2A}" type="parTrans" cxnId="{26869186-525C-44D4-80DF-7557B48DA8E9}">
      <dgm:prSet/>
      <dgm:spPr/>
      <dgm:t>
        <a:bodyPr/>
        <a:lstStyle/>
        <a:p>
          <a:endParaRPr lang="en-US"/>
        </a:p>
      </dgm:t>
    </dgm:pt>
    <dgm:pt modelId="{49FD290A-EC51-4BDF-AC89-27712AF370A0}" type="sibTrans" cxnId="{26869186-525C-44D4-80DF-7557B48DA8E9}">
      <dgm:prSet/>
      <dgm:spPr/>
      <dgm:t>
        <a:bodyPr/>
        <a:lstStyle/>
        <a:p>
          <a:endParaRPr lang="en-US"/>
        </a:p>
      </dgm:t>
    </dgm:pt>
    <dgm:pt modelId="{2BDB09D4-29CA-49F5-8A9A-23D578E7F7B2}" type="pres">
      <dgm:prSet presAssocID="{5B0B364F-3D86-4870-90A1-9A147D078FD2}" presName="linear" presStyleCnt="0">
        <dgm:presLayoutVars>
          <dgm:animLvl val="lvl"/>
          <dgm:resizeHandles val="exact"/>
        </dgm:presLayoutVars>
      </dgm:prSet>
      <dgm:spPr/>
    </dgm:pt>
    <dgm:pt modelId="{1CD63065-2F84-4520-9EA4-104DA6BD5766}" type="pres">
      <dgm:prSet presAssocID="{B16C4ABB-9AC2-479E-918B-C6043527464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FDADFBD-A00F-409B-98C0-F8B95FD12BF1}" type="pres">
      <dgm:prSet presAssocID="{397EBB7C-3B7F-46D5-99A6-C306ED4CF1AB}" presName="spacer" presStyleCnt="0"/>
      <dgm:spPr/>
    </dgm:pt>
    <dgm:pt modelId="{B2271A48-DA8C-434E-A57C-1EA7E549D38C}" type="pres">
      <dgm:prSet presAssocID="{55BF53BF-BE1E-44E0-A6A4-0BCD518FA5C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03F38A7-A659-433E-8024-22B7CC09CBF6}" type="pres">
      <dgm:prSet presAssocID="{6656DA31-99BD-4021-B65B-17D18A489B4C}" presName="spacer" presStyleCnt="0"/>
      <dgm:spPr/>
    </dgm:pt>
    <dgm:pt modelId="{E054811B-E2E0-46FC-AB6B-0E0A1039D300}" type="pres">
      <dgm:prSet presAssocID="{D9257243-D3D0-419D-AD82-3DF0C3DA467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B73F79E-F2DA-4E8B-B797-7A2774297D52}" type="pres">
      <dgm:prSet presAssocID="{16E5D21E-A2D2-49D9-A7AF-1DF3BE90693C}" presName="spacer" presStyleCnt="0"/>
      <dgm:spPr/>
    </dgm:pt>
    <dgm:pt modelId="{5ECFE217-83F3-48E6-8AA4-53B94B9B1115}" type="pres">
      <dgm:prSet presAssocID="{4D8AB3BF-CC89-4488-B9D4-5C9425F5228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68E09FB-F3C1-4338-841C-ACBD047CCD18}" type="pres">
      <dgm:prSet presAssocID="{21185950-8B52-40C3-8041-711B822454CD}" presName="spacer" presStyleCnt="0"/>
      <dgm:spPr/>
    </dgm:pt>
    <dgm:pt modelId="{1EB9C482-8BBF-48B3-8A2C-B04D3A900CBA}" type="pres">
      <dgm:prSet presAssocID="{85825C96-3898-4CD7-BB48-CB6C032B0B7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087F105-C298-44B0-B45C-B2EE49758214}" type="presOf" srcId="{5B0B364F-3D86-4870-90A1-9A147D078FD2}" destId="{2BDB09D4-29CA-49F5-8A9A-23D578E7F7B2}" srcOrd="0" destOrd="0" presId="urn:microsoft.com/office/officeart/2005/8/layout/vList2"/>
    <dgm:cxn modelId="{28BA8607-9E93-4719-A629-91395B12FF21}" type="presOf" srcId="{85825C96-3898-4CD7-BB48-CB6C032B0B70}" destId="{1EB9C482-8BBF-48B3-8A2C-B04D3A900CBA}" srcOrd="0" destOrd="0" presId="urn:microsoft.com/office/officeart/2005/8/layout/vList2"/>
    <dgm:cxn modelId="{869F1E1C-99B3-4368-BB8C-4ABD1F6EB137}" type="presOf" srcId="{B16C4ABB-9AC2-479E-918B-C60435274648}" destId="{1CD63065-2F84-4520-9EA4-104DA6BD5766}" srcOrd="0" destOrd="0" presId="urn:microsoft.com/office/officeart/2005/8/layout/vList2"/>
    <dgm:cxn modelId="{A8BD2E39-012E-4E3A-86EF-406BD2CF43F8}" type="presOf" srcId="{4D8AB3BF-CC89-4488-B9D4-5C9425F5228A}" destId="{5ECFE217-83F3-48E6-8AA4-53B94B9B1115}" srcOrd="0" destOrd="0" presId="urn:microsoft.com/office/officeart/2005/8/layout/vList2"/>
    <dgm:cxn modelId="{636C3C40-A313-4C3F-A684-5AE4F6E454B7}" srcId="{5B0B364F-3D86-4870-90A1-9A147D078FD2}" destId="{55BF53BF-BE1E-44E0-A6A4-0BCD518FA5C1}" srcOrd="1" destOrd="0" parTransId="{8C1D11DC-7BFD-4661-8933-FEE3DD8FF6AD}" sibTransId="{6656DA31-99BD-4021-B65B-17D18A489B4C}"/>
    <dgm:cxn modelId="{DA00F360-880A-439A-AE50-3C22C697606F}" srcId="{5B0B364F-3D86-4870-90A1-9A147D078FD2}" destId="{D9257243-D3D0-419D-AD82-3DF0C3DA4675}" srcOrd="2" destOrd="0" parTransId="{DCCF3AC1-7A83-44E1-A7B8-473DDE725B56}" sibTransId="{16E5D21E-A2D2-49D9-A7AF-1DF3BE90693C}"/>
    <dgm:cxn modelId="{B996CB52-A87B-4080-A169-28476E8ADAC3}" srcId="{5B0B364F-3D86-4870-90A1-9A147D078FD2}" destId="{B16C4ABB-9AC2-479E-918B-C60435274648}" srcOrd="0" destOrd="0" parTransId="{C46820BA-F93C-4441-A036-3A71791F12F5}" sibTransId="{397EBB7C-3B7F-46D5-99A6-C306ED4CF1AB}"/>
    <dgm:cxn modelId="{26869186-525C-44D4-80DF-7557B48DA8E9}" srcId="{5B0B364F-3D86-4870-90A1-9A147D078FD2}" destId="{85825C96-3898-4CD7-BB48-CB6C032B0B70}" srcOrd="4" destOrd="0" parTransId="{338C1E06-EDC5-4772-88D7-56F06D79CA2A}" sibTransId="{49FD290A-EC51-4BDF-AC89-27712AF370A0}"/>
    <dgm:cxn modelId="{A7EF17C5-85E9-42A1-A10A-52F6683293F1}" type="presOf" srcId="{D9257243-D3D0-419D-AD82-3DF0C3DA4675}" destId="{E054811B-E2E0-46FC-AB6B-0E0A1039D300}" srcOrd="0" destOrd="0" presId="urn:microsoft.com/office/officeart/2005/8/layout/vList2"/>
    <dgm:cxn modelId="{8BBBC8C7-7EB0-40C1-81D9-53B2F3E90395}" type="presOf" srcId="{55BF53BF-BE1E-44E0-A6A4-0BCD518FA5C1}" destId="{B2271A48-DA8C-434E-A57C-1EA7E549D38C}" srcOrd="0" destOrd="0" presId="urn:microsoft.com/office/officeart/2005/8/layout/vList2"/>
    <dgm:cxn modelId="{BB60D1D6-D782-4A76-B33D-016BD015D4FA}" srcId="{5B0B364F-3D86-4870-90A1-9A147D078FD2}" destId="{4D8AB3BF-CC89-4488-B9D4-5C9425F5228A}" srcOrd="3" destOrd="0" parTransId="{9DC682C8-B380-41F1-9FEA-6966EA0B9EF6}" sibTransId="{21185950-8B52-40C3-8041-711B822454CD}"/>
    <dgm:cxn modelId="{64A30829-131F-4E8C-9EEB-0CE97A2AF3A0}" type="presParOf" srcId="{2BDB09D4-29CA-49F5-8A9A-23D578E7F7B2}" destId="{1CD63065-2F84-4520-9EA4-104DA6BD5766}" srcOrd="0" destOrd="0" presId="urn:microsoft.com/office/officeart/2005/8/layout/vList2"/>
    <dgm:cxn modelId="{EAD0DC42-91C7-4153-B32A-22E13A5903A8}" type="presParOf" srcId="{2BDB09D4-29CA-49F5-8A9A-23D578E7F7B2}" destId="{1FDADFBD-A00F-409B-98C0-F8B95FD12BF1}" srcOrd="1" destOrd="0" presId="urn:microsoft.com/office/officeart/2005/8/layout/vList2"/>
    <dgm:cxn modelId="{1338D415-58D7-4CB1-A084-12F50AD6B332}" type="presParOf" srcId="{2BDB09D4-29CA-49F5-8A9A-23D578E7F7B2}" destId="{B2271A48-DA8C-434E-A57C-1EA7E549D38C}" srcOrd="2" destOrd="0" presId="urn:microsoft.com/office/officeart/2005/8/layout/vList2"/>
    <dgm:cxn modelId="{078B2BBC-55AD-43B7-A19F-8A59CD38C140}" type="presParOf" srcId="{2BDB09D4-29CA-49F5-8A9A-23D578E7F7B2}" destId="{403F38A7-A659-433E-8024-22B7CC09CBF6}" srcOrd="3" destOrd="0" presId="urn:microsoft.com/office/officeart/2005/8/layout/vList2"/>
    <dgm:cxn modelId="{79CED7AA-B1FC-4365-AC0A-4A09E8AA7474}" type="presParOf" srcId="{2BDB09D4-29CA-49F5-8A9A-23D578E7F7B2}" destId="{E054811B-E2E0-46FC-AB6B-0E0A1039D300}" srcOrd="4" destOrd="0" presId="urn:microsoft.com/office/officeart/2005/8/layout/vList2"/>
    <dgm:cxn modelId="{4F6851E8-8BDE-4491-AC7E-2F5E15106B17}" type="presParOf" srcId="{2BDB09D4-29CA-49F5-8A9A-23D578E7F7B2}" destId="{BB73F79E-F2DA-4E8B-B797-7A2774297D52}" srcOrd="5" destOrd="0" presId="urn:microsoft.com/office/officeart/2005/8/layout/vList2"/>
    <dgm:cxn modelId="{B51F1EBC-31CA-4530-8794-04AA9AD7967F}" type="presParOf" srcId="{2BDB09D4-29CA-49F5-8A9A-23D578E7F7B2}" destId="{5ECFE217-83F3-48E6-8AA4-53B94B9B1115}" srcOrd="6" destOrd="0" presId="urn:microsoft.com/office/officeart/2005/8/layout/vList2"/>
    <dgm:cxn modelId="{4A242334-3AAE-4CD3-91D3-6EB74BA27053}" type="presParOf" srcId="{2BDB09D4-29CA-49F5-8A9A-23D578E7F7B2}" destId="{368E09FB-F3C1-4338-841C-ACBD047CCD18}" srcOrd="7" destOrd="0" presId="urn:microsoft.com/office/officeart/2005/8/layout/vList2"/>
    <dgm:cxn modelId="{3A26EA27-F0F6-4030-AC64-B3B97642D7C6}" type="presParOf" srcId="{2BDB09D4-29CA-49F5-8A9A-23D578E7F7B2}" destId="{1EB9C482-8BBF-48B3-8A2C-B04D3A900CB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53E5682-BF7A-4B12-B3DD-ABE5A079DBCF}" type="doc">
      <dgm:prSet loTypeId="urn:microsoft.com/office/officeart/2005/8/layout/default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C0C2BFF-3E13-4D27-A4C2-1C3EE4B38F07}">
      <dgm:prSet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/>
            <a:t>Now- </a:t>
          </a:r>
          <a:endParaRPr lang="en-US"/>
        </a:p>
      </dgm:t>
    </dgm:pt>
    <dgm:pt modelId="{50E410BC-CE4A-4EFD-9909-E4C30F334536}" type="parTrans" cxnId="{15D0E674-482A-433F-8BA8-43D5D2C534A9}">
      <dgm:prSet/>
      <dgm:spPr/>
      <dgm:t>
        <a:bodyPr/>
        <a:lstStyle/>
        <a:p>
          <a:endParaRPr lang="en-US"/>
        </a:p>
      </dgm:t>
    </dgm:pt>
    <dgm:pt modelId="{30323F07-BED3-44B6-BEB2-9EED69B1ABDE}" type="sibTrans" cxnId="{15D0E674-482A-433F-8BA8-43D5D2C534A9}">
      <dgm:prSet/>
      <dgm:spPr/>
      <dgm:t>
        <a:bodyPr/>
        <a:lstStyle/>
        <a:p>
          <a:endParaRPr lang="en-US"/>
        </a:p>
      </dgm:t>
    </dgm:pt>
    <dgm:pt modelId="{D4ACDCA7-EF77-4FE7-96C8-0B7FB98A2B3C}">
      <dgm:prSet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/>
            <a:t>Continue my nursing education</a:t>
          </a:r>
          <a:endParaRPr lang="en-US"/>
        </a:p>
      </dgm:t>
    </dgm:pt>
    <dgm:pt modelId="{DD7F9197-D95A-4A84-86DB-391324113346}" type="parTrans" cxnId="{9015BDD5-F014-4BCA-A805-6389DF2258B0}">
      <dgm:prSet/>
      <dgm:spPr/>
      <dgm:t>
        <a:bodyPr/>
        <a:lstStyle/>
        <a:p>
          <a:endParaRPr lang="en-US"/>
        </a:p>
      </dgm:t>
    </dgm:pt>
    <dgm:pt modelId="{BB67FCA6-978B-4E93-9226-7C7045440E18}" type="sibTrans" cxnId="{9015BDD5-F014-4BCA-A805-6389DF2258B0}">
      <dgm:prSet/>
      <dgm:spPr/>
      <dgm:t>
        <a:bodyPr/>
        <a:lstStyle/>
        <a:p>
          <a:endParaRPr lang="en-US"/>
        </a:p>
      </dgm:t>
    </dgm:pt>
    <dgm:pt modelId="{3CC57DC6-7634-4D5C-9CBD-3E0B7E949029}">
      <dgm:prSet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/>
            <a:t>Make the most of clinical placements</a:t>
          </a:r>
          <a:endParaRPr lang="en-US"/>
        </a:p>
      </dgm:t>
    </dgm:pt>
    <dgm:pt modelId="{2D4488D4-FE2C-4E97-A232-24B98C620F76}" type="parTrans" cxnId="{00B71179-4800-4EFD-BE5E-073FD3797CD7}">
      <dgm:prSet/>
      <dgm:spPr/>
      <dgm:t>
        <a:bodyPr/>
        <a:lstStyle/>
        <a:p>
          <a:endParaRPr lang="en-US"/>
        </a:p>
      </dgm:t>
    </dgm:pt>
    <dgm:pt modelId="{AB55597E-3D09-42EE-BE9C-B9527F43C0F8}" type="sibTrans" cxnId="{00B71179-4800-4EFD-BE5E-073FD3797CD7}">
      <dgm:prSet/>
      <dgm:spPr/>
      <dgm:t>
        <a:bodyPr/>
        <a:lstStyle/>
        <a:p>
          <a:endParaRPr lang="en-US"/>
        </a:p>
      </dgm:t>
    </dgm:pt>
    <dgm:pt modelId="{20DA81E5-5B0C-45AD-9020-A53F712F2D89}">
      <dgm:prSet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/>
            <a:t>Develop my clinical knowledge</a:t>
          </a:r>
          <a:endParaRPr lang="en-US"/>
        </a:p>
      </dgm:t>
    </dgm:pt>
    <dgm:pt modelId="{9970314B-7331-4F01-BE3E-317D3902CF85}" type="parTrans" cxnId="{3FA071CF-C703-41D8-8FE8-825702CF2F11}">
      <dgm:prSet/>
      <dgm:spPr/>
      <dgm:t>
        <a:bodyPr/>
        <a:lstStyle/>
        <a:p>
          <a:endParaRPr lang="en-US"/>
        </a:p>
      </dgm:t>
    </dgm:pt>
    <dgm:pt modelId="{333A64CC-A2FA-451F-B8EA-EDB86C0C485B}" type="sibTrans" cxnId="{3FA071CF-C703-41D8-8FE8-825702CF2F11}">
      <dgm:prSet/>
      <dgm:spPr/>
      <dgm:t>
        <a:bodyPr/>
        <a:lstStyle/>
        <a:p>
          <a:endParaRPr lang="en-US"/>
        </a:p>
      </dgm:t>
    </dgm:pt>
    <dgm:pt modelId="{930B4FF2-CB2F-4C0E-9D0B-7778DE3D216C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/>
            <a:t>Next- </a:t>
          </a:r>
          <a:endParaRPr lang="en-US"/>
        </a:p>
      </dgm:t>
    </dgm:pt>
    <dgm:pt modelId="{D2E543C8-7AF9-4C0B-8A2E-6B17A0F03F55}" type="parTrans" cxnId="{BF24F5EC-0E93-4F98-851B-FAC4756FBB28}">
      <dgm:prSet/>
      <dgm:spPr/>
      <dgm:t>
        <a:bodyPr/>
        <a:lstStyle/>
        <a:p>
          <a:endParaRPr lang="en-US"/>
        </a:p>
      </dgm:t>
    </dgm:pt>
    <dgm:pt modelId="{E246E83F-E479-41A1-9293-CE20C4772BBE}" type="sibTrans" cxnId="{BF24F5EC-0E93-4F98-851B-FAC4756FBB28}">
      <dgm:prSet/>
      <dgm:spPr/>
      <dgm:t>
        <a:bodyPr/>
        <a:lstStyle/>
        <a:p>
          <a:endParaRPr lang="en-US"/>
        </a:p>
      </dgm:t>
    </dgm:pt>
    <dgm:pt modelId="{D9D6E897-924D-472A-9F8B-6C29C47884E3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/>
            <a:t>Build confidence through practice and feedback</a:t>
          </a:r>
          <a:endParaRPr lang="en-US"/>
        </a:p>
      </dgm:t>
    </dgm:pt>
    <dgm:pt modelId="{57C0F06D-C35F-4B2E-9AA7-FC8BC64A78D5}" type="parTrans" cxnId="{B30430DA-B708-4324-818A-EABDE3117D3E}">
      <dgm:prSet/>
      <dgm:spPr/>
      <dgm:t>
        <a:bodyPr/>
        <a:lstStyle/>
        <a:p>
          <a:endParaRPr lang="en-US"/>
        </a:p>
      </dgm:t>
    </dgm:pt>
    <dgm:pt modelId="{34165822-9361-4FD7-B5B9-472A6AB8C250}" type="sibTrans" cxnId="{B30430DA-B708-4324-818A-EABDE3117D3E}">
      <dgm:prSet/>
      <dgm:spPr/>
      <dgm:t>
        <a:bodyPr/>
        <a:lstStyle/>
        <a:p>
          <a:endParaRPr lang="en-US"/>
        </a:p>
      </dgm:t>
    </dgm:pt>
    <dgm:pt modelId="{966BDA3D-61A3-4FE3-8AA1-01D15A49C9B7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/>
            <a:t>Develop teamwork and leadership skills</a:t>
          </a:r>
          <a:endParaRPr lang="en-US"/>
        </a:p>
      </dgm:t>
    </dgm:pt>
    <dgm:pt modelId="{B4727EE7-4207-42A5-A989-9453E3BE920B}" type="parTrans" cxnId="{5B8E5292-55C9-487A-81FC-31521C7FB380}">
      <dgm:prSet/>
      <dgm:spPr/>
      <dgm:t>
        <a:bodyPr/>
        <a:lstStyle/>
        <a:p>
          <a:endParaRPr lang="en-US"/>
        </a:p>
      </dgm:t>
    </dgm:pt>
    <dgm:pt modelId="{6A2E3BEA-C2E0-4AEC-BCBE-EFDBB2286F96}" type="sibTrans" cxnId="{5B8E5292-55C9-487A-81FC-31521C7FB380}">
      <dgm:prSet/>
      <dgm:spPr/>
      <dgm:t>
        <a:bodyPr/>
        <a:lstStyle/>
        <a:p>
          <a:endParaRPr lang="en-US"/>
        </a:p>
      </dgm:t>
    </dgm:pt>
    <dgm:pt modelId="{8892139C-CAEB-4D0F-8200-180AAEC82221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/>
            <a:t>Improve evidence-based practice</a:t>
          </a:r>
          <a:endParaRPr lang="en-US"/>
        </a:p>
      </dgm:t>
    </dgm:pt>
    <dgm:pt modelId="{97B7D9B9-8CB4-451C-9613-6412084325A6}" type="parTrans" cxnId="{8EBD2416-2BFD-4D6B-B9AE-5718B09ECB9E}">
      <dgm:prSet/>
      <dgm:spPr/>
      <dgm:t>
        <a:bodyPr/>
        <a:lstStyle/>
        <a:p>
          <a:endParaRPr lang="en-US"/>
        </a:p>
      </dgm:t>
    </dgm:pt>
    <dgm:pt modelId="{59F4EC65-8286-459B-9028-89F058D449CA}" type="sibTrans" cxnId="{8EBD2416-2BFD-4D6B-B9AE-5718B09ECB9E}">
      <dgm:prSet/>
      <dgm:spPr/>
      <dgm:t>
        <a:bodyPr/>
        <a:lstStyle/>
        <a:p>
          <a:endParaRPr lang="en-US"/>
        </a:p>
      </dgm:t>
    </dgm:pt>
    <dgm:pt modelId="{D74D1C13-CF8D-45A5-9820-B3FE53E91981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/>
            <a:t>Future-</a:t>
          </a:r>
          <a:endParaRPr lang="en-US"/>
        </a:p>
      </dgm:t>
    </dgm:pt>
    <dgm:pt modelId="{F8229130-CB76-4ECF-86A9-14ECC2575715}" type="parTrans" cxnId="{788DFFF8-53FE-4F6A-9B89-14EAB3E08F1D}">
      <dgm:prSet/>
      <dgm:spPr/>
      <dgm:t>
        <a:bodyPr/>
        <a:lstStyle/>
        <a:p>
          <a:endParaRPr lang="en-US"/>
        </a:p>
      </dgm:t>
    </dgm:pt>
    <dgm:pt modelId="{1FCB8070-AFED-423E-ADAA-DFC8134F78AB}" type="sibTrans" cxnId="{788DFFF8-53FE-4F6A-9B89-14EAB3E08F1D}">
      <dgm:prSet/>
      <dgm:spPr/>
      <dgm:t>
        <a:bodyPr/>
        <a:lstStyle/>
        <a:p>
          <a:endParaRPr lang="en-US"/>
        </a:p>
      </dgm:t>
    </dgm:pt>
    <dgm:pt modelId="{067C493E-81FF-494D-B704-24C24AED4CFB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/>
            <a:t>Achieve NMC registration</a:t>
          </a:r>
          <a:endParaRPr lang="en-US"/>
        </a:p>
      </dgm:t>
    </dgm:pt>
    <dgm:pt modelId="{CAF471BA-14E1-4D69-94AD-A7924A18FC67}" type="parTrans" cxnId="{CE009C3A-37BC-440C-AF7A-AB06032F6A64}">
      <dgm:prSet/>
      <dgm:spPr/>
      <dgm:t>
        <a:bodyPr/>
        <a:lstStyle/>
        <a:p>
          <a:endParaRPr lang="en-US"/>
        </a:p>
      </dgm:t>
    </dgm:pt>
    <dgm:pt modelId="{FC286CB6-CB00-4972-8B56-29861B4DE8B8}" type="sibTrans" cxnId="{CE009C3A-37BC-440C-AF7A-AB06032F6A64}">
      <dgm:prSet/>
      <dgm:spPr/>
      <dgm:t>
        <a:bodyPr/>
        <a:lstStyle/>
        <a:p>
          <a:endParaRPr lang="en-US"/>
        </a:p>
      </dgm:t>
    </dgm:pt>
    <dgm:pt modelId="{2E0882C3-F775-46FB-9179-2DA6E05D429D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/>
            <a:t>Apply for Registered Nurse roles</a:t>
          </a:r>
          <a:endParaRPr lang="en-US"/>
        </a:p>
      </dgm:t>
    </dgm:pt>
    <dgm:pt modelId="{B4CBA1DE-EB51-432B-A443-D05B293AF6F0}" type="parTrans" cxnId="{51BDC15B-C489-490A-B47D-55BD269099FD}">
      <dgm:prSet/>
      <dgm:spPr/>
      <dgm:t>
        <a:bodyPr/>
        <a:lstStyle/>
        <a:p>
          <a:endParaRPr lang="en-US"/>
        </a:p>
      </dgm:t>
    </dgm:pt>
    <dgm:pt modelId="{5E1906E1-336A-4956-8615-D18F4A521CBF}" type="sibTrans" cxnId="{51BDC15B-C489-490A-B47D-55BD269099FD}">
      <dgm:prSet/>
      <dgm:spPr/>
      <dgm:t>
        <a:bodyPr/>
        <a:lstStyle/>
        <a:p>
          <a:endParaRPr lang="en-US"/>
        </a:p>
      </dgm:t>
    </dgm:pt>
    <dgm:pt modelId="{8518EA03-5B4A-4395-9D53-98FA5911AD9A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/>
            <a:t>Provide safe, compassionate and person-centred care</a:t>
          </a:r>
          <a:endParaRPr lang="en-US"/>
        </a:p>
      </dgm:t>
    </dgm:pt>
    <dgm:pt modelId="{5AADDAF0-F8DE-4C16-95EC-8CEA7978702B}" type="parTrans" cxnId="{21C6A211-980C-4C5C-8289-BA1F156B5BAC}">
      <dgm:prSet/>
      <dgm:spPr/>
      <dgm:t>
        <a:bodyPr/>
        <a:lstStyle/>
        <a:p>
          <a:endParaRPr lang="en-US"/>
        </a:p>
      </dgm:t>
    </dgm:pt>
    <dgm:pt modelId="{AF5D9C4E-52AB-4FE8-9580-8FADA6A30A66}" type="sibTrans" cxnId="{21C6A211-980C-4C5C-8289-BA1F156B5BAC}">
      <dgm:prSet/>
      <dgm:spPr/>
      <dgm:t>
        <a:bodyPr/>
        <a:lstStyle/>
        <a:p>
          <a:endParaRPr lang="en-US"/>
        </a:p>
      </dgm:t>
    </dgm:pt>
    <dgm:pt modelId="{A48CCD47-4F5F-4B97-9F01-D9559411DDBE}" type="pres">
      <dgm:prSet presAssocID="{B53E5682-BF7A-4B12-B3DD-ABE5A079DBCF}" presName="diagram" presStyleCnt="0">
        <dgm:presLayoutVars>
          <dgm:dir/>
          <dgm:resizeHandles val="exact"/>
        </dgm:presLayoutVars>
      </dgm:prSet>
      <dgm:spPr/>
    </dgm:pt>
    <dgm:pt modelId="{F87624ED-DD2E-453C-909A-1EFCEDA19695}" type="pres">
      <dgm:prSet presAssocID="{EC0C2BFF-3E13-4D27-A4C2-1C3EE4B38F07}" presName="node" presStyleLbl="node1" presStyleIdx="0" presStyleCnt="12">
        <dgm:presLayoutVars>
          <dgm:bulletEnabled val="1"/>
        </dgm:presLayoutVars>
      </dgm:prSet>
      <dgm:spPr/>
    </dgm:pt>
    <dgm:pt modelId="{BEA43D43-FF16-484D-8725-B417FFDA9D0B}" type="pres">
      <dgm:prSet presAssocID="{30323F07-BED3-44B6-BEB2-9EED69B1ABDE}" presName="sibTrans" presStyleCnt="0"/>
      <dgm:spPr/>
    </dgm:pt>
    <dgm:pt modelId="{ACF19C2D-D668-439E-8921-526463EB2686}" type="pres">
      <dgm:prSet presAssocID="{D4ACDCA7-EF77-4FE7-96C8-0B7FB98A2B3C}" presName="node" presStyleLbl="node1" presStyleIdx="1" presStyleCnt="12">
        <dgm:presLayoutVars>
          <dgm:bulletEnabled val="1"/>
        </dgm:presLayoutVars>
      </dgm:prSet>
      <dgm:spPr/>
    </dgm:pt>
    <dgm:pt modelId="{28253E81-346B-4E5D-BE29-C336A796E5CF}" type="pres">
      <dgm:prSet presAssocID="{BB67FCA6-978B-4E93-9226-7C7045440E18}" presName="sibTrans" presStyleCnt="0"/>
      <dgm:spPr/>
    </dgm:pt>
    <dgm:pt modelId="{0EA166DA-E764-4BF1-9969-F71B9996337C}" type="pres">
      <dgm:prSet presAssocID="{3CC57DC6-7634-4D5C-9CBD-3E0B7E949029}" presName="node" presStyleLbl="node1" presStyleIdx="2" presStyleCnt="12">
        <dgm:presLayoutVars>
          <dgm:bulletEnabled val="1"/>
        </dgm:presLayoutVars>
      </dgm:prSet>
      <dgm:spPr/>
    </dgm:pt>
    <dgm:pt modelId="{CC53B7BF-1F24-4B9A-B874-306A228F2FDE}" type="pres">
      <dgm:prSet presAssocID="{AB55597E-3D09-42EE-BE9C-B9527F43C0F8}" presName="sibTrans" presStyleCnt="0"/>
      <dgm:spPr/>
    </dgm:pt>
    <dgm:pt modelId="{3589F34C-0893-4372-8FBB-28051F07156F}" type="pres">
      <dgm:prSet presAssocID="{20DA81E5-5B0C-45AD-9020-A53F712F2D89}" presName="node" presStyleLbl="node1" presStyleIdx="3" presStyleCnt="12">
        <dgm:presLayoutVars>
          <dgm:bulletEnabled val="1"/>
        </dgm:presLayoutVars>
      </dgm:prSet>
      <dgm:spPr/>
    </dgm:pt>
    <dgm:pt modelId="{01405377-5B0E-4C19-9A56-AA10C1C31568}" type="pres">
      <dgm:prSet presAssocID="{333A64CC-A2FA-451F-B8EA-EDB86C0C485B}" presName="sibTrans" presStyleCnt="0"/>
      <dgm:spPr/>
    </dgm:pt>
    <dgm:pt modelId="{7D498FEC-D0C5-4947-8B27-92CC2825592A}" type="pres">
      <dgm:prSet presAssocID="{930B4FF2-CB2F-4C0E-9D0B-7778DE3D216C}" presName="node" presStyleLbl="node1" presStyleIdx="4" presStyleCnt="12">
        <dgm:presLayoutVars>
          <dgm:bulletEnabled val="1"/>
        </dgm:presLayoutVars>
      </dgm:prSet>
      <dgm:spPr/>
    </dgm:pt>
    <dgm:pt modelId="{8E38ADD8-459F-4EB7-91EB-93131AD11BEC}" type="pres">
      <dgm:prSet presAssocID="{E246E83F-E479-41A1-9293-CE20C4772BBE}" presName="sibTrans" presStyleCnt="0"/>
      <dgm:spPr/>
    </dgm:pt>
    <dgm:pt modelId="{3BE1F9A5-A956-4BAA-BDE8-4BB703D81262}" type="pres">
      <dgm:prSet presAssocID="{D9D6E897-924D-472A-9F8B-6C29C47884E3}" presName="node" presStyleLbl="node1" presStyleIdx="5" presStyleCnt="12">
        <dgm:presLayoutVars>
          <dgm:bulletEnabled val="1"/>
        </dgm:presLayoutVars>
      </dgm:prSet>
      <dgm:spPr/>
    </dgm:pt>
    <dgm:pt modelId="{984C01A7-B2FB-417B-9667-D90A92E0A5A3}" type="pres">
      <dgm:prSet presAssocID="{34165822-9361-4FD7-B5B9-472A6AB8C250}" presName="sibTrans" presStyleCnt="0"/>
      <dgm:spPr/>
    </dgm:pt>
    <dgm:pt modelId="{1737A3A3-EF4C-4ACF-8B07-D2E0828B1DF0}" type="pres">
      <dgm:prSet presAssocID="{966BDA3D-61A3-4FE3-8AA1-01D15A49C9B7}" presName="node" presStyleLbl="node1" presStyleIdx="6" presStyleCnt="12">
        <dgm:presLayoutVars>
          <dgm:bulletEnabled val="1"/>
        </dgm:presLayoutVars>
      </dgm:prSet>
      <dgm:spPr/>
    </dgm:pt>
    <dgm:pt modelId="{EF6CB41B-5592-47C9-8580-5A7B49203101}" type="pres">
      <dgm:prSet presAssocID="{6A2E3BEA-C2E0-4AEC-BCBE-EFDBB2286F96}" presName="sibTrans" presStyleCnt="0"/>
      <dgm:spPr/>
    </dgm:pt>
    <dgm:pt modelId="{A8EEF031-4BFF-45AE-97AD-AC4628C96ECA}" type="pres">
      <dgm:prSet presAssocID="{8892139C-CAEB-4D0F-8200-180AAEC82221}" presName="node" presStyleLbl="node1" presStyleIdx="7" presStyleCnt="12">
        <dgm:presLayoutVars>
          <dgm:bulletEnabled val="1"/>
        </dgm:presLayoutVars>
      </dgm:prSet>
      <dgm:spPr/>
    </dgm:pt>
    <dgm:pt modelId="{BE0E8789-BB5A-4D5B-A9FF-A75BAAE06FA3}" type="pres">
      <dgm:prSet presAssocID="{59F4EC65-8286-459B-9028-89F058D449CA}" presName="sibTrans" presStyleCnt="0"/>
      <dgm:spPr/>
    </dgm:pt>
    <dgm:pt modelId="{4736715E-CB35-427D-9E25-26B5FF63E677}" type="pres">
      <dgm:prSet presAssocID="{D74D1C13-CF8D-45A5-9820-B3FE53E91981}" presName="node" presStyleLbl="node1" presStyleIdx="8" presStyleCnt="12">
        <dgm:presLayoutVars>
          <dgm:bulletEnabled val="1"/>
        </dgm:presLayoutVars>
      </dgm:prSet>
      <dgm:spPr/>
    </dgm:pt>
    <dgm:pt modelId="{4F0BC299-DC06-4343-8DA3-4481C0E6B9EF}" type="pres">
      <dgm:prSet presAssocID="{1FCB8070-AFED-423E-ADAA-DFC8134F78AB}" presName="sibTrans" presStyleCnt="0"/>
      <dgm:spPr/>
    </dgm:pt>
    <dgm:pt modelId="{5F33C0CA-BDD9-43A3-B66C-2BDA1A86291A}" type="pres">
      <dgm:prSet presAssocID="{067C493E-81FF-494D-B704-24C24AED4CFB}" presName="node" presStyleLbl="node1" presStyleIdx="9" presStyleCnt="12">
        <dgm:presLayoutVars>
          <dgm:bulletEnabled val="1"/>
        </dgm:presLayoutVars>
      </dgm:prSet>
      <dgm:spPr/>
    </dgm:pt>
    <dgm:pt modelId="{E6BD7A00-FC5C-43B0-AF2A-15E479B84432}" type="pres">
      <dgm:prSet presAssocID="{FC286CB6-CB00-4972-8B56-29861B4DE8B8}" presName="sibTrans" presStyleCnt="0"/>
      <dgm:spPr/>
    </dgm:pt>
    <dgm:pt modelId="{0C088837-D40F-4377-912B-F2501ECEC09A}" type="pres">
      <dgm:prSet presAssocID="{2E0882C3-F775-46FB-9179-2DA6E05D429D}" presName="node" presStyleLbl="node1" presStyleIdx="10" presStyleCnt="12">
        <dgm:presLayoutVars>
          <dgm:bulletEnabled val="1"/>
        </dgm:presLayoutVars>
      </dgm:prSet>
      <dgm:spPr/>
    </dgm:pt>
    <dgm:pt modelId="{A8F3AABF-FD4F-478E-812C-1257B7101847}" type="pres">
      <dgm:prSet presAssocID="{5E1906E1-336A-4956-8615-D18F4A521CBF}" presName="sibTrans" presStyleCnt="0"/>
      <dgm:spPr/>
    </dgm:pt>
    <dgm:pt modelId="{4794DE0C-62AA-4B9F-A03A-B8BA76E417E3}" type="pres">
      <dgm:prSet presAssocID="{8518EA03-5B4A-4395-9D53-98FA5911AD9A}" presName="node" presStyleLbl="node1" presStyleIdx="11" presStyleCnt="12">
        <dgm:presLayoutVars>
          <dgm:bulletEnabled val="1"/>
        </dgm:presLayoutVars>
      </dgm:prSet>
      <dgm:spPr/>
    </dgm:pt>
  </dgm:ptLst>
  <dgm:cxnLst>
    <dgm:cxn modelId="{21C6A211-980C-4C5C-8289-BA1F156B5BAC}" srcId="{B53E5682-BF7A-4B12-B3DD-ABE5A079DBCF}" destId="{8518EA03-5B4A-4395-9D53-98FA5911AD9A}" srcOrd="11" destOrd="0" parTransId="{5AADDAF0-F8DE-4C16-95EC-8CEA7978702B}" sibTransId="{AF5D9C4E-52AB-4FE8-9580-8FADA6A30A66}"/>
    <dgm:cxn modelId="{8EBD2416-2BFD-4D6B-B9AE-5718B09ECB9E}" srcId="{B53E5682-BF7A-4B12-B3DD-ABE5A079DBCF}" destId="{8892139C-CAEB-4D0F-8200-180AAEC82221}" srcOrd="7" destOrd="0" parTransId="{97B7D9B9-8CB4-451C-9613-6412084325A6}" sibTransId="{59F4EC65-8286-459B-9028-89F058D449CA}"/>
    <dgm:cxn modelId="{E3042217-F939-4057-85A7-685A641D189B}" type="presOf" srcId="{966BDA3D-61A3-4FE3-8AA1-01D15A49C9B7}" destId="{1737A3A3-EF4C-4ACF-8B07-D2E0828B1DF0}" srcOrd="0" destOrd="0" presId="urn:microsoft.com/office/officeart/2005/8/layout/default"/>
    <dgm:cxn modelId="{CE009C3A-37BC-440C-AF7A-AB06032F6A64}" srcId="{B53E5682-BF7A-4B12-B3DD-ABE5A079DBCF}" destId="{067C493E-81FF-494D-B704-24C24AED4CFB}" srcOrd="9" destOrd="0" parTransId="{CAF471BA-14E1-4D69-94AD-A7924A18FC67}" sibTransId="{FC286CB6-CB00-4972-8B56-29861B4DE8B8}"/>
    <dgm:cxn modelId="{51BDC15B-C489-490A-B47D-55BD269099FD}" srcId="{B53E5682-BF7A-4B12-B3DD-ABE5A079DBCF}" destId="{2E0882C3-F775-46FB-9179-2DA6E05D429D}" srcOrd="10" destOrd="0" parTransId="{B4CBA1DE-EB51-432B-A443-D05B293AF6F0}" sibTransId="{5E1906E1-336A-4956-8615-D18F4A521CBF}"/>
    <dgm:cxn modelId="{650DC25F-98E3-4B63-B69E-E701BE41FD9B}" type="presOf" srcId="{930B4FF2-CB2F-4C0E-9D0B-7778DE3D216C}" destId="{7D498FEC-D0C5-4947-8B27-92CC2825592A}" srcOrd="0" destOrd="0" presId="urn:microsoft.com/office/officeart/2005/8/layout/default"/>
    <dgm:cxn modelId="{D3A11D42-83CB-4FBE-840B-721E3BEA79CE}" type="presOf" srcId="{8518EA03-5B4A-4395-9D53-98FA5911AD9A}" destId="{4794DE0C-62AA-4B9F-A03A-B8BA76E417E3}" srcOrd="0" destOrd="0" presId="urn:microsoft.com/office/officeart/2005/8/layout/default"/>
    <dgm:cxn modelId="{9CE9BC45-89B0-45E9-BD02-1CB081D8150B}" type="presOf" srcId="{2E0882C3-F775-46FB-9179-2DA6E05D429D}" destId="{0C088837-D40F-4377-912B-F2501ECEC09A}" srcOrd="0" destOrd="0" presId="urn:microsoft.com/office/officeart/2005/8/layout/default"/>
    <dgm:cxn modelId="{4CB1274A-074A-4BF4-9ADA-7C18A08C3DA5}" type="presOf" srcId="{B53E5682-BF7A-4B12-B3DD-ABE5A079DBCF}" destId="{A48CCD47-4F5F-4B97-9F01-D9559411DDBE}" srcOrd="0" destOrd="0" presId="urn:microsoft.com/office/officeart/2005/8/layout/default"/>
    <dgm:cxn modelId="{2D049F4E-49A9-4DB9-936A-5915196A4066}" type="presOf" srcId="{8892139C-CAEB-4D0F-8200-180AAEC82221}" destId="{A8EEF031-4BFF-45AE-97AD-AC4628C96ECA}" srcOrd="0" destOrd="0" presId="urn:microsoft.com/office/officeart/2005/8/layout/default"/>
    <dgm:cxn modelId="{E1E89873-BBFF-44DE-81C2-7A9425C98E12}" type="presOf" srcId="{EC0C2BFF-3E13-4D27-A4C2-1C3EE4B38F07}" destId="{F87624ED-DD2E-453C-909A-1EFCEDA19695}" srcOrd="0" destOrd="0" presId="urn:microsoft.com/office/officeart/2005/8/layout/default"/>
    <dgm:cxn modelId="{15D0E674-482A-433F-8BA8-43D5D2C534A9}" srcId="{B53E5682-BF7A-4B12-B3DD-ABE5A079DBCF}" destId="{EC0C2BFF-3E13-4D27-A4C2-1C3EE4B38F07}" srcOrd="0" destOrd="0" parTransId="{50E410BC-CE4A-4EFD-9909-E4C30F334536}" sibTransId="{30323F07-BED3-44B6-BEB2-9EED69B1ABDE}"/>
    <dgm:cxn modelId="{00B71179-4800-4EFD-BE5E-073FD3797CD7}" srcId="{B53E5682-BF7A-4B12-B3DD-ABE5A079DBCF}" destId="{3CC57DC6-7634-4D5C-9CBD-3E0B7E949029}" srcOrd="2" destOrd="0" parTransId="{2D4488D4-FE2C-4E97-A232-24B98C620F76}" sibTransId="{AB55597E-3D09-42EE-BE9C-B9527F43C0F8}"/>
    <dgm:cxn modelId="{5B8E5292-55C9-487A-81FC-31521C7FB380}" srcId="{B53E5682-BF7A-4B12-B3DD-ABE5A079DBCF}" destId="{966BDA3D-61A3-4FE3-8AA1-01D15A49C9B7}" srcOrd="6" destOrd="0" parTransId="{B4727EE7-4207-42A5-A989-9453E3BE920B}" sibTransId="{6A2E3BEA-C2E0-4AEC-BCBE-EFDBB2286F96}"/>
    <dgm:cxn modelId="{120DF296-3BBE-4BAC-960A-CC6A22B9E328}" type="presOf" srcId="{067C493E-81FF-494D-B704-24C24AED4CFB}" destId="{5F33C0CA-BDD9-43A3-B66C-2BDA1A86291A}" srcOrd="0" destOrd="0" presId="urn:microsoft.com/office/officeart/2005/8/layout/default"/>
    <dgm:cxn modelId="{077F21B3-1FDD-4394-8409-2B31B7B20202}" type="presOf" srcId="{3CC57DC6-7634-4D5C-9CBD-3E0B7E949029}" destId="{0EA166DA-E764-4BF1-9969-F71B9996337C}" srcOrd="0" destOrd="0" presId="urn:microsoft.com/office/officeart/2005/8/layout/default"/>
    <dgm:cxn modelId="{2B61DCBA-F1E9-4B56-BB05-6B81B766603E}" type="presOf" srcId="{D9D6E897-924D-472A-9F8B-6C29C47884E3}" destId="{3BE1F9A5-A956-4BAA-BDE8-4BB703D81262}" srcOrd="0" destOrd="0" presId="urn:microsoft.com/office/officeart/2005/8/layout/default"/>
    <dgm:cxn modelId="{1D7D84C3-F2B8-48F2-994E-BA6447F1FA83}" type="presOf" srcId="{D74D1C13-CF8D-45A5-9820-B3FE53E91981}" destId="{4736715E-CB35-427D-9E25-26B5FF63E677}" srcOrd="0" destOrd="0" presId="urn:microsoft.com/office/officeart/2005/8/layout/default"/>
    <dgm:cxn modelId="{AA0915C7-D8B1-4557-A15C-276485F46604}" type="presOf" srcId="{20DA81E5-5B0C-45AD-9020-A53F712F2D89}" destId="{3589F34C-0893-4372-8FBB-28051F07156F}" srcOrd="0" destOrd="0" presId="urn:microsoft.com/office/officeart/2005/8/layout/default"/>
    <dgm:cxn modelId="{3FA071CF-C703-41D8-8FE8-825702CF2F11}" srcId="{B53E5682-BF7A-4B12-B3DD-ABE5A079DBCF}" destId="{20DA81E5-5B0C-45AD-9020-A53F712F2D89}" srcOrd="3" destOrd="0" parTransId="{9970314B-7331-4F01-BE3E-317D3902CF85}" sibTransId="{333A64CC-A2FA-451F-B8EA-EDB86C0C485B}"/>
    <dgm:cxn modelId="{9015BDD5-F014-4BCA-A805-6389DF2258B0}" srcId="{B53E5682-BF7A-4B12-B3DD-ABE5A079DBCF}" destId="{D4ACDCA7-EF77-4FE7-96C8-0B7FB98A2B3C}" srcOrd="1" destOrd="0" parTransId="{DD7F9197-D95A-4A84-86DB-391324113346}" sibTransId="{BB67FCA6-978B-4E93-9226-7C7045440E18}"/>
    <dgm:cxn modelId="{B30430DA-B708-4324-818A-EABDE3117D3E}" srcId="{B53E5682-BF7A-4B12-B3DD-ABE5A079DBCF}" destId="{D9D6E897-924D-472A-9F8B-6C29C47884E3}" srcOrd="5" destOrd="0" parTransId="{57C0F06D-C35F-4B2E-9AA7-FC8BC64A78D5}" sibTransId="{34165822-9361-4FD7-B5B9-472A6AB8C250}"/>
    <dgm:cxn modelId="{BF24F5EC-0E93-4F98-851B-FAC4756FBB28}" srcId="{B53E5682-BF7A-4B12-B3DD-ABE5A079DBCF}" destId="{930B4FF2-CB2F-4C0E-9D0B-7778DE3D216C}" srcOrd="4" destOrd="0" parTransId="{D2E543C8-7AF9-4C0B-8A2E-6B17A0F03F55}" sibTransId="{E246E83F-E479-41A1-9293-CE20C4772BBE}"/>
    <dgm:cxn modelId="{4373EFED-A4F9-400B-A5C2-0C6776F7C2C9}" type="presOf" srcId="{D4ACDCA7-EF77-4FE7-96C8-0B7FB98A2B3C}" destId="{ACF19C2D-D668-439E-8921-526463EB2686}" srcOrd="0" destOrd="0" presId="urn:microsoft.com/office/officeart/2005/8/layout/default"/>
    <dgm:cxn modelId="{788DFFF8-53FE-4F6A-9B89-14EAB3E08F1D}" srcId="{B53E5682-BF7A-4B12-B3DD-ABE5A079DBCF}" destId="{D74D1C13-CF8D-45A5-9820-B3FE53E91981}" srcOrd="8" destOrd="0" parTransId="{F8229130-CB76-4ECF-86A9-14ECC2575715}" sibTransId="{1FCB8070-AFED-423E-ADAA-DFC8134F78AB}"/>
    <dgm:cxn modelId="{7BF7AA70-A90E-4596-A60C-9E7009781E99}" type="presParOf" srcId="{A48CCD47-4F5F-4B97-9F01-D9559411DDBE}" destId="{F87624ED-DD2E-453C-909A-1EFCEDA19695}" srcOrd="0" destOrd="0" presId="urn:microsoft.com/office/officeart/2005/8/layout/default"/>
    <dgm:cxn modelId="{BAE4EB7C-706D-443E-ADBD-AD4539D21D07}" type="presParOf" srcId="{A48CCD47-4F5F-4B97-9F01-D9559411DDBE}" destId="{BEA43D43-FF16-484D-8725-B417FFDA9D0B}" srcOrd="1" destOrd="0" presId="urn:microsoft.com/office/officeart/2005/8/layout/default"/>
    <dgm:cxn modelId="{A07B8E73-E5C9-45B3-AF4C-F1AA1041E6EC}" type="presParOf" srcId="{A48CCD47-4F5F-4B97-9F01-D9559411DDBE}" destId="{ACF19C2D-D668-439E-8921-526463EB2686}" srcOrd="2" destOrd="0" presId="urn:microsoft.com/office/officeart/2005/8/layout/default"/>
    <dgm:cxn modelId="{7B9BB306-EA55-4AF4-B892-A79760F006F1}" type="presParOf" srcId="{A48CCD47-4F5F-4B97-9F01-D9559411DDBE}" destId="{28253E81-346B-4E5D-BE29-C336A796E5CF}" srcOrd="3" destOrd="0" presId="urn:microsoft.com/office/officeart/2005/8/layout/default"/>
    <dgm:cxn modelId="{87942752-5B70-4BEA-AC9A-64B62E8D2C0F}" type="presParOf" srcId="{A48CCD47-4F5F-4B97-9F01-D9559411DDBE}" destId="{0EA166DA-E764-4BF1-9969-F71B9996337C}" srcOrd="4" destOrd="0" presId="urn:microsoft.com/office/officeart/2005/8/layout/default"/>
    <dgm:cxn modelId="{6126DEF6-06D2-4E62-BCD2-93BB768F2E03}" type="presParOf" srcId="{A48CCD47-4F5F-4B97-9F01-D9559411DDBE}" destId="{CC53B7BF-1F24-4B9A-B874-306A228F2FDE}" srcOrd="5" destOrd="0" presId="urn:microsoft.com/office/officeart/2005/8/layout/default"/>
    <dgm:cxn modelId="{547F9BC7-3274-47A0-B772-202CF5F2514E}" type="presParOf" srcId="{A48CCD47-4F5F-4B97-9F01-D9559411DDBE}" destId="{3589F34C-0893-4372-8FBB-28051F07156F}" srcOrd="6" destOrd="0" presId="urn:microsoft.com/office/officeart/2005/8/layout/default"/>
    <dgm:cxn modelId="{1621349F-6EF7-46DE-B56D-566E9A096DA0}" type="presParOf" srcId="{A48CCD47-4F5F-4B97-9F01-D9559411DDBE}" destId="{01405377-5B0E-4C19-9A56-AA10C1C31568}" srcOrd="7" destOrd="0" presId="urn:microsoft.com/office/officeart/2005/8/layout/default"/>
    <dgm:cxn modelId="{CB093AA8-E337-4DE2-94FF-37B4CA5C6067}" type="presParOf" srcId="{A48CCD47-4F5F-4B97-9F01-D9559411DDBE}" destId="{7D498FEC-D0C5-4947-8B27-92CC2825592A}" srcOrd="8" destOrd="0" presId="urn:microsoft.com/office/officeart/2005/8/layout/default"/>
    <dgm:cxn modelId="{5D7851B9-89DD-4449-B62C-BD3A51A916CD}" type="presParOf" srcId="{A48CCD47-4F5F-4B97-9F01-D9559411DDBE}" destId="{8E38ADD8-459F-4EB7-91EB-93131AD11BEC}" srcOrd="9" destOrd="0" presId="urn:microsoft.com/office/officeart/2005/8/layout/default"/>
    <dgm:cxn modelId="{51C7870C-F004-486B-ABDF-50C93139598B}" type="presParOf" srcId="{A48CCD47-4F5F-4B97-9F01-D9559411DDBE}" destId="{3BE1F9A5-A956-4BAA-BDE8-4BB703D81262}" srcOrd="10" destOrd="0" presId="urn:microsoft.com/office/officeart/2005/8/layout/default"/>
    <dgm:cxn modelId="{6559F37A-3E94-4564-98E2-D165F23FF6C0}" type="presParOf" srcId="{A48CCD47-4F5F-4B97-9F01-D9559411DDBE}" destId="{984C01A7-B2FB-417B-9667-D90A92E0A5A3}" srcOrd="11" destOrd="0" presId="urn:microsoft.com/office/officeart/2005/8/layout/default"/>
    <dgm:cxn modelId="{F72CB2DD-B70E-45B9-9AB0-750BA4EE9B51}" type="presParOf" srcId="{A48CCD47-4F5F-4B97-9F01-D9559411DDBE}" destId="{1737A3A3-EF4C-4ACF-8B07-D2E0828B1DF0}" srcOrd="12" destOrd="0" presId="urn:microsoft.com/office/officeart/2005/8/layout/default"/>
    <dgm:cxn modelId="{F7B1C659-6EC1-4E15-BDD1-7F570D5F7566}" type="presParOf" srcId="{A48CCD47-4F5F-4B97-9F01-D9559411DDBE}" destId="{EF6CB41B-5592-47C9-8580-5A7B49203101}" srcOrd="13" destOrd="0" presId="urn:microsoft.com/office/officeart/2005/8/layout/default"/>
    <dgm:cxn modelId="{63444B41-22A3-4757-8372-27705A92D8A4}" type="presParOf" srcId="{A48CCD47-4F5F-4B97-9F01-D9559411DDBE}" destId="{A8EEF031-4BFF-45AE-97AD-AC4628C96ECA}" srcOrd="14" destOrd="0" presId="urn:microsoft.com/office/officeart/2005/8/layout/default"/>
    <dgm:cxn modelId="{78274629-5343-4338-812D-F3C71A9E49E9}" type="presParOf" srcId="{A48CCD47-4F5F-4B97-9F01-D9559411DDBE}" destId="{BE0E8789-BB5A-4D5B-A9FF-A75BAAE06FA3}" srcOrd="15" destOrd="0" presId="urn:microsoft.com/office/officeart/2005/8/layout/default"/>
    <dgm:cxn modelId="{23DBD7B2-1CDB-4255-9915-80B764742053}" type="presParOf" srcId="{A48CCD47-4F5F-4B97-9F01-D9559411DDBE}" destId="{4736715E-CB35-427D-9E25-26B5FF63E677}" srcOrd="16" destOrd="0" presId="urn:microsoft.com/office/officeart/2005/8/layout/default"/>
    <dgm:cxn modelId="{EE0E9B88-8BC1-41D3-A6C6-5F70824C57AF}" type="presParOf" srcId="{A48CCD47-4F5F-4B97-9F01-D9559411DDBE}" destId="{4F0BC299-DC06-4343-8DA3-4481C0E6B9EF}" srcOrd="17" destOrd="0" presId="urn:microsoft.com/office/officeart/2005/8/layout/default"/>
    <dgm:cxn modelId="{5A80CD46-3346-479E-BCB8-42AC1CECE14F}" type="presParOf" srcId="{A48CCD47-4F5F-4B97-9F01-D9559411DDBE}" destId="{5F33C0CA-BDD9-43A3-B66C-2BDA1A86291A}" srcOrd="18" destOrd="0" presId="urn:microsoft.com/office/officeart/2005/8/layout/default"/>
    <dgm:cxn modelId="{235D62CC-E48E-4AD5-BDCD-7C948B4967E8}" type="presParOf" srcId="{A48CCD47-4F5F-4B97-9F01-D9559411DDBE}" destId="{E6BD7A00-FC5C-43B0-AF2A-15E479B84432}" srcOrd="19" destOrd="0" presId="urn:microsoft.com/office/officeart/2005/8/layout/default"/>
    <dgm:cxn modelId="{65679659-17D5-4DD4-A332-5A0E376D7C00}" type="presParOf" srcId="{A48CCD47-4F5F-4B97-9F01-D9559411DDBE}" destId="{0C088837-D40F-4377-912B-F2501ECEC09A}" srcOrd="20" destOrd="0" presId="urn:microsoft.com/office/officeart/2005/8/layout/default"/>
    <dgm:cxn modelId="{2A044A02-C968-49DE-824F-84B5D41A3593}" type="presParOf" srcId="{A48CCD47-4F5F-4B97-9F01-D9559411DDBE}" destId="{A8F3AABF-FD4F-478E-812C-1257B7101847}" srcOrd="21" destOrd="0" presId="urn:microsoft.com/office/officeart/2005/8/layout/default"/>
    <dgm:cxn modelId="{FFB46F7E-3384-4D10-B5C0-545DE3C15ED4}" type="presParOf" srcId="{A48CCD47-4F5F-4B97-9F01-D9559411DDBE}" destId="{4794DE0C-62AA-4B9F-A03A-B8BA76E417E3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9A9199-E2B2-4166-AADA-78494E831362}">
      <dsp:nvSpPr>
        <dsp:cNvPr id="0" name=""/>
        <dsp:cNvSpPr/>
      </dsp:nvSpPr>
      <dsp:spPr>
        <a:xfrm>
          <a:off x="0" y="341695"/>
          <a:ext cx="7559504" cy="76581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Adult Registered Nurse.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384" y="379079"/>
        <a:ext cx="7484736" cy="6910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8D43F5-3B28-4A13-9DDC-864EF9135DE1}">
      <dsp:nvSpPr>
        <dsp:cNvPr id="0" name=""/>
        <dsp:cNvSpPr/>
      </dsp:nvSpPr>
      <dsp:spPr>
        <a:xfrm>
          <a:off x="0" y="27684"/>
          <a:ext cx="10515600" cy="810809"/>
        </a:xfrm>
        <a:prstGeom prst="roundRect">
          <a:avLst/>
        </a:prstGeom>
        <a:solidFill>
          <a:schemeClr val="accent5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Communication- My school experience helped me develop communication skills when working with children.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580" y="67264"/>
        <a:ext cx="10436440" cy="731649"/>
      </dsp:txXfrm>
    </dsp:sp>
    <dsp:sp modelId="{376E61C4-B128-433A-B44D-FAE12E72526A}">
      <dsp:nvSpPr>
        <dsp:cNvPr id="0" name=""/>
        <dsp:cNvSpPr/>
      </dsp:nvSpPr>
      <dsp:spPr>
        <a:xfrm>
          <a:off x="0" y="898974"/>
          <a:ext cx="10515600" cy="810809"/>
        </a:xfrm>
        <a:prstGeom prst="roundRect">
          <a:avLst/>
        </a:prstGeom>
        <a:solidFill>
          <a:schemeClr val="accent5">
            <a:lumMod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Patience- Working with children and older adults has taught me to be patient and understanding.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580" y="938554"/>
        <a:ext cx="10436440" cy="731649"/>
      </dsp:txXfrm>
    </dsp:sp>
    <dsp:sp modelId="{25F7B9E1-05FB-48C5-A852-A92D63A548FC}">
      <dsp:nvSpPr>
        <dsp:cNvPr id="0" name=""/>
        <dsp:cNvSpPr/>
      </dsp:nvSpPr>
      <dsp:spPr>
        <a:xfrm>
          <a:off x="0" y="1770264"/>
          <a:ext cx="10515600" cy="810809"/>
        </a:xfrm>
        <a:prstGeom prst="roundRect">
          <a:avLst/>
        </a:prstGeom>
        <a:solidFill>
          <a:schemeClr val="accent5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Compassion- My nursing-home experience helped me understand the importance of treating people with dignity and respect.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580" y="1809844"/>
        <a:ext cx="10436440" cy="731649"/>
      </dsp:txXfrm>
    </dsp:sp>
    <dsp:sp modelId="{8BA49475-1B81-453C-8806-9AA08768D6F2}">
      <dsp:nvSpPr>
        <dsp:cNvPr id="0" name=""/>
        <dsp:cNvSpPr/>
      </dsp:nvSpPr>
      <dsp:spPr>
        <a:xfrm>
          <a:off x="0" y="2641554"/>
          <a:ext cx="10515600" cy="810809"/>
        </a:xfrm>
        <a:prstGeom prst="roundRect">
          <a:avLst/>
        </a:prstGeom>
        <a:solidFill>
          <a:schemeClr val="accent5">
            <a:lumMod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Teamwork- I have experience working alongside other staff members</a:t>
          </a:r>
          <a:r>
            <a:rPr lang="en-GB" sz="2100" kern="1200" dirty="0"/>
            <a:t>.</a:t>
          </a:r>
          <a:endParaRPr lang="en-US" sz="2100" kern="1200" dirty="0"/>
        </a:p>
      </dsp:txBody>
      <dsp:txXfrm>
        <a:off x="39580" y="2681134"/>
        <a:ext cx="10436440" cy="731649"/>
      </dsp:txXfrm>
    </dsp:sp>
    <dsp:sp modelId="{93B3EF99-02D3-4803-9FF1-41F4A4D5C034}">
      <dsp:nvSpPr>
        <dsp:cNvPr id="0" name=""/>
        <dsp:cNvSpPr/>
      </dsp:nvSpPr>
      <dsp:spPr>
        <a:xfrm>
          <a:off x="0" y="3512844"/>
          <a:ext cx="10515600" cy="810809"/>
        </a:xfrm>
        <a:prstGeom prst="roundRect">
          <a:avLst/>
        </a:prstGeom>
        <a:solidFill>
          <a:schemeClr val="accent5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Experience with different age groups- I have experience working with both children and older adults.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580" y="3552424"/>
        <a:ext cx="10436440" cy="7316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386B96-E7C7-4136-BF3A-4D334B8B768E}">
      <dsp:nvSpPr>
        <dsp:cNvPr id="0" name=""/>
        <dsp:cNvSpPr/>
      </dsp:nvSpPr>
      <dsp:spPr>
        <a:xfrm>
          <a:off x="0" y="20709"/>
          <a:ext cx="10515600" cy="7675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 am not yet a registered nurse.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467" y="58176"/>
        <a:ext cx="10440666" cy="692586"/>
      </dsp:txXfrm>
    </dsp:sp>
    <dsp:sp modelId="{69C5BA99-AEB5-46BB-BD0F-C7AA4A4855F1}">
      <dsp:nvSpPr>
        <dsp:cNvPr id="0" name=""/>
        <dsp:cNvSpPr/>
      </dsp:nvSpPr>
      <dsp:spPr>
        <a:xfrm>
          <a:off x="0" y="906309"/>
          <a:ext cx="10515600" cy="767520"/>
        </a:xfrm>
        <a:prstGeom prst="roundRect">
          <a:avLst/>
        </a:prstGeom>
        <a:solidFill>
          <a:schemeClr val="accent5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My clinical knowledge is still developing.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467" y="943776"/>
        <a:ext cx="10440666" cy="692586"/>
      </dsp:txXfrm>
    </dsp:sp>
    <dsp:sp modelId="{26942B82-6851-4712-9642-698AF9819E1D}">
      <dsp:nvSpPr>
        <dsp:cNvPr id="0" name=""/>
        <dsp:cNvSpPr/>
      </dsp:nvSpPr>
      <dsp:spPr>
        <a:xfrm>
          <a:off x="0" y="1791909"/>
          <a:ext cx="10515600" cy="767520"/>
        </a:xfrm>
        <a:prstGeom prst="roundRect">
          <a:avLst/>
        </a:prstGeom>
        <a:solidFill>
          <a:schemeClr val="accent5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 need more experience with clinical procedures.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467" y="1829376"/>
        <a:ext cx="10440666" cy="692586"/>
      </dsp:txXfrm>
    </dsp:sp>
    <dsp:sp modelId="{9878460F-FF8D-4676-A1E4-9325B10283F8}">
      <dsp:nvSpPr>
        <dsp:cNvPr id="0" name=""/>
        <dsp:cNvSpPr/>
      </dsp:nvSpPr>
      <dsp:spPr>
        <a:xfrm>
          <a:off x="0" y="2677509"/>
          <a:ext cx="10515600" cy="767520"/>
        </a:xfrm>
        <a:prstGeom prst="roundRect">
          <a:avLst/>
        </a:prstGeom>
        <a:solidFill>
          <a:schemeClr val="accent5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 need to continue developing my confidence.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467" y="2714976"/>
        <a:ext cx="10440666" cy="692586"/>
      </dsp:txXfrm>
    </dsp:sp>
    <dsp:sp modelId="{C38B4B4F-3DE5-4ADB-AA27-715F48C7B48D}">
      <dsp:nvSpPr>
        <dsp:cNvPr id="0" name=""/>
        <dsp:cNvSpPr/>
      </dsp:nvSpPr>
      <dsp:spPr>
        <a:xfrm>
          <a:off x="0" y="3563109"/>
          <a:ext cx="10515600" cy="767520"/>
        </a:xfrm>
        <a:prstGeom prst="roundRect">
          <a:avLst/>
        </a:prstGeom>
        <a:solidFill>
          <a:schemeClr val="accent5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 need to develop my academic knowledge and evidence-based practice.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467" y="3600576"/>
        <a:ext cx="10440666" cy="6925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2CB4DE-65EB-4737-B523-8DEA2C260B4C}">
      <dsp:nvSpPr>
        <dsp:cNvPr id="0" name=""/>
        <dsp:cNvSpPr/>
      </dsp:nvSpPr>
      <dsp:spPr>
        <a:xfrm>
          <a:off x="0" y="630413"/>
          <a:ext cx="10515600" cy="565110"/>
        </a:xfrm>
        <a:prstGeom prst="roundRect">
          <a:avLst/>
        </a:prstGeom>
        <a:solidFill>
          <a:schemeClr val="accent5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Education- Complete my degree and get registered</a:t>
          </a:r>
          <a:endParaRPr lang="en-US" sz="2300" kern="1200" dirty="0"/>
        </a:p>
      </dsp:txBody>
      <dsp:txXfrm>
        <a:off x="27586" y="657999"/>
        <a:ext cx="10460428" cy="509938"/>
      </dsp:txXfrm>
    </dsp:sp>
    <dsp:sp modelId="{86BD75F8-A31B-49D8-96B5-6772AC98C3C9}">
      <dsp:nvSpPr>
        <dsp:cNvPr id="0" name=""/>
        <dsp:cNvSpPr/>
      </dsp:nvSpPr>
      <dsp:spPr>
        <a:xfrm>
          <a:off x="0" y="1261764"/>
          <a:ext cx="10515600" cy="565110"/>
        </a:xfrm>
        <a:prstGeom prst="roundRect">
          <a:avLst/>
        </a:prstGeom>
        <a:solidFill>
          <a:schemeClr val="accent5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Clinical placements- Gain further experience through university placements.</a:t>
          </a:r>
          <a:endParaRPr lang="en-US" sz="2300" kern="1200" dirty="0"/>
        </a:p>
      </dsp:txBody>
      <dsp:txXfrm>
        <a:off x="27586" y="1289350"/>
        <a:ext cx="10460428" cy="509938"/>
      </dsp:txXfrm>
    </dsp:sp>
    <dsp:sp modelId="{57B0678E-173E-4A83-8494-ED64E8CE565B}">
      <dsp:nvSpPr>
        <dsp:cNvPr id="0" name=""/>
        <dsp:cNvSpPr/>
      </dsp:nvSpPr>
      <dsp:spPr>
        <a:xfrm>
          <a:off x="0" y="1893114"/>
          <a:ext cx="10515600" cy="565110"/>
        </a:xfrm>
        <a:prstGeom prst="roundRect">
          <a:avLst/>
        </a:prstGeom>
        <a:solidFill>
          <a:schemeClr val="accent5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Training- Develop my skills through training and practice.</a:t>
          </a:r>
          <a:endParaRPr lang="en-US" sz="2300" kern="1200" dirty="0"/>
        </a:p>
      </dsp:txBody>
      <dsp:txXfrm>
        <a:off x="27586" y="1920700"/>
        <a:ext cx="10460428" cy="509938"/>
      </dsp:txXfrm>
    </dsp:sp>
    <dsp:sp modelId="{7BAD4E6A-04D4-4560-A910-5101F062BDD4}">
      <dsp:nvSpPr>
        <dsp:cNvPr id="0" name=""/>
        <dsp:cNvSpPr/>
      </dsp:nvSpPr>
      <dsp:spPr>
        <a:xfrm>
          <a:off x="0" y="2524464"/>
          <a:ext cx="10515600" cy="565110"/>
        </a:xfrm>
        <a:prstGeom prst="roundRect">
          <a:avLst/>
        </a:prstGeom>
        <a:solidFill>
          <a:schemeClr val="accent5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Teamwork- develop communication and leadership skills.</a:t>
          </a:r>
        </a:p>
      </dsp:txBody>
      <dsp:txXfrm>
        <a:off x="27586" y="2552050"/>
        <a:ext cx="10460428" cy="509938"/>
      </dsp:txXfrm>
    </dsp:sp>
    <dsp:sp modelId="{66210446-F7D2-43EE-936F-ABA261DDBF42}">
      <dsp:nvSpPr>
        <dsp:cNvPr id="0" name=""/>
        <dsp:cNvSpPr/>
      </dsp:nvSpPr>
      <dsp:spPr>
        <a:xfrm>
          <a:off x="0" y="3155814"/>
          <a:ext cx="10515600" cy="565110"/>
        </a:xfrm>
        <a:prstGeom prst="roundRect">
          <a:avLst/>
        </a:prstGeom>
        <a:solidFill>
          <a:schemeClr val="accent5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Mentorship- Learn from experiences nurses and other health care professionals.</a:t>
          </a:r>
          <a:endParaRPr lang="en-US" sz="2300" kern="1200" dirty="0"/>
        </a:p>
      </dsp:txBody>
      <dsp:txXfrm>
        <a:off x="27586" y="3183400"/>
        <a:ext cx="10460428" cy="50993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D63065-2F84-4520-9EA4-104DA6BD5766}">
      <dsp:nvSpPr>
        <dsp:cNvPr id="0" name=""/>
        <dsp:cNvSpPr/>
      </dsp:nvSpPr>
      <dsp:spPr>
        <a:xfrm>
          <a:off x="0" y="20709"/>
          <a:ext cx="10515600" cy="767520"/>
        </a:xfrm>
        <a:prstGeom prst="roundRect">
          <a:avLst/>
        </a:prstGeom>
        <a:solidFill>
          <a:schemeClr val="accent5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Communication- Ask question, seek feedback and communicate concerns.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467" y="58176"/>
        <a:ext cx="10440666" cy="692586"/>
      </dsp:txXfrm>
    </dsp:sp>
    <dsp:sp modelId="{B2271A48-DA8C-434E-A57C-1EA7E549D38C}">
      <dsp:nvSpPr>
        <dsp:cNvPr id="0" name=""/>
        <dsp:cNvSpPr/>
      </dsp:nvSpPr>
      <dsp:spPr>
        <a:xfrm>
          <a:off x="0" y="906309"/>
          <a:ext cx="10515600" cy="767520"/>
        </a:xfrm>
        <a:prstGeom prst="roundRect">
          <a:avLst/>
        </a:prstGeom>
        <a:solidFill>
          <a:schemeClr val="accent5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Compassion- Maintain person-centred care while developing my skills.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467" y="943776"/>
        <a:ext cx="10440666" cy="692586"/>
      </dsp:txXfrm>
    </dsp:sp>
    <dsp:sp modelId="{E054811B-E2E0-46FC-AB6B-0E0A1039D300}">
      <dsp:nvSpPr>
        <dsp:cNvPr id="0" name=""/>
        <dsp:cNvSpPr/>
      </dsp:nvSpPr>
      <dsp:spPr>
        <a:xfrm>
          <a:off x="0" y="1791909"/>
          <a:ext cx="10515600" cy="767520"/>
        </a:xfrm>
        <a:prstGeom prst="roundRect">
          <a:avLst/>
        </a:prstGeom>
        <a:solidFill>
          <a:schemeClr val="accent5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Patience- Give myself time to develop confidence and clinical knowledge.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467" y="1829376"/>
        <a:ext cx="10440666" cy="692586"/>
      </dsp:txXfrm>
    </dsp:sp>
    <dsp:sp modelId="{5ECFE217-83F3-48E6-8AA4-53B94B9B1115}">
      <dsp:nvSpPr>
        <dsp:cNvPr id="0" name=""/>
        <dsp:cNvSpPr/>
      </dsp:nvSpPr>
      <dsp:spPr>
        <a:xfrm>
          <a:off x="0" y="2677509"/>
          <a:ext cx="10515600" cy="767520"/>
        </a:xfrm>
        <a:prstGeom prst="roundRect">
          <a:avLst/>
        </a:prstGeom>
        <a:solidFill>
          <a:schemeClr val="accent5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Teamwork- Learn from nurses and other healthcare professionals.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467" y="2714976"/>
        <a:ext cx="10440666" cy="692586"/>
      </dsp:txXfrm>
    </dsp:sp>
    <dsp:sp modelId="{1EB9C482-8BBF-48B3-8A2C-B04D3A900CBA}">
      <dsp:nvSpPr>
        <dsp:cNvPr id="0" name=""/>
        <dsp:cNvSpPr/>
      </dsp:nvSpPr>
      <dsp:spPr>
        <a:xfrm>
          <a:off x="0" y="3563109"/>
          <a:ext cx="10515600" cy="767520"/>
        </a:xfrm>
        <a:prstGeom prst="roundRect">
          <a:avLst/>
        </a:prstGeom>
        <a:solidFill>
          <a:schemeClr val="accent5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Experience- Use previous experience to build relationships with patients.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467" y="3600576"/>
        <a:ext cx="10440666" cy="69258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7624ED-DD2E-453C-909A-1EFCEDA19695}">
      <dsp:nvSpPr>
        <dsp:cNvPr id="0" name=""/>
        <dsp:cNvSpPr/>
      </dsp:nvSpPr>
      <dsp:spPr>
        <a:xfrm>
          <a:off x="582645" y="1178"/>
          <a:ext cx="2174490" cy="1304694"/>
        </a:xfrm>
        <a:prstGeom prst="rect">
          <a:avLst/>
        </a:prstGeom>
        <a:solidFill>
          <a:schemeClr val="accent5">
            <a:lumMod val="5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Now- </a:t>
          </a:r>
          <a:endParaRPr lang="en-US" sz="2000" kern="1200"/>
        </a:p>
      </dsp:txBody>
      <dsp:txXfrm>
        <a:off x="582645" y="1178"/>
        <a:ext cx="2174490" cy="1304694"/>
      </dsp:txXfrm>
    </dsp:sp>
    <dsp:sp modelId="{ACF19C2D-D668-439E-8921-526463EB2686}">
      <dsp:nvSpPr>
        <dsp:cNvPr id="0" name=""/>
        <dsp:cNvSpPr/>
      </dsp:nvSpPr>
      <dsp:spPr>
        <a:xfrm>
          <a:off x="2974584" y="1178"/>
          <a:ext cx="2174490" cy="1304694"/>
        </a:xfrm>
        <a:prstGeom prst="rect">
          <a:avLst/>
        </a:prstGeom>
        <a:solidFill>
          <a:schemeClr val="accent5">
            <a:lumMod val="5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Continue my nursing education</a:t>
          </a:r>
          <a:endParaRPr lang="en-US" sz="2000" kern="1200"/>
        </a:p>
      </dsp:txBody>
      <dsp:txXfrm>
        <a:off x="2974584" y="1178"/>
        <a:ext cx="2174490" cy="1304694"/>
      </dsp:txXfrm>
    </dsp:sp>
    <dsp:sp modelId="{0EA166DA-E764-4BF1-9969-F71B9996337C}">
      <dsp:nvSpPr>
        <dsp:cNvPr id="0" name=""/>
        <dsp:cNvSpPr/>
      </dsp:nvSpPr>
      <dsp:spPr>
        <a:xfrm>
          <a:off x="5366524" y="1178"/>
          <a:ext cx="2174490" cy="1304694"/>
        </a:xfrm>
        <a:prstGeom prst="rect">
          <a:avLst/>
        </a:prstGeom>
        <a:solidFill>
          <a:schemeClr val="accent5">
            <a:lumMod val="5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Make the most of clinical placements</a:t>
          </a:r>
          <a:endParaRPr lang="en-US" sz="2000" kern="1200"/>
        </a:p>
      </dsp:txBody>
      <dsp:txXfrm>
        <a:off x="5366524" y="1178"/>
        <a:ext cx="2174490" cy="1304694"/>
      </dsp:txXfrm>
    </dsp:sp>
    <dsp:sp modelId="{3589F34C-0893-4372-8FBB-28051F07156F}">
      <dsp:nvSpPr>
        <dsp:cNvPr id="0" name=""/>
        <dsp:cNvSpPr/>
      </dsp:nvSpPr>
      <dsp:spPr>
        <a:xfrm>
          <a:off x="7758464" y="1178"/>
          <a:ext cx="2174490" cy="1304694"/>
        </a:xfrm>
        <a:prstGeom prst="rect">
          <a:avLst/>
        </a:prstGeom>
        <a:solidFill>
          <a:schemeClr val="accent5">
            <a:lumMod val="5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Develop my clinical knowledge</a:t>
          </a:r>
          <a:endParaRPr lang="en-US" sz="2000" kern="1200"/>
        </a:p>
      </dsp:txBody>
      <dsp:txXfrm>
        <a:off x="7758464" y="1178"/>
        <a:ext cx="2174490" cy="1304694"/>
      </dsp:txXfrm>
    </dsp:sp>
    <dsp:sp modelId="{7D498FEC-D0C5-4947-8B27-92CC2825592A}">
      <dsp:nvSpPr>
        <dsp:cNvPr id="0" name=""/>
        <dsp:cNvSpPr/>
      </dsp:nvSpPr>
      <dsp:spPr>
        <a:xfrm>
          <a:off x="582645" y="1523321"/>
          <a:ext cx="2174490" cy="1304694"/>
        </a:xfrm>
        <a:prstGeom prst="rect">
          <a:avLst/>
        </a:prstGeom>
        <a:solidFill>
          <a:schemeClr val="accent5">
            <a:lumMod val="75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Next- </a:t>
          </a:r>
          <a:endParaRPr lang="en-US" sz="2000" kern="1200"/>
        </a:p>
      </dsp:txBody>
      <dsp:txXfrm>
        <a:off x="582645" y="1523321"/>
        <a:ext cx="2174490" cy="1304694"/>
      </dsp:txXfrm>
    </dsp:sp>
    <dsp:sp modelId="{3BE1F9A5-A956-4BAA-BDE8-4BB703D81262}">
      <dsp:nvSpPr>
        <dsp:cNvPr id="0" name=""/>
        <dsp:cNvSpPr/>
      </dsp:nvSpPr>
      <dsp:spPr>
        <a:xfrm>
          <a:off x="2974584" y="1523321"/>
          <a:ext cx="2174490" cy="1304694"/>
        </a:xfrm>
        <a:prstGeom prst="rect">
          <a:avLst/>
        </a:prstGeom>
        <a:solidFill>
          <a:schemeClr val="accent5">
            <a:lumMod val="75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Build confidence through practice and feedback</a:t>
          </a:r>
          <a:endParaRPr lang="en-US" sz="2000" kern="1200"/>
        </a:p>
      </dsp:txBody>
      <dsp:txXfrm>
        <a:off x="2974584" y="1523321"/>
        <a:ext cx="2174490" cy="1304694"/>
      </dsp:txXfrm>
    </dsp:sp>
    <dsp:sp modelId="{1737A3A3-EF4C-4ACF-8B07-D2E0828B1DF0}">
      <dsp:nvSpPr>
        <dsp:cNvPr id="0" name=""/>
        <dsp:cNvSpPr/>
      </dsp:nvSpPr>
      <dsp:spPr>
        <a:xfrm>
          <a:off x="5366524" y="1523321"/>
          <a:ext cx="2174490" cy="1304694"/>
        </a:xfrm>
        <a:prstGeom prst="rect">
          <a:avLst/>
        </a:prstGeom>
        <a:solidFill>
          <a:schemeClr val="accent5">
            <a:lumMod val="75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Develop teamwork and leadership skills</a:t>
          </a:r>
          <a:endParaRPr lang="en-US" sz="2000" kern="1200"/>
        </a:p>
      </dsp:txBody>
      <dsp:txXfrm>
        <a:off x="5366524" y="1523321"/>
        <a:ext cx="2174490" cy="1304694"/>
      </dsp:txXfrm>
    </dsp:sp>
    <dsp:sp modelId="{A8EEF031-4BFF-45AE-97AD-AC4628C96ECA}">
      <dsp:nvSpPr>
        <dsp:cNvPr id="0" name=""/>
        <dsp:cNvSpPr/>
      </dsp:nvSpPr>
      <dsp:spPr>
        <a:xfrm>
          <a:off x="7758464" y="1523321"/>
          <a:ext cx="2174490" cy="1304694"/>
        </a:xfrm>
        <a:prstGeom prst="rect">
          <a:avLst/>
        </a:prstGeom>
        <a:solidFill>
          <a:schemeClr val="accent5">
            <a:lumMod val="75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Improve evidence-based practice</a:t>
          </a:r>
          <a:endParaRPr lang="en-US" sz="2000" kern="1200"/>
        </a:p>
      </dsp:txBody>
      <dsp:txXfrm>
        <a:off x="7758464" y="1523321"/>
        <a:ext cx="2174490" cy="1304694"/>
      </dsp:txXfrm>
    </dsp:sp>
    <dsp:sp modelId="{4736715E-CB35-427D-9E25-26B5FF63E677}">
      <dsp:nvSpPr>
        <dsp:cNvPr id="0" name=""/>
        <dsp:cNvSpPr/>
      </dsp:nvSpPr>
      <dsp:spPr>
        <a:xfrm>
          <a:off x="582645" y="3045465"/>
          <a:ext cx="2174490" cy="1304694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Future-</a:t>
          </a:r>
          <a:endParaRPr lang="en-US" sz="2000" kern="1200"/>
        </a:p>
      </dsp:txBody>
      <dsp:txXfrm>
        <a:off x="582645" y="3045465"/>
        <a:ext cx="2174490" cy="1304694"/>
      </dsp:txXfrm>
    </dsp:sp>
    <dsp:sp modelId="{5F33C0CA-BDD9-43A3-B66C-2BDA1A86291A}">
      <dsp:nvSpPr>
        <dsp:cNvPr id="0" name=""/>
        <dsp:cNvSpPr/>
      </dsp:nvSpPr>
      <dsp:spPr>
        <a:xfrm>
          <a:off x="2974584" y="3045465"/>
          <a:ext cx="2174490" cy="1304694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Achieve NMC registration</a:t>
          </a:r>
          <a:endParaRPr lang="en-US" sz="2000" kern="1200"/>
        </a:p>
      </dsp:txBody>
      <dsp:txXfrm>
        <a:off x="2974584" y="3045465"/>
        <a:ext cx="2174490" cy="1304694"/>
      </dsp:txXfrm>
    </dsp:sp>
    <dsp:sp modelId="{0C088837-D40F-4377-912B-F2501ECEC09A}">
      <dsp:nvSpPr>
        <dsp:cNvPr id="0" name=""/>
        <dsp:cNvSpPr/>
      </dsp:nvSpPr>
      <dsp:spPr>
        <a:xfrm>
          <a:off x="5366524" y="3045465"/>
          <a:ext cx="2174490" cy="1304694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Apply for Registered Nurse roles</a:t>
          </a:r>
          <a:endParaRPr lang="en-US" sz="2000" kern="1200"/>
        </a:p>
      </dsp:txBody>
      <dsp:txXfrm>
        <a:off x="5366524" y="3045465"/>
        <a:ext cx="2174490" cy="1304694"/>
      </dsp:txXfrm>
    </dsp:sp>
    <dsp:sp modelId="{4794DE0C-62AA-4B9F-A03A-B8BA76E417E3}">
      <dsp:nvSpPr>
        <dsp:cNvPr id="0" name=""/>
        <dsp:cNvSpPr/>
      </dsp:nvSpPr>
      <dsp:spPr>
        <a:xfrm>
          <a:off x="7758464" y="3045465"/>
          <a:ext cx="2174490" cy="1304694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Provide safe, compassionate and person-centred care</a:t>
          </a:r>
          <a:endParaRPr lang="en-US" sz="2000" kern="1200"/>
        </a:p>
      </dsp:txBody>
      <dsp:txXfrm>
        <a:off x="7758464" y="3045465"/>
        <a:ext cx="2174490" cy="13046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B07B0-CF86-E057-AD78-27992F2276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025555-12DA-6909-3185-F7996875CE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4A2390-FDF7-989A-B6A0-BCF206C1C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DB45D-EFD6-43CE-959D-9A82F144011E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905834-C692-C352-3B37-15DC3F697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17442D-2B73-664B-8D9A-35AB86B04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88866-B69C-407A-A2DD-E5B5448B2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144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E4F7B-32B3-F5C3-C794-370D3DCC28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6C7F0-5592-B232-9352-1B43F3173C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0AD419-3CBE-1030-ACDB-7A5986848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DB45D-EFD6-43CE-959D-9A82F144011E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10BD4C-1EEC-867F-25EE-16B5E2600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A07AAE-685B-D25E-F058-76746EB28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88866-B69C-407A-A2DD-E5B5448B2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0004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95CD8-BDC8-3B72-4226-649537494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3EA3CB-42CE-B0C7-73E7-B1237F0521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BCC003-E51C-4A56-91A8-8B5CCBB68E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DB45D-EFD6-43CE-959D-9A82F144011E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4E89AB-690A-B27A-2408-450E373F5A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F901FF-A421-32AC-F07B-F6810B484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88866-B69C-407A-A2DD-E5B5448B2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592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B1E4B-EF47-FFD8-B519-F6271B38E3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1B6D2-5C40-1854-3E12-D9B00CD8A5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8F0D85-EA5B-42FD-07C8-85F92A1444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103CF5-2D8C-10CD-4784-20690B93A4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DB45D-EFD6-43CE-959D-9A82F144011E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124120-70C1-8EDC-B724-57E6833D9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16B9D8-E202-730D-3656-EA362091BE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88866-B69C-407A-A2DD-E5B5448B2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2915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72472-5F8D-8DC8-36DA-8F8CCEBFC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20B79A-DD9C-15A8-E2ED-484E148A31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1B9B1D-5ABB-2D8A-7E95-F42A5C041D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9F1CB98-764E-9920-1539-C462D169D7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772E2E-148B-FEE7-99BC-E10DCABCA2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30C423-0BB2-57A6-9180-B2F605C50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DB45D-EFD6-43CE-959D-9A82F144011E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F1D3C1-9178-AF47-5551-D0710551CF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3D3376-4634-22A4-E10B-E658251B9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88866-B69C-407A-A2DD-E5B5448B2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512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63EB8-358E-8ECF-0E5C-8A3EA678A8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4859A9-AEC1-C82B-99EB-EDF1CAFBF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DB45D-EFD6-43CE-959D-9A82F144011E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08CF1C-1650-B0EE-2F62-C2D7C4BFC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F8A538-1C24-4DC4-1B2D-6DCE53CD5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88866-B69C-407A-A2DD-E5B5448B2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817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467326-0BE4-25DB-7CEB-8EDEF9B870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DB45D-EFD6-43CE-959D-9A82F144011E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670456-BD81-B5B2-749E-48B70F1D21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07E73C-FF62-C60F-F973-047C692A85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88866-B69C-407A-A2DD-E5B5448B2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4056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32BF2-3C85-AD84-8E64-D75FF4D94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5B916-A960-4ED6-BCEA-D0DE8758E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01ABD2-6C71-D9D0-EAF9-EA1A9F5751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C91689-F5D0-915A-724C-E5599110C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DB45D-EFD6-43CE-959D-9A82F144011E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6FDA6D-0C03-3209-AFD6-D01646FB7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69C40D-470B-FDBD-563C-DE6E685B8D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88866-B69C-407A-A2DD-E5B5448B2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116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8A7E8-0BBA-2C8D-0DA4-08DB8902F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2B669A-A13F-DAFF-54DF-0AC9C43349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FA6E9B-8484-4578-E4B1-3F8203BA69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C35604-65FC-9742-10EC-40E680956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DB45D-EFD6-43CE-959D-9A82F144011E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0D34E9-295E-6BD1-99D9-3875FC07BE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A0E378-08B1-C287-070C-6D5B28342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88866-B69C-407A-A2DD-E5B5448B2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524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36952-91E1-074F-D9CB-5DB4680AD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101F99-C797-F16D-1124-8F8C5D9937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C00AD9-FB23-D8FB-1EA2-8D210E5EF3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DB45D-EFD6-43CE-959D-9A82F144011E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11ECE2-42B3-76D0-1AAB-1135BA226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911D1-B43B-A6D4-909E-03C3D848F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88866-B69C-407A-A2DD-E5B5448B2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413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7BF275-83D1-0876-897F-DE2B54AFE74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726E0A-1379-5286-6859-A92C882175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5B18C0-1E2B-CFC0-3506-70C60A7AD5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DB45D-EFD6-43CE-959D-9A82F144011E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EF68B3-B544-C928-79CD-D584A00AC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8ECE3C-DFAE-8C8E-342E-C23BAED44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88866-B69C-407A-A2DD-E5B5448B2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652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AEA424-61C7-61A8-44F2-D19AB7BC6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BAFE4D-5F6F-B309-C90A-BC00A66F56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4C3089-2CC7-C02B-4FE9-B91F9FFD4E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EDB45D-EFD6-43CE-959D-9A82F144011E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2760E5-EC99-975B-94F8-23A41F90C8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008B35-A105-E3B4-4080-071A4B5AB6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8E88866-B69C-407A-A2DD-E5B5448B2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61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mc.org.uk/standards/code/" TargetMode="External"/><Relationship Id="rId2" Type="http://schemas.openxmlformats.org/officeDocument/2006/relationships/hyperlink" Target="https://www.nmc.org.uk/standards/standards-for-nurses/standards-of-proficiency-for-registered-nurs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cn.org.uk/professional-develop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9B647B2-68DF-97B0-8CCA-C912B3906E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1637" y="2721377"/>
            <a:ext cx="9144000" cy="1655762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Name: Shazia Parveen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number: 2323636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code &amp; Title: LCHS4009 Professional Development within Health and Social Care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Lecturer’s name: Hajra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Mustasim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Assignment title: Self Awareness Presentation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4C294E9-7860-5E73-5EC7-9053EA2D9D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0309" y="1160924"/>
            <a:ext cx="3269141" cy="1064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5458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B49665F-0298-4449-8D2D-209989CB9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A71EEC14-174A-46FA-B046-474750457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EB6CB95-E653-4C6C-AE51-62FD848E8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89" y="-2"/>
            <a:ext cx="3468234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BDD3CB8E-ABA7-4F37-BB2C-64FFD1981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CA788A-B2FD-494C-BED0-83E31F6DF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5495AF-4B91-542B-D49E-6DA08265C1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2856240"/>
              </p:ext>
            </p:extLst>
          </p:nvPr>
        </p:nvGraphicFramePr>
        <p:xfrm>
          <a:off x="3794296" y="288758"/>
          <a:ext cx="7559504" cy="6344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1790A03-6848-CEF2-61A9-06C91980B158}"/>
              </a:ext>
            </a:extLst>
          </p:cNvPr>
          <p:cNvSpPr txBox="1"/>
          <p:nvPr/>
        </p:nvSpPr>
        <p:spPr>
          <a:xfrm>
            <a:off x="4442604" y="2743146"/>
            <a:ext cx="665241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An Adult Nurses responsibilities include-</a:t>
            </a:r>
          </a:p>
          <a:p>
            <a:pPr algn="ctr"/>
            <a:r>
              <a:rPr lang="en-GB" dirty="0"/>
              <a:t>-Assess patient’s needs</a:t>
            </a:r>
          </a:p>
          <a:p>
            <a:pPr algn="ctr"/>
            <a:r>
              <a:rPr lang="en-GB" dirty="0"/>
              <a:t>- Delivering a high quality of care</a:t>
            </a:r>
          </a:p>
          <a:p>
            <a:pPr algn="ctr"/>
            <a:r>
              <a:rPr lang="en-GB" dirty="0"/>
              <a:t>- Excellent communication skills with patients, families and other health care professionals</a:t>
            </a:r>
          </a:p>
          <a:p>
            <a:pPr algn="ctr"/>
            <a:r>
              <a:rPr lang="en-GB" dirty="0"/>
              <a:t>- Maintain patient safety</a:t>
            </a:r>
          </a:p>
          <a:p>
            <a:pPr algn="ctr"/>
            <a:r>
              <a:rPr lang="en-GB" dirty="0"/>
              <a:t>- Provide patient centred care</a:t>
            </a:r>
          </a:p>
          <a:p>
            <a:pPr algn="ctr"/>
            <a:r>
              <a:rPr lang="en-GB" dirty="0"/>
              <a:t>- Monitor patients</a:t>
            </a:r>
          </a:p>
        </p:txBody>
      </p:sp>
    </p:spTree>
    <p:extLst>
      <p:ext uri="{BB962C8B-B14F-4D97-AF65-F5344CB8AC3E}">
        <p14:creationId xmlns:p14="http://schemas.microsoft.com/office/powerpoint/2010/main" val="14162607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EC7CAC3-A8F8-4D11-881B-B0D11C107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did I choose this career?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BD2FE-E7D6-3F42-5883-C24E4F9BB5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enjoy helping and supporting people.</a:t>
            </a:r>
          </a:p>
          <a:p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have experience working with people with different needs.</a:t>
            </a:r>
          </a:p>
          <a:p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have developed patience and communication skills. </a:t>
            </a:r>
          </a:p>
          <a:p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nursing-home experience gave me an insight into caring for older people. </a:t>
            </a:r>
          </a:p>
          <a:p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school experience helped me develop confidence when communicating with others. </a:t>
            </a:r>
          </a:p>
          <a:p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want to develop my knowledge and clinical skills. </a:t>
            </a:r>
          </a:p>
        </p:txBody>
      </p:sp>
    </p:spTree>
    <p:extLst>
      <p:ext uri="{BB962C8B-B14F-4D97-AF65-F5344CB8AC3E}">
        <p14:creationId xmlns:p14="http://schemas.microsoft.com/office/powerpoint/2010/main" val="41765950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olor Cover">
            <a:extLst>
              <a:ext uri="{FF2B5EF4-FFF2-40B4-BE49-F238E27FC236}">
                <a16:creationId xmlns:a16="http://schemas.microsoft.com/office/drawing/2014/main" id="{8B2B1708-8CE4-4A20-94F5-55118AE2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C2D6DD8-FAD6-401D-9DE6-71DD04C98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1BAD33E9-3181-4B0F-B82D-384777D81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CF64871D-491F-4731-8BF2-391FF2F067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E480581B-0E42-6EBC-1683-60785390AE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99" b="-1"/>
          <a:stretch>
            <a:fillRect/>
          </a:stretch>
        </p:blipFill>
        <p:spPr>
          <a:xfrm>
            <a:off x="3810344" y="200176"/>
            <a:ext cx="4384308" cy="22871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A7A3744-350B-E9E4-FE37-D4EA0A1302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275" y="2452852"/>
            <a:ext cx="7164402" cy="373104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CF963C8-9D60-6986-8367-D6FB272FF3C2}"/>
              </a:ext>
            </a:extLst>
          </p:cNvPr>
          <p:cNvSpPr txBox="1"/>
          <p:nvPr/>
        </p:nvSpPr>
        <p:spPr>
          <a:xfrm>
            <a:off x="5158779" y="6306029"/>
            <a:ext cx="281221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(Nurse Seekers, 2026)</a:t>
            </a:r>
          </a:p>
        </p:txBody>
      </p:sp>
    </p:spTree>
    <p:extLst>
      <p:ext uri="{BB962C8B-B14F-4D97-AF65-F5344CB8AC3E}">
        <p14:creationId xmlns:p14="http://schemas.microsoft.com/office/powerpoint/2010/main" val="17756737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A close up of a book&#10;&#10;AI-generated content may be incorrect.">
            <a:extLst>
              <a:ext uri="{FF2B5EF4-FFF2-40B4-BE49-F238E27FC236}">
                <a16:creationId xmlns:a16="http://schemas.microsoft.com/office/drawing/2014/main" id="{438BAEFD-32A1-EB8C-0468-4E427C818FB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9091" b="3181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B0B940-95ED-621F-3E55-F49550F999E7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latin typeface="+mj-lt"/>
                <a:ea typeface="+mj-ea"/>
                <a:cs typeface="+mj-cs"/>
              </a:rPr>
              <a:t>My Strengths: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30D61D2C-F0A1-B595-97E8-8EE9FF89CE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0796592"/>
              </p:ext>
            </p:extLst>
          </p:nvPr>
        </p:nvGraphicFramePr>
        <p:xfrm>
          <a:off x="838200" y="172124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4CD9A1FC-B3FF-188E-7D83-E2BAC69FD8D0}"/>
              </a:ext>
            </a:extLst>
          </p:cNvPr>
          <p:cNvSpPr txBox="1"/>
          <p:nvPr/>
        </p:nvSpPr>
        <p:spPr>
          <a:xfrm>
            <a:off x="5244860" y="6231265"/>
            <a:ext cx="281221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(NMC, 2024)</a:t>
            </a:r>
          </a:p>
        </p:txBody>
      </p:sp>
    </p:spTree>
    <p:extLst>
      <p:ext uri="{BB962C8B-B14F-4D97-AF65-F5344CB8AC3E}">
        <p14:creationId xmlns:p14="http://schemas.microsoft.com/office/powerpoint/2010/main" val="20631479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grid&#10;&#10;AI-generated content may be incorrect.">
            <a:extLst>
              <a:ext uri="{FF2B5EF4-FFF2-40B4-BE49-F238E27FC236}">
                <a16:creationId xmlns:a16="http://schemas.microsoft.com/office/drawing/2014/main" id="{1814E34A-B9BA-51FD-F1A2-CD02C5A54F7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8537"/>
          <a:stretch>
            <a:fillRect/>
          </a:stretch>
        </p:blipFill>
        <p:spPr>
          <a:xfrm>
            <a:off x="20" y="1017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88A71E-99FD-E46C-7AE7-E62D1C779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My areas of weakness: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CEF382-30D9-FF4E-79FA-C76941DAF5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3089203"/>
              </p:ext>
            </p:extLst>
          </p:nvPr>
        </p:nvGraphicFramePr>
        <p:xfrm>
          <a:off x="898585" y="152370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551FF0B-86B6-F545-D4F4-3515B139B8EE}"/>
              </a:ext>
            </a:extLst>
          </p:cNvPr>
          <p:cNvSpPr txBox="1"/>
          <p:nvPr/>
        </p:nvSpPr>
        <p:spPr>
          <a:xfrm>
            <a:off x="5439673" y="6038940"/>
            <a:ext cx="198407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(NMC, 2024)</a:t>
            </a:r>
          </a:p>
        </p:txBody>
      </p:sp>
    </p:spTree>
    <p:extLst>
      <p:ext uri="{BB962C8B-B14F-4D97-AF65-F5344CB8AC3E}">
        <p14:creationId xmlns:p14="http://schemas.microsoft.com/office/powerpoint/2010/main" val="3568158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7371493-88DF-34F8-1DCF-0ED93C52D1F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500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0C33B2-C6F3-F02A-56B4-F7B14D13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My Opportunities: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D84A5A-906F-5FD3-9115-70C436B851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815087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A6F0019-ED7E-7C48-5AAF-1243430AF936}"/>
              </a:ext>
            </a:extLst>
          </p:cNvPr>
          <p:cNvSpPr txBox="1"/>
          <p:nvPr/>
        </p:nvSpPr>
        <p:spPr>
          <a:xfrm>
            <a:off x="4830792" y="5915353"/>
            <a:ext cx="347644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( NMC, 2024; Royal College of Nursing, n.d.)</a:t>
            </a:r>
          </a:p>
        </p:txBody>
      </p:sp>
    </p:spTree>
    <p:extLst>
      <p:ext uri="{BB962C8B-B14F-4D97-AF65-F5344CB8AC3E}">
        <p14:creationId xmlns:p14="http://schemas.microsoft.com/office/powerpoint/2010/main" val="4117608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0BD134D2-96CA-C07A-B820-77EB5DF87966}"/>
              </a:ext>
            </a:extLst>
          </p:cNvPr>
          <p:cNvSpPr/>
          <p:nvPr/>
        </p:nvSpPr>
        <p:spPr>
          <a:xfrm>
            <a:off x="701040" y="5243209"/>
            <a:ext cx="5718243" cy="680936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91CE5C1-A8A3-8738-8520-D4C3294DDE13}"/>
              </a:ext>
            </a:extLst>
          </p:cNvPr>
          <p:cNvSpPr/>
          <p:nvPr/>
        </p:nvSpPr>
        <p:spPr>
          <a:xfrm>
            <a:off x="701040" y="4250660"/>
            <a:ext cx="8014943" cy="563526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98D9B0D-3752-1195-D723-732E752704ED}"/>
              </a:ext>
            </a:extLst>
          </p:cNvPr>
          <p:cNvSpPr/>
          <p:nvPr/>
        </p:nvSpPr>
        <p:spPr>
          <a:xfrm>
            <a:off x="701040" y="3189767"/>
            <a:ext cx="10261127" cy="563526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22E943F-A955-8E7C-F1C3-2DB4A06A643B}"/>
              </a:ext>
            </a:extLst>
          </p:cNvPr>
          <p:cNvSpPr/>
          <p:nvPr/>
        </p:nvSpPr>
        <p:spPr>
          <a:xfrm>
            <a:off x="701040" y="1825625"/>
            <a:ext cx="9286240" cy="866775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17796F-428D-733F-0B15-953154035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Threats: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6B4C2-62F6-6EA5-C31B-ECE001CE83BC}"/>
              </a:ext>
            </a:extLst>
          </p:cNvPr>
          <p:cNvSpPr>
            <a:spLocks noGrp="1"/>
          </p:cNvSpPr>
          <p:nvPr>
            <p:ph idx="1"/>
          </p:nvPr>
        </p:nvSpPr>
        <p:spPr>
          <a:noFill/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My lack of experience could make it harder to meet job requirements</a:t>
            </a:r>
          </a:p>
          <a:p>
            <a:endParaRPr lang="en-GB" dirty="0"/>
          </a:p>
          <a:p>
            <a:r>
              <a:rPr lang="en-GB" dirty="0">
                <a:solidFill>
                  <a:schemeClr val="bg1"/>
                </a:solidFill>
              </a:rPr>
              <a:t>Balancing university, placements and personal responsibilities</a:t>
            </a:r>
          </a:p>
          <a:p>
            <a:endParaRPr lang="en-GB" dirty="0"/>
          </a:p>
          <a:p>
            <a:r>
              <a:rPr lang="en-GB" dirty="0">
                <a:solidFill>
                  <a:schemeClr val="bg1"/>
                </a:solidFill>
              </a:rPr>
              <a:t>Pressure and responsibility involved in nursing</a:t>
            </a:r>
          </a:p>
          <a:p>
            <a:endParaRPr lang="en-GB" dirty="0"/>
          </a:p>
          <a:p>
            <a:r>
              <a:rPr lang="en-GB" dirty="0">
                <a:solidFill>
                  <a:schemeClr val="bg1"/>
                </a:solidFill>
              </a:rPr>
              <a:t>Competition for nursing positions</a:t>
            </a:r>
          </a:p>
        </p:txBody>
      </p:sp>
    </p:spTree>
    <p:extLst>
      <p:ext uri="{BB962C8B-B14F-4D97-AF65-F5344CB8AC3E}">
        <p14:creationId xmlns:p14="http://schemas.microsoft.com/office/powerpoint/2010/main" val="775295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75B10-ECFB-6D08-995B-715696525D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will I use my strengths to overcome my weaknesses and threats?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002271-831E-AE90-DACD-30D374D9FC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430161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ABF2D72-C9D8-5DE3-98C0-603CBA8935D2}"/>
              </a:ext>
            </a:extLst>
          </p:cNvPr>
          <p:cNvSpPr txBox="1"/>
          <p:nvPr/>
        </p:nvSpPr>
        <p:spPr>
          <a:xfrm>
            <a:off x="5287992" y="6176963"/>
            <a:ext cx="216523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(NMC, 2026)</a:t>
            </a:r>
          </a:p>
        </p:txBody>
      </p:sp>
    </p:spTree>
    <p:extLst>
      <p:ext uri="{BB962C8B-B14F-4D97-AF65-F5344CB8AC3E}">
        <p14:creationId xmlns:p14="http://schemas.microsoft.com/office/powerpoint/2010/main" val="9193453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lose-up of a wave&#10;&#10;AI-generated content may be incorrect.">
            <a:extLst>
              <a:ext uri="{FF2B5EF4-FFF2-40B4-BE49-F238E27FC236}">
                <a16:creationId xmlns:a16="http://schemas.microsoft.com/office/drawing/2014/main" id="{DA31FFF4-EC9D-73EC-2CA1-D83D4808D07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64188B-739B-A61F-C619-F8DBB312B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My action plan-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3071E6-9FBE-9590-77B9-FC2253F056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685061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495483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42A1C-55C3-3FCE-B193-4B8C063D5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294BB-78D3-E799-E5AB-915493C49A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Nursing and Midwifery Council (NMC) (2024)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Standards of proficiency for registered nurses.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https://www.nmc.org.uk/standards/standards-for-nurses/standards-of-proficiency-for-registered-nurses/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(Accessed:3 October 2026)</a:t>
            </a:r>
          </a:p>
          <a:p>
            <a:pPr marL="0" indent="0"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Nursing and Midwifery Council (2026)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The Code: Professional standards of practice and behaviour for nurser, midwives and nursing associates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https://www.nmc.org.uk/standards/code/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(Accessed:3 October 2026)</a:t>
            </a:r>
          </a:p>
          <a:p>
            <a:pPr marL="0" indent="0"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Nurse Seekers (2026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) Registered Nurse- Care Home, Birmingham.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Job Advertisement, posted 10 September 2026. (Accessed:4 October 2026)</a:t>
            </a:r>
          </a:p>
          <a:p>
            <a:pPr marL="0" indent="0"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Royal College of Nursing (n.d.)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Professional development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https://www.rcn.org.uk/professional-development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(Accessed:4 October 2026)</a:t>
            </a:r>
          </a:p>
        </p:txBody>
      </p:sp>
    </p:spTree>
    <p:extLst>
      <p:ext uri="{BB962C8B-B14F-4D97-AF65-F5344CB8AC3E}">
        <p14:creationId xmlns:p14="http://schemas.microsoft.com/office/powerpoint/2010/main" val="1991191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5" ma:contentTypeDescription="Create a new document." ma:contentTypeScope="" ma:versionID="78573a5d3e719453a657f781b76185c5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f91862512256fd7c4b5256017a0b2941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Props1.xml><?xml version="1.0" encoding="utf-8"?>
<ds:datastoreItem xmlns:ds="http://schemas.openxmlformats.org/officeDocument/2006/customXml" ds:itemID="{AC20A371-EC95-49C6-9F29-1688EB0012C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C77106-37BD-483D-B5B5-D61766CA564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D7E2912-ED88-49C5-8F84-34BE70F7F971}">
  <ds:schemaRefs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901b7179-a49d-4669-ab88-101a0e80079b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645</Words>
  <Application>Microsoft Office PowerPoint</Application>
  <PresentationFormat>Widescreen</PresentationFormat>
  <Paragraphs>75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Why did I choose this career?</vt:lpstr>
      <vt:lpstr>PowerPoint Presentation</vt:lpstr>
      <vt:lpstr>PowerPoint Presentation</vt:lpstr>
      <vt:lpstr>My areas of weakness:</vt:lpstr>
      <vt:lpstr>My Opportunities:</vt:lpstr>
      <vt:lpstr>My Threats:</vt:lpstr>
      <vt:lpstr>How will I use my strengths to overcome my weaknesses and threats?</vt:lpstr>
      <vt:lpstr>My action plan- </vt:lpstr>
      <vt:lpstr>References-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muskaan akmal</dc:creator>
  <cp:lastModifiedBy>muskaan akmal</cp:lastModifiedBy>
  <cp:revision>5</cp:revision>
  <dcterms:created xsi:type="dcterms:W3CDTF">2026-10-01T19:47:58Z</dcterms:created>
  <dcterms:modified xsi:type="dcterms:W3CDTF">2026-10-18T19:02:03Z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