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theme/theme5.xml" ContentType="application/vnd.openxmlformats-officedocument.theme+xml"/>
  <Override PartName="/ppt/slideLayouts/slideLayout6.xml" ContentType="application/vnd.openxmlformats-officedocument.presentationml.slideLayout+xml"/>
  <Override PartName="/ppt/theme/theme6.xml" ContentType="application/vnd.openxmlformats-officedocument.theme+xml"/>
  <Override PartName="/ppt/slideLayouts/slideLayout7.xml" ContentType="application/vnd.openxmlformats-officedocument.presentationml.slideLayout+xml"/>
  <Override PartName="/ppt/theme/theme7.xml" ContentType="application/vnd.openxmlformats-officedocument.theme+xml"/>
  <Override PartName="/ppt/slideLayouts/slideLayout8.xml" ContentType="application/vnd.openxmlformats-officedocument.presentationml.slideLayout+xml"/>
  <Override PartName="/ppt/theme/theme8.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9.xml" ContentType="application/vnd.openxmlformats-officedocument.theme+xml"/>
  <Override PartName="/ppt/slideLayouts/slideLayout11.xml" ContentType="application/vnd.openxmlformats-officedocument.presentationml.slideLayout+xml"/>
  <Override PartName="/ppt/theme/theme10.xml" ContentType="application/vnd.openxmlformats-officedocument.theme+xml"/>
  <Override PartName="/ppt/slideLayouts/slideLayout12.xml" ContentType="application/vnd.openxmlformats-officedocument.presentationml.slideLayout+xml"/>
  <Override PartName="/ppt/theme/theme11.xml" ContentType="application/vnd.openxmlformats-officedocument.theme+xml"/>
  <Override PartName="/ppt/slideLayouts/slideLayout13.xml" ContentType="application/vnd.openxmlformats-officedocument.presentationml.slideLayout+xml"/>
  <Override PartName="/ppt/theme/theme12.xml" ContentType="application/vnd.openxmlformats-officedocument.theme+xml"/>
  <Override PartName="/ppt/slideLayouts/slideLayout14.xml" ContentType="application/vnd.openxmlformats-officedocument.presentationml.slideLayout+xml"/>
  <Override PartName="/ppt/theme/theme13.xml" ContentType="application/vnd.openxmlformats-officedocument.theme+xml"/>
  <Override PartName="/ppt/slideLayouts/slideLayout15.xml" ContentType="application/vnd.openxmlformats-officedocument.presentationml.slideLayout+xml"/>
  <Override PartName="/ppt/theme/theme14.xml" ContentType="application/vnd.openxmlformats-officedocument.theme+xml"/>
  <Override PartName="/ppt/slideLayouts/slideLayout16.xml" ContentType="application/vnd.openxmlformats-officedocument.presentationml.slideLayout+xml"/>
  <Override PartName="/ppt/theme/theme15.xml" ContentType="application/vnd.openxmlformats-officedocument.theme+xml"/>
  <Override PartName="/ppt/slideLayouts/slideLayout17.xml" ContentType="application/vnd.openxmlformats-officedocument.presentationml.slideLayout+xml"/>
  <Override PartName="/ppt/theme/theme16.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17.xml" ContentType="application/vnd.openxmlformats-officedocument.theme+xml"/>
  <Override PartName="/ppt/slideLayouts/slideLayout26.xml" ContentType="application/vnd.openxmlformats-officedocument.presentationml.slideLayout+xml"/>
  <Override PartName="/ppt/theme/theme18.xml" ContentType="application/vnd.openxmlformats-officedocument.theme+xml"/>
  <Override PartName="/ppt/slideLayouts/slideLayout27.xml" ContentType="application/vnd.openxmlformats-officedocument.presentationml.slideLayout+xml"/>
  <Override PartName="/ppt/theme/theme19.xml" ContentType="application/vnd.openxmlformats-officedocument.theme+xml"/>
  <Override PartName="/ppt/slideLayouts/slideLayout28.xml" ContentType="application/vnd.openxmlformats-officedocument.presentationml.slideLayout+xml"/>
  <Override PartName="/ppt/theme/theme20.xml" ContentType="application/vnd.openxmlformats-officedocument.theme+xml"/>
  <Override PartName="/ppt/theme/theme2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1" r:id="rId4"/>
    <p:sldMasterId id="2147483650" r:id="rId5"/>
    <p:sldMasterId id="2147483652" r:id="rId6"/>
    <p:sldMasterId id="2147483653" r:id="rId7"/>
    <p:sldMasterId id="2147483654" r:id="rId8"/>
    <p:sldMasterId id="2147483655" r:id="rId9"/>
    <p:sldMasterId id="2147483656" r:id="rId10"/>
    <p:sldMasterId id="2147483657" r:id="rId11"/>
    <p:sldMasterId id="2147483658" r:id="rId12"/>
    <p:sldMasterId id="2147483660" r:id="rId13"/>
    <p:sldMasterId id="2147483659" r:id="rId14"/>
    <p:sldMasterId id="2147483661" r:id="rId15"/>
    <p:sldMasterId id="2147483662" r:id="rId16"/>
    <p:sldMasterId id="2147483663" r:id="rId17"/>
    <p:sldMasterId id="2147483664" r:id="rId18"/>
    <p:sldMasterId id="2147483665" r:id="rId19"/>
    <p:sldMasterId id="2147483666" r:id="rId20"/>
    <p:sldMasterId id="2147483673" r:id="rId21"/>
    <p:sldMasterId id="2147483670" r:id="rId22"/>
    <p:sldMasterId id="2147483671" r:id="rId23"/>
  </p:sldMasterIdLst>
  <p:notesMasterIdLst>
    <p:notesMasterId r:id="rId48"/>
  </p:notesMasterIdLst>
  <p:sldIdLst>
    <p:sldId id="266" r:id="rId24"/>
    <p:sldId id="264" r:id="rId25"/>
    <p:sldId id="293" r:id="rId26"/>
    <p:sldId id="267" r:id="rId27"/>
    <p:sldId id="268" r:id="rId28"/>
    <p:sldId id="270" r:id="rId29"/>
    <p:sldId id="271" r:id="rId30"/>
    <p:sldId id="272" r:id="rId31"/>
    <p:sldId id="292" r:id="rId32"/>
    <p:sldId id="273" r:id="rId33"/>
    <p:sldId id="280" r:id="rId34"/>
    <p:sldId id="278" r:id="rId35"/>
    <p:sldId id="281" r:id="rId36"/>
    <p:sldId id="279" r:id="rId37"/>
    <p:sldId id="282" r:id="rId38"/>
    <p:sldId id="283" r:id="rId39"/>
    <p:sldId id="284" r:id="rId40"/>
    <p:sldId id="287" r:id="rId41"/>
    <p:sldId id="296" r:id="rId42"/>
    <p:sldId id="297" r:id="rId43"/>
    <p:sldId id="298" r:id="rId44"/>
    <p:sldId id="294" r:id="rId45"/>
    <p:sldId id="257" r:id="rId46"/>
    <p:sldId id="295" r:id="rId47"/>
  </p:sldIdLst>
  <p:sldSz cx="12192000" cy="6858000"/>
  <p:notesSz cx="7104063" cy="102346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4A54A70-E158-49B0-8E22-FC664626B005}" v="3" dt="2026-02-24T21:15:01.86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86" d="100"/>
          <a:sy n="86" d="100"/>
        </p:scale>
        <p:origin x="105" y="45"/>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0.xml"/><Relationship Id="rId18" Type="http://schemas.openxmlformats.org/officeDocument/2006/relationships/slideMaster" Target="slideMasters/slideMaster15.xml"/><Relationship Id="rId26" Type="http://schemas.openxmlformats.org/officeDocument/2006/relationships/slide" Target="slides/slide3.xml"/><Relationship Id="rId39" Type="http://schemas.openxmlformats.org/officeDocument/2006/relationships/slide" Target="slides/slide16.xml"/><Relationship Id="rId21" Type="http://schemas.openxmlformats.org/officeDocument/2006/relationships/slideMaster" Target="slideMasters/slideMaster18.xml"/><Relationship Id="rId34" Type="http://schemas.openxmlformats.org/officeDocument/2006/relationships/slide" Target="slides/slide11.xml"/><Relationship Id="rId42" Type="http://schemas.openxmlformats.org/officeDocument/2006/relationships/slide" Target="slides/slide19.xml"/><Relationship Id="rId47" Type="http://schemas.openxmlformats.org/officeDocument/2006/relationships/slide" Target="slides/slide24.xml"/><Relationship Id="rId50" Type="http://schemas.openxmlformats.org/officeDocument/2006/relationships/viewProps" Target="viewProp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Master" Target="slideMasters/slideMaster13.xml"/><Relationship Id="rId29" Type="http://schemas.openxmlformats.org/officeDocument/2006/relationships/slide" Target="slides/slide6.xml"/><Relationship Id="rId11" Type="http://schemas.openxmlformats.org/officeDocument/2006/relationships/slideMaster" Target="slideMasters/slideMaster8.xml"/><Relationship Id="rId24" Type="http://schemas.openxmlformats.org/officeDocument/2006/relationships/slide" Target="slides/slide1.xml"/><Relationship Id="rId32" Type="http://schemas.openxmlformats.org/officeDocument/2006/relationships/slide" Target="slides/slide9.xml"/><Relationship Id="rId37" Type="http://schemas.openxmlformats.org/officeDocument/2006/relationships/slide" Target="slides/slide14.xml"/><Relationship Id="rId40" Type="http://schemas.openxmlformats.org/officeDocument/2006/relationships/slide" Target="slides/slide17.xml"/><Relationship Id="rId45" Type="http://schemas.openxmlformats.org/officeDocument/2006/relationships/slide" Target="slides/slide22.xml"/><Relationship Id="rId53" Type="http://schemas.microsoft.com/office/2016/11/relationships/changesInfo" Target="changesInfos/changesInfo1.xml"/><Relationship Id="rId5" Type="http://schemas.openxmlformats.org/officeDocument/2006/relationships/slideMaster" Target="slideMasters/slideMaster2.xml"/><Relationship Id="rId10" Type="http://schemas.openxmlformats.org/officeDocument/2006/relationships/slideMaster" Target="slideMasters/slideMaster7.xml"/><Relationship Id="rId19" Type="http://schemas.openxmlformats.org/officeDocument/2006/relationships/slideMaster" Target="slideMasters/slideMaster16.xml"/><Relationship Id="rId31" Type="http://schemas.openxmlformats.org/officeDocument/2006/relationships/slide" Target="slides/slide8.xml"/><Relationship Id="rId44" Type="http://schemas.openxmlformats.org/officeDocument/2006/relationships/slide" Target="slides/slide21.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Master" Target="slideMasters/slideMaster11.xml"/><Relationship Id="rId22" Type="http://schemas.openxmlformats.org/officeDocument/2006/relationships/slideMaster" Target="slideMasters/slideMaster19.xml"/><Relationship Id="rId27" Type="http://schemas.openxmlformats.org/officeDocument/2006/relationships/slide" Target="slides/slide4.xml"/><Relationship Id="rId30" Type="http://schemas.openxmlformats.org/officeDocument/2006/relationships/slide" Target="slides/slide7.xml"/><Relationship Id="rId35" Type="http://schemas.openxmlformats.org/officeDocument/2006/relationships/slide" Target="slides/slide12.xml"/><Relationship Id="rId43" Type="http://schemas.openxmlformats.org/officeDocument/2006/relationships/slide" Target="slides/slide20.xml"/><Relationship Id="rId48" Type="http://schemas.openxmlformats.org/officeDocument/2006/relationships/notesMaster" Target="notesMasters/notesMaster1.xml"/><Relationship Id="rId8" Type="http://schemas.openxmlformats.org/officeDocument/2006/relationships/slideMaster" Target="slideMasters/slideMaster5.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 Target="slides/slide2.xml"/><Relationship Id="rId33" Type="http://schemas.openxmlformats.org/officeDocument/2006/relationships/slide" Target="slides/slide10.xml"/><Relationship Id="rId38" Type="http://schemas.openxmlformats.org/officeDocument/2006/relationships/slide" Target="slides/slide15.xml"/><Relationship Id="rId46" Type="http://schemas.openxmlformats.org/officeDocument/2006/relationships/slide" Target="slides/slide23.xml"/><Relationship Id="rId20" Type="http://schemas.openxmlformats.org/officeDocument/2006/relationships/slideMaster" Target="slideMasters/slideMaster17.xml"/><Relationship Id="rId41" Type="http://schemas.openxmlformats.org/officeDocument/2006/relationships/slide" Target="slides/slide18.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Master" Target="slideMasters/slideMaster12.xml"/><Relationship Id="rId23" Type="http://schemas.openxmlformats.org/officeDocument/2006/relationships/slideMaster" Target="slideMasters/slideMaster20.xml"/><Relationship Id="rId28" Type="http://schemas.openxmlformats.org/officeDocument/2006/relationships/slide" Target="slides/slide5.xml"/><Relationship Id="rId36" Type="http://schemas.openxmlformats.org/officeDocument/2006/relationships/slide" Target="slides/slide13.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e Piper (IMH)" userId="f69ee4e2-845b-4a1f-89c4-60fce9da139f" providerId="ADAL" clId="{5495BD67-6B1C-4244-BAED-E61C14CAA4B2}"/>
    <pc:docChg chg="custSel addSld delSld modSld">
      <pc:chgData name="Kate Piper (IMH)" userId="f69ee4e2-845b-4a1f-89c4-60fce9da139f" providerId="ADAL" clId="{5495BD67-6B1C-4244-BAED-E61C14CAA4B2}" dt="2026-02-24T22:08:41.764" v="961" actId="14100"/>
      <pc:docMkLst>
        <pc:docMk/>
      </pc:docMkLst>
      <pc:sldChg chg="modSp add mod">
        <pc:chgData name="Kate Piper (IMH)" userId="f69ee4e2-845b-4a1f-89c4-60fce9da139f" providerId="ADAL" clId="{5495BD67-6B1C-4244-BAED-E61C14CAA4B2}" dt="2026-02-24T21:15:06.627" v="529" actId="20577"/>
        <pc:sldMkLst>
          <pc:docMk/>
          <pc:sldMk cId="1121676470" sldId="257"/>
        </pc:sldMkLst>
        <pc:spChg chg="mod">
          <ac:chgData name="Kate Piper (IMH)" userId="f69ee4e2-845b-4a1f-89c4-60fce9da139f" providerId="ADAL" clId="{5495BD67-6B1C-4244-BAED-E61C14CAA4B2}" dt="2026-02-24T21:15:06.627" v="529" actId="20577"/>
          <ac:spMkLst>
            <pc:docMk/>
            <pc:sldMk cId="1121676470" sldId="257"/>
            <ac:spMk id="2" creationId="{00000000-0000-0000-0000-000000000000}"/>
          </ac:spMkLst>
        </pc:spChg>
      </pc:sldChg>
      <pc:sldChg chg="modSp mod">
        <pc:chgData name="Kate Piper (IMH)" userId="f69ee4e2-845b-4a1f-89c4-60fce9da139f" providerId="ADAL" clId="{5495BD67-6B1C-4244-BAED-E61C14CAA4B2}" dt="2026-02-24T19:57:45.489" v="327" actId="20577"/>
        <pc:sldMkLst>
          <pc:docMk/>
          <pc:sldMk cId="2004502413" sldId="264"/>
        </pc:sldMkLst>
        <pc:spChg chg="mod">
          <ac:chgData name="Kate Piper (IMH)" userId="f69ee4e2-845b-4a1f-89c4-60fce9da139f" providerId="ADAL" clId="{5495BD67-6B1C-4244-BAED-E61C14CAA4B2}" dt="2026-02-24T19:55:04.136" v="13" actId="20577"/>
          <ac:spMkLst>
            <pc:docMk/>
            <pc:sldMk cId="2004502413" sldId="264"/>
            <ac:spMk id="2" creationId="{ACF345C3-FFD8-49AE-B7D0-A4DDA1E5B355}"/>
          </ac:spMkLst>
        </pc:spChg>
        <pc:spChg chg="mod">
          <ac:chgData name="Kate Piper (IMH)" userId="f69ee4e2-845b-4a1f-89c4-60fce9da139f" providerId="ADAL" clId="{5495BD67-6B1C-4244-BAED-E61C14CAA4B2}" dt="2026-02-24T19:57:45.489" v="327" actId="20577"/>
          <ac:spMkLst>
            <pc:docMk/>
            <pc:sldMk cId="2004502413" sldId="264"/>
            <ac:spMk id="3" creationId="{35B80D8E-24DC-4DB6-9B28-2C3CE35E0859}"/>
          </ac:spMkLst>
        </pc:spChg>
      </pc:sldChg>
      <pc:sldChg chg="modSp mod">
        <pc:chgData name="Kate Piper (IMH)" userId="f69ee4e2-845b-4a1f-89c4-60fce9da139f" providerId="ADAL" clId="{5495BD67-6B1C-4244-BAED-E61C14CAA4B2}" dt="2026-02-24T20:58:10.477" v="445" actId="20577"/>
        <pc:sldMkLst>
          <pc:docMk/>
          <pc:sldMk cId="3986525193" sldId="266"/>
        </pc:sldMkLst>
        <pc:spChg chg="mod">
          <ac:chgData name="Kate Piper (IMH)" userId="f69ee4e2-845b-4a1f-89c4-60fce9da139f" providerId="ADAL" clId="{5495BD67-6B1C-4244-BAED-E61C14CAA4B2}" dt="2026-02-24T20:58:10.477" v="445" actId="20577"/>
          <ac:spMkLst>
            <pc:docMk/>
            <pc:sldMk cId="3986525193" sldId="266"/>
            <ac:spMk id="2" creationId="{E1C7EAB8-6FCF-4D69-AE3E-78B1E4AEEA57}"/>
          </ac:spMkLst>
        </pc:spChg>
      </pc:sldChg>
      <pc:sldChg chg="del">
        <pc:chgData name="Kate Piper (IMH)" userId="f69ee4e2-845b-4a1f-89c4-60fce9da139f" providerId="ADAL" clId="{5495BD67-6B1C-4244-BAED-E61C14CAA4B2}" dt="2026-02-24T20:46:33.144" v="328" actId="47"/>
        <pc:sldMkLst>
          <pc:docMk/>
          <pc:sldMk cId="3098199747" sldId="274"/>
        </pc:sldMkLst>
      </pc:sldChg>
      <pc:sldChg chg="del">
        <pc:chgData name="Kate Piper (IMH)" userId="f69ee4e2-845b-4a1f-89c4-60fce9da139f" providerId="ADAL" clId="{5495BD67-6B1C-4244-BAED-E61C14CAA4B2}" dt="2026-02-24T20:47:41.006" v="329" actId="47"/>
        <pc:sldMkLst>
          <pc:docMk/>
          <pc:sldMk cId="3371476243" sldId="275"/>
        </pc:sldMkLst>
      </pc:sldChg>
      <pc:sldChg chg="del">
        <pc:chgData name="Kate Piper (IMH)" userId="f69ee4e2-845b-4a1f-89c4-60fce9da139f" providerId="ADAL" clId="{5495BD67-6B1C-4244-BAED-E61C14CAA4B2}" dt="2026-02-24T20:47:42.986" v="330" actId="47"/>
        <pc:sldMkLst>
          <pc:docMk/>
          <pc:sldMk cId="3640228290" sldId="277"/>
        </pc:sldMkLst>
      </pc:sldChg>
      <pc:sldChg chg="modAnim">
        <pc:chgData name="Kate Piper (IMH)" userId="f69ee4e2-845b-4a1f-89c4-60fce9da139f" providerId="ADAL" clId="{5495BD67-6B1C-4244-BAED-E61C14CAA4B2}" dt="2026-02-24T20:48:14.048" v="331"/>
        <pc:sldMkLst>
          <pc:docMk/>
          <pc:sldMk cId="1404930218" sldId="281"/>
        </pc:sldMkLst>
      </pc:sldChg>
      <pc:sldChg chg="addSp delSp modSp mod">
        <pc:chgData name="Kate Piper (IMH)" userId="f69ee4e2-845b-4a1f-89c4-60fce9da139f" providerId="ADAL" clId="{5495BD67-6B1C-4244-BAED-E61C14CAA4B2}" dt="2026-02-24T20:59:44.418" v="466" actId="478"/>
        <pc:sldMkLst>
          <pc:docMk/>
          <pc:sldMk cId="3273982902" sldId="283"/>
        </pc:sldMkLst>
        <pc:spChg chg="del">
          <ac:chgData name="Kate Piper (IMH)" userId="f69ee4e2-845b-4a1f-89c4-60fce9da139f" providerId="ADAL" clId="{5495BD67-6B1C-4244-BAED-E61C14CAA4B2}" dt="2026-02-24T20:59:44.418" v="466" actId="478"/>
          <ac:spMkLst>
            <pc:docMk/>
            <pc:sldMk cId="3273982902" sldId="283"/>
            <ac:spMk id="4" creationId="{234D773E-CDB6-0FC4-DF1F-EFB5E4C369DC}"/>
          </ac:spMkLst>
        </pc:spChg>
        <pc:spChg chg="del">
          <ac:chgData name="Kate Piper (IMH)" userId="f69ee4e2-845b-4a1f-89c4-60fce9da139f" providerId="ADAL" clId="{5495BD67-6B1C-4244-BAED-E61C14CAA4B2}" dt="2026-02-24T20:59:44.418" v="466" actId="478"/>
          <ac:spMkLst>
            <pc:docMk/>
            <pc:sldMk cId="3273982902" sldId="283"/>
            <ac:spMk id="5" creationId="{714160AC-1879-0322-7E47-5F0DD9E37BC7}"/>
          </ac:spMkLst>
        </pc:spChg>
        <pc:spChg chg="del">
          <ac:chgData name="Kate Piper (IMH)" userId="f69ee4e2-845b-4a1f-89c4-60fce9da139f" providerId="ADAL" clId="{5495BD67-6B1C-4244-BAED-E61C14CAA4B2}" dt="2026-02-24T20:59:44.418" v="466" actId="478"/>
          <ac:spMkLst>
            <pc:docMk/>
            <pc:sldMk cId="3273982902" sldId="283"/>
            <ac:spMk id="6" creationId="{81B35ED7-5938-C7C6-6CE7-2EAC0848DF33}"/>
          </ac:spMkLst>
        </pc:spChg>
        <pc:spChg chg="del">
          <ac:chgData name="Kate Piper (IMH)" userId="f69ee4e2-845b-4a1f-89c4-60fce9da139f" providerId="ADAL" clId="{5495BD67-6B1C-4244-BAED-E61C14CAA4B2}" dt="2026-02-24T20:59:44.418" v="466" actId="478"/>
          <ac:spMkLst>
            <pc:docMk/>
            <pc:sldMk cId="3273982902" sldId="283"/>
            <ac:spMk id="9" creationId="{111EC704-89DC-FDBB-0403-E76D9969C50B}"/>
          </ac:spMkLst>
        </pc:spChg>
        <pc:spChg chg="del">
          <ac:chgData name="Kate Piper (IMH)" userId="f69ee4e2-845b-4a1f-89c4-60fce9da139f" providerId="ADAL" clId="{5495BD67-6B1C-4244-BAED-E61C14CAA4B2}" dt="2026-02-24T20:59:44.418" v="466" actId="478"/>
          <ac:spMkLst>
            <pc:docMk/>
            <pc:sldMk cId="3273982902" sldId="283"/>
            <ac:spMk id="10" creationId="{1DF5F393-F474-D5B6-6F15-915203F363A0}"/>
          </ac:spMkLst>
        </pc:spChg>
        <pc:spChg chg="del">
          <ac:chgData name="Kate Piper (IMH)" userId="f69ee4e2-845b-4a1f-89c4-60fce9da139f" providerId="ADAL" clId="{5495BD67-6B1C-4244-BAED-E61C14CAA4B2}" dt="2026-02-24T20:59:44.418" v="466" actId="478"/>
          <ac:spMkLst>
            <pc:docMk/>
            <pc:sldMk cId="3273982902" sldId="283"/>
            <ac:spMk id="11" creationId="{E3159CF5-B9B6-745F-3AC1-E9C384C6B768}"/>
          </ac:spMkLst>
        </pc:spChg>
        <pc:spChg chg="add mod">
          <ac:chgData name="Kate Piper (IMH)" userId="f69ee4e2-845b-4a1f-89c4-60fce9da139f" providerId="ADAL" clId="{5495BD67-6B1C-4244-BAED-E61C14CAA4B2}" dt="2026-02-24T20:59:29.822" v="465" actId="207"/>
          <ac:spMkLst>
            <pc:docMk/>
            <pc:sldMk cId="3273982902" sldId="283"/>
            <ac:spMk id="13" creationId="{2BEFE0CB-BBF5-58F6-29A9-6B01A27BCEC9}"/>
          </ac:spMkLst>
        </pc:spChg>
        <pc:spChg chg="add mod">
          <ac:chgData name="Kate Piper (IMH)" userId="f69ee4e2-845b-4a1f-89c4-60fce9da139f" providerId="ADAL" clId="{5495BD67-6B1C-4244-BAED-E61C14CAA4B2}" dt="2026-02-24T20:59:20.600" v="463" actId="1076"/>
          <ac:spMkLst>
            <pc:docMk/>
            <pc:sldMk cId="3273982902" sldId="283"/>
            <ac:spMk id="17" creationId="{C449791C-8E1C-9047-5D60-0676C6E2D645}"/>
          </ac:spMkLst>
        </pc:spChg>
        <pc:spChg chg="add mod">
          <ac:chgData name="Kate Piper (IMH)" userId="f69ee4e2-845b-4a1f-89c4-60fce9da139f" providerId="ADAL" clId="{5495BD67-6B1C-4244-BAED-E61C14CAA4B2}" dt="2026-02-24T20:58:24.484" v="447" actId="1076"/>
          <ac:spMkLst>
            <pc:docMk/>
            <pc:sldMk cId="3273982902" sldId="283"/>
            <ac:spMk id="18" creationId="{449D6889-A633-682E-27F5-770D4B376F1A}"/>
          </ac:spMkLst>
        </pc:spChg>
        <pc:picChg chg="add mod">
          <ac:chgData name="Kate Piper (IMH)" userId="f69ee4e2-845b-4a1f-89c4-60fce9da139f" providerId="ADAL" clId="{5495BD67-6B1C-4244-BAED-E61C14CAA4B2}" dt="2026-02-24T20:59:17.518" v="462" actId="1076"/>
          <ac:picMkLst>
            <pc:docMk/>
            <pc:sldMk cId="3273982902" sldId="283"/>
            <ac:picMk id="3" creationId="{578DE22D-1432-D9F1-B8AD-0C2E1EC1F1AE}"/>
          </ac:picMkLst>
        </pc:picChg>
        <pc:picChg chg="mod">
          <ac:chgData name="Kate Piper (IMH)" userId="f69ee4e2-845b-4a1f-89c4-60fce9da139f" providerId="ADAL" clId="{5495BD67-6B1C-4244-BAED-E61C14CAA4B2}" dt="2026-02-24T20:59:00.306" v="456" actId="14100"/>
          <ac:picMkLst>
            <pc:docMk/>
            <pc:sldMk cId="3273982902" sldId="283"/>
            <ac:picMk id="15" creationId="{202DF9C8-114C-0542-DDF0-E1D72A8BCE5B}"/>
          </ac:picMkLst>
        </pc:picChg>
        <pc:picChg chg="add mod">
          <ac:chgData name="Kate Piper (IMH)" userId="f69ee4e2-845b-4a1f-89c4-60fce9da139f" providerId="ADAL" clId="{5495BD67-6B1C-4244-BAED-E61C14CAA4B2}" dt="2026-02-24T20:59:02.687" v="457" actId="1076"/>
          <ac:picMkLst>
            <pc:docMk/>
            <pc:sldMk cId="3273982902" sldId="283"/>
            <ac:picMk id="16" creationId="{46CB3513-FFCA-391A-2A6D-6EF575B436E3}"/>
          </ac:picMkLst>
        </pc:picChg>
      </pc:sldChg>
      <pc:sldChg chg="delSp mod delAnim">
        <pc:chgData name="Kate Piper (IMH)" userId="f69ee4e2-845b-4a1f-89c4-60fce9da139f" providerId="ADAL" clId="{5495BD67-6B1C-4244-BAED-E61C14CAA4B2}" dt="2026-02-24T20:54:11.353" v="348" actId="478"/>
        <pc:sldMkLst>
          <pc:docMk/>
          <pc:sldMk cId="1257664994" sldId="284"/>
        </pc:sldMkLst>
        <pc:spChg chg="del">
          <ac:chgData name="Kate Piper (IMH)" userId="f69ee4e2-845b-4a1f-89c4-60fce9da139f" providerId="ADAL" clId="{5495BD67-6B1C-4244-BAED-E61C14CAA4B2}" dt="2026-02-24T20:54:11.353" v="348" actId="478"/>
          <ac:spMkLst>
            <pc:docMk/>
            <pc:sldMk cId="1257664994" sldId="284"/>
            <ac:spMk id="18" creationId="{86666709-B40E-EF90-AF80-CB3D8ECA3D80}"/>
          </ac:spMkLst>
        </pc:spChg>
      </pc:sldChg>
      <pc:sldChg chg="del">
        <pc:chgData name="Kate Piper (IMH)" userId="f69ee4e2-845b-4a1f-89c4-60fce9da139f" providerId="ADAL" clId="{5495BD67-6B1C-4244-BAED-E61C14CAA4B2}" dt="2026-02-24T20:48:54.929" v="332" actId="47"/>
        <pc:sldMkLst>
          <pc:docMk/>
          <pc:sldMk cId="3774597012" sldId="285"/>
        </pc:sldMkLst>
      </pc:sldChg>
      <pc:sldChg chg="del">
        <pc:chgData name="Kate Piper (IMH)" userId="f69ee4e2-845b-4a1f-89c4-60fce9da139f" providerId="ADAL" clId="{5495BD67-6B1C-4244-BAED-E61C14CAA4B2}" dt="2026-02-24T20:49:09.180" v="336" actId="47"/>
        <pc:sldMkLst>
          <pc:docMk/>
          <pc:sldMk cId="3425852280" sldId="288"/>
        </pc:sldMkLst>
      </pc:sldChg>
      <pc:sldChg chg="del">
        <pc:chgData name="Kate Piper (IMH)" userId="f69ee4e2-845b-4a1f-89c4-60fce9da139f" providerId="ADAL" clId="{5495BD67-6B1C-4244-BAED-E61C14CAA4B2}" dt="2026-02-24T20:48:56.609" v="333" actId="47"/>
        <pc:sldMkLst>
          <pc:docMk/>
          <pc:sldMk cId="1260095176" sldId="289"/>
        </pc:sldMkLst>
      </pc:sldChg>
      <pc:sldChg chg="del">
        <pc:chgData name="Kate Piper (IMH)" userId="f69ee4e2-845b-4a1f-89c4-60fce9da139f" providerId="ADAL" clId="{5495BD67-6B1C-4244-BAED-E61C14CAA4B2}" dt="2026-02-24T20:48:57.168" v="334" actId="47"/>
        <pc:sldMkLst>
          <pc:docMk/>
          <pc:sldMk cId="1502694251" sldId="290"/>
        </pc:sldMkLst>
      </pc:sldChg>
      <pc:sldChg chg="del">
        <pc:chgData name="Kate Piper (IMH)" userId="f69ee4e2-845b-4a1f-89c4-60fce9da139f" providerId="ADAL" clId="{5495BD67-6B1C-4244-BAED-E61C14CAA4B2}" dt="2026-02-24T20:48:57.696" v="335" actId="47"/>
        <pc:sldMkLst>
          <pc:docMk/>
          <pc:sldMk cId="2889780489" sldId="291"/>
        </pc:sldMkLst>
      </pc:sldChg>
      <pc:sldChg chg="del">
        <pc:chgData name="Kate Piper (IMH)" userId="f69ee4e2-845b-4a1f-89c4-60fce9da139f" providerId="ADAL" clId="{5495BD67-6B1C-4244-BAED-E61C14CAA4B2}" dt="2026-02-24T20:49:10.299" v="337" actId="47"/>
        <pc:sldMkLst>
          <pc:docMk/>
          <pc:sldMk cId="264872921" sldId="294"/>
        </pc:sldMkLst>
      </pc:sldChg>
      <pc:sldChg chg="addSp delSp modSp new mod">
        <pc:chgData name="Kate Piper (IMH)" userId="f69ee4e2-845b-4a1f-89c4-60fce9da139f" providerId="ADAL" clId="{5495BD67-6B1C-4244-BAED-E61C14CAA4B2}" dt="2026-02-24T21:03:26.563" v="527" actId="1076"/>
        <pc:sldMkLst>
          <pc:docMk/>
          <pc:sldMk cId="1123250952" sldId="294"/>
        </pc:sldMkLst>
        <pc:spChg chg="mod">
          <ac:chgData name="Kate Piper (IMH)" userId="f69ee4e2-845b-4a1f-89c4-60fce9da139f" providerId="ADAL" clId="{5495BD67-6B1C-4244-BAED-E61C14CAA4B2}" dt="2026-02-24T21:01:03.981" v="510" actId="20577"/>
          <ac:spMkLst>
            <pc:docMk/>
            <pc:sldMk cId="1123250952" sldId="294"/>
            <ac:spMk id="2" creationId="{2EC4CB7C-BBD1-8BD7-5898-7E3D261BCFA4}"/>
          </ac:spMkLst>
        </pc:spChg>
        <pc:spChg chg="del">
          <ac:chgData name="Kate Piper (IMH)" userId="f69ee4e2-845b-4a1f-89c4-60fce9da139f" providerId="ADAL" clId="{5495BD67-6B1C-4244-BAED-E61C14CAA4B2}" dt="2026-02-24T21:01:09.207" v="511" actId="478"/>
          <ac:spMkLst>
            <pc:docMk/>
            <pc:sldMk cId="1123250952" sldId="294"/>
            <ac:spMk id="3" creationId="{B6E3E15B-E3C9-352B-2C3D-835D5C90AA9D}"/>
          </ac:spMkLst>
        </pc:spChg>
        <pc:picChg chg="add mod modCrop">
          <ac:chgData name="Kate Piper (IMH)" userId="f69ee4e2-845b-4a1f-89c4-60fce9da139f" providerId="ADAL" clId="{5495BD67-6B1C-4244-BAED-E61C14CAA4B2}" dt="2026-02-24T21:01:11.591" v="512" actId="1076"/>
          <ac:picMkLst>
            <pc:docMk/>
            <pc:sldMk cId="1123250952" sldId="294"/>
            <ac:picMk id="5" creationId="{60E37951-8F74-E9F4-B3B5-B2AC0A0ABCCE}"/>
          </ac:picMkLst>
        </pc:picChg>
        <pc:picChg chg="add mod modCrop">
          <ac:chgData name="Kate Piper (IMH)" userId="f69ee4e2-845b-4a1f-89c4-60fce9da139f" providerId="ADAL" clId="{5495BD67-6B1C-4244-BAED-E61C14CAA4B2}" dt="2026-02-24T21:01:57.699" v="517" actId="1076"/>
          <ac:picMkLst>
            <pc:docMk/>
            <pc:sldMk cId="1123250952" sldId="294"/>
            <ac:picMk id="7" creationId="{B6908B2C-2614-4801-D8F4-4EB837808DF8}"/>
          </ac:picMkLst>
        </pc:picChg>
        <pc:picChg chg="add mod modCrop">
          <ac:chgData name="Kate Piper (IMH)" userId="f69ee4e2-845b-4a1f-89c4-60fce9da139f" providerId="ADAL" clId="{5495BD67-6B1C-4244-BAED-E61C14CAA4B2}" dt="2026-02-24T21:02:43.550" v="522" actId="1076"/>
          <ac:picMkLst>
            <pc:docMk/>
            <pc:sldMk cId="1123250952" sldId="294"/>
            <ac:picMk id="9" creationId="{C1A6EADE-4023-E4F0-8094-9645A089ABB9}"/>
          </ac:picMkLst>
        </pc:picChg>
        <pc:picChg chg="add mod modCrop">
          <ac:chgData name="Kate Piper (IMH)" userId="f69ee4e2-845b-4a1f-89c4-60fce9da139f" providerId="ADAL" clId="{5495BD67-6B1C-4244-BAED-E61C14CAA4B2}" dt="2026-02-24T21:03:26.563" v="527" actId="1076"/>
          <ac:picMkLst>
            <pc:docMk/>
            <pc:sldMk cId="1123250952" sldId="294"/>
            <ac:picMk id="11" creationId="{7A3D6E13-2120-AACB-BDBA-A00CD6E53CE8}"/>
          </ac:picMkLst>
        </pc:picChg>
      </pc:sldChg>
      <pc:sldChg chg="add">
        <pc:chgData name="Kate Piper (IMH)" userId="f69ee4e2-845b-4a1f-89c4-60fce9da139f" providerId="ADAL" clId="{5495BD67-6B1C-4244-BAED-E61C14CAA4B2}" dt="2026-02-24T21:15:01.789" v="528"/>
        <pc:sldMkLst>
          <pc:docMk/>
          <pc:sldMk cId="896214107" sldId="295"/>
        </pc:sldMkLst>
      </pc:sldChg>
      <pc:sldChg chg="del">
        <pc:chgData name="Kate Piper (IMH)" userId="f69ee4e2-845b-4a1f-89c4-60fce9da139f" providerId="ADAL" clId="{5495BD67-6B1C-4244-BAED-E61C14CAA4B2}" dt="2026-02-24T20:49:10.945" v="338" actId="47"/>
        <pc:sldMkLst>
          <pc:docMk/>
          <pc:sldMk cId="1412182082" sldId="295"/>
        </pc:sldMkLst>
      </pc:sldChg>
      <pc:sldChg chg="modSp new mod">
        <pc:chgData name="Kate Piper (IMH)" userId="f69ee4e2-845b-4a1f-89c4-60fce9da139f" providerId="ADAL" clId="{5495BD67-6B1C-4244-BAED-E61C14CAA4B2}" dt="2026-02-24T22:01:02.630" v="711" actId="20577"/>
        <pc:sldMkLst>
          <pc:docMk/>
          <pc:sldMk cId="551306264" sldId="296"/>
        </pc:sldMkLst>
        <pc:spChg chg="mod">
          <ac:chgData name="Kate Piper (IMH)" userId="f69ee4e2-845b-4a1f-89c4-60fce9da139f" providerId="ADAL" clId="{5495BD67-6B1C-4244-BAED-E61C14CAA4B2}" dt="2026-02-24T21:26:27.610" v="568" actId="20577"/>
          <ac:spMkLst>
            <pc:docMk/>
            <pc:sldMk cId="551306264" sldId="296"/>
            <ac:spMk id="2" creationId="{DD408540-C682-1FB7-A739-FCA0083F244D}"/>
          </ac:spMkLst>
        </pc:spChg>
        <pc:spChg chg="mod">
          <ac:chgData name="Kate Piper (IMH)" userId="f69ee4e2-845b-4a1f-89c4-60fce9da139f" providerId="ADAL" clId="{5495BD67-6B1C-4244-BAED-E61C14CAA4B2}" dt="2026-02-24T22:01:02.630" v="711" actId="20577"/>
          <ac:spMkLst>
            <pc:docMk/>
            <pc:sldMk cId="551306264" sldId="296"/>
            <ac:spMk id="3" creationId="{473F68A6-06A1-E4D9-5373-055DDA186232}"/>
          </ac:spMkLst>
        </pc:spChg>
      </pc:sldChg>
      <pc:sldChg chg="del">
        <pc:chgData name="Kate Piper (IMH)" userId="f69ee4e2-845b-4a1f-89c4-60fce9da139f" providerId="ADAL" clId="{5495BD67-6B1C-4244-BAED-E61C14CAA4B2}" dt="2026-02-24T20:49:11.297" v="339" actId="47"/>
        <pc:sldMkLst>
          <pc:docMk/>
          <pc:sldMk cId="2366184073" sldId="296"/>
        </pc:sldMkLst>
      </pc:sldChg>
      <pc:sldChg chg="addSp modSp new mod">
        <pc:chgData name="Kate Piper (IMH)" userId="f69ee4e2-845b-4a1f-89c4-60fce9da139f" providerId="ADAL" clId="{5495BD67-6B1C-4244-BAED-E61C14CAA4B2}" dt="2026-02-24T22:06:16.260" v="931" actId="14100"/>
        <pc:sldMkLst>
          <pc:docMk/>
          <pc:sldMk cId="813570376" sldId="297"/>
        </pc:sldMkLst>
        <pc:spChg chg="mod">
          <ac:chgData name="Kate Piper (IMH)" userId="f69ee4e2-845b-4a1f-89c4-60fce9da139f" providerId="ADAL" clId="{5495BD67-6B1C-4244-BAED-E61C14CAA4B2}" dt="2026-02-24T22:06:16.260" v="931" actId="14100"/>
          <ac:spMkLst>
            <pc:docMk/>
            <pc:sldMk cId="813570376" sldId="297"/>
            <ac:spMk id="3" creationId="{32B6E7BE-4141-AEDB-497D-41CCD71947A8}"/>
          </ac:spMkLst>
        </pc:spChg>
        <pc:picChg chg="add mod modCrop">
          <ac:chgData name="Kate Piper (IMH)" userId="f69ee4e2-845b-4a1f-89c4-60fce9da139f" providerId="ADAL" clId="{5495BD67-6B1C-4244-BAED-E61C14CAA4B2}" dt="2026-02-24T22:04:28.887" v="717" actId="732"/>
          <ac:picMkLst>
            <pc:docMk/>
            <pc:sldMk cId="813570376" sldId="297"/>
            <ac:picMk id="5" creationId="{5E39798A-F585-9DAC-1073-C176012F3262}"/>
          </ac:picMkLst>
        </pc:picChg>
      </pc:sldChg>
      <pc:sldChg chg="del">
        <pc:chgData name="Kate Piper (IMH)" userId="f69ee4e2-845b-4a1f-89c4-60fce9da139f" providerId="ADAL" clId="{5495BD67-6B1C-4244-BAED-E61C14CAA4B2}" dt="2026-02-24T20:49:11.915" v="340" actId="47"/>
        <pc:sldMkLst>
          <pc:docMk/>
          <pc:sldMk cId="1375680857" sldId="297"/>
        </pc:sldMkLst>
      </pc:sldChg>
      <pc:sldChg chg="del">
        <pc:chgData name="Kate Piper (IMH)" userId="f69ee4e2-845b-4a1f-89c4-60fce9da139f" providerId="ADAL" clId="{5495BD67-6B1C-4244-BAED-E61C14CAA4B2}" dt="2026-02-24T20:49:12.478" v="341" actId="47"/>
        <pc:sldMkLst>
          <pc:docMk/>
          <pc:sldMk cId="158252555" sldId="298"/>
        </pc:sldMkLst>
      </pc:sldChg>
      <pc:sldChg chg="addSp modSp new mod">
        <pc:chgData name="Kate Piper (IMH)" userId="f69ee4e2-845b-4a1f-89c4-60fce9da139f" providerId="ADAL" clId="{5495BD67-6B1C-4244-BAED-E61C14CAA4B2}" dt="2026-02-24T22:08:41.764" v="961" actId="14100"/>
        <pc:sldMkLst>
          <pc:docMk/>
          <pc:sldMk cId="2804207466" sldId="298"/>
        </pc:sldMkLst>
        <pc:spChg chg="mod">
          <ac:chgData name="Kate Piper (IMH)" userId="f69ee4e2-845b-4a1f-89c4-60fce9da139f" providerId="ADAL" clId="{5495BD67-6B1C-4244-BAED-E61C14CAA4B2}" dt="2026-02-24T22:08:41.764" v="961" actId="14100"/>
          <ac:spMkLst>
            <pc:docMk/>
            <pc:sldMk cId="2804207466" sldId="298"/>
            <ac:spMk id="3" creationId="{BFA8524D-22B5-F0DC-473E-12AC390B4C9F}"/>
          </ac:spMkLst>
        </pc:spChg>
        <pc:picChg chg="add mod modCrop">
          <ac:chgData name="Kate Piper (IMH)" userId="f69ee4e2-845b-4a1f-89c4-60fce9da139f" providerId="ADAL" clId="{5495BD67-6B1C-4244-BAED-E61C14CAA4B2}" dt="2026-02-24T22:08:10.236" v="937" actId="14100"/>
          <ac:picMkLst>
            <pc:docMk/>
            <pc:sldMk cId="2804207466" sldId="298"/>
            <ac:picMk id="5" creationId="{819CC3A5-BB0A-D651-F9CE-01D533B73693}"/>
          </ac:picMkLst>
        </pc:picChg>
      </pc:sldChg>
      <pc:sldChg chg="del">
        <pc:chgData name="Kate Piper (IMH)" userId="f69ee4e2-845b-4a1f-89c4-60fce9da139f" providerId="ADAL" clId="{5495BD67-6B1C-4244-BAED-E61C14CAA4B2}" dt="2026-02-24T20:49:13.319" v="342" actId="47"/>
        <pc:sldMkLst>
          <pc:docMk/>
          <pc:sldMk cId="3821842156" sldId="299"/>
        </pc:sldMkLst>
      </pc:sldChg>
      <pc:sldChg chg="del">
        <pc:chgData name="Kate Piper (IMH)" userId="f69ee4e2-845b-4a1f-89c4-60fce9da139f" providerId="ADAL" clId="{5495BD67-6B1C-4244-BAED-E61C14CAA4B2}" dt="2026-02-24T20:49:14.816" v="344" actId="47"/>
        <pc:sldMkLst>
          <pc:docMk/>
          <pc:sldMk cId="604657" sldId="300"/>
        </pc:sldMkLst>
      </pc:sldChg>
      <pc:sldChg chg="del">
        <pc:chgData name="Kate Piper (IMH)" userId="f69ee4e2-845b-4a1f-89c4-60fce9da139f" providerId="ADAL" clId="{5495BD67-6B1C-4244-BAED-E61C14CAA4B2}" dt="2026-02-24T20:49:13.954" v="343" actId="47"/>
        <pc:sldMkLst>
          <pc:docMk/>
          <pc:sldMk cId="818711670" sldId="302"/>
        </pc:sldMkLst>
      </pc:sldChg>
      <pc:sldChg chg="del">
        <pc:chgData name="Kate Piper (IMH)" userId="f69ee4e2-845b-4a1f-89c4-60fce9da139f" providerId="ADAL" clId="{5495BD67-6B1C-4244-BAED-E61C14CAA4B2}" dt="2026-02-24T20:49:16.501" v="346" actId="47"/>
        <pc:sldMkLst>
          <pc:docMk/>
          <pc:sldMk cId="436256528" sldId="303"/>
        </pc:sldMkLst>
      </pc:sldChg>
      <pc:sldChg chg="del">
        <pc:chgData name="Kate Piper (IMH)" userId="f69ee4e2-845b-4a1f-89c4-60fce9da139f" providerId="ADAL" clId="{5495BD67-6B1C-4244-BAED-E61C14CAA4B2}" dt="2026-02-24T20:49:19.719" v="347" actId="47"/>
        <pc:sldMkLst>
          <pc:docMk/>
          <pc:sldMk cId="2254560439" sldId="304"/>
        </pc:sldMkLst>
      </pc:sldChg>
      <pc:sldChg chg="del">
        <pc:chgData name="Kate Piper (IMH)" userId="f69ee4e2-845b-4a1f-89c4-60fce9da139f" providerId="ADAL" clId="{5495BD67-6B1C-4244-BAED-E61C14CAA4B2}" dt="2026-02-24T20:49:15.607" v="345" actId="47"/>
        <pc:sldMkLst>
          <pc:docMk/>
          <pc:sldMk cId="3762334324" sldId="305"/>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78427" cy="513508"/>
          </a:xfrm>
          <a:prstGeom prst="rect">
            <a:avLst/>
          </a:prstGeom>
        </p:spPr>
        <p:txBody>
          <a:bodyPr vert="horz" lIns="96085" tIns="48043" rIns="96085" bIns="48043" rtlCol="0"/>
          <a:lstStyle>
            <a:lvl1pPr algn="l">
              <a:defRPr sz="1300"/>
            </a:lvl1pPr>
          </a:lstStyle>
          <a:p>
            <a:endParaRPr lang="en-GB"/>
          </a:p>
        </p:txBody>
      </p:sp>
      <p:sp>
        <p:nvSpPr>
          <p:cNvPr id="3" name="Date Placeholder 2"/>
          <p:cNvSpPr>
            <a:spLocks noGrp="1"/>
          </p:cNvSpPr>
          <p:nvPr>
            <p:ph type="dt" idx="1"/>
          </p:nvPr>
        </p:nvSpPr>
        <p:spPr>
          <a:xfrm>
            <a:off x="4023993" y="0"/>
            <a:ext cx="3078427" cy="513508"/>
          </a:xfrm>
          <a:prstGeom prst="rect">
            <a:avLst/>
          </a:prstGeom>
        </p:spPr>
        <p:txBody>
          <a:bodyPr vert="horz" lIns="96085" tIns="48043" rIns="96085" bIns="48043" rtlCol="0"/>
          <a:lstStyle>
            <a:lvl1pPr algn="r">
              <a:defRPr sz="1300"/>
            </a:lvl1pPr>
          </a:lstStyle>
          <a:p>
            <a:fld id="{CFD29349-3367-41C8-8572-BE5070C809EA}" type="datetimeFigureOut">
              <a:rPr lang="en-GB" smtClean="0"/>
              <a:t>24/02/2026</a:t>
            </a:fld>
            <a:endParaRPr lang="en-GB"/>
          </a:p>
        </p:txBody>
      </p:sp>
      <p:sp>
        <p:nvSpPr>
          <p:cNvPr id="4" name="Slide Image Placeholder 3"/>
          <p:cNvSpPr>
            <a:spLocks noGrp="1" noRot="1" noChangeAspect="1"/>
          </p:cNvSpPr>
          <p:nvPr>
            <p:ph type="sldImg" idx="2"/>
          </p:nvPr>
        </p:nvSpPr>
        <p:spPr>
          <a:xfrm>
            <a:off x="481013" y="1279525"/>
            <a:ext cx="6142037" cy="3454400"/>
          </a:xfrm>
          <a:prstGeom prst="rect">
            <a:avLst/>
          </a:prstGeom>
          <a:noFill/>
          <a:ln w="12700">
            <a:solidFill>
              <a:prstClr val="black"/>
            </a:solidFill>
          </a:ln>
        </p:spPr>
        <p:txBody>
          <a:bodyPr vert="horz" lIns="96085" tIns="48043" rIns="96085" bIns="48043" rtlCol="0" anchor="ctr"/>
          <a:lstStyle/>
          <a:p>
            <a:endParaRPr lang="en-GB"/>
          </a:p>
        </p:txBody>
      </p:sp>
      <p:sp>
        <p:nvSpPr>
          <p:cNvPr id="5" name="Notes Placeholder 4"/>
          <p:cNvSpPr>
            <a:spLocks noGrp="1"/>
          </p:cNvSpPr>
          <p:nvPr>
            <p:ph type="body" sz="quarter" idx="3"/>
          </p:nvPr>
        </p:nvSpPr>
        <p:spPr>
          <a:xfrm>
            <a:off x="710407" y="4925407"/>
            <a:ext cx="5683250" cy="4029879"/>
          </a:xfrm>
          <a:prstGeom prst="rect">
            <a:avLst/>
          </a:prstGeom>
        </p:spPr>
        <p:txBody>
          <a:bodyPr vert="horz" lIns="96085" tIns="48043" rIns="96085" bIns="48043"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721106"/>
            <a:ext cx="3078427" cy="513507"/>
          </a:xfrm>
          <a:prstGeom prst="rect">
            <a:avLst/>
          </a:prstGeom>
        </p:spPr>
        <p:txBody>
          <a:bodyPr vert="horz" lIns="96085" tIns="48043" rIns="96085" bIns="48043" rtlCol="0" anchor="b"/>
          <a:lstStyle>
            <a:lvl1pPr algn="l">
              <a:defRPr sz="1300"/>
            </a:lvl1pPr>
          </a:lstStyle>
          <a:p>
            <a:endParaRPr lang="en-GB"/>
          </a:p>
        </p:txBody>
      </p:sp>
      <p:sp>
        <p:nvSpPr>
          <p:cNvPr id="7" name="Slide Number Placeholder 6"/>
          <p:cNvSpPr>
            <a:spLocks noGrp="1"/>
          </p:cNvSpPr>
          <p:nvPr>
            <p:ph type="sldNum" sz="quarter" idx="5"/>
          </p:nvPr>
        </p:nvSpPr>
        <p:spPr>
          <a:xfrm>
            <a:off x="4023993" y="9721106"/>
            <a:ext cx="3078427" cy="513507"/>
          </a:xfrm>
          <a:prstGeom prst="rect">
            <a:avLst/>
          </a:prstGeom>
        </p:spPr>
        <p:txBody>
          <a:bodyPr vert="horz" lIns="96085" tIns="48043" rIns="96085" bIns="48043" rtlCol="0" anchor="b"/>
          <a:lstStyle>
            <a:lvl1pPr algn="r">
              <a:defRPr sz="1300"/>
            </a:lvl1pPr>
          </a:lstStyle>
          <a:p>
            <a:fld id="{D5E1E736-9848-4014-A259-9D00232E17AA}" type="slidenum">
              <a:rPr lang="en-GB" smtClean="0"/>
              <a:t>‹#›</a:t>
            </a:fld>
            <a:endParaRPr lang="en-GB"/>
          </a:p>
        </p:txBody>
      </p:sp>
    </p:spTree>
    <p:extLst>
      <p:ext uri="{BB962C8B-B14F-4D97-AF65-F5344CB8AC3E}">
        <p14:creationId xmlns:p14="http://schemas.microsoft.com/office/powerpoint/2010/main" val="9479521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5E1E736-9848-4014-A259-9D00232E17AA}" type="slidenum">
              <a:rPr lang="en-GB" smtClean="0"/>
              <a:t>1</a:t>
            </a:fld>
            <a:endParaRPr lang="en-GB"/>
          </a:p>
        </p:txBody>
      </p:sp>
    </p:spTree>
    <p:extLst>
      <p:ext uri="{BB962C8B-B14F-4D97-AF65-F5344CB8AC3E}">
        <p14:creationId xmlns:p14="http://schemas.microsoft.com/office/powerpoint/2010/main" val="23867769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5E1E736-9848-4014-A259-9D00232E17AA}" type="slidenum">
              <a:rPr lang="en-GB" smtClean="0"/>
              <a:t>2</a:t>
            </a:fld>
            <a:endParaRPr lang="en-GB"/>
          </a:p>
        </p:txBody>
      </p:sp>
    </p:spTree>
    <p:extLst>
      <p:ext uri="{BB962C8B-B14F-4D97-AF65-F5344CB8AC3E}">
        <p14:creationId xmlns:p14="http://schemas.microsoft.com/office/powerpoint/2010/main" val="26133554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https://activeforlife.com/margaret-whitehead-interview/</a:t>
            </a:r>
          </a:p>
          <a:p>
            <a:r>
              <a:rPr lang="en-GB"/>
              <a:t>https://www.physical-literacy.org.uk/about/</a:t>
            </a:r>
          </a:p>
          <a:p>
            <a:endParaRPr lang="en-GB"/>
          </a:p>
          <a:p>
            <a:r>
              <a:rPr lang="en-GB"/>
              <a:t>Whitehead has been credited as the author that first introduced the phrase physical literacy. As we will see this afternoon the phrase has been used globally earlier than this but Margaret Whitehead can be congratulated in sparking the discourse/discussion of physical literacy again with her work over the last 30 years. </a:t>
            </a:r>
          </a:p>
          <a:p>
            <a:r>
              <a:rPr lang="en-GB"/>
              <a:t>We will therefore base our exploration of physical literacy on the Whitehead timeline (as this is the key development that has influenced change and been adopted by UK policies) and consider how the concept was explored, developed and considered through these years through a wider perspective.</a:t>
            </a:r>
          </a:p>
        </p:txBody>
      </p:sp>
      <p:sp>
        <p:nvSpPr>
          <p:cNvPr id="4" name="Slide Number Placeholder 3"/>
          <p:cNvSpPr>
            <a:spLocks noGrp="1"/>
          </p:cNvSpPr>
          <p:nvPr>
            <p:ph type="sldNum" sz="quarter" idx="5"/>
          </p:nvPr>
        </p:nvSpPr>
        <p:spPr/>
        <p:txBody>
          <a:bodyPr/>
          <a:lstStyle/>
          <a:p>
            <a:fld id="{D5E1E736-9848-4014-A259-9D00232E17AA}" type="slidenum">
              <a:rPr lang="en-GB" smtClean="0"/>
              <a:t>3</a:t>
            </a:fld>
            <a:endParaRPr lang="en-GB"/>
          </a:p>
        </p:txBody>
      </p:sp>
    </p:spTree>
    <p:extLst>
      <p:ext uri="{BB962C8B-B14F-4D97-AF65-F5344CB8AC3E}">
        <p14:creationId xmlns:p14="http://schemas.microsoft.com/office/powerpoint/2010/main" val="13175869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a:solidFill>
                  <a:srgbClr val="222222"/>
                </a:solidFill>
                <a:effectLst/>
                <a:latin typeface="Lora" pitchFamily="2" charset="0"/>
              </a:rPr>
              <a:t>Margaret Whitehead (2001) The Concept of Physical Literacy, </a:t>
            </a:r>
            <a:r>
              <a:rPr lang="en-GB" b="0" i="1">
                <a:solidFill>
                  <a:srgbClr val="222222"/>
                </a:solidFill>
                <a:effectLst/>
                <a:latin typeface="Lora" pitchFamily="2" charset="0"/>
              </a:rPr>
              <a:t>European Journal of Physical Education</a:t>
            </a:r>
            <a:r>
              <a:rPr lang="en-GB" b="0" i="0">
                <a:solidFill>
                  <a:srgbClr val="222222"/>
                </a:solidFill>
                <a:effectLst/>
                <a:latin typeface="Lora" pitchFamily="2" charset="0"/>
              </a:rPr>
              <a:t>, 6:2, 127-138, DOI: 10.1080/1740898010060205</a:t>
            </a:r>
          </a:p>
          <a:p>
            <a:endParaRPr lang="en-GB" b="0" i="0">
              <a:solidFill>
                <a:srgbClr val="222222"/>
              </a:solidFill>
              <a:effectLst/>
              <a:latin typeface="Lora" pitchFamily="2" charset="0"/>
            </a:endParaRPr>
          </a:p>
          <a:p>
            <a:pPr defTabSz="960852">
              <a:defRPr/>
            </a:pPr>
            <a:r>
              <a:rPr lang="en-GB" b="0" i="0">
                <a:solidFill>
                  <a:srgbClr val="222222"/>
                </a:solidFill>
                <a:effectLst/>
                <a:latin typeface="Lora" pitchFamily="2" charset="0"/>
              </a:rPr>
              <a:t>Speaking to Physically educators specifically, Margaret Whitehead write about physical literacy as</a:t>
            </a:r>
            <a:r>
              <a:rPr lang="en-GB" sz="1300">
                <a:latin typeface="Calibri" panose="020F0502020204030204" pitchFamily="34" charset="0"/>
                <a:ea typeface="Calibri" panose="020F0502020204030204" pitchFamily="34" charset="0"/>
              </a:rPr>
              <a:t> a response to the diminishing focus of PE in schools, the subject’s decrease of curriculum time, and as a suggested change of focus from the traditional forms of PE as sport development (Lundvall, 2015). </a:t>
            </a:r>
            <a:endParaRPr lang="en-GB"/>
          </a:p>
          <a:p>
            <a:endParaRPr lang="en-GB" b="0" i="0">
              <a:solidFill>
                <a:srgbClr val="222222"/>
              </a:solidFill>
              <a:effectLst/>
              <a:latin typeface="Lora" pitchFamily="2" charset="0"/>
            </a:endParaRPr>
          </a:p>
          <a:p>
            <a:endParaRPr lang="en-GB" b="0" i="0">
              <a:solidFill>
                <a:srgbClr val="222222"/>
              </a:solidFill>
              <a:effectLst/>
              <a:latin typeface="Lora" pitchFamily="2" charset="0"/>
            </a:endParaRPr>
          </a:p>
          <a:p>
            <a:r>
              <a:rPr lang="en-GB"/>
              <a:t>2005 </a:t>
            </a:r>
          </a:p>
          <a:p>
            <a:r>
              <a:rPr lang="en-GB"/>
              <a:t>Hayden-Davies (2005) also supports the revised definition of physical literacy by suggesting that to become physically literate, “a child needs to be able to perform basic movement competencies (within their own physical capacity), apply these in a variety of situations and activities, understand how they can learn further, independently and have the internal motivation to do so.” (p. ). </a:t>
            </a:r>
          </a:p>
          <a:p>
            <a:endParaRPr lang="en-GB"/>
          </a:p>
        </p:txBody>
      </p:sp>
      <p:sp>
        <p:nvSpPr>
          <p:cNvPr id="4" name="Slide Number Placeholder 3"/>
          <p:cNvSpPr>
            <a:spLocks noGrp="1"/>
          </p:cNvSpPr>
          <p:nvPr>
            <p:ph type="sldNum" sz="quarter" idx="5"/>
          </p:nvPr>
        </p:nvSpPr>
        <p:spPr/>
        <p:txBody>
          <a:bodyPr/>
          <a:lstStyle/>
          <a:p>
            <a:fld id="{D5E1E736-9848-4014-A259-9D00232E17AA}" type="slidenum">
              <a:rPr lang="en-GB" smtClean="0"/>
              <a:t>4</a:t>
            </a:fld>
            <a:endParaRPr lang="en-GB"/>
          </a:p>
        </p:txBody>
      </p:sp>
    </p:spTree>
    <p:extLst>
      <p:ext uri="{BB962C8B-B14F-4D97-AF65-F5344CB8AC3E}">
        <p14:creationId xmlns:p14="http://schemas.microsoft.com/office/powerpoint/2010/main" val="1857020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Further work and still talking to physical educators Whitehead considers theory and depth to the concept</a:t>
            </a:r>
          </a:p>
          <a:p>
            <a:endParaRPr lang="en-GB"/>
          </a:p>
          <a:p>
            <a:r>
              <a:rPr lang="en-GB"/>
              <a:t>Whitehead M. Physical literacy: philosophical considerations in relation to developing a sense of self, universality and propositional knowledge. Sport Ethics Philos. 2007;1(3):281–99.</a:t>
            </a:r>
          </a:p>
        </p:txBody>
      </p:sp>
      <p:sp>
        <p:nvSpPr>
          <p:cNvPr id="4" name="Slide Number Placeholder 3"/>
          <p:cNvSpPr>
            <a:spLocks noGrp="1"/>
          </p:cNvSpPr>
          <p:nvPr>
            <p:ph type="sldNum" sz="quarter" idx="5"/>
          </p:nvPr>
        </p:nvSpPr>
        <p:spPr/>
        <p:txBody>
          <a:bodyPr/>
          <a:lstStyle/>
          <a:p>
            <a:fld id="{D5E1E736-9848-4014-A259-9D00232E17AA}" type="slidenum">
              <a:rPr lang="en-GB" smtClean="0"/>
              <a:t>5</a:t>
            </a:fld>
            <a:endParaRPr lang="en-GB"/>
          </a:p>
        </p:txBody>
      </p:sp>
    </p:spTree>
    <p:extLst>
      <p:ext uri="{BB962C8B-B14F-4D97-AF65-F5344CB8AC3E}">
        <p14:creationId xmlns:p14="http://schemas.microsoft.com/office/powerpoint/2010/main" val="25903485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Whitehead M. Physical literacy: throughout the </a:t>
            </a:r>
            <a:r>
              <a:rPr lang="en-GB" err="1"/>
              <a:t>lifecourse</a:t>
            </a:r>
            <a:r>
              <a:rPr lang="en-GB"/>
              <a:t>. Oxon: Routledge; 2010.</a:t>
            </a:r>
          </a:p>
          <a:p>
            <a:endParaRPr lang="en-GB"/>
          </a:p>
          <a:p>
            <a:r>
              <a:rPr lang="en-GB"/>
              <a:t>In writing her first book Whitehead considers defining the concept talking into consideration not just physical literacy but other areas of society. Writing her book allowed to her build a </a:t>
            </a:r>
            <a:r>
              <a:rPr lang="en-GB" err="1"/>
              <a:t>thoughout</a:t>
            </a:r>
            <a:r>
              <a:rPr lang="en-GB"/>
              <a:t> definition of the concept</a:t>
            </a:r>
          </a:p>
        </p:txBody>
      </p:sp>
      <p:sp>
        <p:nvSpPr>
          <p:cNvPr id="4" name="Slide Number Placeholder 3"/>
          <p:cNvSpPr>
            <a:spLocks noGrp="1"/>
          </p:cNvSpPr>
          <p:nvPr>
            <p:ph type="sldNum" sz="quarter" idx="5"/>
          </p:nvPr>
        </p:nvSpPr>
        <p:spPr/>
        <p:txBody>
          <a:bodyPr/>
          <a:lstStyle/>
          <a:p>
            <a:fld id="{D5E1E736-9848-4014-A259-9D00232E17AA}" type="slidenum">
              <a:rPr lang="en-GB" smtClean="0"/>
              <a:t>6</a:t>
            </a:fld>
            <a:endParaRPr lang="en-GB"/>
          </a:p>
        </p:txBody>
      </p:sp>
    </p:spTree>
    <p:extLst>
      <p:ext uri="{BB962C8B-B14F-4D97-AF65-F5344CB8AC3E}">
        <p14:creationId xmlns:p14="http://schemas.microsoft.com/office/powerpoint/2010/main" val="35790661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Since the book was published the concept was gaining popularity across the UK, Canada, US, </a:t>
            </a:r>
            <a:r>
              <a:rPr lang="en-GB" err="1"/>
              <a:t>Aus</a:t>
            </a:r>
            <a:r>
              <a:rPr lang="en-GB"/>
              <a:t> etc. As we can see this is the most concise? Smallest? Definition of physical literacy. Her intention was that the wider definition from her book (A-D) should have also been considered when thinking of physical literacy. However, this was not the case and the small definition was used.</a:t>
            </a:r>
          </a:p>
          <a:p>
            <a:endParaRPr lang="en-GB"/>
          </a:p>
          <a:p>
            <a:r>
              <a:rPr lang="en-GB"/>
              <a:t>Whitehead M. The history and development of physical literacy. ICSSPE Bull J Sport Sci Phys Educ. 2013;65:21–7.</a:t>
            </a:r>
          </a:p>
          <a:p>
            <a:r>
              <a:rPr lang="en-GB"/>
              <a:t>Whitehead M. Definition of physical literacy and clarification of related. ICSSPE Bull J Sport Sci Phys Educ. 2013;65:28–33.</a:t>
            </a:r>
          </a:p>
          <a:p>
            <a:r>
              <a:rPr lang="en-GB"/>
              <a:t>Whitehead M. The value of physical literacy. ICSSPE Bull J Sport Sci Phys Educ. 2013;65:41–42.</a:t>
            </a:r>
          </a:p>
          <a:p>
            <a:r>
              <a:rPr lang="en-GB"/>
              <a:t>Whitehead M. Content implications of working to promote physical literacy. ICSSPE Bull J Sport Sci Phys Educ. 2013;65:89–97.</a:t>
            </a:r>
          </a:p>
        </p:txBody>
      </p:sp>
      <p:sp>
        <p:nvSpPr>
          <p:cNvPr id="4" name="Slide Number Placeholder 3"/>
          <p:cNvSpPr>
            <a:spLocks noGrp="1"/>
          </p:cNvSpPr>
          <p:nvPr>
            <p:ph type="sldNum" sz="quarter" idx="5"/>
          </p:nvPr>
        </p:nvSpPr>
        <p:spPr/>
        <p:txBody>
          <a:bodyPr/>
          <a:lstStyle/>
          <a:p>
            <a:fld id="{D5E1E736-9848-4014-A259-9D00232E17AA}" type="slidenum">
              <a:rPr lang="en-GB" smtClean="0"/>
              <a:t>7</a:t>
            </a:fld>
            <a:endParaRPr lang="en-GB"/>
          </a:p>
        </p:txBody>
      </p:sp>
    </p:spTree>
    <p:extLst>
      <p:ext uri="{BB962C8B-B14F-4D97-AF65-F5344CB8AC3E}">
        <p14:creationId xmlns:p14="http://schemas.microsoft.com/office/powerpoint/2010/main" val="30106353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By this point the concept had been adopted by many policies globally the international physical literacy association was created by whitehead and her team [</a:t>
            </a:r>
            <a:r>
              <a:rPr lang="en-GB" err="1"/>
              <a:t>nalda</a:t>
            </a:r>
            <a:r>
              <a:rPr lang="en-GB"/>
              <a:t> to talk about the aims of IPLA at the beginning?] Whitehead and her team at the IPLA further narrowed the definition to this.</a:t>
            </a:r>
          </a:p>
        </p:txBody>
      </p:sp>
      <p:sp>
        <p:nvSpPr>
          <p:cNvPr id="4" name="Slide Number Placeholder 3"/>
          <p:cNvSpPr>
            <a:spLocks noGrp="1"/>
          </p:cNvSpPr>
          <p:nvPr>
            <p:ph type="sldNum" sz="quarter" idx="5"/>
          </p:nvPr>
        </p:nvSpPr>
        <p:spPr/>
        <p:txBody>
          <a:bodyPr/>
          <a:lstStyle/>
          <a:p>
            <a:fld id="{D5E1E736-9848-4014-A259-9D00232E17AA}" type="slidenum">
              <a:rPr lang="en-GB" smtClean="0"/>
              <a:t>8</a:t>
            </a:fld>
            <a:endParaRPr lang="en-GB"/>
          </a:p>
        </p:txBody>
      </p:sp>
    </p:spTree>
    <p:extLst>
      <p:ext uri="{BB962C8B-B14F-4D97-AF65-F5344CB8AC3E}">
        <p14:creationId xmlns:p14="http://schemas.microsoft.com/office/powerpoint/2010/main" val="34353805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900">
                <a:latin typeface="Calibri" panose="020F0502020204030204" pitchFamily="34" charset="0"/>
                <a:ea typeface="Calibri" panose="020F0502020204030204" pitchFamily="34" charset="0"/>
              </a:rPr>
              <a:t>Whitehead (2001; 2004; 2007) framed physical literacy around the concept that every individual is “embodied”, and underpinned physical literacy with three philosophical perspectives, namely, monism, existentialism and phenomenology. Doing this helped with her argument firstly against educational structures that are based around a Cartesian, dualist perspective. Monism views the body and mind as one indivisible entity (Whitehead, 2010; 2013), neither is more important than the other but seen as whole or one (Schaffer, 2010; </a:t>
            </a:r>
            <a:r>
              <a:rPr lang="en-GB" sz="1900" err="1">
                <a:latin typeface="Calibri" panose="020F0502020204030204" pitchFamily="34" charset="0"/>
                <a:ea typeface="Calibri" panose="020F0502020204030204" pitchFamily="34" charset="0"/>
              </a:rPr>
              <a:t>Stubenburg</a:t>
            </a:r>
            <a:r>
              <a:rPr lang="en-GB" sz="1900">
                <a:latin typeface="Calibri" panose="020F0502020204030204" pitchFamily="34" charset="0"/>
                <a:ea typeface="Calibri" panose="020F0502020204030204" pitchFamily="34" charset="0"/>
              </a:rPr>
              <a:t>, 2011). Supported by the work of Sartre (1957: 476) in sum “for human reality, to be is to act”. This perspective proposes holism and allows us to acknowledge the relationship between its parts, as cooperative and harmonious rather than subservient, as echoed in the low priority given to physical activity in UK schools (Whitehead, 2007). Secondly, existentialism and phenomenology both support the pedagogy encouraged of high-quality teaching and learning. Existentialism recognises that each individual has a relationship with the world (Webster, 2002). It is from this relationship and on-going interaction and dialogue with the world that individuals are created (Burkitt, 1999; Whitehead, 2010; 2013; Durden-Myers et al., 2018), in practice, this is reflected in the need for many different environments for physical activity and the autonomy given to the children in these experiences (Pot et al., 2018). Similarly, it is the belief of phenomenology that the </a:t>
            </a:r>
            <a:r>
              <a:rPr lang="en-GB" sz="1900" i="1">
                <a:latin typeface="Calibri" panose="020F0502020204030204" pitchFamily="34" charset="0"/>
                <a:ea typeface="Calibri" panose="020F0502020204030204" pitchFamily="34" charset="0"/>
              </a:rPr>
              <a:t>worldview</a:t>
            </a:r>
            <a:r>
              <a:rPr lang="en-GB" sz="1900">
                <a:latin typeface="Calibri" panose="020F0502020204030204" pitchFamily="34" charset="0"/>
                <a:ea typeface="Calibri" panose="020F0502020204030204" pitchFamily="34" charset="0"/>
              </a:rPr>
              <a:t> of one individual will be uniquely different to that of another based on their past experience (Whitehead, 2010; Gallagher, 2012). Pot et al. (2018) demonstrate that this thinking is linked to more child centred approaches to teaching where they are choosing their own path in learning (choosing level of challenge) or creating their own way to answer tasks. </a:t>
            </a:r>
            <a:endParaRPr lang="en-GB"/>
          </a:p>
          <a:p>
            <a:endParaRPr lang="en-GB"/>
          </a:p>
          <a:p>
            <a:r>
              <a:rPr lang="en-GB"/>
              <a:t>Monism – where neither is more important than the other but seen as whole or one.</a:t>
            </a:r>
          </a:p>
          <a:p>
            <a:r>
              <a:rPr lang="en-GB"/>
              <a:t>2001-2007 talking directly to educationalists</a:t>
            </a:r>
          </a:p>
          <a:p>
            <a:endParaRPr lang="en-GB"/>
          </a:p>
        </p:txBody>
      </p:sp>
      <p:sp>
        <p:nvSpPr>
          <p:cNvPr id="4" name="Slide Number Placeholder 3"/>
          <p:cNvSpPr>
            <a:spLocks noGrp="1"/>
          </p:cNvSpPr>
          <p:nvPr>
            <p:ph type="sldNum" sz="quarter" idx="5"/>
          </p:nvPr>
        </p:nvSpPr>
        <p:spPr/>
        <p:txBody>
          <a:bodyPr/>
          <a:lstStyle/>
          <a:p>
            <a:fld id="{D5E1E736-9848-4014-A259-9D00232E17AA}" type="slidenum">
              <a:rPr lang="en-GB" smtClean="0"/>
              <a:t>9</a:t>
            </a:fld>
            <a:endParaRPr lang="en-GB"/>
          </a:p>
        </p:txBody>
      </p:sp>
    </p:spTree>
    <p:extLst>
      <p:ext uri="{BB962C8B-B14F-4D97-AF65-F5344CB8AC3E}">
        <p14:creationId xmlns:p14="http://schemas.microsoft.com/office/powerpoint/2010/main" val="27974109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Through the work of Whitehead over the 20 years. Many other academics and researchers in many fields of literature have explored physical literacy and helped to understand the concept further.</a:t>
            </a:r>
          </a:p>
          <a:p>
            <a:r>
              <a:rPr lang="en-GB"/>
              <a:t>For example, Cairney and colleagues considered a historical perspective of the use of the phrase in society.</a:t>
            </a:r>
          </a:p>
          <a:p>
            <a:r>
              <a:rPr lang="en-GB"/>
              <a:t>Handout: Have a look at these quotes. Pick a area of society that you think these quotes were from? Summarise the uses to the group.</a:t>
            </a:r>
          </a:p>
        </p:txBody>
      </p:sp>
      <p:sp>
        <p:nvSpPr>
          <p:cNvPr id="4" name="Slide Number Placeholder 3"/>
          <p:cNvSpPr>
            <a:spLocks noGrp="1"/>
          </p:cNvSpPr>
          <p:nvPr>
            <p:ph type="sldNum" sz="quarter" idx="5"/>
          </p:nvPr>
        </p:nvSpPr>
        <p:spPr/>
        <p:txBody>
          <a:bodyPr/>
          <a:lstStyle/>
          <a:p>
            <a:fld id="{D5E1E736-9848-4014-A259-9D00232E17AA}" type="slidenum">
              <a:rPr lang="en-GB" smtClean="0"/>
              <a:t>10</a:t>
            </a:fld>
            <a:endParaRPr lang="en-GB"/>
          </a:p>
        </p:txBody>
      </p:sp>
    </p:spTree>
    <p:extLst>
      <p:ext uri="{BB962C8B-B14F-4D97-AF65-F5344CB8AC3E}">
        <p14:creationId xmlns:p14="http://schemas.microsoft.com/office/powerpoint/2010/main" val="34141097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As more interest in the concept grew the philosophies proved difficult for some to understand the concept, leading to some confusion in fields of research. We have seen whitehead move away from the philosophies in her definition potentially to make her understanding of the concept more accessible and wider uses of physical literacy. Therefore, globally, many academics, researchers and policy makers have explored their own understandings and in many cases defined the concept differently to suit the context of their field or use in their country.</a:t>
            </a:r>
          </a:p>
          <a:p>
            <a:endParaRPr lang="en-GB"/>
          </a:p>
        </p:txBody>
      </p:sp>
      <p:sp>
        <p:nvSpPr>
          <p:cNvPr id="4" name="Slide Number Placeholder 3"/>
          <p:cNvSpPr>
            <a:spLocks noGrp="1"/>
          </p:cNvSpPr>
          <p:nvPr>
            <p:ph type="sldNum" sz="quarter" idx="5"/>
          </p:nvPr>
        </p:nvSpPr>
        <p:spPr/>
        <p:txBody>
          <a:bodyPr/>
          <a:lstStyle/>
          <a:p>
            <a:fld id="{D5E1E736-9848-4014-A259-9D00232E17AA}" type="slidenum">
              <a:rPr lang="en-GB" smtClean="0"/>
              <a:t>11</a:t>
            </a:fld>
            <a:endParaRPr lang="en-GB"/>
          </a:p>
        </p:txBody>
      </p:sp>
    </p:spTree>
    <p:extLst>
      <p:ext uri="{BB962C8B-B14F-4D97-AF65-F5344CB8AC3E}">
        <p14:creationId xmlns:p14="http://schemas.microsoft.com/office/powerpoint/2010/main" val="42948251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0852">
              <a:defRPr/>
            </a:pPr>
            <a:r>
              <a:rPr lang="en-GB"/>
              <a:t>Firstly, Dudley et al 2017 consider the understanding of physical literacy from the definition of literacy.</a:t>
            </a:r>
          </a:p>
        </p:txBody>
      </p:sp>
      <p:sp>
        <p:nvSpPr>
          <p:cNvPr id="4" name="Slide Number Placeholder 3"/>
          <p:cNvSpPr>
            <a:spLocks noGrp="1"/>
          </p:cNvSpPr>
          <p:nvPr>
            <p:ph type="sldNum" sz="quarter" idx="5"/>
          </p:nvPr>
        </p:nvSpPr>
        <p:spPr/>
        <p:txBody>
          <a:bodyPr/>
          <a:lstStyle/>
          <a:p>
            <a:fld id="{D5E1E736-9848-4014-A259-9D00232E17AA}" type="slidenum">
              <a:rPr lang="en-GB" smtClean="0"/>
              <a:t>12</a:t>
            </a:fld>
            <a:endParaRPr lang="en-GB"/>
          </a:p>
        </p:txBody>
      </p:sp>
    </p:spTree>
    <p:extLst>
      <p:ext uri="{BB962C8B-B14F-4D97-AF65-F5344CB8AC3E}">
        <p14:creationId xmlns:p14="http://schemas.microsoft.com/office/powerpoint/2010/main" val="30790977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0852">
              <a:defRPr/>
            </a:pPr>
            <a:r>
              <a:rPr lang="en-GB"/>
              <a:t>Dudley et al 2017 </a:t>
            </a:r>
          </a:p>
          <a:p>
            <a:pPr defTabSz="960852">
              <a:defRPr/>
            </a:pPr>
            <a:endParaRPr lang="en-GB"/>
          </a:p>
          <a:p>
            <a:pPr defTabSz="960852">
              <a:defRPr/>
            </a:pPr>
            <a:r>
              <a:rPr lang="en-GB"/>
              <a:t>Altering the phrases within the UNESCO definition of </a:t>
            </a:r>
            <a:r>
              <a:rPr lang="en-GB" err="1"/>
              <a:t>literay</a:t>
            </a:r>
            <a:r>
              <a:rPr lang="en-GB"/>
              <a:t> Dudley and colleagues developed a definition of physical literacy.</a:t>
            </a:r>
          </a:p>
          <a:p>
            <a:pPr defTabSz="960852">
              <a:defRPr/>
            </a:pPr>
            <a:endParaRPr lang="en-GB"/>
          </a:p>
          <a:p>
            <a:pPr defTabSz="960852">
              <a:defRPr/>
            </a:pPr>
            <a:r>
              <a:rPr lang="en-GB"/>
              <a:t>In the paper they also explore the discreate types of literature and explored what that would mean for physical literacy.</a:t>
            </a:r>
          </a:p>
          <a:p>
            <a:pPr defTabSz="960852">
              <a:defRPr/>
            </a:pPr>
            <a:endParaRPr lang="en-GB"/>
          </a:p>
          <a:p>
            <a:pPr marL="360319" indent="-360319">
              <a:lnSpc>
                <a:spcPct val="150000"/>
              </a:lnSpc>
              <a:spcAft>
                <a:spcPts val="841"/>
              </a:spcAft>
              <a:buFont typeface="Symbol" panose="05050102010706020507" pitchFamily="18" charset="2"/>
              <a:buChar char=""/>
            </a:pPr>
            <a:r>
              <a:rPr lang="en-GB" sz="1900" u="sng">
                <a:latin typeface="Calibri" panose="020F0502020204030204" pitchFamily="34" charset="0"/>
                <a:ea typeface="Calibri" panose="020F0502020204030204" pitchFamily="34" charset="0"/>
                <a:cs typeface="Calibri" panose="020F0502020204030204" pitchFamily="34" charset="0"/>
              </a:rPr>
              <a:t>‘literacy’ as autonomous set of skills</a:t>
            </a:r>
            <a:r>
              <a:rPr lang="en-GB" sz="1900">
                <a:latin typeface="Calibri" panose="020F0502020204030204" pitchFamily="34" charset="0"/>
                <a:ea typeface="Calibri" panose="020F0502020204030204" pitchFamily="34" charset="0"/>
                <a:cs typeface="Calibri" panose="020F0502020204030204" pitchFamily="34" charset="0"/>
              </a:rPr>
              <a:t>: According to UNESCO (2006) the most common understanding of physical literacy is autonomous set of skills. From a physical literacy point of view policies and practices from areas such as education and health and sport, instead of focusing on the development of the physical self through life stages, have seen “unprecedented government intrusion” (Dudley, 2017: 438) to try and improve test scores or health indicators. The dominance of this ‘understanding’ may therefore impact the ability of PL policies that allow for progression and development over time (Dudley, 2017) and may also be the reason for misunderstanding of physical literacy being primarily a set of skills.   </a:t>
            </a:r>
            <a:endParaRPr lang="en-GB" sz="1900">
              <a:latin typeface="Calibri" panose="020F0502020204030204" pitchFamily="34" charset="0"/>
              <a:ea typeface="Calibri" panose="020F0502020204030204" pitchFamily="34" charset="0"/>
              <a:cs typeface="Arial" panose="020B0604020202020204" pitchFamily="34" charset="0"/>
            </a:endParaRPr>
          </a:p>
          <a:p>
            <a:pPr marL="360319" indent="-360319">
              <a:lnSpc>
                <a:spcPct val="150000"/>
              </a:lnSpc>
              <a:spcAft>
                <a:spcPts val="841"/>
              </a:spcAft>
              <a:buFont typeface="Symbol" panose="05050102010706020507" pitchFamily="18" charset="2"/>
              <a:buChar char=""/>
            </a:pPr>
            <a:r>
              <a:rPr lang="en-GB" sz="1900" u="sng">
                <a:latin typeface="Calibri" panose="020F0502020204030204" pitchFamily="34" charset="0"/>
                <a:ea typeface="Calibri" panose="020F0502020204030204" pitchFamily="34" charset="0"/>
                <a:cs typeface="Calibri" panose="020F0502020204030204" pitchFamily="34" charset="0"/>
              </a:rPr>
              <a:t>‘literacy’ as being applied, practiced, and situated</a:t>
            </a:r>
            <a:r>
              <a:rPr lang="en-GB" sz="1900">
                <a:latin typeface="Calibri" panose="020F0502020204030204" pitchFamily="34" charset="0"/>
                <a:ea typeface="Calibri" panose="020F0502020204030204" pitchFamily="34" charset="0"/>
                <a:cs typeface="Calibri" panose="020F0502020204030204" pitchFamily="34" charset="0"/>
              </a:rPr>
              <a:t>: The importance of social context and society in the development of literacy is seen throughout the UNESCO (2006) document. Historically, skills of literacy were believed to be learnt by everyone in the same way, no matter the social context or society they were apart of (UNESCO, 2006; Dudley, 2017). Since then, this perception has been rejected with many authors arguing the evolution of literacy varies by society or cultural context, in ways which are practiced (Barton and Hamilton, 1999; Gee, 1999). Dudley et al. (2017: 438) adds to this by stating “even a presumably objective skill can be socially situated and interpreted”.</a:t>
            </a:r>
            <a:endParaRPr lang="en-GB" sz="1900">
              <a:latin typeface="Calibri" panose="020F0502020204030204" pitchFamily="34" charset="0"/>
              <a:ea typeface="Calibri" panose="020F0502020204030204" pitchFamily="34" charset="0"/>
              <a:cs typeface="Arial" panose="020B0604020202020204" pitchFamily="34" charset="0"/>
            </a:endParaRPr>
          </a:p>
          <a:p>
            <a:pPr marL="360319" indent="-360319">
              <a:lnSpc>
                <a:spcPct val="150000"/>
              </a:lnSpc>
              <a:spcAft>
                <a:spcPts val="841"/>
              </a:spcAft>
              <a:buFont typeface="Symbol" panose="05050102010706020507" pitchFamily="18" charset="2"/>
              <a:buChar char=""/>
            </a:pPr>
            <a:r>
              <a:rPr lang="en-GB" sz="1900" u="sng">
                <a:latin typeface="Calibri" panose="020F0502020204030204" pitchFamily="34" charset="0"/>
                <a:ea typeface="Calibri" panose="020F0502020204030204" pitchFamily="34" charset="0"/>
                <a:cs typeface="Calibri" panose="020F0502020204030204" pitchFamily="34" charset="0"/>
              </a:rPr>
              <a:t>‘literacy’ as a learning process</a:t>
            </a:r>
            <a:r>
              <a:rPr lang="en-GB" sz="1900">
                <a:latin typeface="Calibri" panose="020F0502020204030204" pitchFamily="34" charset="0"/>
                <a:ea typeface="Calibri" panose="020F0502020204030204" pitchFamily="34" charset="0"/>
                <a:cs typeface="Calibri" panose="020F0502020204030204" pitchFamily="34" charset="0"/>
              </a:rPr>
              <a:t>: The third understanding considers the learning experiences in the development of literacy. Dudley et al. (2017: 439) uses theorists such as Piaget, Dewey and Kolb to demonstrate that “as an individual learns, they become increasingly literate”. Therefore, it is important to understand how a person constructs knowledge and the critical role of experience in becoming more literate.</a:t>
            </a:r>
            <a:endParaRPr lang="en-GB" sz="1900">
              <a:latin typeface="Calibri" panose="020F0502020204030204" pitchFamily="34" charset="0"/>
              <a:ea typeface="Calibri" panose="020F0502020204030204" pitchFamily="34" charset="0"/>
              <a:cs typeface="Arial" panose="020B0604020202020204" pitchFamily="34" charset="0"/>
            </a:endParaRPr>
          </a:p>
          <a:p>
            <a:pPr marL="360319" indent="-360319">
              <a:lnSpc>
                <a:spcPct val="150000"/>
              </a:lnSpc>
              <a:spcAft>
                <a:spcPts val="841"/>
              </a:spcAft>
              <a:buFont typeface="Symbol" panose="05050102010706020507" pitchFamily="18" charset="2"/>
              <a:buChar char=""/>
            </a:pPr>
            <a:r>
              <a:rPr lang="en-GB" sz="1900" u="sng">
                <a:latin typeface="Calibri" panose="020F0502020204030204" pitchFamily="34" charset="0"/>
                <a:ea typeface="Calibri" panose="020F0502020204030204" pitchFamily="34" charset="0"/>
                <a:cs typeface="Calibri" panose="020F0502020204030204" pitchFamily="34" charset="0"/>
              </a:rPr>
              <a:t>‘literacy’ as text</a:t>
            </a:r>
            <a:r>
              <a:rPr lang="en-GB" sz="1900">
                <a:latin typeface="Calibri" panose="020F0502020204030204" pitchFamily="34" charset="0"/>
                <a:ea typeface="Calibri" panose="020F0502020204030204" pitchFamily="34" charset="0"/>
                <a:cs typeface="Calibri" panose="020F0502020204030204" pitchFamily="34" charset="0"/>
              </a:rPr>
              <a:t>: The fourth understanding may not seem to have much to do with physical activity however Dudley et al. (2017) uses the work of Bhola (1994) to show the relevance of text as subject matter. Text varies by subject or genre (textbooks, professional publications and fiction). The use of text providing discourse adds to wider socio-political practices “that construct, legitimate and reproduce existing power structures” (Dudley et al., 2017: 439).</a:t>
            </a:r>
            <a:endParaRPr lang="en-GB" sz="1900">
              <a:latin typeface="Calibri" panose="020F0502020204030204" pitchFamily="34" charset="0"/>
              <a:ea typeface="Calibri" panose="020F0502020204030204" pitchFamily="34" charset="0"/>
              <a:cs typeface="Arial" panose="020B0604020202020204" pitchFamily="34" charset="0"/>
            </a:endParaRPr>
          </a:p>
          <a:p>
            <a:pPr defTabSz="960852">
              <a:defRPr/>
            </a:pPr>
            <a:endParaRPr lang="en-GB"/>
          </a:p>
          <a:p>
            <a:endParaRPr lang="en-GB"/>
          </a:p>
        </p:txBody>
      </p:sp>
      <p:sp>
        <p:nvSpPr>
          <p:cNvPr id="4" name="Slide Number Placeholder 3"/>
          <p:cNvSpPr>
            <a:spLocks noGrp="1"/>
          </p:cNvSpPr>
          <p:nvPr>
            <p:ph type="sldNum" sz="quarter" idx="5"/>
          </p:nvPr>
        </p:nvSpPr>
        <p:spPr/>
        <p:txBody>
          <a:bodyPr/>
          <a:lstStyle/>
          <a:p>
            <a:fld id="{D5E1E736-9848-4014-A259-9D00232E17AA}" type="slidenum">
              <a:rPr lang="en-GB" smtClean="0"/>
              <a:t>13</a:t>
            </a:fld>
            <a:endParaRPr lang="en-GB"/>
          </a:p>
        </p:txBody>
      </p:sp>
    </p:spTree>
    <p:extLst>
      <p:ext uri="{BB962C8B-B14F-4D97-AF65-F5344CB8AC3E}">
        <p14:creationId xmlns:p14="http://schemas.microsoft.com/office/powerpoint/2010/main" val="9797087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0852">
              <a:defRPr/>
            </a:pPr>
            <a:r>
              <a:rPr lang="en-GB"/>
              <a:t>Secondly, Globally, organisations have adopted their own perspectives of physical literacy. Some use the whitehead definitions, but some have developed their own and highlighted the importance of other aspects, elements and domains of physical literacy.</a:t>
            </a:r>
          </a:p>
          <a:p>
            <a:pPr defTabSz="960852">
              <a:defRPr/>
            </a:pPr>
            <a:r>
              <a:rPr lang="en-GB"/>
              <a:t>Lets have a discussion on several of the definitions and how they develop.</a:t>
            </a:r>
          </a:p>
          <a:p>
            <a:pPr defTabSz="960852">
              <a:defRPr/>
            </a:pPr>
            <a:r>
              <a:rPr lang="en-GB"/>
              <a:t>You will also do a reading of a systematic review of definitions by Edwards et al. who consider the common themes between the definitions.</a:t>
            </a:r>
          </a:p>
          <a:p>
            <a:endParaRPr lang="en-GB"/>
          </a:p>
        </p:txBody>
      </p:sp>
      <p:sp>
        <p:nvSpPr>
          <p:cNvPr id="4" name="Slide Number Placeholder 3"/>
          <p:cNvSpPr>
            <a:spLocks noGrp="1"/>
          </p:cNvSpPr>
          <p:nvPr>
            <p:ph type="sldNum" sz="quarter" idx="5"/>
          </p:nvPr>
        </p:nvSpPr>
        <p:spPr/>
        <p:txBody>
          <a:bodyPr/>
          <a:lstStyle/>
          <a:p>
            <a:fld id="{D5E1E736-9848-4014-A259-9D00232E17AA}" type="slidenum">
              <a:rPr lang="en-GB" smtClean="0"/>
              <a:t>14</a:t>
            </a:fld>
            <a:endParaRPr lang="en-GB"/>
          </a:p>
        </p:txBody>
      </p:sp>
    </p:spTree>
    <p:extLst>
      <p:ext uri="{BB962C8B-B14F-4D97-AF65-F5344CB8AC3E}">
        <p14:creationId xmlns:p14="http://schemas.microsoft.com/office/powerpoint/2010/main" val="40076224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0852">
              <a:defRPr/>
            </a:pPr>
            <a:r>
              <a:rPr lang="en-GB"/>
              <a:t>What we have just read came from the </a:t>
            </a:r>
            <a:r>
              <a:rPr lang="en-GB" err="1"/>
              <a:t>dephi</a:t>
            </a:r>
            <a:r>
              <a:rPr lang="en-GB"/>
              <a:t> process by researchers working with Sport Australia to create their standard, framework and definition of physical literacy. This process created a holistic definition.</a:t>
            </a:r>
          </a:p>
          <a:p>
            <a:endParaRPr lang="en-GB"/>
          </a:p>
        </p:txBody>
      </p:sp>
      <p:sp>
        <p:nvSpPr>
          <p:cNvPr id="4" name="Slide Number Placeholder 3"/>
          <p:cNvSpPr>
            <a:spLocks noGrp="1"/>
          </p:cNvSpPr>
          <p:nvPr>
            <p:ph type="sldNum" sz="quarter" idx="5"/>
          </p:nvPr>
        </p:nvSpPr>
        <p:spPr/>
        <p:txBody>
          <a:bodyPr/>
          <a:lstStyle/>
          <a:p>
            <a:fld id="{D5E1E736-9848-4014-A259-9D00232E17AA}" type="slidenum">
              <a:rPr lang="en-GB" smtClean="0"/>
              <a:t>15</a:t>
            </a:fld>
            <a:endParaRPr lang="en-GB"/>
          </a:p>
        </p:txBody>
      </p:sp>
    </p:spTree>
    <p:extLst>
      <p:ext uri="{BB962C8B-B14F-4D97-AF65-F5344CB8AC3E}">
        <p14:creationId xmlns:p14="http://schemas.microsoft.com/office/powerpoint/2010/main" val="13040892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0852">
              <a:defRPr/>
            </a:pPr>
            <a:r>
              <a:rPr lang="en-GB"/>
              <a:t>This is the definition of physical literacy from Sport Australia. </a:t>
            </a:r>
          </a:p>
          <a:p>
            <a:pPr defTabSz="960852">
              <a:defRPr/>
            </a:pPr>
            <a:r>
              <a:rPr lang="en-GB"/>
              <a:t>One of the biggest issues they had with the Whitehead definition was why certain aspects of physical literacy was used as part of definition – what is the importance of confidence, motivation, physical competence etc. Whereas they suggest there is more aspects that fall under these domain labels.</a:t>
            </a:r>
          </a:p>
          <a:p>
            <a:pPr defTabSz="960852">
              <a:defRPr/>
            </a:pPr>
            <a:r>
              <a:rPr lang="en-GB"/>
              <a:t>What other aspects would we include we could even use the questions from Whitehead in 2001 to help us answer this.</a:t>
            </a:r>
          </a:p>
          <a:p>
            <a:pPr defTabSz="960852">
              <a:defRPr/>
            </a:pPr>
            <a:endParaRPr lang="en-GB"/>
          </a:p>
          <a:p>
            <a:pPr defTabSz="960852">
              <a:defRPr/>
            </a:pPr>
            <a:r>
              <a:rPr lang="en-GB"/>
              <a:t>Additionally, they added the social domain. Whitehead still does not adopt a social perspective of physical literacy. What do we think of the social domain – what examples would be included in this domain.</a:t>
            </a:r>
          </a:p>
          <a:p>
            <a:pPr defTabSz="960852">
              <a:defRPr/>
            </a:pPr>
            <a:r>
              <a:rPr lang="en-GB"/>
              <a:t>Ethics, Relationships, Collaboration, safety and risk, society and culture, connectedness (community and environment).</a:t>
            </a:r>
          </a:p>
          <a:p>
            <a:pPr marL="360319" indent="-360319">
              <a:lnSpc>
                <a:spcPct val="150000"/>
              </a:lnSpc>
              <a:buFont typeface="Calibri" panose="020F0502020204030204" pitchFamily="34" charset="0"/>
              <a:buChar char="-"/>
            </a:pPr>
            <a:r>
              <a:rPr lang="en-GB" sz="1900">
                <a:latin typeface="Calibri" panose="020F0502020204030204" pitchFamily="34" charset="0"/>
                <a:ea typeface="Calibri" panose="020F0502020204030204" pitchFamily="34" charset="0"/>
              </a:rPr>
              <a:t>Ethics: Moral principles that govern a person’s behaviour relating to fairness and justice, inclusion, equality, integrity and respect in movement and physical activities.</a:t>
            </a:r>
            <a:endParaRPr lang="en-GB" sz="1900">
              <a:latin typeface="Times New Roman" panose="02020603050405020304" pitchFamily="18" charset="0"/>
              <a:ea typeface="Calibri" panose="020F0502020204030204" pitchFamily="34" charset="0"/>
            </a:endParaRPr>
          </a:p>
          <a:p>
            <a:pPr marL="360319" indent="-360319">
              <a:lnSpc>
                <a:spcPct val="150000"/>
              </a:lnSpc>
              <a:buFont typeface="Calibri" panose="020F0502020204030204" pitchFamily="34" charset="0"/>
              <a:buChar char="-"/>
            </a:pPr>
            <a:r>
              <a:rPr lang="en-GB" sz="1900">
                <a:latin typeface="Calibri" panose="020F0502020204030204" pitchFamily="34" charset="0"/>
                <a:ea typeface="Calibri" panose="020F0502020204030204" pitchFamily="34" charset="0"/>
              </a:rPr>
              <a:t>Relationships: The ability to builds and maintain respectful and responsive relationships that enable a person to interact effectively with others in movement contexts.</a:t>
            </a:r>
            <a:endParaRPr lang="en-GB" sz="1900">
              <a:latin typeface="Times New Roman" panose="02020603050405020304" pitchFamily="18" charset="0"/>
              <a:ea typeface="Calibri" panose="020F0502020204030204" pitchFamily="34" charset="0"/>
            </a:endParaRPr>
          </a:p>
          <a:p>
            <a:pPr marL="360319" indent="-360319">
              <a:lnSpc>
                <a:spcPct val="150000"/>
              </a:lnSpc>
              <a:buFont typeface="Calibri" panose="020F0502020204030204" pitchFamily="34" charset="0"/>
              <a:buChar char="-"/>
            </a:pPr>
            <a:r>
              <a:rPr lang="en-GB" sz="1900">
                <a:latin typeface="Calibri" panose="020F0502020204030204" pitchFamily="34" charset="0"/>
                <a:ea typeface="Calibri" panose="020F0502020204030204" pitchFamily="34" charset="0"/>
              </a:rPr>
              <a:t>Collaboration: Social skills for successful interaction with others to achieve outcomes in movement scenarios.</a:t>
            </a:r>
            <a:endParaRPr lang="en-GB" sz="1900">
              <a:latin typeface="Times New Roman" panose="02020603050405020304" pitchFamily="18" charset="0"/>
              <a:ea typeface="Calibri" panose="020F0502020204030204" pitchFamily="34" charset="0"/>
            </a:endParaRPr>
          </a:p>
          <a:p>
            <a:pPr marL="360319" indent="-360319">
              <a:lnSpc>
                <a:spcPct val="150000"/>
              </a:lnSpc>
              <a:buFont typeface="Calibri" panose="020F0502020204030204" pitchFamily="34" charset="0"/>
              <a:buChar char="-"/>
            </a:pPr>
            <a:r>
              <a:rPr lang="en-GB" sz="1900">
                <a:latin typeface="Calibri" panose="020F0502020204030204" pitchFamily="34" charset="0"/>
                <a:ea typeface="Calibri" panose="020F0502020204030204" pitchFamily="34" charset="0"/>
              </a:rPr>
              <a:t>Safety and Risk: Understanding of risks, risk-management and safety considerations for self and others in movement contexts</a:t>
            </a:r>
            <a:endParaRPr lang="en-GB" sz="1900">
              <a:latin typeface="Times New Roman" panose="02020603050405020304" pitchFamily="18" charset="0"/>
              <a:ea typeface="Calibri" panose="020F0502020204030204" pitchFamily="34" charset="0"/>
            </a:endParaRPr>
          </a:p>
          <a:p>
            <a:pPr marL="360319" indent="-360319">
              <a:lnSpc>
                <a:spcPct val="150000"/>
              </a:lnSpc>
              <a:buFont typeface="Calibri" panose="020F0502020204030204" pitchFamily="34" charset="0"/>
              <a:buChar char="-"/>
            </a:pPr>
            <a:r>
              <a:rPr lang="en-GB" sz="1900">
                <a:latin typeface="Calibri" panose="020F0502020204030204" pitchFamily="34" charset="0"/>
                <a:ea typeface="Calibri" panose="020F0502020204030204" pitchFamily="34" charset="0"/>
              </a:rPr>
              <a:t>Society and Culture: Appreciation of the diversity, values, rights, responsibilities and constraints of individuals, cultures and societies, and their influence on movement and participation</a:t>
            </a:r>
            <a:endParaRPr lang="en-GB" sz="1900">
              <a:latin typeface="Times New Roman" panose="02020603050405020304" pitchFamily="18" charset="0"/>
              <a:ea typeface="Calibri" panose="020F0502020204030204" pitchFamily="34" charset="0"/>
            </a:endParaRPr>
          </a:p>
          <a:p>
            <a:pPr marL="360319" indent="-360319">
              <a:lnSpc>
                <a:spcPct val="150000"/>
              </a:lnSpc>
              <a:buFont typeface="Calibri" panose="020F0502020204030204" pitchFamily="34" charset="0"/>
              <a:buChar char="-"/>
            </a:pPr>
            <a:r>
              <a:rPr lang="en-GB" sz="1900">
                <a:latin typeface="Calibri" panose="020F0502020204030204" pitchFamily="34" charset="0"/>
                <a:ea typeface="Calibri" panose="020F0502020204030204" pitchFamily="34" charset="0"/>
              </a:rPr>
              <a:t>Connectedness (community and environment): A person’s appreciation for the environment (both built and natural) and belonging to the community.</a:t>
            </a:r>
            <a:endParaRPr lang="en-GB" sz="1900">
              <a:latin typeface="Times New Roman" panose="02020603050405020304" pitchFamily="18" charset="0"/>
              <a:ea typeface="Calibri" panose="020F0502020204030204" pitchFamily="34" charset="0"/>
            </a:endParaRPr>
          </a:p>
          <a:p>
            <a:endParaRPr lang="en-GB"/>
          </a:p>
        </p:txBody>
      </p:sp>
      <p:sp>
        <p:nvSpPr>
          <p:cNvPr id="4" name="Slide Number Placeholder 3"/>
          <p:cNvSpPr>
            <a:spLocks noGrp="1"/>
          </p:cNvSpPr>
          <p:nvPr>
            <p:ph type="sldNum" sz="quarter" idx="5"/>
          </p:nvPr>
        </p:nvSpPr>
        <p:spPr/>
        <p:txBody>
          <a:bodyPr/>
          <a:lstStyle/>
          <a:p>
            <a:fld id="{D5E1E736-9848-4014-A259-9D00232E17AA}" type="slidenum">
              <a:rPr lang="en-GB" smtClean="0"/>
              <a:t>16</a:t>
            </a:fld>
            <a:endParaRPr lang="en-GB"/>
          </a:p>
        </p:txBody>
      </p:sp>
    </p:spTree>
    <p:extLst>
      <p:ext uri="{BB962C8B-B14F-4D97-AF65-F5344CB8AC3E}">
        <p14:creationId xmlns:p14="http://schemas.microsoft.com/office/powerpoint/2010/main" val="24519997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0852">
              <a:defRPr/>
            </a:pPr>
            <a:r>
              <a:rPr lang="en-GB"/>
              <a:t>Commonalities of the definitions are these. Interestingly we can still link the philosophies to the common themes.</a:t>
            </a:r>
          </a:p>
          <a:p>
            <a:pPr defTabSz="960852">
              <a:defRPr/>
            </a:pPr>
            <a:r>
              <a:rPr lang="en-GB"/>
              <a:t>Sport England is going through a </a:t>
            </a:r>
            <a:r>
              <a:rPr lang="en-GB" err="1"/>
              <a:t>delphi</a:t>
            </a:r>
            <a:r>
              <a:rPr lang="en-GB"/>
              <a:t> process at the moment. They have released interesting commentary on the opinions of different definitions.</a:t>
            </a:r>
          </a:p>
          <a:p>
            <a:pPr defTabSz="960852">
              <a:defRPr/>
            </a:pPr>
            <a:r>
              <a:rPr lang="en-GB" err="1"/>
              <a:t>Nalda</a:t>
            </a:r>
            <a:r>
              <a:rPr lang="en-GB"/>
              <a:t> to talk more on this process.</a:t>
            </a:r>
          </a:p>
          <a:p>
            <a:endParaRPr lang="en-GB"/>
          </a:p>
        </p:txBody>
      </p:sp>
      <p:sp>
        <p:nvSpPr>
          <p:cNvPr id="4" name="Slide Number Placeholder 3"/>
          <p:cNvSpPr>
            <a:spLocks noGrp="1"/>
          </p:cNvSpPr>
          <p:nvPr>
            <p:ph type="sldNum" sz="quarter" idx="5"/>
          </p:nvPr>
        </p:nvSpPr>
        <p:spPr/>
        <p:txBody>
          <a:bodyPr/>
          <a:lstStyle/>
          <a:p>
            <a:fld id="{D5E1E736-9848-4014-A259-9D00232E17AA}" type="slidenum">
              <a:rPr lang="en-GB" smtClean="0"/>
              <a:t>17</a:t>
            </a:fld>
            <a:endParaRPr lang="en-GB"/>
          </a:p>
        </p:txBody>
      </p:sp>
    </p:spTree>
    <p:extLst>
      <p:ext uri="{BB962C8B-B14F-4D97-AF65-F5344CB8AC3E}">
        <p14:creationId xmlns:p14="http://schemas.microsoft.com/office/powerpoint/2010/main" val="167195435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What physical literacy looks like at key ages through a physical literacy journey. What are the issues with engagement in PA?</a:t>
            </a:r>
          </a:p>
        </p:txBody>
      </p:sp>
      <p:sp>
        <p:nvSpPr>
          <p:cNvPr id="4" name="Slide Number Placeholder 3"/>
          <p:cNvSpPr>
            <a:spLocks noGrp="1"/>
          </p:cNvSpPr>
          <p:nvPr>
            <p:ph type="sldNum" sz="quarter" idx="5"/>
          </p:nvPr>
        </p:nvSpPr>
        <p:spPr/>
        <p:txBody>
          <a:bodyPr/>
          <a:lstStyle/>
          <a:p>
            <a:fld id="{D5E1E736-9848-4014-A259-9D00232E17AA}" type="slidenum">
              <a:rPr lang="en-GB" smtClean="0"/>
              <a:t>18</a:t>
            </a:fld>
            <a:endParaRPr lang="en-GB"/>
          </a:p>
        </p:txBody>
      </p:sp>
    </p:spTree>
    <p:extLst>
      <p:ext uri="{BB962C8B-B14F-4D97-AF65-F5344CB8AC3E}">
        <p14:creationId xmlns:p14="http://schemas.microsoft.com/office/powerpoint/2010/main" val="10746790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Levels in 2008 assessment. </a:t>
            </a:r>
            <a:r>
              <a:rPr lang="en-GB"/>
              <a:t>Criteria breakdowns task</a:t>
            </a:r>
            <a:endParaRPr lang="en-GB" dirty="0"/>
          </a:p>
        </p:txBody>
      </p:sp>
      <p:sp>
        <p:nvSpPr>
          <p:cNvPr id="4" name="Slide Number Placeholder 3"/>
          <p:cNvSpPr>
            <a:spLocks noGrp="1"/>
          </p:cNvSpPr>
          <p:nvPr>
            <p:ph type="sldNum" sz="quarter" idx="5"/>
          </p:nvPr>
        </p:nvSpPr>
        <p:spPr/>
        <p:txBody>
          <a:bodyPr/>
          <a:lstStyle/>
          <a:p>
            <a:fld id="{5B19AE63-D792-1F44-AE06-F0C8F376EA1D}" type="slidenum">
              <a:rPr lang="en-US" smtClean="0"/>
              <a:t>23</a:t>
            </a:fld>
            <a:endParaRPr lang="en-US"/>
          </a:p>
        </p:txBody>
      </p:sp>
    </p:spTree>
    <p:extLst>
      <p:ext uri="{BB962C8B-B14F-4D97-AF65-F5344CB8AC3E}">
        <p14:creationId xmlns:p14="http://schemas.microsoft.com/office/powerpoint/2010/main" val="8888316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7.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7.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7.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7.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7.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7.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7.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7.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3137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3367D72-5AB2-8643-8633-40F3233CA8FA}"/>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1754628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147972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DAB39B9-1950-2646-9CCB-5BADF16EFB52}"/>
              </a:ext>
            </a:extLst>
          </p:cNvPr>
          <p:cNvSpPr>
            <a:spLocks noGrp="1"/>
          </p:cNvSpPr>
          <p:nvPr>
            <p:ph idx="1"/>
          </p:nvPr>
        </p:nvSpPr>
        <p:spPr>
          <a:xfrm>
            <a:off x="7192652" y="1470581"/>
            <a:ext cx="4242061" cy="416664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2169050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949238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816A415-C468-5944-85A1-00EECAE1DE21}"/>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4089386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31307197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27835298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567234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fld id="{F44E8B5F-331A-40E8-84B5-7FD765B71885}" type="datetimeFigureOut">
              <a:rPr lang="en-GB" smtClean="0"/>
              <a:t>24/02/2026</a:t>
            </a:fld>
            <a:endParaRPr lang="en-GB"/>
          </a:p>
        </p:txBody>
      </p:sp>
      <p:sp>
        <p:nvSpPr>
          <p:cNvPr id="5" name="Footer Placeholder 4"/>
          <p:cNvSpPr>
            <a:spLocks noGrp="1"/>
          </p:cNvSpPr>
          <p:nvPr>
            <p:ph type="ftr" sz="quarter" idx="11"/>
          </p:nvPr>
        </p:nvSpPr>
        <p:spPr>
          <a:xfrm>
            <a:off x="4176184" y="6461126"/>
            <a:ext cx="3860800" cy="365125"/>
          </a:xfrm>
          <a:prstGeom prst="rect">
            <a:avLst/>
          </a:prstGeom>
        </p:spPr>
        <p:txBody>
          <a:bodyPr/>
          <a:lstStyle>
            <a:lvl1pPr eaLnBrk="1" hangingPunct="1">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D568E834-758B-4D92-B00F-F9DFEFA5F228}" type="slidenum">
              <a:rPr lang="en-GB" smtClean="0"/>
              <a:t>‹#›</a:t>
            </a:fld>
            <a:endParaRPr lang="en-GB"/>
          </a:p>
        </p:txBody>
      </p:sp>
    </p:spTree>
    <p:extLst>
      <p:ext uri="{BB962C8B-B14F-4D97-AF65-F5344CB8AC3E}">
        <p14:creationId xmlns:p14="http://schemas.microsoft.com/office/powerpoint/2010/main" val="24295939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769E6E2-2C3C-634F-A2E7-89D13D5132E3}"/>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FC0E9760-8394-E24C-A197-D2A1FDDE5E28}"/>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4752961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971485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738CBCBA-DB53-6A4F-BFAA-F2617D64B96D}"/>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3EFA7E1F-A405-5E4D-B3BE-1635EAA19E3F}"/>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242364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966345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946B8C49-F046-7544-B210-8A57A47EE121}"/>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C7AD169-458D-844F-87D0-E86ADE994969}"/>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3178850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4A92ADF8-47B7-6B4A-B238-A057A73B01FE}"/>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773D9E3-3B36-3040-8C61-C6D71B056A8A}"/>
              </a:ext>
            </a:extLst>
          </p:cNvPr>
          <p:cNvSpPr>
            <a:spLocks noGrp="1"/>
          </p:cNvSpPr>
          <p:nvPr>
            <p:ph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630207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D221C0F8-8767-7347-8567-33EC2C43A166}"/>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C47C00D9-A76E-0A47-9B36-E891DB84A9C7}"/>
              </a:ext>
            </a:extLst>
          </p:cNvPr>
          <p:cNvSpPr>
            <a:spLocks noGrp="1"/>
          </p:cNvSpPr>
          <p:nvPr>
            <p:ph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62452872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7" name="Picture 6" descr="A picture containing text&#10;&#10;Description automatically generated">
            <a:extLst>
              <a:ext uri="{FF2B5EF4-FFF2-40B4-BE49-F238E27FC236}">
                <a16:creationId xmlns:a16="http://schemas.microsoft.com/office/drawing/2014/main" id="{FA6CC141-D3C3-CF46-8806-6EF9ECBF04A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1328464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01604F21-C270-C641-937C-5D69615E4757}"/>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3831878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DF0ADC39-9337-C84C-96D4-EC36AD5080A5}"/>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98899469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A picture containing text&#10;&#10;Description automatically generated">
            <a:extLst>
              <a:ext uri="{FF2B5EF4-FFF2-40B4-BE49-F238E27FC236}">
                <a16:creationId xmlns:a16="http://schemas.microsoft.com/office/drawing/2014/main" id="{CD7CB20A-5151-0345-9977-F500A5DBB68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6841465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6" name="Picture 5" descr="A picture containing text&#10;&#10;Description automatically generated">
            <a:extLst>
              <a:ext uri="{FF2B5EF4-FFF2-40B4-BE49-F238E27FC236}">
                <a16:creationId xmlns:a16="http://schemas.microsoft.com/office/drawing/2014/main" id="{6F16E7EC-321A-E845-A511-9309819FB9F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37681321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A picture containing text&#10;&#10;Description automatically generated">
            <a:extLst>
              <a:ext uri="{FF2B5EF4-FFF2-40B4-BE49-F238E27FC236}">
                <a16:creationId xmlns:a16="http://schemas.microsoft.com/office/drawing/2014/main" id="{727A1AA7-7246-A143-9534-34C47E4562E8}"/>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32276177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6" name="Picture 5" descr="Shape&#10;&#10;Description automatically generated with medium confidence">
            <a:extLst>
              <a:ext uri="{FF2B5EF4-FFF2-40B4-BE49-F238E27FC236}">
                <a16:creationId xmlns:a16="http://schemas.microsoft.com/office/drawing/2014/main" id="{DF7E1276-06FD-3A4E-A9FD-24D0E92EAD0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40249151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Shape&#10;&#10;Description automatically generated with medium confidence">
            <a:extLst>
              <a:ext uri="{FF2B5EF4-FFF2-40B4-BE49-F238E27FC236}">
                <a16:creationId xmlns:a16="http://schemas.microsoft.com/office/drawing/2014/main" id="{71967FB5-4373-9146-B347-1A00A0CD5A53}"/>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6186555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2498069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58341593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454805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5.xml"/></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theme" Target="../theme/theme6.xml"/><Relationship Id="rId1" Type="http://schemas.openxmlformats.org/officeDocument/2006/relationships/slideLayout" Target="../slideLayouts/slideLayout6.xml"/></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theme" Target="../theme/theme7.xml"/><Relationship Id="rId1" Type="http://schemas.openxmlformats.org/officeDocument/2006/relationships/slideLayout" Target="../slideLayouts/slideLayout7.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theme" Target="../theme/theme8.xml"/><Relationship Id="rId1" Type="http://schemas.openxmlformats.org/officeDocument/2006/relationships/slideLayout" Target="../slideLayouts/slideLayout8.xml"/></Relationships>
</file>

<file path=ppt/slideMasters/_rels/slideMaster9.xml.rels><?xml version="1.0" encoding="UTF-8" standalone="yes"?>
<Relationships xmlns="http://schemas.openxmlformats.org/package/2006/relationships"><Relationship Id="rId3" Type="http://schemas.openxmlformats.org/officeDocument/2006/relationships/theme" Target="../theme/theme9.xml"/><Relationship Id="rId2" Type="http://schemas.openxmlformats.org/officeDocument/2006/relationships/slideLayout" Target="../slideLayouts/slideLayout10.xml"/><Relationship Id="rId1" Type="http://schemas.openxmlformats.org/officeDocument/2006/relationships/slideLayout" Target="../slideLayouts/slideLayout9.xml"/><Relationship Id="rId4" Type="http://schemas.openxmlformats.org/officeDocument/2006/relationships/image" Target="../media/image9.png"/></Relationships>
</file>

<file path=ppt/slideMasters/_rels/slideMaster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theme" Target="../theme/theme10.xml"/><Relationship Id="rId1" Type="http://schemas.openxmlformats.org/officeDocument/2006/relationships/slideLayout" Target="../slideLayouts/slideLayout11.xml"/></Relationships>
</file>

<file path=ppt/slideMasters/_rels/slideMaster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theme" Target="../theme/theme11.xml"/><Relationship Id="rId1" Type="http://schemas.openxmlformats.org/officeDocument/2006/relationships/slideLayout" Target="../slideLayouts/slideLayout12.xml"/></Relationships>
</file>

<file path=ppt/slideMasters/_rels/slideMaster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theme" Target="../theme/theme12.xml"/><Relationship Id="rId1" Type="http://schemas.openxmlformats.org/officeDocument/2006/relationships/slideLayout" Target="../slideLayouts/slideLayout13.xml"/></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theme" Target="../theme/theme13.xml"/><Relationship Id="rId1" Type="http://schemas.openxmlformats.org/officeDocument/2006/relationships/slideLayout" Target="../slideLayouts/slideLayout14.xml"/></Relationships>
</file>

<file path=ppt/slideMasters/_rels/slideMaster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theme" Target="../theme/theme14.xml"/><Relationship Id="rId1" Type="http://schemas.openxmlformats.org/officeDocument/2006/relationships/slideLayout" Target="../slideLayouts/slideLayout15.xml"/></Relationships>
</file>

<file path=ppt/slideMasters/_rels/slideMaster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theme" Target="../theme/theme15.xml"/><Relationship Id="rId1" Type="http://schemas.openxmlformats.org/officeDocument/2006/relationships/slideLayout" Target="../slideLayouts/slideLayout16.xml"/></Relationships>
</file>

<file path=ppt/slideMasters/_rels/slideMaster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theme" Target="../theme/theme16.xml"/><Relationship Id="rId1" Type="http://schemas.openxmlformats.org/officeDocument/2006/relationships/slideLayout" Target="../slideLayouts/slideLayout17.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2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5" Type="http://schemas.openxmlformats.org/officeDocument/2006/relationships/slideLayout" Target="../slideLayouts/slideLayout22.xml"/><Relationship Id="rId4" Type="http://schemas.openxmlformats.org/officeDocument/2006/relationships/slideLayout" Target="../slideLayouts/slideLayout21.xml"/><Relationship Id="rId9" Type="http://schemas.openxmlformats.org/officeDocument/2006/relationships/theme" Target="../theme/theme17.xml"/></Relationships>
</file>

<file path=ppt/slideMasters/_rels/slideMaster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theme" Target="../theme/theme18.xml"/><Relationship Id="rId1" Type="http://schemas.openxmlformats.org/officeDocument/2006/relationships/slideLayout" Target="../slideLayouts/slideLayout26.xml"/></Relationships>
</file>

<file path=ppt/slideMasters/_rels/slideMaster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theme" Target="../theme/theme19.xml"/><Relationship Id="rId1" Type="http://schemas.openxmlformats.org/officeDocument/2006/relationships/slideLayout" Target="../slideLayouts/slideLayout27.xml"/></Relationships>
</file>

<file path=ppt/slideMasters/_rels/slideMaster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theme" Target="../theme/theme20.xml"/><Relationship Id="rId1"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32921129"/>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screenshot of a building&#10;&#10;Description automatically generated with low confidence">
            <a:extLst>
              <a:ext uri="{FF2B5EF4-FFF2-40B4-BE49-F238E27FC236}">
                <a16:creationId xmlns:a16="http://schemas.microsoft.com/office/drawing/2014/main" id="{652246B8-F90A-D54D-9365-58AB53D76FF0}"/>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3994187330"/>
      </p:ext>
    </p:extLst>
  </p:cSld>
  <p:clrMap bg1="lt1" tx1="dk1" bg2="lt2" tx2="dk2" accent1="accent1" accent2="accent2" accent3="accent3" accent4="accent4" accent5="accent5" accent6="accent6" hlink="hlink" folHlink="folHlink"/>
  <p:sldLayoutIdLst>
    <p:sldLayoutId id="214748367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99430989"/>
      </p:ext>
    </p:extLst>
  </p:cSld>
  <p:clrMap bg1="lt1" tx1="dk1" bg2="lt2" tx2="dk2" accent1="accent1" accent2="accent2" accent3="accent3" accent4="accent4" accent5="accent5" accent6="accent6" hlink="hlink" folHlink="folHlink"/>
  <p:sldLayoutIdLst>
    <p:sldLayoutId id="214748367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2D7B8D1-75EF-D947-959C-87044A2449FF}"/>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503966888"/>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low confidence">
            <a:extLst>
              <a:ext uri="{FF2B5EF4-FFF2-40B4-BE49-F238E27FC236}">
                <a16:creationId xmlns:a16="http://schemas.microsoft.com/office/drawing/2014/main" id="{8561490A-6980-ED46-8095-7572CAE878CD}"/>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04C61A7C-4809-A943-A5D0-A39547C69297}"/>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9418140"/>
      </p:ext>
    </p:extLst>
  </p:cSld>
  <p:clrMap bg1="lt1" tx1="dk1" bg2="lt2" tx2="dk2" accent1="accent1" accent2="accent2" accent3="accent3" accent4="accent4" accent5="accent5" accent6="accent6" hlink="hlink" folHlink="folHlink"/>
  <p:sldLayoutIdLst>
    <p:sldLayoutId id="214748367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DFB84B04-0FF3-C442-88A6-731D9253B970}"/>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1F471F12-1C66-E44E-AD4E-4DC26AA43AE8}"/>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086982509"/>
      </p:ext>
    </p:extLst>
  </p:cSld>
  <p:clrMap bg1="lt1" tx1="dk1" bg2="lt2" tx2="dk2" accent1="accent1" accent2="accent2" accent3="accent3" accent4="accent4" accent5="accent5" accent6="accent6" hlink="hlink" folHlink="folHlink"/>
  <p:sldLayoutIdLst>
    <p:sldLayoutId id="214748367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239F8A73-144A-9540-B398-7210BE8543A5}"/>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537362470"/>
      </p:ext>
    </p:extLst>
  </p:cSld>
  <p:clrMap bg1="lt1" tx1="dk1" bg2="lt2" tx2="dk2" accent1="accent1" accent2="accent2" accent3="accent3" accent4="accent4" accent5="accent5" accent6="accent6" hlink="hlink" folHlink="folHlink"/>
  <p:sldLayoutIdLst>
    <p:sldLayoutId id="2147483680"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251BAB70-5F78-8E45-BF3D-7FB372DD419C}"/>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5E0E4F28-8131-874E-B467-742C87EEE44C}"/>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275634550"/>
      </p:ext>
    </p:extLst>
  </p:cSld>
  <p:clrMap bg1="lt1" tx1="dk1" bg2="lt2" tx2="dk2" accent1="accent1" accent2="accent2" accent3="accent3" accent4="accent4" accent5="accent5" accent6="accent6" hlink="hlink" folHlink="folHlink"/>
  <p:sldLayoutIdLst>
    <p:sldLayoutId id="214748368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userDrawn="1"/>
        </p:nvPicPr>
        <p:blipFill>
          <a:blip r:embed="rId4"/>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 id="2147483706"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8A66B088-E0A6-B04B-A848-48BB056A166C}"/>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A0237886-34D3-1D41-A6F8-63E649878554}"/>
              </a:ext>
            </a:extLst>
          </p:cNvPr>
          <p:cNvSpPr>
            <a:spLocks noGrp="1"/>
          </p:cNvSpPr>
          <p:nvPr>
            <p:ph type="title"/>
          </p:nvPr>
        </p:nvSpPr>
        <p:spPr>
          <a:xfrm>
            <a:off x="320511" y="365125"/>
            <a:ext cx="1155726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0F1874A-6B5E-4345-A666-BDEBFF41900B}"/>
              </a:ext>
            </a:extLst>
          </p:cNvPr>
          <p:cNvSpPr>
            <a:spLocks noGrp="1"/>
          </p:cNvSpPr>
          <p:nvPr>
            <p:ph type="body" idx="1"/>
          </p:nvPr>
        </p:nvSpPr>
        <p:spPr>
          <a:xfrm>
            <a:off x="320511" y="1825625"/>
            <a:ext cx="11557262"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215794927"/>
      </p:ext>
    </p:extLst>
  </p:cSld>
  <p:clrMap bg1="lt1" tx1="dk1" bg2="lt2" tx2="dk2" accent1="accent1" accent2="accent2" accent3="accent3" accent4="accent4" accent5="accent5" accent6="accent6" hlink="hlink" folHlink="folHlink"/>
  <p:sldLayoutIdLst>
    <p:sldLayoutId id="214748368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text, application&#10;&#10;Description automatically generated with medium confidence">
            <a:extLst>
              <a:ext uri="{FF2B5EF4-FFF2-40B4-BE49-F238E27FC236}">
                <a16:creationId xmlns:a16="http://schemas.microsoft.com/office/drawing/2014/main" id="{5B8E6985-ED3E-5140-B1DC-7EB25AF90A75}"/>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6999A67-4D82-1343-ADCB-91ABB33698E2}"/>
              </a:ext>
            </a:extLst>
          </p:cNvPr>
          <p:cNvSpPr>
            <a:spLocks noGrp="1"/>
          </p:cNvSpPr>
          <p:nvPr>
            <p:ph type="title"/>
          </p:nvPr>
        </p:nvSpPr>
        <p:spPr>
          <a:xfrm>
            <a:off x="319725" y="1383220"/>
            <a:ext cx="115580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EEF9B43-36A1-A24C-9E5C-E80D6AD9221F}"/>
              </a:ext>
            </a:extLst>
          </p:cNvPr>
          <p:cNvSpPr>
            <a:spLocks noGrp="1"/>
          </p:cNvSpPr>
          <p:nvPr>
            <p:ph type="body" idx="1"/>
          </p:nvPr>
        </p:nvSpPr>
        <p:spPr>
          <a:xfrm>
            <a:off x="319725" y="2843720"/>
            <a:ext cx="11558047" cy="369848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800093731"/>
      </p:ext>
    </p:extLst>
  </p:cSld>
  <p:clrMap bg1="lt1" tx1="dk1" bg2="lt2" tx2="dk2" accent1="accent1" accent2="accent2" accent3="accent3" accent4="accent4" accent5="accent5" accent6="accent6" hlink="hlink" folHlink="folHlink"/>
  <p:sldLayoutIdLst>
    <p:sldLayoutId id="214748368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FD05A6E-26E7-4B4E-8DE8-CB8D0F5570F8}"/>
              </a:ext>
            </a:extLst>
          </p:cNvPr>
          <p:cNvPicPr>
            <a:picLocks noChangeAspect="1"/>
          </p:cNvPicPr>
          <p:nvPr userDrawn="1"/>
        </p:nvPicPr>
        <p:blipFill>
          <a:blip r:embed="rId3"/>
          <a:stretch>
            <a:fillRect/>
          </a:stretch>
        </p:blipFill>
        <p:spPr>
          <a:xfrm>
            <a:off x="0" y="9427"/>
            <a:ext cx="12192000" cy="6858000"/>
          </a:xfrm>
          <a:prstGeom prst="rect">
            <a:avLst/>
          </a:prstGeom>
        </p:spPr>
      </p:pic>
      <p:sp>
        <p:nvSpPr>
          <p:cNvPr id="2" name="Title Placeholder 1">
            <a:extLst>
              <a:ext uri="{FF2B5EF4-FFF2-40B4-BE49-F238E27FC236}">
                <a16:creationId xmlns:a16="http://schemas.microsoft.com/office/drawing/2014/main" id="{787BDEAF-B28A-E341-BAF2-958203DC71C8}"/>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36AE5CE-D53C-2D4A-A704-799BDE06A29D}"/>
              </a:ext>
            </a:extLst>
          </p:cNvPr>
          <p:cNvSpPr>
            <a:spLocks noGrp="1"/>
          </p:cNvSpPr>
          <p:nvPr>
            <p:ph type="body"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508390215"/>
      </p:ext>
    </p:extLst>
  </p:cSld>
  <p:clrMap bg1="lt1" tx1="dk1" bg2="lt2" tx2="dk2" accent1="accent1" accent2="accent2" accent3="accent3" accent4="accent4" accent5="accent5" accent6="accent6" hlink="hlink" folHlink="folHlink"/>
  <p:sldLayoutIdLst>
    <p:sldLayoutId id="214748368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FDFDA30E-911E-924E-87B8-67036FC886EE}"/>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581267852"/>
      </p:ext>
    </p:extLst>
  </p:cSld>
  <p:clrMap bg1="lt1" tx1="dk1" bg2="lt2" tx2="dk2" accent1="accent1" accent2="accent2" accent3="accent3" accent4="accent4" accent5="accent5" accent6="accent6" hlink="hlink" folHlink="folHlink"/>
  <p:sldLayoutIdLst>
    <p:sldLayoutId id="214748368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44C1E5E2-1953-F94D-BA36-344020BF6A90}"/>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846CF1DF-DD44-224C-A546-3E1E2E3B8DD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59022366-0B75-6F48-AD0F-02EC835D7932}"/>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72220361"/>
      </p:ext>
    </p:extLst>
  </p:cSld>
  <p:clrMap bg1="lt1" tx1="dk1" bg2="lt2" tx2="dk2" accent1="accent1" accent2="accent2" accent3="accent3" accent4="accent4" accent5="accent5" accent6="accent6" hlink="hlink" folHlink="folHlink"/>
  <p:sldLayoutIdLst>
    <p:sldLayoutId id="214748368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screenshot of a computer&#10;&#10;Description automatically generated with medium confidence">
            <a:extLst>
              <a:ext uri="{FF2B5EF4-FFF2-40B4-BE49-F238E27FC236}">
                <a16:creationId xmlns:a16="http://schemas.microsoft.com/office/drawing/2014/main" id="{7D2BEAE9-BB48-F248-AB05-5997B0428915}"/>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5F599EEE-BCD6-714D-9202-CD1509AFE4E5}"/>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D8EE71EC-2AC3-BF46-B2FA-DA688BA7E203}"/>
              </a:ext>
            </a:extLst>
          </p:cNvPr>
          <p:cNvSpPr>
            <a:spLocks noGrp="1"/>
          </p:cNvSpPr>
          <p:nvPr>
            <p:ph type="body"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41040061"/>
      </p:ext>
    </p:extLst>
  </p:cSld>
  <p:clrMap bg1="lt1" tx1="dk1" bg2="lt2" tx2="dk2" accent1="accent1" accent2="accent2" accent3="accent3" accent4="accent4" accent5="accent5" accent6="accent6" hlink="hlink" folHlink="folHlink"/>
  <p:sldLayoutIdLst>
    <p:sldLayoutId id="214748368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2" name="Picture 11" descr="A screenshot of a computer&#10;&#10;Description automatically generated">
            <a:extLst>
              <a:ext uri="{FF2B5EF4-FFF2-40B4-BE49-F238E27FC236}">
                <a16:creationId xmlns:a16="http://schemas.microsoft.com/office/drawing/2014/main" id="{CFFC19FE-DD40-FF48-B65B-C885291D438B}"/>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9A889E4D-83E5-4448-9028-B2B53F3B6374}"/>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30E283CE-FBE6-DF40-B49B-94A7FF1EBFB1}"/>
              </a:ext>
            </a:extLst>
          </p:cNvPr>
          <p:cNvSpPr>
            <a:spLocks noGrp="1"/>
          </p:cNvSpPr>
          <p:nvPr>
            <p:ph type="body"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58822457"/>
      </p:ext>
    </p:extLst>
  </p:cSld>
  <p:clrMap bg1="lt1" tx1="dk1" bg2="lt2" tx2="dk2" accent1="accent1" accent2="accent2" accent3="accent3" accent4="accent4" accent5="accent5" accent6="accent6" hlink="hlink" folHlink="folHlink"/>
  <p:sldLayoutIdLst>
    <p:sldLayoutId id="214748368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690" r:id="rId1"/>
    <p:sldLayoutId id="2147483698" r:id="rId2"/>
    <p:sldLayoutId id="2147483699" r:id="rId3"/>
    <p:sldLayoutId id="2147483700" r:id="rId4"/>
    <p:sldLayoutId id="2147483701" r:id="rId5"/>
    <p:sldLayoutId id="2147483703" r:id="rId6"/>
    <p:sldLayoutId id="2147483704" r:id="rId7"/>
    <p:sldLayoutId id="2147483705"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10;&#10;Description automatically generated">
            <a:extLst>
              <a:ext uri="{FF2B5EF4-FFF2-40B4-BE49-F238E27FC236}">
                <a16:creationId xmlns:a16="http://schemas.microsoft.com/office/drawing/2014/main" id="{6FC97BDC-4AE5-5B4F-9174-C56779FB876A}"/>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30175223"/>
      </p:ext>
    </p:extLst>
  </p:cSld>
  <p:clrMap bg1="lt1" tx1="dk1" bg2="lt2" tx2="dk2" accent1="accent1" accent2="accent2" accent3="accent3" accent4="accent4" accent5="accent5" accent6="accent6" hlink="hlink" folHlink="folHlink"/>
  <p:sldLayoutIdLst>
    <p:sldLayoutId id="214748369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Shape&#10;&#10;Description automatically generated with medium confidence">
            <a:extLst>
              <a:ext uri="{FF2B5EF4-FFF2-40B4-BE49-F238E27FC236}">
                <a16:creationId xmlns:a16="http://schemas.microsoft.com/office/drawing/2014/main" id="{0A9F7686-190C-1F40-BEEB-680ECBB5F76A}"/>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17095490"/>
      </p:ext>
    </p:extLst>
  </p:cSld>
  <p:clrMap bg1="lt1" tx1="dk1" bg2="lt2" tx2="dk2" accent1="accent1" accent2="accent2" accent3="accent3" accent4="accent4" accent5="accent5" accent6="accent6" hlink="hlink" folHlink="folHlink"/>
  <p:sldLayoutIdLst>
    <p:sldLayoutId id="214748369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Shape&#10;&#10;Description automatically generated with medium confidence">
            <a:extLst>
              <a:ext uri="{FF2B5EF4-FFF2-40B4-BE49-F238E27FC236}">
                <a16:creationId xmlns:a16="http://schemas.microsoft.com/office/drawing/2014/main" id="{E0330C9C-EE50-174D-9971-646EB363571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743180627"/>
      </p:ext>
    </p:extLst>
  </p:cSld>
  <p:clrMap bg1="lt1" tx1="dk1" bg2="lt2" tx2="dk2" accent1="accent1" accent2="accent2" accent3="accent3" accent4="accent4" accent5="accent5" accent6="accent6" hlink="hlink" folHlink="folHlink"/>
  <p:sldLayoutIdLst>
    <p:sldLayoutId id="214748369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3.xml"/><Relationship Id="rId1" Type="http://schemas.openxmlformats.org/officeDocument/2006/relationships/slideLayout" Target="../slideLayouts/slideLayout15.xml"/><Relationship Id="rId5" Type="http://schemas.openxmlformats.org/officeDocument/2006/relationships/image" Target="../media/image29.png"/><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4.xml"/><Relationship Id="rId1" Type="http://schemas.openxmlformats.org/officeDocument/2006/relationships/slideLayout" Target="../slideLayouts/slideLayout15.xml"/><Relationship Id="rId5" Type="http://schemas.openxmlformats.org/officeDocument/2006/relationships/image" Target="../media/image32.png"/><Relationship Id="rId4" Type="http://schemas.openxmlformats.org/officeDocument/2006/relationships/image" Target="../media/image31.png"/></Relationships>
</file>

<file path=ppt/slides/_rels/slide1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6.xml"/><Relationship Id="rId1" Type="http://schemas.openxmlformats.org/officeDocument/2006/relationships/slideLayout" Target="../slideLayouts/slideLayout15.xml"/><Relationship Id="rId5" Type="http://schemas.openxmlformats.org/officeDocument/2006/relationships/image" Target="../media/image36.png"/><Relationship Id="rId4" Type="http://schemas.openxmlformats.org/officeDocument/2006/relationships/image" Target="../media/image35.png"/></Relationships>
</file>

<file path=ppt/slides/_rels/slide1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7.xml"/><Relationship Id="rId1" Type="http://schemas.openxmlformats.org/officeDocument/2006/relationships/slideLayout" Target="../slideLayouts/slideLayout15.xml"/><Relationship Id="rId6" Type="http://schemas.openxmlformats.org/officeDocument/2006/relationships/image" Target="../media/image40.jpeg"/><Relationship Id="rId5" Type="http://schemas.openxmlformats.org/officeDocument/2006/relationships/image" Target="../media/image39.png"/><Relationship Id="rId4" Type="http://schemas.openxmlformats.org/officeDocument/2006/relationships/image" Target="../media/image38.png"/></Relationships>
</file>

<file path=ppt/slides/_rels/slide18.xml.rels><?xml version="1.0" encoding="UTF-8" standalone="yes"?>
<Relationships xmlns="http://schemas.openxmlformats.org/package/2006/relationships"><Relationship Id="rId3" Type="http://schemas.openxmlformats.org/officeDocument/2006/relationships/image" Target="../media/image41.jpeg"/><Relationship Id="rId7" Type="http://schemas.openxmlformats.org/officeDocument/2006/relationships/image" Target="../media/image40.jpeg"/><Relationship Id="rId2" Type="http://schemas.openxmlformats.org/officeDocument/2006/relationships/notesSlide" Target="../notesSlides/notesSlide18.xml"/><Relationship Id="rId1" Type="http://schemas.openxmlformats.org/officeDocument/2006/relationships/slideLayout" Target="../slideLayouts/slideLayout9.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9.xml"/><Relationship Id="rId5" Type="http://schemas.openxmlformats.org/officeDocument/2006/relationships/image" Target="../media/image50.png"/><Relationship Id="rId4" Type="http://schemas.openxmlformats.org/officeDocument/2006/relationships/image" Target="../media/image49.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2" Type="http://schemas.openxmlformats.org/officeDocument/2006/relationships/hyperlink" Target="https://hwb.gov.wales/curriculum-for-wales/health-and-well-being/descriptions-of-learning/" TargetMode="Externa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1C7EAB8-6FCF-4D69-AE3E-78B1E4AEEA57}"/>
              </a:ext>
            </a:extLst>
          </p:cNvPr>
          <p:cNvSpPr>
            <a:spLocks noGrp="1"/>
          </p:cNvSpPr>
          <p:nvPr>
            <p:ph idx="1"/>
          </p:nvPr>
        </p:nvSpPr>
        <p:spPr/>
        <p:txBody>
          <a:bodyPr wrap="square"/>
          <a:lstStyle/>
          <a:p>
            <a:r>
              <a:rPr lang="en-US" dirty="0"/>
              <a:t>BMPE6001</a:t>
            </a:r>
          </a:p>
          <a:p>
            <a:r>
              <a:rPr lang="en-US" dirty="0"/>
              <a:t>Assessment in Physical Education</a:t>
            </a:r>
          </a:p>
          <a:p>
            <a:endParaRPr lang="en-US" dirty="0"/>
          </a:p>
          <a:p>
            <a:r>
              <a:rPr lang="en-US" dirty="0"/>
              <a:t>Physical Literacy and holistic assessment</a:t>
            </a:r>
          </a:p>
        </p:txBody>
      </p:sp>
      <p:sp>
        <p:nvSpPr>
          <p:cNvPr id="3" name="Content Placeholder 2">
            <a:extLst>
              <a:ext uri="{FF2B5EF4-FFF2-40B4-BE49-F238E27FC236}">
                <a16:creationId xmlns:a16="http://schemas.microsoft.com/office/drawing/2014/main" id="{7792F468-1F22-4EFA-A06A-156DBDDE1DD7}"/>
              </a:ext>
            </a:extLst>
          </p:cNvPr>
          <p:cNvSpPr>
            <a:spLocks noGrp="1"/>
          </p:cNvSpPr>
          <p:nvPr>
            <p:ph idx="10"/>
          </p:nvPr>
        </p:nvSpPr>
        <p:spPr>
          <a:xfrm>
            <a:off x="7750629" y="5521235"/>
            <a:ext cx="3810561" cy="676484"/>
          </a:xfrm>
        </p:spPr>
        <p:txBody>
          <a:bodyPr/>
          <a:lstStyle/>
          <a:p>
            <a:r>
              <a:rPr lang="en-US"/>
              <a:t>Kate Piper PhD</a:t>
            </a:r>
          </a:p>
          <a:p>
            <a:r>
              <a:rPr lang="en-US" err="1"/>
              <a:t>Nalda</a:t>
            </a:r>
            <a:r>
              <a:rPr lang="en-US"/>
              <a:t> Wainwright PhD</a:t>
            </a:r>
          </a:p>
        </p:txBody>
      </p:sp>
    </p:spTree>
    <p:extLst>
      <p:ext uri="{BB962C8B-B14F-4D97-AF65-F5344CB8AC3E}">
        <p14:creationId xmlns:p14="http://schemas.microsoft.com/office/powerpoint/2010/main" val="39865251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358219" y="365125"/>
            <a:ext cx="11481847" cy="1006475"/>
          </a:xfrm>
        </p:spPr>
        <p:txBody>
          <a:bodyPr/>
          <a:lstStyle/>
          <a:p>
            <a:r>
              <a:rPr lang="en-GB" dirty="0"/>
              <a:t>Outline of the lecture</a:t>
            </a:r>
          </a:p>
        </p:txBody>
      </p:sp>
      <p:sp>
        <p:nvSpPr>
          <p:cNvPr id="3" name="Content Placeholder 2">
            <a:extLst>
              <a:ext uri="{FF2B5EF4-FFF2-40B4-BE49-F238E27FC236}">
                <a16:creationId xmlns:a16="http://schemas.microsoft.com/office/drawing/2014/main" id="{35B80D8E-24DC-4DB6-9B28-2C3CE35E0859}"/>
              </a:ext>
            </a:extLst>
          </p:cNvPr>
          <p:cNvSpPr>
            <a:spLocks noGrp="1"/>
          </p:cNvSpPr>
          <p:nvPr>
            <p:ph idx="1"/>
          </p:nvPr>
        </p:nvSpPr>
        <p:spPr>
          <a:xfrm>
            <a:off x="358219" y="1463040"/>
            <a:ext cx="11481847" cy="3938519"/>
          </a:xfrm>
        </p:spPr>
        <p:txBody>
          <a:bodyPr>
            <a:normAutofit/>
          </a:bodyPr>
          <a:lstStyle/>
          <a:p>
            <a:r>
              <a:rPr lang="en-GB" dirty="0"/>
              <a:t>Recap and reflect on Inclusion and assessment with students with ALN</a:t>
            </a:r>
          </a:p>
          <a:p>
            <a:r>
              <a:rPr lang="en-GB" dirty="0"/>
              <a:t>Physical literacy concept, understandings and challenges</a:t>
            </a:r>
          </a:p>
          <a:p>
            <a:r>
              <a:rPr lang="en-GB" dirty="0"/>
              <a:t>Physical literacy and “holistic” assessment </a:t>
            </a:r>
          </a:p>
          <a:p>
            <a:endParaRPr lang="en-GB" dirty="0"/>
          </a:p>
          <a:p>
            <a:r>
              <a:rPr lang="en-GB" dirty="0"/>
              <a:t>Spend time talking about the primary project</a:t>
            </a:r>
          </a:p>
          <a:p>
            <a:endParaRPr lang="en-GB" dirty="0"/>
          </a:p>
          <a:p>
            <a:r>
              <a:rPr lang="en-GB" dirty="0"/>
              <a:t>Practical look at physical literacy assessment</a:t>
            </a:r>
          </a:p>
        </p:txBody>
      </p:sp>
    </p:spTree>
    <p:extLst>
      <p:ext uri="{BB962C8B-B14F-4D97-AF65-F5344CB8AC3E}">
        <p14:creationId xmlns:p14="http://schemas.microsoft.com/office/powerpoint/2010/main" val="20045024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C3484-D076-18AE-BB3C-BFE870C123EB}"/>
              </a:ext>
            </a:extLst>
          </p:cNvPr>
          <p:cNvSpPr>
            <a:spLocks noGrp="1"/>
          </p:cNvSpPr>
          <p:nvPr>
            <p:ph type="title"/>
          </p:nvPr>
        </p:nvSpPr>
        <p:spPr/>
        <p:txBody>
          <a:bodyPr/>
          <a:lstStyle/>
          <a:p>
            <a:r>
              <a:rPr lang="en-GB"/>
              <a:t>Physical Literacy</a:t>
            </a:r>
          </a:p>
        </p:txBody>
      </p:sp>
      <p:sp>
        <p:nvSpPr>
          <p:cNvPr id="3" name="Content Placeholder 2">
            <a:extLst>
              <a:ext uri="{FF2B5EF4-FFF2-40B4-BE49-F238E27FC236}">
                <a16:creationId xmlns:a16="http://schemas.microsoft.com/office/drawing/2014/main" id="{2B67969C-B404-85FE-1C13-BB554FB19CEB}"/>
              </a:ext>
            </a:extLst>
          </p:cNvPr>
          <p:cNvSpPr>
            <a:spLocks noGrp="1"/>
          </p:cNvSpPr>
          <p:nvPr>
            <p:ph idx="1"/>
          </p:nvPr>
        </p:nvSpPr>
        <p:spPr/>
        <p:txBody>
          <a:bodyPr/>
          <a:lstStyle/>
          <a:p>
            <a:r>
              <a:rPr lang="en-GB"/>
              <a:t>Popular phrase in Education (and more recently in health) policy and strategy</a:t>
            </a:r>
          </a:p>
          <a:p>
            <a:r>
              <a:rPr lang="en-GB" b="0" i="0">
                <a:solidFill>
                  <a:srgbClr val="333333"/>
                </a:solidFill>
                <a:effectLst/>
                <a:latin typeface="Mulish"/>
              </a:rPr>
              <a:t>“As the woman who sparked an entire movement by coining the phrase “physical literacy”…” (Turner, 2013)</a:t>
            </a:r>
          </a:p>
          <a:p>
            <a:r>
              <a:rPr lang="en-GB"/>
              <a:t>“The concept of physical literacy was first proposed in 1993 in a paper presented by Margaret Whitehead at the International Association of Physical Education and Sport for Girls and Women Congress in Melbourne, Australia” (IPLA, no date/ 2022)</a:t>
            </a:r>
          </a:p>
          <a:p>
            <a:endParaRPr lang="en-GB"/>
          </a:p>
        </p:txBody>
      </p:sp>
    </p:spTree>
    <p:extLst>
      <p:ext uri="{BB962C8B-B14F-4D97-AF65-F5344CB8AC3E}">
        <p14:creationId xmlns:p14="http://schemas.microsoft.com/office/powerpoint/2010/main" val="29042572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30CAEA9-9EF7-0B4D-32B0-663FA8DCF705}"/>
              </a:ext>
            </a:extLst>
          </p:cNvPr>
          <p:cNvSpPr>
            <a:spLocks noGrp="1"/>
          </p:cNvSpPr>
          <p:nvPr>
            <p:ph type="title"/>
          </p:nvPr>
        </p:nvSpPr>
        <p:spPr>
          <a:xfrm>
            <a:off x="9409043" y="365125"/>
            <a:ext cx="2431023" cy="430005"/>
          </a:xfrm>
        </p:spPr>
        <p:txBody>
          <a:bodyPr>
            <a:normAutofit fontScale="90000"/>
          </a:bodyPr>
          <a:lstStyle/>
          <a:p>
            <a:pPr algn="ctr"/>
            <a:r>
              <a:rPr lang="en-GB">
                <a:effectLst/>
                <a:latin typeface="Calibri" panose="020F0502020204030204" pitchFamily="34" charset="0"/>
                <a:ea typeface="Calibri" panose="020F0502020204030204" pitchFamily="34" charset="0"/>
              </a:rPr>
              <a:t>2001</a:t>
            </a:r>
            <a:endParaRPr lang="en-GB" sz="8800"/>
          </a:p>
        </p:txBody>
      </p:sp>
      <p:sp>
        <p:nvSpPr>
          <p:cNvPr id="3" name="Content Placeholder 2">
            <a:extLst>
              <a:ext uri="{FF2B5EF4-FFF2-40B4-BE49-F238E27FC236}">
                <a16:creationId xmlns:a16="http://schemas.microsoft.com/office/drawing/2014/main" id="{34EF4EDA-7E51-A051-D97F-E6C5F032E394}"/>
              </a:ext>
            </a:extLst>
          </p:cNvPr>
          <p:cNvSpPr>
            <a:spLocks noGrp="1"/>
          </p:cNvSpPr>
          <p:nvPr>
            <p:ph idx="1"/>
          </p:nvPr>
        </p:nvSpPr>
        <p:spPr>
          <a:xfrm>
            <a:off x="477078" y="1186070"/>
            <a:ext cx="11362988" cy="4215489"/>
          </a:xfrm>
        </p:spPr>
        <p:txBody>
          <a:bodyPr>
            <a:normAutofit/>
          </a:bodyPr>
          <a:lstStyle/>
          <a:p>
            <a:r>
              <a:rPr lang="en-GB" sz="2400"/>
              <a:t>2001: </a:t>
            </a:r>
            <a:r>
              <a:rPr lang="en-GB" sz="2400" b="0" i="0">
                <a:solidFill>
                  <a:srgbClr val="222222"/>
                </a:solidFill>
                <a:effectLst/>
                <a:latin typeface="Lora" panose="020B0604020202020204" pitchFamily="2" charset="0"/>
              </a:rPr>
              <a:t>‘what is the range of physical capacities that would enable individual persons to make the most of their embodied dimension; enable them to interact with the world and to awaken the huge wealth of potential capacities; help them to become richer persons both in themselves and in respect of that which they know about the world’ (p.130)</a:t>
            </a:r>
          </a:p>
          <a:p>
            <a:r>
              <a:rPr lang="en-GB" sz="2400">
                <a:effectLst/>
                <a:latin typeface="Calibri" panose="020F0502020204030204" pitchFamily="34" charset="0"/>
                <a:ea typeface="Calibri" panose="020F0502020204030204" pitchFamily="34" charset="0"/>
                <a:cs typeface="Calibri" panose="020F0502020204030204" pitchFamily="34" charset="0"/>
              </a:rPr>
              <a:t>“physically literate individual [as one that] moves with poise, economy and confidence in a wide variety of physically challenging situations. Furthermore, the individual is perceptive in ‘reading’ all aspects of the physical environment, anticipating movement needs or possibilities and responding appropriately to these, with intelligence and imagination” (p. 131). </a:t>
            </a:r>
            <a:endParaRPr lang="en-GB" sz="240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9670093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FCDB1A9-CB32-1141-1FCE-A47A071D5A8B}"/>
              </a:ext>
            </a:extLst>
          </p:cNvPr>
          <p:cNvSpPr>
            <a:spLocks noGrp="1"/>
          </p:cNvSpPr>
          <p:nvPr>
            <p:ph type="title"/>
          </p:nvPr>
        </p:nvSpPr>
        <p:spPr>
          <a:xfrm>
            <a:off x="9515061" y="365125"/>
            <a:ext cx="2325005" cy="403501"/>
          </a:xfrm>
        </p:spPr>
        <p:txBody>
          <a:bodyPr>
            <a:normAutofit fontScale="90000"/>
          </a:bodyPr>
          <a:lstStyle/>
          <a:p>
            <a:pPr algn="ctr"/>
            <a:r>
              <a:rPr lang="en-GB"/>
              <a:t>2007</a:t>
            </a:r>
          </a:p>
        </p:txBody>
      </p:sp>
      <p:sp>
        <p:nvSpPr>
          <p:cNvPr id="3" name="Content Placeholder 2">
            <a:extLst>
              <a:ext uri="{FF2B5EF4-FFF2-40B4-BE49-F238E27FC236}">
                <a16:creationId xmlns:a16="http://schemas.microsoft.com/office/drawing/2014/main" id="{4C101934-6D53-0D26-376B-0696E4CB1298}"/>
              </a:ext>
            </a:extLst>
          </p:cNvPr>
          <p:cNvSpPr>
            <a:spLocks noGrp="1"/>
          </p:cNvSpPr>
          <p:nvPr>
            <p:ph idx="1"/>
          </p:nvPr>
        </p:nvSpPr>
        <p:spPr>
          <a:xfrm>
            <a:off x="358219" y="894522"/>
            <a:ext cx="11481847" cy="4843669"/>
          </a:xfrm>
        </p:spPr>
        <p:txBody>
          <a:bodyPr>
            <a:normAutofit fontScale="85000" lnSpcReduction="10000"/>
          </a:bodyPr>
          <a:lstStyle/>
          <a:p>
            <a:r>
              <a:rPr lang="en-GB" sz="2400"/>
              <a:t>Physical literacy can be described as the ability and motivation to capitalise on our movement potential to make a significant contribution to the quality of life. </a:t>
            </a:r>
          </a:p>
          <a:p>
            <a:r>
              <a:rPr lang="en-GB" sz="2400"/>
              <a:t>As humans we all exhibit this potential, however its specific expression will be particular to the culture in which we live and the movement capacities with which we are endowed. </a:t>
            </a:r>
          </a:p>
          <a:p>
            <a:r>
              <a:rPr lang="en-GB" sz="2400"/>
              <a:t>An individual who is physically literate moves with poise, economy and confidence in a wide variety of physically challenging situations. </a:t>
            </a:r>
          </a:p>
          <a:p>
            <a:r>
              <a:rPr lang="en-GB" sz="2400"/>
              <a:t>The individual is perceptive in ‘reading’ all aspects of the physical environment, anticipating movement needs or possibilities and responding appropriately to these, with intelligence and imagination.</a:t>
            </a:r>
          </a:p>
          <a:p>
            <a:r>
              <a:rPr lang="en-GB" sz="2400"/>
              <a:t>A physically literate individual has a well established sense of self as embodied in the world. This together with an articulate interaction with the environment engenders positive self esteem and self confidence. </a:t>
            </a:r>
          </a:p>
          <a:p>
            <a:r>
              <a:rPr lang="en-GB" sz="2400"/>
              <a:t>Sensitivity to and awareness of our embodied capacities leads to fluent self expression through non-verbal communication and to perceptive and empathetic interaction with others. </a:t>
            </a:r>
          </a:p>
          <a:p>
            <a:r>
              <a:rPr lang="en-GB" sz="2400"/>
              <a:t>In addition the individual has the ability to identify and articulate the essential qualities that influence the effectiveness of his/her own movement performance, and has an understanding of the principles of embodied health, with respect to basic aspects such as exercise, sleep and nutrition. </a:t>
            </a:r>
          </a:p>
        </p:txBody>
      </p:sp>
    </p:spTree>
    <p:extLst>
      <p:ext uri="{BB962C8B-B14F-4D97-AF65-F5344CB8AC3E}">
        <p14:creationId xmlns:p14="http://schemas.microsoft.com/office/powerpoint/2010/main" val="5968356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0F8C680-8477-A63F-0BCD-2C6109C1A365}"/>
              </a:ext>
            </a:extLst>
          </p:cNvPr>
          <p:cNvSpPr>
            <a:spLocks noGrp="1"/>
          </p:cNvSpPr>
          <p:nvPr>
            <p:ph type="title"/>
          </p:nvPr>
        </p:nvSpPr>
        <p:spPr>
          <a:xfrm>
            <a:off x="10330070" y="172969"/>
            <a:ext cx="1509996" cy="357117"/>
          </a:xfrm>
        </p:spPr>
        <p:txBody>
          <a:bodyPr>
            <a:normAutofit fontScale="90000"/>
          </a:bodyPr>
          <a:lstStyle/>
          <a:p>
            <a:pPr algn="ctr"/>
            <a:r>
              <a:rPr lang="en-GB"/>
              <a:t>2010</a:t>
            </a:r>
          </a:p>
        </p:txBody>
      </p:sp>
      <p:sp>
        <p:nvSpPr>
          <p:cNvPr id="3" name="Content Placeholder 2">
            <a:extLst>
              <a:ext uri="{FF2B5EF4-FFF2-40B4-BE49-F238E27FC236}">
                <a16:creationId xmlns:a16="http://schemas.microsoft.com/office/drawing/2014/main" id="{0CCE23CC-C835-CC2D-BE58-18DF008C5427}"/>
              </a:ext>
            </a:extLst>
          </p:cNvPr>
          <p:cNvSpPr>
            <a:spLocks noGrp="1"/>
          </p:cNvSpPr>
          <p:nvPr>
            <p:ph idx="1"/>
          </p:nvPr>
        </p:nvSpPr>
        <p:spPr>
          <a:xfrm>
            <a:off x="311427" y="642730"/>
            <a:ext cx="11528640" cy="5367131"/>
          </a:xfrm>
        </p:spPr>
        <p:txBody>
          <a:bodyPr>
            <a:normAutofit/>
          </a:bodyPr>
          <a:lstStyle/>
          <a:p>
            <a:r>
              <a:rPr lang="en-GB" sz="1600"/>
              <a:t>Physical literacy is a concept developed from a philosophical study of monism, existentialism and phenomenology ... . The concept seemed to encapsulate the way that our embodied dimension contributes to our humanness, through playing a key role in our interaction with the world and thus the realisation of our individual potential. (p. 78) </a:t>
            </a:r>
          </a:p>
          <a:p>
            <a:r>
              <a:rPr lang="en-GB" sz="1600"/>
              <a:t>In 2010 physical literacy was defined as: “appropriate to each individual’s endowment, physical literacy can be described as the motivation, confidence, physical competence, knowledge, and understanding to maintain physical activity throughout the </a:t>
            </a:r>
            <a:r>
              <a:rPr lang="en-GB" sz="1600" err="1"/>
              <a:t>lifecourse</a:t>
            </a:r>
            <a:r>
              <a:rPr lang="en-GB" sz="1600"/>
              <a:t>” (Whitehead, 2010, p. 11)</a:t>
            </a:r>
          </a:p>
          <a:p>
            <a:r>
              <a:rPr lang="en-GB" sz="1600"/>
              <a:t>A. Physical literacy can be described as the ability and motivation to capitalise on our motile potential to make a significant contribution to the quality of life. As humans we all exhibit this potential; however, its specific expression will be particular to the culture in which we live and the motile capacities with which we are endowed. </a:t>
            </a:r>
          </a:p>
          <a:p>
            <a:r>
              <a:rPr lang="en-GB" sz="1600"/>
              <a:t>B. An individual who is physically literate moves with poise, economy and confidence in a wide variety of physically challenging situations. Furthermore the individual is perceptive in ‘reading’ all aspects of the physical environment, anticipating movement needs or possibilities and responding appropriately to these, with intelligence and imagination. </a:t>
            </a:r>
          </a:p>
          <a:p>
            <a:r>
              <a:rPr lang="en-GB" sz="1600"/>
              <a:t>C. A physically literate individual has a well-established sense of self as embodied in the world. This, together with an articulate interaction with the environment, engenders positive self-esteem and self-confidence. Furthermore, sensitivity to and awareness of our embodied capacities leads to fluent self-expression through non-verbal communication, and to perceptive and empathetic interaction with others. </a:t>
            </a:r>
          </a:p>
          <a:p>
            <a:r>
              <a:rPr lang="en-GB" sz="1600"/>
              <a:t>D. In addition the individual has the ability to identify and articulate the essential qualities that influence the effectiveness of his/her own movement performance, and has an understanding of the principles of embodied health, with respect to basic aspects such as exercise, sleep and nutrition. (Whitehead, 2010, p. 34)</a:t>
            </a:r>
          </a:p>
        </p:txBody>
      </p:sp>
    </p:spTree>
    <p:extLst>
      <p:ext uri="{BB962C8B-B14F-4D97-AF65-F5344CB8AC3E}">
        <p14:creationId xmlns:p14="http://schemas.microsoft.com/office/powerpoint/2010/main" val="33769382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CD14F3D-4B8A-9D5D-7C7E-2B119259AF78}"/>
              </a:ext>
            </a:extLst>
          </p:cNvPr>
          <p:cNvSpPr>
            <a:spLocks noGrp="1"/>
          </p:cNvSpPr>
          <p:nvPr>
            <p:ph type="title"/>
          </p:nvPr>
        </p:nvSpPr>
        <p:spPr/>
        <p:txBody>
          <a:bodyPr/>
          <a:lstStyle/>
          <a:p>
            <a:pPr algn="ctr"/>
            <a:r>
              <a:rPr lang="en-GB"/>
              <a:t>2013</a:t>
            </a:r>
          </a:p>
        </p:txBody>
      </p:sp>
      <p:sp>
        <p:nvSpPr>
          <p:cNvPr id="3" name="Content Placeholder 2">
            <a:extLst>
              <a:ext uri="{FF2B5EF4-FFF2-40B4-BE49-F238E27FC236}">
                <a16:creationId xmlns:a16="http://schemas.microsoft.com/office/drawing/2014/main" id="{FA852B6B-3DA5-8097-EF00-C125E0E306F3}"/>
              </a:ext>
            </a:extLst>
          </p:cNvPr>
          <p:cNvSpPr>
            <a:spLocks noGrp="1"/>
          </p:cNvSpPr>
          <p:nvPr>
            <p:ph idx="1"/>
          </p:nvPr>
        </p:nvSpPr>
        <p:spPr/>
        <p:txBody>
          <a:bodyPr/>
          <a:lstStyle/>
          <a:p>
            <a:pPr marL="0" indent="0">
              <a:buNone/>
            </a:pPr>
            <a:endParaRPr lang="en-GB"/>
          </a:p>
          <a:p>
            <a:r>
              <a:rPr lang="en-GB"/>
              <a:t>Whitehead had described physical literacy in the International Council for Sport Science and Physical Education (ICSSPE) bulletin as “the motivation, confidence, physical competence, knowledge, and understanding to value and take responsibility for maintaining purposeful physical pursuits/activities throughout the </a:t>
            </a:r>
            <a:r>
              <a:rPr lang="en-GB" err="1"/>
              <a:t>lifecourse</a:t>
            </a:r>
            <a:r>
              <a:rPr lang="en-GB"/>
              <a:t>” (Whitehead, 2013, p. 29).</a:t>
            </a:r>
          </a:p>
        </p:txBody>
      </p:sp>
    </p:spTree>
    <p:extLst>
      <p:ext uri="{BB962C8B-B14F-4D97-AF65-F5344CB8AC3E}">
        <p14:creationId xmlns:p14="http://schemas.microsoft.com/office/powerpoint/2010/main" val="15724786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72E44F-A5BD-246C-9B86-7C4C7C60A448}"/>
              </a:ext>
            </a:extLst>
          </p:cNvPr>
          <p:cNvSpPr>
            <a:spLocks noGrp="1"/>
          </p:cNvSpPr>
          <p:nvPr>
            <p:ph type="title"/>
          </p:nvPr>
        </p:nvSpPr>
        <p:spPr/>
        <p:txBody>
          <a:bodyPr/>
          <a:lstStyle/>
          <a:p>
            <a:pPr algn="ctr"/>
            <a:r>
              <a:rPr lang="en-GB"/>
              <a:t>2017</a:t>
            </a:r>
          </a:p>
        </p:txBody>
      </p:sp>
      <p:sp>
        <p:nvSpPr>
          <p:cNvPr id="3" name="Content Placeholder 2">
            <a:extLst>
              <a:ext uri="{FF2B5EF4-FFF2-40B4-BE49-F238E27FC236}">
                <a16:creationId xmlns:a16="http://schemas.microsoft.com/office/drawing/2014/main" id="{A1AAD2D9-71F4-2FA5-2289-2953E2EEB584}"/>
              </a:ext>
            </a:extLst>
          </p:cNvPr>
          <p:cNvSpPr>
            <a:spLocks noGrp="1"/>
          </p:cNvSpPr>
          <p:nvPr>
            <p:ph idx="1"/>
          </p:nvPr>
        </p:nvSpPr>
        <p:spPr>
          <a:xfrm>
            <a:off x="1550880" y="2361897"/>
            <a:ext cx="9090240" cy="2910150"/>
          </a:xfrm>
        </p:spPr>
        <p:txBody>
          <a:bodyPr/>
          <a:lstStyle/>
          <a:p>
            <a:r>
              <a:rPr lang="en-GB"/>
              <a:t>, the definition was recently changed on the IPLA website, to read as follows: “the motivation, confidence, physical competence, and knowledge and understanding to value and engage in physical activity for life” (IPLA, 2017)</a:t>
            </a:r>
          </a:p>
        </p:txBody>
      </p:sp>
    </p:spTree>
    <p:extLst>
      <p:ext uri="{BB962C8B-B14F-4D97-AF65-F5344CB8AC3E}">
        <p14:creationId xmlns:p14="http://schemas.microsoft.com/office/powerpoint/2010/main" val="22439855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183AFE-DE9A-FCAA-710C-F81BED34F1AD}"/>
              </a:ext>
            </a:extLst>
          </p:cNvPr>
          <p:cNvSpPr>
            <a:spLocks noGrp="1"/>
          </p:cNvSpPr>
          <p:nvPr>
            <p:ph type="title"/>
          </p:nvPr>
        </p:nvSpPr>
        <p:spPr>
          <a:xfrm>
            <a:off x="3373120" y="736186"/>
            <a:ext cx="7956222" cy="911335"/>
          </a:xfrm>
        </p:spPr>
        <p:txBody>
          <a:bodyPr/>
          <a:lstStyle/>
          <a:p>
            <a:r>
              <a:rPr lang="en-GB"/>
              <a:t>Introduction by Whitehead</a:t>
            </a:r>
          </a:p>
        </p:txBody>
      </p:sp>
      <p:sp>
        <p:nvSpPr>
          <p:cNvPr id="3" name="Content Placeholder 2">
            <a:extLst>
              <a:ext uri="{FF2B5EF4-FFF2-40B4-BE49-F238E27FC236}">
                <a16:creationId xmlns:a16="http://schemas.microsoft.com/office/drawing/2014/main" id="{206B5637-4CC5-BA8B-24C4-567F9C50FC3C}"/>
              </a:ext>
            </a:extLst>
          </p:cNvPr>
          <p:cNvSpPr>
            <a:spLocks noGrp="1"/>
          </p:cNvSpPr>
          <p:nvPr>
            <p:ph idx="1"/>
          </p:nvPr>
        </p:nvSpPr>
        <p:spPr>
          <a:xfrm>
            <a:off x="3373120" y="1463040"/>
            <a:ext cx="8363250" cy="5029835"/>
          </a:xfrm>
        </p:spPr>
        <p:txBody>
          <a:bodyPr>
            <a:normAutofit fontScale="77500" lnSpcReduction="20000"/>
          </a:bodyPr>
          <a:lstStyle/>
          <a:p>
            <a:r>
              <a:rPr lang="en-GB" b="1"/>
              <a:t>Importance of three underpinning philosophies</a:t>
            </a:r>
          </a:p>
          <a:p>
            <a:endParaRPr lang="en-GB"/>
          </a:p>
          <a:p>
            <a:r>
              <a:rPr lang="en-GB" b="1"/>
              <a:t>Monism</a:t>
            </a:r>
          </a:p>
          <a:p>
            <a:pPr lvl="1"/>
            <a:r>
              <a:rPr lang="en-GB"/>
              <a:t>Views the body and mind as one indivisible entity (Whitehead, 2010; 2013)</a:t>
            </a:r>
          </a:p>
          <a:p>
            <a:pPr lvl="1"/>
            <a:r>
              <a:rPr lang="en-GB" sz="2800"/>
              <a:t>What do you think Whitehead was arguing against when reintroducing the concept into education?</a:t>
            </a:r>
          </a:p>
          <a:p>
            <a:endParaRPr lang="en-GB"/>
          </a:p>
          <a:p>
            <a:r>
              <a:rPr lang="en-GB" b="1"/>
              <a:t>Existentialism</a:t>
            </a:r>
          </a:p>
          <a:p>
            <a:pPr lvl="1"/>
            <a:r>
              <a:rPr lang="en-GB"/>
              <a:t>Recognises that each individual has a relationship with the world – this relationship and interaction with the world creates the individual.</a:t>
            </a:r>
          </a:p>
          <a:p>
            <a:r>
              <a:rPr lang="en-GB" b="1"/>
              <a:t>Phenomenology</a:t>
            </a:r>
          </a:p>
          <a:p>
            <a:pPr lvl="1"/>
            <a:r>
              <a:rPr lang="en-GB"/>
              <a:t>The belief that the worldview of one individual will be uniquely different to that of another based on their past experiences.</a:t>
            </a:r>
          </a:p>
          <a:p>
            <a:pPr lvl="1"/>
            <a:endParaRPr lang="en-GB"/>
          </a:p>
          <a:p>
            <a:r>
              <a:rPr lang="en-GB"/>
              <a:t>What do you think Whitehead was encouraging in the approach to PE when thinking of these two philosophies?</a:t>
            </a:r>
          </a:p>
        </p:txBody>
      </p:sp>
      <p:sp>
        <p:nvSpPr>
          <p:cNvPr id="4" name="TextBox 3">
            <a:extLst>
              <a:ext uri="{FF2B5EF4-FFF2-40B4-BE49-F238E27FC236}">
                <a16:creationId xmlns:a16="http://schemas.microsoft.com/office/drawing/2014/main" id="{0C35F642-9276-8044-1E5E-F2667FF4194E}"/>
              </a:ext>
            </a:extLst>
          </p:cNvPr>
          <p:cNvSpPr txBox="1"/>
          <p:nvPr/>
        </p:nvSpPr>
        <p:spPr>
          <a:xfrm>
            <a:off x="365760" y="1276460"/>
            <a:ext cx="955040" cy="523220"/>
          </a:xfrm>
          <a:prstGeom prst="rect">
            <a:avLst/>
          </a:prstGeom>
          <a:noFill/>
          <a:ln w="57150">
            <a:noFill/>
          </a:ln>
        </p:spPr>
        <p:txBody>
          <a:bodyPr wrap="square" rtlCol="0">
            <a:spAutoFit/>
          </a:bodyPr>
          <a:lstStyle/>
          <a:p>
            <a:r>
              <a:rPr lang="en-GB" sz="2800">
                <a:solidFill>
                  <a:schemeClr val="bg1"/>
                </a:solidFill>
              </a:rPr>
              <a:t>2001</a:t>
            </a:r>
          </a:p>
        </p:txBody>
      </p:sp>
      <p:sp>
        <p:nvSpPr>
          <p:cNvPr id="5" name="TextBox 4">
            <a:extLst>
              <a:ext uri="{FF2B5EF4-FFF2-40B4-BE49-F238E27FC236}">
                <a16:creationId xmlns:a16="http://schemas.microsoft.com/office/drawing/2014/main" id="{93A51064-C2BC-BD00-14ED-5F5B381E2E3E}"/>
              </a:ext>
            </a:extLst>
          </p:cNvPr>
          <p:cNvSpPr txBox="1"/>
          <p:nvPr/>
        </p:nvSpPr>
        <p:spPr>
          <a:xfrm>
            <a:off x="365760" y="2454980"/>
            <a:ext cx="955040" cy="523220"/>
          </a:xfrm>
          <a:prstGeom prst="rect">
            <a:avLst/>
          </a:prstGeom>
          <a:noFill/>
        </p:spPr>
        <p:txBody>
          <a:bodyPr wrap="square" rtlCol="0">
            <a:spAutoFit/>
          </a:bodyPr>
          <a:lstStyle/>
          <a:p>
            <a:r>
              <a:rPr lang="en-GB" sz="2800">
                <a:solidFill>
                  <a:schemeClr val="bg1"/>
                </a:solidFill>
              </a:rPr>
              <a:t>2007</a:t>
            </a:r>
          </a:p>
        </p:txBody>
      </p:sp>
      <p:sp>
        <p:nvSpPr>
          <p:cNvPr id="6" name="TextBox 5">
            <a:extLst>
              <a:ext uri="{FF2B5EF4-FFF2-40B4-BE49-F238E27FC236}">
                <a16:creationId xmlns:a16="http://schemas.microsoft.com/office/drawing/2014/main" id="{792C573E-62E0-2C08-7210-193886F37051}"/>
              </a:ext>
            </a:extLst>
          </p:cNvPr>
          <p:cNvSpPr txBox="1"/>
          <p:nvPr/>
        </p:nvSpPr>
        <p:spPr>
          <a:xfrm>
            <a:off x="365760" y="3633500"/>
            <a:ext cx="955040" cy="523220"/>
          </a:xfrm>
          <a:prstGeom prst="rect">
            <a:avLst/>
          </a:prstGeom>
          <a:noFill/>
        </p:spPr>
        <p:txBody>
          <a:bodyPr wrap="square" rtlCol="0">
            <a:spAutoFit/>
          </a:bodyPr>
          <a:lstStyle/>
          <a:p>
            <a:r>
              <a:rPr lang="en-GB" sz="2800">
                <a:solidFill>
                  <a:schemeClr val="bg1"/>
                </a:solidFill>
              </a:rPr>
              <a:t>2010</a:t>
            </a:r>
          </a:p>
        </p:txBody>
      </p:sp>
      <p:sp>
        <p:nvSpPr>
          <p:cNvPr id="7" name="TextBox 6">
            <a:extLst>
              <a:ext uri="{FF2B5EF4-FFF2-40B4-BE49-F238E27FC236}">
                <a16:creationId xmlns:a16="http://schemas.microsoft.com/office/drawing/2014/main" id="{ADA7628C-4CB3-7880-F741-6D1AF24B1901}"/>
              </a:ext>
            </a:extLst>
          </p:cNvPr>
          <p:cNvSpPr txBox="1"/>
          <p:nvPr/>
        </p:nvSpPr>
        <p:spPr>
          <a:xfrm>
            <a:off x="365760" y="4805721"/>
            <a:ext cx="955040" cy="523220"/>
          </a:xfrm>
          <a:prstGeom prst="rect">
            <a:avLst/>
          </a:prstGeom>
          <a:noFill/>
        </p:spPr>
        <p:txBody>
          <a:bodyPr wrap="square" rtlCol="0">
            <a:spAutoFit/>
          </a:bodyPr>
          <a:lstStyle/>
          <a:p>
            <a:r>
              <a:rPr lang="en-GB" sz="2800">
                <a:solidFill>
                  <a:schemeClr val="bg1"/>
                </a:solidFill>
              </a:rPr>
              <a:t>2013</a:t>
            </a:r>
          </a:p>
        </p:txBody>
      </p:sp>
      <p:sp>
        <p:nvSpPr>
          <p:cNvPr id="8" name="TextBox 7">
            <a:extLst>
              <a:ext uri="{FF2B5EF4-FFF2-40B4-BE49-F238E27FC236}">
                <a16:creationId xmlns:a16="http://schemas.microsoft.com/office/drawing/2014/main" id="{1D8094AB-BDAD-1594-8296-7818D6DAB01A}"/>
              </a:ext>
            </a:extLst>
          </p:cNvPr>
          <p:cNvSpPr txBox="1"/>
          <p:nvPr/>
        </p:nvSpPr>
        <p:spPr>
          <a:xfrm>
            <a:off x="365760" y="5984241"/>
            <a:ext cx="955040" cy="523220"/>
          </a:xfrm>
          <a:prstGeom prst="rect">
            <a:avLst/>
          </a:prstGeom>
          <a:noFill/>
        </p:spPr>
        <p:txBody>
          <a:bodyPr wrap="square" rtlCol="0">
            <a:spAutoFit/>
          </a:bodyPr>
          <a:lstStyle/>
          <a:p>
            <a:r>
              <a:rPr lang="en-GB" sz="2800">
                <a:solidFill>
                  <a:schemeClr val="bg1"/>
                </a:solidFill>
              </a:rPr>
              <a:t>2017</a:t>
            </a:r>
          </a:p>
        </p:txBody>
      </p:sp>
      <p:sp>
        <p:nvSpPr>
          <p:cNvPr id="9" name="TextBox 8">
            <a:extLst>
              <a:ext uri="{FF2B5EF4-FFF2-40B4-BE49-F238E27FC236}">
                <a16:creationId xmlns:a16="http://schemas.microsoft.com/office/drawing/2014/main" id="{82DBAAE5-A768-C324-2AF0-C1803696294B}"/>
              </a:ext>
            </a:extLst>
          </p:cNvPr>
          <p:cNvSpPr txBox="1"/>
          <p:nvPr/>
        </p:nvSpPr>
        <p:spPr>
          <a:xfrm>
            <a:off x="455630" y="1862570"/>
            <a:ext cx="2357120" cy="523220"/>
          </a:xfrm>
          <a:prstGeom prst="rect">
            <a:avLst/>
          </a:prstGeom>
          <a:noFill/>
        </p:spPr>
        <p:txBody>
          <a:bodyPr wrap="square" rtlCol="0">
            <a:spAutoFit/>
          </a:bodyPr>
          <a:lstStyle/>
          <a:p>
            <a:r>
              <a:rPr lang="en-GB" sz="2800">
                <a:solidFill>
                  <a:schemeClr val="bg1"/>
                </a:solidFill>
                <a:sym typeface="Wingdings" panose="05000000000000000000" pitchFamily="2" charset="2"/>
              </a:rPr>
              <a:t></a:t>
            </a:r>
            <a:endParaRPr lang="en-GB" sz="2800">
              <a:solidFill>
                <a:schemeClr val="bg1"/>
              </a:solidFill>
            </a:endParaRPr>
          </a:p>
        </p:txBody>
      </p:sp>
      <p:sp>
        <p:nvSpPr>
          <p:cNvPr id="10" name="TextBox 9">
            <a:extLst>
              <a:ext uri="{FF2B5EF4-FFF2-40B4-BE49-F238E27FC236}">
                <a16:creationId xmlns:a16="http://schemas.microsoft.com/office/drawing/2014/main" id="{887F523A-4445-50C2-E925-E5C73577461E}"/>
              </a:ext>
            </a:extLst>
          </p:cNvPr>
          <p:cNvSpPr txBox="1"/>
          <p:nvPr/>
        </p:nvSpPr>
        <p:spPr>
          <a:xfrm>
            <a:off x="455630" y="3044240"/>
            <a:ext cx="2357120" cy="523220"/>
          </a:xfrm>
          <a:prstGeom prst="rect">
            <a:avLst/>
          </a:prstGeom>
          <a:noFill/>
        </p:spPr>
        <p:txBody>
          <a:bodyPr wrap="square" rtlCol="0">
            <a:spAutoFit/>
          </a:bodyPr>
          <a:lstStyle/>
          <a:p>
            <a:r>
              <a:rPr lang="en-GB" sz="2800">
                <a:solidFill>
                  <a:schemeClr val="bg1"/>
                </a:solidFill>
                <a:sym typeface="Wingdings" panose="05000000000000000000" pitchFamily="2" charset="2"/>
              </a:rPr>
              <a:t></a:t>
            </a:r>
            <a:endParaRPr lang="en-GB" sz="2800">
              <a:solidFill>
                <a:schemeClr val="bg1"/>
              </a:solidFill>
            </a:endParaRPr>
          </a:p>
        </p:txBody>
      </p:sp>
      <p:sp>
        <p:nvSpPr>
          <p:cNvPr id="11" name="TextBox 10">
            <a:extLst>
              <a:ext uri="{FF2B5EF4-FFF2-40B4-BE49-F238E27FC236}">
                <a16:creationId xmlns:a16="http://schemas.microsoft.com/office/drawing/2014/main" id="{2AF8DD76-564B-74C3-49B1-E2DFCD0FD6C1}"/>
              </a:ext>
            </a:extLst>
          </p:cNvPr>
          <p:cNvSpPr txBox="1"/>
          <p:nvPr/>
        </p:nvSpPr>
        <p:spPr>
          <a:xfrm>
            <a:off x="506430" y="4216461"/>
            <a:ext cx="2357120" cy="523220"/>
          </a:xfrm>
          <a:prstGeom prst="rect">
            <a:avLst/>
          </a:prstGeom>
          <a:noFill/>
        </p:spPr>
        <p:txBody>
          <a:bodyPr wrap="square" rtlCol="0">
            <a:spAutoFit/>
          </a:bodyPr>
          <a:lstStyle/>
          <a:p>
            <a:r>
              <a:rPr lang="en-GB" sz="2800">
                <a:solidFill>
                  <a:schemeClr val="bg1"/>
                </a:solidFill>
                <a:sym typeface="Wingdings" panose="05000000000000000000" pitchFamily="2" charset="2"/>
              </a:rPr>
              <a:t></a:t>
            </a:r>
            <a:endParaRPr lang="en-GB" sz="2800">
              <a:solidFill>
                <a:schemeClr val="bg1"/>
              </a:solidFill>
            </a:endParaRPr>
          </a:p>
        </p:txBody>
      </p:sp>
      <p:sp>
        <p:nvSpPr>
          <p:cNvPr id="12" name="TextBox 11">
            <a:extLst>
              <a:ext uri="{FF2B5EF4-FFF2-40B4-BE49-F238E27FC236}">
                <a16:creationId xmlns:a16="http://schemas.microsoft.com/office/drawing/2014/main" id="{80A9A5D2-0DA6-67E4-E7EC-48723181113C}"/>
              </a:ext>
            </a:extLst>
          </p:cNvPr>
          <p:cNvSpPr txBox="1"/>
          <p:nvPr/>
        </p:nvSpPr>
        <p:spPr>
          <a:xfrm>
            <a:off x="455630" y="5388682"/>
            <a:ext cx="2357120" cy="523220"/>
          </a:xfrm>
          <a:prstGeom prst="rect">
            <a:avLst/>
          </a:prstGeom>
          <a:noFill/>
        </p:spPr>
        <p:txBody>
          <a:bodyPr wrap="square" rtlCol="0">
            <a:spAutoFit/>
          </a:bodyPr>
          <a:lstStyle/>
          <a:p>
            <a:r>
              <a:rPr lang="en-GB" sz="2800">
                <a:solidFill>
                  <a:schemeClr val="bg1"/>
                </a:solidFill>
                <a:sym typeface="Wingdings" panose="05000000000000000000" pitchFamily="2" charset="2"/>
              </a:rPr>
              <a:t></a:t>
            </a:r>
            <a:endParaRPr lang="en-GB" sz="2800">
              <a:solidFill>
                <a:schemeClr val="bg1"/>
              </a:solidFill>
            </a:endParaRPr>
          </a:p>
        </p:txBody>
      </p:sp>
      <p:sp>
        <p:nvSpPr>
          <p:cNvPr id="13" name="Title 1">
            <a:extLst>
              <a:ext uri="{FF2B5EF4-FFF2-40B4-BE49-F238E27FC236}">
                <a16:creationId xmlns:a16="http://schemas.microsoft.com/office/drawing/2014/main" id="{C54E2627-1B1F-A0A2-972D-9E28242D36E4}"/>
              </a:ext>
            </a:extLst>
          </p:cNvPr>
          <p:cNvSpPr txBox="1">
            <a:spLocks/>
          </p:cNvSpPr>
          <p:nvPr/>
        </p:nvSpPr>
        <p:spPr>
          <a:xfrm>
            <a:off x="6824810" y="212507"/>
            <a:ext cx="5135277" cy="688641"/>
          </a:xfrm>
          <a:prstGeom prst="rect">
            <a:avLst/>
          </a:prstGeom>
          <a:solidFill>
            <a:schemeClr val="accent5">
              <a:lumMod val="50000"/>
            </a:schemeClr>
          </a:solidFill>
          <a:ln>
            <a:solidFill>
              <a:schemeClr val="accent5">
                <a:lumMod val="50000"/>
              </a:schemeClr>
            </a:solidFill>
          </a:ln>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solidFill>
                  <a:schemeClr val="bg1"/>
                </a:solidFill>
              </a:rPr>
              <a:t>Understandings of PL</a:t>
            </a:r>
          </a:p>
        </p:txBody>
      </p:sp>
    </p:spTree>
    <p:extLst>
      <p:ext uri="{BB962C8B-B14F-4D97-AF65-F5344CB8AC3E}">
        <p14:creationId xmlns:p14="http://schemas.microsoft.com/office/powerpoint/2010/main" val="19805631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94E263-D5A7-1892-B1D2-E1392D93A162}"/>
              </a:ext>
            </a:extLst>
          </p:cNvPr>
          <p:cNvSpPr>
            <a:spLocks noGrp="1"/>
          </p:cNvSpPr>
          <p:nvPr>
            <p:ph type="title"/>
          </p:nvPr>
        </p:nvSpPr>
        <p:spPr>
          <a:xfrm>
            <a:off x="6574148" y="246012"/>
            <a:ext cx="5346182" cy="1325563"/>
          </a:xfrm>
          <a:solidFill>
            <a:schemeClr val="accent5">
              <a:lumMod val="50000"/>
            </a:schemeClr>
          </a:solidFill>
          <a:ln>
            <a:solidFill>
              <a:schemeClr val="accent5">
                <a:lumMod val="50000"/>
              </a:schemeClr>
            </a:solidFill>
          </a:ln>
        </p:spPr>
        <p:txBody>
          <a:bodyPr/>
          <a:lstStyle/>
          <a:p>
            <a:r>
              <a:rPr lang="en-GB">
                <a:solidFill>
                  <a:schemeClr val="bg1"/>
                </a:solidFill>
              </a:rPr>
              <a:t>Historical Perspective </a:t>
            </a:r>
            <a:br>
              <a:rPr lang="en-GB">
                <a:solidFill>
                  <a:schemeClr val="bg1"/>
                </a:solidFill>
              </a:rPr>
            </a:br>
            <a:r>
              <a:rPr lang="en-GB">
                <a:solidFill>
                  <a:schemeClr val="bg1"/>
                </a:solidFill>
              </a:rPr>
              <a:t>(Cairney et al., 2019)</a:t>
            </a:r>
          </a:p>
        </p:txBody>
      </p:sp>
      <p:sp>
        <p:nvSpPr>
          <p:cNvPr id="3" name="Content Placeholder 2">
            <a:extLst>
              <a:ext uri="{FF2B5EF4-FFF2-40B4-BE49-F238E27FC236}">
                <a16:creationId xmlns:a16="http://schemas.microsoft.com/office/drawing/2014/main" id="{807D5A5D-AF97-1F89-AF0F-12AC3B2A26FF}"/>
              </a:ext>
            </a:extLst>
          </p:cNvPr>
          <p:cNvSpPr>
            <a:spLocks noGrp="1"/>
          </p:cNvSpPr>
          <p:nvPr>
            <p:ph idx="1"/>
          </p:nvPr>
        </p:nvSpPr>
        <p:spPr>
          <a:xfrm>
            <a:off x="7965125" y="2344153"/>
            <a:ext cx="4055725" cy="4267835"/>
          </a:xfrm>
        </p:spPr>
        <p:txBody>
          <a:bodyPr/>
          <a:lstStyle/>
          <a:p>
            <a:pPr marL="0" indent="0">
              <a:buNone/>
            </a:pPr>
            <a:r>
              <a:rPr lang="en-US"/>
              <a:t>First mentioned in literature in 1884 by a Captain in the army engineers to describe the physicality of indigenous people dancing</a:t>
            </a:r>
          </a:p>
          <a:p>
            <a:endParaRPr lang="en-GB"/>
          </a:p>
        </p:txBody>
      </p:sp>
      <p:sp>
        <p:nvSpPr>
          <p:cNvPr id="4" name="TextBox 3">
            <a:extLst>
              <a:ext uri="{FF2B5EF4-FFF2-40B4-BE49-F238E27FC236}">
                <a16:creationId xmlns:a16="http://schemas.microsoft.com/office/drawing/2014/main" id="{234D773E-CDB6-0FC4-DF1F-EFB5E4C369DC}"/>
              </a:ext>
            </a:extLst>
          </p:cNvPr>
          <p:cNvSpPr txBox="1"/>
          <p:nvPr/>
        </p:nvSpPr>
        <p:spPr>
          <a:xfrm>
            <a:off x="365760" y="1276460"/>
            <a:ext cx="955040" cy="523220"/>
          </a:xfrm>
          <a:prstGeom prst="rect">
            <a:avLst/>
          </a:prstGeom>
          <a:noFill/>
          <a:ln w="57150">
            <a:noFill/>
          </a:ln>
        </p:spPr>
        <p:txBody>
          <a:bodyPr wrap="square" rtlCol="0">
            <a:spAutoFit/>
          </a:bodyPr>
          <a:lstStyle/>
          <a:p>
            <a:r>
              <a:rPr lang="en-GB" sz="2800">
                <a:solidFill>
                  <a:schemeClr val="bg1"/>
                </a:solidFill>
              </a:rPr>
              <a:t>2001</a:t>
            </a:r>
          </a:p>
        </p:txBody>
      </p:sp>
      <p:sp>
        <p:nvSpPr>
          <p:cNvPr id="5" name="TextBox 4">
            <a:extLst>
              <a:ext uri="{FF2B5EF4-FFF2-40B4-BE49-F238E27FC236}">
                <a16:creationId xmlns:a16="http://schemas.microsoft.com/office/drawing/2014/main" id="{714160AC-1879-0322-7E47-5F0DD9E37BC7}"/>
              </a:ext>
            </a:extLst>
          </p:cNvPr>
          <p:cNvSpPr txBox="1"/>
          <p:nvPr/>
        </p:nvSpPr>
        <p:spPr>
          <a:xfrm>
            <a:off x="365760" y="2454980"/>
            <a:ext cx="955040" cy="523220"/>
          </a:xfrm>
          <a:prstGeom prst="rect">
            <a:avLst/>
          </a:prstGeom>
          <a:noFill/>
        </p:spPr>
        <p:txBody>
          <a:bodyPr wrap="square" rtlCol="0">
            <a:spAutoFit/>
          </a:bodyPr>
          <a:lstStyle/>
          <a:p>
            <a:r>
              <a:rPr lang="en-GB" sz="2800">
                <a:solidFill>
                  <a:schemeClr val="bg1"/>
                </a:solidFill>
              </a:rPr>
              <a:t>2007</a:t>
            </a:r>
          </a:p>
        </p:txBody>
      </p:sp>
      <p:sp>
        <p:nvSpPr>
          <p:cNvPr id="6" name="TextBox 5">
            <a:extLst>
              <a:ext uri="{FF2B5EF4-FFF2-40B4-BE49-F238E27FC236}">
                <a16:creationId xmlns:a16="http://schemas.microsoft.com/office/drawing/2014/main" id="{81B35ED7-5938-C7C6-6CE7-2EAC0848DF33}"/>
              </a:ext>
            </a:extLst>
          </p:cNvPr>
          <p:cNvSpPr txBox="1"/>
          <p:nvPr/>
        </p:nvSpPr>
        <p:spPr>
          <a:xfrm>
            <a:off x="365760" y="3633500"/>
            <a:ext cx="955040" cy="523220"/>
          </a:xfrm>
          <a:prstGeom prst="rect">
            <a:avLst/>
          </a:prstGeom>
          <a:noFill/>
        </p:spPr>
        <p:txBody>
          <a:bodyPr wrap="square" rtlCol="0">
            <a:spAutoFit/>
          </a:bodyPr>
          <a:lstStyle/>
          <a:p>
            <a:r>
              <a:rPr lang="en-GB" sz="2800">
                <a:solidFill>
                  <a:schemeClr val="bg1"/>
                </a:solidFill>
              </a:rPr>
              <a:t>2010</a:t>
            </a:r>
          </a:p>
        </p:txBody>
      </p:sp>
      <p:sp>
        <p:nvSpPr>
          <p:cNvPr id="7" name="TextBox 6">
            <a:extLst>
              <a:ext uri="{FF2B5EF4-FFF2-40B4-BE49-F238E27FC236}">
                <a16:creationId xmlns:a16="http://schemas.microsoft.com/office/drawing/2014/main" id="{FEFC2BAF-BAEB-851C-D39F-202160FFE71E}"/>
              </a:ext>
            </a:extLst>
          </p:cNvPr>
          <p:cNvSpPr txBox="1"/>
          <p:nvPr/>
        </p:nvSpPr>
        <p:spPr>
          <a:xfrm>
            <a:off x="365760" y="4805721"/>
            <a:ext cx="955040" cy="523220"/>
          </a:xfrm>
          <a:prstGeom prst="rect">
            <a:avLst/>
          </a:prstGeom>
          <a:noFill/>
        </p:spPr>
        <p:txBody>
          <a:bodyPr wrap="square" rtlCol="0">
            <a:spAutoFit/>
          </a:bodyPr>
          <a:lstStyle/>
          <a:p>
            <a:r>
              <a:rPr lang="en-GB" sz="2800">
                <a:solidFill>
                  <a:schemeClr val="bg1"/>
                </a:solidFill>
              </a:rPr>
              <a:t>2013</a:t>
            </a:r>
          </a:p>
        </p:txBody>
      </p:sp>
      <p:sp>
        <p:nvSpPr>
          <p:cNvPr id="8" name="TextBox 7">
            <a:extLst>
              <a:ext uri="{FF2B5EF4-FFF2-40B4-BE49-F238E27FC236}">
                <a16:creationId xmlns:a16="http://schemas.microsoft.com/office/drawing/2014/main" id="{AE24E794-35EF-691F-5CF0-3CF3EBF504AF}"/>
              </a:ext>
            </a:extLst>
          </p:cNvPr>
          <p:cNvSpPr txBox="1"/>
          <p:nvPr/>
        </p:nvSpPr>
        <p:spPr>
          <a:xfrm>
            <a:off x="365760" y="5984241"/>
            <a:ext cx="955040" cy="523220"/>
          </a:xfrm>
          <a:prstGeom prst="rect">
            <a:avLst/>
          </a:prstGeom>
          <a:noFill/>
        </p:spPr>
        <p:txBody>
          <a:bodyPr wrap="square" rtlCol="0">
            <a:spAutoFit/>
          </a:bodyPr>
          <a:lstStyle/>
          <a:p>
            <a:r>
              <a:rPr lang="en-GB" sz="2800">
                <a:solidFill>
                  <a:schemeClr val="bg1"/>
                </a:solidFill>
              </a:rPr>
              <a:t>2017</a:t>
            </a:r>
          </a:p>
        </p:txBody>
      </p:sp>
      <p:sp>
        <p:nvSpPr>
          <p:cNvPr id="9" name="TextBox 8">
            <a:extLst>
              <a:ext uri="{FF2B5EF4-FFF2-40B4-BE49-F238E27FC236}">
                <a16:creationId xmlns:a16="http://schemas.microsoft.com/office/drawing/2014/main" id="{111EC704-89DC-FDBB-0403-E76D9969C50B}"/>
              </a:ext>
            </a:extLst>
          </p:cNvPr>
          <p:cNvSpPr txBox="1"/>
          <p:nvPr/>
        </p:nvSpPr>
        <p:spPr>
          <a:xfrm>
            <a:off x="455630" y="1862570"/>
            <a:ext cx="2357120" cy="523220"/>
          </a:xfrm>
          <a:prstGeom prst="rect">
            <a:avLst/>
          </a:prstGeom>
          <a:noFill/>
        </p:spPr>
        <p:txBody>
          <a:bodyPr wrap="square" rtlCol="0">
            <a:spAutoFit/>
          </a:bodyPr>
          <a:lstStyle/>
          <a:p>
            <a:r>
              <a:rPr lang="en-GB" sz="2800">
                <a:solidFill>
                  <a:schemeClr val="bg1"/>
                </a:solidFill>
                <a:sym typeface="Wingdings" panose="05000000000000000000" pitchFamily="2" charset="2"/>
              </a:rPr>
              <a:t></a:t>
            </a:r>
            <a:endParaRPr lang="en-GB" sz="2800">
              <a:solidFill>
                <a:schemeClr val="bg1"/>
              </a:solidFill>
            </a:endParaRPr>
          </a:p>
        </p:txBody>
      </p:sp>
      <p:sp>
        <p:nvSpPr>
          <p:cNvPr id="10" name="TextBox 9">
            <a:extLst>
              <a:ext uri="{FF2B5EF4-FFF2-40B4-BE49-F238E27FC236}">
                <a16:creationId xmlns:a16="http://schemas.microsoft.com/office/drawing/2014/main" id="{1DF5F393-F474-D5B6-6F15-915203F363A0}"/>
              </a:ext>
            </a:extLst>
          </p:cNvPr>
          <p:cNvSpPr txBox="1"/>
          <p:nvPr/>
        </p:nvSpPr>
        <p:spPr>
          <a:xfrm>
            <a:off x="455630" y="3044240"/>
            <a:ext cx="2357120" cy="523220"/>
          </a:xfrm>
          <a:prstGeom prst="rect">
            <a:avLst/>
          </a:prstGeom>
          <a:noFill/>
        </p:spPr>
        <p:txBody>
          <a:bodyPr wrap="square" rtlCol="0">
            <a:spAutoFit/>
          </a:bodyPr>
          <a:lstStyle/>
          <a:p>
            <a:r>
              <a:rPr lang="en-GB" sz="2800">
                <a:solidFill>
                  <a:schemeClr val="bg1"/>
                </a:solidFill>
                <a:sym typeface="Wingdings" panose="05000000000000000000" pitchFamily="2" charset="2"/>
              </a:rPr>
              <a:t></a:t>
            </a:r>
            <a:endParaRPr lang="en-GB" sz="2800">
              <a:solidFill>
                <a:schemeClr val="bg1"/>
              </a:solidFill>
            </a:endParaRPr>
          </a:p>
        </p:txBody>
      </p:sp>
      <p:sp>
        <p:nvSpPr>
          <p:cNvPr id="11" name="TextBox 10">
            <a:extLst>
              <a:ext uri="{FF2B5EF4-FFF2-40B4-BE49-F238E27FC236}">
                <a16:creationId xmlns:a16="http://schemas.microsoft.com/office/drawing/2014/main" id="{E3159CF5-B9B6-745F-3AC1-E9C384C6B768}"/>
              </a:ext>
            </a:extLst>
          </p:cNvPr>
          <p:cNvSpPr txBox="1"/>
          <p:nvPr/>
        </p:nvSpPr>
        <p:spPr>
          <a:xfrm>
            <a:off x="506430" y="4216461"/>
            <a:ext cx="2357120" cy="523220"/>
          </a:xfrm>
          <a:prstGeom prst="rect">
            <a:avLst/>
          </a:prstGeom>
          <a:noFill/>
        </p:spPr>
        <p:txBody>
          <a:bodyPr wrap="square" rtlCol="0">
            <a:spAutoFit/>
          </a:bodyPr>
          <a:lstStyle/>
          <a:p>
            <a:r>
              <a:rPr lang="en-GB" sz="2800">
                <a:solidFill>
                  <a:schemeClr val="bg1"/>
                </a:solidFill>
                <a:sym typeface="Wingdings" panose="05000000000000000000" pitchFamily="2" charset="2"/>
              </a:rPr>
              <a:t></a:t>
            </a:r>
            <a:endParaRPr lang="en-GB" sz="2800">
              <a:solidFill>
                <a:schemeClr val="bg1"/>
              </a:solidFill>
            </a:endParaRPr>
          </a:p>
        </p:txBody>
      </p:sp>
      <p:sp>
        <p:nvSpPr>
          <p:cNvPr id="12" name="TextBox 11">
            <a:extLst>
              <a:ext uri="{FF2B5EF4-FFF2-40B4-BE49-F238E27FC236}">
                <a16:creationId xmlns:a16="http://schemas.microsoft.com/office/drawing/2014/main" id="{E0617819-AC1F-6657-2212-9EAA9D26013B}"/>
              </a:ext>
            </a:extLst>
          </p:cNvPr>
          <p:cNvSpPr txBox="1"/>
          <p:nvPr/>
        </p:nvSpPr>
        <p:spPr>
          <a:xfrm>
            <a:off x="455630" y="5388682"/>
            <a:ext cx="2357120" cy="523220"/>
          </a:xfrm>
          <a:prstGeom prst="rect">
            <a:avLst/>
          </a:prstGeom>
          <a:noFill/>
        </p:spPr>
        <p:txBody>
          <a:bodyPr wrap="square" rtlCol="0">
            <a:spAutoFit/>
          </a:bodyPr>
          <a:lstStyle/>
          <a:p>
            <a:r>
              <a:rPr lang="en-GB" sz="2800">
                <a:solidFill>
                  <a:schemeClr val="bg1"/>
                </a:solidFill>
                <a:sym typeface="Wingdings" panose="05000000000000000000" pitchFamily="2" charset="2"/>
              </a:rPr>
              <a:t></a:t>
            </a:r>
            <a:endParaRPr lang="en-GB" sz="2800">
              <a:solidFill>
                <a:schemeClr val="bg1"/>
              </a:solidFill>
            </a:endParaRPr>
          </a:p>
        </p:txBody>
      </p:sp>
      <p:pic>
        <p:nvPicPr>
          <p:cNvPr id="13" name="Picture 12">
            <a:extLst>
              <a:ext uri="{FF2B5EF4-FFF2-40B4-BE49-F238E27FC236}">
                <a16:creationId xmlns:a16="http://schemas.microsoft.com/office/drawing/2014/main" id="{76FB399F-F9C0-1124-D2B9-700C83C0C96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98448" y="2124180"/>
            <a:ext cx="4031779" cy="3288529"/>
          </a:xfrm>
          <a:prstGeom prst="rect">
            <a:avLst/>
          </a:prstGeom>
        </p:spPr>
      </p:pic>
    </p:spTree>
    <p:extLst>
      <p:ext uri="{BB962C8B-B14F-4D97-AF65-F5344CB8AC3E}">
        <p14:creationId xmlns:p14="http://schemas.microsoft.com/office/powerpoint/2010/main" val="2732897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183AFE-DE9A-FCAA-710C-F81BED34F1AD}"/>
              </a:ext>
            </a:extLst>
          </p:cNvPr>
          <p:cNvSpPr>
            <a:spLocks noGrp="1"/>
          </p:cNvSpPr>
          <p:nvPr>
            <p:ph type="title"/>
          </p:nvPr>
        </p:nvSpPr>
        <p:spPr>
          <a:xfrm>
            <a:off x="3373120" y="736186"/>
            <a:ext cx="7956222" cy="911335"/>
          </a:xfrm>
        </p:spPr>
        <p:txBody>
          <a:bodyPr/>
          <a:lstStyle/>
          <a:p>
            <a:r>
              <a:rPr lang="en-GB"/>
              <a:t>(Re)introduction by Whitehead</a:t>
            </a:r>
          </a:p>
        </p:txBody>
      </p:sp>
      <p:sp>
        <p:nvSpPr>
          <p:cNvPr id="3" name="Content Placeholder 2">
            <a:extLst>
              <a:ext uri="{FF2B5EF4-FFF2-40B4-BE49-F238E27FC236}">
                <a16:creationId xmlns:a16="http://schemas.microsoft.com/office/drawing/2014/main" id="{206B5637-4CC5-BA8B-24C4-567F9C50FC3C}"/>
              </a:ext>
            </a:extLst>
          </p:cNvPr>
          <p:cNvSpPr>
            <a:spLocks noGrp="1"/>
          </p:cNvSpPr>
          <p:nvPr>
            <p:ph idx="1"/>
          </p:nvPr>
        </p:nvSpPr>
        <p:spPr>
          <a:xfrm>
            <a:off x="3373120" y="1463040"/>
            <a:ext cx="8363250" cy="5029835"/>
          </a:xfrm>
        </p:spPr>
        <p:txBody>
          <a:bodyPr>
            <a:normAutofit fontScale="92500" lnSpcReduction="10000"/>
          </a:bodyPr>
          <a:lstStyle/>
          <a:p>
            <a:r>
              <a:rPr lang="en-GB" b="1"/>
              <a:t>Importance of three underpinning philosophies</a:t>
            </a:r>
          </a:p>
          <a:p>
            <a:endParaRPr lang="en-GB"/>
          </a:p>
          <a:p>
            <a:r>
              <a:rPr lang="en-GB" b="1"/>
              <a:t>Monism</a:t>
            </a:r>
          </a:p>
          <a:p>
            <a:pPr lvl="1"/>
            <a:r>
              <a:rPr lang="en-GB"/>
              <a:t>Views the body and mind as one indivisible entity (Whitehead, 2010; 2013)</a:t>
            </a:r>
          </a:p>
          <a:p>
            <a:endParaRPr lang="en-GB"/>
          </a:p>
          <a:p>
            <a:r>
              <a:rPr lang="en-GB" b="1"/>
              <a:t>Existentialism</a:t>
            </a:r>
          </a:p>
          <a:p>
            <a:pPr lvl="1"/>
            <a:r>
              <a:rPr lang="en-GB"/>
              <a:t>Recognises that each individual has a relationship with the world – this relationship and interaction with the world creates the individual.</a:t>
            </a:r>
          </a:p>
          <a:p>
            <a:r>
              <a:rPr lang="en-GB" b="1"/>
              <a:t>Phenomenology</a:t>
            </a:r>
          </a:p>
          <a:p>
            <a:pPr lvl="1"/>
            <a:r>
              <a:rPr lang="en-GB"/>
              <a:t>The belief that the worldview of one individual will be uniquely different to that of another based on their past experiences.</a:t>
            </a:r>
          </a:p>
          <a:p>
            <a:pPr lvl="1"/>
            <a:endParaRPr lang="en-GB"/>
          </a:p>
        </p:txBody>
      </p:sp>
      <p:sp>
        <p:nvSpPr>
          <p:cNvPr id="4" name="TextBox 3">
            <a:extLst>
              <a:ext uri="{FF2B5EF4-FFF2-40B4-BE49-F238E27FC236}">
                <a16:creationId xmlns:a16="http://schemas.microsoft.com/office/drawing/2014/main" id="{0C35F642-9276-8044-1E5E-F2667FF4194E}"/>
              </a:ext>
            </a:extLst>
          </p:cNvPr>
          <p:cNvSpPr txBox="1"/>
          <p:nvPr/>
        </p:nvSpPr>
        <p:spPr>
          <a:xfrm>
            <a:off x="365760" y="1276460"/>
            <a:ext cx="955040" cy="523220"/>
          </a:xfrm>
          <a:prstGeom prst="rect">
            <a:avLst/>
          </a:prstGeom>
          <a:noFill/>
          <a:ln w="57150">
            <a:noFill/>
          </a:ln>
        </p:spPr>
        <p:txBody>
          <a:bodyPr wrap="square" rtlCol="0">
            <a:spAutoFit/>
          </a:bodyPr>
          <a:lstStyle/>
          <a:p>
            <a:r>
              <a:rPr lang="en-GB" sz="2800">
                <a:solidFill>
                  <a:schemeClr val="bg1"/>
                </a:solidFill>
              </a:rPr>
              <a:t>2001</a:t>
            </a:r>
          </a:p>
        </p:txBody>
      </p:sp>
      <p:sp>
        <p:nvSpPr>
          <p:cNvPr id="5" name="TextBox 4">
            <a:extLst>
              <a:ext uri="{FF2B5EF4-FFF2-40B4-BE49-F238E27FC236}">
                <a16:creationId xmlns:a16="http://schemas.microsoft.com/office/drawing/2014/main" id="{93A51064-C2BC-BD00-14ED-5F5B381E2E3E}"/>
              </a:ext>
            </a:extLst>
          </p:cNvPr>
          <p:cNvSpPr txBox="1"/>
          <p:nvPr/>
        </p:nvSpPr>
        <p:spPr>
          <a:xfrm>
            <a:off x="365760" y="2454980"/>
            <a:ext cx="955040" cy="523220"/>
          </a:xfrm>
          <a:prstGeom prst="rect">
            <a:avLst/>
          </a:prstGeom>
          <a:noFill/>
        </p:spPr>
        <p:txBody>
          <a:bodyPr wrap="square" rtlCol="0">
            <a:spAutoFit/>
          </a:bodyPr>
          <a:lstStyle/>
          <a:p>
            <a:r>
              <a:rPr lang="en-GB" sz="2800">
                <a:solidFill>
                  <a:schemeClr val="bg1"/>
                </a:solidFill>
              </a:rPr>
              <a:t>2007</a:t>
            </a:r>
          </a:p>
        </p:txBody>
      </p:sp>
      <p:sp>
        <p:nvSpPr>
          <p:cNvPr id="6" name="TextBox 5">
            <a:extLst>
              <a:ext uri="{FF2B5EF4-FFF2-40B4-BE49-F238E27FC236}">
                <a16:creationId xmlns:a16="http://schemas.microsoft.com/office/drawing/2014/main" id="{792C573E-62E0-2C08-7210-193886F37051}"/>
              </a:ext>
            </a:extLst>
          </p:cNvPr>
          <p:cNvSpPr txBox="1"/>
          <p:nvPr/>
        </p:nvSpPr>
        <p:spPr>
          <a:xfrm>
            <a:off x="365760" y="3633500"/>
            <a:ext cx="955040" cy="523220"/>
          </a:xfrm>
          <a:prstGeom prst="rect">
            <a:avLst/>
          </a:prstGeom>
          <a:noFill/>
        </p:spPr>
        <p:txBody>
          <a:bodyPr wrap="square" rtlCol="0">
            <a:spAutoFit/>
          </a:bodyPr>
          <a:lstStyle/>
          <a:p>
            <a:r>
              <a:rPr lang="en-GB" sz="2800">
                <a:solidFill>
                  <a:schemeClr val="bg1"/>
                </a:solidFill>
              </a:rPr>
              <a:t>2010</a:t>
            </a:r>
          </a:p>
        </p:txBody>
      </p:sp>
      <p:sp>
        <p:nvSpPr>
          <p:cNvPr id="7" name="TextBox 6">
            <a:extLst>
              <a:ext uri="{FF2B5EF4-FFF2-40B4-BE49-F238E27FC236}">
                <a16:creationId xmlns:a16="http://schemas.microsoft.com/office/drawing/2014/main" id="{ADA7628C-4CB3-7880-F741-6D1AF24B1901}"/>
              </a:ext>
            </a:extLst>
          </p:cNvPr>
          <p:cNvSpPr txBox="1"/>
          <p:nvPr/>
        </p:nvSpPr>
        <p:spPr>
          <a:xfrm>
            <a:off x="365760" y="4805721"/>
            <a:ext cx="955040" cy="523220"/>
          </a:xfrm>
          <a:prstGeom prst="rect">
            <a:avLst/>
          </a:prstGeom>
          <a:noFill/>
        </p:spPr>
        <p:txBody>
          <a:bodyPr wrap="square" rtlCol="0">
            <a:spAutoFit/>
          </a:bodyPr>
          <a:lstStyle/>
          <a:p>
            <a:r>
              <a:rPr lang="en-GB" sz="2800">
                <a:solidFill>
                  <a:schemeClr val="bg1"/>
                </a:solidFill>
              </a:rPr>
              <a:t>2013</a:t>
            </a:r>
          </a:p>
        </p:txBody>
      </p:sp>
      <p:sp>
        <p:nvSpPr>
          <p:cNvPr id="8" name="TextBox 7">
            <a:extLst>
              <a:ext uri="{FF2B5EF4-FFF2-40B4-BE49-F238E27FC236}">
                <a16:creationId xmlns:a16="http://schemas.microsoft.com/office/drawing/2014/main" id="{1D8094AB-BDAD-1594-8296-7818D6DAB01A}"/>
              </a:ext>
            </a:extLst>
          </p:cNvPr>
          <p:cNvSpPr txBox="1"/>
          <p:nvPr/>
        </p:nvSpPr>
        <p:spPr>
          <a:xfrm>
            <a:off x="365760" y="5984241"/>
            <a:ext cx="955040" cy="523220"/>
          </a:xfrm>
          <a:prstGeom prst="rect">
            <a:avLst/>
          </a:prstGeom>
          <a:noFill/>
        </p:spPr>
        <p:txBody>
          <a:bodyPr wrap="square" rtlCol="0">
            <a:spAutoFit/>
          </a:bodyPr>
          <a:lstStyle/>
          <a:p>
            <a:r>
              <a:rPr lang="en-GB" sz="2800">
                <a:solidFill>
                  <a:schemeClr val="bg1"/>
                </a:solidFill>
              </a:rPr>
              <a:t>2017</a:t>
            </a:r>
          </a:p>
        </p:txBody>
      </p:sp>
      <p:sp>
        <p:nvSpPr>
          <p:cNvPr id="9" name="TextBox 8">
            <a:extLst>
              <a:ext uri="{FF2B5EF4-FFF2-40B4-BE49-F238E27FC236}">
                <a16:creationId xmlns:a16="http://schemas.microsoft.com/office/drawing/2014/main" id="{82DBAAE5-A768-C324-2AF0-C1803696294B}"/>
              </a:ext>
            </a:extLst>
          </p:cNvPr>
          <p:cNvSpPr txBox="1"/>
          <p:nvPr/>
        </p:nvSpPr>
        <p:spPr>
          <a:xfrm>
            <a:off x="455630" y="1862570"/>
            <a:ext cx="2357120" cy="523220"/>
          </a:xfrm>
          <a:prstGeom prst="rect">
            <a:avLst/>
          </a:prstGeom>
          <a:noFill/>
        </p:spPr>
        <p:txBody>
          <a:bodyPr wrap="square" rtlCol="0">
            <a:spAutoFit/>
          </a:bodyPr>
          <a:lstStyle/>
          <a:p>
            <a:r>
              <a:rPr lang="en-GB" sz="2800">
                <a:solidFill>
                  <a:schemeClr val="bg1"/>
                </a:solidFill>
                <a:sym typeface="Wingdings" panose="05000000000000000000" pitchFamily="2" charset="2"/>
              </a:rPr>
              <a:t></a:t>
            </a:r>
            <a:endParaRPr lang="en-GB" sz="2800">
              <a:solidFill>
                <a:schemeClr val="bg1"/>
              </a:solidFill>
            </a:endParaRPr>
          </a:p>
        </p:txBody>
      </p:sp>
      <p:sp>
        <p:nvSpPr>
          <p:cNvPr id="10" name="TextBox 9">
            <a:extLst>
              <a:ext uri="{FF2B5EF4-FFF2-40B4-BE49-F238E27FC236}">
                <a16:creationId xmlns:a16="http://schemas.microsoft.com/office/drawing/2014/main" id="{887F523A-4445-50C2-E925-E5C73577461E}"/>
              </a:ext>
            </a:extLst>
          </p:cNvPr>
          <p:cNvSpPr txBox="1"/>
          <p:nvPr/>
        </p:nvSpPr>
        <p:spPr>
          <a:xfrm>
            <a:off x="455630" y="3044240"/>
            <a:ext cx="2357120" cy="523220"/>
          </a:xfrm>
          <a:prstGeom prst="rect">
            <a:avLst/>
          </a:prstGeom>
          <a:noFill/>
        </p:spPr>
        <p:txBody>
          <a:bodyPr wrap="square" rtlCol="0">
            <a:spAutoFit/>
          </a:bodyPr>
          <a:lstStyle/>
          <a:p>
            <a:r>
              <a:rPr lang="en-GB" sz="2800">
                <a:solidFill>
                  <a:schemeClr val="bg1"/>
                </a:solidFill>
                <a:sym typeface="Wingdings" panose="05000000000000000000" pitchFamily="2" charset="2"/>
              </a:rPr>
              <a:t></a:t>
            </a:r>
            <a:endParaRPr lang="en-GB" sz="2800">
              <a:solidFill>
                <a:schemeClr val="bg1"/>
              </a:solidFill>
            </a:endParaRPr>
          </a:p>
        </p:txBody>
      </p:sp>
      <p:sp>
        <p:nvSpPr>
          <p:cNvPr id="11" name="TextBox 10">
            <a:extLst>
              <a:ext uri="{FF2B5EF4-FFF2-40B4-BE49-F238E27FC236}">
                <a16:creationId xmlns:a16="http://schemas.microsoft.com/office/drawing/2014/main" id="{2AF8DD76-564B-74C3-49B1-E2DFCD0FD6C1}"/>
              </a:ext>
            </a:extLst>
          </p:cNvPr>
          <p:cNvSpPr txBox="1"/>
          <p:nvPr/>
        </p:nvSpPr>
        <p:spPr>
          <a:xfrm>
            <a:off x="506430" y="4216461"/>
            <a:ext cx="2357120" cy="523220"/>
          </a:xfrm>
          <a:prstGeom prst="rect">
            <a:avLst/>
          </a:prstGeom>
          <a:noFill/>
        </p:spPr>
        <p:txBody>
          <a:bodyPr wrap="square" rtlCol="0">
            <a:spAutoFit/>
          </a:bodyPr>
          <a:lstStyle/>
          <a:p>
            <a:r>
              <a:rPr lang="en-GB" sz="2800">
                <a:solidFill>
                  <a:schemeClr val="bg1"/>
                </a:solidFill>
                <a:sym typeface="Wingdings" panose="05000000000000000000" pitchFamily="2" charset="2"/>
              </a:rPr>
              <a:t></a:t>
            </a:r>
            <a:endParaRPr lang="en-GB" sz="2800">
              <a:solidFill>
                <a:schemeClr val="bg1"/>
              </a:solidFill>
            </a:endParaRPr>
          </a:p>
        </p:txBody>
      </p:sp>
      <p:sp>
        <p:nvSpPr>
          <p:cNvPr id="12" name="TextBox 11">
            <a:extLst>
              <a:ext uri="{FF2B5EF4-FFF2-40B4-BE49-F238E27FC236}">
                <a16:creationId xmlns:a16="http://schemas.microsoft.com/office/drawing/2014/main" id="{80A9A5D2-0DA6-67E4-E7EC-48723181113C}"/>
              </a:ext>
            </a:extLst>
          </p:cNvPr>
          <p:cNvSpPr txBox="1"/>
          <p:nvPr/>
        </p:nvSpPr>
        <p:spPr>
          <a:xfrm>
            <a:off x="455630" y="5388682"/>
            <a:ext cx="2357120" cy="523220"/>
          </a:xfrm>
          <a:prstGeom prst="rect">
            <a:avLst/>
          </a:prstGeom>
          <a:noFill/>
        </p:spPr>
        <p:txBody>
          <a:bodyPr wrap="square" rtlCol="0">
            <a:spAutoFit/>
          </a:bodyPr>
          <a:lstStyle/>
          <a:p>
            <a:r>
              <a:rPr lang="en-GB" sz="2800">
                <a:solidFill>
                  <a:schemeClr val="bg1"/>
                </a:solidFill>
                <a:sym typeface="Wingdings" panose="05000000000000000000" pitchFamily="2" charset="2"/>
              </a:rPr>
              <a:t></a:t>
            </a:r>
            <a:endParaRPr lang="en-GB" sz="2800">
              <a:solidFill>
                <a:schemeClr val="bg1"/>
              </a:solidFill>
            </a:endParaRPr>
          </a:p>
        </p:txBody>
      </p:sp>
      <p:sp>
        <p:nvSpPr>
          <p:cNvPr id="13" name="Title 1">
            <a:extLst>
              <a:ext uri="{FF2B5EF4-FFF2-40B4-BE49-F238E27FC236}">
                <a16:creationId xmlns:a16="http://schemas.microsoft.com/office/drawing/2014/main" id="{C54E2627-1B1F-A0A2-972D-9E28242D36E4}"/>
              </a:ext>
            </a:extLst>
          </p:cNvPr>
          <p:cNvSpPr txBox="1">
            <a:spLocks/>
          </p:cNvSpPr>
          <p:nvPr/>
        </p:nvSpPr>
        <p:spPr>
          <a:xfrm>
            <a:off x="6824810" y="212507"/>
            <a:ext cx="5135277" cy="688641"/>
          </a:xfrm>
          <a:prstGeom prst="rect">
            <a:avLst/>
          </a:prstGeom>
          <a:solidFill>
            <a:schemeClr val="accent5">
              <a:lumMod val="50000"/>
            </a:schemeClr>
          </a:solidFill>
          <a:ln>
            <a:solidFill>
              <a:schemeClr val="accent5">
                <a:lumMod val="50000"/>
              </a:schemeClr>
            </a:solidFill>
          </a:ln>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solidFill>
                  <a:schemeClr val="bg1"/>
                </a:solidFill>
              </a:rPr>
              <a:t>Understandings of PL</a:t>
            </a:r>
          </a:p>
        </p:txBody>
      </p:sp>
    </p:spTree>
    <p:extLst>
      <p:ext uri="{BB962C8B-B14F-4D97-AF65-F5344CB8AC3E}">
        <p14:creationId xmlns:p14="http://schemas.microsoft.com/office/powerpoint/2010/main" val="11648730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07D5A5D-AF97-1F89-AF0F-12AC3B2A26FF}"/>
              </a:ext>
            </a:extLst>
          </p:cNvPr>
          <p:cNvSpPr>
            <a:spLocks noGrp="1"/>
          </p:cNvSpPr>
          <p:nvPr>
            <p:ph idx="1"/>
          </p:nvPr>
        </p:nvSpPr>
        <p:spPr>
          <a:xfrm>
            <a:off x="2812750" y="4947781"/>
            <a:ext cx="9208101" cy="1664207"/>
          </a:xfrm>
        </p:spPr>
        <p:txBody>
          <a:bodyPr>
            <a:normAutofit fontScale="85000" lnSpcReduction="20000"/>
          </a:bodyPr>
          <a:lstStyle/>
          <a:p>
            <a:pPr marL="0" indent="0">
              <a:buNone/>
            </a:pPr>
            <a:r>
              <a:rPr lang="en-US"/>
              <a:t>The ability to identify, understand, interpret, create, communicate and compute, using printed and written materials associated with varying contexts. Literacy involves a continuum of learning in enabling individuals to achieve their goals, to develop their knowledge and potential, and to participate fully in their community and wider society (UNESCO, 2004).</a:t>
            </a:r>
          </a:p>
          <a:p>
            <a:endParaRPr lang="en-GB"/>
          </a:p>
        </p:txBody>
      </p:sp>
      <p:sp>
        <p:nvSpPr>
          <p:cNvPr id="4" name="TextBox 3">
            <a:extLst>
              <a:ext uri="{FF2B5EF4-FFF2-40B4-BE49-F238E27FC236}">
                <a16:creationId xmlns:a16="http://schemas.microsoft.com/office/drawing/2014/main" id="{234D773E-CDB6-0FC4-DF1F-EFB5E4C369DC}"/>
              </a:ext>
            </a:extLst>
          </p:cNvPr>
          <p:cNvSpPr txBox="1"/>
          <p:nvPr/>
        </p:nvSpPr>
        <p:spPr>
          <a:xfrm>
            <a:off x="365760" y="1276460"/>
            <a:ext cx="955040" cy="523220"/>
          </a:xfrm>
          <a:prstGeom prst="rect">
            <a:avLst/>
          </a:prstGeom>
          <a:noFill/>
          <a:ln w="57150">
            <a:noFill/>
          </a:ln>
        </p:spPr>
        <p:txBody>
          <a:bodyPr wrap="square" rtlCol="0">
            <a:spAutoFit/>
          </a:bodyPr>
          <a:lstStyle/>
          <a:p>
            <a:r>
              <a:rPr lang="en-GB" sz="2800">
                <a:solidFill>
                  <a:schemeClr val="bg1"/>
                </a:solidFill>
              </a:rPr>
              <a:t>2001</a:t>
            </a:r>
          </a:p>
        </p:txBody>
      </p:sp>
      <p:sp>
        <p:nvSpPr>
          <p:cNvPr id="5" name="TextBox 4">
            <a:extLst>
              <a:ext uri="{FF2B5EF4-FFF2-40B4-BE49-F238E27FC236}">
                <a16:creationId xmlns:a16="http://schemas.microsoft.com/office/drawing/2014/main" id="{714160AC-1879-0322-7E47-5F0DD9E37BC7}"/>
              </a:ext>
            </a:extLst>
          </p:cNvPr>
          <p:cNvSpPr txBox="1"/>
          <p:nvPr/>
        </p:nvSpPr>
        <p:spPr>
          <a:xfrm>
            <a:off x="365760" y="2454980"/>
            <a:ext cx="955040" cy="523220"/>
          </a:xfrm>
          <a:prstGeom prst="rect">
            <a:avLst/>
          </a:prstGeom>
          <a:noFill/>
        </p:spPr>
        <p:txBody>
          <a:bodyPr wrap="square" rtlCol="0">
            <a:spAutoFit/>
          </a:bodyPr>
          <a:lstStyle/>
          <a:p>
            <a:r>
              <a:rPr lang="en-GB" sz="2800">
                <a:solidFill>
                  <a:schemeClr val="bg1"/>
                </a:solidFill>
              </a:rPr>
              <a:t>2007</a:t>
            </a:r>
          </a:p>
        </p:txBody>
      </p:sp>
      <p:sp>
        <p:nvSpPr>
          <p:cNvPr id="6" name="TextBox 5">
            <a:extLst>
              <a:ext uri="{FF2B5EF4-FFF2-40B4-BE49-F238E27FC236}">
                <a16:creationId xmlns:a16="http://schemas.microsoft.com/office/drawing/2014/main" id="{81B35ED7-5938-C7C6-6CE7-2EAC0848DF33}"/>
              </a:ext>
            </a:extLst>
          </p:cNvPr>
          <p:cNvSpPr txBox="1"/>
          <p:nvPr/>
        </p:nvSpPr>
        <p:spPr>
          <a:xfrm>
            <a:off x="365760" y="3633500"/>
            <a:ext cx="955040" cy="523220"/>
          </a:xfrm>
          <a:prstGeom prst="rect">
            <a:avLst/>
          </a:prstGeom>
          <a:noFill/>
        </p:spPr>
        <p:txBody>
          <a:bodyPr wrap="square" rtlCol="0">
            <a:spAutoFit/>
          </a:bodyPr>
          <a:lstStyle/>
          <a:p>
            <a:r>
              <a:rPr lang="en-GB" sz="2800">
                <a:solidFill>
                  <a:schemeClr val="bg1"/>
                </a:solidFill>
              </a:rPr>
              <a:t>2010</a:t>
            </a:r>
          </a:p>
        </p:txBody>
      </p:sp>
      <p:sp>
        <p:nvSpPr>
          <p:cNvPr id="7" name="TextBox 6">
            <a:extLst>
              <a:ext uri="{FF2B5EF4-FFF2-40B4-BE49-F238E27FC236}">
                <a16:creationId xmlns:a16="http://schemas.microsoft.com/office/drawing/2014/main" id="{FEFC2BAF-BAEB-851C-D39F-202160FFE71E}"/>
              </a:ext>
            </a:extLst>
          </p:cNvPr>
          <p:cNvSpPr txBox="1"/>
          <p:nvPr/>
        </p:nvSpPr>
        <p:spPr>
          <a:xfrm>
            <a:off x="365760" y="4805721"/>
            <a:ext cx="955040" cy="523220"/>
          </a:xfrm>
          <a:prstGeom prst="rect">
            <a:avLst/>
          </a:prstGeom>
          <a:noFill/>
        </p:spPr>
        <p:txBody>
          <a:bodyPr wrap="square" rtlCol="0">
            <a:spAutoFit/>
          </a:bodyPr>
          <a:lstStyle/>
          <a:p>
            <a:r>
              <a:rPr lang="en-GB" sz="2800">
                <a:solidFill>
                  <a:schemeClr val="bg1"/>
                </a:solidFill>
              </a:rPr>
              <a:t>2013</a:t>
            </a:r>
          </a:p>
        </p:txBody>
      </p:sp>
      <p:sp>
        <p:nvSpPr>
          <p:cNvPr id="8" name="TextBox 7">
            <a:extLst>
              <a:ext uri="{FF2B5EF4-FFF2-40B4-BE49-F238E27FC236}">
                <a16:creationId xmlns:a16="http://schemas.microsoft.com/office/drawing/2014/main" id="{AE24E794-35EF-691F-5CF0-3CF3EBF504AF}"/>
              </a:ext>
            </a:extLst>
          </p:cNvPr>
          <p:cNvSpPr txBox="1"/>
          <p:nvPr/>
        </p:nvSpPr>
        <p:spPr>
          <a:xfrm>
            <a:off x="365760" y="5984241"/>
            <a:ext cx="955040" cy="523220"/>
          </a:xfrm>
          <a:prstGeom prst="rect">
            <a:avLst/>
          </a:prstGeom>
          <a:noFill/>
        </p:spPr>
        <p:txBody>
          <a:bodyPr wrap="square" rtlCol="0">
            <a:spAutoFit/>
          </a:bodyPr>
          <a:lstStyle/>
          <a:p>
            <a:r>
              <a:rPr lang="en-GB" sz="2800">
                <a:solidFill>
                  <a:schemeClr val="bg1"/>
                </a:solidFill>
              </a:rPr>
              <a:t>2017</a:t>
            </a:r>
          </a:p>
        </p:txBody>
      </p:sp>
      <p:sp>
        <p:nvSpPr>
          <p:cNvPr id="9" name="TextBox 8">
            <a:extLst>
              <a:ext uri="{FF2B5EF4-FFF2-40B4-BE49-F238E27FC236}">
                <a16:creationId xmlns:a16="http://schemas.microsoft.com/office/drawing/2014/main" id="{111EC704-89DC-FDBB-0403-E76D9969C50B}"/>
              </a:ext>
            </a:extLst>
          </p:cNvPr>
          <p:cNvSpPr txBox="1"/>
          <p:nvPr/>
        </p:nvSpPr>
        <p:spPr>
          <a:xfrm>
            <a:off x="455630" y="1862570"/>
            <a:ext cx="2357120" cy="523220"/>
          </a:xfrm>
          <a:prstGeom prst="rect">
            <a:avLst/>
          </a:prstGeom>
          <a:noFill/>
        </p:spPr>
        <p:txBody>
          <a:bodyPr wrap="square" rtlCol="0">
            <a:spAutoFit/>
          </a:bodyPr>
          <a:lstStyle/>
          <a:p>
            <a:r>
              <a:rPr lang="en-GB" sz="2800">
                <a:solidFill>
                  <a:schemeClr val="bg1"/>
                </a:solidFill>
                <a:sym typeface="Wingdings" panose="05000000000000000000" pitchFamily="2" charset="2"/>
              </a:rPr>
              <a:t></a:t>
            </a:r>
            <a:endParaRPr lang="en-GB" sz="2800">
              <a:solidFill>
                <a:schemeClr val="bg1"/>
              </a:solidFill>
            </a:endParaRPr>
          </a:p>
        </p:txBody>
      </p:sp>
      <p:sp>
        <p:nvSpPr>
          <p:cNvPr id="10" name="TextBox 9">
            <a:extLst>
              <a:ext uri="{FF2B5EF4-FFF2-40B4-BE49-F238E27FC236}">
                <a16:creationId xmlns:a16="http://schemas.microsoft.com/office/drawing/2014/main" id="{1DF5F393-F474-D5B6-6F15-915203F363A0}"/>
              </a:ext>
            </a:extLst>
          </p:cNvPr>
          <p:cNvSpPr txBox="1"/>
          <p:nvPr/>
        </p:nvSpPr>
        <p:spPr>
          <a:xfrm>
            <a:off x="455630" y="3044240"/>
            <a:ext cx="2357120" cy="523220"/>
          </a:xfrm>
          <a:prstGeom prst="rect">
            <a:avLst/>
          </a:prstGeom>
          <a:noFill/>
        </p:spPr>
        <p:txBody>
          <a:bodyPr wrap="square" rtlCol="0">
            <a:spAutoFit/>
          </a:bodyPr>
          <a:lstStyle/>
          <a:p>
            <a:r>
              <a:rPr lang="en-GB" sz="2800">
                <a:solidFill>
                  <a:schemeClr val="bg1"/>
                </a:solidFill>
                <a:sym typeface="Wingdings" panose="05000000000000000000" pitchFamily="2" charset="2"/>
              </a:rPr>
              <a:t></a:t>
            </a:r>
            <a:endParaRPr lang="en-GB" sz="2800">
              <a:solidFill>
                <a:schemeClr val="bg1"/>
              </a:solidFill>
            </a:endParaRPr>
          </a:p>
        </p:txBody>
      </p:sp>
      <p:sp>
        <p:nvSpPr>
          <p:cNvPr id="11" name="TextBox 10">
            <a:extLst>
              <a:ext uri="{FF2B5EF4-FFF2-40B4-BE49-F238E27FC236}">
                <a16:creationId xmlns:a16="http://schemas.microsoft.com/office/drawing/2014/main" id="{E3159CF5-B9B6-745F-3AC1-E9C384C6B768}"/>
              </a:ext>
            </a:extLst>
          </p:cNvPr>
          <p:cNvSpPr txBox="1"/>
          <p:nvPr/>
        </p:nvSpPr>
        <p:spPr>
          <a:xfrm>
            <a:off x="506430" y="4216461"/>
            <a:ext cx="2357120" cy="523220"/>
          </a:xfrm>
          <a:prstGeom prst="rect">
            <a:avLst/>
          </a:prstGeom>
          <a:noFill/>
        </p:spPr>
        <p:txBody>
          <a:bodyPr wrap="square" rtlCol="0">
            <a:spAutoFit/>
          </a:bodyPr>
          <a:lstStyle/>
          <a:p>
            <a:r>
              <a:rPr lang="en-GB" sz="2800">
                <a:solidFill>
                  <a:schemeClr val="bg1"/>
                </a:solidFill>
                <a:sym typeface="Wingdings" panose="05000000000000000000" pitchFamily="2" charset="2"/>
              </a:rPr>
              <a:t></a:t>
            </a:r>
            <a:endParaRPr lang="en-GB" sz="2800">
              <a:solidFill>
                <a:schemeClr val="bg1"/>
              </a:solidFill>
            </a:endParaRPr>
          </a:p>
        </p:txBody>
      </p:sp>
      <p:sp>
        <p:nvSpPr>
          <p:cNvPr id="12" name="TextBox 11">
            <a:extLst>
              <a:ext uri="{FF2B5EF4-FFF2-40B4-BE49-F238E27FC236}">
                <a16:creationId xmlns:a16="http://schemas.microsoft.com/office/drawing/2014/main" id="{E0617819-AC1F-6657-2212-9EAA9D26013B}"/>
              </a:ext>
            </a:extLst>
          </p:cNvPr>
          <p:cNvSpPr txBox="1"/>
          <p:nvPr/>
        </p:nvSpPr>
        <p:spPr>
          <a:xfrm>
            <a:off x="455630" y="5388682"/>
            <a:ext cx="2357120" cy="523220"/>
          </a:xfrm>
          <a:prstGeom prst="rect">
            <a:avLst/>
          </a:prstGeom>
          <a:noFill/>
        </p:spPr>
        <p:txBody>
          <a:bodyPr wrap="square" rtlCol="0">
            <a:spAutoFit/>
          </a:bodyPr>
          <a:lstStyle/>
          <a:p>
            <a:r>
              <a:rPr lang="en-GB" sz="2800">
                <a:solidFill>
                  <a:schemeClr val="bg1"/>
                </a:solidFill>
                <a:sym typeface="Wingdings" panose="05000000000000000000" pitchFamily="2" charset="2"/>
              </a:rPr>
              <a:t></a:t>
            </a:r>
            <a:endParaRPr lang="en-GB" sz="2800">
              <a:solidFill>
                <a:schemeClr val="bg1"/>
              </a:solidFill>
            </a:endParaRPr>
          </a:p>
        </p:txBody>
      </p:sp>
      <p:pic>
        <p:nvPicPr>
          <p:cNvPr id="13" name="Content Placeholder 3">
            <a:extLst>
              <a:ext uri="{FF2B5EF4-FFF2-40B4-BE49-F238E27FC236}">
                <a16:creationId xmlns:a16="http://schemas.microsoft.com/office/drawing/2014/main" id="{48219544-DFDA-B9FB-B9C2-03CD92B611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56230" y="1099673"/>
            <a:ext cx="7190072" cy="3640008"/>
          </a:xfrm>
          <a:prstGeom prst="rect">
            <a:avLst/>
          </a:prstGeom>
        </p:spPr>
      </p:pic>
      <p:sp>
        <p:nvSpPr>
          <p:cNvPr id="17" name="Title 1">
            <a:extLst>
              <a:ext uri="{FF2B5EF4-FFF2-40B4-BE49-F238E27FC236}">
                <a16:creationId xmlns:a16="http://schemas.microsoft.com/office/drawing/2014/main" id="{932C5AE3-9D58-B748-9B9D-DFF33E17E54F}"/>
              </a:ext>
            </a:extLst>
          </p:cNvPr>
          <p:cNvSpPr txBox="1">
            <a:spLocks/>
          </p:cNvSpPr>
          <p:nvPr/>
        </p:nvSpPr>
        <p:spPr>
          <a:xfrm>
            <a:off x="6574148" y="212507"/>
            <a:ext cx="5446703" cy="1325563"/>
          </a:xfrm>
          <a:prstGeom prst="rect">
            <a:avLst/>
          </a:prstGeom>
          <a:solidFill>
            <a:schemeClr val="accent5">
              <a:lumMod val="50000"/>
            </a:schemeClr>
          </a:solidFill>
          <a:ln>
            <a:solidFill>
              <a:schemeClr val="accent5">
                <a:lumMod val="50000"/>
              </a:schemeClr>
            </a:solid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solidFill>
                  <a:schemeClr val="bg1"/>
                </a:solidFill>
              </a:rPr>
              <a:t>Understandings of PL</a:t>
            </a:r>
            <a:br>
              <a:rPr lang="en-GB">
                <a:solidFill>
                  <a:schemeClr val="bg1"/>
                </a:solidFill>
              </a:rPr>
            </a:br>
            <a:r>
              <a:rPr lang="en-GB">
                <a:solidFill>
                  <a:schemeClr val="bg1"/>
                </a:solidFill>
              </a:rPr>
              <a:t>(Dudley et al., 2017)</a:t>
            </a:r>
          </a:p>
        </p:txBody>
      </p:sp>
    </p:spTree>
    <p:extLst>
      <p:ext uri="{BB962C8B-B14F-4D97-AF65-F5344CB8AC3E}">
        <p14:creationId xmlns:p14="http://schemas.microsoft.com/office/powerpoint/2010/main" val="42595171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94E263-D5A7-1892-B1D2-E1392D93A162}"/>
              </a:ext>
            </a:extLst>
          </p:cNvPr>
          <p:cNvSpPr>
            <a:spLocks noGrp="1"/>
          </p:cNvSpPr>
          <p:nvPr>
            <p:ph type="title"/>
          </p:nvPr>
        </p:nvSpPr>
        <p:spPr>
          <a:xfrm>
            <a:off x="6574148" y="212507"/>
            <a:ext cx="5446703" cy="1325563"/>
          </a:xfrm>
          <a:solidFill>
            <a:schemeClr val="accent5">
              <a:lumMod val="50000"/>
            </a:schemeClr>
          </a:solidFill>
          <a:ln>
            <a:solidFill>
              <a:schemeClr val="accent5">
                <a:lumMod val="50000"/>
              </a:schemeClr>
            </a:solidFill>
          </a:ln>
        </p:spPr>
        <p:txBody>
          <a:bodyPr/>
          <a:lstStyle/>
          <a:p>
            <a:r>
              <a:rPr lang="en-GB">
                <a:solidFill>
                  <a:schemeClr val="bg1"/>
                </a:solidFill>
              </a:rPr>
              <a:t>Understandings of PL</a:t>
            </a:r>
            <a:br>
              <a:rPr lang="en-GB">
                <a:solidFill>
                  <a:schemeClr val="bg1"/>
                </a:solidFill>
              </a:rPr>
            </a:br>
            <a:r>
              <a:rPr lang="en-GB">
                <a:solidFill>
                  <a:schemeClr val="bg1"/>
                </a:solidFill>
              </a:rPr>
              <a:t>(Dudley et al., 2017)</a:t>
            </a:r>
          </a:p>
        </p:txBody>
      </p:sp>
      <p:sp>
        <p:nvSpPr>
          <p:cNvPr id="3" name="Content Placeholder 2">
            <a:extLst>
              <a:ext uri="{FF2B5EF4-FFF2-40B4-BE49-F238E27FC236}">
                <a16:creationId xmlns:a16="http://schemas.microsoft.com/office/drawing/2014/main" id="{807D5A5D-AF97-1F89-AF0F-12AC3B2A26FF}"/>
              </a:ext>
            </a:extLst>
          </p:cNvPr>
          <p:cNvSpPr>
            <a:spLocks noGrp="1"/>
          </p:cNvSpPr>
          <p:nvPr>
            <p:ph idx="1"/>
          </p:nvPr>
        </p:nvSpPr>
        <p:spPr>
          <a:xfrm>
            <a:off x="3269293" y="1665963"/>
            <a:ext cx="8751558" cy="4245940"/>
          </a:xfrm>
        </p:spPr>
        <p:txBody>
          <a:bodyPr>
            <a:normAutofit lnSpcReduction="10000"/>
          </a:bodyPr>
          <a:lstStyle/>
          <a:p>
            <a:pPr marL="0" indent="0">
              <a:buNone/>
            </a:pPr>
            <a:r>
              <a:rPr lang="en-US" sz="2000" dirty="0"/>
              <a:t>The ability to identify, understand, interpret, create, communicate and compute, using printed and written materials associated with varying contexts. Literacy involves a continuum of learning in enabling individuals to achieve their goals, to develop their knowledge and potential, and to participate fully in their community and wider society (UNESCO, 2004).</a:t>
            </a:r>
          </a:p>
          <a:p>
            <a:pPr marL="0" indent="0">
              <a:buNone/>
            </a:pPr>
            <a:r>
              <a:rPr lang="en-US" dirty="0"/>
              <a:t>The ability to </a:t>
            </a:r>
            <a:r>
              <a:rPr lang="en-US" dirty="0">
                <a:solidFill>
                  <a:srgbClr val="FF0000"/>
                </a:solidFill>
              </a:rPr>
              <a:t>move with confidence and competence </a:t>
            </a:r>
            <a:r>
              <a:rPr lang="en-US" dirty="0"/>
              <a:t>using </a:t>
            </a:r>
            <a:r>
              <a:rPr lang="en-US" dirty="0">
                <a:solidFill>
                  <a:srgbClr val="FF0000"/>
                </a:solidFill>
              </a:rPr>
              <a:t>all the physical assets they have at their disposal at any given point in time across </a:t>
            </a:r>
            <a:r>
              <a:rPr lang="en-US" dirty="0"/>
              <a:t>varying contexts. </a:t>
            </a:r>
            <a:r>
              <a:rPr lang="en-US" dirty="0">
                <a:solidFill>
                  <a:srgbClr val="FF0000"/>
                </a:solidFill>
              </a:rPr>
              <a:t>Physical </a:t>
            </a:r>
            <a:r>
              <a:rPr lang="en-US" dirty="0"/>
              <a:t>Literacy involves a continuum of learning </a:t>
            </a:r>
            <a:r>
              <a:rPr lang="en-US" dirty="0">
                <a:solidFill>
                  <a:srgbClr val="FF0000"/>
                </a:solidFill>
              </a:rPr>
              <a:t>by </a:t>
            </a:r>
            <a:r>
              <a:rPr lang="en-US" dirty="0"/>
              <a:t>enabling individuals to achieve their goals, to develop their knowledge, </a:t>
            </a:r>
            <a:r>
              <a:rPr lang="en-US" dirty="0">
                <a:solidFill>
                  <a:srgbClr val="FF0000"/>
                </a:solidFill>
              </a:rPr>
              <a:t>movement </a:t>
            </a:r>
            <a:r>
              <a:rPr lang="en-US" dirty="0"/>
              <a:t>and potential, and to participate fully in their community and wider society.</a:t>
            </a:r>
          </a:p>
        </p:txBody>
      </p:sp>
      <p:sp>
        <p:nvSpPr>
          <p:cNvPr id="4" name="TextBox 3">
            <a:extLst>
              <a:ext uri="{FF2B5EF4-FFF2-40B4-BE49-F238E27FC236}">
                <a16:creationId xmlns:a16="http://schemas.microsoft.com/office/drawing/2014/main" id="{234D773E-CDB6-0FC4-DF1F-EFB5E4C369DC}"/>
              </a:ext>
            </a:extLst>
          </p:cNvPr>
          <p:cNvSpPr txBox="1"/>
          <p:nvPr/>
        </p:nvSpPr>
        <p:spPr>
          <a:xfrm>
            <a:off x="365760" y="1276460"/>
            <a:ext cx="955040" cy="523220"/>
          </a:xfrm>
          <a:prstGeom prst="rect">
            <a:avLst/>
          </a:prstGeom>
          <a:noFill/>
          <a:ln w="57150">
            <a:noFill/>
          </a:ln>
        </p:spPr>
        <p:txBody>
          <a:bodyPr wrap="square" rtlCol="0">
            <a:spAutoFit/>
          </a:bodyPr>
          <a:lstStyle/>
          <a:p>
            <a:r>
              <a:rPr lang="en-GB" sz="2800">
                <a:solidFill>
                  <a:schemeClr val="bg1"/>
                </a:solidFill>
              </a:rPr>
              <a:t>2001</a:t>
            </a:r>
          </a:p>
        </p:txBody>
      </p:sp>
      <p:sp>
        <p:nvSpPr>
          <p:cNvPr id="5" name="TextBox 4">
            <a:extLst>
              <a:ext uri="{FF2B5EF4-FFF2-40B4-BE49-F238E27FC236}">
                <a16:creationId xmlns:a16="http://schemas.microsoft.com/office/drawing/2014/main" id="{714160AC-1879-0322-7E47-5F0DD9E37BC7}"/>
              </a:ext>
            </a:extLst>
          </p:cNvPr>
          <p:cNvSpPr txBox="1"/>
          <p:nvPr/>
        </p:nvSpPr>
        <p:spPr>
          <a:xfrm>
            <a:off x="365760" y="2454980"/>
            <a:ext cx="955040" cy="523220"/>
          </a:xfrm>
          <a:prstGeom prst="rect">
            <a:avLst/>
          </a:prstGeom>
          <a:noFill/>
        </p:spPr>
        <p:txBody>
          <a:bodyPr wrap="square" rtlCol="0">
            <a:spAutoFit/>
          </a:bodyPr>
          <a:lstStyle/>
          <a:p>
            <a:r>
              <a:rPr lang="en-GB" sz="2800">
                <a:solidFill>
                  <a:schemeClr val="bg1"/>
                </a:solidFill>
              </a:rPr>
              <a:t>2007</a:t>
            </a:r>
          </a:p>
        </p:txBody>
      </p:sp>
      <p:sp>
        <p:nvSpPr>
          <p:cNvPr id="6" name="TextBox 5">
            <a:extLst>
              <a:ext uri="{FF2B5EF4-FFF2-40B4-BE49-F238E27FC236}">
                <a16:creationId xmlns:a16="http://schemas.microsoft.com/office/drawing/2014/main" id="{81B35ED7-5938-C7C6-6CE7-2EAC0848DF33}"/>
              </a:ext>
            </a:extLst>
          </p:cNvPr>
          <p:cNvSpPr txBox="1"/>
          <p:nvPr/>
        </p:nvSpPr>
        <p:spPr>
          <a:xfrm>
            <a:off x="365760" y="3633500"/>
            <a:ext cx="955040" cy="523220"/>
          </a:xfrm>
          <a:prstGeom prst="rect">
            <a:avLst/>
          </a:prstGeom>
          <a:noFill/>
        </p:spPr>
        <p:txBody>
          <a:bodyPr wrap="square" rtlCol="0">
            <a:spAutoFit/>
          </a:bodyPr>
          <a:lstStyle/>
          <a:p>
            <a:r>
              <a:rPr lang="en-GB" sz="2800">
                <a:solidFill>
                  <a:schemeClr val="bg1"/>
                </a:solidFill>
              </a:rPr>
              <a:t>2010</a:t>
            </a:r>
          </a:p>
        </p:txBody>
      </p:sp>
      <p:sp>
        <p:nvSpPr>
          <p:cNvPr id="7" name="TextBox 6">
            <a:extLst>
              <a:ext uri="{FF2B5EF4-FFF2-40B4-BE49-F238E27FC236}">
                <a16:creationId xmlns:a16="http://schemas.microsoft.com/office/drawing/2014/main" id="{FEFC2BAF-BAEB-851C-D39F-202160FFE71E}"/>
              </a:ext>
            </a:extLst>
          </p:cNvPr>
          <p:cNvSpPr txBox="1"/>
          <p:nvPr/>
        </p:nvSpPr>
        <p:spPr>
          <a:xfrm>
            <a:off x="365760" y="4805721"/>
            <a:ext cx="955040" cy="523220"/>
          </a:xfrm>
          <a:prstGeom prst="rect">
            <a:avLst/>
          </a:prstGeom>
          <a:noFill/>
        </p:spPr>
        <p:txBody>
          <a:bodyPr wrap="square" rtlCol="0">
            <a:spAutoFit/>
          </a:bodyPr>
          <a:lstStyle/>
          <a:p>
            <a:r>
              <a:rPr lang="en-GB" sz="2800">
                <a:solidFill>
                  <a:schemeClr val="bg1"/>
                </a:solidFill>
              </a:rPr>
              <a:t>2013</a:t>
            </a:r>
          </a:p>
        </p:txBody>
      </p:sp>
      <p:sp>
        <p:nvSpPr>
          <p:cNvPr id="8" name="TextBox 7">
            <a:extLst>
              <a:ext uri="{FF2B5EF4-FFF2-40B4-BE49-F238E27FC236}">
                <a16:creationId xmlns:a16="http://schemas.microsoft.com/office/drawing/2014/main" id="{AE24E794-35EF-691F-5CF0-3CF3EBF504AF}"/>
              </a:ext>
            </a:extLst>
          </p:cNvPr>
          <p:cNvSpPr txBox="1"/>
          <p:nvPr/>
        </p:nvSpPr>
        <p:spPr>
          <a:xfrm>
            <a:off x="365760" y="5984241"/>
            <a:ext cx="955040" cy="523220"/>
          </a:xfrm>
          <a:prstGeom prst="rect">
            <a:avLst/>
          </a:prstGeom>
          <a:noFill/>
        </p:spPr>
        <p:txBody>
          <a:bodyPr wrap="square" rtlCol="0">
            <a:spAutoFit/>
          </a:bodyPr>
          <a:lstStyle/>
          <a:p>
            <a:r>
              <a:rPr lang="en-GB" sz="2800">
                <a:solidFill>
                  <a:schemeClr val="bg1"/>
                </a:solidFill>
              </a:rPr>
              <a:t>2017</a:t>
            </a:r>
          </a:p>
        </p:txBody>
      </p:sp>
      <p:sp>
        <p:nvSpPr>
          <p:cNvPr id="9" name="TextBox 8">
            <a:extLst>
              <a:ext uri="{FF2B5EF4-FFF2-40B4-BE49-F238E27FC236}">
                <a16:creationId xmlns:a16="http://schemas.microsoft.com/office/drawing/2014/main" id="{111EC704-89DC-FDBB-0403-E76D9969C50B}"/>
              </a:ext>
            </a:extLst>
          </p:cNvPr>
          <p:cNvSpPr txBox="1"/>
          <p:nvPr/>
        </p:nvSpPr>
        <p:spPr>
          <a:xfrm>
            <a:off x="455630" y="1862570"/>
            <a:ext cx="2357120" cy="523220"/>
          </a:xfrm>
          <a:prstGeom prst="rect">
            <a:avLst/>
          </a:prstGeom>
          <a:noFill/>
        </p:spPr>
        <p:txBody>
          <a:bodyPr wrap="square" rtlCol="0">
            <a:spAutoFit/>
          </a:bodyPr>
          <a:lstStyle/>
          <a:p>
            <a:r>
              <a:rPr lang="en-GB" sz="2800">
                <a:solidFill>
                  <a:schemeClr val="bg1"/>
                </a:solidFill>
                <a:sym typeface="Wingdings" panose="05000000000000000000" pitchFamily="2" charset="2"/>
              </a:rPr>
              <a:t></a:t>
            </a:r>
            <a:endParaRPr lang="en-GB" sz="2800">
              <a:solidFill>
                <a:schemeClr val="bg1"/>
              </a:solidFill>
            </a:endParaRPr>
          </a:p>
        </p:txBody>
      </p:sp>
      <p:sp>
        <p:nvSpPr>
          <p:cNvPr id="10" name="TextBox 9">
            <a:extLst>
              <a:ext uri="{FF2B5EF4-FFF2-40B4-BE49-F238E27FC236}">
                <a16:creationId xmlns:a16="http://schemas.microsoft.com/office/drawing/2014/main" id="{1DF5F393-F474-D5B6-6F15-915203F363A0}"/>
              </a:ext>
            </a:extLst>
          </p:cNvPr>
          <p:cNvSpPr txBox="1"/>
          <p:nvPr/>
        </p:nvSpPr>
        <p:spPr>
          <a:xfrm>
            <a:off x="455630" y="3044240"/>
            <a:ext cx="2357120" cy="523220"/>
          </a:xfrm>
          <a:prstGeom prst="rect">
            <a:avLst/>
          </a:prstGeom>
          <a:noFill/>
        </p:spPr>
        <p:txBody>
          <a:bodyPr wrap="square" rtlCol="0">
            <a:spAutoFit/>
          </a:bodyPr>
          <a:lstStyle/>
          <a:p>
            <a:r>
              <a:rPr lang="en-GB" sz="2800">
                <a:solidFill>
                  <a:schemeClr val="bg1"/>
                </a:solidFill>
                <a:sym typeface="Wingdings" panose="05000000000000000000" pitchFamily="2" charset="2"/>
              </a:rPr>
              <a:t></a:t>
            </a:r>
            <a:endParaRPr lang="en-GB" sz="2800">
              <a:solidFill>
                <a:schemeClr val="bg1"/>
              </a:solidFill>
            </a:endParaRPr>
          </a:p>
        </p:txBody>
      </p:sp>
      <p:sp>
        <p:nvSpPr>
          <p:cNvPr id="11" name="TextBox 10">
            <a:extLst>
              <a:ext uri="{FF2B5EF4-FFF2-40B4-BE49-F238E27FC236}">
                <a16:creationId xmlns:a16="http://schemas.microsoft.com/office/drawing/2014/main" id="{E3159CF5-B9B6-745F-3AC1-E9C384C6B768}"/>
              </a:ext>
            </a:extLst>
          </p:cNvPr>
          <p:cNvSpPr txBox="1"/>
          <p:nvPr/>
        </p:nvSpPr>
        <p:spPr>
          <a:xfrm>
            <a:off x="506430" y="4216461"/>
            <a:ext cx="2357120" cy="523220"/>
          </a:xfrm>
          <a:prstGeom prst="rect">
            <a:avLst/>
          </a:prstGeom>
          <a:noFill/>
        </p:spPr>
        <p:txBody>
          <a:bodyPr wrap="square" rtlCol="0">
            <a:spAutoFit/>
          </a:bodyPr>
          <a:lstStyle/>
          <a:p>
            <a:r>
              <a:rPr lang="en-GB" sz="2800">
                <a:solidFill>
                  <a:schemeClr val="bg1"/>
                </a:solidFill>
                <a:sym typeface="Wingdings" panose="05000000000000000000" pitchFamily="2" charset="2"/>
              </a:rPr>
              <a:t></a:t>
            </a:r>
            <a:endParaRPr lang="en-GB" sz="2800">
              <a:solidFill>
                <a:schemeClr val="bg1"/>
              </a:solidFill>
            </a:endParaRPr>
          </a:p>
        </p:txBody>
      </p:sp>
      <p:sp>
        <p:nvSpPr>
          <p:cNvPr id="12" name="TextBox 11">
            <a:extLst>
              <a:ext uri="{FF2B5EF4-FFF2-40B4-BE49-F238E27FC236}">
                <a16:creationId xmlns:a16="http://schemas.microsoft.com/office/drawing/2014/main" id="{E0617819-AC1F-6657-2212-9EAA9D26013B}"/>
              </a:ext>
            </a:extLst>
          </p:cNvPr>
          <p:cNvSpPr txBox="1"/>
          <p:nvPr/>
        </p:nvSpPr>
        <p:spPr>
          <a:xfrm>
            <a:off x="455630" y="5388682"/>
            <a:ext cx="2357120" cy="523220"/>
          </a:xfrm>
          <a:prstGeom prst="rect">
            <a:avLst/>
          </a:prstGeom>
          <a:noFill/>
        </p:spPr>
        <p:txBody>
          <a:bodyPr wrap="square" rtlCol="0">
            <a:spAutoFit/>
          </a:bodyPr>
          <a:lstStyle/>
          <a:p>
            <a:r>
              <a:rPr lang="en-GB" sz="2800">
                <a:solidFill>
                  <a:schemeClr val="bg1"/>
                </a:solidFill>
                <a:sym typeface="Wingdings" panose="05000000000000000000" pitchFamily="2" charset="2"/>
              </a:rPr>
              <a:t></a:t>
            </a:r>
            <a:endParaRPr lang="en-GB" sz="2800">
              <a:solidFill>
                <a:schemeClr val="bg1"/>
              </a:solidFill>
            </a:endParaRPr>
          </a:p>
        </p:txBody>
      </p:sp>
      <p:pic>
        <p:nvPicPr>
          <p:cNvPr id="13" name="Picture 12">
            <a:extLst>
              <a:ext uri="{FF2B5EF4-FFF2-40B4-BE49-F238E27FC236}">
                <a16:creationId xmlns:a16="http://schemas.microsoft.com/office/drawing/2014/main" id="{F5A6F1B3-035E-599E-6B0F-C46A98D2355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00391" y="5510381"/>
            <a:ext cx="1487752" cy="1201646"/>
          </a:xfrm>
          <a:prstGeom prst="rect">
            <a:avLst/>
          </a:prstGeom>
        </p:spPr>
      </p:pic>
      <p:pic>
        <p:nvPicPr>
          <p:cNvPr id="14" name="Picture 13">
            <a:extLst>
              <a:ext uri="{FF2B5EF4-FFF2-40B4-BE49-F238E27FC236}">
                <a16:creationId xmlns:a16="http://schemas.microsoft.com/office/drawing/2014/main" id="{C149969C-D54E-4604-0F06-9AF8EA56CF8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19546" y="5259435"/>
            <a:ext cx="1316824" cy="1703538"/>
          </a:xfrm>
          <a:prstGeom prst="rect">
            <a:avLst/>
          </a:prstGeom>
        </p:spPr>
      </p:pic>
      <p:pic>
        <p:nvPicPr>
          <p:cNvPr id="15" name="Picture 14">
            <a:extLst>
              <a:ext uri="{FF2B5EF4-FFF2-40B4-BE49-F238E27FC236}">
                <a16:creationId xmlns:a16="http://schemas.microsoft.com/office/drawing/2014/main" id="{67435CBD-4DA8-84A3-8841-53961EF69EA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003858" y="5643528"/>
            <a:ext cx="2161144" cy="1204646"/>
          </a:xfrm>
          <a:prstGeom prst="rect">
            <a:avLst/>
          </a:prstGeom>
        </p:spPr>
      </p:pic>
    </p:spTree>
    <p:extLst>
      <p:ext uri="{BB962C8B-B14F-4D97-AF65-F5344CB8AC3E}">
        <p14:creationId xmlns:p14="http://schemas.microsoft.com/office/powerpoint/2010/main" val="1404930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94E263-D5A7-1892-B1D2-E1392D93A162}"/>
              </a:ext>
            </a:extLst>
          </p:cNvPr>
          <p:cNvSpPr>
            <a:spLocks noGrp="1"/>
          </p:cNvSpPr>
          <p:nvPr>
            <p:ph type="title"/>
          </p:nvPr>
        </p:nvSpPr>
        <p:spPr>
          <a:xfrm>
            <a:off x="6574148" y="77109"/>
            <a:ext cx="5446703" cy="1325563"/>
          </a:xfrm>
          <a:solidFill>
            <a:schemeClr val="accent5">
              <a:lumMod val="50000"/>
            </a:schemeClr>
          </a:solidFill>
          <a:ln>
            <a:solidFill>
              <a:schemeClr val="accent5">
                <a:lumMod val="50000"/>
              </a:schemeClr>
            </a:solidFill>
          </a:ln>
        </p:spPr>
        <p:txBody>
          <a:bodyPr>
            <a:normAutofit/>
          </a:bodyPr>
          <a:lstStyle/>
          <a:p>
            <a:r>
              <a:rPr lang="en-GB">
                <a:solidFill>
                  <a:schemeClr val="bg1"/>
                </a:solidFill>
              </a:rPr>
              <a:t>Understandings of PL</a:t>
            </a:r>
            <a:br>
              <a:rPr lang="en-GB">
                <a:solidFill>
                  <a:schemeClr val="bg1"/>
                </a:solidFill>
              </a:rPr>
            </a:br>
            <a:r>
              <a:rPr lang="en-GB">
                <a:solidFill>
                  <a:schemeClr val="bg1"/>
                </a:solidFill>
              </a:rPr>
              <a:t>			(Global)</a:t>
            </a:r>
          </a:p>
        </p:txBody>
      </p:sp>
      <p:sp>
        <p:nvSpPr>
          <p:cNvPr id="3" name="Content Placeholder 2">
            <a:extLst>
              <a:ext uri="{FF2B5EF4-FFF2-40B4-BE49-F238E27FC236}">
                <a16:creationId xmlns:a16="http://schemas.microsoft.com/office/drawing/2014/main" id="{807D5A5D-AF97-1F89-AF0F-12AC3B2A26FF}"/>
              </a:ext>
            </a:extLst>
          </p:cNvPr>
          <p:cNvSpPr>
            <a:spLocks noGrp="1"/>
          </p:cNvSpPr>
          <p:nvPr>
            <p:ph idx="1"/>
          </p:nvPr>
        </p:nvSpPr>
        <p:spPr>
          <a:xfrm>
            <a:off x="3281681" y="2032000"/>
            <a:ext cx="8739170" cy="4579987"/>
          </a:xfrm>
        </p:spPr>
        <p:txBody>
          <a:bodyPr>
            <a:normAutofit/>
          </a:bodyPr>
          <a:lstStyle/>
          <a:p>
            <a:endParaRPr lang="en-GB"/>
          </a:p>
        </p:txBody>
      </p:sp>
      <p:sp>
        <p:nvSpPr>
          <p:cNvPr id="4" name="TextBox 3">
            <a:extLst>
              <a:ext uri="{FF2B5EF4-FFF2-40B4-BE49-F238E27FC236}">
                <a16:creationId xmlns:a16="http://schemas.microsoft.com/office/drawing/2014/main" id="{234D773E-CDB6-0FC4-DF1F-EFB5E4C369DC}"/>
              </a:ext>
            </a:extLst>
          </p:cNvPr>
          <p:cNvSpPr txBox="1"/>
          <p:nvPr/>
        </p:nvSpPr>
        <p:spPr>
          <a:xfrm>
            <a:off x="365760" y="1276460"/>
            <a:ext cx="955040" cy="523220"/>
          </a:xfrm>
          <a:prstGeom prst="rect">
            <a:avLst/>
          </a:prstGeom>
          <a:noFill/>
          <a:ln w="57150">
            <a:noFill/>
          </a:ln>
        </p:spPr>
        <p:txBody>
          <a:bodyPr wrap="square" rtlCol="0">
            <a:spAutoFit/>
          </a:bodyPr>
          <a:lstStyle/>
          <a:p>
            <a:r>
              <a:rPr lang="en-GB" sz="2800">
                <a:solidFill>
                  <a:schemeClr val="bg1"/>
                </a:solidFill>
              </a:rPr>
              <a:t>2001</a:t>
            </a:r>
          </a:p>
        </p:txBody>
      </p:sp>
      <p:sp>
        <p:nvSpPr>
          <p:cNvPr id="5" name="TextBox 4">
            <a:extLst>
              <a:ext uri="{FF2B5EF4-FFF2-40B4-BE49-F238E27FC236}">
                <a16:creationId xmlns:a16="http://schemas.microsoft.com/office/drawing/2014/main" id="{714160AC-1879-0322-7E47-5F0DD9E37BC7}"/>
              </a:ext>
            </a:extLst>
          </p:cNvPr>
          <p:cNvSpPr txBox="1"/>
          <p:nvPr/>
        </p:nvSpPr>
        <p:spPr>
          <a:xfrm>
            <a:off x="365760" y="2454980"/>
            <a:ext cx="955040" cy="523220"/>
          </a:xfrm>
          <a:prstGeom prst="rect">
            <a:avLst/>
          </a:prstGeom>
          <a:noFill/>
        </p:spPr>
        <p:txBody>
          <a:bodyPr wrap="square" rtlCol="0">
            <a:spAutoFit/>
          </a:bodyPr>
          <a:lstStyle/>
          <a:p>
            <a:r>
              <a:rPr lang="en-GB" sz="2800">
                <a:solidFill>
                  <a:schemeClr val="bg1"/>
                </a:solidFill>
              </a:rPr>
              <a:t>2007</a:t>
            </a:r>
          </a:p>
        </p:txBody>
      </p:sp>
      <p:sp>
        <p:nvSpPr>
          <p:cNvPr id="6" name="TextBox 5">
            <a:extLst>
              <a:ext uri="{FF2B5EF4-FFF2-40B4-BE49-F238E27FC236}">
                <a16:creationId xmlns:a16="http://schemas.microsoft.com/office/drawing/2014/main" id="{81B35ED7-5938-C7C6-6CE7-2EAC0848DF33}"/>
              </a:ext>
            </a:extLst>
          </p:cNvPr>
          <p:cNvSpPr txBox="1"/>
          <p:nvPr/>
        </p:nvSpPr>
        <p:spPr>
          <a:xfrm>
            <a:off x="365760" y="3633500"/>
            <a:ext cx="955040" cy="523220"/>
          </a:xfrm>
          <a:prstGeom prst="rect">
            <a:avLst/>
          </a:prstGeom>
          <a:noFill/>
        </p:spPr>
        <p:txBody>
          <a:bodyPr wrap="square" rtlCol="0">
            <a:spAutoFit/>
          </a:bodyPr>
          <a:lstStyle/>
          <a:p>
            <a:r>
              <a:rPr lang="en-GB" sz="2800">
                <a:solidFill>
                  <a:schemeClr val="bg1"/>
                </a:solidFill>
              </a:rPr>
              <a:t>2010</a:t>
            </a:r>
          </a:p>
        </p:txBody>
      </p:sp>
      <p:sp>
        <p:nvSpPr>
          <p:cNvPr id="7" name="TextBox 6">
            <a:extLst>
              <a:ext uri="{FF2B5EF4-FFF2-40B4-BE49-F238E27FC236}">
                <a16:creationId xmlns:a16="http://schemas.microsoft.com/office/drawing/2014/main" id="{FEFC2BAF-BAEB-851C-D39F-202160FFE71E}"/>
              </a:ext>
            </a:extLst>
          </p:cNvPr>
          <p:cNvSpPr txBox="1"/>
          <p:nvPr/>
        </p:nvSpPr>
        <p:spPr>
          <a:xfrm>
            <a:off x="365760" y="4805721"/>
            <a:ext cx="955040" cy="523220"/>
          </a:xfrm>
          <a:prstGeom prst="rect">
            <a:avLst/>
          </a:prstGeom>
          <a:noFill/>
        </p:spPr>
        <p:txBody>
          <a:bodyPr wrap="square" rtlCol="0">
            <a:spAutoFit/>
          </a:bodyPr>
          <a:lstStyle/>
          <a:p>
            <a:r>
              <a:rPr lang="en-GB" sz="2800">
                <a:solidFill>
                  <a:schemeClr val="bg1"/>
                </a:solidFill>
              </a:rPr>
              <a:t>2013</a:t>
            </a:r>
          </a:p>
        </p:txBody>
      </p:sp>
      <p:sp>
        <p:nvSpPr>
          <p:cNvPr id="8" name="TextBox 7">
            <a:extLst>
              <a:ext uri="{FF2B5EF4-FFF2-40B4-BE49-F238E27FC236}">
                <a16:creationId xmlns:a16="http://schemas.microsoft.com/office/drawing/2014/main" id="{AE24E794-35EF-691F-5CF0-3CF3EBF504AF}"/>
              </a:ext>
            </a:extLst>
          </p:cNvPr>
          <p:cNvSpPr txBox="1"/>
          <p:nvPr/>
        </p:nvSpPr>
        <p:spPr>
          <a:xfrm>
            <a:off x="365760" y="5984241"/>
            <a:ext cx="955040" cy="523220"/>
          </a:xfrm>
          <a:prstGeom prst="rect">
            <a:avLst/>
          </a:prstGeom>
          <a:noFill/>
        </p:spPr>
        <p:txBody>
          <a:bodyPr wrap="square" rtlCol="0">
            <a:spAutoFit/>
          </a:bodyPr>
          <a:lstStyle/>
          <a:p>
            <a:r>
              <a:rPr lang="en-GB" sz="2800">
                <a:solidFill>
                  <a:schemeClr val="bg1"/>
                </a:solidFill>
              </a:rPr>
              <a:t>2017</a:t>
            </a:r>
          </a:p>
        </p:txBody>
      </p:sp>
      <p:sp>
        <p:nvSpPr>
          <p:cNvPr id="9" name="TextBox 8">
            <a:extLst>
              <a:ext uri="{FF2B5EF4-FFF2-40B4-BE49-F238E27FC236}">
                <a16:creationId xmlns:a16="http://schemas.microsoft.com/office/drawing/2014/main" id="{111EC704-89DC-FDBB-0403-E76D9969C50B}"/>
              </a:ext>
            </a:extLst>
          </p:cNvPr>
          <p:cNvSpPr txBox="1"/>
          <p:nvPr/>
        </p:nvSpPr>
        <p:spPr>
          <a:xfrm>
            <a:off x="455630" y="1862570"/>
            <a:ext cx="2357120" cy="523220"/>
          </a:xfrm>
          <a:prstGeom prst="rect">
            <a:avLst/>
          </a:prstGeom>
          <a:noFill/>
        </p:spPr>
        <p:txBody>
          <a:bodyPr wrap="square" rtlCol="0">
            <a:spAutoFit/>
          </a:bodyPr>
          <a:lstStyle/>
          <a:p>
            <a:r>
              <a:rPr lang="en-GB" sz="2800">
                <a:solidFill>
                  <a:schemeClr val="bg1"/>
                </a:solidFill>
                <a:sym typeface="Wingdings" panose="05000000000000000000" pitchFamily="2" charset="2"/>
              </a:rPr>
              <a:t></a:t>
            </a:r>
            <a:endParaRPr lang="en-GB" sz="2800">
              <a:solidFill>
                <a:schemeClr val="bg1"/>
              </a:solidFill>
            </a:endParaRPr>
          </a:p>
        </p:txBody>
      </p:sp>
      <p:sp>
        <p:nvSpPr>
          <p:cNvPr id="10" name="TextBox 9">
            <a:extLst>
              <a:ext uri="{FF2B5EF4-FFF2-40B4-BE49-F238E27FC236}">
                <a16:creationId xmlns:a16="http://schemas.microsoft.com/office/drawing/2014/main" id="{1DF5F393-F474-D5B6-6F15-915203F363A0}"/>
              </a:ext>
            </a:extLst>
          </p:cNvPr>
          <p:cNvSpPr txBox="1"/>
          <p:nvPr/>
        </p:nvSpPr>
        <p:spPr>
          <a:xfrm>
            <a:off x="455630" y="3044240"/>
            <a:ext cx="2357120" cy="523220"/>
          </a:xfrm>
          <a:prstGeom prst="rect">
            <a:avLst/>
          </a:prstGeom>
          <a:noFill/>
        </p:spPr>
        <p:txBody>
          <a:bodyPr wrap="square" rtlCol="0">
            <a:spAutoFit/>
          </a:bodyPr>
          <a:lstStyle/>
          <a:p>
            <a:r>
              <a:rPr lang="en-GB" sz="2800">
                <a:solidFill>
                  <a:schemeClr val="bg1"/>
                </a:solidFill>
                <a:sym typeface="Wingdings" panose="05000000000000000000" pitchFamily="2" charset="2"/>
              </a:rPr>
              <a:t></a:t>
            </a:r>
            <a:endParaRPr lang="en-GB" sz="2800">
              <a:solidFill>
                <a:schemeClr val="bg1"/>
              </a:solidFill>
            </a:endParaRPr>
          </a:p>
        </p:txBody>
      </p:sp>
      <p:sp>
        <p:nvSpPr>
          <p:cNvPr id="11" name="TextBox 10">
            <a:extLst>
              <a:ext uri="{FF2B5EF4-FFF2-40B4-BE49-F238E27FC236}">
                <a16:creationId xmlns:a16="http://schemas.microsoft.com/office/drawing/2014/main" id="{E3159CF5-B9B6-745F-3AC1-E9C384C6B768}"/>
              </a:ext>
            </a:extLst>
          </p:cNvPr>
          <p:cNvSpPr txBox="1"/>
          <p:nvPr/>
        </p:nvSpPr>
        <p:spPr>
          <a:xfrm>
            <a:off x="506430" y="4216461"/>
            <a:ext cx="2357120" cy="523220"/>
          </a:xfrm>
          <a:prstGeom prst="rect">
            <a:avLst/>
          </a:prstGeom>
          <a:noFill/>
        </p:spPr>
        <p:txBody>
          <a:bodyPr wrap="square" rtlCol="0">
            <a:spAutoFit/>
          </a:bodyPr>
          <a:lstStyle/>
          <a:p>
            <a:r>
              <a:rPr lang="en-GB" sz="2800">
                <a:solidFill>
                  <a:schemeClr val="bg1"/>
                </a:solidFill>
                <a:sym typeface="Wingdings" panose="05000000000000000000" pitchFamily="2" charset="2"/>
              </a:rPr>
              <a:t></a:t>
            </a:r>
            <a:endParaRPr lang="en-GB" sz="2800">
              <a:solidFill>
                <a:schemeClr val="bg1"/>
              </a:solidFill>
            </a:endParaRPr>
          </a:p>
        </p:txBody>
      </p:sp>
      <p:sp>
        <p:nvSpPr>
          <p:cNvPr id="12" name="TextBox 11">
            <a:extLst>
              <a:ext uri="{FF2B5EF4-FFF2-40B4-BE49-F238E27FC236}">
                <a16:creationId xmlns:a16="http://schemas.microsoft.com/office/drawing/2014/main" id="{E0617819-AC1F-6657-2212-9EAA9D26013B}"/>
              </a:ext>
            </a:extLst>
          </p:cNvPr>
          <p:cNvSpPr txBox="1"/>
          <p:nvPr/>
        </p:nvSpPr>
        <p:spPr>
          <a:xfrm>
            <a:off x="455630" y="5388682"/>
            <a:ext cx="2357120" cy="523220"/>
          </a:xfrm>
          <a:prstGeom prst="rect">
            <a:avLst/>
          </a:prstGeom>
          <a:noFill/>
        </p:spPr>
        <p:txBody>
          <a:bodyPr wrap="square" rtlCol="0">
            <a:spAutoFit/>
          </a:bodyPr>
          <a:lstStyle/>
          <a:p>
            <a:r>
              <a:rPr lang="en-GB" sz="2800">
                <a:solidFill>
                  <a:schemeClr val="bg1"/>
                </a:solidFill>
                <a:sym typeface="Wingdings" panose="05000000000000000000" pitchFamily="2" charset="2"/>
              </a:rPr>
              <a:t></a:t>
            </a:r>
            <a:endParaRPr lang="en-GB" sz="2800">
              <a:solidFill>
                <a:schemeClr val="bg1"/>
              </a:solidFill>
            </a:endParaRPr>
          </a:p>
        </p:txBody>
      </p:sp>
      <p:pic>
        <p:nvPicPr>
          <p:cNvPr id="14" name="Picture 13">
            <a:extLst>
              <a:ext uri="{FF2B5EF4-FFF2-40B4-BE49-F238E27FC236}">
                <a16:creationId xmlns:a16="http://schemas.microsoft.com/office/drawing/2014/main" id="{F9EF7D5A-5460-8D67-DD75-4C2240F534B2}"/>
              </a:ext>
            </a:extLst>
          </p:cNvPr>
          <p:cNvPicPr>
            <a:picLocks noChangeAspect="1"/>
          </p:cNvPicPr>
          <p:nvPr/>
        </p:nvPicPr>
        <p:blipFill rotWithShape="1">
          <a:blip r:embed="rId3"/>
          <a:srcRect l="61027" t="12831" r="16575" b="9851"/>
          <a:stretch/>
        </p:blipFill>
        <p:spPr>
          <a:xfrm>
            <a:off x="2582136" y="1381946"/>
            <a:ext cx="5772723" cy="5604806"/>
          </a:xfrm>
          <a:prstGeom prst="rect">
            <a:avLst/>
          </a:prstGeom>
        </p:spPr>
      </p:pic>
      <p:pic>
        <p:nvPicPr>
          <p:cNvPr id="16" name="Picture 15">
            <a:extLst>
              <a:ext uri="{FF2B5EF4-FFF2-40B4-BE49-F238E27FC236}">
                <a16:creationId xmlns:a16="http://schemas.microsoft.com/office/drawing/2014/main" id="{4048CE38-1049-69A5-7047-EA2743022E67}"/>
              </a:ext>
            </a:extLst>
          </p:cNvPr>
          <p:cNvPicPr>
            <a:picLocks noChangeAspect="1"/>
          </p:cNvPicPr>
          <p:nvPr/>
        </p:nvPicPr>
        <p:blipFill rotWithShape="1">
          <a:blip r:embed="rId4"/>
          <a:srcRect l="62774" t="14789" r="18630" b="3151"/>
          <a:stretch/>
        </p:blipFill>
        <p:spPr>
          <a:xfrm>
            <a:off x="7750274" y="1474132"/>
            <a:ext cx="4441726" cy="5512620"/>
          </a:xfrm>
          <a:prstGeom prst="rect">
            <a:avLst/>
          </a:prstGeom>
        </p:spPr>
      </p:pic>
      <p:pic>
        <p:nvPicPr>
          <p:cNvPr id="17" name="Picture 4" descr="Graphical user interface, text, application, email&#10;&#10;Description automatically generated">
            <a:extLst>
              <a:ext uri="{FF2B5EF4-FFF2-40B4-BE49-F238E27FC236}">
                <a16:creationId xmlns:a16="http://schemas.microsoft.com/office/drawing/2014/main" id="{4F16244A-D613-C484-7E4B-BDA3ADD9C538}"/>
              </a:ext>
            </a:extLst>
          </p:cNvPr>
          <p:cNvPicPr>
            <a:picLocks noChangeAspect="1"/>
          </p:cNvPicPr>
          <p:nvPr/>
        </p:nvPicPr>
        <p:blipFill>
          <a:blip r:embed="rId5"/>
          <a:stretch>
            <a:fillRect/>
          </a:stretch>
        </p:blipFill>
        <p:spPr>
          <a:xfrm>
            <a:off x="4414761" y="3567460"/>
            <a:ext cx="7670316" cy="3044527"/>
          </a:xfrm>
          <a:prstGeom prst="rect">
            <a:avLst/>
          </a:prstGeom>
        </p:spPr>
      </p:pic>
    </p:spTree>
    <p:extLst>
      <p:ext uri="{BB962C8B-B14F-4D97-AF65-F5344CB8AC3E}">
        <p14:creationId xmlns:p14="http://schemas.microsoft.com/office/powerpoint/2010/main" val="2136018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94E263-D5A7-1892-B1D2-E1392D93A162}"/>
              </a:ext>
            </a:extLst>
          </p:cNvPr>
          <p:cNvSpPr>
            <a:spLocks noGrp="1"/>
          </p:cNvSpPr>
          <p:nvPr>
            <p:ph type="title"/>
          </p:nvPr>
        </p:nvSpPr>
        <p:spPr>
          <a:xfrm>
            <a:off x="6574148" y="246012"/>
            <a:ext cx="5446703" cy="1325563"/>
          </a:xfrm>
          <a:solidFill>
            <a:schemeClr val="accent5">
              <a:lumMod val="50000"/>
            </a:schemeClr>
          </a:solidFill>
          <a:ln>
            <a:solidFill>
              <a:schemeClr val="accent5">
                <a:lumMod val="50000"/>
              </a:schemeClr>
            </a:solidFill>
          </a:ln>
        </p:spPr>
        <p:txBody>
          <a:bodyPr>
            <a:normAutofit/>
          </a:bodyPr>
          <a:lstStyle/>
          <a:p>
            <a:r>
              <a:rPr lang="en-GB">
                <a:solidFill>
                  <a:schemeClr val="bg1"/>
                </a:solidFill>
              </a:rPr>
              <a:t>Understandings of PL</a:t>
            </a:r>
            <a:br>
              <a:rPr lang="en-GB">
                <a:solidFill>
                  <a:schemeClr val="bg1"/>
                </a:solidFill>
              </a:rPr>
            </a:br>
            <a:r>
              <a:rPr lang="en-GB">
                <a:solidFill>
                  <a:schemeClr val="bg1"/>
                </a:solidFill>
              </a:rPr>
              <a:t>			(Global)</a:t>
            </a:r>
          </a:p>
        </p:txBody>
      </p:sp>
      <p:sp>
        <p:nvSpPr>
          <p:cNvPr id="3" name="Content Placeholder 2">
            <a:extLst>
              <a:ext uri="{FF2B5EF4-FFF2-40B4-BE49-F238E27FC236}">
                <a16:creationId xmlns:a16="http://schemas.microsoft.com/office/drawing/2014/main" id="{807D5A5D-AF97-1F89-AF0F-12AC3B2A26FF}"/>
              </a:ext>
            </a:extLst>
          </p:cNvPr>
          <p:cNvSpPr>
            <a:spLocks noGrp="1"/>
          </p:cNvSpPr>
          <p:nvPr>
            <p:ph idx="1"/>
          </p:nvPr>
        </p:nvSpPr>
        <p:spPr>
          <a:xfrm>
            <a:off x="3281681" y="2032000"/>
            <a:ext cx="8739170" cy="4579987"/>
          </a:xfrm>
        </p:spPr>
        <p:txBody>
          <a:bodyPr>
            <a:normAutofit/>
          </a:bodyPr>
          <a:lstStyle/>
          <a:p>
            <a:endParaRPr lang="en-GB"/>
          </a:p>
        </p:txBody>
      </p:sp>
      <p:sp>
        <p:nvSpPr>
          <p:cNvPr id="4" name="TextBox 3">
            <a:extLst>
              <a:ext uri="{FF2B5EF4-FFF2-40B4-BE49-F238E27FC236}">
                <a16:creationId xmlns:a16="http://schemas.microsoft.com/office/drawing/2014/main" id="{234D773E-CDB6-0FC4-DF1F-EFB5E4C369DC}"/>
              </a:ext>
            </a:extLst>
          </p:cNvPr>
          <p:cNvSpPr txBox="1"/>
          <p:nvPr/>
        </p:nvSpPr>
        <p:spPr>
          <a:xfrm>
            <a:off x="365760" y="1276460"/>
            <a:ext cx="955040" cy="523220"/>
          </a:xfrm>
          <a:prstGeom prst="rect">
            <a:avLst/>
          </a:prstGeom>
          <a:noFill/>
          <a:ln w="57150">
            <a:noFill/>
          </a:ln>
        </p:spPr>
        <p:txBody>
          <a:bodyPr wrap="square" rtlCol="0">
            <a:spAutoFit/>
          </a:bodyPr>
          <a:lstStyle/>
          <a:p>
            <a:r>
              <a:rPr lang="en-GB" sz="2800">
                <a:solidFill>
                  <a:schemeClr val="bg1"/>
                </a:solidFill>
              </a:rPr>
              <a:t>2001</a:t>
            </a:r>
          </a:p>
        </p:txBody>
      </p:sp>
      <p:sp>
        <p:nvSpPr>
          <p:cNvPr id="5" name="TextBox 4">
            <a:extLst>
              <a:ext uri="{FF2B5EF4-FFF2-40B4-BE49-F238E27FC236}">
                <a16:creationId xmlns:a16="http://schemas.microsoft.com/office/drawing/2014/main" id="{714160AC-1879-0322-7E47-5F0DD9E37BC7}"/>
              </a:ext>
            </a:extLst>
          </p:cNvPr>
          <p:cNvSpPr txBox="1"/>
          <p:nvPr/>
        </p:nvSpPr>
        <p:spPr>
          <a:xfrm>
            <a:off x="365760" y="2454980"/>
            <a:ext cx="955040" cy="523220"/>
          </a:xfrm>
          <a:prstGeom prst="rect">
            <a:avLst/>
          </a:prstGeom>
          <a:noFill/>
        </p:spPr>
        <p:txBody>
          <a:bodyPr wrap="square" rtlCol="0">
            <a:spAutoFit/>
          </a:bodyPr>
          <a:lstStyle/>
          <a:p>
            <a:r>
              <a:rPr lang="en-GB" sz="2800">
                <a:solidFill>
                  <a:schemeClr val="bg1"/>
                </a:solidFill>
              </a:rPr>
              <a:t>2007</a:t>
            </a:r>
          </a:p>
        </p:txBody>
      </p:sp>
      <p:sp>
        <p:nvSpPr>
          <p:cNvPr id="6" name="TextBox 5">
            <a:extLst>
              <a:ext uri="{FF2B5EF4-FFF2-40B4-BE49-F238E27FC236}">
                <a16:creationId xmlns:a16="http://schemas.microsoft.com/office/drawing/2014/main" id="{81B35ED7-5938-C7C6-6CE7-2EAC0848DF33}"/>
              </a:ext>
            </a:extLst>
          </p:cNvPr>
          <p:cNvSpPr txBox="1"/>
          <p:nvPr/>
        </p:nvSpPr>
        <p:spPr>
          <a:xfrm>
            <a:off x="365760" y="3633500"/>
            <a:ext cx="955040" cy="523220"/>
          </a:xfrm>
          <a:prstGeom prst="rect">
            <a:avLst/>
          </a:prstGeom>
          <a:noFill/>
        </p:spPr>
        <p:txBody>
          <a:bodyPr wrap="square" rtlCol="0">
            <a:spAutoFit/>
          </a:bodyPr>
          <a:lstStyle/>
          <a:p>
            <a:r>
              <a:rPr lang="en-GB" sz="2800">
                <a:solidFill>
                  <a:schemeClr val="bg1"/>
                </a:solidFill>
              </a:rPr>
              <a:t>2010</a:t>
            </a:r>
          </a:p>
        </p:txBody>
      </p:sp>
      <p:sp>
        <p:nvSpPr>
          <p:cNvPr id="7" name="TextBox 6">
            <a:extLst>
              <a:ext uri="{FF2B5EF4-FFF2-40B4-BE49-F238E27FC236}">
                <a16:creationId xmlns:a16="http://schemas.microsoft.com/office/drawing/2014/main" id="{FEFC2BAF-BAEB-851C-D39F-202160FFE71E}"/>
              </a:ext>
            </a:extLst>
          </p:cNvPr>
          <p:cNvSpPr txBox="1"/>
          <p:nvPr/>
        </p:nvSpPr>
        <p:spPr>
          <a:xfrm>
            <a:off x="365760" y="4805721"/>
            <a:ext cx="955040" cy="523220"/>
          </a:xfrm>
          <a:prstGeom prst="rect">
            <a:avLst/>
          </a:prstGeom>
          <a:noFill/>
        </p:spPr>
        <p:txBody>
          <a:bodyPr wrap="square" rtlCol="0">
            <a:spAutoFit/>
          </a:bodyPr>
          <a:lstStyle/>
          <a:p>
            <a:r>
              <a:rPr lang="en-GB" sz="2800">
                <a:solidFill>
                  <a:schemeClr val="bg1"/>
                </a:solidFill>
              </a:rPr>
              <a:t>2013</a:t>
            </a:r>
          </a:p>
        </p:txBody>
      </p:sp>
      <p:sp>
        <p:nvSpPr>
          <p:cNvPr id="8" name="TextBox 7">
            <a:extLst>
              <a:ext uri="{FF2B5EF4-FFF2-40B4-BE49-F238E27FC236}">
                <a16:creationId xmlns:a16="http://schemas.microsoft.com/office/drawing/2014/main" id="{AE24E794-35EF-691F-5CF0-3CF3EBF504AF}"/>
              </a:ext>
            </a:extLst>
          </p:cNvPr>
          <p:cNvSpPr txBox="1"/>
          <p:nvPr/>
        </p:nvSpPr>
        <p:spPr>
          <a:xfrm>
            <a:off x="365760" y="5984241"/>
            <a:ext cx="955040" cy="523220"/>
          </a:xfrm>
          <a:prstGeom prst="rect">
            <a:avLst/>
          </a:prstGeom>
          <a:noFill/>
        </p:spPr>
        <p:txBody>
          <a:bodyPr wrap="square" rtlCol="0">
            <a:spAutoFit/>
          </a:bodyPr>
          <a:lstStyle/>
          <a:p>
            <a:r>
              <a:rPr lang="en-GB" sz="2800">
                <a:solidFill>
                  <a:schemeClr val="bg1"/>
                </a:solidFill>
              </a:rPr>
              <a:t>2017</a:t>
            </a:r>
          </a:p>
        </p:txBody>
      </p:sp>
      <p:sp>
        <p:nvSpPr>
          <p:cNvPr id="9" name="TextBox 8">
            <a:extLst>
              <a:ext uri="{FF2B5EF4-FFF2-40B4-BE49-F238E27FC236}">
                <a16:creationId xmlns:a16="http://schemas.microsoft.com/office/drawing/2014/main" id="{111EC704-89DC-FDBB-0403-E76D9969C50B}"/>
              </a:ext>
            </a:extLst>
          </p:cNvPr>
          <p:cNvSpPr txBox="1"/>
          <p:nvPr/>
        </p:nvSpPr>
        <p:spPr>
          <a:xfrm>
            <a:off x="455630" y="1862570"/>
            <a:ext cx="2357120" cy="523220"/>
          </a:xfrm>
          <a:prstGeom prst="rect">
            <a:avLst/>
          </a:prstGeom>
          <a:noFill/>
        </p:spPr>
        <p:txBody>
          <a:bodyPr wrap="square" rtlCol="0">
            <a:spAutoFit/>
          </a:bodyPr>
          <a:lstStyle/>
          <a:p>
            <a:r>
              <a:rPr lang="en-GB" sz="2800">
                <a:solidFill>
                  <a:schemeClr val="bg1"/>
                </a:solidFill>
                <a:sym typeface="Wingdings" panose="05000000000000000000" pitchFamily="2" charset="2"/>
              </a:rPr>
              <a:t></a:t>
            </a:r>
            <a:endParaRPr lang="en-GB" sz="2800">
              <a:solidFill>
                <a:schemeClr val="bg1"/>
              </a:solidFill>
            </a:endParaRPr>
          </a:p>
        </p:txBody>
      </p:sp>
      <p:sp>
        <p:nvSpPr>
          <p:cNvPr id="10" name="TextBox 9">
            <a:extLst>
              <a:ext uri="{FF2B5EF4-FFF2-40B4-BE49-F238E27FC236}">
                <a16:creationId xmlns:a16="http://schemas.microsoft.com/office/drawing/2014/main" id="{1DF5F393-F474-D5B6-6F15-915203F363A0}"/>
              </a:ext>
            </a:extLst>
          </p:cNvPr>
          <p:cNvSpPr txBox="1"/>
          <p:nvPr/>
        </p:nvSpPr>
        <p:spPr>
          <a:xfrm>
            <a:off x="455630" y="3044240"/>
            <a:ext cx="2357120" cy="523220"/>
          </a:xfrm>
          <a:prstGeom prst="rect">
            <a:avLst/>
          </a:prstGeom>
          <a:noFill/>
        </p:spPr>
        <p:txBody>
          <a:bodyPr wrap="square" rtlCol="0">
            <a:spAutoFit/>
          </a:bodyPr>
          <a:lstStyle/>
          <a:p>
            <a:r>
              <a:rPr lang="en-GB" sz="2800">
                <a:solidFill>
                  <a:schemeClr val="bg1"/>
                </a:solidFill>
                <a:sym typeface="Wingdings" panose="05000000000000000000" pitchFamily="2" charset="2"/>
              </a:rPr>
              <a:t></a:t>
            </a:r>
            <a:endParaRPr lang="en-GB" sz="2800">
              <a:solidFill>
                <a:schemeClr val="bg1"/>
              </a:solidFill>
            </a:endParaRPr>
          </a:p>
        </p:txBody>
      </p:sp>
      <p:sp>
        <p:nvSpPr>
          <p:cNvPr id="11" name="TextBox 10">
            <a:extLst>
              <a:ext uri="{FF2B5EF4-FFF2-40B4-BE49-F238E27FC236}">
                <a16:creationId xmlns:a16="http://schemas.microsoft.com/office/drawing/2014/main" id="{E3159CF5-B9B6-745F-3AC1-E9C384C6B768}"/>
              </a:ext>
            </a:extLst>
          </p:cNvPr>
          <p:cNvSpPr txBox="1"/>
          <p:nvPr/>
        </p:nvSpPr>
        <p:spPr>
          <a:xfrm>
            <a:off x="506430" y="4216461"/>
            <a:ext cx="2357120" cy="523220"/>
          </a:xfrm>
          <a:prstGeom prst="rect">
            <a:avLst/>
          </a:prstGeom>
          <a:noFill/>
        </p:spPr>
        <p:txBody>
          <a:bodyPr wrap="square" rtlCol="0">
            <a:spAutoFit/>
          </a:bodyPr>
          <a:lstStyle/>
          <a:p>
            <a:r>
              <a:rPr lang="en-GB" sz="2800">
                <a:solidFill>
                  <a:schemeClr val="bg1"/>
                </a:solidFill>
                <a:sym typeface="Wingdings" panose="05000000000000000000" pitchFamily="2" charset="2"/>
              </a:rPr>
              <a:t></a:t>
            </a:r>
            <a:endParaRPr lang="en-GB" sz="2800">
              <a:solidFill>
                <a:schemeClr val="bg1"/>
              </a:solidFill>
            </a:endParaRPr>
          </a:p>
        </p:txBody>
      </p:sp>
      <p:sp>
        <p:nvSpPr>
          <p:cNvPr id="12" name="TextBox 11">
            <a:extLst>
              <a:ext uri="{FF2B5EF4-FFF2-40B4-BE49-F238E27FC236}">
                <a16:creationId xmlns:a16="http://schemas.microsoft.com/office/drawing/2014/main" id="{E0617819-AC1F-6657-2212-9EAA9D26013B}"/>
              </a:ext>
            </a:extLst>
          </p:cNvPr>
          <p:cNvSpPr txBox="1"/>
          <p:nvPr/>
        </p:nvSpPr>
        <p:spPr>
          <a:xfrm>
            <a:off x="455630" y="5388682"/>
            <a:ext cx="2357120" cy="523220"/>
          </a:xfrm>
          <a:prstGeom prst="rect">
            <a:avLst/>
          </a:prstGeom>
          <a:noFill/>
        </p:spPr>
        <p:txBody>
          <a:bodyPr wrap="square" rtlCol="0">
            <a:spAutoFit/>
          </a:bodyPr>
          <a:lstStyle/>
          <a:p>
            <a:r>
              <a:rPr lang="en-GB" sz="2800">
                <a:solidFill>
                  <a:schemeClr val="bg1"/>
                </a:solidFill>
                <a:sym typeface="Wingdings" panose="05000000000000000000" pitchFamily="2" charset="2"/>
              </a:rPr>
              <a:t></a:t>
            </a:r>
            <a:endParaRPr lang="en-GB" sz="2800">
              <a:solidFill>
                <a:schemeClr val="bg1"/>
              </a:solidFill>
            </a:endParaRPr>
          </a:p>
        </p:txBody>
      </p:sp>
      <p:pic>
        <p:nvPicPr>
          <p:cNvPr id="13" name="Picture 12">
            <a:extLst>
              <a:ext uri="{FF2B5EF4-FFF2-40B4-BE49-F238E27FC236}">
                <a16:creationId xmlns:a16="http://schemas.microsoft.com/office/drawing/2014/main" id="{BAC8269C-407E-60AD-8BBB-C5D9899BC2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81996" y="1807656"/>
            <a:ext cx="9838855" cy="4940968"/>
          </a:xfrm>
          <a:prstGeom prst="rect">
            <a:avLst/>
          </a:prstGeom>
        </p:spPr>
      </p:pic>
    </p:spTree>
    <p:extLst>
      <p:ext uri="{BB962C8B-B14F-4D97-AF65-F5344CB8AC3E}">
        <p14:creationId xmlns:p14="http://schemas.microsoft.com/office/powerpoint/2010/main" val="120531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94E263-D5A7-1892-B1D2-E1392D93A162}"/>
              </a:ext>
            </a:extLst>
          </p:cNvPr>
          <p:cNvSpPr>
            <a:spLocks noGrp="1"/>
          </p:cNvSpPr>
          <p:nvPr>
            <p:ph type="title"/>
          </p:nvPr>
        </p:nvSpPr>
        <p:spPr>
          <a:xfrm>
            <a:off x="6574148" y="246012"/>
            <a:ext cx="5446703" cy="1325563"/>
          </a:xfrm>
          <a:solidFill>
            <a:schemeClr val="accent5">
              <a:lumMod val="50000"/>
            </a:schemeClr>
          </a:solidFill>
          <a:ln>
            <a:solidFill>
              <a:schemeClr val="accent5">
                <a:lumMod val="50000"/>
              </a:schemeClr>
            </a:solidFill>
          </a:ln>
        </p:spPr>
        <p:txBody>
          <a:bodyPr>
            <a:normAutofit/>
          </a:bodyPr>
          <a:lstStyle/>
          <a:p>
            <a:r>
              <a:rPr lang="en-GB">
                <a:solidFill>
                  <a:schemeClr val="bg1"/>
                </a:solidFill>
              </a:rPr>
              <a:t>Understandings of PL</a:t>
            </a:r>
            <a:br>
              <a:rPr lang="en-GB">
                <a:solidFill>
                  <a:schemeClr val="bg1"/>
                </a:solidFill>
              </a:rPr>
            </a:br>
            <a:r>
              <a:rPr lang="en-GB">
                <a:solidFill>
                  <a:schemeClr val="bg1"/>
                </a:solidFill>
              </a:rPr>
              <a:t>			(Global)</a:t>
            </a:r>
          </a:p>
        </p:txBody>
      </p:sp>
      <p:sp>
        <p:nvSpPr>
          <p:cNvPr id="7" name="TextBox 6">
            <a:extLst>
              <a:ext uri="{FF2B5EF4-FFF2-40B4-BE49-F238E27FC236}">
                <a16:creationId xmlns:a16="http://schemas.microsoft.com/office/drawing/2014/main" id="{FEFC2BAF-BAEB-851C-D39F-202160FFE71E}"/>
              </a:ext>
            </a:extLst>
          </p:cNvPr>
          <p:cNvSpPr txBox="1"/>
          <p:nvPr/>
        </p:nvSpPr>
        <p:spPr>
          <a:xfrm>
            <a:off x="365760" y="4805721"/>
            <a:ext cx="955040" cy="523220"/>
          </a:xfrm>
          <a:prstGeom prst="rect">
            <a:avLst/>
          </a:prstGeom>
          <a:noFill/>
        </p:spPr>
        <p:txBody>
          <a:bodyPr wrap="square" rtlCol="0">
            <a:spAutoFit/>
          </a:bodyPr>
          <a:lstStyle/>
          <a:p>
            <a:r>
              <a:rPr lang="en-GB" sz="2800">
                <a:solidFill>
                  <a:schemeClr val="bg1"/>
                </a:solidFill>
              </a:rPr>
              <a:t>2013</a:t>
            </a:r>
          </a:p>
        </p:txBody>
      </p:sp>
      <p:sp>
        <p:nvSpPr>
          <p:cNvPr id="8" name="TextBox 7">
            <a:extLst>
              <a:ext uri="{FF2B5EF4-FFF2-40B4-BE49-F238E27FC236}">
                <a16:creationId xmlns:a16="http://schemas.microsoft.com/office/drawing/2014/main" id="{AE24E794-35EF-691F-5CF0-3CF3EBF504AF}"/>
              </a:ext>
            </a:extLst>
          </p:cNvPr>
          <p:cNvSpPr txBox="1"/>
          <p:nvPr/>
        </p:nvSpPr>
        <p:spPr>
          <a:xfrm>
            <a:off x="365760" y="5984241"/>
            <a:ext cx="955040" cy="523220"/>
          </a:xfrm>
          <a:prstGeom prst="rect">
            <a:avLst/>
          </a:prstGeom>
          <a:noFill/>
        </p:spPr>
        <p:txBody>
          <a:bodyPr wrap="square" rtlCol="0">
            <a:spAutoFit/>
          </a:bodyPr>
          <a:lstStyle/>
          <a:p>
            <a:r>
              <a:rPr lang="en-GB" sz="2800">
                <a:solidFill>
                  <a:schemeClr val="bg1"/>
                </a:solidFill>
              </a:rPr>
              <a:t>2017</a:t>
            </a:r>
          </a:p>
        </p:txBody>
      </p:sp>
      <p:sp>
        <p:nvSpPr>
          <p:cNvPr id="12" name="TextBox 11">
            <a:extLst>
              <a:ext uri="{FF2B5EF4-FFF2-40B4-BE49-F238E27FC236}">
                <a16:creationId xmlns:a16="http://schemas.microsoft.com/office/drawing/2014/main" id="{E0617819-AC1F-6657-2212-9EAA9D26013B}"/>
              </a:ext>
            </a:extLst>
          </p:cNvPr>
          <p:cNvSpPr txBox="1"/>
          <p:nvPr/>
        </p:nvSpPr>
        <p:spPr>
          <a:xfrm>
            <a:off x="455630" y="5388682"/>
            <a:ext cx="2357120" cy="523220"/>
          </a:xfrm>
          <a:prstGeom prst="rect">
            <a:avLst/>
          </a:prstGeom>
          <a:noFill/>
        </p:spPr>
        <p:txBody>
          <a:bodyPr wrap="square" rtlCol="0">
            <a:spAutoFit/>
          </a:bodyPr>
          <a:lstStyle/>
          <a:p>
            <a:r>
              <a:rPr lang="en-GB" sz="2800">
                <a:solidFill>
                  <a:schemeClr val="bg1"/>
                </a:solidFill>
                <a:sym typeface="Wingdings" panose="05000000000000000000" pitchFamily="2" charset="2"/>
              </a:rPr>
              <a:t></a:t>
            </a:r>
            <a:endParaRPr lang="en-GB" sz="2800">
              <a:solidFill>
                <a:schemeClr val="bg1"/>
              </a:solidFill>
            </a:endParaRPr>
          </a:p>
        </p:txBody>
      </p:sp>
      <p:sp>
        <p:nvSpPr>
          <p:cNvPr id="14" name="Content Placeholder 2">
            <a:extLst>
              <a:ext uri="{FF2B5EF4-FFF2-40B4-BE49-F238E27FC236}">
                <a16:creationId xmlns:a16="http://schemas.microsoft.com/office/drawing/2014/main" id="{89784054-6C7D-7185-7ED4-98463D734745}"/>
              </a:ext>
            </a:extLst>
          </p:cNvPr>
          <p:cNvSpPr>
            <a:spLocks noGrp="1"/>
          </p:cNvSpPr>
          <p:nvPr>
            <p:ph idx="1"/>
          </p:nvPr>
        </p:nvSpPr>
        <p:spPr>
          <a:xfrm>
            <a:off x="5030872" y="1927989"/>
            <a:ext cx="6989979" cy="4836066"/>
          </a:xfrm>
        </p:spPr>
        <p:txBody>
          <a:bodyPr>
            <a:normAutofit fontScale="85000" lnSpcReduction="10000"/>
          </a:bodyPr>
          <a:lstStyle/>
          <a:p>
            <a:r>
              <a:rPr lang="en-US" sz="2400">
                <a:latin typeface="Arial" charset="0"/>
              </a:rPr>
              <a:t>Core:  Physical literacy is lifelong holistic learning acquired and applied in movement and physical activity contexts.</a:t>
            </a:r>
          </a:p>
          <a:p>
            <a:endParaRPr lang="en-US" sz="2400">
              <a:latin typeface="Arial" charset="0"/>
            </a:endParaRPr>
          </a:p>
          <a:p>
            <a:r>
              <a:rPr lang="en-US" sz="2400">
                <a:latin typeface="Arial" charset="0"/>
              </a:rPr>
              <a:t>Constitution :  It reflects ongoing changes integrating physical, psychological, cognitive and social capabilities. </a:t>
            </a:r>
          </a:p>
          <a:p>
            <a:endParaRPr lang="en-US" sz="2400">
              <a:latin typeface="Arial" charset="0"/>
            </a:endParaRPr>
          </a:p>
          <a:p>
            <a:r>
              <a:rPr lang="en-US" sz="2400">
                <a:latin typeface="Arial" charset="0"/>
              </a:rPr>
              <a:t>Importance:  It is vital in helping us lead healthy and fulfilling lives through movement and physical activity.</a:t>
            </a:r>
          </a:p>
          <a:p>
            <a:endParaRPr lang="en-US" sz="2400">
              <a:latin typeface="Arial" charset="0"/>
            </a:endParaRPr>
          </a:p>
          <a:p>
            <a:r>
              <a:rPr lang="en-US" sz="2400">
                <a:latin typeface="Arial" charset="0"/>
              </a:rPr>
              <a:t>Aspiration: A physically literate person is able to draw on their integrated physical, psychological, cognitive, and social capacities to support health promoting and fulfilling movement and physical activity - relative to their situation and context - throughout their lifespan</a:t>
            </a:r>
          </a:p>
          <a:p>
            <a:endParaRPr lang="en-US" sz="2400"/>
          </a:p>
        </p:txBody>
      </p:sp>
      <p:pic>
        <p:nvPicPr>
          <p:cNvPr id="15" name="Content Placeholder 3">
            <a:extLst>
              <a:ext uri="{FF2B5EF4-FFF2-40B4-BE49-F238E27FC236}">
                <a16:creationId xmlns:a16="http://schemas.microsoft.com/office/drawing/2014/main" id="{202DF9C8-114C-0542-DDF0-E1D72A8BCE5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09455" y="131974"/>
            <a:ext cx="1990290" cy="1698042"/>
          </a:xfrm>
          <a:prstGeom prst="rect">
            <a:avLst/>
          </a:prstGeom>
        </p:spPr>
      </p:pic>
      <p:pic>
        <p:nvPicPr>
          <p:cNvPr id="3" name="Picture 2">
            <a:extLst>
              <a:ext uri="{FF2B5EF4-FFF2-40B4-BE49-F238E27FC236}">
                <a16:creationId xmlns:a16="http://schemas.microsoft.com/office/drawing/2014/main" id="{578DE22D-1432-D9F1-B8AD-0C2E1EC1F1A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747" y="4479072"/>
            <a:ext cx="2217945" cy="2204936"/>
          </a:xfrm>
          <a:prstGeom prst="rect">
            <a:avLst/>
          </a:prstGeom>
        </p:spPr>
      </p:pic>
      <p:sp>
        <p:nvSpPr>
          <p:cNvPr id="13" name="TextBox 4">
            <a:extLst>
              <a:ext uri="{FF2B5EF4-FFF2-40B4-BE49-F238E27FC236}">
                <a16:creationId xmlns:a16="http://schemas.microsoft.com/office/drawing/2014/main" id="{2BEFE0CB-BBF5-58F6-29A9-6B01A27BCEC9}"/>
              </a:ext>
            </a:extLst>
          </p:cNvPr>
          <p:cNvSpPr txBox="1"/>
          <p:nvPr/>
        </p:nvSpPr>
        <p:spPr>
          <a:xfrm>
            <a:off x="1684990" y="6314676"/>
            <a:ext cx="2735236" cy="369332"/>
          </a:xfrm>
          <a:prstGeom prst="rect">
            <a:avLst/>
          </a:prstGeom>
          <a:solidFill>
            <a:schemeClr val="bg1"/>
          </a:solid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(Robinson &amp; Randall, 2016)</a:t>
            </a:r>
          </a:p>
        </p:txBody>
      </p:sp>
      <p:pic>
        <p:nvPicPr>
          <p:cNvPr id="16" name="Picture 15">
            <a:extLst>
              <a:ext uri="{FF2B5EF4-FFF2-40B4-BE49-F238E27FC236}">
                <a16:creationId xmlns:a16="http://schemas.microsoft.com/office/drawing/2014/main" id="{46CB3513-FFCA-391A-2A6D-6EF575B436E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34190" y="1927989"/>
            <a:ext cx="2357120" cy="2445355"/>
          </a:xfrm>
          <a:prstGeom prst="rect">
            <a:avLst/>
          </a:prstGeom>
        </p:spPr>
      </p:pic>
      <p:sp>
        <p:nvSpPr>
          <p:cNvPr id="17" name="TextBox 4">
            <a:extLst>
              <a:ext uri="{FF2B5EF4-FFF2-40B4-BE49-F238E27FC236}">
                <a16:creationId xmlns:a16="http://schemas.microsoft.com/office/drawing/2014/main" id="{C449791C-8E1C-9047-5D60-0676C6E2D645}"/>
              </a:ext>
            </a:extLst>
          </p:cNvPr>
          <p:cNvSpPr txBox="1"/>
          <p:nvPr/>
        </p:nvSpPr>
        <p:spPr>
          <a:xfrm>
            <a:off x="1749039" y="4216461"/>
            <a:ext cx="3209932" cy="646331"/>
          </a:xfrm>
          <a:prstGeom prst="rect">
            <a:avLst/>
          </a:prstGeom>
          <a:solidFill>
            <a:schemeClr val="bg1"/>
          </a:solid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(Healthy Active Living and Obesity Research Group, 2016)</a:t>
            </a:r>
          </a:p>
        </p:txBody>
      </p:sp>
      <p:sp>
        <p:nvSpPr>
          <p:cNvPr id="18" name="TextBox 7">
            <a:extLst>
              <a:ext uri="{FF2B5EF4-FFF2-40B4-BE49-F238E27FC236}">
                <a16:creationId xmlns:a16="http://schemas.microsoft.com/office/drawing/2014/main" id="{449D6889-A633-682E-27F5-770D4B376F1A}"/>
              </a:ext>
            </a:extLst>
          </p:cNvPr>
          <p:cNvSpPr txBox="1"/>
          <p:nvPr/>
        </p:nvSpPr>
        <p:spPr>
          <a:xfrm>
            <a:off x="4200115" y="113125"/>
            <a:ext cx="2285306" cy="369332"/>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(Sport Australia, 2019)</a:t>
            </a:r>
          </a:p>
        </p:txBody>
      </p:sp>
    </p:spTree>
    <p:extLst>
      <p:ext uri="{BB962C8B-B14F-4D97-AF65-F5344CB8AC3E}">
        <p14:creationId xmlns:p14="http://schemas.microsoft.com/office/powerpoint/2010/main" val="32739829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94E263-D5A7-1892-B1D2-E1392D93A162}"/>
              </a:ext>
            </a:extLst>
          </p:cNvPr>
          <p:cNvSpPr>
            <a:spLocks noGrp="1"/>
          </p:cNvSpPr>
          <p:nvPr>
            <p:ph type="title"/>
          </p:nvPr>
        </p:nvSpPr>
        <p:spPr>
          <a:xfrm>
            <a:off x="6574148" y="246012"/>
            <a:ext cx="5446703" cy="1325563"/>
          </a:xfrm>
          <a:solidFill>
            <a:schemeClr val="accent5">
              <a:lumMod val="50000"/>
            </a:schemeClr>
          </a:solidFill>
          <a:ln>
            <a:solidFill>
              <a:schemeClr val="accent5">
                <a:lumMod val="50000"/>
              </a:schemeClr>
            </a:solidFill>
          </a:ln>
        </p:spPr>
        <p:txBody>
          <a:bodyPr>
            <a:normAutofit/>
          </a:bodyPr>
          <a:lstStyle/>
          <a:p>
            <a:r>
              <a:rPr lang="en-GB">
                <a:solidFill>
                  <a:schemeClr val="bg1"/>
                </a:solidFill>
              </a:rPr>
              <a:t>Understandings of PL</a:t>
            </a:r>
            <a:br>
              <a:rPr lang="en-GB">
                <a:solidFill>
                  <a:schemeClr val="bg1"/>
                </a:solidFill>
              </a:rPr>
            </a:br>
            <a:r>
              <a:rPr lang="en-GB">
                <a:solidFill>
                  <a:schemeClr val="bg1"/>
                </a:solidFill>
              </a:rPr>
              <a:t>			(Global)</a:t>
            </a:r>
          </a:p>
        </p:txBody>
      </p:sp>
      <p:sp>
        <p:nvSpPr>
          <p:cNvPr id="3" name="Content Placeholder 2">
            <a:extLst>
              <a:ext uri="{FF2B5EF4-FFF2-40B4-BE49-F238E27FC236}">
                <a16:creationId xmlns:a16="http://schemas.microsoft.com/office/drawing/2014/main" id="{807D5A5D-AF97-1F89-AF0F-12AC3B2A26FF}"/>
              </a:ext>
            </a:extLst>
          </p:cNvPr>
          <p:cNvSpPr>
            <a:spLocks noGrp="1"/>
          </p:cNvSpPr>
          <p:nvPr>
            <p:ph idx="1"/>
          </p:nvPr>
        </p:nvSpPr>
        <p:spPr>
          <a:xfrm>
            <a:off x="3281681" y="2032000"/>
            <a:ext cx="8739170" cy="4579987"/>
          </a:xfrm>
        </p:spPr>
        <p:txBody>
          <a:bodyPr>
            <a:normAutofit/>
          </a:bodyPr>
          <a:lstStyle/>
          <a:p>
            <a:r>
              <a:rPr lang="en-GB" sz="3200"/>
              <a:t>What are the commonalities in the definitions?</a:t>
            </a:r>
          </a:p>
          <a:p>
            <a:pPr lvl="1"/>
            <a:r>
              <a:rPr lang="en-GB" sz="2800"/>
              <a:t>Lifelong</a:t>
            </a:r>
          </a:p>
          <a:p>
            <a:pPr lvl="1"/>
            <a:r>
              <a:rPr lang="en-GB" sz="2800"/>
              <a:t>Multiple domains</a:t>
            </a:r>
          </a:p>
          <a:p>
            <a:pPr lvl="1"/>
            <a:r>
              <a:rPr lang="en-GB" sz="2800"/>
              <a:t>Lead fulfilling lives</a:t>
            </a:r>
          </a:p>
          <a:p>
            <a:pPr lvl="1"/>
            <a:r>
              <a:rPr lang="en-GB" sz="2800"/>
              <a:t>Unique to each person</a:t>
            </a:r>
          </a:p>
          <a:p>
            <a:pPr lvl="1"/>
            <a:r>
              <a:rPr lang="en-GB" sz="2800"/>
              <a:t>Full fill own potential</a:t>
            </a:r>
          </a:p>
        </p:txBody>
      </p:sp>
      <p:sp>
        <p:nvSpPr>
          <p:cNvPr id="4" name="TextBox 3">
            <a:extLst>
              <a:ext uri="{FF2B5EF4-FFF2-40B4-BE49-F238E27FC236}">
                <a16:creationId xmlns:a16="http://schemas.microsoft.com/office/drawing/2014/main" id="{234D773E-CDB6-0FC4-DF1F-EFB5E4C369DC}"/>
              </a:ext>
            </a:extLst>
          </p:cNvPr>
          <p:cNvSpPr txBox="1"/>
          <p:nvPr/>
        </p:nvSpPr>
        <p:spPr>
          <a:xfrm>
            <a:off x="365760" y="1276460"/>
            <a:ext cx="955040" cy="523220"/>
          </a:xfrm>
          <a:prstGeom prst="rect">
            <a:avLst/>
          </a:prstGeom>
          <a:noFill/>
          <a:ln w="57150">
            <a:noFill/>
          </a:ln>
        </p:spPr>
        <p:txBody>
          <a:bodyPr wrap="square" rtlCol="0">
            <a:spAutoFit/>
          </a:bodyPr>
          <a:lstStyle/>
          <a:p>
            <a:r>
              <a:rPr lang="en-GB" sz="2800">
                <a:solidFill>
                  <a:schemeClr val="bg1"/>
                </a:solidFill>
              </a:rPr>
              <a:t>2001</a:t>
            </a:r>
          </a:p>
        </p:txBody>
      </p:sp>
      <p:sp>
        <p:nvSpPr>
          <p:cNvPr id="5" name="TextBox 4">
            <a:extLst>
              <a:ext uri="{FF2B5EF4-FFF2-40B4-BE49-F238E27FC236}">
                <a16:creationId xmlns:a16="http://schemas.microsoft.com/office/drawing/2014/main" id="{714160AC-1879-0322-7E47-5F0DD9E37BC7}"/>
              </a:ext>
            </a:extLst>
          </p:cNvPr>
          <p:cNvSpPr txBox="1"/>
          <p:nvPr/>
        </p:nvSpPr>
        <p:spPr>
          <a:xfrm>
            <a:off x="365760" y="2454980"/>
            <a:ext cx="955040" cy="523220"/>
          </a:xfrm>
          <a:prstGeom prst="rect">
            <a:avLst/>
          </a:prstGeom>
          <a:noFill/>
        </p:spPr>
        <p:txBody>
          <a:bodyPr wrap="square" rtlCol="0">
            <a:spAutoFit/>
          </a:bodyPr>
          <a:lstStyle/>
          <a:p>
            <a:r>
              <a:rPr lang="en-GB" sz="2800">
                <a:solidFill>
                  <a:schemeClr val="bg1"/>
                </a:solidFill>
              </a:rPr>
              <a:t>2007</a:t>
            </a:r>
          </a:p>
        </p:txBody>
      </p:sp>
      <p:sp>
        <p:nvSpPr>
          <p:cNvPr id="6" name="TextBox 5">
            <a:extLst>
              <a:ext uri="{FF2B5EF4-FFF2-40B4-BE49-F238E27FC236}">
                <a16:creationId xmlns:a16="http://schemas.microsoft.com/office/drawing/2014/main" id="{81B35ED7-5938-C7C6-6CE7-2EAC0848DF33}"/>
              </a:ext>
            </a:extLst>
          </p:cNvPr>
          <p:cNvSpPr txBox="1"/>
          <p:nvPr/>
        </p:nvSpPr>
        <p:spPr>
          <a:xfrm>
            <a:off x="365760" y="3633500"/>
            <a:ext cx="955040" cy="523220"/>
          </a:xfrm>
          <a:prstGeom prst="rect">
            <a:avLst/>
          </a:prstGeom>
          <a:noFill/>
        </p:spPr>
        <p:txBody>
          <a:bodyPr wrap="square" rtlCol="0">
            <a:spAutoFit/>
          </a:bodyPr>
          <a:lstStyle/>
          <a:p>
            <a:r>
              <a:rPr lang="en-GB" sz="2800">
                <a:solidFill>
                  <a:schemeClr val="bg1"/>
                </a:solidFill>
              </a:rPr>
              <a:t>2010</a:t>
            </a:r>
          </a:p>
        </p:txBody>
      </p:sp>
      <p:sp>
        <p:nvSpPr>
          <p:cNvPr id="7" name="TextBox 6">
            <a:extLst>
              <a:ext uri="{FF2B5EF4-FFF2-40B4-BE49-F238E27FC236}">
                <a16:creationId xmlns:a16="http://schemas.microsoft.com/office/drawing/2014/main" id="{FEFC2BAF-BAEB-851C-D39F-202160FFE71E}"/>
              </a:ext>
            </a:extLst>
          </p:cNvPr>
          <p:cNvSpPr txBox="1"/>
          <p:nvPr/>
        </p:nvSpPr>
        <p:spPr>
          <a:xfrm>
            <a:off x="365760" y="4805721"/>
            <a:ext cx="955040" cy="523220"/>
          </a:xfrm>
          <a:prstGeom prst="rect">
            <a:avLst/>
          </a:prstGeom>
          <a:noFill/>
        </p:spPr>
        <p:txBody>
          <a:bodyPr wrap="square" rtlCol="0">
            <a:spAutoFit/>
          </a:bodyPr>
          <a:lstStyle/>
          <a:p>
            <a:r>
              <a:rPr lang="en-GB" sz="2800">
                <a:solidFill>
                  <a:schemeClr val="bg1"/>
                </a:solidFill>
              </a:rPr>
              <a:t>2013</a:t>
            </a:r>
          </a:p>
        </p:txBody>
      </p:sp>
      <p:sp>
        <p:nvSpPr>
          <p:cNvPr id="8" name="TextBox 7">
            <a:extLst>
              <a:ext uri="{FF2B5EF4-FFF2-40B4-BE49-F238E27FC236}">
                <a16:creationId xmlns:a16="http://schemas.microsoft.com/office/drawing/2014/main" id="{AE24E794-35EF-691F-5CF0-3CF3EBF504AF}"/>
              </a:ext>
            </a:extLst>
          </p:cNvPr>
          <p:cNvSpPr txBox="1"/>
          <p:nvPr/>
        </p:nvSpPr>
        <p:spPr>
          <a:xfrm>
            <a:off x="365760" y="5984241"/>
            <a:ext cx="955040" cy="523220"/>
          </a:xfrm>
          <a:prstGeom prst="rect">
            <a:avLst/>
          </a:prstGeom>
          <a:noFill/>
        </p:spPr>
        <p:txBody>
          <a:bodyPr wrap="square" rtlCol="0">
            <a:spAutoFit/>
          </a:bodyPr>
          <a:lstStyle/>
          <a:p>
            <a:r>
              <a:rPr lang="en-GB" sz="2800">
                <a:solidFill>
                  <a:schemeClr val="bg1"/>
                </a:solidFill>
              </a:rPr>
              <a:t>2017</a:t>
            </a:r>
          </a:p>
        </p:txBody>
      </p:sp>
      <p:sp>
        <p:nvSpPr>
          <p:cNvPr id="9" name="TextBox 8">
            <a:extLst>
              <a:ext uri="{FF2B5EF4-FFF2-40B4-BE49-F238E27FC236}">
                <a16:creationId xmlns:a16="http://schemas.microsoft.com/office/drawing/2014/main" id="{111EC704-89DC-FDBB-0403-E76D9969C50B}"/>
              </a:ext>
            </a:extLst>
          </p:cNvPr>
          <p:cNvSpPr txBox="1"/>
          <p:nvPr/>
        </p:nvSpPr>
        <p:spPr>
          <a:xfrm>
            <a:off x="455630" y="1862570"/>
            <a:ext cx="2357120" cy="523220"/>
          </a:xfrm>
          <a:prstGeom prst="rect">
            <a:avLst/>
          </a:prstGeom>
          <a:noFill/>
        </p:spPr>
        <p:txBody>
          <a:bodyPr wrap="square" rtlCol="0">
            <a:spAutoFit/>
          </a:bodyPr>
          <a:lstStyle/>
          <a:p>
            <a:r>
              <a:rPr lang="en-GB" sz="2800">
                <a:solidFill>
                  <a:schemeClr val="bg1"/>
                </a:solidFill>
                <a:sym typeface="Wingdings" panose="05000000000000000000" pitchFamily="2" charset="2"/>
              </a:rPr>
              <a:t></a:t>
            </a:r>
            <a:endParaRPr lang="en-GB" sz="2800">
              <a:solidFill>
                <a:schemeClr val="bg1"/>
              </a:solidFill>
            </a:endParaRPr>
          </a:p>
        </p:txBody>
      </p:sp>
      <p:sp>
        <p:nvSpPr>
          <p:cNvPr id="10" name="TextBox 9">
            <a:extLst>
              <a:ext uri="{FF2B5EF4-FFF2-40B4-BE49-F238E27FC236}">
                <a16:creationId xmlns:a16="http://schemas.microsoft.com/office/drawing/2014/main" id="{1DF5F393-F474-D5B6-6F15-915203F363A0}"/>
              </a:ext>
            </a:extLst>
          </p:cNvPr>
          <p:cNvSpPr txBox="1"/>
          <p:nvPr/>
        </p:nvSpPr>
        <p:spPr>
          <a:xfrm>
            <a:off x="455630" y="3044240"/>
            <a:ext cx="2357120" cy="523220"/>
          </a:xfrm>
          <a:prstGeom prst="rect">
            <a:avLst/>
          </a:prstGeom>
          <a:noFill/>
        </p:spPr>
        <p:txBody>
          <a:bodyPr wrap="square" rtlCol="0">
            <a:spAutoFit/>
          </a:bodyPr>
          <a:lstStyle/>
          <a:p>
            <a:r>
              <a:rPr lang="en-GB" sz="2800">
                <a:solidFill>
                  <a:schemeClr val="bg1"/>
                </a:solidFill>
                <a:sym typeface="Wingdings" panose="05000000000000000000" pitchFamily="2" charset="2"/>
              </a:rPr>
              <a:t></a:t>
            </a:r>
            <a:endParaRPr lang="en-GB" sz="2800">
              <a:solidFill>
                <a:schemeClr val="bg1"/>
              </a:solidFill>
            </a:endParaRPr>
          </a:p>
        </p:txBody>
      </p:sp>
      <p:sp>
        <p:nvSpPr>
          <p:cNvPr id="11" name="TextBox 10">
            <a:extLst>
              <a:ext uri="{FF2B5EF4-FFF2-40B4-BE49-F238E27FC236}">
                <a16:creationId xmlns:a16="http://schemas.microsoft.com/office/drawing/2014/main" id="{E3159CF5-B9B6-745F-3AC1-E9C384C6B768}"/>
              </a:ext>
            </a:extLst>
          </p:cNvPr>
          <p:cNvSpPr txBox="1"/>
          <p:nvPr/>
        </p:nvSpPr>
        <p:spPr>
          <a:xfrm>
            <a:off x="506430" y="4216461"/>
            <a:ext cx="2357120" cy="523220"/>
          </a:xfrm>
          <a:prstGeom prst="rect">
            <a:avLst/>
          </a:prstGeom>
          <a:noFill/>
        </p:spPr>
        <p:txBody>
          <a:bodyPr wrap="square" rtlCol="0">
            <a:spAutoFit/>
          </a:bodyPr>
          <a:lstStyle/>
          <a:p>
            <a:r>
              <a:rPr lang="en-GB" sz="2800">
                <a:solidFill>
                  <a:schemeClr val="bg1"/>
                </a:solidFill>
                <a:sym typeface="Wingdings" panose="05000000000000000000" pitchFamily="2" charset="2"/>
              </a:rPr>
              <a:t></a:t>
            </a:r>
            <a:endParaRPr lang="en-GB" sz="2800">
              <a:solidFill>
                <a:schemeClr val="bg1"/>
              </a:solidFill>
            </a:endParaRPr>
          </a:p>
        </p:txBody>
      </p:sp>
      <p:sp>
        <p:nvSpPr>
          <p:cNvPr id="12" name="TextBox 11">
            <a:extLst>
              <a:ext uri="{FF2B5EF4-FFF2-40B4-BE49-F238E27FC236}">
                <a16:creationId xmlns:a16="http://schemas.microsoft.com/office/drawing/2014/main" id="{E0617819-AC1F-6657-2212-9EAA9D26013B}"/>
              </a:ext>
            </a:extLst>
          </p:cNvPr>
          <p:cNvSpPr txBox="1"/>
          <p:nvPr/>
        </p:nvSpPr>
        <p:spPr>
          <a:xfrm>
            <a:off x="455630" y="5388682"/>
            <a:ext cx="2357120" cy="523220"/>
          </a:xfrm>
          <a:prstGeom prst="rect">
            <a:avLst/>
          </a:prstGeom>
          <a:noFill/>
        </p:spPr>
        <p:txBody>
          <a:bodyPr wrap="square" rtlCol="0">
            <a:spAutoFit/>
          </a:bodyPr>
          <a:lstStyle/>
          <a:p>
            <a:r>
              <a:rPr lang="en-GB" sz="2800">
                <a:solidFill>
                  <a:schemeClr val="bg1"/>
                </a:solidFill>
                <a:sym typeface="Wingdings" panose="05000000000000000000" pitchFamily="2" charset="2"/>
              </a:rPr>
              <a:t></a:t>
            </a:r>
            <a:endParaRPr lang="en-GB" sz="2800">
              <a:solidFill>
                <a:schemeClr val="bg1"/>
              </a:solidFill>
            </a:endParaRPr>
          </a:p>
        </p:txBody>
      </p:sp>
      <p:pic>
        <p:nvPicPr>
          <p:cNvPr id="15" name="Picture 10" descr="disabled-activity-612x300.jpg">
            <a:extLst>
              <a:ext uri="{FF2B5EF4-FFF2-40B4-BE49-F238E27FC236}">
                <a16:creationId xmlns:a16="http://schemas.microsoft.com/office/drawing/2014/main" id="{599DC01D-5091-38B6-3802-FC5D646D8A78}"/>
              </a:ext>
            </a:extLst>
          </p:cNvPr>
          <p:cNvPicPr>
            <a:picLocks noChangeAspect="1"/>
          </p:cNvPicPr>
          <p:nvPr/>
        </p:nvPicPr>
        <p:blipFill rotWithShape="1">
          <a:blip r:embed="rId3">
            <a:extLst>
              <a:ext uri="{28A0092B-C50C-407E-A947-70E740481C1C}">
                <a14:useLocalDpi xmlns:a14="http://schemas.microsoft.com/office/drawing/2010/main" val="0"/>
              </a:ext>
            </a:extLst>
          </a:blip>
          <a:srcRect l="11729" r="506"/>
          <a:stretch/>
        </p:blipFill>
        <p:spPr bwMode="auto">
          <a:xfrm>
            <a:off x="3112009" y="5227792"/>
            <a:ext cx="2423009" cy="135279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1">
            <a:extLst>
              <a:ext uri="{FF2B5EF4-FFF2-40B4-BE49-F238E27FC236}">
                <a16:creationId xmlns:a16="http://schemas.microsoft.com/office/drawing/2014/main" id="{5F3BF22C-4FB5-C54E-F97E-123DB94EF4E5}"/>
              </a:ext>
            </a:extLst>
          </p:cNvPr>
          <p:cNvPicPr>
            <a:picLocks noChangeAspect="1"/>
          </p:cNvPicPr>
          <p:nvPr/>
        </p:nvPicPr>
        <p:blipFill rotWithShape="1">
          <a:blip r:embed="rId4">
            <a:extLst>
              <a:ext uri="{28A0092B-C50C-407E-A947-70E740481C1C}">
                <a14:useLocalDpi xmlns:a14="http://schemas.microsoft.com/office/drawing/2010/main" val="0"/>
              </a:ext>
            </a:extLst>
          </a:blip>
          <a:srcRect t="5064" r="-1" b="584"/>
          <a:stretch/>
        </p:blipFill>
        <p:spPr bwMode="auto">
          <a:xfrm>
            <a:off x="7583583" y="3742997"/>
            <a:ext cx="3019771" cy="1615823"/>
          </a:xfrm>
          <a:custGeom>
            <a:avLst/>
            <a:gdLst>
              <a:gd name="connsiteX0" fmla="*/ 0 w 7279913"/>
              <a:gd name="connsiteY0" fmla="*/ 0 h 3895335"/>
              <a:gd name="connsiteX1" fmla="*/ 7279913 w 7279913"/>
              <a:gd name="connsiteY1" fmla="*/ 0 h 3895335"/>
              <a:gd name="connsiteX2" fmla="*/ 7279913 w 7279913"/>
              <a:gd name="connsiteY2" fmla="*/ 3116976 h 3895335"/>
              <a:gd name="connsiteX3" fmla="*/ 5011287 w 7279913"/>
              <a:gd name="connsiteY3" fmla="*/ 3116976 h 3895335"/>
              <a:gd name="connsiteX4" fmla="*/ 5011287 w 7279913"/>
              <a:gd name="connsiteY4" fmla="*/ 3895335 h 3895335"/>
              <a:gd name="connsiteX5" fmla="*/ 0 w 7279913"/>
              <a:gd name="connsiteY5" fmla="*/ 3895335 h 38953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79913" h="3895335">
                <a:moveTo>
                  <a:pt x="0" y="0"/>
                </a:moveTo>
                <a:lnTo>
                  <a:pt x="7279913" y="0"/>
                </a:lnTo>
                <a:lnTo>
                  <a:pt x="7279913" y="3116976"/>
                </a:lnTo>
                <a:lnTo>
                  <a:pt x="5011287" y="3116976"/>
                </a:lnTo>
                <a:lnTo>
                  <a:pt x="5011287" y="3895335"/>
                </a:lnTo>
                <a:lnTo>
                  <a:pt x="0" y="3895335"/>
                </a:ln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Content Placeholder 3">
            <a:extLst>
              <a:ext uri="{FF2B5EF4-FFF2-40B4-BE49-F238E27FC236}">
                <a16:creationId xmlns:a16="http://schemas.microsoft.com/office/drawing/2014/main" id="{96E9B7C6-A022-9C91-03E1-00942BBC5FF9}"/>
              </a:ext>
            </a:extLst>
          </p:cNvPr>
          <p:cNvPicPr>
            <a:picLocks noChangeAspect="1"/>
          </p:cNvPicPr>
          <p:nvPr/>
        </p:nvPicPr>
        <p:blipFill rotWithShape="1">
          <a:blip r:embed="rId5">
            <a:extLst>
              <a:ext uri="{28A0092B-C50C-407E-A947-70E740481C1C}">
                <a14:useLocalDpi xmlns:a14="http://schemas.microsoft.com/office/drawing/2010/main" val="0"/>
              </a:ext>
            </a:extLst>
          </a:blip>
          <a:srcRect r="3" b="14284"/>
          <a:stretch/>
        </p:blipFill>
        <p:spPr>
          <a:xfrm>
            <a:off x="9586065" y="4953723"/>
            <a:ext cx="2402877" cy="1727427"/>
          </a:xfrm>
          <a:prstGeom prst="rect">
            <a:avLst/>
          </a:prstGeom>
        </p:spPr>
      </p:pic>
      <p:pic>
        <p:nvPicPr>
          <p:cNvPr id="17" name="Content Placeholder 2">
            <a:extLst>
              <a:ext uri="{FF2B5EF4-FFF2-40B4-BE49-F238E27FC236}">
                <a16:creationId xmlns:a16="http://schemas.microsoft.com/office/drawing/2014/main" id="{32AFEE61-2E66-BD33-310D-240758280203}"/>
              </a:ext>
            </a:extLst>
          </p:cNvPr>
          <p:cNvPicPr>
            <a:picLocks noGrp="1" noChangeAspect="1"/>
          </p:cNvPicPr>
          <p:nvPr/>
        </p:nvPicPr>
        <p:blipFill rotWithShape="1">
          <a:blip r:embed="rId6" cstate="print">
            <a:extLst>
              <a:ext uri="{28A0092B-C50C-407E-A947-70E740481C1C}">
                <a14:useLocalDpi xmlns:a14="http://schemas.microsoft.com/office/drawing/2010/main" val="0"/>
              </a:ext>
            </a:extLst>
          </a:blip>
          <a:srcRect t="14761" r="-3" b="3956"/>
          <a:stretch/>
        </p:blipFill>
        <p:spPr bwMode="auto">
          <a:xfrm>
            <a:off x="6284395" y="5293773"/>
            <a:ext cx="2428551" cy="135279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pic>
    </p:spTree>
    <p:extLst>
      <p:ext uri="{BB962C8B-B14F-4D97-AF65-F5344CB8AC3E}">
        <p14:creationId xmlns:p14="http://schemas.microsoft.com/office/powerpoint/2010/main" val="1257664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94E263-D5A7-1892-B1D2-E1392D93A162}"/>
              </a:ext>
            </a:extLst>
          </p:cNvPr>
          <p:cNvSpPr>
            <a:spLocks noGrp="1"/>
          </p:cNvSpPr>
          <p:nvPr>
            <p:ph type="title"/>
          </p:nvPr>
        </p:nvSpPr>
        <p:spPr/>
        <p:txBody>
          <a:bodyPr>
            <a:normAutofit/>
          </a:bodyPr>
          <a:lstStyle/>
          <a:p>
            <a:r>
              <a:rPr lang="en-GB"/>
              <a:t>Development and Uses</a:t>
            </a:r>
            <a:br>
              <a:rPr lang="en-GB"/>
            </a:br>
            <a:r>
              <a:rPr lang="en-GB"/>
              <a:t>Understanding PL as an individual Journey</a:t>
            </a:r>
          </a:p>
        </p:txBody>
      </p:sp>
      <p:sp>
        <p:nvSpPr>
          <p:cNvPr id="6" name="Content Placeholder 4">
            <a:extLst>
              <a:ext uri="{FF2B5EF4-FFF2-40B4-BE49-F238E27FC236}">
                <a16:creationId xmlns:a16="http://schemas.microsoft.com/office/drawing/2014/main" id="{C424F0D1-81C1-8D22-394C-82175A054547}"/>
              </a:ext>
            </a:extLst>
          </p:cNvPr>
          <p:cNvSpPr>
            <a:spLocks noGrp="1"/>
          </p:cNvSpPr>
          <p:nvPr>
            <p:ph idx="1"/>
          </p:nvPr>
        </p:nvSpPr>
        <p:spPr>
          <a:xfrm>
            <a:off x="948475" y="1700847"/>
            <a:ext cx="3931444" cy="841772"/>
          </a:xfrm>
        </p:spPr>
        <p:txBody>
          <a:bodyPr>
            <a:normAutofit/>
          </a:bodyPr>
          <a:lstStyle/>
          <a:p>
            <a:pPr>
              <a:defRPr/>
            </a:pPr>
            <a:r>
              <a:rPr lang="en-GB" sz="1800">
                <a:latin typeface="Candara" panose="020E0502030303020204" pitchFamily="34" charset="0"/>
              </a:rPr>
              <a:t>Starts in the early years- developmental process</a:t>
            </a:r>
          </a:p>
          <a:p>
            <a:pPr marL="0" indent="0">
              <a:buNone/>
              <a:defRPr/>
            </a:pPr>
            <a:endParaRPr lang="en-GB" sz="1200"/>
          </a:p>
        </p:txBody>
      </p:sp>
      <p:pic>
        <p:nvPicPr>
          <p:cNvPr id="7" name="Picture 5">
            <a:extLst>
              <a:ext uri="{FF2B5EF4-FFF2-40B4-BE49-F238E27FC236}">
                <a16:creationId xmlns:a16="http://schemas.microsoft.com/office/drawing/2014/main" id="{23532D2D-AAE4-19EF-C917-4F033AF25D23}"/>
              </a:ext>
            </a:extLst>
          </p:cNvPr>
          <p:cNvPicPr>
            <a:picLocks noChangeAspect="1"/>
          </p:cNvPicPr>
          <p:nvPr/>
        </p:nvPicPr>
        <p:blipFill>
          <a:blip r:embed="rId3">
            <a:extLst>
              <a:ext uri="{28A0092B-C50C-407E-A947-70E740481C1C}">
                <a14:useLocalDpi xmlns:a14="http://schemas.microsoft.com/office/drawing/2010/main" val="0"/>
              </a:ext>
            </a:extLst>
          </a:blip>
          <a:srcRect l="54726" t="21362" r="22438" b="34581"/>
          <a:stretch>
            <a:fillRect/>
          </a:stretch>
        </p:blipFill>
        <p:spPr bwMode="auto">
          <a:xfrm>
            <a:off x="705581" y="2549413"/>
            <a:ext cx="1606742" cy="2215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9">
            <a:extLst>
              <a:ext uri="{FF2B5EF4-FFF2-40B4-BE49-F238E27FC236}">
                <a16:creationId xmlns:a16="http://schemas.microsoft.com/office/drawing/2014/main" id="{51420671-AA3E-2FBB-78DF-41438D2A3877}"/>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403960" y="2860651"/>
            <a:ext cx="2464199" cy="1624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0">
            <a:extLst>
              <a:ext uri="{FF2B5EF4-FFF2-40B4-BE49-F238E27FC236}">
                <a16:creationId xmlns:a16="http://schemas.microsoft.com/office/drawing/2014/main" id="{3DD8332F-FCB5-0CA6-9253-0858428900AD}"/>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0005631" y="2422781"/>
            <a:ext cx="1783073" cy="2215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Content Placeholder 4">
            <a:extLst>
              <a:ext uri="{FF2B5EF4-FFF2-40B4-BE49-F238E27FC236}">
                <a16:creationId xmlns:a16="http://schemas.microsoft.com/office/drawing/2014/main" id="{08467CBD-A1A4-B79E-28BE-B8DA66B7A7C4}"/>
              </a:ext>
            </a:extLst>
          </p:cNvPr>
          <p:cNvSpPr txBox="1">
            <a:spLocks/>
          </p:cNvSpPr>
          <p:nvPr/>
        </p:nvSpPr>
        <p:spPr bwMode="auto">
          <a:xfrm>
            <a:off x="6434202" y="1671703"/>
            <a:ext cx="4861761" cy="8417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r>
              <a:rPr lang="en-GB" altLang="en-US" sz="1800">
                <a:latin typeface="Candara" panose="020E0502030303020204" pitchFamily="34" charset="0"/>
              </a:rPr>
              <a:t>Provide supports across all phases of lifespan</a:t>
            </a:r>
          </a:p>
        </p:txBody>
      </p:sp>
      <p:sp>
        <p:nvSpPr>
          <p:cNvPr id="11" name="TextBox 12">
            <a:extLst>
              <a:ext uri="{FF2B5EF4-FFF2-40B4-BE49-F238E27FC236}">
                <a16:creationId xmlns:a16="http://schemas.microsoft.com/office/drawing/2014/main" id="{2C77E066-37FC-7833-44B4-F0F882339608}"/>
              </a:ext>
            </a:extLst>
          </p:cNvPr>
          <p:cNvSpPr txBox="1">
            <a:spLocks noChangeArrowheads="1"/>
          </p:cNvSpPr>
          <p:nvPr/>
        </p:nvSpPr>
        <p:spPr bwMode="auto">
          <a:xfrm>
            <a:off x="705581" y="4952208"/>
            <a:ext cx="1314784"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lgn="ctr">
              <a:spcBef>
                <a:spcPct val="0"/>
              </a:spcBef>
              <a:buFontTx/>
              <a:buNone/>
            </a:pPr>
            <a:r>
              <a:rPr lang="en-US" altLang="en-US" sz="1350" b="1" i="1" u="sng">
                <a:latin typeface="Candara" panose="020E0502030303020204" pitchFamily="34" charset="0"/>
              </a:rPr>
              <a:t>Preschool years</a:t>
            </a:r>
          </a:p>
        </p:txBody>
      </p:sp>
      <p:sp>
        <p:nvSpPr>
          <p:cNvPr id="12" name="TextBox 13">
            <a:extLst>
              <a:ext uri="{FF2B5EF4-FFF2-40B4-BE49-F238E27FC236}">
                <a16:creationId xmlns:a16="http://schemas.microsoft.com/office/drawing/2014/main" id="{66BCC5F3-8DFD-FCEF-4145-B0EB5388C174}"/>
              </a:ext>
            </a:extLst>
          </p:cNvPr>
          <p:cNvSpPr txBox="1">
            <a:spLocks noChangeArrowheads="1"/>
          </p:cNvSpPr>
          <p:nvPr/>
        </p:nvSpPr>
        <p:spPr bwMode="auto">
          <a:xfrm>
            <a:off x="3035508" y="2408009"/>
            <a:ext cx="1281121"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lgn="ctr">
              <a:spcBef>
                <a:spcPct val="0"/>
              </a:spcBef>
              <a:buFontTx/>
              <a:buNone/>
            </a:pPr>
            <a:r>
              <a:rPr lang="en-US" altLang="en-US" sz="1350" b="1" i="1" u="sng">
                <a:latin typeface="Candara" panose="020E0502030303020204" pitchFamily="34" charset="0"/>
              </a:rPr>
              <a:t>Primary School</a:t>
            </a:r>
          </a:p>
        </p:txBody>
      </p:sp>
      <p:sp>
        <p:nvSpPr>
          <p:cNvPr id="14" name="TextBox 14">
            <a:extLst>
              <a:ext uri="{FF2B5EF4-FFF2-40B4-BE49-F238E27FC236}">
                <a16:creationId xmlns:a16="http://schemas.microsoft.com/office/drawing/2014/main" id="{760AE5DA-F094-689F-3E80-789AD5A12386}"/>
              </a:ext>
            </a:extLst>
          </p:cNvPr>
          <p:cNvSpPr txBox="1">
            <a:spLocks noChangeArrowheads="1"/>
          </p:cNvSpPr>
          <p:nvPr/>
        </p:nvSpPr>
        <p:spPr bwMode="auto">
          <a:xfrm>
            <a:off x="5372006" y="4778484"/>
            <a:ext cx="1501378"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lgn="ctr">
              <a:spcBef>
                <a:spcPct val="0"/>
              </a:spcBef>
              <a:buFontTx/>
              <a:buNone/>
            </a:pPr>
            <a:r>
              <a:rPr lang="en-US" altLang="en-US" sz="1350" b="1" i="1" u="sng">
                <a:latin typeface="Candara" panose="020E0502030303020204" pitchFamily="34" charset="0"/>
              </a:rPr>
              <a:t>Secondary School</a:t>
            </a:r>
          </a:p>
        </p:txBody>
      </p:sp>
      <p:sp>
        <p:nvSpPr>
          <p:cNvPr id="15" name="TextBox 15">
            <a:extLst>
              <a:ext uri="{FF2B5EF4-FFF2-40B4-BE49-F238E27FC236}">
                <a16:creationId xmlns:a16="http://schemas.microsoft.com/office/drawing/2014/main" id="{4EDFEBE2-E09E-0E6B-3739-744327CC5859}"/>
              </a:ext>
            </a:extLst>
          </p:cNvPr>
          <p:cNvSpPr txBox="1">
            <a:spLocks noChangeArrowheads="1"/>
          </p:cNvSpPr>
          <p:nvPr/>
        </p:nvSpPr>
        <p:spPr bwMode="auto">
          <a:xfrm>
            <a:off x="7851804" y="2455806"/>
            <a:ext cx="1390061"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lgn="ctr">
              <a:spcBef>
                <a:spcPct val="0"/>
              </a:spcBef>
              <a:buFontTx/>
              <a:buNone/>
            </a:pPr>
            <a:r>
              <a:rPr lang="en-US" altLang="en-US" sz="1350" b="1" i="1" u="sng">
                <a:latin typeface="Candara" panose="020E0502030303020204" pitchFamily="34" charset="0"/>
              </a:rPr>
              <a:t>Adult &amp; Working</a:t>
            </a:r>
          </a:p>
        </p:txBody>
      </p:sp>
      <p:sp>
        <p:nvSpPr>
          <p:cNvPr id="16" name="TextBox 16">
            <a:extLst>
              <a:ext uri="{FF2B5EF4-FFF2-40B4-BE49-F238E27FC236}">
                <a16:creationId xmlns:a16="http://schemas.microsoft.com/office/drawing/2014/main" id="{32EE4770-69BD-3938-E992-DAD4A20EF0EE}"/>
              </a:ext>
            </a:extLst>
          </p:cNvPr>
          <p:cNvSpPr txBox="1">
            <a:spLocks noChangeArrowheads="1"/>
          </p:cNvSpPr>
          <p:nvPr/>
        </p:nvSpPr>
        <p:spPr bwMode="auto">
          <a:xfrm>
            <a:off x="10390457" y="4835884"/>
            <a:ext cx="1013419"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spcBef>
                <a:spcPct val="0"/>
              </a:spcBef>
              <a:buFontTx/>
              <a:buNone/>
            </a:pPr>
            <a:r>
              <a:rPr lang="en-US" altLang="en-US" sz="1350" b="1" i="1" u="sng">
                <a:latin typeface="Candara" panose="020E0502030303020204" pitchFamily="34" charset="0"/>
              </a:rPr>
              <a:t>Older Adult</a:t>
            </a:r>
          </a:p>
        </p:txBody>
      </p:sp>
      <p:sp>
        <p:nvSpPr>
          <p:cNvPr id="17" name="Right Arrow 19">
            <a:extLst>
              <a:ext uri="{FF2B5EF4-FFF2-40B4-BE49-F238E27FC236}">
                <a16:creationId xmlns:a16="http://schemas.microsoft.com/office/drawing/2014/main" id="{7C694E35-D231-A4DD-79AB-963557B48A71}"/>
              </a:ext>
            </a:extLst>
          </p:cNvPr>
          <p:cNvSpPr/>
          <p:nvPr/>
        </p:nvSpPr>
        <p:spPr>
          <a:xfrm>
            <a:off x="705582" y="5168026"/>
            <a:ext cx="10883444" cy="504314"/>
          </a:xfrm>
          <a:prstGeom prst="rightArrow">
            <a:avLst>
              <a:gd name="adj1" fmla="val 64075"/>
              <a:gd name="adj2" fmla="val 97969"/>
            </a:avLst>
          </a:prstGeom>
          <a:solidFill>
            <a:schemeClr val="accent5">
              <a:lumMod val="50000"/>
            </a:schemeClr>
          </a:solidFill>
          <a:ln>
            <a:solidFill>
              <a:schemeClr val="accent5">
                <a:lumMod val="50000"/>
              </a:schemeClr>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1350"/>
              <a:t>Developmental Process</a:t>
            </a:r>
          </a:p>
        </p:txBody>
      </p:sp>
      <p:pic>
        <p:nvPicPr>
          <p:cNvPr id="18" name="Content Placeholder 3">
            <a:extLst>
              <a:ext uri="{FF2B5EF4-FFF2-40B4-BE49-F238E27FC236}">
                <a16:creationId xmlns:a16="http://schemas.microsoft.com/office/drawing/2014/main" id="{08BCB1AE-4990-64A2-2439-3B82B21CEC49}"/>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a:xfrm>
            <a:off x="2479443" y="2839947"/>
            <a:ext cx="2393252" cy="1678274"/>
          </a:xfrm>
          <a:prstGeom prst="rect">
            <a:avLst/>
          </a:prstGeom>
        </p:spPr>
      </p:pic>
      <p:pic>
        <p:nvPicPr>
          <p:cNvPr id="21" name="Content Placeholder 2">
            <a:extLst>
              <a:ext uri="{FF2B5EF4-FFF2-40B4-BE49-F238E27FC236}">
                <a16:creationId xmlns:a16="http://schemas.microsoft.com/office/drawing/2014/main" id="{36274A9E-A111-8F47-63A4-90A53A740531}"/>
              </a:ext>
            </a:extLst>
          </p:cNvPr>
          <p:cNvPicPr>
            <a:picLocks noGrp="1" noChangeAspect="1"/>
          </p:cNvPicPr>
          <p:nvPr/>
        </p:nvPicPr>
        <p:blipFill rotWithShape="1">
          <a:blip r:embed="rId7" cstate="print">
            <a:extLst>
              <a:ext uri="{28A0092B-C50C-407E-A947-70E740481C1C}">
                <a14:useLocalDpi xmlns:a14="http://schemas.microsoft.com/office/drawing/2010/main" val="0"/>
              </a:ext>
            </a:extLst>
          </a:blip>
          <a:srcRect t="14761" r="-3" b="3956"/>
          <a:stretch/>
        </p:blipFill>
        <p:spPr bwMode="auto">
          <a:xfrm>
            <a:off x="5071741" y="2860650"/>
            <a:ext cx="2194747" cy="162433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pic>
    </p:spTree>
    <p:extLst>
      <p:ext uri="{BB962C8B-B14F-4D97-AF65-F5344CB8AC3E}">
        <p14:creationId xmlns:p14="http://schemas.microsoft.com/office/powerpoint/2010/main" val="32613036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408540-C682-1FB7-A739-FCA0083F244D}"/>
              </a:ext>
            </a:extLst>
          </p:cNvPr>
          <p:cNvSpPr>
            <a:spLocks noGrp="1"/>
          </p:cNvSpPr>
          <p:nvPr>
            <p:ph type="title"/>
          </p:nvPr>
        </p:nvSpPr>
        <p:spPr/>
        <p:txBody>
          <a:bodyPr/>
          <a:lstStyle/>
          <a:p>
            <a:r>
              <a:rPr lang="en-GB" dirty="0"/>
              <a:t>Assessing Physical Literacy </a:t>
            </a:r>
          </a:p>
        </p:txBody>
      </p:sp>
      <p:sp>
        <p:nvSpPr>
          <p:cNvPr id="3" name="Content Placeholder 2">
            <a:extLst>
              <a:ext uri="{FF2B5EF4-FFF2-40B4-BE49-F238E27FC236}">
                <a16:creationId xmlns:a16="http://schemas.microsoft.com/office/drawing/2014/main" id="{473F68A6-06A1-E4D9-5373-055DDA186232}"/>
              </a:ext>
            </a:extLst>
          </p:cNvPr>
          <p:cNvSpPr>
            <a:spLocks noGrp="1"/>
          </p:cNvSpPr>
          <p:nvPr>
            <p:ph idx="1"/>
          </p:nvPr>
        </p:nvSpPr>
        <p:spPr/>
        <p:txBody>
          <a:bodyPr/>
          <a:lstStyle/>
          <a:p>
            <a:r>
              <a:rPr lang="en-GB" dirty="0"/>
              <a:t>CAPL</a:t>
            </a:r>
          </a:p>
          <a:p>
            <a:r>
              <a:rPr lang="en-GB" dirty="0"/>
              <a:t>PLAY</a:t>
            </a:r>
          </a:p>
          <a:p>
            <a:r>
              <a:rPr lang="en-GB" dirty="0"/>
              <a:t>Australian questionnaire</a:t>
            </a:r>
          </a:p>
          <a:p>
            <a:r>
              <a:rPr lang="en-GB" dirty="0"/>
              <a:t>Physical Literacy for Adults Scale</a:t>
            </a:r>
          </a:p>
          <a:p>
            <a:r>
              <a:rPr lang="en-GB" dirty="0"/>
              <a:t>Preschool PL assessment tool</a:t>
            </a:r>
          </a:p>
          <a:p>
            <a:r>
              <a:rPr lang="en-GB" dirty="0"/>
              <a:t>PL Assessment </a:t>
            </a:r>
            <a:r>
              <a:rPr lang="en-GB" dirty="0" err="1"/>
              <a:t>Essiet</a:t>
            </a:r>
            <a:r>
              <a:rPr lang="en-GB" dirty="0"/>
              <a:t> PhD work</a:t>
            </a:r>
          </a:p>
        </p:txBody>
      </p:sp>
    </p:spTree>
    <p:extLst>
      <p:ext uri="{BB962C8B-B14F-4D97-AF65-F5344CB8AC3E}">
        <p14:creationId xmlns:p14="http://schemas.microsoft.com/office/powerpoint/2010/main" val="5513062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6700DA-54AC-F6FE-D79A-2F11C9BCF882}"/>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32B6E7BE-4141-AEDB-497D-41CCD71947A8}"/>
              </a:ext>
            </a:extLst>
          </p:cNvPr>
          <p:cNvSpPr>
            <a:spLocks noGrp="1"/>
          </p:cNvSpPr>
          <p:nvPr>
            <p:ph idx="1"/>
          </p:nvPr>
        </p:nvSpPr>
        <p:spPr>
          <a:xfrm>
            <a:off x="6169414" y="502921"/>
            <a:ext cx="5430982" cy="3182388"/>
          </a:xfrm>
        </p:spPr>
        <p:txBody>
          <a:bodyPr/>
          <a:lstStyle/>
          <a:p>
            <a:r>
              <a:rPr lang="en-GB" dirty="0"/>
              <a:t>The first systematic review carried out on PL Assessment and measures.</a:t>
            </a:r>
          </a:p>
          <a:p>
            <a:r>
              <a:rPr lang="en-GB" dirty="0"/>
              <a:t>Limited measures and assessments strategies that were closely aligned with “holistic philosophy” of physical literacy.</a:t>
            </a:r>
          </a:p>
        </p:txBody>
      </p:sp>
      <p:pic>
        <p:nvPicPr>
          <p:cNvPr id="5" name="Picture 4">
            <a:extLst>
              <a:ext uri="{FF2B5EF4-FFF2-40B4-BE49-F238E27FC236}">
                <a16:creationId xmlns:a16="http://schemas.microsoft.com/office/drawing/2014/main" id="{5E39798A-F585-9DAC-1073-C176012F3262}"/>
              </a:ext>
            </a:extLst>
          </p:cNvPr>
          <p:cNvPicPr>
            <a:picLocks noChangeAspect="1"/>
          </p:cNvPicPr>
          <p:nvPr/>
        </p:nvPicPr>
        <p:blipFill>
          <a:blip r:embed="rId2"/>
          <a:srcRect l="22633" t="17778" r="22148" b="5324"/>
          <a:stretch>
            <a:fillRect/>
          </a:stretch>
        </p:blipFill>
        <p:spPr>
          <a:xfrm>
            <a:off x="249381" y="315884"/>
            <a:ext cx="5680364" cy="5273675"/>
          </a:xfrm>
          <a:prstGeom prst="rect">
            <a:avLst/>
          </a:prstGeom>
        </p:spPr>
      </p:pic>
    </p:spTree>
    <p:extLst>
      <p:ext uri="{BB962C8B-B14F-4D97-AF65-F5344CB8AC3E}">
        <p14:creationId xmlns:p14="http://schemas.microsoft.com/office/powerpoint/2010/main" val="8135703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89012-2965-5940-B152-583B37829D3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FA8524D-22B5-F0DC-473E-12AC390B4C9F}"/>
              </a:ext>
            </a:extLst>
          </p:cNvPr>
          <p:cNvSpPr>
            <a:spLocks noGrp="1"/>
          </p:cNvSpPr>
          <p:nvPr>
            <p:ph idx="1"/>
          </p:nvPr>
        </p:nvSpPr>
        <p:spPr>
          <a:xfrm>
            <a:off x="0" y="5015345"/>
            <a:ext cx="11582400" cy="501888"/>
          </a:xfrm>
        </p:spPr>
        <p:txBody>
          <a:bodyPr/>
          <a:lstStyle/>
          <a:p>
            <a:pPr marL="0" indent="0">
              <a:buNone/>
            </a:pPr>
            <a:r>
              <a:rPr lang="en-GB" dirty="0"/>
              <a:t>Young et al 2020</a:t>
            </a:r>
          </a:p>
        </p:txBody>
      </p:sp>
      <p:pic>
        <p:nvPicPr>
          <p:cNvPr id="5" name="Picture 4">
            <a:extLst>
              <a:ext uri="{FF2B5EF4-FFF2-40B4-BE49-F238E27FC236}">
                <a16:creationId xmlns:a16="http://schemas.microsoft.com/office/drawing/2014/main" id="{819CC3A5-BB0A-D651-F9CE-01D533B73693}"/>
              </a:ext>
            </a:extLst>
          </p:cNvPr>
          <p:cNvPicPr>
            <a:picLocks noChangeAspect="1"/>
          </p:cNvPicPr>
          <p:nvPr/>
        </p:nvPicPr>
        <p:blipFill>
          <a:blip r:embed="rId2"/>
          <a:srcRect l="12505" t="16970" r="12128" b="7879"/>
          <a:stretch>
            <a:fillRect/>
          </a:stretch>
        </p:blipFill>
        <p:spPr>
          <a:xfrm>
            <a:off x="2588029" y="443345"/>
            <a:ext cx="9310253" cy="6189089"/>
          </a:xfrm>
          <a:prstGeom prst="rect">
            <a:avLst/>
          </a:prstGeom>
        </p:spPr>
      </p:pic>
    </p:spTree>
    <p:extLst>
      <p:ext uri="{BB962C8B-B14F-4D97-AF65-F5344CB8AC3E}">
        <p14:creationId xmlns:p14="http://schemas.microsoft.com/office/powerpoint/2010/main" val="28042074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C4CB7C-BBD1-8BD7-5898-7E3D261BCFA4}"/>
              </a:ext>
            </a:extLst>
          </p:cNvPr>
          <p:cNvSpPr>
            <a:spLocks noGrp="1"/>
          </p:cNvSpPr>
          <p:nvPr>
            <p:ph type="title"/>
          </p:nvPr>
        </p:nvSpPr>
        <p:spPr/>
        <p:txBody>
          <a:bodyPr/>
          <a:lstStyle/>
          <a:p>
            <a:r>
              <a:rPr lang="en-GB" dirty="0"/>
              <a:t>Sport Australia</a:t>
            </a:r>
          </a:p>
        </p:txBody>
      </p:sp>
      <p:pic>
        <p:nvPicPr>
          <p:cNvPr id="5" name="Picture 4">
            <a:extLst>
              <a:ext uri="{FF2B5EF4-FFF2-40B4-BE49-F238E27FC236}">
                <a16:creationId xmlns:a16="http://schemas.microsoft.com/office/drawing/2014/main" id="{60E37951-8F74-E9F4-B3B5-B2AC0A0ABCCE}"/>
              </a:ext>
            </a:extLst>
          </p:cNvPr>
          <p:cNvPicPr>
            <a:picLocks noChangeAspect="1"/>
          </p:cNvPicPr>
          <p:nvPr/>
        </p:nvPicPr>
        <p:blipFill>
          <a:blip r:embed="rId2"/>
          <a:srcRect l="2862" t="18990" r="2917" b="13131"/>
          <a:stretch>
            <a:fillRect/>
          </a:stretch>
        </p:blipFill>
        <p:spPr>
          <a:xfrm>
            <a:off x="149630" y="1490749"/>
            <a:ext cx="5030941" cy="2416233"/>
          </a:xfrm>
          <a:prstGeom prst="rect">
            <a:avLst/>
          </a:prstGeom>
        </p:spPr>
      </p:pic>
      <p:pic>
        <p:nvPicPr>
          <p:cNvPr id="7" name="Picture 6">
            <a:extLst>
              <a:ext uri="{FF2B5EF4-FFF2-40B4-BE49-F238E27FC236}">
                <a16:creationId xmlns:a16="http://schemas.microsoft.com/office/drawing/2014/main" id="{B6908B2C-2614-4801-D8F4-4EB837808DF8}"/>
              </a:ext>
            </a:extLst>
          </p:cNvPr>
          <p:cNvPicPr>
            <a:picLocks noChangeAspect="1"/>
          </p:cNvPicPr>
          <p:nvPr/>
        </p:nvPicPr>
        <p:blipFill>
          <a:blip r:embed="rId3"/>
          <a:srcRect l="2054" t="17293" r="2432" b="15636"/>
          <a:stretch>
            <a:fillRect/>
          </a:stretch>
        </p:blipFill>
        <p:spPr>
          <a:xfrm>
            <a:off x="5613863" y="637430"/>
            <a:ext cx="5030942" cy="2355151"/>
          </a:xfrm>
          <a:prstGeom prst="rect">
            <a:avLst/>
          </a:prstGeom>
        </p:spPr>
      </p:pic>
      <p:pic>
        <p:nvPicPr>
          <p:cNvPr id="9" name="Picture 8">
            <a:extLst>
              <a:ext uri="{FF2B5EF4-FFF2-40B4-BE49-F238E27FC236}">
                <a16:creationId xmlns:a16="http://schemas.microsoft.com/office/drawing/2014/main" id="{C1A6EADE-4023-E4F0-8094-9645A089ABB9}"/>
              </a:ext>
            </a:extLst>
          </p:cNvPr>
          <p:cNvPicPr>
            <a:picLocks noChangeAspect="1"/>
          </p:cNvPicPr>
          <p:nvPr/>
        </p:nvPicPr>
        <p:blipFill>
          <a:blip r:embed="rId4"/>
          <a:srcRect l="4909" t="18343" r="3023" b="15232"/>
          <a:stretch>
            <a:fillRect/>
          </a:stretch>
        </p:blipFill>
        <p:spPr>
          <a:xfrm>
            <a:off x="6672349" y="3338151"/>
            <a:ext cx="5030941" cy="2419798"/>
          </a:xfrm>
          <a:prstGeom prst="rect">
            <a:avLst/>
          </a:prstGeom>
        </p:spPr>
      </p:pic>
      <p:pic>
        <p:nvPicPr>
          <p:cNvPr id="11" name="Picture 10">
            <a:extLst>
              <a:ext uri="{FF2B5EF4-FFF2-40B4-BE49-F238E27FC236}">
                <a16:creationId xmlns:a16="http://schemas.microsoft.com/office/drawing/2014/main" id="{7A3D6E13-2120-AACB-BDBA-A00CD6E53CE8}"/>
              </a:ext>
            </a:extLst>
          </p:cNvPr>
          <p:cNvPicPr>
            <a:picLocks noChangeAspect="1"/>
          </p:cNvPicPr>
          <p:nvPr/>
        </p:nvPicPr>
        <p:blipFill>
          <a:blip r:embed="rId5"/>
          <a:srcRect l="2969" t="18263" r="2809" b="9295"/>
          <a:stretch>
            <a:fillRect/>
          </a:stretch>
        </p:blipFill>
        <p:spPr>
          <a:xfrm>
            <a:off x="1169324" y="4118205"/>
            <a:ext cx="5030941" cy="2578690"/>
          </a:xfrm>
          <a:prstGeom prst="rect">
            <a:avLst/>
          </a:prstGeom>
        </p:spPr>
      </p:pic>
    </p:spTree>
    <p:extLst>
      <p:ext uri="{BB962C8B-B14F-4D97-AF65-F5344CB8AC3E}">
        <p14:creationId xmlns:p14="http://schemas.microsoft.com/office/powerpoint/2010/main" val="11232509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Welsh National Curriculum for PE (WAG, 2008)</a:t>
            </a:r>
          </a:p>
        </p:txBody>
      </p:sp>
      <p:sp>
        <p:nvSpPr>
          <p:cNvPr id="3" name="Content Placeholder 2"/>
          <p:cNvSpPr>
            <a:spLocks noGrp="1"/>
          </p:cNvSpPr>
          <p:nvPr>
            <p:ph idx="1"/>
          </p:nvPr>
        </p:nvSpPr>
        <p:spPr/>
        <p:txBody>
          <a:bodyPr/>
          <a:lstStyle/>
          <a:p>
            <a:endParaRPr lang="en-GB" dirty="0"/>
          </a:p>
          <a:p>
            <a:r>
              <a:rPr lang="en-GB" dirty="0"/>
              <a:t>Foundation phase</a:t>
            </a:r>
          </a:p>
          <a:p>
            <a:r>
              <a:rPr lang="en-GB" dirty="0"/>
              <a:t>Key Stage 2</a:t>
            </a:r>
          </a:p>
          <a:p>
            <a:r>
              <a:rPr lang="en-GB" dirty="0"/>
              <a:t>Key Stage 3</a:t>
            </a:r>
          </a:p>
          <a:p>
            <a:r>
              <a:rPr lang="en-GB" dirty="0"/>
              <a:t>Key Stage 4</a:t>
            </a:r>
          </a:p>
          <a:p>
            <a:pPr marL="0" indent="0">
              <a:buNone/>
            </a:pPr>
            <a:endParaRPr lang="en-GB" dirty="0"/>
          </a:p>
        </p:txBody>
      </p:sp>
    </p:spTree>
    <p:extLst>
      <p:ext uri="{BB962C8B-B14F-4D97-AF65-F5344CB8AC3E}">
        <p14:creationId xmlns:p14="http://schemas.microsoft.com/office/powerpoint/2010/main" val="11216764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0DFAE5-1D13-4833-B668-D9D10BDC90EE}"/>
              </a:ext>
            </a:extLst>
          </p:cNvPr>
          <p:cNvSpPr>
            <a:spLocks noGrp="1"/>
          </p:cNvSpPr>
          <p:nvPr>
            <p:ph type="title"/>
          </p:nvPr>
        </p:nvSpPr>
        <p:spPr/>
        <p:txBody>
          <a:bodyPr/>
          <a:lstStyle/>
          <a:p>
            <a:r>
              <a:rPr lang="en-GB" dirty="0"/>
              <a:t>Welsh Curriculum (2022)</a:t>
            </a:r>
          </a:p>
        </p:txBody>
      </p:sp>
      <p:sp>
        <p:nvSpPr>
          <p:cNvPr id="3" name="Content Placeholder 2">
            <a:extLst>
              <a:ext uri="{FF2B5EF4-FFF2-40B4-BE49-F238E27FC236}">
                <a16:creationId xmlns:a16="http://schemas.microsoft.com/office/drawing/2014/main" id="{6229D498-286A-4C5E-A9B3-4F64847B6717}"/>
              </a:ext>
            </a:extLst>
          </p:cNvPr>
          <p:cNvSpPr>
            <a:spLocks noGrp="1"/>
          </p:cNvSpPr>
          <p:nvPr>
            <p:ph idx="1"/>
          </p:nvPr>
        </p:nvSpPr>
        <p:spPr/>
        <p:txBody>
          <a:bodyPr/>
          <a:lstStyle/>
          <a:p>
            <a:r>
              <a:rPr lang="en-GB" dirty="0"/>
              <a:t>Health and Well-Being Area of Learning Experience - </a:t>
            </a:r>
            <a:r>
              <a:rPr lang="en-GB" dirty="0">
                <a:hlinkClick r:id="rId2"/>
              </a:rPr>
              <a:t>https://hwb.gov.wales/curriculum-for-wales/health-and-well-being/descriptions-of-learning/</a:t>
            </a:r>
            <a:endParaRPr lang="en-GB" dirty="0"/>
          </a:p>
          <a:p>
            <a:endParaRPr lang="en-GB" dirty="0"/>
          </a:p>
          <a:p>
            <a:r>
              <a:rPr lang="en-GB" dirty="0"/>
              <a:t>Progression steps</a:t>
            </a:r>
          </a:p>
        </p:txBody>
      </p:sp>
    </p:spTree>
    <p:extLst>
      <p:ext uri="{BB962C8B-B14F-4D97-AF65-F5344CB8AC3E}">
        <p14:creationId xmlns:p14="http://schemas.microsoft.com/office/powerpoint/2010/main" val="896214107"/>
      </p:ext>
    </p:extLst>
  </p:cSld>
  <p:clrMapOvr>
    <a:masterClrMapping/>
  </p:clrMapOvr>
</p:sld>
</file>

<file path=ppt/theme/theme1.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Title Pag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Sub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UWTSD 200_Sub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UWTSD 200_Sub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UWTSD 200_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UWTSD 200_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UWTSD 200_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UWTSD 200_Text 5">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UWTSD 200_Text 6">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UWTSD 200_Text 7">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UWTSD 200_Text 8">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UWTSD Logo Variations with Image Behi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UWTSD Logo Full Colour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UWTSD Logo only mono_top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UWTSD Logo only mono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8ee9550b-f5f4-4dde-bce5-39f4ba45c2f1" xsi:nil="true"/>
    <lcf76f155ced4ddcb4097134ff3c332f xmlns="92c24619-d6d5-42cf-b618-23d930ad9f20">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E209B251219B0E4FA192FAB8C3136AE6" ma:contentTypeVersion="15" ma:contentTypeDescription="Create a new document." ma:contentTypeScope="" ma:versionID="35e3e38ec0c3f9094e1ecc43647ae850">
  <xsd:schema xmlns:xsd="http://www.w3.org/2001/XMLSchema" xmlns:xs="http://www.w3.org/2001/XMLSchema" xmlns:p="http://schemas.microsoft.com/office/2006/metadata/properties" xmlns:ns2="92c24619-d6d5-42cf-b618-23d930ad9f20" xmlns:ns3="8ee9550b-f5f4-4dde-bce5-39f4ba45c2f1" targetNamespace="http://schemas.microsoft.com/office/2006/metadata/properties" ma:root="true" ma:fieldsID="a22755d4722aa5b72397dbf5bc6808bf" ns2:_="" ns3:_="">
    <xsd:import namespace="92c24619-d6d5-42cf-b618-23d930ad9f20"/>
    <xsd:import namespace="8ee9550b-f5f4-4dde-bce5-39f4ba45c2f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lcf76f155ced4ddcb4097134ff3c332f" minOccurs="0"/>
                <xsd:element ref="ns3:TaxCatchAll" minOccurs="0"/>
                <xsd:element ref="ns2:MediaServiceDateTaken"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2c24619-d6d5-42cf-b618-23d930ad9f2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Extracted Text" ma:internalName="MediaServiceOCR" ma:readOnly="true">
      <xsd:simpleType>
        <xsd:restriction base="dms:Note">
          <xsd:maxLength value="255"/>
        </xsd:restriction>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8ee9550b-f5f4-4dde-bce5-39f4ba45c2f1"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8adade81-dfd7-4fc4-8e22-5de8ead7edd1}" ma:internalName="TaxCatchAll" ma:showField="CatchAllData" ma:web="8ee9550b-f5f4-4dde-bce5-39f4ba45c2f1">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7D09DC4-48CE-45C2-9393-0A8E48C8FD95}">
  <ds:schemaRefs>
    <ds:schemaRef ds:uri="8ee9550b-f5f4-4dde-bce5-39f4ba45c2f1"/>
    <ds:schemaRef ds:uri="92c24619-d6d5-42cf-b618-23d930ad9f20"/>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1056024C-4D26-425E-A1FC-E2F659D92CBA}">
  <ds:schemaRefs>
    <ds:schemaRef ds:uri="8ee9550b-f5f4-4dde-bce5-39f4ba45c2f1"/>
    <ds:schemaRef ds:uri="92c24619-d6d5-42cf-b618-23d930ad9f2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DAEDFBF8-727B-4366-BD16-3E84A7D1284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3890</Words>
  <Application>Microsoft Office PowerPoint</Application>
  <PresentationFormat>Widescreen</PresentationFormat>
  <Paragraphs>282</Paragraphs>
  <Slides>24</Slides>
  <Notes>19</Notes>
  <HiddenSlides>0</HiddenSlides>
  <MMClips>0</MMClips>
  <ScaleCrop>false</ScaleCrop>
  <HeadingPairs>
    <vt:vector size="6" baseType="variant">
      <vt:variant>
        <vt:lpstr>Fonts Used</vt:lpstr>
      </vt:variant>
      <vt:variant>
        <vt:i4>9</vt:i4>
      </vt:variant>
      <vt:variant>
        <vt:lpstr>Theme</vt:lpstr>
      </vt:variant>
      <vt:variant>
        <vt:i4>20</vt:i4>
      </vt:variant>
      <vt:variant>
        <vt:lpstr>Slide Titles</vt:lpstr>
      </vt:variant>
      <vt:variant>
        <vt:i4>24</vt:i4>
      </vt:variant>
    </vt:vector>
  </HeadingPairs>
  <TitlesOfParts>
    <vt:vector size="53" baseType="lpstr">
      <vt:lpstr>Mulish</vt:lpstr>
      <vt:lpstr>Arial</vt:lpstr>
      <vt:lpstr>Calibri</vt:lpstr>
      <vt:lpstr>Calibri Light</vt:lpstr>
      <vt:lpstr>Candara</vt:lpstr>
      <vt:lpstr>Lora</vt:lpstr>
      <vt:lpstr>Symbol</vt:lpstr>
      <vt:lpstr>Times New Roman</vt:lpstr>
      <vt:lpstr>Wingdings</vt:lpstr>
      <vt:lpstr>UWTSD 200_Title Page</vt:lpstr>
      <vt:lpstr>UWTSD 200_Title Page 1</vt:lpstr>
      <vt:lpstr>UWTSD 200_Title Page 2</vt:lpstr>
      <vt:lpstr>UWTSD 200_Title Page 3</vt:lpstr>
      <vt:lpstr>UWTSD 200_Subtitle 1</vt:lpstr>
      <vt:lpstr>UWTSD 200_Subtitle 2</vt:lpstr>
      <vt:lpstr>UWTSD 200_Subtitle 3</vt:lpstr>
      <vt:lpstr>UWTSD 200_Subtitle 4</vt:lpstr>
      <vt:lpstr>UWTSD 200_Text 1</vt:lpstr>
      <vt:lpstr>UWTSD 200_Text 2</vt:lpstr>
      <vt:lpstr>UWTSD 200_Text 3</vt:lpstr>
      <vt:lpstr>UWTSD 200_Text 4</vt:lpstr>
      <vt:lpstr>UWTSD 200_Text 5</vt:lpstr>
      <vt:lpstr>UWTSD 200_Text 6</vt:lpstr>
      <vt:lpstr>UWTSD 200_Text 7</vt:lpstr>
      <vt:lpstr>UWTSD 200_Text 8</vt:lpstr>
      <vt:lpstr>UWTSD Logo Variations with Image Behind</vt:lpstr>
      <vt:lpstr>UWTSD Logo Full Colour_Bottom Left</vt:lpstr>
      <vt:lpstr>UWTSD Logo only mono_top left</vt:lpstr>
      <vt:lpstr>UWTSD Logo only mono_bottom left</vt:lpstr>
      <vt:lpstr>PowerPoint Presentation</vt:lpstr>
      <vt:lpstr>Outline of the lecture</vt:lpstr>
      <vt:lpstr>Physical Literacy</vt:lpstr>
      <vt:lpstr>2001</vt:lpstr>
      <vt:lpstr>2007</vt:lpstr>
      <vt:lpstr>2010</vt:lpstr>
      <vt:lpstr>2013</vt:lpstr>
      <vt:lpstr>2017</vt:lpstr>
      <vt:lpstr>Introduction by Whitehead</vt:lpstr>
      <vt:lpstr>Historical Perspective  (Cairney et al., 2019)</vt:lpstr>
      <vt:lpstr>(Re)introduction by Whitehead</vt:lpstr>
      <vt:lpstr>PowerPoint Presentation</vt:lpstr>
      <vt:lpstr>Understandings of PL (Dudley et al., 2017)</vt:lpstr>
      <vt:lpstr>Understandings of PL    (Global)</vt:lpstr>
      <vt:lpstr>Understandings of PL    (Global)</vt:lpstr>
      <vt:lpstr>Understandings of PL    (Global)</vt:lpstr>
      <vt:lpstr>Understandings of PL    (Global)</vt:lpstr>
      <vt:lpstr>Development and Uses Understanding PL as an individual Journey</vt:lpstr>
      <vt:lpstr>Assessing Physical Literacy </vt:lpstr>
      <vt:lpstr>PowerPoint Presentation</vt:lpstr>
      <vt:lpstr>PowerPoint Presentation</vt:lpstr>
      <vt:lpstr>Sport Australia</vt:lpstr>
      <vt:lpstr>Welsh National Curriculum for PE (WAG, 2008)</vt:lpstr>
      <vt:lpstr>Welsh Curriculum (2022)</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Kate Piper (IMH)</cp:lastModifiedBy>
  <cp:revision>2</cp:revision>
  <cp:lastPrinted>2022-11-11T21:36:49Z</cp:lastPrinted>
  <dcterms:created xsi:type="dcterms:W3CDTF">2021-03-09T15:35:42Z</dcterms:created>
  <dcterms:modified xsi:type="dcterms:W3CDTF">2026-02-24T22:08:52Z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0x010100E209B251219B0E4FA192FAB8C3136AE6</vt:lpwstr>
  </property>
</Properties>
</file>