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1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6AA0C7D-2926-45CB-A8D7-DF4729C5D32B}">
          <p14:sldIdLst>
            <p14:sldId id="257"/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29E33E-386F-45A8-822A-7A074A13A599}" v="110" dt="2022-06-17T10:53:37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3447" autoAdjust="0"/>
  </p:normalViewPr>
  <p:slideViewPr>
    <p:cSldViewPr snapToGrid="0">
      <p:cViewPr>
        <p:scale>
          <a:sx n="76" d="100"/>
          <a:sy n="76" d="100"/>
        </p:scale>
        <p:origin x="26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shola Sallu" userId="7c196e977143a2be" providerId="LiveId" clId="{D029E33E-386F-45A8-822A-7A074A13A599}"/>
    <pc:docChg chg="undo redo custSel addSld delSld modSld addMainMaster delMainMaster addSection delSection modSection">
      <pc:chgData name="Adeshola Sallu" userId="7c196e977143a2be" providerId="LiveId" clId="{D029E33E-386F-45A8-822A-7A074A13A599}" dt="2022-06-17T10:56:57.229" v="5388" actId="113"/>
      <pc:docMkLst>
        <pc:docMk/>
      </pc:docMkLst>
      <pc:sldChg chg="addSp delSp modSp del mod setBg modClrScheme addAnim delAnim setClrOvrMap chgLayout">
        <pc:chgData name="Adeshola Sallu" userId="7c196e977143a2be" providerId="LiveId" clId="{D029E33E-386F-45A8-822A-7A074A13A599}" dt="2022-06-16T12:36:28.942" v="2134" actId="2696"/>
        <pc:sldMkLst>
          <pc:docMk/>
          <pc:sldMk cId="1136685912" sldId="256"/>
        </pc:sldMkLst>
        <pc:spChg chg="mo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2" creationId="{69393E95-9981-F9DB-D592-64D6300EFE1B}"/>
          </ac:spMkLst>
        </pc:spChg>
        <pc:spChg chg="mo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3" creationId="{13363B59-F04D-870E-D2F8-FE5491F21FD8}"/>
          </ac:spMkLst>
        </pc:spChg>
        <pc:spChg chg="add del">
          <ac:chgData name="Adeshola Sallu" userId="7c196e977143a2be" providerId="LiveId" clId="{D029E33E-386F-45A8-822A-7A074A13A599}" dt="2022-06-16T01:39:05.263" v="162" actId="26606"/>
          <ac:spMkLst>
            <pc:docMk/>
            <pc:sldMk cId="1136685912" sldId="256"/>
            <ac:spMk id="9" creationId="{E91DC736-0EF8-4F87-9146-EBF1D2EE4D3D}"/>
          </ac:spMkLst>
        </pc:spChg>
        <pc:spChg chg="add del">
          <ac:chgData name="Adeshola Sallu" userId="7c196e977143a2be" providerId="LiveId" clId="{D029E33E-386F-45A8-822A-7A074A13A599}" dt="2022-06-16T01:39:05.263" v="162" actId="26606"/>
          <ac:spMkLst>
            <pc:docMk/>
            <pc:sldMk cId="1136685912" sldId="256"/>
            <ac:spMk id="11" creationId="{097CD68E-23E3-4007-8847-CD0944C4F7BE}"/>
          </ac:spMkLst>
        </pc:spChg>
        <pc:spChg chg="add del">
          <ac:chgData name="Adeshola Sallu" userId="7c196e977143a2be" providerId="LiveId" clId="{D029E33E-386F-45A8-822A-7A074A13A599}" dt="2022-06-16T01:39:05.263" v="162" actId="26606"/>
          <ac:spMkLst>
            <pc:docMk/>
            <pc:sldMk cId="1136685912" sldId="256"/>
            <ac:spMk id="13" creationId="{AF2F604E-43BE-4DC3-B983-E071523364F8}"/>
          </ac:spMkLst>
        </pc:spChg>
        <pc:spChg chg="add del">
          <ac:chgData name="Adeshola Sallu" userId="7c196e977143a2be" providerId="LiveId" clId="{D029E33E-386F-45A8-822A-7A074A13A599}" dt="2022-06-16T01:39:05.263" v="162" actId="26606"/>
          <ac:spMkLst>
            <pc:docMk/>
            <pc:sldMk cId="1136685912" sldId="256"/>
            <ac:spMk id="15" creationId="{08C9B587-E65E-4B52-B37C-ABEBB6E87928}"/>
          </ac:spMkLst>
        </pc:spChg>
        <pc:spChg chg="add del">
          <ac:chgData name="Adeshola Sallu" userId="7c196e977143a2be" providerId="LiveId" clId="{D029E33E-386F-45A8-822A-7A074A13A599}" dt="2022-06-16T01:38:59.477" v="159" actId="26606"/>
          <ac:spMkLst>
            <pc:docMk/>
            <pc:sldMk cId="1136685912" sldId="256"/>
            <ac:spMk id="20" creationId="{19F9BF86-FE94-4517-B97D-026C7515E589}"/>
          </ac:spMkLst>
        </pc:spChg>
        <pc:spChg chg="add del">
          <ac:chgData name="Adeshola Sallu" userId="7c196e977143a2be" providerId="LiveId" clId="{D029E33E-386F-45A8-822A-7A074A13A599}" dt="2022-06-16T01:38:59.477" v="159" actId="26606"/>
          <ac:spMkLst>
            <pc:docMk/>
            <pc:sldMk cId="1136685912" sldId="256"/>
            <ac:spMk id="22" creationId="{F8B2ECD5-47B1-47AD-AC9D-045064631A65}"/>
          </ac:spMkLst>
        </pc:spChg>
        <pc:spChg chg="add del">
          <ac:chgData name="Adeshola Sallu" userId="7c196e977143a2be" providerId="LiveId" clId="{D029E33E-386F-45A8-822A-7A074A13A599}" dt="2022-06-16T01:39:05.136" v="161" actId="26606"/>
          <ac:spMkLst>
            <pc:docMk/>
            <pc:sldMk cId="1136685912" sldId="256"/>
            <ac:spMk id="26" creationId="{4AA13AD3-0A4F-475A-BEBB-DEEFF5C096C3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28" creationId="{BB57D892-A065-4003-93F3-65AB1A248371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29" creationId="{EA164D6B-6878-4B9F-A2D0-985D39B17B46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0" creationId="{985AAE23-FCB6-4663-907C-0110B0FDC58E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1" creationId="{2A175829-70EA-4A6D-978C-4D0923059C3D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2" creationId="{BEA1DA1C-6CE0-4AE4-918F-CC0E685C5F0F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3" creationId="{EE5D2B4A-3399-4CCF-A171-7F8B1BF54596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4" creationId="{9C67C3D3-B919-4C65-907E-45C21C631E42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5" creationId="{A894967F-D57B-433D-9A92-5C82B10CFD78}"/>
          </ac:spMkLst>
        </pc:spChg>
        <pc:spChg chg="add del">
          <ac:chgData name="Adeshola Sallu" userId="7c196e977143a2be" providerId="LiveId" clId="{D029E33E-386F-45A8-822A-7A074A13A599}" dt="2022-06-16T01:39:45.844" v="170" actId="26606"/>
          <ac:spMkLst>
            <pc:docMk/>
            <pc:sldMk cId="1136685912" sldId="256"/>
            <ac:spMk id="36" creationId="{9BCBF7BE-192C-47B7-816B-8213C256E8AB}"/>
          </ac:spMkLst>
        </pc:spChg>
        <pc:spChg chg="add del">
          <ac:chgData name="Adeshola Sallu" userId="7c196e977143a2be" providerId="LiveId" clId="{D029E33E-386F-45A8-822A-7A074A13A599}" dt="2022-06-16T01:39:22.532" v="165" actId="26606"/>
          <ac:spMkLst>
            <pc:docMk/>
            <pc:sldMk cId="1136685912" sldId="256"/>
            <ac:spMk id="41" creationId="{8EB673CC-5475-4FAD-B37A-C66CA485D4D7}"/>
          </ac:spMkLst>
        </pc:spChg>
        <pc:spChg chg="add del">
          <ac:chgData name="Adeshola Sallu" userId="7c196e977143a2be" providerId="LiveId" clId="{D029E33E-386F-45A8-822A-7A074A13A599}" dt="2022-06-16T01:39:22.532" v="165" actId="26606"/>
          <ac:spMkLst>
            <pc:docMk/>
            <pc:sldMk cId="1136685912" sldId="256"/>
            <ac:spMk id="43" creationId="{F0759B3A-BB3F-4A08-94DB-A89D3FDD9D07}"/>
          </ac:spMkLst>
        </pc:spChg>
        <pc:spChg chg="add del">
          <ac:chgData name="Adeshola Sallu" userId="7c196e977143a2be" providerId="LiveId" clId="{D029E33E-386F-45A8-822A-7A074A13A599}" dt="2022-06-16T01:39:22.532" v="165" actId="26606"/>
          <ac:spMkLst>
            <pc:docMk/>
            <pc:sldMk cId="1136685912" sldId="256"/>
            <ac:spMk id="45" creationId="{6B6F783E-ED27-4C4F-A7BE-0E351E3BCB35}"/>
          </ac:spMkLst>
        </pc:spChg>
        <pc:spChg chg="add del">
          <ac:chgData name="Adeshola Sallu" userId="7c196e977143a2be" providerId="LiveId" clId="{D029E33E-386F-45A8-822A-7A074A13A599}" dt="2022-06-16T01:39:22.532" v="165" actId="26606"/>
          <ac:spMkLst>
            <pc:docMk/>
            <pc:sldMk cId="1136685912" sldId="256"/>
            <ac:spMk id="55" creationId="{B43CAAE2-478F-48DD-A2E6-F75FEE8A343E}"/>
          </ac:spMkLst>
        </pc:spChg>
        <pc:spChg chg="add del">
          <ac:chgData name="Adeshola Sallu" userId="7c196e977143a2be" providerId="LiveId" clId="{D029E33E-386F-45A8-822A-7A074A13A599}" dt="2022-06-16T01:39:45.735" v="169" actId="26606"/>
          <ac:spMkLst>
            <pc:docMk/>
            <pc:sldMk cId="1136685912" sldId="256"/>
            <ac:spMk id="61" creationId="{BFB2D26E-FBAE-45B8-B0F6-80E4ABDEC312}"/>
          </ac:spMkLst>
        </pc:spChg>
        <pc:spChg chg="add del">
          <ac:chgData name="Adeshola Sallu" userId="7c196e977143a2be" providerId="LiveId" clId="{D029E33E-386F-45A8-822A-7A074A13A599}" dt="2022-06-16T01:39:45.735" v="169" actId="26606"/>
          <ac:spMkLst>
            <pc:docMk/>
            <pc:sldMk cId="1136685912" sldId="256"/>
            <ac:spMk id="62" creationId="{23442A66-721F-4552-A3AD-3A2215F0C18B}"/>
          </ac:spMkLst>
        </pc:spChg>
        <pc:spChg chg="add del">
          <ac:chgData name="Adeshola Sallu" userId="7c196e977143a2be" providerId="LiveId" clId="{D029E33E-386F-45A8-822A-7A074A13A599}" dt="2022-06-16T01:39:45.735" v="169" actId="26606"/>
          <ac:spMkLst>
            <pc:docMk/>
            <pc:sldMk cId="1136685912" sldId="256"/>
            <ac:spMk id="63" creationId="{67EA5288-5BEB-4C44-949A-ED209FE21905}"/>
          </ac:spMkLst>
        </pc:spChg>
        <pc:spChg chg="add del">
          <ac:chgData name="Adeshola Sallu" userId="7c196e977143a2be" providerId="LiveId" clId="{D029E33E-386F-45A8-822A-7A074A13A599}" dt="2022-06-16T01:40:47.851" v="177" actId="26606"/>
          <ac:spMkLst>
            <pc:docMk/>
            <pc:sldMk cId="1136685912" sldId="256"/>
            <ac:spMk id="65" creationId="{8EB673CC-5475-4FAD-B37A-C66CA485D4D7}"/>
          </ac:spMkLst>
        </pc:spChg>
        <pc:spChg chg="add del">
          <ac:chgData name="Adeshola Sallu" userId="7c196e977143a2be" providerId="LiveId" clId="{D029E33E-386F-45A8-822A-7A074A13A599}" dt="2022-06-16T01:40:47.851" v="177" actId="26606"/>
          <ac:spMkLst>
            <pc:docMk/>
            <pc:sldMk cId="1136685912" sldId="256"/>
            <ac:spMk id="66" creationId="{F0759B3A-BB3F-4A08-94DB-A89D3FDD9D07}"/>
          </ac:spMkLst>
        </pc:spChg>
        <pc:spChg chg="add del">
          <ac:chgData name="Adeshola Sallu" userId="7c196e977143a2be" providerId="LiveId" clId="{D029E33E-386F-45A8-822A-7A074A13A599}" dt="2022-06-16T01:40:47.851" v="177" actId="26606"/>
          <ac:spMkLst>
            <pc:docMk/>
            <pc:sldMk cId="1136685912" sldId="256"/>
            <ac:spMk id="67" creationId="{6B6F783E-ED27-4C4F-A7BE-0E351E3BCB35}"/>
          </ac:spMkLst>
        </pc:spChg>
        <pc:spChg chg="add del">
          <ac:chgData name="Adeshola Sallu" userId="7c196e977143a2be" providerId="LiveId" clId="{D029E33E-386F-45A8-822A-7A074A13A599}" dt="2022-06-16T01:40:47.851" v="177" actId="26606"/>
          <ac:spMkLst>
            <pc:docMk/>
            <pc:sldMk cId="1136685912" sldId="256"/>
            <ac:spMk id="69" creationId="{B43CAAE2-478F-48DD-A2E6-F75FEE8A343E}"/>
          </ac:spMkLst>
        </pc:spChg>
        <pc:spChg chg="add del">
          <ac:chgData name="Adeshola Sallu" userId="7c196e977143a2be" providerId="LiveId" clId="{D029E33E-386F-45A8-822A-7A074A13A599}" dt="2022-06-16T01:45:49.775" v="183" actId="26606"/>
          <ac:spMkLst>
            <pc:docMk/>
            <pc:sldMk cId="1136685912" sldId="256"/>
            <ac:spMk id="76" creationId="{8EB673CC-5475-4FAD-B37A-C66CA485D4D7}"/>
          </ac:spMkLst>
        </pc:spChg>
        <pc:spChg chg="add del">
          <ac:chgData name="Adeshola Sallu" userId="7c196e977143a2be" providerId="LiveId" clId="{D029E33E-386F-45A8-822A-7A074A13A599}" dt="2022-06-16T01:45:49.775" v="183" actId="26606"/>
          <ac:spMkLst>
            <pc:docMk/>
            <pc:sldMk cId="1136685912" sldId="256"/>
            <ac:spMk id="78" creationId="{F0759B3A-BB3F-4A08-94DB-A89D3FDD9D07}"/>
          </ac:spMkLst>
        </pc:spChg>
        <pc:spChg chg="add del">
          <ac:chgData name="Adeshola Sallu" userId="7c196e977143a2be" providerId="LiveId" clId="{D029E33E-386F-45A8-822A-7A074A13A599}" dt="2022-06-16T01:45:49.775" v="183" actId="26606"/>
          <ac:spMkLst>
            <pc:docMk/>
            <pc:sldMk cId="1136685912" sldId="256"/>
            <ac:spMk id="80" creationId="{6B6F783E-ED27-4C4F-A7BE-0E351E3BCB35}"/>
          </ac:spMkLst>
        </pc:spChg>
        <pc:spChg chg="add del">
          <ac:chgData name="Adeshola Sallu" userId="7c196e977143a2be" providerId="LiveId" clId="{D029E33E-386F-45A8-822A-7A074A13A599}" dt="2022-06-16T01:45:49.775" v="183" actId="26606"/>
          <ac:spMkLst>
            <pc:docMk/>
            <pc:sldMk cId="1136685912" sldId="256"/>
            <ac:spMk id="90" creationId="{B43CAAE2-478F-48DD-A2E6-F75FEE8A343E}"/>
          </ac:spMkLst>
        </pc:spChg>
        <pc:spChg chg="add del">
          <ac:chgData name="Adeshola Sallu" userId="7c196e977143a2be" providerId="LiveId" clId="{D029E33E-386F-45A8-822A-7A074A13A599}" dt="2022-06-16T01:46:35.217" v="189" actId="26606"/>
          <ac:spMkLst>
            <pc:docMk/>
            <pc:sldMk cId="1136685912" sldId="256"/>
            <ac:spMk id="99" creationId="{06F5F188-C35F-49A5-B6A8-1F26B238FF91}"/>
          </ac:spMkLst>
        </pc:spChg>
        <pc:spChg chg="add del">
          <ac:chgData name="Adeshola Sallu" userId="7c196e977143a2be" providerId="LiveId" clId="{D029E33E-386F-45A8-822A-7A074A13A599}" dt="2022-06-16T01:46:35.217" v="189" actId="26606"/>
          <ac:spMkLst>
            <pc:docMk/>
            <pc:sldMk cId="1136685912" sldId="256"/>
            <ac:spMk id="101" creationId="{AE40A81A-3622-4FE4-A5BE-F289487C9711}"/>
          </ac:spMkLst>
        </pc:spChg>
        <pc:spChg chg="add del">
          <ac:chgData name="Adeshola Sallu" userId="7c196e977143a2be" providerId="LiveId" clId="{D029E33E-386F-45A8-822A-7A074A13A599}" dt="2022-06-16T01:46:35.217" v="189" actId="26606"/>
          <ac:spMkLst>
            <pc:docMk/>
            <pc:sldMk cId="1136685912" sldId="256"/>
            <ac:spMk id="103" creationId="{49191B7D-700E-4425-927C-F0A9B63DF63D}"/>
          </ac:spMkLst>
        </pc:spChg>
        <pc:spChg chg="add del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15" creationId="{55B419A7-F817-4767-8CCB-FB0E189C4ACD}"/>
          </ac:spMkLst>
        </pc:spChg>
        <pc:spChg chg="add del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17" creationId="{AAD3D935-ECFC-4862-B395-207C13BAC3B7}"/>
          </ac:spMkLst>
        </pc:spChg>
        <pc:spChg chg="add del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21" creationId="{ADA271CD-3011-4A05-B4A3-80F1794684F2}"/>
          </ac:spMkLst>
        </pc:spChg>
        <pc:spChg chg="ad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26" creationId="{CA5B2A81-2C8E-4963-AFD4-E539D168B475}"/>
          </ac:spMkLst>
        </pc:spChg>
        <pc:spChg chg="ad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28" creationId="{6828D311-B582-473B-A71A-00BAEFDDF095}"/>
          </ac:spMkLst>
        </pc:spChg>
        <pc:spChg chg="ad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32" creationId="{950B4532-90B0-4F38-8B86-C84A0416EFD9}"/>
          </ac:spMkLst>
        </pc:spChg>
        <pc:spChg chg="add">
          <ac:chgData name="Adeshola Sallu" userId="7c196e977143a2be" providerId="LiveId" clId="{D029E33E-386F-45A8-822A-7A074A13A599}" dt="2022-06-16T01:46:45.073" v="191" actId="26606"/>
          <ac:spMkLst>
            <pc:docMk/>
            <pc:sldMk cId="1136685912" sldId="256"/>
            <ac:spMk id="134" creationId="{5B28FD85-59C0-44FE-822A-75F0E9D2EE7D}"/>
          </ac:spMkLst>
        </pc:spChg>
        <pc:grpChg chg="add del">
          <ac:chgData name="Adeshola Sallu" userId="7c196e977143a2be" providerId="LiveId" clId="{D029E33E-386F-45A8-822A-7A074A13A599}" dt="2022-06-16T01:39:22.532" v="165" actId="26606"/>
          <ac:grpSpMkLst>
            <pc:docMk/>
            <pc:sldMk cId="1136685912" sldId="256"/>
            <ac:grpSpMk id="47" creationId="{480139D9-F36C-432D-8C0F-25364710195D}"/>
          </ac:grpSpMkLst>
        </pc:grpChg>
        <pc:grpChg chg="add del">
          <ac:chgData name="Adeshola Sallu" userId="7c196e977143a2be" providerId="LiveId" clId="{D029E33E-386F-45A8-822A-7A074A13A599}" dt="2022-06-16T01:40:47.851" v="177" actId="26606"/>
          <ac:grpSpMkLst>
            <pc:docMk/>
            <pc:sldMk cId="1136685912" sldId="256"/>
            <ac:grpSpMk id="68" creationId="{480139D9-F36C-432D-8C0F-25364710195D}"/>
          </ac:grpSpMkLst>
        </pc:grpChg>
        <pc:grpChg chg="add del">
          <ac:chgData name="Adeshola Sallu" userId="7c196e977143a2be" providerId="LiveId" clId="{D029E33E-386F-45A8-822A-7A074A13A599}" dt="2022-06-16T01:45:49.775" v="183" actId="26606"/>
          <ac:grpSpMkLst>
            <pc:docMk/>
            <pc:sldMk cId="1136685912" sldId="256"/>
            <ac:grpSpMk id="82" creationId="{480139D9-F36C-432D-8C0F-25364710195D}"/>
          </ac:grpSpMkLst>
        </pc:grpChg>
        <pc:grpChg chg="add del">
          <ac:chgData name="Adeshola Sallu" userId="7c196e977143a2be" providerId="LiveId" clId="{D029E33E-386F-45A8-822A-7A074A13A599}" dt="2022-06-16T01:46:35.217" v="189" actId="26606"/>
          <ac:grpSpMkLst>
            <pc:docMk/>
            <pc:sldMk cId="1136685912" sldId="256"/>
            <ac:grpSpMk id="105" creationId="{500C63D8-EF5D-4AAE-B1EF-C78E00C9BE80}"/>
          </ac:grpSpMkLst>
        </pc:grpChg>
        <pc:picChg chg="add mod ord">
          <ac:chgData name="Adeshola Sallu" userId="7c196e977143a2be" providerId="LiveId" clId="{D029E33E-386F-45A8-822A-7A074A13A599}" dt="2022-06-16T01:46:45.073" v="191" actId="26606"/>
          <ac:picMkLst>
            <pc:docMk/>
            <pc:sldMk cId="1136685912" sldId="256"/>
            <ac:picMk id="4" creationId="{8E627776-3835-57B1-7D69-D3F7C2503BFB}"/>
          </ac:picMkLst>
        </pc:picChg>
        <pc:picChg chg="add del">
          <ac:chgData name="Adeshola Sallu" userId="7c196e977143a2be" providerId="LiveId" clId="{D029E33E-386F-45A8-822A-7A074A13A599}" dt="2022-06-16T01:39:22.532" v="165" actId="26606"/>
          <ac:picMkLst>
            <pc:docMk/>
            <pc:sldMk cId="1136685912" sldId="256"/>
            <ac:picMk id="57" creationId="{5D115E3B-2CFF-4C07-8E01-AACDD0FEFEEE}"/>
          </ac:picMkLst>
        </pc:picChg>
        <pc:picChg chg="add del">
          <ac:chgData name="Adeshola Sallu" userId="7c196e977143a2be" providerId="LiveId" clId="{D029E33E-386F-45A8-822A-7A074A13A599}" dt="2022-06-16T01:39:22.532" v="165" actId="26606"/>
          <ac:picMkLst>
            <pc:docMk/>
            <pc:sldMk cId="1136685912" sldId="256"/>
            <ac:picMk id="59" creationId="{1C39CCED-278B-446B-8258-FAC821A55F82}"/>
          </ac:picMkLst>
        </pc:picChg>
        <pc:picChg chg="add del">
          <ac:chgData name="Adeshola Sallu" userId="7c196e977143a2be" providerId="LiveId" clId="{D029E33E-386F-45A8-822A-7A074A13A599}" dt="2022-06-16T01:40:47.851" v="177" actId="26606"/>
          <ac:picMkLst>
            <pc:docMk/>
            <pc:sldMk cId="1136685912" sldId="256"/>
            <ac:picMk id="70" creationId="{5D115E3B-2CFF-4C07-8E01-AACDD0FEFEEE}"/>
          </ac:picMkLst>
        </pc:picChg>
        <pc:picChg chg="add del">
          <ac:chgData name="Adeshola Sallu" userId="7c196e977143a2be" providerId="LiveId" clId="{D029E33E-386F-45A8-822A-7A074A13A599}" dt="2022-06-16T01:40:47.851" v="177" actId="26606"/>
          <ac:picMkLst>
            <pc:docMk/>
            <pc:sldMk cId="1136685912" sldId="256"/>
            <ac:picMk id="71" creationId="{1C39CCED-278B-446B-8258-FAC821A55F82}"/>
          </ac:picMkLst>
        </pc:picChg>
        <pc:picChg chg="add del">
          <ac:chgData name="Adeshola Sallu" userId="7c196e977143a2be" providerId="LiveId" clId="{D029E33E-386F-45A8-822A-7A074A13A599}" dt="2022-06-16T01:45:49.775" v="183" actId="26606"/>
          <ac:picMkLst>
            <pc:docMk/>
            <pc:sldMk cId="1136685912" sldId="256"/>
            <ac:picMk id="92" creationId="{5D115E3B-2CFF-4C07-8E01-AACDD0FEFEEE}"/>
          </ac:picMkLst>
        </pc:picChg>
        <pc:picChg chg="add del">
          <ac:chgData name="Adeshola Sallu" userId="7c196e977143a2be" providerId="LiveId" clId="{D029E33E-386F-45A8-822A-7A074A13A599}" dt="2022-06-16T01:45:49.775" v="183" actId="26606"/>
          <ac:picMkLst>
            <pc:docMk/>
            <pc:sldMk cId="1136685912" sldId="256"/>
            <ac:picMk id="94" creationId="{1C39CCED-278B-446B-8258-FAC821A55F82}"/>
          </ac:picMkLst>
        </pc:picChg>
        <pc:cxnChg chg="add del">
          <ac:chgData name="Adeshola Sallu" userId="7c196e977143a2be" providerId="LiveId" clId="{D029E33E-386F-45A8-822A-7A074A13A599}" dt="2022-06-16T01:38:59.477" v="159" actId="26606"/>
          <ac:cxnSpMkLst>
            <pc:docMk/>
            <pc:sldMk cId="1136685912" sldId="256"/>
            <ac:cxnSpMk id="24" creationId="{F0CE0765-E93C-4D37-9D5F-D464EFB10FA7}"/>
          </ac:cxnSpMkLst>
        </pc:cxnChg>
        <pc:cxnChg chg="add del">
          <ac:chgData name="Adeshola Sallu" userId="7c196e977143a2be" providerId="LiveId" clId="{D029E33E-386F-45A8-822A-7A074A13A599}" dt="2022-06-16T01:46:45.073" v="191" actId="26606"/>
          <ac:cxnSpMkLst>
            <pc:docMk/>
            <pc:sldMk cId="1136685912" sldId="256"/>
            <ac:cxnSpMk id="119" creationId="{E3B95BE3-D5B2-4F38-9A01-17866C9FBA6E}"/>
          </ac:cxnSpMkLst>
        </pc:cxnChg>
        <pc:cxnChg chg="add">
          <ac:chgData name="Adeshola Sallu" userId="7c196e977143a2be" providerId="LiveId" clId="{D029E33E-386F-45A8-822A-7A074A13A599}" dt="2022-06-16T01:46:45.073" v="191" actId="26606"/>
          <ac:cxnSpMkLst>
            <pc:docMk/>
            <pc:sldMk cId="1136685912" sldId="256"/>
            <ac:cxnSpMk id="130" creationId="{9E7C23BC-DAA6-40E1-8166-B8C4439D1430}"/>
          </ac:cxnSpMkLst>
        </pc:cxnChg>
      </pc:sldChg>
      <pc:sldChg chg="addSp delSp modSp new del mod setBg">
        <pc:chgData name="Adeshola Sallu" userId="7c196e977143a2be" providerId="LiveId" clId="{D029E33E-386F-45A8-822A-7A074A13A599}" dt="2022-06-16T01:46:27.208" v="188" actId="2696"/>
        <pc:sldMkLst>
          <pc:docMk/>
          <pc:sldMk cId="734390658" sldId="257"/>
        </pc:sldMkLst>
        <pc:spChg chg="mo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2" creationId="{2F4CCC1A-A760-0246-3C49-8EAE3023E5F2}"/>
          </ac:spMkLst>
        </pc:spChg>
        <pc:spChg chg="del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3" creationId="{2F515AFE-84CB-40FD-B0A1-3FE58664C9D7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8" creationId="{99B5B3C5-A599-465B-B2B9-866E8B2087CE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10" creationId="{25C84982-7DD0-43B1-8A2D-BFA4DF1B4E60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29" creationId="{97AB4D1A-6270-4D15-9F1C-349AF05AFAA7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31" creationId="{32553057-9FF3-400D-90FC-4F89773432FA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43" creationId="{5D2FE535-33D9-4D08-9B67-47CF8CC7E774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45" creationId="{1CB206CF-E798-414B-B6B6-2B6E96871694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51" creationId="{11C1B1CF-F716-4EA9-BB3A-85AE114373A0}"/>
          </ac:spMkLst>
        </pc:spChg>
        <pc:spChg chg="add">
          <ac:chgData name="Adeshola Sallu" userId="7c196e977143a2be" providerId="LiveId" clId="{D029E33E-386F-45A8-822A-7A074A13A599}" dt="2022-06-16T01:44:37.643" v="182" actId="26606"/>
          <ac:spMkLst>
            <pc:docMk/>
            <pc:sldMk cId="734390658" sldId="257"/>
            <ac:spMk id="55" creationId="{C5A4BEDA-180D-4F05-BED0-FCA62B717B4D}"/>
          </ac:spMkLst>
        </pc:spChg>
        <pc:grpChg chg="add">
          <ac:chgData name="Adeshola Sallu" userId="7c196e977143a2be" providerId="LiveId" clId="{D029E33E-386F-45A8-822A-7A074A13A599}" dt="2022-06-16T01:44:37.643" v="182" actId="26606"/>
          <ac:grpSpMkLst>
            <pc:docMk/>
            <pc:sldMk cId="734390658" sldId="257"/>
            <ac:grpSpMk id="12" creationId="{1D912E1C-3BBA-42F0-A3EE-FEC382E7230A}"/>
          </ac:grpSpMkLst>
        </pc:grpChg>
        <pc:grpChg chg="add">
          <ac:chgData name="Adeshola Sallu" userId="7c196e977143a2be" providerId="LiveId" clId="{D029E33E-386F-45A8-822A-7A074A13A599}" dt="2022-06-16T01:44:37.643" v="182" actId="26606"/>
          <ac:grpSpMkLst>
            <pc:docMk/>
            <pc:sldMk cId="734390658" sldId="257"/>
            <ac:grpSpMk id="33" creationId="{FFAB95AE-AE0F-4D82-A957-C1FE11C53B1A}"/>
          </ac:grpSpMkLst>
        </pc:grpChg>
        <pc:picChg chg="add">
          <ac:chgData name="Adeshola Sallu" userId="7c196e977143a2be" providerId="LiveId" clId="{D029E33E-386F-45A8-822A-7A074A13A599}" dt="2022-06-16T01:44:37.643" v="182" actId="26606"/>
          <ac:picMkLst>
            <pc:docMk/>
            <pc:sldMk cId="734390658" sldId="257"/>
            <ac:picMk id="47" creationId="{8A06537E-CB60-4703-A5FF-0C413BB0176E}"/>
          </ac:picMkLst>
        </pc:picChg>
        <pc:picChg chg="add">
          <ac:chgData name="Adeshola Sallu" userId="7c196e977143a2be" providerId="LiveId" clId="{D029E33E-386F-45A8-822A-7A074A13A599}" dt="2022-06-16T01:44:37.643" v="182" actId="26606"/>
          <ac:picMkLst>
            <pc:docMk/>
            <pc:sldMk cId="734390658" sldId="257"/>
            <ac:picMk id="49" creationId="{7F427EE0-0478-4A7D-94D8-E51EE9ACB467}"/>
          </ac:picMkLst>
        </pc:picChg>
        <pc:picChg chg="add">
          <ac:chgData name="Adeshola Sallu" userId="7c196e977143a2be" providerId="LiveId" clId="{D029E33E-386F-45A8-822A-7A074A13A599}" dt="2022-06-16T01:44:37.643" v="182" actId="26606"/>
          <ac:picMkLst>
            <pc:docMk/>
            <pc:sldMk cId="734390658" sldId="257"/>
            <ac:picMk id="53" creationId="{37083F91-C28A-466E-A0D2-C510356BBB06}"/>
          </ac:picMkLst>
        </pc:picChg>
        <pc:picChg chg="add">
          <ac:chgData name="Adeshola Sallu" userId="7c196e977143a2be" providerId="LiveId" clId="{D029E33E-386F-45A8-822A-7A074A13A599}" dt="2022-06-16T01:44:37.643" v="182" actId="26606"/>
          <ac:picMkLst>
            <pc:docMk/>
            <pc:sldMk cId="734390658" sldId="257"/>
            <ac:picMk id="57" creationId="{2CC0D334-814F-4E8B-846F-D4001B39A756}"/>
          </ac:picMkLst>
        </pc:picChg>
      </pc:sldChg>
      <pc:sldChg chg="addSp delSp modSp new mod setBg delDesignElem chgLayout">
        <pc:chgData name="Adeshola Sallu" userId="7c196e977143a2be" providerId="LiveId" clId="{D029E33E-386F-45A8-822A-7A074A13A599}" dt="2022-06-17T10:08:30.977" v="4734" actId="14100"/>
        <pc:sldMkLst>
          <pc:docMk/>
          <pc:sldMk cId="3051545928" sldId="257"/>
        </pc:sldMkLst>
        <pc:spChg chg="add mod">
          <ac:chgData name="Adeshola Sallu" userId="7c196e977143a2be" providerId="LiveId" clId="{D029E33E-386F-45A8-822A-7A074A13A599}" dt="2022-06-17T02:31:53.884" v="2787" actId="6549"/>
          <ac:spMkLst>
            <pc:docMk/>
            <pc:sldMk cId="3051545928" sldId="257"/>
            <ac:spMk id="2" creationId="{0FDA63D7-7415-A894-84F7-C10C6190EC24}"/>
          </ac:spMkLst>
        </pc:spChg>
        <pc:spChg chg="del mod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2" creationId="{E198224F-8063-D7BD-BE30-CA2A37551258}"/>
          </ac:spMkLst>
        </pc:spChg>
        <pc:spChg chg="del mod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3" creationId="{16160E80-6763-45CF-64F7-EAE83DA4E246}"/>
          </ac:spMkLst>
        </pc:spChg>
        <pc:spChg chg="add mod">
          <ac:chgData name="Adeshola Sallu" userId="7c196e977143a2be" providerId="LiveId" clId="{D029E33E-386F-45A8-822A-7A074A13A599}" dt="2022-06-17T10:08:30.977" v="4734" actId="14100"/>
          <ac:spMkLst>
            <pc:docMk/>
            <pc:sldMk cId="3051545928" sldId="257"/>
            <ac:spMk id="3" creationId="{418A8835-5829-AAA6-33E4-27A820325B0D}"/>
          </ac:spMkLst>
        </pc:spChg>
        <pc:spChg chg="add mod ord">
          <ac:chgData name="Adeshola Sallu" userId="7c196e977143a2be" providerId="LiveId" clId="{D029E33E-386F-45A8-822A-7A074A13A599}" dt="2022-06-17T03:32:12.156" v="3576" actId="13926"/>
          <ac:spMkLst>
            <pc:docMk/>
            <pc:sldMk cId="3051545928" sldId="257"/>
            <ac:spMk id="4" creationId="{D34217E4-1250-B36A-74A3-BE61682D6AFA}"/>
          </ac:spMkLst>
        </pc:spChg>
        <pc:spChg chg="add mod ord">
          <ac:chgData name="Adeshola Sallu" userId="7c196e977143a2be" providerId="LiveId" clId="{D029E33E-386F-45A8-822A-7A074A13A599}" dt="2022-06-16T04:32:35.353" v="1282" actId="14100"/>
          <ac:spMkLst>
            <pc:docMk/>
            <pc:sldMk cId="3051545928" sldId="257"/>
            <ac:spMk id="5" creationId="{EA0778BA-FB93-D6F9-6FF8-00D01E54F6B4}"/>
          </ac:spMkLst>
        </pc:spChg>
        <pc:spChg chg="add mod">
          <ac:chgData name="Adeshola Sallu" userId="7c196e977143a2be" providerId="LiveId" clId="{D029E33E-386F-45A8-822A-7A074A13A599}" dt="2022-06-17T03:38:23.250" v="3579" actId="207"/>
          <ac:spMkLst>
            <pc:docMk/>
            <pc:sldMk cId="3051545928" sldId="257"/>
            <ac:spMk id="6" creationId="{58A69AEF-6E5A-49C3-20DE-19EDAF0C643F}"/>
          </ac:spMkLst>
        </pc:spChg>
        <pc:spChg chg="add mod">
          <ac:chgData name="Adeshola Sallu" userId="7c196e977143a2be" providerId="LiveId" clId="{D029E33E-386F-45A8-822A-7A074A13A599}" dt="2022-06-17T10:07:10.742" v="4732" actId="14100"/>
          <ac:spMkLst>
            <pc:docMk/>
            <pc:sldMk cId="3051545928" sldId="257"/>
            <ac:spMk id="8" creationId="{BCFE31D9-DE1B-0BA7-DD33-8ADD046E27A9}"/>
          </ac:spMkLst>
        </pc:spChg>
        <pc:spChg chg="add del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8" creationId="{DB66C9CD-6BF4-44CA-8078-0BB819080761}"/>
          </ac:spMkLst>
        </pc:spChg>
        <pc:spChg chg="add del mod">
          <ac:chgData name="Adeshola Sallu" userId="7c196e977143a2be" providerId="LiveId" clId="{D029E33E-386F-45A8-822A-7A074A13A599}" dt="2022-06-16T03:03:35.237" v="934"/>
          <ac:spMkLst>
            <pc:docMk/>
            <pc:sldMk cId="3051545928" sldId="257"/>
            <ac:spMk id="9" creationId="{BECFB554-C316-570D-7956-FAEAAAD0BC38}"/>
          </ac:spMkLst>
        </pc:spChg>
        <pc:spChg chg="add del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10" creationId="{EADD72DC-CC5F-44D6-97D3-79407D4FF823}"/>
          </ac:spMkLst>
        </pc:spChg>
        <pc:spChg chg="add del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12" creationId="{B083E179-CF1F-4694-AEAB-6931C9B31F53}"/>
          </ac:spMkLst>
        </pc:spChg>
        <pc:spChg chg="add del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24" creationId="{8AD7D35B-560E-435E-B0FD-0F84A2E6C4E0}"/>
          </ac:spMkLst>
        </pc:spChg>
        <pc:spChg chg="add mod">
          <ac:chgData name="Adeshola Sallu" userId="7c196e977143a2be" providerId="LiveId" clId="{D029E33E-386F-45A8-822A-7A074A13A599}" dt="2022-06-16T07:37:56.718" v="1959" actId="108"/>
          <ac:spMkLst>
            <pc:docMk/>
            <pc:sldMk cId="3051545928" sldId="257"/>
            <ac:spMk id="29" creationId="{6F8A94BE-03A2-F706-D837-40FED77AECD8}"/>
          </ac:spMkLst>
        </pc:spChg>
        <pc:spChg chg="add mod">
          <ac:chgData name="Adeshola Sallu" userId="7c196e977143a2be" providerId="LiveId" clId="{D029E33E-386F-45A8-822A-7A074A13A599}" dt="2022-06-16T04:53:27.946" v="1460" actId="14100"/>
          <ac:spMkLst>
            <pc:docMk/>
            <pc:sldMk cId="3051545928" sldId="257"/>
            <ac:spMk id="36" creationId="{55FC3372-3AC3-A927-1991-B92300B1129B}"/>
          </ac:spMkLst>
        </pc:spChg>
        <pc:spChg chg="add mod">
          <ac:chgData name="Adeshola Sallu" userId="7c196e977143a2be" providerId="LiveId" clId="{D029E33E-386F-45A8-822A-7A074A13A599}" dt="2022-06-17T03:17:33.021" v="3317" actId="14100"/>
          <ac:spMkLst>
            <pc:docMk/>
            <pc:sldMk cId="3051545928" sldId="257"/>
            <ac:spMk id="43" creationId="{EF8F6C0F-A999-1992-646D-795C8DD54176}"/>
          </ac:spMkLst>
        </pc:spChg>
        <pc:spChg chg="add del">
          <ac:chgData name="Adeshola Sallu" userId="7c196e977143a2be" providerId="LiveId" clId="{D029E33E-386F-45A8-822A-7A074A13A599}" dt="2022-06-16T01:48:43.229" v="196" actId="700"/>
          <ac:spMkLst>
            <pc:docMk/>
            <pc:sldMk cId="3051545928" sldId="257"/>
            <ac:spMk id="44" creationId="{A7F45189-997F-4E6B-800E-D17FF116E94F}"/>
          </ac:spMkLst>
        </pc:spChg>
        <pc:spChg chg="add mod">
          <ac:chgData name="Adeshola Sallu" userId="7c196e977143a2be" providerId="LiveId" clId="{D029E33E-386F-45A8-822A-7A074A13A599}" dt="2022-06-16T14:43:46.779" v="2688" actId="13926"/>
          <ac:spMkLst>
            <pc:docMk/>
            <pc:sldMk cId="3051545928" sldId="257"/>
            <ac:spMk id="45" creationId="{95FA12E2-D509-0E5A-0F13-D4449524D25E}"/>
          </ac:spMkLst>
        </pc:spChg>
        <pc:spChg chg="add del mod">
          <ac:chgData name="Adeshola Sallu" userId="7c196e977143a2be" providerId="LiveId" clId="{D029E33E-386F-45A8-822A-7A074A13A599}" dt="2022-06-16T03:17:11.681" v="967"/>
          <ac:spMkLst>
            <pc:docMk/>
            <pc:sldMk cId="3051545928" sldId="257"/>
            <ac:spMk id="75" creationId="{F09D38A9-2B24-C601-576B-EE8FC8EA15DA}"/>
          </ac:spMkLst>
        </pc:spChg>
        <pc:spChg chg="add del mod">
          <ac:chgData name="Adeshola Sallu" userId="7c196e977143a2be" providerId="LiveId" clId="{D029E33E-386F-45A8-822A-7A074A13A599}" dt="2022-06-16T03:28:10.130" v="1043"/>
          <ac:spMkLst>
            <pc:docMk/>
            <pc:sldMk cId="3051545928" sldId="257"/>
            <ac:spMk id="76" creationId="{6DE4D2A2-B86D-0F6F-5BF4-DAC2B9C461CD}"/>
          </ac:spMkLst>
        </pc:s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14" creationId="{EE6257A7-D071-42C9-8560-75A6EAE2771E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26" creationId="{AC46C823-4AEE-4D15-A7B7-556599F86465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30" creationId="{766CF5CA-BCE0-446B-990C-62FB772ABEFA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37" creationId="{BC174C2C-9AC5-4D2F-B12B-8AD9BE8773C9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46" creationId="{BC214B40-3523-42BE-856A-2B90472652BE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58" creationId="{69D14CB3-B46C-4D52-91C7-9020767C01F1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62" creationId="{695E1464-F8FF-467B-BC7A-2DB63FD7340E}"/>
          </ac:grpSpMkLst>
        </pc:grpChg>
        <pc:grpChg chg="add del">
          <ac:chgData name="Adeshola Sallu" userId="7c196e977143a2be" providerId="LiveId" clId="{D029E33E-386F-45A8-822A-7A074A13A599}" dt="2022-06-16T01:48:43.229" v="196" actId="700"/>
          <ac:grpSpMkLst>
            <pc:docMk/>
            <pc:sldMk cId="3051545928" sldId="257"/>
            <ac:grpSpMk id="69" creationId="{D9F93B70-A436-473C-A7CE-540999A5963E}"/>
          </ac:grpSpMkLst>
        </pc:grpChg>
        <pc:picChg chg="add mod">
          <ac:chgData name="Adeshola Sallu" userId="7c196e977143a2be" providerId="LiveId" clId="{D029E33E-386F-45A8-822A-7A074A13A599}" dt="2022-06-16T04:49:47.179" v="1443" actId="1076"/>
          <ac:picMkLst>
            <pc:docMk/>
            <pc:sldMk cId="3051545928" sldId="257"/>
            <ac:picMk id="23" creationId="{A9DF62A1-395F-26B9-701E-D777B70BAC80}"/>
          </ac:picMkLst>
        </pc:picChg>
        <pc:picChg chg="add mod">
          <ac:chgData name="Adeshola Sallu" userId="7c196e977143a2be" providerId="LiveId" clId="{D029E33E-386F-45A8-822A-7A074A13A599}" dt="2022-06-17T04:48:40.429" v="4023" actId="1076"/>
          <ac:picMkLst>
            <pc:docMk/>
            <pc:sldMk cId="3051545928" sldId="257"/>
            <ac:picMk id="25" creationId="{F2631CA9-651F-74D4-6C47-34CE73097D2D}"/>
          </ac:picMkLst>
        </pc:picChg>
        <pc:picChg chg="add del">
          <ac:chgData name="Adeshola Sallu" userId="7c196e977143a2be" providerId="LiveId" clId="{D029E33E-386F-45A8-822A-7A074A13A599}" dt="2022-06-16T02:52:32.485" v="915" actId="478"/>
          <ac:picMkLst>
            <pc:docMk/>
            <pc:sldMk cId="3051545928" sldId="257"/>
            <ac:picMk id="1026" creationId="{2646BB91-1130-C1AE-7A34-336E48BB8800}"/>
          </ac:picMkLst>
        </pc:picChg>
        <pc:picChg chg="add mod">
          <ac:chgData name="Adeshola Sallu" userId="7c196e977143a2be" providerId="LiveId" clId="{D029E33E-386F-45A8-822A-7A074A13A599}" dt="2022-06-17T10:06:59.095" v="4731" actId="14100"/>
          <ac:picMkLst>
            <pc:docMk/>
            <pc:sldMk cId="3051545928" sldId="257"/>
            <ac:picMk id="1026" creationId="{FD21A9C6-FB3D-F02A-E0E4-08ADBE64FEBE}"/>
          </ac:picMkLst>
        </pc:picChg>
        <pc:picChg chg="add del mod">
          <ac:chgData name="Adeshola Sallu" userId="7c196e977143a2be" providerId="LiveId" clId="{D029E33E-386F-45A8-822A-7A074A13A599}" dt="2022-06-16T02:55:50.285" v="924" actId="478"/>
          <ac:picMkLst>
            <pc:docMk/>
            <pc:sldMk cId="3051545928" sldId="257"/>
            <ac:picMk id="1028" creationId="{A927DAF6-649A-408C-DADB-611473EDEBB8}"/>
          </ac:picMkLst>
        </pc:picChg>
        <pc:picChg chg="add del mod">
          <ac:chgData name="Adeshola Sallu" userId="7c196e977143a2be" providerId="LiveId" clId="{D029E33E-386F-45A8-822A-7A074A13A599}" dt="2022-06-17T03:51:59.827" v="3735" actId="478"/>
          <ac:picMkLst>
            <pc:docMk/>
            <pc:sldMk cId="3051545928" sldId="257"/>
            <ac:picMk id="1030" creationId="{22A6B3AD-B4BC-08F1-DA6A-04C858DB8650}"/>
          </ac:picMkLst>
        </pc:picChg>
        <pc:picChg chg="add del">
          <ac:chgData name="Adeshola Sallu" userId="7c196e977143a2be" providerId="LiveId" clId="{D029E33E-386F-45A8-822A-7A074A13A599}" dt="2022-06-16T03:08:24.389" v="936" actId="478"/>
          <ac:picMkLst>
            <pc:docMk/>
            <pc:sldMk cId="3051545928" sldId="257"/>
            <ac:picMk id="1032" creationId="{72940EF3-4CCE-309C-2145-0F7921209DD5}"/>
          </ac:picMkLst>
        </pc:picChg>
        <pc:picChg chg="add mod">
          <ac:chgData name="Adeshola Sallu" userId="7c196e977143a2be" providerId="LiveId" clId="{D029E33E-386F-45A8-822A-7A074A13A599}" dt="2022-06-16T04:49:50.050" v="1444" actId="1076"/>
          <ac:picMkLst>
            <pc:docMk/>
            <pc:sldMk cId="3051545928" sldId="257"/>
            <ac:picMk id="1034" creationId="{5EA8BA10-7D6D-5080-BD6D-6B94427F638D}"/>
          </ac:picMkLst>
        </pc:picChg>
        <pc:cxnChg chg="add">
          <ac:chgData name="Adeshola Sallu" userId="7c196e977143a2be" providerId="LiveId" clId="{D029E33E-386F-45A8-822A-7A074A13A599}" dt="2022-06-16T01:48:48.907" v="197" actId="26606"/>
          <ac:cxnSpMkLst>
            <pc:docMk/>
            <pc:sldMk cId="3051545928" sldId="257"/>
            <ac:cxnSpMk id="7" creationId="{77C6DF49-CBE3-4038-AC78-35DE4FD7CE8E}"/>
          </ac:cxnSpMkLst>
        </pc:cxnChg>
        <pc:cxnChg chg="add del">
          <ac:chgData name="Adeshola Sallu" userId="7c196e977143a2be" providerId="LiveId" clId="{D029E33E-386F-45A8-822A-7A074A13A599}" dt="2022-06-16T01:48:43.229" v="196" actId="700"/>
          <ac:cxnSpMkLst>
            <pc:docMk/>
            <pc:sldMk cId="3051545928" sldId="257"/>
            <ac:cxnSpMk id="56" creationId="{77C6DF49-CBE3-4038-AC78-35DE4FD7CE8E}"/>
          </ac:cxnSpMkLst>
        </pc:cxnChg>
      </pc:sldChg>
      <pc:sldChg chg="addSp modSp new mod setBg">
        <pc:chgData name="Adeshola Sallu" userId="7c196e977143a2be" providerId="LiveId" clId="{D029E33E-386F-45A8-822A-7A074A13A599}" dt="2022-06-17T10:56:57.229" v="5388" actId="113"/>
        <pc:sldMkLst>
          <pc:docMk/>
          <pc:sldMk cId="1278364584" sldId="258"/>
        </pc:sldMkLst>
        <pc:spChg chg="mod">
          <ac:chgData name="Adeshola Sallu" userId="7c196e977143a2be" providerId="LiveId" clId="{D029E33E-386F-45A8-822A-7A074A13A599}" dt="2022-06-17T04:51:32.577" v="4030" actId="20577"/>
          <ac:spMkLst>
            <pc:docMk/>
            <pc:sldMk cId="1278364584" sldId="258"/>
            <ac:spMk id="2" creationId="{AB2DAA74-5E6C-9D4A-06D1-3DD352F1D879}"/>
          </ac:spMkLst>
        </pc:spChg>
        <pc:spChg chg="mod">
          <ac:chgData name="Adeshola Sallu" userId="7c196e977143a2be" providerId="LiveId" clId="{D029E33E-386F-45A8-822A-7A074A13A599}" dt="2022-06-17T10:52:15.153" v="5345" actId="27636"/>
          <ac:spMkLst>
            <pc:docMk/>
            <pc:sldMk cId="1278364584" sldId="258"/>
            <ac:spMk id="3" creationId="{FA9B82B0-81D1-2697-A9D2-C696400FB128}"/>
          </ac:spMkLst>
        </pc:spChg>
        <pc:spChg chg="add mod">
          <ac:chgData name="Adeshola Sallu" userId="7c196e977143a2be" providerId="LiveId" clId="{D029E33E-386F-45A8-822A-7A074A13A599}" dt="2022-06-17T10:56:57.229" v="5388" actId="113"/>
          <ac:spMkLst>
            <pc:docMk/>
            <pc:sldMk cId="1278364584" sldId="258"/>
            <ac:spMk id="4" creationId="{9EE5D8FE-32C2-91AB-8655-B26E5F6FA80E}"/>
          </ac:spMkLst>
        </pc:spChg>
      </pc:sldChg>
      <pc:sldChg chg="addSp delSp modSp new del mod setBg modClrScheme chgLayout">
        <pc:chgData name="Adeshola Sallu" userId="7c196e977143a2be" providerId="LiveId" clId="{D029E33E-386F-45A8-822A-7A074A13A599}" dt="2022-06-17T03:42:18.334" v="3622" actId="2696"/>
        <pc:sldMkLst>
          <pc:docMk/>
          <pc:sldMk cId="1859106407" sldId="258"/>
        </pc:sldMkLst>
        <pc:spChg chg="add mod">
          <ac:chgData name="Adeshola Sallu" userId="7c196e977143a2be" providerId="LiveId" clId="{D029E33E-386F-45A8-822A-7A074A13A599}" dt="2022-06-17T03:42:01.649" v="3621" actId="20577"/>
          <ac:spMkLst>
            <pc:docMk/>
            <pc:sldMk cId="1859106407" sldId="258"/>
            <ac:spMk id="2" creationId="{D6A06A18-25A0-AAAE-89CF-7B73545514F4}"/>
          </ac:spMkLst>
        </pc:spChg>
        <pc:spChg chg="add del">
          <ac:chgData name="Adeshola Sallu" userId="7c196e977143a2be" providerId="LiveId" clId="{D029E33E-386F-45A8-822A-7A074A13A599}" dt="2022-06-17T03:41:28.748" v="3585" actId="26606"/>
          <ac:spMkLst>
            <pc:docMk/>
            <pc:sldMk cId="1859106407" sldId="258"/>
            <ac:spMk id="15" creationId="{3011B0B3-5679-4759-90B8-3B908C4CBD21}"/>
          </ac:spMkLst>
        </pc:spChg>
        <pc:grpChg chg="add del">
          <ac:chgData name="Adeshola Sallu" userId="7c196e977143a2be" providerId="LiveId" clId="{D029E33E-386F-45A8-822A-7A074A13A599}" dt="2022-06-17T03:41:28.748" v="3585" actId="26606"/>
          <ac:grpSpMkLst>
            <pc:docMk/>
            <pc:sldMk cId="1859106407" sldId="258"/>
            <ac:grpSpMk id="9" creationId="{F982E0B2-AA9C-441C-A08E-A9DF9CF12116}"/>
          </ac:grpSpMkLst>
        </pc:grpChg>
        <pc:grpChg chg="add del">
          <ac:chgData name="Adeshola Sallu" userId="7c196e977143a2be" providerId="LiveId" clId="{D029E33E-386F-45A8-822A-7A074A13A599}" dt="2022-06-17T03:41:28.748" v="3585" actId="26606"/>
          <ac:grpSpMkLst>
            <pc:docMk/>
            <pc:sldMk cId="1859106407" sldId="258"/>
            <ac:grpSpMk id="17" creationId="{49E013D9-9421-47E7-9080-30F6E544BE45}"/>
          </ac:grpSpMkLst>
        </pc:grpChg>
        <pc:cxnChg chg="add del">
          <ac:chgData name="Adeshola Sallu" userId="7c196e977143a2be" providerId="LiveId" clId="{D029E33E-386F-45A8-822A-7A074A13A599}" dt="2022-06-17T03:41:28.748" v="3585" actId="26606"/>
          <ac:cxnSpMkLst>
            <pc:docMk/>
            <pc:sldMk cId="1859106407" sldId="258"/>
            <ac:cxnSpMk id="7" creationId="{701C0CAB-6A03-4C6A-9FAA-219847753628}"/>
          </ac:cxnSpMkLst>
        </pc:cxnChg>
      </pc:sldChg>
      <pc:sldChg chg="addSp delSp modSp new del mod setBg">
        <pc:chgData name="Adeshola Sallu" userId="7c196e977143a2be" providerId="LiveId" clId="{D029E33E-386F-45A8-822A-7A074A13A599}" dt="2022-06-17T04:49:43.259" v="4024" actId="2696"/>
        <pc:sldMkLst>
          <pc:docMk/>
          <pc:sldMk cId="2905220034" sldId="258"/>
        </pc:sldMkLst>
        <pc:spChg chg="del mod">
          <ac:chgData name="Adeshola Sallu" userId="7c196e977143a2be" providerId="LiveId" clId="{D029E33E-386F-45A8-822A-7A074A13A599}" dt="2022-06-17T04:42:25.718" v="3968" actId="478"/>
          <ac:spMkLst>
            <pc:docMk/>
            <pc:sldMk cId="2905220034" sldId="258"/>
            <ac:spMk id="2" creationId="{63D7750C-EF21-14BA-1877-D5DC82988856}"/>
          </ac:spMkLst>
        </pc:spChg>
        <pc:spChg chg="mod">
          <ac:chgData name="Adeshola Sallu" userId="7c196e977143a2be" providerId="LiveId" clId="{D029E33E-386F-45A8-822A-7A074A13A599}" dt="2022-06-17T04:46:45.996" v="4020" actId="20577"/>
          <ac:spMkLst>
            <pc:docMk/>
            <pc:sldMk cId="2905220034" sldId="258"/>
            <ac:spMk id="3" creationId="{7E8AE694-578C-5C80-9DC9-EB50B6DBAD24}"/>
          </ac:spMkLst>
        </pc:spChg>
        <pc:spChg chg="add del mod">
          <ac:chgData name="Adeshola Sallu" userId="7c196e977143a2be" providerId="LiveId" clId="{D029E33E-386F-45A8-822A-7A074A13A599}" dt="2022-06-17T04:42:41.836" v="3972" actId="478"/>
          <ac:spMkLst>
            <pc:docMk/>
            <pc:sldMk cId="2905220034" sldId="258"/>
            <ac:spMk id="5" creationId="{76343971-5126-5CC5-44C2-9D98468ED457}"/>
          </ac:spMkLst>
        </pc:spChg>
        <pc:spChg chg="add mod">
          <ac:chgData name="Adeshola Sallu" userId="7c196e977143a2be" providerId="LiveId" clId="{D029E33E-386F-45A8-822A-7A074A13A599}" dt="2022-06-17T04:46:54.009" v="4022" actId="20577"/>
          <ac:spMkLst>
            <pc:docMk/>
            <pc:sldMk cId="2905220034" sldId="258"/>
            <ac:spMk id="7" creationId="{7449F12B-98CB-63FA-06E5-4F6BD92A2EAF}"/>
          </ac:spMkLst>
        </pc:spChg>
      </pc:sldChg>
      <pc:sldMasterChg chg="del delSldLayout">
        <pc:chgData name="Adeshola Sallu" userId="7c196e977143a2be" providerId="LiveId" clId="{D029E33E-386F-45A8-822A-7A074A13A599}" dt="2022-06-16T01:37:16.456" v="150" actId="26606"/>
        <pc:sldMasterMkLst>
          <pc:docMk/>
          <pc:sldMasterMk cId="2450075353" sldId="2147483648"/>
        </pc:sldMasterMkLst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3327778665" sldId="2147483649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3860891104" sldId="2147483650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978953246" sldId="2147483651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1959711121" sldId="2147483652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2477143111" sldId="2147483653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3377315360" sldId="2147483654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897648022" sldId="2147483655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2681226753" sldId="2147483656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3321214814" sldId="2147483657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668606802" sldId="2147483658"/>
          </pc:sldLayoutMkLst>
        </pc:sldLayoutChg>
        <pc:sldLayoutChg chg="del">
          <pc:chgData name="Adeshola Sallu" userId="7c196e977143a2be" providerId="LiveId" clId="{D029E33E-386F-45A8-822A-7A074A13A599}" dt="2022-06-16T01:37:16.456" v="150" actId="26606"/>
          <pc:sldLayoutMkLst>
            <pc:docMk/>
            <pc:sldMasterMk cId="2450075353" sldId="2147483648"/>
            <pc:sldLayoutMk cId="2200162073" sldId="2147483659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39:05.263" v="162" actId="26606"/>
        <pc:sldMasterMkLst>
          <pc:docMk/>
          <pc:sldMasterMk cId="4041942270" sldId="2147483705"/>
        </pc:sldMasterMkLst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2902501552" sldId="2147483694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1817924143" sldId="2147483695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1866067989" sldId="2147483696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4045793847" sldId="2147483697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3279355406" sldId="2147483698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1472253213" sldId="2147483699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3072131121" sldId="2147483700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1689999638" sldId="2147483701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540432812" sldId="2147483702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3881647840" sldId="2147483703"/>
          </pc:sldLayoutMkLst>
        </pc:sldLayoutChg>
        <pc:sldLayoutChg chg="add del">
          <pc:chgData name="Adeshola Sallu" userId="7c196e977143a2be" providerId="LiveId" clId="{D029E33E-386F-45A8-822A-7A074A13A599}" dt="2022-06-16T01:39:05.263" v="162" actId="26606"/>
          <pc:sldLayoutMkLst>
            <pc:docMk/>
            <pc:sldMasterMk cId="4041942270" sldId="2147483705"/>
            <pc:sldLayoutMk cId="2478188526" sldId="2147483704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39:45.844" v="170" actId="26606"/>
        <pc:sldMasterMkLst>
          <pc:docMk/>
          <pc:sldMasterMk cId="823678477" sldId="2147483768"/>
        </pc:sldMasterMkLst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3667788422" sldId="2147483757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661810258" sldId="2147483758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2277954052" sldId="2147483759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1779808890" sldId="2147483760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329002494" sldId="2147483761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2994790320" sldId="2147483762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3516468160" sldId="2147483763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2922010601" sldId="2147483764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3275419078" sldId="2147483765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3712659660" sldId="2147483766"/>
          </pc:sldLayoutMkLst>
        </pc:sldLayoutChg>
        <pc:sldLayoutChg chg="add del">
          <pc:chgData name="Adeshola Sallu" userId="7c196e977143a2be" providerId="LiveId" clId="{D029E33E-386F-45A8-822A-7A074A13A599}" dt="2022-06-16T01:39:45.844" v="170" actId="26606"/>
          <pc:sldLayoutMkLst>
            <pc:docMk/>
            <pc:sldMasterMk cId="823678477" sldId="2147483768"/>
            <pc:sldLayoutMk cId="1733489798" sldId="2147483767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38:59.477" v="159" actId="26606"/>
        <pc:sldMasterMkLst>
          <pc:docMk/>
          <pc:sldMasterMk cId="343344071" sldId="2147483781"/>
        </pc:sldMasterMkLst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4160714186" sldId="2147483770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4018933510" sldId="2147483771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493884847" sldId="2147483772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1402698399" sldId="2147483773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3427586653" sldId="2147483774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256837116" sldId="2147483775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2328770987" sldId="2147483776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1918680157" sldId="2147483777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908429009" sldId="2147483778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124402809" sldId="2147483779"/>
          </pc:sldLayoutMkLst>
        </pc:sldLayoutChg>
        <pc:sldLayoutChg chg="add del">
          <pc:chgData name="Adeshola Sallu" userId="7c196e977143a2be" providerId="LiveId" clId="{D029E33E-386F-45A8-822A-7A074A13A599}" dt="2022-06-16T01:38:59.477" v="159" actId="26606"/>
          <pc:sldLayoutMkLst>
            <pc:docMk/>
            <pc:sldMasterMk cId="343344071" sldId="2147483781"/>
            <pc:sldLayoutMk cId="2991160688" sldId="2147483780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46:35.217" v="189" actId="26606"/>
        <pc:sldMasterMkLst>
          <pc:docMk/>
          <pc:sldMasterMk cId="3620915689" sldId="2147483792"/>
        </pc:sldMasterMkLst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2242962359" sldId="2147483781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945895013" sldId="2147483782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2502304537" sldId="2147483783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3427051695" sldId="2147483784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935012743" sldId="2147483785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3780550567" sldId="2147483786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2912902097" sldId="2147483787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218484536" sldId="2147483788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834196327" sldId="2147483789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4042333503" sldId="2147483790"/>
          </pc:sldLayoutMkLst>
        </pc:sldLayoutChg>
        <pc:sldLayoutChg chg="add del">
          <pc:chgData name="Adeshola Sallu" userId="7c196e977143a2be" providerId="LiveId" clId="{D029E33E-386F-45A8-822A-7A074A13A599}" dt="2022-06-16T01:46:35.217" v="189" actId="26606"/>
          <pc:sldLayoutMkLst>
            <pc:docMk/>
            <pc:sldMasterMk cId="3620915689" sldId="2147483792"/>
            <pc:sldLayoutMk cId="3688401231" sldId="2147483791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46:45.073" v="191" actId="26606"/>
        <pc:sldMasterMkLst>
          <pc:docMk/>
          <pc:sldMasterMk cId="1471607044" sldId="2147483793"/>
        </pc:sldMasterMkLst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1788113018" sldId="2147483794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2615969168" sldId="2147483795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3368831361" sldId="2147483796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2870653308" sldId="2147483797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2601271705" sldId="2147483798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1253728773" sldId="2147483799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2524447522" sldId="2147483800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3397046512" sldId="2147483801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1020114137" sldId="2147483802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1869884700" sldId="2147483803"/>
          </pc:sldLayoutMkLst>
        </pc:sldLayoutChg>
        <pc:sldLayoutChg chg="add del">
          <pc:chgData name="Adeshola Sallu" userId="7c196e977143a2be" providerId="LiveId" clId="{D029E33E-386F-45A8-822A-7A074A13A599}" dt="2022-06-16T01:46:45.073" v="191" actId="26606"/>
          <pc:sldLayoutMkLst>
            <pc:docMk/>
            <pc:sldMasterMk cId="1471607044" sldId="2147483793"/>
            <pc:sldLayoutMk cId="2778259568" sldId="2147483804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39:45.735" v="169" actId="26606"/>
        <pc:sldMasterMkLst>
          <pc:docMk/>
          <pc:sldMasterMk cId="3430447828" sldId="2147483805"/>
        </pc:sldMasterMkLst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711100009" sldId="2147483794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3432678085" sldId="2147483795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348308171" sldId="2147483796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251247122" sldId="2147483797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876391944" sldId="2147483798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3529372238" sldId="2147483799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295727862" sldId="2147483800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37685216" sldId="2147483801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534604798" sldId="2147483802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3295056996" sldId="2147483803"/>
          </pc:sldLayoutMkLst>
        </pc:sldLayoutChg>
        <pc:sldLayoutChg chg="add del">
          <pc:chgData name="Adeshola Sallu" userId="7c196e977143a2be" providerId="LiveId" clId="{D029E33E-386F-45A8-822A-7A074A13A599}" dt="2022-06-16T01:39:45.735" v="169" actId="26606"/>
          <pc:sldLayoutMkLst>
            <pc:docMk/>
            <pc:sldMasterMk cId="3430447828" sldId="2147483805"/>
            <pc:sldLayoutMk cId="2175821708" sldId="2147483804"/>
          </pc:sldLayoutMkLst>
        </pc:sldLayoutChg>
      </pc:sldMasterChg>
      <pc:sldMasterChg chg="add del addSldLayout delSldLayout">
        <pc:chgData name="Adeshola Sallu" userId="7c196e977143a2be" providerId="LiveId" clId="{D029E33E-386F-45A8-822A-7A074A13A599}" dt="2022-06-16T01:39:05.136" v="161" actId="26606"/>
        <pc:sldMasterMkLst>
          <pc:docMk/>
          <pc:sldMasterMk cId="1665921680" sldId="2147483807"/>
        </pc:sldMasterMkLst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1098934900" sldId="2147483796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2403882082" sldId="2147483797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2384768135" sldId="2147483798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1171198326" sldId="2147483799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3578558296" sldId="2147483800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1431262400" sldId="2147483801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2153148966" sldId="2147483802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3579790378" sldId="2147483803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3393819501" sldId="2147483804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3374363710" sldId="2147483805"/>
          </pc:sldLayoutMkLst>
        </pc:sldLayoutChg>
        <pc:sldLayoutChg chg="add del">
          <pc:chgData name="Adeshola Sallu" userId="7c196e977143a2be" providerId="LiveId" clId="{D029E33E-386F-45A8-822A-7A074A13A599}" dt="2022-06-16T01:39:05.136" v="161" actId="26606"/>
          <pc:sldLayoutMkLst>
            <pc:docMk/>
            <pc:sldMasterMk cId="1665921680" sldId="2147483807"/>
            <pc:sldLayoutMk cId="3840177261" sldId="2147483806"/>
          </pc:sldLayoutMkLst>
        </pc:sldLayoutChg>
      </pc:sldMasterChg>
      <pc:sldMasterChg chg="add addSldLayout">
        <pc:chgData name="Adeshola Sallu" userId="7c196e977143a2be" providerId="LiveId" clId="{D029E33E-386F-45A8-822A-7A074A13A599}" dt="2022-06-16T01:46:45.073" v="191" actId="26606"/>
        <pc:sldMasterMkLst>
          <pc:docMk/>
          <pc:sldMasterMk cId="883200351" sldId="2147483831"/>
        </pc:sldMasterMkLst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80179204" sldId="2147483820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4275368108" sldId="2147483821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851089898" sldId="2147483822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353778751" sldId="2147483823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996920354" sldId="2147483824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3819052031" sldId="2147483825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469076796" sldId="2147483826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1532807607" sldId="2147483827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166291026" sldId="2147483828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1442279310" sldId="2147483829"/>
          </pc:sldLayoutMkLst>
        </pc:sldLayoutChg>
        <pc:sldLayoutChg chg="add">
          <pc:chgData name="Adeshola Sallu" userId="7c196e977143a2be" providerId="LiveId" clId="{D029E33E-386F-45A8-822A-7A074A13A599}" dt="2022-06-16T01:46:45.073" v="191" actId="26606"/>
          <pc:sldLayoutMkLst>
            <pc:docMk/>
            <pc:sldMasterMk cId="883200351" sldId="2147483831"/>
            <pc:sldLayoutMk cId="2853901111" sldId="214748383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469076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807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291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279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901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920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7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5368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089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78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6/17/2022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052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6/17/2022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2003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24" r:id="rId6"/>
    <p:sldLayoutId id="2147483820" r:id="rId7"/>
    <p:sldLayoutId id="2147483821" r:id="rId8"/>
    <p:sldLayoutId id="2147483822" r:id="rId9"/>
    <p:sldLayoutId id="2147483823" r:id="rId10"/>
    <p:sldLayoutId id="214748382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od.gov.uk/document/food-allergen-labelling-and-information-technical-guidance" TargetMode="External"/><Relationship Id="rId2" Type="http://schemas.openxmlformats.org/officeDocument/2006/relationships/hyperlink" Target="https://senedd.wales/laid%20documents/gen-ld11433/gen-ld11433-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vector.me/browse/99813/mastercard_logo" TargetMode="External"/><Relationship Id="rId4" Type="http://schemas.openxmlformats.org/officeDocument/2006/relationships/hyperlink" Target="https://www.food.gov.uk/safety-hygiene/food-hygiene-rating-sche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4217E4-1250-B36A-74A3-BE61682D6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350" y="0"/>
            <a:ext cx="4555490" cy="1880165"/>
          </a:xfrm>
          <a:noFill/>
        </p:spPr>
        <p:txBody>
          <a:bodyPr anchor="b">
            <a:normAutofit fontScale="90000"/>
          </a:bodyPr>
          <a:lstStyle/>
          <a:p>
            <a:pPr algn="ctr"/>
            <a:r>
              <a:rPr lang="en-GB" sz="4800" dirty="0">
                <a:highlight>
                  <a:srgbClr val="FF0000"/>
                </a:highlight>
                <a:latin typeface="Baguet Script" panose="00000500000000000000" pitchFamily="2" charset="0"/>
              </a:rPr>
              <a:t>Hotel Trinity</a:t>
            </a:r>
            <a:br>
              <a:rPr lang="en-GB" sz="4800" dirty="0">
                <a:highlight>
                  <a:srgbClr val="FF0000"/>
                </a:highlight>
              </a:rPr>
            </a:br>
            <a:r>
              <a:rPr lang="en-GB" sz="3600" cap="none" dirty="0">
                <a:highlight>
                  <a:srgbClr val="FF0000"/>
                </a:highlight>
              </a:rPr>
              <a:t>Takeaway Menu</a:t>
            </a:r>
            <a:endParaRPr lang="en-GB" sz="3600" dirty="0">
              <a:highlight>
                <a:srgbClr val="FF0000"/>
              </a:highlight>
            </a:endParaRPr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" name="Content Placeholder 4">
            <a:extLst>
              <a:ext uri="{FF2B5EF4-FFF2-40B4-BE49-F238E27FC236}">
                <a16:creationId xmlns:a16="http://schemas.microsoft.com/office/drawing/2014/main" id="{EA0778BA-FB93-D6F9-6FF8-00D01E54F6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4021" y="1818991"/>
            <a:ext cx="5089819" cy="996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</a:t>
            </a:r>
            <a:r>
              <a:rPr lang="en-GB" sz="1600" dirty="0">
                <a:highlight>
                  <a:srgbClr val="808000"/>
                </a:highlight>
                <a:latin typeface="Baguet Script" panose="00000500000000000000" pitchFamily="2" charset="0"/>
              </a:rPr>
              <a:t>Telephone orders Welcome</a:t>
            </a:r>
          </a:p>
          <a:p>
            <a:pPr marL="0" indent="0">
              <a:buNone/>
            </a:pPr>
            <a:r>
              <a:rPr lang="en-GB" dirty="0">
                <a:latin typeface="Baguet Script" panose="00000500000000000000" pitchFamily="2" charset="0"/>
              </a:rPr>
              <a:t>                                        </a:t>
            </a:r>
            <a:r>
              <a:rPr lang="en-GB" dirty="0">
                <a:highlight>
                  <a:srgbClr val="808000"/>
                </a:highlight>
                <a:latin typeface="Baguet Script" panose="00000500000000000000" pitchFamily="2" charset="0"/>
              </a:rPr>
              <a:t> 01234567890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A69AEF-6E5A-49C3-20DE-19EDAF0C643F}"/>
              </a:ext>
            </a:extLst>
          </p:cNvPr>
          <p:cNvSpPr txBox="1"/>
          <p:nvPr/>
        </p:nvSpPr>
        <p:spPr>
          <a:xfrm>
            <a:off x="7863840" y="400439"/>
            <a:ext cx="4056612" cy="313932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/>
              <a:t>                  </a:t>
            </a:r>
            <a:r>
              <a:rPr lang="en-GB" b="1" dirty="0">
                <a:highlight>
                  <a:srgbClr val="FF0000"/>
                </a:highlight>
              </a:rPr>
              <a:t>Main</a:t>
            </a:r>
            <a:r>
              <a:rPr lang="en-GB" b="1" dirty="0">
                <a:highlight>
                  <a:srgbClr val="FF0000"/>
                </a:highlight>
                <a:latin typeface="Abadi" panose="020B0604020202020204" pitchFamily="34" charset="0"/>
              </a:rPr>
              <a:t> </a:t>
            </a:r>
            <a:r>
              <a:rPr lang="en-GB" b="1" dirty="0">
                <a:highlight>
                  <a:srgbClr val="FF0000"/>
                </a:highlight>
              </a:rPr>
              <a:t>dishes</a:t>
            </a:r>
          </a:p>
          <a:p>
            <a:endParaRPr lang="en-GB" sz="1400" b="1" dirty="0">
              <a:latin typeface="Abadi" panose="020B0604020202020204" pitchFamily="34" charset="0"/>
            </a:endParaRPr>
          </a:p>
          <a:p>
            <a:r>
              <a:rPr lang="en-GB" sz="1400" dirty="0">
                <a:solidFill>
                  <a:schemeClr val="bg1"/>
                </a:solidFill>
                <a:latin typeface="Bierstadt" panose="020B0004020202020204" pitchFamily="34" charset="0"/>
              </a:rPr>
              <a:t>Beef Steak and rice                                            </a:t>
            </a:r>
            <a:r>
              <a:rPr lang="en-GB" sz="1400" b="1" dirty="0">
                <a:solidFill>
                  <a:schemeClr val="bg1"/>
                </a:solidFill>
              </a:rPr>
              <a:t>12.95</a:t>
            </a:r>
          </a:p>
          <a:p>
            <a:r>
              <a:rPr lang="en-GB" sz="1400" dirty="0">
                <a:solidFill>
                  <a:schemeClr val="bg1"/>
                </a:solidFill>
                <a:latin typeface="Bierstadt" panose="020B0004020202020204" pitchFamily="34" charset="0"/>
              </a:rPr>
              <a:t>Grilled Salmon and fried potatoes</a:t>
            </a:r>
            <a:r>
              <a:rPr lang="en-GB" sz="1400" dirty="0">
                <a:solidFill>
                  <a:schemeClr val="bg1"/>
                </a:solidFill>
              </a:rPr>
              <a:t>   </a:t>
            </a:r>
            <a:r>
              <a:rPr lang="en-GB" sz="1400" b="1" dirty="0">
                <a:solidFill>
                  <a:schemeClr val="bg1"/>
                </a:solidFill>
              </a:rPr>
              <a:t>           13.25</a:t>
            </a:r>
          </a:p>
          <a:p>
            <a:r>
              <a:rPr lang="en-GB" sz="1400" dirty="0">
                <a:solidFill>
                  <a:schemeClr val="bg1"/>
                </a:solidFill>
                <a:latin typeface="Bierstadt" panose="020B0004020202020204" pitchFamily="34" charset="0"/>
              </a:rPr>
              <a:t>Vegetarian curry with mashed potatoes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b="1" dirty="0">
                <a:solidFill>
                  <a:schemeClr val="bg1"/>
                </a:solidFill>
              </a:rPr>
              <a:t>    12.65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Mixed vegetables with jasmine rice          14.25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Battered fish cod and chips                        11.50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Wild mushroom bruschetta                          11</a:t>
            </a:r>
          </a:p>
          <a:p>
            <a:endParaRPr lang="en-GB" sz="1400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  <a:latin typeface="Gabriola" panose="04040605051002020D02" pitchFamily="82" charset="0"/>
              </a:rPr>
              <a:t>All dishes may be served with 600ml pairings of red or white wine</a:t>
            </a:r>
          </a:p>
          <a:p>
            <a:endParaRPr lang="en-GB" sz="1400" b="1" dirty="0"/>
          </a:p>
          <a:p>
            <a:r>
              <a:rPr lang="en-GB" dirty="0"/>
              <a:t>  </a:t>
            </a:r>
          </a:p>
        </p:txBody>
      </p:sp>
      <p:pic>
        <p:nvPicPr>
          <p:cNvPr id="1034" name="Picture 10" descr="Logos">
            <a:extLst>
              <a:ext uri="{FF2B5EF4-FFF2-40B4-BE49-F238E27FC236}">
                <a16:creationId xmlns:a16="http://schemas.microsoft.com/office/drawing/2014/main" id="{5EA8BA10-7D6D-5080-BD6D-6B94427F6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77" y="786034"/>
            <a:ext cx="1014153" cy="79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9DF62A1-395F-26B9-701E-D777B70BAC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53" y="11947"/>
            <a:ext cx="1014154" cy="82136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2631CA9-651F-74D4-6C47-34CE73097D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6" y="11947"/>
            <a:ext cx="923153" cy="774087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6F8A94BE-03A2-F706-D837-40FED77AECD8}"/>
              </a:ext>
            </a:extLst>
          </p:cNvPr>
          <p:cNvSpPr txBox="1"/>
          <p:nvPr/>
        </p:nvSpPr>
        <p:spPr>
          <a:xfrm rot="10800000" flipH="1" flipV="1">
            <a:off x="340821" y="5663036"/>
            <a:ext cx="2791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0000"/>
                </a:highlight>
              </a:rPr>
              <a:t>Allergen</a:t>
            </a:r>
            <a:r>
              <a:rPr lang="en-GB" dirty="0">
                <a:highlight>
                  <a:srgbClr val="FF0000"/>
                </a:highlight>
              </a:rPr>
              <a:t> </a:t>
            </a:r>
            <a:r>
              <a:rPr lang="en-GB" b="1" dirty="0">
                <a:highlight>
                  <a:srgbClr val="FF0000"/>
                </a:highlight>
              </a:rPr>
              <a:t>info</a:t>
            </a:r>
          </a:p>
          <a:p>
            <a:endParaRPr lang="en-GB" dirty="0">
              <a:highlight>
                <a:srgbClr val="FF0000"/>
              </a:highlight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5FC3372-3AC3-A927-1991-B92300B1129B}"/>
              </a:ext>
            </a:extLst>
          </p:cNvPr>
          <p:cNvSpPr txBox="1"/>
          <p:nvPr/>
        </p:nvSpPr>
        <p:spPr>
          <a:xfrm>
            <a:off x="191192" y="5926976"/>
            <a:ext cx="242731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808000"/>
                </a:highlight>
              </a:rPr>
              <a:t>Dishes may contain allergens.  Please speak to a member of our staff if you have any concerns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F8F6C0F-A999-1992-646D-795C8DD54176}"/>
              </a:ext>
            </a:extLst>
          </p:cNvPr>
          <p:cNvSpPr txBox="1"/>
          <p:nvPr/>
        </p:nvSpPr>
        <p:spPr>
          <a:xfrm>
            <a:off x="4416829" y="3084022"/>
            <a:ext cx="33681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</a:t>
            </a:r>
            <a:r>
              <a:rPr lang="en-GB" b="1" dirty="0">
                <a:highlight>
                  <a:srgbClr val="FF0000"/>
                </a:highlight>
              </a:rPr>
              <a:t>Desserts</a:t>
            </a:r>
          </a:p>
          <a:p>
            <a:endParaRPr lang="en-GB" b="1" dirty="0"/>
          </a:p>
          <a:p>
            <a:r>
              <a:rPr lang="en-GB" sz="1400" b="1" dirty="0">
                <a:solidFill>
                  <a:schemeClr val="bg1"/>
                </a:solidFill>
              </a:rPr>
              <a:t>Fresh fruit salad                                  8.25  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Strawberry Butter cheesecake         7.50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Banana cake topped with cream     8.50 cheese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Carrot cake trifle                                 9.35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Welsh amber pudding                    11.50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5FA12E2-D509-0E5A-0F13-D4449524D25E}"/>
              </a:ext>
            </a:extLst>
          </p:cNvPr>
          <p:cNvSpPr txBox="1"/>
          <p:nvPr/>
        </p:nvSpPr>
        <p:spPr>
          <a:xfrm>
            <a:off x="2618509" y="5641623"/>
            <a:ext cx="69293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</a:t>
            </a:r>
            <a:r>
              <a:rPr lang="en-GB" b="1" dirty="0">
                <a:highlight>
                  <a:srgbClr val="000000"/>
                </a:highlight>
              </a:rPr>
              <a:t>  125 Grinstead road , Swansea South Wales. SW15 1JL</a:t>
            </a:r>
          </a:p>
          <a:p>
            <a:r>
              <a:rPr lang="en-GB" b="1" dirty="0"/>
              <a:t>                                 </a:t>
            </a:r>
            <a:r>
              <a:rPr lang="en-GB" b="1" dirty="0">
                <a:highlight>
                  <a:srgbClr val="000000"/>
                </a:highlight>
              </a:rPr>
              <a:t>Opening hours</a:t>
            </a:r>
          </a:p>
          <a:p>
            <a:r>
              <a:rPr lang="en-GB" b="1" dirty="0"/>
              <a:t>                             </a:t>
            </a:r>
            <a:r>
              <a:rPr lang="en-GB" b="1" dirty="0">
                <a:highlight>
                  <a:srgbClr val="000000"/>
                </a:highlight>
              </a:rPr>
              <a:t>12pm-9pm Sun-Thu</a:t>
            </a:r>
          </a:p>
          <a:p>
            <a:r>
              <a:rPr lang="en-GB" b="1" dirty="0"/>
              <a:t>                             </a:t>
            </a:r>
            <a:r>
              <a:rPr lang="en-GB" b="1" dirty="0">
                <a:highlight>
                  <a:srgbClr val="000000"/>
                </a:highlight>
              </a:rPr>
              <a:t>12pm-10pm Fri-Sat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DA63D7-7415-A894-84F7-C10C6190EC24}"/>
              </a:ext>
            </a:extLst>
          </p:cNvPr>
          <p:cNvSpPr txBox="1"/>
          <p:nvPr/>
        </p:nvSpPr>
        <p:spPr>
          <a:xfrm>
            <a:off x="1108724" y="2649438"/>
            <a:ext cx="1279902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GB" b="1" dirty="0">
                <a:highlight>
                  <a:srgbClr val="FF0000"/>
                </a:highlight>
              </a:rPr>
              <a:t>Beverages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8A8835-5829-AAA6-33E4-27A820325B0D}"/>
              </a:ext>
            </a:extLst>
          </p:cNvPr>
          <p:cNvSpPr txBox="1"/>
          <p:nvPr/>
        </p:nvSpPr>
        <p:spPr>
          <a:xfrm>
            <a:off x="171282" y="3429000"/>
            <a:ext cx="3137068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</a:rPr>
              <a:t>Hot chocolate           3.85</a:t>
            </a:r>
            <a:r>
              <a:rPr lang="en-GB" sz="1400" b="1" dirty="0"/>
              <a:t>     </a:t>
            </a:r>
            <a:endParaRPr lang="en-GB" dirty="0"/>
          </a:p>
          <a:p>
            <a:r>
              <a:rPr lang="en-GB" sz="1400" b="1" dirty="0">
                <a:solidFill>
                  <a:schemeClr val="bg1"/>
                </a:solidFill>
              </a:rPr>
              <a:t>Espresso                    4.50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Green Tea                  3.75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Soft drinks                 2.90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Juices                         3.50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Red wine (bottle) </a:t>
            </a:r>
            <a:r>
              <a:rPr lang="en-GB" dirty="0">
                <a:solidFill>
                  <a:schemeClr val="bg1"/>
                </a:solidFill>
              </a:rPr>
              <a:t>    </a:t>
            </a:r>
            <a:r>
              <a:rPr lang="en-GB" sz="1400" b="1" dirty="0">
                <a:solidFill>
                  <a:schemeClr val="bg1"/>
                </a:solidFill>
              </a:rPr>
              <a:t>24</a:t>
            </a:r>
          </a:p>
          <a:p>
            <a:r>
              <a:rPr lang="en-GB" sz="1400" b="1" dirty="0">
                <a:solidFill>
                  <a:schemeClr val="bg1"/>
                </a:solidFill>
              </a:rPr>
              <a:t>White wine (bottle)    21</a:t>
            </a:r>
            <a:r>
              <a:rPr lang="en-GB" dirty="0">
                <a:solidFill>
                  <a:schemeClr val="bg1"/>
                </a:solidFill>
              </a:rPr>
              <a:t>           </a:t>
            </a:r>
          </a:p>
          <a:p>
            <a:endParaRPr lang="en-GB" dirty="0">
              <a:highlight>
                <a:srgbClr val="808000"/>
              </a:highlight>
            </a:endParaRPr>
          </a:p>
        </p:txBody>
      </p:sp>
      <p:pic>
        <p:nvPicPr>
          <p:cNvPr id="1026" name="Picture 2" descr="Food Hygiene Rating sticker with a five rating">
            <a:extLst>
              <a:ext uri="{FF2B5EF4-FFF2-40B4-BE49-F238E27FC236}">
                <a16:creationId xmlns:a16="http://schemas.microsoft.com/office/drawing/2014/main" id="{FD21A9C6-FB3D-F02A-E0E4-08ADBE64FE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9590" y="5903892"/>
            <a:ext cx="3032410" cy="954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CFE31D9-DE1B-0BA7-DD33-8ADD046E27A9}"/>
              </a:ext>
            </a:extLst>
          </p:cNvPr>
          <p:cNvSpPr txBox="1"/>
          <p:nvPr/>
        </p:nvSpPr>
        <p:spPr>
          <a:xfrm>
            <a:off x="9286043" y="4350058"/>
            <a:ext cx="27132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>
                <a:highlight>
                  <a:srgbClr val="FF0000"/>
                </a:highlight>
              </a:rPr>
              <a:t>Ewch</a:t>
            </a:r>
            <a:r>
              <a:rPr lang="en-GB" sz="1200" dirty="0">
                <a:highlight>
                  <a:srgbClr val="FF0000"/>
                </a:highlight>
              </a:rPr>
              <a:t> I food.gov.uk/ratings I </a:t>
            </a:r>
            <a:r>
              <a:rPr lang="en-GB" sz="1200" dirty="0" err="1">
                <a:highlight>
                  <a:srgbClr val="FF0000"/>
                </a:highlight>
              </a:rPr>
              <a:t>ganfod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sgor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hylendid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bwyd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ein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busnes</a:t>
            </a:r>
            <a:r>
              <a:rPr lang="en-GB" sz="1200" dirty="0">
                <a:highlight>
                  <a:srgbClr val="FF0000"/>
                </a:highlight>
              </a:rPr>
              <a:t> neu </a:t>
            </a:r>
            <a:r>
              <a:rPr lang="en-GB" sz="1200" dirty="0" err="1">
                <a:highlight>
                  <a:srgbClr val="FF0000"/>
                </a:highlight>
              </a:rPr>
              <a:t>gofynnwch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inni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beth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yw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ein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sgor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hylendid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bwyd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wrth</a:t>
            </a:r>
            <a:r>
              <a:rPr lang="en-GB" sz="1200" dirty="0">
                <a:highlight>
                  <a:srgbClr val="FF0000"/>
                </a:highlight>
              </a:rPr>
              <a:t> </a:t>
            </a:r>
            <a:r>
              <a:rPr lang="en-GB" sz="1200" dirty="0" err="1">
                <a:highlight>
                  <a:srgbClr val="FF0000"/>
                </a:highlight>
              </a:rPr>
              <a:t>archebu</a:t>
            </a:r>
            <a:r>
              <a:rPr lang="en-GB" sz="1200" dirty="0">
                <a:highlight>
                  <a:srgbClr val="FF0000"/>
                </a:highlight>
              </a:rPr>
              <a:t> / Go to food.gov.uk/ratings to find out the food hygiene rating of our business or ask us for our food hygiene rating when you order.</a:t>
            </a:r>
          </a:p>
        </p:txBody>
      </p:sp>
    </p:spTree>
    <p:extLst>
      <p:ext uri="{BB962C8B-B14F-4D97-AF65-F5344CB8AC3E}">
        <p14:creationId xmlns:p14="http://schemas.microsoft.com/office/powerpoint/2010/main" val="305154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DAA74-5E6C-9D4A-06D1-3DD352F1D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B82B0-81D1-2697-A9D2-C696400FB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499" y="221943"/>
            <a:ext cx="10230651" cy="6356410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GB" sz="1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Blake, Laurence (2022)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art of Menu Engineering (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BMIH4002) Five ways to hide money on your menu. Food and Beverage. WK 5, 26 May 2022. 20220526_081851. meeting recorded P2 mp4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Hygiene Rating (Wales) 2013 The Food Hygiene Rating Scheme: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report for the National Assembly of Wales. Section 2. Sub section 2.2 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gen-ld11433-e.pdf (</a:t>
            </a:r>
            <a:r>
              <a:rPr lang="en-GB" sz="1600" dirty="0" err="1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senedd.wales</a:t>
            </a:r>
            <a:r>
              <a:rPr lang="en-GB" sz="1600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GB" sz="18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Standards Agency (2022) </a:t>
            </a:r>
            <a:r>
              <a:rPr lang="en-GB" sz="1800" i="1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allergen labelling and information: Technical guidance. </a:t>
            </a:r>
            <a:r>
              <a:rPr lang="en-GB" sz="1800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 allergen labelling and information: Technical guidance | Food Standards Agency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 on 16 June 2022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Standard Agency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(2022)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hygiene rating scheme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Hygiene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Rating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Scheme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Food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Standards</a:t>
            </a:r>
            <a:r>
              <a:rPr lang="en-GB" b="1" dirty="0">
                <a:solidFill>
                  <a:srgbClr val="00B0F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Agency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 on 15 June 2022</a:t>
            </a:r>
          </a:p>
          <a:p>
            <a:pPr marL="0" indent="0">
              <a:buNone/>
            </a:pPr>
            <a:r>
              <a:rPr lang="en-GB" sz="1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Png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Uber eats Icon logo.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uber-eats-logo-1</a:t>
            </a:r>
            <a:r>
              <a:rPr lang="en-GB" b="1" dirty="0">
                <a:solidFill>
                  <a:srgbClr val="00B0F0">
                    <a:alpha val="70000"/>
                  </a:srgbClr>
                </a:solidFill>
              </a:rPr>
              <a:t>.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png</a:t>
            </a:r>
            <a:r>
              <a:rPr lang="en-GB" b="1" dirty="0">
                <a:solidFill>
                  <a:srgbClr val="00B0F0">
                    <a:alpha val="70000"/>
                  </a:srgbClr>
                </a:solidFill>
              </a:rPr>
              <a:t> (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3500×3500</a:t>
            </a:r>
            <a:r>
              <a:rPr lang="en-GB" b="1" dirty="0">
                <a:solidFill>
                  <a:srgbClr val="00B0F0">
                    <a:alpha val="70000"/>
                  </a:srgbClr>
                </a:solidFill>
              </a:rPr>
              <a:t>) (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logodownload</a:t>
            </a:r>
            <a:r>
              <a:rPr lang="en-GB" b="1" dirty="0">
                <a:solidFill>
                  <a:srgbClr val="00B0F0">
                    <a:alpha val="70000"/>
                  </a:srgbClr>
                </a:solidFill>
              </a:rPr>
              <a:t>.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</a:t>
            </a:r>
            <a:r>
              <a:rPr lang="en-GB" sz="1800" b="1" dirty="0">
                <a:solidFill>
                  <a:schemeClr val="bg1">
                    <a:alpha val="7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bg1">
                    <a:alpha val="70000"/>
                  </a:schemeClr>
                </a:solidFill>
              </a:rPr>
              <a:t>Accessed on 14 June 2022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>
                    <a:alpha val="70000"/>
                  </a:schemeClr>
                </a:solidFill>
              </a:rPr>
              <a:t>Vector.me (2022) </a:t>
            </a:r>
            <a:r>
              <a:rPr lang="en-GB" b="1" i="1" dirty="0">
                <a:solidFill>
                  <a:schemeClr val="bg1">
                    <a:alpha val="70000"/>
                  </a:schemeClr>
                </a:solidFill>
              </a:rPr>
              <a:t>Mastercard logo.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en-GB" dirty="0">
                <a:solidFill>
                  <a:schemeClr val="bg1">
                    <a:alpha val="70000"/>
                  </a:scheme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 :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MasterCard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logo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logo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|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Download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now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! (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vector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</a:t>
            </a:r>
            <a:r>
              <a:rPr lang="en-GB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June</a:t>
            </a:r>
            <a:r>
              <a:rPr lang="en-GB" sz="1600" dirty="0">
                <a:solidFill>
                  <a:srgbClr val="00B0F0">
                    <a:alpha val="70000"/>
                  </a:srgbClr>
                </a:solidFill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</a:p>
          <a:p>
            <a:pPr marL="0" indent="0">
              <a:buNone/>
            </a:pPr>
            <a:endParaRPr lang="en-GB" sz="2000" b="1" dirty="0">
              <a:solidFill>
                <a:srgbClr val="00B0F0">
                  <a:alpha val="70000"/>
                </a:srgb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E5D8FE-32C2-91AB-8655-B26E5F6FA80E}"/>
              </a:ext>
            </a:extLst>
          </p:cNvPr>
          <p:cNvSpPr txBox="1"/>
          <p:nvPr/>
        </p:nvSpPr>
        <p:spPr>
          <a:xfrm rot="10800000" flipV="1">
            <a:off x="8774883" y="299616"/>
            <a:ext cx="19296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Adeshola Sallu</a:t>
            </a:r>
          </a:p>
          <a:p>
            <a:r>
              <a:rPr lang="en-GB" b="1" dirty="0">
                <a:solidFill>
                  <a:schemeClr val="bg1"/>
                </a:solidFill>
              </a:rPr>
              <a:t>      2118601</a:t>
            </a:r>
          </a:p>
        </p:txBody>
      </p:sp>
    </p:spTree>
    <p:extLst>
      <p:ext uri="{BB962C8B-B14F-4D97-AF65-F5344CB8AC3E}">
        <p14:creationId xmlns:p14="http://schemas.microsoft.com/office/powerpoint/2010/main" val="1278364584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1681</TotalTime>
  <Words>418</Words>
  <Application>Microsoft Office PowerPoint</Application>
  <PresentationFormat>Widescreen</PresentationFormat>
  <Paragraphs>50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Abadi</vt:lpstr>
      <vt:lpstr>Arial</vt:lpstr>
      <vt:lpstr>Avenir Next LT Pro Light</vt:lpstr>
      <vt:lpstr>Baguet Script</vt:lpstr>
      <vt:lpstr>Bierstadt</vt:lpstr>
      <vt:lpstr>Gabriola</vt:lpstr>
      <vt:lpstr>Rockwell Nova Light</vt:lpstr>
      <vt:lpstr>Wingdings</vt:lpstr>
      <vt:lpstr>LeafVTI</vt:lpstr>
      <vt:lpstr>Hotel Trinity Takeaway Menu</vt:lpstr>
      <vt:lpstr>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Adeshola Sallu</dc:creator>
  <cp:lastModifiedBy>Adeshola Sallu</cp:lastModifiedBy>
  <cp:revision>1</cp:revision>
  <dcterms:created xsi:type="dcterms:W3CDTF">2022-06-16T01:18:23Z</dcterms:created>
  <dcterms:modified xsi:type="dcterms:W3CDTF">2022-06-17T10:56:58Z</dcterms:modified>
</cp:coreProperties>
</file>