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2"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C8C8FF26-C0FE-40DE-8805-46BD3A036FF8}"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3f2f21598b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3f2f21598b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g3f2f21598bf_0_6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0" name="Google Shape;400;g3f2f21598bf_0_6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Leadership gives direction to the organisation and management ensures the efficient coordination of resources for the achievement of the organisation's objectives. The classical theory of Henri Fayol is very relevant today, especially in multinational companies like Unilever and Nestlé (Özay, 2024). This presentation examines the continued value of Fayol's five functions for effective management today.</a:t>
            </a:r>
            <a:endParaRPr sz="1200">
              <a:solidFill>
                <a:srgbClr val="1F1F1F"/>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3f2f21598bf_0_4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 name="Google Shape;407;g3f2f21598bf_0_4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Source Serif 4"/>
                <a:ea typeface="Source Serif 4"/>
                <a:cs typeface="Source Serif 4"/>
                <a:sym typeface="Source Serif 4"/>
              </a:rPr>
              <a:t>Operating in over 190 countries worldwide, Unilever has a very broad geographical footprint with diversified product offerings. Performance in beauty, personal care, home care and nutrition lowers market risk and enhances the generation of income. The projected revenue for 2025 of €50.5 billion is a sign of robust commercial performance (Statista, 2025). Sustainability in corporate strategy leads to better long-term competitiveness, trust of stakeholders, regulatory compliance, and sustainable business growth.</a:t>
            </a:r>
            <a:endParaRPr sz="1200">
              <a:solidFill>
                <a:srgbClr val="1F1F1F"/>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g3f2f21598bf_0_5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 name="Google Shape;415;g3f2f21598bf_0_5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Over 400 brands in the world, and strong leadership, structured coordination and effective decision making are needed (Luo, 2020). With the ongoing shift in consumer tastes, intricate international supply chains and regulatory requirements, Fayol's structured management approach can help ensure organisational alignment and operational efficiency, overcome managerial challenges.</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g3f2f21598bf_0_5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2" name="Google Shape;422;g3f2f21598bf_0_5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Henri Fayol proposed five basic functions of management that still have an impact on organisations today (Peek, 2023). Managing, planning, organising, commanding, coordinating and controlling enable managers to have a structured role that makes them more effective and efficient, provides them with better decision making abilities, and helps them build good organisational systems in their increasingly complex multinational business environment.</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3f2f21598bf_0_5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3f2f21598bf_0_5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Planning helps managers to foresee problems in the future and set goals accordingly. To drive sustainable growth, international expansion, and environmental commitments, Unilever has initiatives like the Unilever Compass, guided by measurable performance objectives and ongoing evaluation, that includes carbon targets of reaching net-zero emissions by 2039 (Unilever, 2025).</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3f2f21598bf_0_5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3f2f21598bf_0_5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Predictive analytics, artificial intelligence, and market research are crucial for effective planning, enabling the prediction of consumer demand and the reduction of operational risks (Unilever, 2025). Using the tools of departmental goals to corporate strategy facilitates the effective use of resources, enhances resilience and provides sustainable growth in the face of tough competition in the global market.</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3f2f21598bf_0_5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3" name="Google Shape;443;g3f2f21598bf_0_5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Organising is the process of setting up human, financial and physical resources in an effective manner for successful execution. The efficient coordination by the matrix organisational structure and the five worldwide business groups means that managers can maximise performance while also standardising across the world and adapting and responding regionally  (Unilever, 2022).</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3f2f21598bf_0_5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3f2f21598bf_0_5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Good organisational arrangements avoid duplication, enhance working together and make efficient use of resources. Unilever has implemented cross-functional teams to facilitate and speed up the process of innovation, while regional business units support quick action to local preferences, thus improving operational efficiency, competitiveness and sustainable business growth internationally (Rubel,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g3f2f21598bf_0_5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7" name="Google Shape;457;g3f2f21598bf_0_5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Commanding is a key aspect of managing employees through leadership, communication, motivation and delegation. Instead of leadership by hierarchy, Unilever fosters inclusive leadership where more than 128,000 employees are enabled to lead effectively, and where ethical behaviour, collaboration, and performance of the organisation are promoted globally  (Unilever, 2024).</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2"/>
        <p:cNvGrpSpPr/>
        <p:nvPr/>
      </p:nvGrpSpPr>
      <p:grpSpPr>
        <a:xfrm>
          <a:off x="0" y="0"/>
          <a:ext cx="0" cy="0"/>
          <a:chOff x="0" y="0"/>
          <a:chExt cx="0" cy="0"/>
        </a:xfrm>
      </p:grpSpPr>
      <p:sp>
        <p:nvSpPr>
          <p:cNvPr id="463" name="Google Shape;463;g3f2f21598bf_0_5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4" name="Google Shape;464;g3f2f21598bf_0_5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With proper communication and delegation, workers are more motivated, productive and effective in running the operation. Managers make sure local teams have autonomy, while ensuring global consistency, enabling employees to successfully align their daily work with Unilever’s ethical approach and values, and with the long-term goals of the organisation (Unilever,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3f2f21598bf_0_5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1" name="Google Shape;471;g3f2f21598bf_0_5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Coordination works to bring together the activities of different departments related to research, manufacturing, supply chain, marketing, etc. Managers ensure cross-functional teams communicate effectively and promptly, to move projects forward, minimise delays, enhance collaboration, and enable successful product launches globally to be competitive in international consumer markets (Unilever PLC, 2025).</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3f2f21598bf_0_5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8" name="Google Shape;478;g3f2f21598bf_0_5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Good coordination helps to break down the silos in the organisation, which improves the cooperation among the operations at different locations globally. The company prioritises sustainable procurement on the one hand while ensuring efficient and effective product delivery through procurement, production, logistics, and retail distribution to international markets with high levels of quality, reliability, and brand performance on the other hand. (Unilever, 2024).</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g3f2f21598bf_0_5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5" name="Google Shape;485;g3f2f21598bf_0_5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Control is an organisational function that ensures that activities are carried out according to plans, standards and goals. The key performance indicators, environmental targets, quality standards, and financial results are monitored by the managers and timely corrective action is taken to ensure the operational excellence, regulatory compliance and continuous improvement of the organisation (Junghare,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3f2f21598bf_0_5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3f2f21598bf_0_5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Performance monitoring helps managers to spot problems early, minimising operational risks and financial losses (Unilever, 2021). Corrective actions ensure product quality, workplace safety, governance standards, and manufacturing efficiency, while performance feedback continuously improves the future planning, strategic decisions and organisational effectiveness.</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Google Shape;498;g3f2f21598bf_0_5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 name="Google Shape;499;g3f2f21598bf_0_5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Fayol's five management functions are not independent activities but rather, acts that function as a cycle (Gershon and Chijioke, 2025). In combination, they enhance the effectiveness of the organisation, better strategic alignment, foster innovation, and help multinational companies such as Unilever attain sustainable growth, operational excellence, and a long-term competitive advantage.</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3f2f21598bf_0_5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3f2f21598bf_0_5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The globalisation, digital technologies, and rising expectations of stakeholders have revolutionised management in the modern business environment (‌Sari and Muslim, 2024). To stay competitive in today's uncertain global markets, managers need to be flexible in their leadership styles, instead of one-way communication, collaboration, innovation, adaptability, and quick decision making must be embraced.</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3f2f21598bf_0_6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3f2f21598bf_0_6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A fluency with technology is now integral to a manager's competence. AI, predictive analytics, automation, and machine learning facilitate quicker decision-making, greater operational efficiency, and the optimisation of logistics which in turn allows managers to navigate an organisation through continuous digital transformation and technological disruption successfully (Unilever, 2021).</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g3f2f21598bf_0_6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0" name="Google Shape;520;g3f2f21598bf_0_6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With emotional intelligence, managers can foster trust, manage conflict, and inspire a diverse team to perform effectively. The promotion of cross-cultural communication, psychological safety, and inclusive leadership fosters collaboration, innovation, and employee engagement, which are vital for Unilever's globally diverse workforce and long-term organisational success (Unilever PLC, 2023). </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3f2f21598bf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3f2f21598bf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Strategic agility will enable organisations to quickly adapt to evolving market dynamics and uphold ethical leadership (Limbore et al., 2025). Managers combine financial performance with sustainability, transparency and corporate responsibility, which means that innovation will not stop, environmental commitments and responsible business practices will never be neglected, either in countries and regions around the world.</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3f2f21598bf_0_6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3f2f21598bf_0_6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Henri Fayol's classical management functions are still very relevant in different business environments. Unilever exemplifies that organisations can be successful over the long term by blending structured management concepts with adaptability, technological ability and ethical leadership.</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g3f2f21598bf_0_6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1" name="Google Shape;541;g3f2f21598bf_0_6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Source Serif 4"/>
                <a:ea typeface="Source Serif 4"/>
                <a:cs typeface="Source Serif 4"/>
                <a:sym typeface="Source Serif 4"/>
              </a:rPr>
              <a:t>Henri Fayol's classical management functions are still very relevant in different business environments. Unilever exemplifies that organisations can be successful over the long term by blending structured management concepts with adaptability, technological ability and ethical leadership.</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3f2f21598bf_0_6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3f2f21598bf_0_6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a:latin typeface="Source Serif 4"/>
              <a:ea typeface="Source Serif 4"/>
              <a:cs typeface="Source Serif 4"/>
              <a:sym typeface="Source Serif 4"/>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BLANK_1">
    <p:spTree>
      <p:nvGrpSpPr>
        <p:cNvPr id="1" name="Shape 9"/>
        <p:cNvGrpSpPr/>
        <p:nvPr/>
      </p:nvGrpSpPr>
      <p:grpSpPr>
        <a:xfrm>
          <a:off x="0" y="0"/>
          <a:ext cx="0" cy="0"/>
          <a:chOff x="0" y="0"/>
          <a:chExt cx="0" cy="0"/>
        </a:xfrm>
      </p:grpSpPr>
      <p:cxnSp>
        <p:nvCxnSpPr>
          <p:cNvPr id="10" name="Google Shape;10;p2"/>
          <p:cNvCxnSpPr/>
          <p:nvPr/>
        </p:nvCxnSpPr>
        <p:spPr>
          <a:xfrm>
            <a:off x="0" y="3618350"/>
            <a:ext cx="9144000" cy="0"/>
          </a:xfrm>
          <a:prstGeom prst="straightConnector1">
            <a:avLst/>
          </a:prstGeom>
          <a:noFill/>
          <a:ln w="9525" cap="flat" cmpd="sng">
            <a:solidFill>
              <a:schemeClr val="dk1"/>
            </a:solidFill>
            <a:prstDash val="solid"/>
            <a:round/>
            <a:headEnd type="none" w="med" len="med"/>
            <a:tailEnd type="none" w="med" len="med"/>
          </a:ln>
        </p:spPr>
      </p:cxnSp>
      <p:sp>
        <p:nvSpPr>
          <p:cNvPr id="11" name="Google Shape;11;p2"/>
          <p:cNvSpPr>
            <a:spLocks noGrp="1"/>
          </p:cNvSpPr>
          <p:nvPr>
            <p:ph type="pic" idx="2"/>
          </p:nvPr>
        </p:nvSpPr>
        <p:spPr>
          <a:xfrm rot="-5400000">
            <a:off x="4689300" y="690800"/>
            <a:ext cx="3062700" cy="5855100"/>
          </a:xfrm>
          <a:prstGeom prst="round2SameRect">
            <a:avLst>
              <a:gd name="adj1" fmla="val 50000"/>
              <a:gd name="adj2" fmla="val 0"/>
            </a:avLst>
          </a:prstGeom>
          <a:noFill/>
          <a:ln>
            <a:noFill/>
          </a:ln>
        </p:spPr>
      </p:sp>
      <p:sp>
        <p:nvSpPr>
          <p:cNvPr id="12" name="Google Shape;12;p2"/>
          <p:cNvSpPr txBox="1">
            <a:spLocks noGrp="1"/>
          </p:cNvSpPr>
          <p:nvPr>
            <p:ph type="title"/>
          </p:nvPr>
        </p:nvSpPr>
        <p:spPr>
          <a:xfrm>
            <a:off x="256050" y="3313175"/>
            <a:ext cx="2352600" cy="123000"/>
          </a:xfrm>
          <a:prstGeom prst="rect">
            <a:avLst/>
          </a:prstGeom>
        </p:spPr>
        <p:txBody>
          <a:bodyPr spcFirstLastPara="1" wrap="square" lIns="0" tIns="0" rIns="0" bIns="0" anchor="t" anchorCtr="0">
            <a:spAutoFit/>
          </a:bodyPr>
          <a:lstStyle>
            <a:lvl1pPr lvl="0">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1pPr>
            <a:lvl2pPr lvl="1">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2pPr>
            <a:lvl3pPr lvl="2">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3pPr>
            <a:lvl4pPr lvl="3">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4pPr>
            <a:lvl5pPr lvl="4">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5pPr>
            <a:lvl6pPr lvl="5">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6pPr>
            <a:lvl7pPr lvl="6">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7pPr>
            <a:lvl8pPr lvl="7">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8pPr>
            <a:lvl9pPr lvl="8">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9pPr>
          </a:lstStyle>
          <a:p>
            <a:endParaRPr/>
          </a:p>
        </p:txBody>
      </p:sp>
      <p:sp>
        <p:nvSpPr>
          <p:cNvPr id="13" name="Google Shape;13;p2"/>
          <p:cNvSpPr txBox="1">
            <a:spLocks noGrp="1"/>
          </p:cNvSpPr>
          <p:nvPr>
            <p:ph type="title" idx="3"/>
          </p:nvPr>
        </p:nvSpPr>
        <p:spPr>
          <a:xfrm>
            <a:off x="256050" y="3800525"/>
            <a:ext cx="2352600" cy="123000"/>
          </a:xfrm>
          <a:prstGeom prst="rect">
            <a:avLst/>
          </a:prstGeom>
        </p:spPr>
        <p:txBody>
          <a:bodyPr spcFirstLastPara="1" wrap="square" lIns="0" tIns="0" rIns="0" bIns="0" anchor="t" anchorCtr="0">
            <a:spAutoFit/>
          </a:bodyPr>
          <a:lstStyle>
            <a:lvl1pPr lvl="0">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1pPr>
            <a:lvl2pPr lvl="1">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2pPr>
            <a:lvl3pPr lvl="2">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3pPr>
            <a:lvl4pPr lvl="3">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4pPr>
            <a:lvl5pPr lvl="4">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5pPr>
            <a:lvl6pPr lvl="5">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6pPr>
            <a:lvl7pPr lvl="6">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7pPr>
            <a:lvl8pPr lvl="7">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8pPr>
            <a:lvl9pPr lvl="8">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9pPr>
          </a:lstStyle>
          <a:p>
            <a:endParaRPr/>
          </a:p>
        </p:txBody>
      </p:sp>
      <p:sp>
        <p:nvSpPr>
          <p:cNvPr id="14" name="Google Shape;14;p2"/>
          <p:cNvSpPr txBox="1">
            <a:spLocks noGrp="1"/>
          </p:cNvSpPr>
          <p:nvPr>
            <p:ph type="subTitle" idx="1"/>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5" name="Google Shape;15;p2"/>
          <p:cNvSpPr txBox="1">
            <a:spLocks noGrp="1"/>
          </p:cNvSpPr>
          <p:nvPr>
            <p:ph type="title" idx="4"/>
          </p:nvPr>
        </p:nvSpPr>
        <p:spPr>
          <a:xfrm>
            <a:off x="256050" y="256025"/>
            <a:ext cx="8631900" cy="1135500"/>
          </a:xfrm>
          <a:prstGeom prst="rect">
            <a:avLst/>
          </a:prstGeom>
        </p:spPr>
        <p:txBody>
          <a:bodyPr spcFirstLastPara="1" wrap="square" lIns="0" tIns="0" rIns="0" bIns="0" anchor="t" anchorCtr="0">
            <a:noAutofit/>
          </a:bodyPr>
          <a:lstStyle>
            <a:lvl1pPr lvl="0">
              <a:lnSpc>
                <a:spcPct val="80000"/>
              </a:lnSpc>
              <a:spcBef>
                <a:spcPts val="0"/>
              </a:spcBef>
              <a:spcAft>
                <a:spcPts val="0"/>
              </a:spcAft>
              <a:buClr>
                <a:schemeClr val="dk1"/>
              </a:buClr>
              <a:buSzPts val="6000"/>
              <a:buFont typeface="Montserrat"/>
              <a:buNone/>
              <a:defRPr sz="6000">
                <a:latin typeface="Montserrat"/>
                <a:ea typeface="Montserrat"/>
                <a:cs typeface="Montserrat"/>
                <a:sym typeface="Montserrat"/>
              </a:defRPr>
            </a:lvl1pPr>
            <a:lvl2pPr lvl="1">
              <a:spcBef>
                <a:spcPts val="0"/>
              </a:spcBef>
              <a:spcAft>
                <a:spcPts val="0"/>
              </a:spcAft>
              <a:buClr>
                <a:schemeClr val="dk1"/>
              </a:buClr>
              <a:buSzPts val="6000"/>
              <a:buFont typeface="Montserrat"/>
              <a:buNone/>
              <a:defRPr sz="6000">
                <a:latin typeface="Montserrat"/>
                <a:ea typeface="Montserrat"/>
                <a:cs typeface="Montserrat"/>
                <a:sym typeface="Montserrat"/>
              </a:defRPr>
            </a:lvl2pPr>
            <a:lvl3pPr lvl="2">
              <a:spcBef>
                <a:spcPts val="0"/>
              </a:spcBef>
              <a:spcAft>
                <a:spcPts val="0"/>
              </a:spcAft>
              <a:buClr>
                <a:schemeClr val="dk1"/>
              </a:buClr>
              <a:buSzPts val="6000"/>
              <a:buFont typeface="Montserrat"/>
              <a:buNone/>
              <a:defRPr sz="6000">
                <a:latin typeface="Montserrat"/>
                <a:ea typeface="Montserrat"/>
                <a:cs typeface="Montserrat"/>
                <a:sym typeface="Montserrat"/>
              </a:defRPr>
            </a:lvl3pPr>
            <a:lvl4pPr lvl="3">
              <a:spcBef>
                <a:spcPts val="0"/>
              </a:spcBef>
              <a:spcAft>
                <a:spcPts val="0"/>
              </a:spcAft>
              <a:buClr>
                <a:schemeClr val="dk1"/>
              </a:buClr>
              <a:buSzPts val="6000"/>
              <a:buFont typeface="Montserrat"/>
              <a:buNone/>
              <a:defRPr sz="6000">
                <a:latin typeface="Montserrat"/>
                <a:ea typeface="Montserrat"/>
                <a:cs typeface="Montserrat"/>
                <a:sym typeface="Montserrat"/>
              </a:defRPr>
            </a:lvl4pPr>
            <a:lvl5pPr lvl="4">
              <a:spcBef>
                <a:spcPts val="0"/>
              </a:spcBef>
              <a:spcAft>
                <a:spcPts val="0"/>
              </a:spcAft>
              <a:buClr>
                <a:schemeClr val="dk1"/>
              </a:buClr>
              <a:buSzPts val="6000"/>
              <a:buFont typeface="Montserrat"/>
              <a:buNone/>
              <a:defRPr sz="6000">
                <a:latin typeface="Montserrat"/>
                <a:ea typeface="Montserrat"/>
                <a:cs typeface="Montserrat"/>
                <a:sym typeface="Montserrat"/>
              </a:defRPr>
            </a:lvl5pPr>
            <a:lvl6pPr lvl="5">
              <a:spcBef>
                <a:spcPts val="0"/>
              </a:spcBef>
              <a:spcAft>
                <a:spcPts val="0"/>
              </a:spcAft>
              <a:buClr>
                <a:schemeClr val="dk1"/>
              </a:buClr>
              <a:buSzPts val="6000"/>
              <a:buFont typeface="Montserrat"/>
              <a:buNone/>
              <a:defRPr sz="6000">
                <a:latin typeface="Montserrat"/>
                <a:ea typeface="Montserrat"/>
                <a:cs typeface="Montserrat"/>
                <a:sym typeface="Montserrat"/>
              </a:defRPr>
            </a:lvl6pPr>
            <a:lvl7pPr lvl="6">
              <a:spcBef>
                <a:spcPts val="0"/>
              </a:spcBef>
              <a:spcAft>
                <a:spcPts val="0"/>
              </a:spcAft>
              <a:buClr>
                <a:schemeClr val="dk1"/>
              </a:buClr>
              <a:buSzPts val="6000"/>
              <a:buFont typeface="Montserrat"/>
              <a:buNone/>
              <a:defRPr sz="6000">
                <a:latin typeface="Montserrat"/>
                <a:ea typeface="Montserrat"/>
                <a:cs typeface="Montserrat"/>
                <a:sym typeface="Montserrat"/>
              </a:defRPr>
            </a:lvl7pPr>
            <a:lvl8pPr lvl="7">
              <a:spcBef>
                <a:spcPts val="0"/>
              </a:spcBef>
              <a:spcAft>
                <a:spcPts val="0"/>
              </a:spcAft>
              <a:buClr>
                <a:schemeClr val="dk1"/>
              </a:buClr>
              <a:buSzPts val="6000"/>
              <a:buFont typeface="Montserrat"/>
              <a:buNone/>
              <a:defRPr sz="6000">
                <a:latin typeface="Montserrat"/>
                <a:ea typeface="Montserrat"/>
                <a:cs typeface="Montserrat"/>
                <a:sym typeface="Montserrat"/>
              </a:defRPr>
            </a:lvl8pPr>
            <a:lvl9pPr lvl="8">
              <a:spcBef>
                <a:spcPts val="0"/>
              </a:spcBef>
              <a:spcAft>
                <a:spcPts val="0"/>
              </a:spcAft>
              <a:buClr>
                <a:schemeClr val="dk1"/>
              </a:buClr>
              <a:buSzPts val="6000"/>
              <a:buFont typeface="Montserrat"/>
              <a:buNone/>
              <a:defRPr sz="6000">
                <a:latin typeface="Montserrat"/>
                <a:ea typeface="Montserrat"/>
                <a:cs typeface="Montserrat"/>
                <a:sym typeface="Montserra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alt">
  <p:cSld name="BLANK_1_1_1">
    <p:spTree>
      <p:nvGrpSpPr>
        <p:cNvPr id="1" name="Shape 16"/>
        <p:cNvGrpSpPr/>
        <p:nvPr/>
      </p:nvGrpSpPr>
      <p:grpSpPr>
        <a:xfrm>
          <a:off x="0" y="0"/>
          <a:ext cx="0" cy="0"/>
          <a:chOff x="0" y="0"/>
          <a:chExt cx="0" cy="0"/>
        </a:xfrm>
      </p:grpSpPr>
      <p:sp>
        <p:nvSpPr>
          <p:cNvPr id="17" name="Google Shape;17;p3"/>
          <p:cNvSpPr txBox="1">
            <a:spLocks noGrp="1"/>
          </p:cNvSpPr>
          <p:nvPr>
            <p:ph type="body" idx="1"/>
          </p:nvPr>
        </p:nvSpPr>
        <p:spPr>
          <a:xfrm>
            <a:off x="256025" y="2647675"/>
            <a:ext cx="3639600" cy="2239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8" name="Google Shape;18;p3"/>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9" name="Google Shape;19;p3"/>
          <p:cNvSpPr txBox="1">
            <a:spLocks noGrp="1"/>
          </p:cNvSpPr>
          <p:nvPr>
            <p:ph type="subTitle" idx="2"/>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 Alt 1">
  <p:cSld name="BLANK_1_1_1_1_1_1_1_2">
    <p:spTree>
      <p:nvGrpSpPr>
        <p:cNvPr id="1" name="Shape 20"/>
        <p:cNvGrpSpPr/>
        <p:nvPr/>
      </p:nvGrpSpPr>
      <p:grpSpPr>
        <a:xfrm>
          <a:off x="0" y="0"/>
          <a:ext cx="0" cy="0"/>
          <a:chOff x="0" y="0"/>
          <a:chExt cx="0" cy="0"/>
        </a:xfrm>
      </p:grpSpPr>
      <p:sp>
        <p:nvSpPr>
          <p:cNvPr id="21" name="Google Shape;21;p4"/>
          <p:cNvSpPr/>
          <p:nvPr/>
        </p:nvSpPr>
        <p:spPr>
          <a:xfrm>
            <a:off x="4572000" y="-6600"/>
            <a:ext cx="4572000" cy="51567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2" name="Google Shape;22;p4"/>
          <p:cNvSpPr txBox="1">
            <a:spLocks noGrp="1"/>
          </p:cNvSpPr>
          <p:nvPr>
            <p:ph type="title"/>
          </p:nvPr>
        </p:nvSpPr>
        <p:spPr>
          <a:xfrm>
            <a:off x="256025" y="213150"/>
            <a:ext cx="4261200" cy="1005900"/>
          </a:xfrm>
          <a:prstGeom prst="rect">
            <a:avLst/>
          </a:prstGeom>
        </p:spPr>
        <p:txBody>
          <a:bodyPr spcFirstLastPara="1" wrap="square" lIns="0" tIns="0" rIns="0" bIns="0" anchor="t" anchorCtr="0">
            <a:norm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3" name="Google Shape;23;p4"/>
          <p:cNvSpPr txBox="1">
            <a:spLocks noGrp="1"/>
          </p:cNvSpPr>
          <p:nvPr>
            <p:ph type="body" idx="1"/>
          </p:nvPr>
        </p:nvSpPr>
        <p:spPr>
          <a:xfrm>
            <a:off x="256025" y="1547275"/>
            <a:ext cx="3639600" cy="2239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24" name="Google Shape;24;p4"/>
          <p:cNvSpPr txBox="1">
            <a:spLocks noGrp="1"/>
          </p:cNvSpPr>
          <p:nvPr>
            <p:ph type="title" idx="2"/>
          </p:nvPr>
        </p:nvSpPr>
        <p:spPr>
          <a:xfrm>
            <a:off x="6067500" y="4448600"/>
            <a:ext cx="1581000" cy="118500"/>
          </a:xfrm>
          <a:prstGeom prst="rect">
            <a:avLst/>
          </a:prstGeom>
        </p:spPr>
        <p:txBody>
          <a:bodyPr spcFirstLastPara="1" wrap="square" lIns="0" tIns="0" rIns="0" bIns="0" anchor="t" anchorCtr="0">
            <a:normAutofit/>
          </a:bodyPr>
          <a:lstStyle>
            <a:lvl1pPr lvl="0" algn="ctr">
              <a:spcBef>
                <a:spcPts val="0"/>
              </a:spcBef>
              <a:spcAft>
                <a:spcPts val="0"/>
              </a:spcAft>
              <a:buNone/>
              <a:defRPr sz="1000">
                <a:solidFill>
                  <a:schemeClr val="lt2"/>
                </a:solidFill>
                <a:latin typeface="Montserrat"/>
                <a:ea typeface="Montserrat"/>
                <a:cs typeface="Montserrat"/>
                <a:sym typeface="Montserrat"/>
              </a:defRPr>
            </a:lvl1pPr>
            <a:lvl2pPr lvl="1">
              <a:lnSpc>
                <a:spcPct val="115000"/>
              </a:lnSpc>
              <a:spcBef>
                <a:spcPts val="0"/>
              </a:spcBef>
              <a:spcAft>
                <a:spcPts val="0"/>
              </a:spcAft>
              <a:buNone/>
              <a:defRPr sz="1000">
                <a:solidFill>
                  <a:schemeClr val="lt2"/>
                </a:solidFill>
                <a:latin typeface="Montserrat"/>
                <a:ea typeface="Montserrat"/>
                <a:cs typeface="Montserrat"/>
                <a:sym typeface="Montserrat"/>
              </a:defRPr>
            </a:lvl2pPr>
            <a:lvl3pPr lvl="2">
              <a:lnSpc>
                <a:spcPct val="115000"/>
              </a:lnSpc>
              <a:spcBef>
                <a:spcPts val="0"/>
              </a:spcBef>
              <a:spcAft>
                <a:spcPts val="0"/>
              </a:spcAft>
              <a:buNone/>
              <a:defRPr sz="1000">
                <a:solidFill>
                  <a:schemeClr val="lt2"/>
                </a:solidFill>
                <a:latin typeface="Montserrat"/>
                <a:ea typeface="Montserrat"/>
                <a:cs typeface="Montserrat"/>
                <a:sym typeface="Montserrat"/>
              </a:defRPr>
            </a:lvl3pPr>
            <a:lvl4pPr lvl="3">
              <a:lnSpc>
                <a:spcPct val="115000"/>
              </a:lnSpc>
              <a:spcBef>
                <a:spcPts val="0"/>
              </a:spcBef>
              <a:spcAft>
                <a:spcPts val="0"/>
              </a:spcAft>
              <a:buNone/>
              <a:defRPr sz="1000">
                <a:solidFill>
                  <a:schemeClr val="lt2"/>
                </a:solidFill>
                <a:latin typeface="Montserrat"/>
                <a:ea typeface="Montserrat"/>
                <a:cs typeface="Montserrat"/>
                <a:sym typeface="Montserrat"/>
              </a:defRPr>
            </a:lvl4pPr>
            <a:lvl5pPr lvl="4">
              <a:lnSpc>
                <a:spcPct val="115000"/>
              </a:lnSpc>
              <a:spcBef>
                <a:spcPts val="0"/>
              </a:spcBef>
              <a:spcAft>
                <a:spcPts val="0"/>
              </a:spcAft>
              <a:buNone/>
              <a:defRPr sz="1000">
                <a:solidFill>
                  <a:schemeClr val="lt2"/>
                </a:solidFill>
                <a:latin typeface="Montserrat"/>
                <a:ea typeface="Montserrat"/>
                <a:cs typeface="Montserrat"/>
                <a:sym typeface="Montserrat"/>
              </a:defRPr>
            </a:lvl5pPr>
            <a:lvl6pPr lvl="5">
              <a:lnSpc>
                <a:spcPct val="115000"/>
              </a:lnSpc>
              <a:spcBef>
                <a:spcPts val="0"/>
              </a:spcBef>
              <a:spcAft>
                <a:spcPts val="0"/>
              </a:spcAft>
              <a:buNone/>
              <a:defRPr sz="1000">
                <a:solidFill>
                  <a:schemeClr val="lt2"/>
                </a:solidFill>
                <a:latin typeface="Montserrat"/>
                <a:ea typeface="Montserrat"/>
                <a:cs typeface="Montserrat"/>
                <a:sym typeface="Montserrat"/>
              </a:defRPr>
            </a:lvl6pPr>
            <a:lvl7pPr lvl="6">
              <a:lnSpc>
                <a:spcPct val="115000"/>
              </a:lnSpc>
              <a:spcBef>
                <a:spcPts val="0"/>
              </a:spcBef>
              <a:spcAft>
                <a:spcPts val="0"/>
              </a:spcAft>
              <a:buNone/>
              <a:defRPr sz="1000">
                <a:solidFill>
                  <a:schemeClr val="lt2"/>
                </a:solidFill>
                <a:latin typeface="Montserrat"/>
                <a:ea typeface="Montserrat"/>
                <a:cs typeface="Montserrat"/>
                <a:sym typeface="Montserrat"/>
              </a:defRPr>
            </a:lvl7pPr>
            <a:lvl8pPr lvl="7">
              <a:lnSpc>
                <a:spcPct val="115000"/>
              </a:lnSpc>
              <a:spcBef>
                <a:spcPts val="0"/>
              </a:spcBef>
              <a:spcAft>
                <a:spcPts val="0"/>
              </a:spcAft>
              <a:buNone/>
              <a:defRPr sz="1000">
                <a:solidFill>
                  <a:schemeClr val="lt2"/>
                </a:solidFill>
                <a:latin typeface="Montserrat"/>
                <a:ea typeface="Montserrat"/>
                <a:cs typeface="Montserrat"/>
                <a:sym typeface="Montserrat"/>
              </a:defRPr>
            </a:lvl8pPr>
            <a:lvl9pPr lvl="8">
              <a:lnSpc>
                <a:spcPct val="115000"/>
              </a:lnSpc>
              <a:spcBef>
                <a:spcPts val="0"/>
              </a:spcBef>
              <a:spcAft>
                <a:spcPts val="0"/>
              </a:spcAft>
              <a:buNone/>
              <a:defRPr sz="1000">
                <a:solidFill>
                  <a:schemeClr val="lt2"/>
                </a:solidFill>
                <a:latin typeface="Montserrat"/>
                <a:ea typeface="Montserrat"/>
                <a:cs typeface="Montserrat"/>
                <a:sym typeface="Montserrat"/>
              </a:defRPr>
            </a:lvl9pPr>
          </a:lstStyle>
          <a:p>
            <a:endParaRPr/>
          </a:p>
        </p:txBody>
      </p:sp>
      <p:sp>
        <p:nvSpPr>
          <p:cNvPr id="25" name="Google Shape;25;p4"/>
          <p:cNvSpPr txBox="1">
            <a:spLocks noGrp="1"/>
          </p:cNvSpPr>
          <p:nvPr>
            <p:ph type="title" idx="3"/>
          </p:nvPr>
        </p:nvSpPr>
        <p:spPr>
          <a:xfrm>
            <a:off x="6067500" y="4621154"/>
            <a:ext cx="1581000" cy="118500"/>
          </a:xfrm>
          <a:prstGeom prst="rect">
            <a:avLst/>
          </a:prstGeom>
        </p:spPr>
        <p:txBody>
          <a:bodyPr spcFirstLastPara="1" wrap="square" lIns="0" tIns="0" rIns="0" bIns="0" anchor="t" anchorCtr="0">
            <a:normAutofit/>
          </a:bodyPr>
          <a:lstStyle>
            <a:lvl1pPr lvl="0" algn="ctr">
              <a:spcBef>
                <a:spcPts val="0"/>
              </a:spcBef>
              <a:spcAft>
                <a:spcPts val="0"/>
              </a:spcAft>
              <a:buNone/>
              <a:defRPr sz="800">
                <a:solidFill>
                  <a:schemeClr val="lt2"/>
                </a:solidFill>
              </a:defRPr>
            </a:lvl1pPr>
            <a:lvl2pPr lvl="1">
              <a:lnSpc>
                <a:spcPct val="115000"/>
              </a:lnSpc>
              <a:spcBef>
                <a:spcPts val="0"/>
              </a:spcBef>
              <a:spcAft>
                <a:spcPts val="0"/>
              </a:spcAft>
              <a:buNone/>
              <a:defRPr sz="800">
                <a:solidFill>
                  <a:schemeClr val="lt2"/>
                </a:solidFill>
              </a:defRPr>
            </a:lvl2pPr>
            <a:lvl3pPr lvl="2">
              <a:lnSpc>
                <a:spcPct val="115000"/>
              </a:lnSpc>
              <a:spcBef>
                <a:spcPts val="0"/>
              </a:spcBef>
              <a:spcAft>
                <a:spcPts val="0"/>
              </a:spcAft>
              <a:buNone/>
              <a:defRPr sz="800">
                <a:solidFill>
                  <a:schemeClr val="lt2"/>
                </a:solidFill>
              </a:defRPr>
            </a:lvl3pPr>
            <a:lvl4pPr lvl="3">
              <a:lnSpc>
                <a:spcPct val="115000"/>
              </a:lnSpc>
              <a:spcBef>
                <a:spcPts val="0"/>
              </a:spcBef>
              <a:spcAft>
                <a:spcPts val="0"/>
              </a:spcAft>
              <a:buNone/>
              <a:defRPr sz="800">
                <a:solidFill>
                  <a:schemeClr val="lt2"/>
                </a:solidFill>
              </a:defRPr>
            </a:lvl4pPr>
            <a:lvl5pPr lvl="4">
              <a:lnSpc>
                <a:spcPct val="115000"/>
              </a:lnSpc>
              <a:spcBef>
                <a:spcPts val="0"/>
              </a:spcBef>
              <a:spcAft>
                <a:spcPts val="0"/>
              </a:spcAft>
              <a:buNone/>
              <a:defRPr sz="800">
                <a:solidFill>
                  <a:schemeClr val="lt2"/>
                </a:solidFill>
              </a:defRPr>
            </a:lvl5pPr>
            <a:lvl6pPr lvl="5">
              <a:lnSpc>
                <a:spcPct val="115000"/>
              </a:lnSpc>
              <a:spcBef>
                <a:spcPts val="0"/>
              </a:spcBef>
              <a:spcAft>
                <a:spcPts val="0"/>
              </a:spcAft>
              <a:buNone/>
              <a:defRPr sz="800">
                <a:solidFill>
                  <a:schemeClr val="lt2"/>
                </a:solidFill>
              </a:defRPr>
            </a:lvl6pPr>
            <a:lvl7pPr lvl="6">
              <a:lnSpc>
                <a:spcPct val="115000"/>
              </a:lnSpc>
              <a:spcBef>
                <a:spcPts val="0"/>
              </a:spcBef>
              <a:spcAft>
                <a:spcPts val="0"/>
              </a:spcAft>
              <a:buNone/>
              <a:defRPr sz="800">
                <a:solidFill>
                  <a:schemeClr val="lt2"/>
                </a:solidFill>
              </a:defRPr>
            </a:lvl7pPr>
            <a:lvl8pPr lvl="7">
              <a:lnSpc>
                <a:spcPct val="115000"/>
              </a:lnSpc>
              <a:spcBef>
                <a:spcPts val="0"/>
              </a:spcBef>
              <a:spcAft>
                <a:spcPts val="0"/>
              </a:spcAft>
              <a:buNone/>
              <a:defRPr sz="800">
                <a:solidFill>
                  <a:schemeClr val="lt2"/>
                </a:solidFill>
              </a:defRPr>
            </a:lvl8pPr>
            <a:lvl9pPr lvl="8">
              <a:lnSpc>
                <a:spcPct val="115000"/>
              </a:lnSpc>
              <a:spcBef>
                <a:spcPts val="0"/>
              </a:spcBef>
              <a:spcAft>
                <a:spcPts val="0"/>
              </a:spcAft>
              <a:buNone/>
              <a:defRPr sz="800">
                <a:solidFill>
                  <a:schemeClr val="lt2"/>
                </a:solidFill>
              </a:defRPr>
            </a:lvl9pPr>
          </a:lstStyle>
          <a:p>
            <a:endParaRPr/>
          </a:p>
        </p:txBody>
      </p:sp>
      <p:sp>
        <p:nvSpPr>
          <p:cNvPr id="26" name="Google Shape;26;p4"/>
          <p:cNvSpPr txBox="1">
            <a:spLocks noGrp="1"/>
          </p:cNvSpPr>
          <p:nvPr>
            <p:ph type="subTitle" idx="4"/>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27" name="Google Shape;27;p4"/>
          <p:cNvSpPr txBox="1">
            <a:spLocks noGrp="1"/>
          </p:cNvSpPr>
          <p:nvPr>
            <p:ph type="body" idx="5"/>
          </p:nvPr>
        </p:nvSpPr>
        <p:spPr>
          <a:xfrm>
            <a:off x="5190600" y="1902000"/>
            <a:ext cx="3639600" cy="1644300"/>
          </a:xfrm>
          <a:prstGeom prst="rect">
            <a:avLst/>
          </a:prstGeom>
        </p:spPr>
        <p:txBody>
          <a:bodyPr spcFirstLastPara="1" wrap="square" lIns="0" tIns="0" rIns="0" bIns="0" anchor="t" anchorCtr="0">
            <a:noAutofit/>
          </a:bodyPr>
          <a:lstStyle>
            <a:lvl1pPr marL="457200" lvl="0" indent="-342900" algn="ctr">
              <a:lnSpc>
                <a:spcPct val="115000"/>
              </a:lnSpc>
              <a:spcBef>
                <a:spcPts val="0"/>
              </a:spcBef>
              <a:spcAft>
                <a:spcPts val="0"/>
              </a:spcAft>
              <a:buClr>
                <a:schemeClr val="lt2"/>
              </a:buClr>
              <a:buSzPts val="1800"/>
              <a:buFont typeface="Montserrat"/>
              <a:buChar char="●"/>
              <a:defRPr sz="1800"/>
            </a:lvl1pPr>
            <a:lvl2pPr marL="914400" lvl="1" indent="-342900" algn="ctr">
              <a:lnSpc>
                <a:spcPct val="115000"/>
              </a:lnSpc>
              <a:spcBef>
                <a:spcPts val="0"/>
              </a:spcBef>
              <a:spcAft>
                <a:spcPts val="0"/>
              </a:spcAft>
              <a:buClr>
                <a:schemeClr val="lt2"/>
              </a:buClr>
              <a:buSzPts val="1800"/>
              <a:buFont typeface="Montserrat"/>
              <a:buChar char="○"/>
              <a:defRPr sz="1800"/>
            </a:lvl2pPr>
            <a:lvl3pPr marL="1371600" lvl="2" indent="-342900" algn="ctr">
              <a:lnSpc>
                <a:spcPct val="115000"/>
              </a:lnSpc>
              <a:spcBef>
                <a:spcPts val="0"/>
              </a:spcBef>
              <a:spcAft>
                <a:spcPts val="0"/>
              </a:spcAft>
              <a:buClr>
                <a:schemeClr val="lt2"/>
              </a:buClr>
              <a:buSzPts val="1800"/>
              <a:buFont typeface="Montserrat"/>
              <a:buChar char="■"/>
              <a:defRPr sz="1800"/>
            </a:lvl3pPr>
            <a:lvl4pPr marL="1828800" lvl="3" indent="-342900" algn="ctr">
              <a:lnSpc>
                <a:spcPct val="115000"/>
              </a:lnSpc>
              <a:spcBef>
                <a:spcPts val="0"/>
              </a:spcBef>
              <a:spcAft>
                <a:spcPts val="0"/>
              </a:spcAft>
              <a:buClr>
                <a:schemeClr val="lt2"/>
              </a:buClr>
              <a:buSzPts val="1800"/>
              <a:buFont typeface="Montserrat"/>
              <a:buChar char="●"/>
              <a:defRPr sz="1800"/>
            </a:lvl4pPr>
            <a:lvl5pPr marL="2286000" lvl="4" indent="-342900" algn="ctr">
              <a:lnSpc>
                <a:spcPct val="115000"/>
              </a:lnSpc>
              <a:spcBef>
                <a:spcPts val="0"/>
              </a:spcBef>
              <a:spcAft>
                <a:spcPts val="0"/>
              </a:spcAft>
              <a:buClr>
                <a:schemeClr val="lt2"/>
              </a:buClr>
              <a:buSzPts val="1800"/>
              <a:buFont typeface="Montserrat"/>
              <a:buChar char="○"/>
              <a:defRPr sz="1800"/>
            </a:lvl5pPr>
            <a:lvl6pPr marL="2743200" lvl="5" indent="-342900" algn="ctr">
              <a:lnSpc>
                <a:spcPct val="115000"/>
              </a:lnSpc>
              <a:spcBef>
                <a:spcPts val="0"/>
              </a:spcBef>
              <a:spcAft>
                <a:spcPts val="0"/>
              </a:spcAft>
              <a:buClr>
                <a:schemeClr val="lt2"/>
              </a:buClr>
              <a:buSzPts val="1800"/>
              <a:buFont typeface="Montserrat"/>
              <a:buChar char="■"/>
              <a:defRPr sz="1800"/>
            </a:lvl6pPr>
            <a:lvl7pPr marL="3200400" lvl="6" indent="-342900" algn="ctr">
              <a:lnSpc>
                <a:spcPct val="115000"/>
              </a:lnSpc>
              <a:spcBef>
                <a:spcPts val="0"/>
              </a:spcBef>
              <a:spcAft>
                <a:spcPts val="0"/>
              </a:spcAft>
              <a:buClr>
                <a:schemeClr val="lt2"/>
              </a:buClr>
              <a:buSzPts val="1800"/>
              <a:buFont typeface="Montserrat"/>
              <a:buChar char="●"/>
              <a:defRPr sz="1800"/>
            </a:lvl7pPr>
            <a:lvl8pPr marL="3657600" lvl="7" indent="-342900" algn="ctr">
              <a:lnSpc>
                <a:spcPct val="115000"/>
              </a:lnSpc>
              <a:spcBef>
                <a:spcPts val="0"/>
              </a:spcBef>
              <a:spcAft>
                <a:spcPts val="0"/>
              </a:spcAft>
              <a:buClr>
                <a:schemeClr val="lt2"/>
              </a:buClr>
              <a:buSzPts val="1800"/>
              <a:buFont typeface="Montserrat"/>
              <a:buChar char="○"/>
              <a:defRPr sz="1800"/>
            </a:lvl8pPr>
            <a:lvl9pPr marL="4114800" lvl="8" indent="-342900" algn="ctr">
              <a:lnSpc>
                <a:spcPct val="115000"/>
              </a:lnSpc>
              <a:spcBef>
                <a:spcPts val="0"/>
              </a:spcBef>
              <a:spcAft>
                <a:spcPts val="0"/>
              </a:spcAft>
              <a:buClr>
                <a:schemeClr val="lt2"/>
              </a:buClr>
              <a:buSzPts val="1800"/>
              <a:buFont typeface="Montserrat"/>
              <a:buChar char="■"/>
              <a:defRPr sz="1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ub-section 3">
  <p:cSld name="BLANK_1_1_1_1_1_1_1_1_1_1_1_5">
    <p:bg>
      <p:bgPr>
        <a:solidFill>
          <a:schemeClr val="dk2"/>
        </a:solidFill>
        <a:effectLst/>
      </p:bgPr>
    </p:bg>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30" name="Google Shape;30;p5"/>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31" name="Google Shape;31;p5"/>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32" name="Google Shape;32;p5"/>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33" name="Google Shape;33;p5"/>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34" name="Google Shape;34;p5"/>
          <p:cNvSpPr txBox="1">
            <a:spLocks noGrp="1"/>
          </p:cNvSpPr>
          <p:nvPr>
            <p:ph type="body" idx="1"/>
          </p:nvPr>
        </p:nvSpPr>
        <p:spPr>
          <a:xfrm>
            <a:off x="255975" y="1836350"/>
            <a:ext cx="1881600" cy="775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35" name="Google Shape;35;p5"/>
          <p:cNvSpPr txBox="1">
            <a:spLocks noGrp="1"/>
          </p:cNvSpPr>
          <p:nvPr>
            <p:ph type="title" idx="2"/>
          </p:nvPr>
        </p:nvSpPr>
        <p:spPr>
          <a:xfrm>
            <a:off x="255975" y="1547275"/>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
        <p:nvSpPr>
          <p:cNvPr id="36" name="Google Shape;36;p5"/>
          <p:cNvSpPr txBox="1">
            <a:spLocks noGrp="1"/>
          </p:cNvSpPr>
          <p:nvPr>
            <p:ph type="body" idx="3"/>
          </p:nvPr>
        </p:nvSpPr>
        <p:spPr>
          <a:xfrm>
            <a:off x="2506125" y="1836350"/>
            <a:ext cx="1881600" cy="7758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37" name="Google Shape;37;p5"/>
          <p:cNvSpPr txBox="1">
            <a:spLocks noGrp="1"/>
          </p:cNvSpPr>
          <p:nvPr>
            <p:ph type="title" idx="4"/>
          </p:nvPr>
        </p:nvSpPr>
        <p:spPr>
          <a:xfrm>
            <a:off x="2506125" y="1547275"/>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
        <p:nvSpPr>
          <p:cNvPr id="38" name="Google Shape;38;p5"/>
          <p:cNvSpPr txBox="1">
            <a:spLocks noGrp="1"/>
          </p:cNvSpPr>
          <p:nvPr>
            <p:ph type="body" idx="5"/>
          </p:nvPr>
        </p:nvSpPr>
        <p:spPr>
          <a:xfrm>
            <a:off x="4756275" y="1836350"/>
            <a:ext cx="1881600" cy="7758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39" name="Google Shape;39;p5"/>
          <p:cNvSpPr txBox="1">
            <a:spLocks noGrp="1"/>
          </p:cNvSpPr>
          <p:nvPr>
            <p:ph type="title" idx="6"/>
          </p:nvPr>
        </p:nvSpPr>
        <p:spPr>
          <a:xfrm>
            <a:off x="4756275" y="1547275"/>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Activity 1">
  <p:cSld name="BLANK_1_1_1_1_1_1_1_1_1_1_1_4">
    <p:spTree>
      <p:nvGrpSpPr>
        <p:cNvPr id="1" name="Shape 40"/>
        <p:cNvGrpSpPr/>
        <p:nvPr/>
      </p:nvGrpSpPr>
      <p:grpSpPr>
        <a:xfrm>
          <a:off x="0" y="0"/>
          <a:ext cx="0" cy="0"/>
          <a:chOff x="0" y="0"/>
          <a:chExt cx="0" cy="0"/>
        </a:xfrm>
      </p:grpSpPr>
      <p:sp>
        <p:nvSpPr>
          <p:cNvPr id="41" name="Google Shape;41;p6"/>
          <p:cNvSpPr/>
          <p:nvPr/>
        </p:nvSpPr>
        <p:spPr>
          <a:xfrm>
            <a:off x="-75" y="100"/>
            <a:ext cx="65658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ontserrat"/>
              <a:ea typeface="Montserrat"/>
              <a:cs typeface="Montserrat"/>
              <a:sym typeface="Montserrat"/>
            </a:endParaRPr>
          </a:p>
        </p:txBody>
      </p:sp>
      <p:sp>
        <p:nvSpPr>
          <p:cNvPr id="42" name="Google Shape;42;p6"/>
          <p:cNvSpPr txBox="1">
            <a:spLocks noGrp="1"/>
          </p:cNvSpPr>
          <p:nvPr>
            <p:ph type="body" idx="1"/>
          </p:nvPr>
        </p:nvSpPr>
        <p:spPr>
          <a:xfrm>
            <a:off x="6821675" y="1272000"/>
            <a:ext cx="2066400" cy="2239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43" name="Google Shape;43;p6"/>
          <p:cNvSpPr txBox="1">
            <a:spLocks noGrp="1"/>
          </p:cNvSpPr>
          <p:nvPr>
            <p:ph type="title"/>
          </p:nvPr>
        </p:nvSpPr>
        <p:spPr>
          <a:xfrm>
            <a:off x="4517150" y="4764350"/>
            <a:ext cx="1792800" cy="123000"/>
          </a:xfrm>
          <a:prstGeom prst="rect">
            <a:avLst/>
          </a:prstGeom>
        </p:spPr>
        <p:txBody>
          <a:bodyPr spcFirstLastPara="1" wrap="square" lIns="0" tIns="0" rIns="0" bIns="0" anchor="t" anchorCtr="0">
            <a:spAutoFit/>
          </a:bodyPr>
          <a:lstStyle>
            <a:lvl1pPr lvl="0"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1pPr>
            <a:lvl2pPr lvl="1"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2pPr>
            <a:lvl3pPr lvl="2"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3pPr>
            <a:lvl4pPr lvl="3"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4pPr>
            <a:lvl5pPr lvl="4"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5pPr>
            <a:lvl6pPr lvl="5"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6pPr>
            <a:lvl7pPr lvl="6"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7pPr>
            <a:lvl8pPr lvl="7"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8pPr>
            <a:lvl9pPr lvl="8"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9pPr>
          </a:lstStyle>
          <a:p>
            <a:endParaRPr/>
          </a:p>
        </p:txBody>
      </p:sp>
      <p:sp>
        <p:nvSpPr>
          <p:cNvPr id="44" name="Google Shape;44;p6"/>
          <p:cNvSpPr txBox="1">
            <a:spLocks noGrp="1"/>
          </p:cNvSpPr>
          <p:nvPr>
            <p:ph type="title" idx="2"/>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solidFill>
                  <a:schemeClr val="accent3"/>
                </a:solidFill>
              </a:defRPr>
            </a:lvl1pPr>
            <a:lvl2pPr lvl="1">
              <a:lnSpc>
                <a:spcPct val="115000"/>
              </a:lnSpc>
              <a:spcBef>
                <a:spcPts val="0"/>
              </a:spcBef>
              <a:spcAft>
                <a:spcPts val="0"/>
              </a:spcAft>
              <a:buNone/>
              <a:defRPr sz="3000">
                <a:solidFill>
                  <a:schemeClr val="accent3"/>
                </a:solidFill>
              </a:defRPr>
            </a:lvl2pPr>
            <a:lvl3pPr lvl="2">
              <a:lnSpc>
                <a:spcPct val="115000"/>
              </a:lnSpc>
              <a:spcBef>
                <a:spcPts val="0"/>
              </a:spcBef>
              <a:spcAft>
                <a:spcPts val="0"/>
              </a:spcAft>
              <a:buNone/>
              <a:defRPr sz="3000">
                <a:solidFill>
                  <a:schemeClr val="accent3"/>
                </a:solidFill>
              </a:defRPr>
            </a:lvl3pPr>
            <a:lvl4pPr lvl="3">
              <a:lnSpc>
                <a:spcPct val="115000"/>
              </a:lnSpc>
              <a:spcBef>
                <a:spcPts val="0"/>
              </a:spcBef>
              <a:spcAft>
                <a:spcPts val="0"/>
              </a:spcAft>
              <a:buNone/>
              <a:defRPr sz="3000">
                <a:solidFill>
                  <a:schemeClr val="accent3"/>
                </a:solidFill>
              </a:defRPr>
            </a:lvl4pPr>
            <a:lvl5pPr lvl="4">
              <a:lnSpc>
                <a:spcPct val="115000"/>
              </a:lnSpc>
              <a:spcBef>
                <a:spcPts val="0"/>
              </a:spcBef>
              <a:spcAft>
                <a:spcPts val="0"/>
              </a:spcAft>
              <a:buNone/>
              <a:defRPr sz="3000">
                <a:solidFill>
                  <a:schemeClr val="accent3"/>
                </a:solidFill>
              </a:defRPr>
            </a:lvl5pPr>
            <a:lvl6pPr lvl="5">
              <a:lnSpc>
                <a:spcPct val="115000"/>
              </a:lnSpc>
              <a:spcBef>
                <a:spcPts val="0"/>
              </a:spcBef>
              <a:spcAft>
                <a:spcPts val="0"/>
              </a:spcAft>
              <a:buNone/>
              <a:defRPr sz="3000">
                <a:solidFill>
                  <a:schemeClr val="accent3"/>
                </a:solidFill>
              </a:defRPr>
            </a:lvl6pPr>
            <a:lvl7pPr lvl="6">
              <a:lnSpc>
                <a:spcPct val="115000"/>
              </a:lnSpc>
              <a:spcBef>
                <a:spcPts val="0"/>
              </a:spcBef>
              <a:spcAft>
                <a:spcPts val="0"/>
              </a:spcAft>
              <a:buNone/>
              <a:defRPr sz="3000">
                <a:solidFill>
                  <a:schemeClr val="accent3"/>
                </a:solidFill>
              </a:defRPr>
            </a:lvl7pPr>
            <a:lvl8pPr lvl="7">
              <a:lnSpc>
                <a:spcPct val="115000"/>
              </a:lnSpc>
              <a:spcBef>
                <a:spcPts val="0"/>
              </a:spcBef>
              <a:spcAft>
                <a:spcPts val="0"/>
              </a:spcAft>
              <a:buNone/>
              <a:defRPr sz="3000">
                <a:solidFill>
                  <a:schemeClr val="accent3"/>
                </a:solidFill>
              </a:defRPr>
            </a:lvl8pPr>
            <a:lvl9pPr lvl="8">
              <a:lnSpc>
                <a:spcPct val="115000"/>
              </a:lnSpc>
              <a:spcBef>
                <a:spcPts val="0"/>
              </a:spcBef>
              <a:spcAft>
                <a:spcPts val="0"/>
              </a:spcAft>
              <a:buNone/>
              <a:defRPr sz="3000">
                <a:solidFill>
                  <a:schemeClr val="accent3"/>
                </a:solidFill>
              </a:defRPr>
            </a:lvl9pPr>
          </a:lstStyle>
          <a:p>
            <a:endParaRPr/>
          </a:p>
        </p:txBody>
      </p:sp>
      <p:sp>
        <p:nvSpPr>
          <p:cNvPr id="45" name="Google Shape;45;p6"/>
          <p:cNvSpPr txBox="1">
            <a:spLocks noGrp="1"/>
          </p:cNvSpPr>
          <p:nvPr>
            <p:ph type="subTitle" idx="3"/>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Activity 2">
  <p:cSld name="BLANK_1_1_1_1_1_1_1_1_1_1_1_4_2">
    <p:spTree>
      <p:nvGrpSpPr>
        <p:cNvPr id="1" name="Shape 46"/>
        <p:cNvGrpSpPr/>
        <p:nvPr/>
      </p:nvGrpSpPr>
      <p:grpSpPr>
        <a:xfrm>
          <a:off x="0" y="0"/>
          <a:ext cx="0" cy="0"/>
          <a:chOff x="0" y="0"/>
          <a:chExt cx="0" cy="0"/>
        </a:xfrm>
      </p:grpSpPr>
      <p:sp>
        <p:nvSpPr>
          <p:cNvPr id="47" name="Google Shape;47;p7"/>
          <p:cNvSpPr/>
          <p:nvPr/>
        </p:nvSpPr>
        <p:spPr>
          <a:xfrm flipH="1">
            <a:off x="-25" y="0"/>
            <a:ext cx="65658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48" name="Google Shape;48;p7"/>
          <p:cNvSpPr txBox="1">
            <a:spLocks noGrp="1"/>
          </p:cNvSpPr>
          <p:nvPr>
            <p:ph type="title"/>
          </p:nvPr>
        </p:nvSpPr>
        <p:spPr>
          <a:xfrm>
            <a:off x="256025" y="213150"/>
            <a:ext cx="60540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solidFill>
                  <a:schemeClr val="accent3"/>
                </a:solidFill>
              </a:defRPr>
            </a:lvl1pPr>
            <a:lvl2pPr lvl="1">
              <a:lnSpc>
                <a:spcPct val="115000"/>
              </a:lnSpc>
              <a:spcBef>
                <a:spcPts val="0"/>
              </a:spcBef>
              <a:spcAft>
                <a:spcPts val="0"/>
              </a:spcAft>
              <a:buNone/>
              <a:defRPr sz="3000">
                <a:solidFill>
                  <a:schemeClr val="accent3"/>
                </a:solidFill>
              </a:defRPr>
            </a:lvl2pPr>
            <a:lvl3pPr lvl="2">
              <a:lnSpc>
                <a:spcPct val="115000"/>
              </a:lnSpc>
              <a:spcBef>
                <a:spcPts val="0"/>
              </a:spcBef>
              <a:spcAft>
                <a:spcPts val="0"/>
              </a:spcAft>
              <a:buNone/>
              <a:defRPr sz="3000">
                <a:solidFill>
                  <a:schemeClr val="accent3"/>
                </a:solidFill>
              </a:defRPr>
            </a:lvl3pPr>
            <a:lvl4pPr lvl="3">
              <a:lnSpc>
                <a:spcPct val="115000"/>
              </a:lnSpc>
              <a:spcBef>
                <a:spcPts val="0"/>
              </a:spcBef>
              <a:spcAft>
                <a:spcPts val="0"/>
              </a:spcAft>
              <a:buNone/>
              <a:defRPr sz="3000">
                <a:solidFill>
                  <a:schemeClr val="accent3"/>
                </a:solidFill>
              </a:defRPr>
            </a:lvl4pPr>
            <a:lvl5pPr lvl="4">
              <a:lnSpc>
                <a:spcPct val="115000"/>
              </a:lnSpc>
              <a:spcBef>
                <a:spcPts val="0"/>
              </a:spcBef>
              <a:spcAft>
                <a:spcPts val="0"/>
              </a:spcAft>
              <a:buNone/>
              <a:defRPr sz="3000">
                <a:solidFill>
                  <a:schemeClr val="accent3"/>
                </a:solidFill>
              </a:defRPr>
            </a:lvl5pPr>
            <a:lvl6pPr lvl="5">
              <a:lnSpc>
                <a:spcPct val="115000"/>
              </a:lnSpc>
              <a:spcBef>
                <a:spcPts val="0"/>
              </a:spcBef>
              <a:spcAft>
                <a:spcPts val="0"/>
              </a:spcAft>
              <a:buNone/>
              <a:defRPr sz="3000">
                <a:solidFill>
                  <a:schemeClr val="accent3"/>
                </a:solidFill>
              </a:defRPr>
            </a:lvl6pPr>
            <a:lvl7pPr lvl="6">
              <a:lnSpc>
                <a:spcPct val="115000"/>
              </a:lnSpc>
              <a:spcBef>
                <a:spcPts val="0"/>
              </a:spcBef>
              <a:spcAft>
                <a:spcPts val="0"/>
              </a:spcAft>
              <a:buNone/>
              <a:defRPr sz="3000">
                <a:solidFill>
                  <a:schemeClr val="accent3"/>
                </a:solidFill>
              </a:defRPr>
            </a:lvl7pPr>
            <a:lvl8pPr lvl="7">
              <a:lnSpc>
                <a:spcPct val="115000"/>
              </a:lnSpc>
              <a:spcBef>
                <a:spcPts val="0"/>
              </a:spcBef>
              <a:spcAft>
                <a:spcPts val="0"/>
              </a:spcAft>
              <a:buNone/>
              <a:defRPr sz="3000">
                <a:solidFill>
                  <a:schemeClr val="accent3"/>
                </a:solidFill>
              </a:defRPr>
            </a:lvl8pPr>
            <a:lvl9pPr lvl="8">
              <a:lnSpc>
                <a:spcPct val="115000"/>
              </a:lnSpc>
              <a:spcBef>
                <a:spcPts val="0"/>
              </a:spcBef>
              <a:spcAft>
                <a:spcPts val="0"/>
              </a:spcAft>
              <a:buNone/>
              <a:defRPr sz="3000">
                <a:solidFill>
                  <a:schemeClr val="accent3"/>
                </a:solidFill>
              </a:defRPr>
            </a:lvl9pPr>
          </a:lstStyle>
          <a:p>
            <a:endParaRPr/>
          </a:p>
        </p:txBody>
      </p:sp>
      <p:sp>
        <p:nvSpPr>
          <p:cNvPr id="49" name="Google Shape;49;p7"/>
          <p:cNvSpPr txBox="1">
            <a:spLocks noGrp="1"/>
          </p:cNvSpPr>
          <p:nvPr>
            <p:ph type="body" idx="1"/>
          </p:nvPr>
        </p:nvSpPr>
        <p:spPr>
          <a:xfrm>
            <a:off x="6821675" y="1272000"/>
            <a:ext cx="2066400" cy="2239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50" name="Google Shape;50;p7"/>
          <p:cNvSpPr txBox="1">
            <a:spLocks noGrp="1"/>
          </p:cNvSpPr>
          <p:nvPr>
            <p:ph type="title" idx="2"/>
          </p:nvPr>
        </p:nvSpPr>
        <p:spPr>
          <a:xfrm>
            <a:off x="4517150" y="4764350"/>
            <a:ext cx="1792800" cy="123000"/>
          </a:xfrm>
          <a:prstGeom prst="rect">
            <a:avLst/>
          </a:prstGeom>
        </p:spPr>
        <p:txBody>
          <a:bodyPr spcFirstLastPara="1" wrap="square" lIns="0" tIns="0" rIns="0" bIns="0" anchor="t" anchorCtr="0">
            <a:spAutoFit/>
          </a:bodyPr>
          <a:lstStyle>
            <a:lvl1pPr lvl="0"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1pPr>
            <a:lvl2pPr lvl="1"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2pPr>
            <a:lvl3pPr lvl="2"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3pPr>
            <a:lvl4pPr lvl="3"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4pPr>
            <a:lvl5pPr lvl="4"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5pPr>
            <a:lvl6pPr lvl="5"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6pPr>
            <a:lvl7pPr lvl="6"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7pPr>
            <a:lvl8pPr lvl="7"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8pPr>
            <a:lvl9pPr lvl="8"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9pPr>
          </a:lstStyle>
          <a:p>
            <a:endParaRPr/>
          </a:p>
        </p:txBody>
      </p:sp>
      <p:sp>
        <p:nvSpPr>
          <p:cNvPr id="51" name="Google Shape;51;p7"/>
          <p:cNvSpPr txBox="1">
            <a:spLocks noGrp="1"/>
          </p:cNvSpPr>
          <p:nvPr>
            <p:ph type="subTitle" idx="3"/>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Activity sub-section 3">
  <p:cSld name="BLANK_1_1_1_1_1_1_1_1_1_1_1_4_1_1_1">
    <p:bg>
      <p:bgPr>
        <a:solidFill>
          <a:schemeClr val="dk1"/>
        </a:solidFill>
        <a:effectLst/>
      </p:bgPr>
    </p:bg>
    <p:spTree>
      <p:nvGrpSpPr>
        <p:cNvPr id="1" name="Shape 52"/>
        <p:cNvGrpSpPr/>
        <p:nvPr/>
      </p:nvGrpSpPr>
      <p:grpSpPr>
        <a:xfrm>
          <a:off x="0" y="0"/>
          <a:ext cx="0" cy="0"/>
          <a:chOff x="0" y="0"/>
          <a:chExt cx="0" cy="0"/>
        </a:xfrm>
      </p:grpSpPr>
      <p:sp>
        <p:nvSpPr>
          <p:cNvPr id="53" name="Google Shape;53;p8"/>
          <p:cNvSpPr txBox="1">
            <a:spLocks noGrp="1"/>
          </p:cNvSpPr>
          <p:nvPr>
            <p:ph type="title"/>
          </p:nvPr>
        </p:nvSpPr>
        <p:spPr>
          <a:xfrm>
            <a:off x="256025" y="213150"/>
            <a:ext cx="55836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solidFill>
                  <a:schemeClr val="accent3"/>
                </a:solidFill>
              </a:defRPr>
            </a:lvl1pPr>
            <a:lvl2pPr lvl="1">
              <a:lnSpc>
                <a:spcPct val="115000"/>
              </a:lnSpc>
              <a:spcBef>
                <a:spcPts val="0"/>
              </a:spcBef>
              <a:spcAft>
                <a:spcPts val="0"/>
              </a:spcAft>
              <a:buNone/>
              <a:defRPr sz="3000">
                <a:solidFill>
                  <a:schemeClr val="accent3"/>
                </a:solidFill>
              </a:defRPr>
            </a:lvl2pPr>
            <a:lvl3pPr lvl="2">
              <a:lnSpc>
                <a:spcPct val="115000"/>
              </a:lnSpc>
              <a:spcBef>
                <a:spcPts val="0"/>
              </a:spcBef>
              <a:spcAft>
                <a:spcPts val="0"/>
              </a:spcAft>
              <a:buNone/>
              <a:defRPr sz="3000">
                <a:solidFill>
                  <a:schemeClr val="accent3"/>
                </a:solidFill>
              </a:defRPr>
            </a:lvl3pPr>
            <a:lvl4pPr lvl="3">
              <a:lnSpc>
                <a:spcPct val="115000"/>
              </a:lnSpc>
              <a:spcBef>
                <a:spcPts val="0"/>
              </a:spcBef>
              <a:spcAft>
                <a:spcPts val="0"/>
              </a:spcAft>
              <a:buNone/>
              <a:defRPr sz="3000">
                <a:solidFill>
                  <a:schemeClr val="accent3"/>
                </a:solidFill>
              </a:defRPr>
            </a:lvl4pPr>
            <a:lvl5pPr lvl="4">
              <a:lnSpc>
                <a:spcPct val="115000"/>
              </a:lnSpc>
              <a:spcBef>
                <a:spcPts val="0"/>
              </a:spcBef>
              <a:spcAft>
                <a:spcPts val="0"/>
              </a:spcAft>
              <a:buNone/>
              <a:defRPr sz="3000">
                <a:solidFill>
                  <a:schemeClr val="accent3"/>
                </a:solidFill>
              </a:defRPr>
            </a:lvl5pPr>
            <a:lvl6pPr lvl="5">
              <a:lnSpc>
                <a:spcPct val="115000"/>
              </a:lnSpc>
              <a:spcBef>
                <a:spcPts val="0"/>
              </a:spcBef>
              <a:spcAft>
                <a:spcPts val="0"/>
              </a:spcAft>
              <a:buNone/>
              <a:defRPr sz="3000">
                <a:solidFill>
                  <a:schemeClr val="accent3"/>
                </a:solidFill>
              </a:defRPr>
            </a:lvl6pPr>
            <a:lvl7pPr lvl="6">
              <a:lnSpc>
                <a:spcPct val="115000"/>
              </a:lnSpc>
              <a:spcBef>
                <a:spcPts val="0"/>
              </a:spcBef>
              <a:spcAft>
                <a:spcPts val="0"/>
              </a:spcAft>
              <a:buNone/>
              <a:defRPr sz="3000">
                <a:solidFill>
                  <a:schemeClr val="accent3"/>
                </a:solidFill>
              </a:defRPr>
            </a:lvl7pPr>
            <a:lvl8pPr lvl="7">
              <a:lnSpc>
                <a:spcPct val="115000"/>
              </a:lnSpc>
              <a:spcBef>
                <a:spcPts val="0"/>
              </a:spcBef>
              <a:spcAft>
                <a:spcPts val="0"/>
              </a:spcAft>
              <a:buNone/>
              <a:defRPr sz="3000">
                <a:solidFill>
                  <a:schemeClr val="accent3"/>
                </a:solidFill>
              </a:defRPr>
            </a:lvl8pPr>
            <a:lvl9pPr lvl="8">
              <a:lnSpc>
                <a:spcPct val="115000"/>
              </a:lnSpc>
              <a:spcBef>
                <a:spcPts val="0"/>
              </a:spcBef>
              <a:spcAft>
                <a:spcPts val="0"/>
              </a:spcAft>
              <a:buNone/>
              <a:defRPr sz="3000">
                <a:solidFill>
                  <a:schemeClr val="accent3"/>
                </a:solidFill>
              </a:defRPr>
            </a:lvl9pPr>
          </a:lstStyle>
          <a:p>
            <a:endParaRPr/>
          </a:p>
        </p:txBody>
      </p:sp>
      <p:sp>
        <p:nvSpPr>
          <p:cNvPr id="54" name="Google Shape;54;p8"/>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55" name="Google Shape;55;p8"/>
          <p:cNvSpPr txBox="1">
            <a:spLocks noGrp="1"/>
          </p:cNvSpPr>
          <p:nvPr>
            <p:ph type="body" idx="1"/>
          </p:nvPr>
        </p:nvSpPr>
        <p:spPr>
          <a:xfrm>
            <a:off x="255975" y="1876725"/>
            <a:ext cx="1881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i="1"/>
            </a:lvl1pPr>
            <a:lvl2pPr marL="914400" lvl="1" indent="-285750">
              <a:spcBef>
                <a:spcPts val="0"/>
              </a:spcBef>
              <a:spcAft>
                <a:spcPts val="0"/>
              </a:spcAft>
              <a:buClr>
                <a:schemeClr val="lt2"/>
              </a:buClr>
              <a:buSzPts val="900"/>
              <a:buFont typeface="Montserrat"/>
              <a:buChar char="○"/>
              <a:defRPr i="1"/>
            </a:lvl2pPr>
            <a:lvl3pPr marL="1371600" lvl="2" indent="-285750">
              <a:spcBef>
                <a:spcPts val="0"/>
              </a:spcBef>
              <a:spcAft>
                <a:spcPts val="0"/>
              </a:spcAft>
              <a:buClr>
                <a:schemeClr val="lt2"/>
              </a:buClr>
              <a:buSzPts val="900"/>
              <a:buFont typeface="Montserrat"/>
              <a:buChar char="■"/>
              <a:defRPr i="1"/>
            </a:lvl3pPr>
            <a:lvl4pPr marL="1828800" lvl="3" indent="-285750">
              <a:spcBef>
                <a:spcPts val="0"/>
              </a:spcBef>
              <a:spcAft>
                <a:spcPts val="0"/>
              </a:spcAft>
              <a:buClr>
                <a:schemeClr val="lt2"/>
              </a:buClr>
              <a:buSzPts val="900"/>
              <a:buFont typeface="Montserrat"/>
              <a:buChar char="●"/>
              <a:defRPr i="1"/>
            </a:lvl4pPr>
            <a:lvl5pPr marL="2286000" lvl="4" indent="-285750">
              <a:spcBef>
                <a:spcPts val="0"/>
              </a:spcBef>
              <a:spcAft>
                <a:spcPts val="0"/>
              </a:spcAft>
              <a:buClr>
                <a:schemeClr val="lt2"/>
              </a:buClr>
              <a:buSzPts val="900"/>
              <a:buFont typeface="Montserrat"/>
              <a:buChar char="○"/>
              <a:defRPr i="1"/>
            </a:lvl5pPr>
            <a:lvl6pPr marL="2743200" lvl="5" indent="-285750">
              <a:spcBef>
                <a:spcPts val="0"/>
              </a:spcBef>
              <a:spcAft>
                <a:spcPts val="0"/>
              </a:spcAft>
              <a:buClr>
                <a:schemeClr val="lt2"/>
              </a:buClr>
              <a:buSzPts val="900"/>
              <a:buFont typeface="Montserrat"/>
              <a:buChar char="■"/>
              <a:defRPr i="1"/>
            </a:lvl6pPr>
            <a:lvl7pPr marL="3200400" lvl="6" indent="-285750">
              <a:spcBef>
                <a:spcPts val="0"/>
              </a:spcBef>
              <a:spcAft>
                <a:spcPts val="0"/>
              </a:spcAft>
              <a:buClr>
                <a:schemeClr val="lt2"/>
              </a:buClr>
              <a:buSzPts val="900"/>
              <a:buFont typeface="Montserrat"/>
              <a:buChar char="●"/>
              <a:defRPr i="1"/>
            </a:lvl7pPr>
            <a:lvl8pPr marL="3657600" lvl="7" indent="-285750">
              <a:spcBef>
                <a:spcPts val="0"/>
              </a:spcBef>
              <a:spcAft>
                <a:spcPts val="0"/>
              </a:spcAft>
              <a:buClr>
                <a:schemeClr val="lt2"/>
              </a:buClr>
              <a:buSzPts val="900"/>
              <a:buFont typeface="Montserrat"/>
              <a:buChar char="○"/>
              <a:defRPr i="1"/>
            </a:lvl8pPr>
            <a:lvl9pPr marL="4114800" lvl="8" indent="-285750">
              <a:spcBef>
                <a:spcPts val="0"/>
              </a:spcBef>
              <a:spcAft>
                <a:spcPts val="0"/>
              </a:spcAft>
              <a:buClr>
                <a:schemeClr val="lt2"/>
              </a:buClr>
              <a:buSzPts val="900"/>
              <a:buFont typeface="Montserrat"/>
              <a:buChar char="■"/>
              <a:defRPr i="1"/>
            </a:lvl9pPr>
          </a:lstStyle>
          <a:p>
            <a:endParaRPr/>
          </a:p>
        </p:txBody>
      </p:sp>
      <p:sp>
        <p:nvSpPr>
          <p:cNvPr id="56" name="Google Shape;56;p8"/>
          <p:cNvSpPr txBox="1">
            <a:spLocks noGrp="1"/>
          </p:cNvSpPr>
          <p:nvPr>
            <p:ph type="body" idx="2"/>
          </p:nvPr>
        </p:nvSpPr>
        <p:spPr>
          <a:xfrm>
            <a:off x="2506175" y="1876725"/>
            <a:ext cx="1881600" cy="618300"/>
          </a:xfrm>
          <a:prstGeom prst="rect">
            <a:avLst/>
          </a:prstGeom>
        </p:spPr>
        <p:txBody>
          <a:bodyPr spcFirstLastPara="1" wrap="square" lIns="0" tIns="0" rIns="0" bIns="0" anchor="t" anchorCtr="0">
            <a:noAutofit/>
          </a:bodyPr>
          <a:lstStyle>
            <a:lvl1pPr marL="457200" lvl="0" indent="-285750">
              <a:lnSpc>
                <a:spcPct val="115000"/>
              </a:lnSpc>
              <a:spcBef>
                <a:spcPts val="0"/>
              </a:spcBef>
              <a:spcAft>
                <a:spcPts val="0"/>
              </a:spcAft>
              <a:buClr>
                <a:schemeClr val="lt2"/>
              </a:buClr>
              <a:buSzPts val="900"/>
              <a:buFont typeface="Montserrat"/>
              <a:buChar char="●"/>
              <a:defRPr i="1"/>
            </a:lvl1pPr>
            <a:lvl2pPr marL="914400" lvl="1" indent="-285750">
              <a:lnSpc>
                <a:spcPct val="115000"/>
              </a:lnSpc>
              <a:spcBef>
                <a:spcPts val="0"/>
              </a:spcBef>
              <a:spcAft>
                <a:spcPts val="0"/>
              </a:spcAft>
              <a:buClr>
                <a:schemeClr val="lt2"/>
              </a:buClr>
              <a:buSzPts val="900"/>
              <a:buFont typeface="Montserrat"/>
              <a:buChar char="○"/>
              <a:defRPr i="1"/>
            </a:lvl2pPr>
            <a:lvl3pPr marL="1371600" lvl="2" indent="-285750">
              <a:lnSpc>
                <a:spcPct val="115000"/>
              </a:lnSpc>
              <a:spcBef>
                <a:spcPts val="0"/>
              </a:spcBef>
              <a:spcAft>
                <a:spcPts val="0"/>
              </a:spcAft>
              <a:buClr>
                <a:schemeClr val="lt2"/>
              </a:buClr>
              <a:buSzPts val="900"/>
              <a:buFont typeface="Montserrat"/>
              <a:buChar char="■"/>
              <a:defRPr i="1"/>
            </a:lvl3pPr>
            <a:lvl4pPr marL="1828800" lvl="3" indent="-285750">
              <a:lnSpc>
                <a:spcPct val="115000"/>
              </a:lnSpc>
              <a:spcBef>
                <a:spcPts val="0"/>
              </a:spcBef>
              <a:spcAft>
                <a:spcPts val="0"/>
              </a:spcAft>
              <a:buClr>
                <a:schemeClr val="lt2"/>
              </a:buClr>
              <a:buSzPts val="900"/>
              <a:buFont typeface="Montserrat"/>
              <a:buChar char="●"/>
              <a:defRPr i="1"/>
            </a:lvl4pPr>
            <a:lvl5pPr marL="2286000" lvl="4" indent="-285750">
              <a:lnSpc>
                <a:spcPct val="115000"/>
              </a:lnSpc>
              <a:spcBef>
                <a:spcPts val="0"/>
              </a:spcBef>
              <a:spcAft>
                <a:spcPts val="0"/>
              </a:spcAft>
              <a:buClr>
                <a:schemeClr val="lt2"/>
              </a:buClr>
              <a:buSzPts val="900"/>
              <a:buFont typeface="Montserrat"/>
              <a:buChar char="○"/>
              <a:defRPr i="1"/>
            </a:lvl5pPr>
            <a:lvl6pPr marL="2743200" lvl="5" indent="-285750">
              <a:lnSpc>
                <a:spcPct val="115000"/>
              </a:lnSpc>
              <a:spcBef>
                <a:spcPts val="0"/>
              </a:spcBef>
              <a:spcAft>
                <a:spcPts val="0"/>
              </a:spcAft>
              <a:buClr>
                <a:schemeClr val="lt2"/>
              </a:buClr>
              <a:buSzPts val="900"/>
              <a:buFont typeface="Montserrat"/>
              <a:buChar char="■"/>
              <a:defRPr i="1"/>
            </a:lvl6pPr>
            <a:lvl7pPr marL="3200400" lvl="6" indent="-285750">
              <a:lnSpc>
                <a:spcPct val="115000"/>
              </a:lnSpc>
              <a:spcBef>
                <a:spcPts val="0"/>
              </a:spcBef>
              <a:spcAft>
                <a:spcPts val="0"/>
              </a:spcAft>
              <a:buClr>
                <a:schemeClr val="lt2"/>
              </a:buClr>
              <a:buSzPts val="900"/>
              <a:buFont typeface="Montserrat"/>
              <a:buChar char="●"/>
              <a:defRPr i="1"/>
            </a:lvl7pPr>
            <a:lvl8pPr marL="3657600" lvl="7" indent="-285750">
              <a:lnSpc>
                <a:spcPct val="115000"/>
              </a:lnSpc>
              <a:spcBef>
                <a:spcPts val="0"/>
              </a:spcBef>
              <a:spcAft>
                <a:spcPts val="0"/>
              </a:spcAft>
              <a:buClr>
                <a:schemeClr val="lt2"/>
              </a:buClr>
              <a:buSzPts val="900"/>
              <a:buFont typeface="Montserrat"/>
              <a:buChar char="○"/>
              <a:defRPr i="1"/>
            </a:lvl8pPr>
            <a:lvl9pPr marL="4114800" lvl="8" indent="-285750">
              <a:lnSpc>
                <a:spcPct val="115000"/>
              </a:lnSpc>
              <a:spcBef>
                <a:spcPts val="0"/>
              </a:spcBef>
              <a:spcAft>
                <a:spcPts val="0"/>
              </a:spcAft>
              <a:buClr>
                <a:schemeClr val="lt2"/>
              </a:buClr>
              <a:buSzPts val="900"/>
              <a:buFont typeface="Montserrat"/>
              <a:buChar char="■"/>
              <a:defRPr i="1"/>
            </a:lvl9pPr>
          </a:lstStyle>
          <a:p>
            <a:endParaRPr/>
          </a:p>
        </p:txBody>
      </p:sp>
      <p:sp>
        <p:nvSpPr>
          <p:cNvPr id="57" name="Google Shape;57;p8"/>
          <p:cNvSpPr txBox="1">
            <a:spLocks noGrp="1"/>
          </p:cNvSpPr>
          <p:nvPr>
            <p:ph type="body" idx="3"/>
          </p:nvPr>
        </p:nvSpPr>
        <p:spPr>
          <a:xfrm>
            <a:off x="4756375" y="1876725"/>
            <a:ext cx="1881600" cy="618300"/>
          </a:xfrm>
          <a:prstGeom prst="rect">
            <a:avLst/>
          </a:prstGeom>
        </p:spPr>
        <p:txBody>
          <a:bodyPr spcFirstLastPara="1" wrap="square" lIns="0" tIns="0" rIns="0" bIns="0" anchor="t" anchorCtr="0">
            <a:noAutofit/>
          </a:bodyPr>
          <a:lstStyle>
            <a:lvl1pPr marL="457200" lvl="0" indent="-285750">
              <a:lnSpc>
                <a:spcPct val="115000"/>
              </a:lnSpc>
              <a:spcBef>
                <a:spcPts val="0"/>
              </a:spcBef>
              <a:spcAft>
                <a:spcPts val="0"/>
              </a:spcAft>
              <a:buClr>
                <a:schemeClr val="lt2"/>
              </a:buClr>
              <a:buSzPts val="900"/>
              <a:buFont typeface="Montserrat"/>
              <a:buChar char="●"/>
              <a:defRPr i="1"/>
            </a:lvl1pPr>
            <a:lvl2pPr marL="914400" lvl="1" indent="-285750">
              <a:lnSpc>
                <a:spcPct val="115000"/>
              </a:lnSpc>
              <a:spcBef>
                <a:spcPts val="0"/>
              </a:spcBef>
              <a:spcAft>
                <a:spcPts val="0"/>
              </a:spcAft>
              <a:buClr>
                <a:schemeClr val="lt2"/>
              </a:buClr>
              <a:buSzPts val="900"/>
              <a:buFont typeface="Montserrat"/>
              <a:buChar char="○"/>
              <a:defRPr i="1"/>
            </a:lvl2pPr>
            <a:lvl3pPr marL="1371600" lvl="2" indent="-285750">
              <a:lnSpc>
                <a:spcPct val="115000"/>
              </a:lnSpc>
              <a:spcBef>
                <a:spcPts val="0"/>
              </a:spcBef>
              <a:spcAft>
                <a:spcPts val="0"/>
              </a:spcAft>
              <a:buClr>
                <a:schemeClr val="lt2"/>
              </a:buClr>
              <a:buSzPts val="900"/>
              <a:buFont typeface="Montserrat"/>
              <a:buChar char="■"/>
              <a:defRPr i="1"/>
            </a:lvl3pPr>
            <a:lvl4pPr marL="1828800" lvl="3" indent="-285750">
              <a:lnSpc>
                <a:spcPct val="115000"/>
              </a:lnSpc>
              <a:spcBef>
                <a:spcPts val="0"/>
              </a:spcBef>
              <a:spcAft>
                <a:spcPts val="0"/>
              </a:spcAft>
              <a:buClr>
                <a:schemeClr val="lt2"/>
              </a:buClr>
              <a:buSzPts val="900"/>
              <a:buFont typeface="Montserrat"/>
              <a:buChar char="●"/>
              <a:defRPr i="1"/>
            </a:lvl4pPr>
            <a:lvl5pPr marL="2286000" lvl="4" indent="-285750">
              <a:lnSpc>
                <a:spcPct val="115000"/>
              </a:lnSpc>
              <a:spcBef>
                <a:spcPts val="0"/>
              </a:spcBef>
              <a:spcAft>
                <a:spcPts val="0"/>
              </a:spcAft>
              <a:buClr>
                <a:schemeClr val="lt2"/>
              </a:buClr>
              <a:buSzPts val="900"/>
              <a:buFont typeface="Montserrat"/>
              <a:buChar char="○"/>
              <a:defRPr i="1"/>
            </a:lvl5pPr>
            <a:lvl6pPr marL="2743200" lvl="5" indent="-285750">
              <a:lnSpc>
                <a:spcPct val="115000"/>
              </a:lnSpc>
              <a:spcBef>
                <a:spcPts val="0"/>
              </a:spcBef>
              <a:spcAft>
                <a:spcPts val="0"/>
              </a:spcAft>
              <a:buClr>
                <a:schemeClr val="lt2"/>
              </a:buClr>
              <a:buSzPts val="900"/>
              <a:buFont typeface="Montserrat"/>
              <a:buChar char="■"/>
              <a:defRPr i="1"/>
            </a:lvl6pPr>
            <a:lvl7pPr marL="3200400" lvl="6" indent="-285750">
              <a:lnSpc>
                <a:spcPct val="115000"/>
              </a:lnSpc>
              <a:spcBef>
                <a:spcPts val="0"/>
              </a:spcBef>
              <a:spcAft>
                <a:spcPts val="0"/>
              </a:spcAft>
              <a:buClr>
                <a:schemeClr val="lt2"/>
              </a:buClr>
              <a:buSzPts val="900"/>
              <a:buFont typeface="Montserrat"/>
              <a:buChar char="●"/>
              <a:defRPr i="1"/>
            </a:lvl7pPr>
            <a:lvl8pPr marL="3657600" lvl="7" indent="-285750">
              <a:lnSpc>
                <a:spcPct val="115000"/>
              </a:lnSpc>
              <a:spcBef>
                <a:spcPts val="0"/>
              </a:spcBef>
              <a:spcAft>
                <a:spcPts val="0"/>
              </a:spcAft>
              <a:buClr>
                <a:schemeClr val="lt2"/>
              </a:buClr>
              <a:buSzPts val="900"/>
              <a:buFont typeface="Montserrat"/>
              <a:buChar char="○"/>
              <a:defRPr i="1"/>
            </a:lvl8pPr>
            <a:lvl9pPr marL="4114800" lvl="8" indent="-285750">
              <a:lnSpc>
                <a:spcPct val="115000"/>
              </a:lnSpc>
              <a:spcBef>
                <a:spcPts val="0"/>
              </a:spcBef>
              <a:spcAft>
                <a:spcPts val="0"/>
              </a:spcAft>
              <a:buClr>
                <a:schemeClr val="lt2"/>
              </a:buClr>
              <a:buSzPts val="900"/>
              <a:buFont typeface="Montserrat"/>
              <a:buChar char="■"/>
              <a:defRPr i="1"/>
            </a:lvl9pPr>
          </a:lstStyle>
          <a:p>
            <a:endParaRPr/>
          </a:p>
        </p:txBody>
      </p:sp>
      <p:sp>
        <p:nvSpPr>
          <p:cNvPr id="58" name="Google Shape;58;p8"/>
          <p:cNvSpPr txBox="1">
            <a:spLocks noGrp="1"/>
          </p:cNvSpPr>
          <p:nvPr>
            <p:ph type="subTitle" idx="4"/>
          </p:nvPr>
        </p:nvSpPr>
        <p:spPr>
          <a:xfrm>
            <a:off x="255975" y="1548360"/>
            <a:ext cx="4131900" cy="254400"/>
          </a:xfrm>
          <a:prstGeom prst="rect">
            <a:avLst/>
          </a:prstGeom>
        </p:spPr>
        <p:txBody>
          <a:bodyPr spcFirstLastPara="1" wrap="square" lIns="0" tIns="0" rIns="0" bIns="0" anchor="t" anchorCtr="0">
            <a:noAutofit/>
          </a:bodyPr>
          <a:lstStyle>
            <a:lvl1pPr lvl="0" algn="l">
              <a:spcBef>
                <a:spcPts val="0"/>
              </a:spcBef>
              <a:spcAft>
                <a:spcPts val="0"/>
              </a:spcAft>
              <a:buSzPts val="800"/>
              <a:buNone/>
              <a:defRPr sz="1400"/>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cxnSp>
        <p:nvCxnSpPr>
          <p:cNvPr id="59" name="Google Shape;59;p8"/>
          <p:cNvCxnSpPr>
            <a:stCxn id="60" idx="2"/>
            <a:endCxn id="61" idx="6"/>
          </p:cNvCxnSpPr>
          <p:nvPr/>
        </p:nvCxnSpPr>
        <p:spPr>
          <a:xfrm>
            <a:off x="7312308" y="609469"/>
            <a:ext cx="1831500" cy="0"/>
          </a:xfrm>
          <a:prstGeom prst="straightConnector1">
            <a:avLst/>
          </a:prstGeom>
          <a:noFill/>
          <a:ln w="9525" cap="flat" cmpd="sng">
            <a:solidFill>
              <a:schemeClr val="accent1"/>
            </a:solidFill>
            <a:prstDash val="solid"/>
            <a:round/>
            <a:headEnd type="none" w="med" len="med"/>
            <a:tailEnd type="none" w="med" len="med"/>
          </a:ln>
        </p:spPr>
      </p:cxnSp>
      <p:sp>
        <p:nvSpPr>
          <p:cNvPr id="61" name="Google Shape;61;p8"/>
          <p:cNvSpPr/>
          <p:nvPr/>
        </p:nvSpPr>
        <p:spPr>
          <a:xfrm>
            <a:off x="7925052" y="0"/>
            <a:ext cx="1218900" cy="12189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62" name="Google Shape;62;p8"/>
          <p:cNvSpPr/>
          <p:nvPr/>
        </p:nvSpPr>
        <p:spPr>
          <a:xfrm>
            <a:off x="7503454" y="189104"/>
            <a:ext cx="840900" cy="8409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60" name="Google Shape;60;p8"/>
          <p:cNvSpPr/>
          <p:nvPr/>
        </p:nvSpPr>
        <p:spPr>
          <a:xfrm>
            <a:off x="7312308" y="403669"/>
            <a:ext cx="411600" cy="4116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meline">
  <p:cSld name="BLANK_1_1_1_1_1_1_1_1_1_1_1_3_1">
    <p:spTree>
      <p:nvGrpSpPr>
        <p:cNvPr id="1" name="Shape 63"/>
        <p:cNvGrpSpPr/>
        <p:nvPr/>
      </p:nvGrpSpPr>
      <p:grpSpPr>
        <a:xfrm>
          <a:off x="0" y="0"/>
          <a:ext cx="0" cy="0"/>
          <a:chOff x="0" y="0"/>
          <a:chExt cx="0" cy="0"/>
        </a:xfrm>
      </p:grpSpPr>
      <p:sp>
        <p:nvSpPr>
          <p:cNvPr id="64" name="Google Shape;64;p9"/>
          <p:cNvSpPr txBox="1">
            <a:spLocks noGrp="1"/>
          </p:cNvSpPr>
          <p:nvPr>
            <p:ph type="body" idx="1"/>
          </p:nvPr>
        </p:nvSpPr>
        <p:spPr>
          <a:xfrm>
            <a:off x="255975" y="2020075"/>
            <a:ext cx="1881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65" name="Google Shape;65;p9"/>
          <p:cNvSpPr txBox="1">
            <a:spLocks noGrp="1"/>
          </p:cNvSpPr>
          <p:nvPr>
            <p:ph type="subTitle" idx="2"/>
          </p:nvPr>
        </p:nvSpPr>
        <p:spPr>
          <a:xfrm>
            <a:off x="255975" y="1718725"/>
            <a:ext cx="1881600" cy="2544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200"/>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66" name="Google Shape;66;p9"/>
          <p:cNvSpPr/>
          <p:nvPr/>
        </p:nvSpPr>
        <p:spPr>
          <a:xfrm rot="10800000" flipH="1">
            <a:off x="6692400" y="2691600"/>
            <a:ext cx="2451900" cy="2451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67" name="Google Shape;67;p9"/>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68" name="Google Shape;68;p9"/>
          <p:cNvSpPr txBox="1">
            <a:spLocks noGrp="1"/>
          </p:cNvSpPr>
          <p:nvPr>
            <p:ph type="subTitle" idx="3"/>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69" name="Google Shape;69;p9"/>
          <p:cNvSpPr txBox="1">
            <a:spLocks noGrp="1"/>
          </p:cNvSpPr>
          <p:nvPr>
            <p:ph type="body" idx="4"/>
          </p:nvPr>
        </p:nvSpPr>
        <p:spPr>
          <a:xfrm>
            <a:off x="2558625" y="2020075"/>
            <a:ext cx="1881600" cy="618300"/>
          </a:xfrm>
          <a:prstGeom prst="rect">
            <a:avLst/>
          </a:prstGeom>
        </p:spPr>
        <p:txBody>
          <a:bodyPr spcFirstLastPara="1" wrap="square" lIns="0" tIns="0" rIns="0" bIns="0" anchor="t"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70" name="Google Shape;70;p9"/>
          <p:cNvSpPr txBox="1">
            <a:spLocks noGrp="1"/>
          </p:cNvSpPr>
          <p:nvPr>
            <p:ph type="subTitle" idx="5"/>
          </p:nvPr>
        </p:nvSpPr>
        <p:spPr>
          <a:xfrm>
            <a:off x="2558625" y="1718725"/>
            <a:ext cx="1881600" cy="2544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200"/>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1" name="Google Shape;71;p9"/>
          <p:cNvSpPr txBox="1">
            <a:spLocks noGrp="1"/>
          </p:cNvSpPr>
          <p:nvPr>
            <p:ph type="body" idx="6"/>
          </p:nvPr>
        </p:nvSpPr>
        <p:spPr>
          <a:xfrm>
            <a:off x="4808775" y="2020075"/>
            <a:ext cx="1881600" cy="618300"/>
          </a:xfrm>
          <a:prstGeom prst="rect">
            <a:avLst/>
          </a:prstGeom>
        </p:spPr>
        <p:txBody>
          <a:bodyPr spcFirstLastPara="1" wrap="square" lIns="0" tIns="0" rIns="0" bIns="0" anchor="t"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72" name="Google Shape;72;p9"/>
          <p:cNvSpPr txBox="1">
            <a:spLocks noGrp="1"/>
          </p:cNvSpPr>
          <p:nvPr>
            <p:ph type="subTitle" idx="7"/>
          </p:nvPr>
        </p:nvSpPr>
        <p:spPr>
          <a:xfrm>
            <a:off x="4808775" y="1718725"/>
            <a:ext cx="1881600" cy="2544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200"/>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3" name="Google Shape;73;p9"/>
          <p:cNvSpPr txBox="1">
            <a:spLocks noGrp="1"/>
          </p:cNvSpPr>
          <p:nvPr>
            <p:ph type="body" idx="8"/>
          </p:nvPr>
        </p:nvSpPr>
        <p:spPr>
          <a:xfrm>
            <a:off x="6821675" y="2023213"/>
            <a:ext cx="1881600" cy="618300"/>
          </a:xfrm>
          <a:prstGeom prst="rect">
            <a:avLst/>
          </a:prstGeom>
        </p:spPr>
        <p:txBody>
          <a:bodyPr spcFirstLastPara="1" wrap="square" lIns="0" tIns="0" rIns="0" bIns="0" anchor="t"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74" name="Google Shape;74;p9"/>
          <p:cNvSpPr txBox="1">
            <a:spLocks noGrp="1"/>
          </p:cNvSpPr>
          <p:nvPr>
            <p:ph type="subTitle" idx="9"/>
          </p:nvPr>
        </p:nvSpPr>
        <p:spPr>
          <a:xfrm>
            <a:off x="7058925" y="1718725"/>
            <a:ext cx="1881600" cy="2544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200"/>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5" name="Google Shape;75;p9"/>
          <p:cNvSpPr txBox="1">
            <a:spLocks noGrp="1"/>
          </p:cNvSpPr>
          <p:nvPr>
            <p:ph type="subTitle" idx="13"/>
          </p:nvPr>
        </p:nvSpPr>
        <p:spPr>
          <a:xfrm>
            <a:off x="255975" y="1132938"/>
            <a:ext cx="1881600" cy="1455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000" i="1">
                <a:latin typeface="Source Serif 4"/>
                <a:ea typeface="Source Serif 4"/>
                <a:cs typeface="Source Serif 4"/>
                <a:sym typeface="Source Serif 4"/>
              </a:defRPr>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6" name="Google Shape;76;p9"/>
          <p:cNvSpPr txBox="1">
            <a:spLocks noGrp="1"/>
          </p:cNvSpPr>
          <p:nvPr>
            <p:ph type="subTitle" idx="14"/>
          </p:nvPr>
        </p:nvSpPr>
        <p:spPr>
          <a:xfrm>
            <a:off x="2558625" y="1132938"/>
            <a:ext cx="1881600" cy="1455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000" i="1">
                <a:latin typeface="Source Serif 4"/>
                <a:ea typeface="Source Serif 4"/>
                <a:cs typeface="Source Serif 4"/>
                <a:sym typeface="Source Serif 4"/>
              </a:defRPr>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7" name="Google Shape;77;p9"/>
          <p:cNvSpPr txBox="1">
            <a:spLocks noGrp="1"/>
          </p:cNvSpPr>
          <p:nvPr>
            <p:ph type="subTitle" idx="15"/>
          </p:nvPr>
        </p:nvSpPr>
        <p:spPr>
          <a:xfrm>
            <a:off x="4808775" y="1132938"/>
            <a:ext cx="1881600" cy="1455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000" i="1">
                <a:latin typeface="Source Serif 4"/>
                <a:ea typeface="Source Serif 4"/>
                <a:cs typeface="Source Serif 4"/>
                <a:sym typeface="Source Serif 4"/>
              </a:defRPr>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
        <p:nvSpPr>
          <p:cNvPr id="78" name="Google Shape;78;p9"/>
          <p:cNvSpPr txBox="1">
            <a:spLocks noGrp="1"/>
          </p:cNvSpPr>
          <p:nvPr>
            <p:ph type="subTitle" idx="16"/>
          </p:nvPr>
        </p:nvSpPr>
        <p:spPr>
          <a:xfrm>
            <a:off x="7058925" y="1132938"/>
            <a:ext cx="1881600" cy="145500"/>
          </a:xfrm>
          <a:prstGeom prst="rect">
            <a:avLst/>
          </a:prstGeom>
        </p:spPr>
        <p:txBody>
          <a:bodyPr spcFirstLastPara="1" wrap="square" lIns="0" tIns="0" rIns="0" bIns="0" anchor="ctr" anchorCtr="0">
            <a:noAutofit/>
          </a:bodyPr>
          <a:lstStyle>
            <a:lvl1pPr lvl="0" algn="l">
              <a:spcBef>
                <a:spcPts val="0"/>
              </a:spcBef>
              <a:spcAft>
                <a:spcPts val="0"/>
              </a:spcAft>
              <a:buSzPts val="800"/>
              <a:buNone/>
              <a:defRPr sz="1000" i="1">
                <a:latin typeface="Source Serif 4"/>
                <a:ea typeface="Source Serif 4"/>
                <a:cs typeface="Source Serif 4"/>
                <a:sym typeface="Source Serif 4"/>
              </a:defRPr>
            </a:lvl1pPr>
            <a:lvl2pPr lvl="1">
              <a:spcBef>
                <a:spcPts val="0"/>
              </a:spcBef>
              <a:spcAft>
                <a:spcPts val="0"/>
              </a:spcAft>
              <a:buSzPts val="800"/>
              <a:buNone/>
              <a:defRPr/>
            </a:lvl2pPr>
            <a:lvl3pPr lvl="2">
              <a:spcBef>
                <a:spcPts val="0"/>
              </a:spcBef>
              <a:spcAft>
                <a:spcPts val="0"/>
              </a:spcAft>
              <a:buSzPts val="800"/>
              <a:buNone/>
              <a:defRPr/>
            </a:lvl3pPr>
            <a:lvl4pPr lvl="3">
              <a:spcBef>
                <a:spcPts val="0"/>
              </a:spcBef>
              <a:spcAft>
                <a:spcPts val="0"/>
              </a:spcAft>
              <a:buSzPts val="800"/>
              <a:buNone/>
              <a:defRPr/>
            </a:lvl4pPr>
            <a:lvl5pPr lvl="4">
              <a:spcBef>
                <a:spcPts val="0"/>
              </a:spcBef>
              <a:spcAft>
                <a:spcPts val="0"/>
              </a:spcAft>
              <a:buSzPts val="800"/>
              <a:buNone/>
              <a:defRPr/>
            </a:lvl5pPr>
            <a:lvl6pPr lvl="5">
              <a:spcBef>
                <a:spcPts val="0"/>
              </a:spcBef>
              <a:spcAft>
                <a:spcPts val="0"/>
              </a:spcAft>
              <a:buSzPts val="800"/>
              <a:buNone/>
              <a:defRPr/>
            </a:lvl6pPr>
            <a:lvl7pPr lvl="6">
              <a:spcBef>
                <a:spcPts val="0"/>
              </a:spcBef>
              <a:spcAft>
                <a:spcPts val="0"/>
              </a:spcAft>
              <a:buSzPts val="800"/>
              <a:buNone/>
              <a:defRPr/>
            </a:lvl7pPr>
            <a:lvl8pPr lvl="7">
              <a:spcBef>
                <a:spcPts val="0"/>
              </a:spcBef>
              <a:spcAft>
                <a:spcPts val="0"/>
              </a:spcAft>
              <a:buSzPts val="800"/>
              <a:buNone/>
              <a:defRPr/>
            </a:lvl8pPr>
            <a:lvl9pPr lvl="8">
              <a:spcBef>
                <a:spcPts val="0"/>
              </a:spcBef>
              <a:spcAft>
                <a:spcPts val="0"/>
              </a:spcAft>
              <a:buSzPts val="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ub-section 2 content display">
  <p:cSld name="BLANK_1_1_1_1_1_1_1_1_1_1_1_2_1_4">
    <p:bg>
      <p:bgPr>
        <a:solidFill>
          <a:schemeClr val="lt1"/>
        </a:solidFill>
        <a:effectLst/>
      </p:bgPr>
    </p:bg>
    <p:spTree>
      <p:nvGrpSpPr>
        <p:cNvPr id="1" name="Shape 79"/>
        <p:cNvGrpSpPr/>
        <p:nvPr/>
      </p:nvGrpSpPr>
      <p:grpSpPr>
        <a:xfrm>
          <a:off x="0" y="0"/>
          <a:ext cx="0" cy="0"/>
          <a:chOff x="0" y="0"/>
          <a:chExt cx="0" cy="0"/>
        </a:xfrm>
      </p:grpSpPr>
      <p:sp>
        <p:nvSpPr>
          <p:cNvPr id="80" name="Google Shape;80;p10"/>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 name="Google Shape;81;p10"/>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82" name="Google Shape;82;p10"/>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83" name="Google Shape;83;p10"/>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84" name="Google Shape;84;p10"/>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85" name="Google Shape;85;p10"/>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86" name="Google Shape;86;p10"/>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cxnSp>
        <p:nvCxnSpPr>
          <p:cNvPr id="87" name="Google Shape;87;p10"/>
          <p:cNvCxnSpPr>
            <a:stCxn id="86" idx="7"/>
            <a:endCxn id="83" idx="7"/>
          </p:cNvCxnSpPr>
          <p:nvPr/>
        </p:nvCxnSpPr>
        <p:spPr>
          <a:xfrm rot="10800000">
            <a:off x="8206169" y="96334"/>
            <a:ext cx="550500" cy="668700"/>
          </a:xfrm>
          <a:prstGeom prst="straightConnector1">
            <a:avLst/>
          </a:prstGeom>
          <a:noFill/>
          <a:ln w="9525" cap="flat" cmpd="sng">
            <a:solidFill>
              <a:schemeClr val="dk1"/>
            </a:solidFill>
            <a:prstDash val="solid"/>
            <a:round/>
            <a:headEnd type="none" w="med" len="med"/>
            <a:tailEnd type="none" w="med" len="med"/>
          </a:ln>
        </p:spPr>
      </p:cxnSp>
      <p:cxnSp>
        <p:nvCxnSpPr>
          <p:cNvPr id="88" name="Google Shape;88;p10"/>
          <p:cNvCxnSpPr>
            <a:stCxn id="86" idx="4"/>
          </p:cNvCxnSpPr>
          <p:nvPr/>
        </p:nvCxnSpPr>
        <p:spPr>
          <a:xfrm flipH="1">
            <a:off x="7517364" y="845439"/>
            <a:ext cx="1206000" cy="369600"/>
          </a:xfrm>
          <a:prstGeom prst="straightConnector1">
            <a:avLst/>
          </a:prstGeom>
          <a:noFill/>
          <a:ln w="9525" cap="flat" cmpd="sng">
            <a:solidFill>
              <a:schemeClr val="dk1"/>
            </a:solidFill>
            <a:prstDash val="solid"/>
            <a:round/>
            <a:headEnd type="none" w="med" len="med"/>
            <a:tailEnd type="none" w="med" len="med"/>
          </a:ln>
        </p:spPr>
      </p:cxnSp>
      <p:cxnSp>
        <p:nvCxnSpPr>
          <p:cNvPr id="89" name="Google Shape;89;p10"/>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med" len="med"/>
            <a:tailEnd type="none" w="med" len="med"/>
          </a:ln>
        </p:spPr>
      </p:cxnSp>
      <p:sp>
        <p:nvSpPr>
          <p:cNvPr id="90" name="Google Shape;90;p10"/>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91" name="Google Shape;91;p10"/>
          <p:cNvSpPr txBox="1">
            <a:spLocks noGrp="1"/>
          </p:cNvSpPr>
          <p:nvPr>
            <p:ph type="body" idx="2"/>
          </p:nvPr>
        </p:nvSpPr>
        <p:spPr>
          <a:xfrm>
            <a:off x="1994150" y="3231050"/>
            <a:ext cx="2458500" cy="16581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92" name="Google Shape;92;p10"/>
          <p:cNvSpPr>
            <a:spLocks noGrp="1"/>
          </p:cNvSpPr>
          <p:nvPr>
            <p:ph type="pic" idx="3"/>
          </p:nvPr>
        </p:nvSpPr>
        <p:spPr>
          <a:xfrm>
            <a:off x="255950" y="2983150"/>
            <a:ext cx="1588200" cy="1904400"/>
          </a:xfrm>
          <a:prstGeom prst="rect">
            <a:avLst/>
          </a:prstGeom>
          <a:noFill/>
          <a:ln>
            <a:noFill/>
          </a:ln>
        </p:spPr>
      </p:sp>
      <p:sp>
        <p:nvSpPr>
          <p:cNvPr id="93" name="Google Shape;93;p10"/>
          <p:cNvSpPr txBox="1">
            <a:spLocks noGrp="1"/>
          </p:cNvSpPr>
          <p:nvPr>
            <p:ph type="subTitle" idx="4"/>
          </p:nvPr>
        </p:nvSpPr>
        <p:spPr>
          <a:xfrm>
            <a:off x="1994150" y="2994050"/>
            <a:ext cx="2458500" cy="1641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94" name="Google Shape;94;p10"/>
          <p:cNvSpPr txBox="1">
            <a:spLocks noGrp="1"/>
          </p:cNvSpPr>
          <p:nvPr>
            <p:ph type="body" idx="5"/>
          </p:nvPr>
        </p:nvSpPr>
        <p:spPr>
          <a:xfrm>
            <a:off x="6429400" y="3231850"/>
            <a:ext cx="2458500" cy="16581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95" name="Google Shape;95;p10"/>
          <p:cNvSpPr>
            <a:spLocks noGrp="1"/>
          </p:cNvSpPr>
          <p:nvPr>
            <p:ph type="pic" idx="6"/>
          </p:nvPr>
        </p:nvSpPr>
        <p:spPr>
          <a:xfrm>
            <a:off x="4691200" y="2983950"/>
            <a:ext cx="1588200" cy="1904400"/>
          </a:xfrm>
          <a:prstGeom prst="rect">
            <a:avLst/>
          </a:prstGeom>
          <a:noFill/>
          <a:ln>
            <a:noFill/>
          </a:ln>
        </p:spPr>
      </p:sp>
      <p:sp>
        <p:nvSpPr>
          <p:cNvPr id="96" name="Google Shape;96;p10"/>
          <p:cNvSpPr txBox="1">
            <a:spLocks noGrp="1"/>
          </p:cNvSpPr>
          <p:nvPr>
            <p:ph type="subTitle" idx="7"/>
          </p:nvPr>
        </p:nvSpPr>
        <p:spPr>
          <a:xfrm>
            <a:off x="6429400" y="2994850"/>
            <a:ext cx="2458500" cy="1641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97" name="Google Shape;97;p10"/>
          <p:cNvSpPr txBox="1">
            <a:spLocks noGrp="1"/>
          </p:cNvSpPr>
          <p:nvPr>
            <p:ph type="body" idx="8"/>
          </p:nvPr>
        </p:nvSpPr>
        <p:spPr>
          <a:xfrm>
            <a:off x="4882425" y="1547275"/>
            <a:ext cx="3639600" cy="6183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ub-section 3">
  <p:cSld name="BLANK_1_1_1_1_1_1_1_1_1_1_1_2_1_3">
    <p:bg>
      <p:bgPr>
        <a:solidFill>
          <a:schemeClr val="dk2"/>
        </a:solidFill>
        <a:effectLst/>
      </p:bgPr>
    </p:bg>
    <p:spTree>
      <p:nvGrpSpPr>
        <p:cNvPr id="1" name="Shape 98"/>
        <p:cNvGrpSpPr/>
        <p:nvPr/>
      </p:nvGrpSpPr>
      <p:grpSpPr>
        <a:xfrm>
          <a:off x="0" y="0"/>
          <a:ext cx="0" cy="0"/>
          <a:chOff x="0" y="0"/>
          <a:chExt cx="0" cy="0"/>
        </a:xfrm>
      </p:grpSpPr>
      <p:sp>
        <p:nvSpPr>
          <p:cNvPr id="99" name="Google Shape;99;p11"/>
          <p:cNvSpPr/>
          <p:nvPr/>
        </p:nvSpPr>
        <p:spPr>
          <a:xfrm>
            <a:off x="8141300" y="200278"/>
            <a:ext cx="823800" cy="1989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00" name="Google Shape;100;p11"/>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01" name="Google Shape;101;p11"/>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02" name="Google Shape;102;p11"/>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03" name="Google Shape;103;p11"/>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04" name="Google Shape;104;p11"/>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05" name="Google Shape;105;p11"/>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06" name="Google Shape;106;p11"/>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07" name="Google Shape;107;p11"/>
          <p:cNvSpPr txBox="1">
            <a:spLocks noGrp="1"/>
          </p:cNvSpPr>
          <p:nvPr>
            <p:ph type="body" idx="2"/>
          </p:nvPr>
        </p:nvSpPr>
        <p:spPr>
          <a:xfrm>
            <a:off x="4882425" y="1547275"/>
            <a:ext cx="3639600" cy="6183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ub-section 4">
  <p:cSld name="BLANK_1_1_1_1_1_1_1_1_1_1_1_2_1_3_1">
    <p:bg>
      <p:bgPr>
        <a:solidFill>
          <a:schemeClr val="dk2"/>
        </a:solidFill>
        <a:effectLst/>
      </p:bgPr>
    </p:bg>
    <p:spTree>
      <p:nvGrpSpPr>
        <p:cNvPr id="1" name="Shape 108"/>
        <p:cNvGrpSpPr/>
        <p:nvPr/>
      </p:nvGrpSpPr>
      <p:grpSpPr>
        <a:xfrm>
          <a:off x="0" y="0"/>
          <a:ext cx="0" cy="0"/>
          <a:chOff x="0" y="0"/>
          <a:chExt cx="0" cy="0"/>
        </a:xfrm>
      </p:grpSpPr>
      <p:sp>
        <p:nvSpPr>
          <p:cNvPr id="109" name="Google Shape;109;p12"/>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10" name="Google Shape;110;p12"/>
          <p:cNvSpPr/>
          <p:nvPr/>
        </p:nvSpPr>
        <p:spPr>
          <a:xfrm>
            <a:off x="8141300" y="200278"/>
            <a:ext cx="823800" cy="1989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11" name="Google Shape;111;p12"/>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12" name="Google Shape;112;p12"/>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13" name="Google Shape;113;p12"/>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14" name="Google Shape;114;p12"/>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15" name="Google Shape;115;p12"/>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16" name="Google Shape;116;p12"/>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17" name="Google Shape;117;p12"/>
          <p:cNvSpPr txBox="1">
            <a:spLocks noGrp="1"/>
          </p:cNvSpPr>
          <p:nvPr>
            <p:ph type="body" idx="2"/>
          </p:nvPr>
        </p:nvSpPr>
        <p:spPr>
          <a:xfrm>
            <a:off x="444125" y="4243800"/>
            <a:ext cx="24021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18" name="Google Shape;118;p12"/>
          <p:cNvSpPr txBox="1">
            <a:spLocks noGrp="1"/>
          </p:cNvSpPr>
          <p:nvPr>
            <p:ph type="body" idx="3"/>
          </p:nvPr>
        </p:nvSpPr>
        <p:spPr>
          <a:xfrm>
            <a:off x="3370950" y="4243800"/>
            <a:ext cx="24021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19" name="Google Shape;119;p12"/>
          <p:cNvSpPr txBox="1">
            <a:spLocks noGrp="1"/>
          </p:cNvSpPr>
          <p:nvPr>
            <p:ph type="body" idx="4"/>
          </p:nvPr>
        </p:nvSpPr>
        <p:spPr>
          <a:xfrm>
            <a:off x="6297725" y="4243800"/>
            <a:ext cx="24021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20" name="Google Shape;120;p12"/>
          <p:cNvSpPr txBox="1">
            <a:spLocks noGrp="1"/>
          </p:cNvSpPr>
          <p:nvPr>
            <p:ph type="title" idx="5"/>
          </p:nvPr>
        </p:nvSpPr>
        <p:spPr>
          <a:xfrm>
            <a:off x="444125" y="3094675"/>
            <a:ext cx="2402100" cy="369300"/>
          </a:xfrm>
          <a:prstGeom prst="rect">
            <a:avLst/>
          </a:prstGeom>
        </p:spPr>
        <p:txBody>
          <a:bodyPr spcFirstLastPara="1" wrap="square" lIns="0" tIns="0" rIns="0" bIns="0" anchor="t" anchorCtr="0">
            <a:spAutoFit/>
          </a:bodyPr>
          <a:lstStyle>
            <a:lvl1pPr lvl="0">
              <a:spcBef>
                <a:spcPts val="0"/>
              </a:spcBef>
              <a:spcAft>
                <a:spcPts val="0"/>
              </a:spcAft>
              <a:buNone/>
              <a:defRPr sz="24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1" name="Google Shape;121;p12"/>
          <p:cNvSpPr txBox="1">
            <a:spLocks noGrp="1"/>
          </p:cNvSpPr>
          <p:nvPr>
            <p:ph type="title" idx="6"/>
          </p:nvPr>
        </p:nvSpPr>
        <p:spPr>
          <a:xfrm>
            <a:off x="3370950" y="3094675"/>
            <a:ext cx="2402100" cy="369300"/>
          </a:xfrm>
          <a:prstGeom prst="rect">
            <a:avLst/>
          </a:prstGeom>
        </p:spPr>
        <p:txBody>
          <a:bodyPr spcFirstLastPara="1" wrap="square" lIns="0" tIns="0" rIns="0" bIns="0" anchor="t" anchorCtr="0">
            <a:spAutoFit/>
          </a:bodyPr>
          <a:lstStyle>
            <a:lvl1pPr lvl="0">
              <a:spcBef>
                <a:spcPts val="0"/>
              </a:spcBef>
              <a:spcAft>
                <a:spcPts val="0"/>
              </a:spcAft>
              <a:buNone/>
              <a:defRPr sz="24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2" name="Google Shape;122;p12"/>
          <p:cNvSpPr txBox="1">
            <a:spLocks noGrp="1"/>
          </p:cNvSpPr>
          <p:nvPr>
            <p:ph type="title" idx="7"/>
          </p:nvPr>
        </p:nvSpPr>
        <p:spPr>
          <a:xfrm>
            <a:off x="6297775" y="3094675"/>
            <a:ext cx="2402100" cy="369300"/>
          </a:xfrm>
          <a:prstGeom prst="rect">
            <a:avLst/>
          </a:prstGeom>
        </p:spPr>
        <p:txBody>
          <a:bodyPr spcFirstLastPara="1" wrap="square" lIns="0" tIns="0" rIns="0" bIns="0" anchor="t" anchorCtr="0">
            <a:spAutoFit/>
          </a:bodyPr>
          <a:lstStyle>
            <a:lvl1pPr lvl="0">
              <a:spcBef>
                <a:spcPts val="0"/>
              </a:spcBef>
              <a:spcAft>
                <a:spcPts val="0"/>
              </a:spcAft>
              <a:buNone/>
              <a:defRPr sz="24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ub-section 6">
  <p:cSld name="BLANK_1_1_1_1_1_1_1_1_1_1_1_2_1_2_2">
    <p:spTree>
      <p:nvGrpSpPr>
        <p:cNvPr id="1" name="Shape 123"/>
        <p:cNvGrpSpPr/>
        <p:nvPr/>
      </p:nvGrpSpPr>
      <p:grpSpPr>
        <a:xfrm>
          <a:off x="0" y="0"/>
          <a:ext cx="0" cy="0"/>
          <a:chOff x="0" y="0"/>
          <a:chExt cx="0" cy="0"/>
        </a:xfrm>
      </p:grpSpPr>
      <p:sp>
        <p:nvSpPr>
          <p:cNvPr id="124" name="Google Shape;124;p13"/>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5" name="Google Shape;125;p13"/>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26" name="Google Shape;126;p13"/>
          <p:cNvSpPr txBox="1">
            <a:spLocks noGrp="1"/>
          </p:cNvSpPr>
          <p:nvPr>
            <p:ph type="subTitle" idx="2"/>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27" name="Google Shape;127;p13"/>
          <p:cNvSpPr txBox="1">
            <a:spLocks noGrp="1"/>
          </p:cNvSpPr>
          <p:nvPr>
            <p:ph type="title" idx="3"/>
          </p:nvPr>
        </p:nvSpPr>
        <p:spPr>
          <a:xfrm>
            <a:off x="3622350" y="34102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28" name="Google Shape;128;p13"/>
          <p:cNvSpPr txBox="1">
            <a:spLocks noGrp="1"/>
          </p:cNvSpPr>
          <p:nvPr>
            <p:ph type="subTitle" idx="4"/>
          </p:nvPr>
        </p:nvSpPr>
        <p:spPr>
          <a:xfrm>
            <a:off x="3729900"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29" name="Google Shape;129;p13"/>
          <p:cNvSpPr txBox="1">
            <a:spLocks noGrp="1"/>
          </p:cNvSpPr>
          <p:nvPr>
            <p:ph type="title" idx="5"/>
          </p:nvPr>
        </p:nvSpPr>
        <p:spPr>
          <a:xfrm>
            <a:off x="574363" y="34102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30" name="Google Shape;130;p13"/>
          <p:cNvSpPr txBox="1">
            <a:spLocks noGrp="1"/>
          </p:cNvSpPr>
          <p:nvPr>
            <p:ph type="subTitle" idx="6"/>
          </p:nvPr>
        </p:nvSpPr>
        <p:spPr>
          <a:xfrm>
            <a:off x="681913"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31" name="Google Shape;131;p13"/>
          <p:cNvSpPr txBox="1">
            <a:spLocks noGrp="1"/>
          </p:cNvSpPr>
          <p:nvPr>
            <p:ph type="title" idx="7"/>
          </p:nvPr>
        </p:nvSpPr>
        <p:spPr>
          <a:xfrm>
            <a:off x="6670325" y="34102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32" name="Google Shape;132;p13"/>
          <p:cNvSpPr txBox="1">
            <a:spLocks noGrp="1"/>
          </p:cNvSpPr>
          <p:nvPr>
            <p:ph type="subTitle" idx="8"/>
          </p:nvPr>
        </p:nvSpPr>
        <p:spPr>
          <a:xfrm>
            <a:off x="6777875"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section 7">
  <p:cSld name="BLANK_1_1_1_1_1_1_1_1_1_1_1_2_1_2_2_1">
    <p:bg>
      <p:bgPr>
        <a:solidFill>
          <a:schemeClr val="dk2"/>
        </a:solidFill>
        <a:effectLst/>
      </p:bgPr>
    </p:bg>
    <p:spTree>
      <p:nvGrpSpPr>
        <p:cNvPr id="1" name="Shape 133"/>
        <p:cNvGrpSpPr/>
        <p:nvPr/>
      </p:nvGrpSpPr>
      <p:grpSpPr>
        <a:xfrm>
          <a:off x="0" y="0"/>
          <a:ext cx="0" cy="0"/>
          <a:chOff x="0" y="0"/>
          <a:chExt cx="0" cy="0"/>
        </a:xfrm>
      </p:grpSpPr>
      <p:sp>
        <p:nvSpPr>
          <p:cNvPr id="134" name="Google Shape;134;p14"/>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35" name="Google Shape;135;p14"/>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36" name="Google Shape;136;p14"/>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37" name="Google Shape;137;p14"/>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38" name="Google Shape;138;p14"/>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39" name="Google Shape;139;p14"/>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40" name="Google Shape;140;p14"/>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2"/>
              </a:solidFill>
              <a:latin typeface="Montserrat"/>
              <a:ea typeface="Montserrat"/>
              <a:cs typeface="Montserrat"/>
              <a:sym typeface="Montserrat"/>
            </a:endParaRPr>
          </a:p>
        </p:txBody>
      </p:sp>
      <p:sp>
        <p:nvSpPr>
          <p:cNvPr id="141" name="Google Shape;141;p14"/>
          <p:cNvSpPr txBox="1">
            <a:spLocks noGrp="1"/>
          </p:cNvSpPr>
          <p:nvPr>
            <p:ph type="title" idx="2"/>
          </p:nvPr>
        </p:nvSpPr>
        <p:spPr>
          <a:xfrm>
            <a:off x="3622350" y="34102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42" name="Google Shape;142;p14"/>
          <p:cNvSpPr txBox="1">
            <a:spLocks noGrp="1"/>
          </p:cNvSpPr>
          <p:nvPr>
            <p:ph type="subTitle" idx="3"/>
          </p:nvPr>
        </p:nvSpPr>
        <p:spPr>
          <a:xfrm>
            <a:off x="3729900"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43" name="Google Shape;143;p14"/>
          <p:cNvSpPr txBox="1">
            <a:spLocks noGrp="1"/>
          </p:cNvSpPr>
          <p:nvPr>
            <p:ph type="title" idx="4"/>
          </p:nvPr>
        </p:nvSpPr>
        <p:spPr>
          <a:xfrm>
            <a:off x="574363" y="34102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44" name="Google Shape;144;p14"/>
          <p:cNvSpPr txBox="1">
            <a:spLocks noGrp="1"/>
          </p:cNvSpPr>
          <p:nvPr>
            <p:ph type="subTitle" idx="5"/>
          </p:nvPr>
        </p:nvSpPr>
        <p:spPr>
          <a:xfrm>
            <a:off x="681913"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145" name="Google Shape;145;p14"/>
          <p:cNvSpPr txBox="1">
            <a:spLocks noGrp="1"/>
          </p:cNvSpPr>
          <p:nvPr>
            <p:ph type="title" idx="6"/>
          </p:nvPr>
        </p:nvSpPr>
        <p:spPr>
          <a:xfrm>
            <a:off x="6670325" y="3410283"/>
            <a:ext cx="1899300" cy="714900"/>
          </a:xfrm>
          <a:prstGeom prst="rect">
            <a:avLst/>
          </a:prstGeom>
        </p:spPr>
        <p:txBody>
          <a:bodyPr spcFirstLastPara="1" wrap="square" lIns="91425" tIns="91425" rIns="91425" bIns="91425" anchor="t" anchorCtr="0">
            <a:spAutoFit/>
          </a:bodyPr>
          <a:lstStyle>
            <a:lvl1pPr lvl="0" algn="ctr">
              <a:spcBef>
                <a:spcPts val="0"/>
              </a:spcBef>
              <a:spcAft>
                <a:spcPts val="0"/>
              </a:spcAft>
              <a:buNone/>
              <a:defRPr sz="5600">
                <a:solidFill>
                  <a:schemeClr val="lt2"/>
                </a:solidFill>
              </a:defRPr>
            </a:lvl1pPr>
            <a:lvl2pPr lvl="1">
              <a:spcBef>
                <a:spcPts val="0"/>
              </a:spcBef>
              <a:spcAft>
                <a:spcPts val="0"/>
              </a:spcAft>
              <a:buNone/>
              <a:defRPr sz="5600"/>
            </a:lvl2pPr>
            <a:lvl3pPr lvl="2">
              <a:spcBef>
                <a:spcPts val="0"/>
              </a:spcBef>
              <a:spcAft>
                <a:spcPts val="0"/>
              </a:spcAft>
              <a:buNone/>
              <a:defRPr sz="5600"/>
            </a:lvl3pPr>
            <a:lvl4pPr lvl="3">
              <a:spcBef>
                <a:spcPts val="0"/>
              </a:spcBef>
              <a:spcAft>
                <a:spcPts val="0"/>
              </a:spcAft>
              <a:buNone/>
              <a:defRPr sz="5600"/>
            </a:lvl4pPr>
            <a:lvl5pPr lvl="4">
              <a:spcBef>
                <a:spcPts val="0"/>
              </a:spcBef>
              <a:spcAft>
                <a:spcPts val="0"/>
              </a:spcAft>
              <a:buNone/>
              <a:defRPr sz="5600"/>
            </a:lvl5pPr>
            <a:lvl6pPr lvl="5">
              <a:spcBef>
                <a:spcPts val="0"/>
              </a:spcBef>
              <a:spcAft>
                <a:spcPts val="0"/>
              </a:spcAft>
              <a:buNone/>
              <a:defRPr sz="5600"/>
            </a:lvl6pPr>
            <a:lvl7pPr lvl="6">
              <a:spcBef>
                <a:spcPts val="0"/>
              </a:spcBef>
              <a:spcAft>
                <a:spcPts val="0"/>
              </a:spcAft>
              <a:buNone/>
              <a:defRPr sz="5600"/>
            </a:lvl7pPr>
            <a:lvl8pPr lvl="7">
              <a:spcBef>
                <a:spcPts val="0"/>
              </a:spcBef>
              <a:spcAft>
                <a:spcPts val="0"/>
              </a:spcAft>
              <a:buNone/>
              <a:defRPr sz="5600"/>
            </a:lvl8pPr>
            <a:lvl9pPr lvl="8">
              <a:spcBef>
                <a:spcPts val="0"/>
              </a:spcBef>
              <a:spcAft>
                <a:spcPts val="0"/>
              </a:spcAft>
              <a:buNone/>
              <a:defRPr sz="5600"/>
            </a:lvl9pPr>
          </a:lstStyle>
          <a:p>
            <a:endParaRPr/>
          </a:p>
        </p:txBody>
      </p:sp>
      <p:sp>
        <p:nvSpPr>
          <p:cNvPr id="146" name="Google Shape;146;p14"/>
          <p:cNvSpPr txBox="1">
            <a:spLocks noGrp="1"/>
          </p:cNvSpPr>
          <p:nvPr>
            <p:ph type="subTitle" idx="7"/>
          </p:nvPr>
        </p:nvSpPr>
        <p:spPr>
          <a:xfrm>
            <a:off x="6777875" y="4217102"/>
            <a:ext cx="1684200" cy="275700"/>
          </a:xfrm>
          <a:prstGeom prst="rect">
            <a:avLst/>
          </a:prstGeom>
        </p:spPr>
        <p:txBody>
          <a:bodyPr spcFirstLastPara="1" wrap="square" lIns="0" tIns="0" rIns="0" bIns="0" anchor="t" anchorCtr="0">
            <a:noAutofit/>
          </a:bodyPr>
          <a:lstStyle>
            <a:lvl1pPr lvl="0" algn="ctr">
              <a:spcBef>
                <a:spcPts val="0"/>
              </a:spcBef>
              <a:spcAft>
                <a:spcPts val="0"/>
              </a:spcAft>
              <a:buNone/>
              <a:defRPr sz="1800"/>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section 8">
  <p:cSld name="BLANK_1_1_1_1_1_1_1_1_1_1_1_2_1_5">
    <p:bg>
      <p:bgPr>
        <a:solidFill>
          <a:schemeClr val="lt1"/>
        </a:solidFill>
        <a:effectLst/>
      </p:bgPr>
    </p:bg>
    <p:spTree>
      <p:nvGrpSpPr>
        <p:cNvPr id="1" name="Shape 147"/>
        <p:cNvGrpSpPr/>
        <p:nvPr/>
      </p:nvGrpSpPr>
      <p:grpSpPr>
        <a:xfrm>
          <a:off x="0" y="0"/>
          <a:ext cx="0" cy="0"/>
          <a:chOff x="0" y="0"/>
          <a:chExt cx="0" cy="0"/>
        </a:xfrm>
      </p:grpSpPr>
      <p:sp>
        <p:nvSpPr>
          <p:cNvPr id="148" name="Google Shape;148;p15"/>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 name="Google Shape;149;p15"/>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50" name="Google Shape;150;p15"/>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51" name="Google Shape;151;p15"/>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52" name="Google Shape;152;p15"/>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53" name="Google Shape;153;p15"/>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54" name="Google Shape;154;p15"/>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cxnSp>
        <p:nvCxnSpPr>
          <p:cNvPr id="155" name="Google Shape;155;p15"/>
          <p:cNvCxnSpPr>
            <a:stCxn id="154" idx="7"/>
            <a:endCxn id="151" idx="7"/>
          </p:cNvCxnSpPr>
          <p:nvPr/>
        </p:nvCxnSpPr>
        <p:spPr>
          <a:xfrm rot="10800000">
            <a:off x="8206169" y="96334"/>
            <a:ext cx="550500" cy="668700"/>
          </a:xfrm>
          <a:prstGeom prst="straightConnector1">
            <a:avLst/>
          </a:prstGeom>
          <a:noFill/>
          <a:ln w="9525" cap="flat" cmpd="sng">
            <a:solidFill>
              <a:schemeClr val="dk1"/>
            </a:solidFill>
            <a:prstDash val="solid"/>
            <a:round/>
            <a:headEnd type="none" w="med" len="med"/>
            <a:tailEnd type="none" w="med" len="med"/>
          </a:ln>
        </p:spPr>
      </p:cxnSp>
      <p:cxnSp>
        <p:nvCxnSpPr>
          <p:cNvPr id="156" name="Google Shape;156;p15"/>
          <p:cNvCxnSpPr>
            <a:stCxn id="154" idx="4"/>
          </p:cNvCxnSpPr>
          <p:nvPr/>
        </p:nvCxnSpPr>
        <p:spPr>
          <a:xfrm flipH="1">
            <a:off x="7517364" y="845439"/>
            <a:ext cx="1206000" cy="369600"/>
          </a:xfrm>
          <a:prstGeom prst="straightConnector1">
            <a:avLst/>
          </a:prstGeom>
          <a:noFill/>
          <a:ln w="9525" cap="flat" cmpd="sng">
            <a:solidFill>
              <a:schemeClr val="dk1"/>
            </a:solidFill>
            <a:prstDash val="solid"/>
            <a:round/>
            <a:headEnd type="none" w="med" len="med"/>
            <a:tailEnd type="none" w="med" len="med"/>
          </a:ln>
        </p:spPr>
      </p:cxnSp>
      <p:cxnSp>
        <p:nvCxnSpPr>
          <p:cNvPr id="157" name="Google Shape;157;p15"/>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med" len="med"/>
            <a:tailEnd type="none" w="med" len="med"/>
          </a:ln>
        </p:spPr>
      </p:cxnSp>
      <p:sp>
        <p:nvSpPr>
          <p:cNvPr id="158" name="Google Shape;158;p15"/>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59" name="Google Shape;159;p15"/>
          <p:cNvSpPr txBox="1">
            <a:spLocks noGrp="1"/>
          </p:cNvSpPr>
          <p:nvPr>
            <p:ph type="title" idx="2"/>
          </p:nvPr>
        </p:nvSpPr>
        <p:spPr>
          <a:xfrm>
            <a:off x="112425" y="35229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a:solidFill>
                  <a:schemeClr val="lt2"/>
                </a:solidFill>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160" name="Google Shape;160;p15"/>
          <p:cNvSpPr txBox="1">
            <a:spLocks noGrp="1"/>
          </p:cNvSpPr>
          <p:nvPr>
            <p:ph type="subTitle" idx="3"/>
          </p:nvPr>
        </p:nvSpPr>
        <p:spPr>
          <a:xfrm>
            <a:off x="459075" y="4178725"/>
            <a:ext cx="1206000" cy="275700"/>
          </a:xfrm>
          <a:prstGeom prst="rect">
            <a:avLst/>
          </a:prstGeom>
        </p:spPr>
        <p:txBody>
          <a:bodyPr spcFirstLastPara="1" wrap="square" lIns="0" tIns="0" rIns="0" bIns="0" anchor="t" anchorCtr="0">
            <a:noAutofit/>
          </a:bodyPr>
          <a:lstStyle>
            <a:lvl1pPr lvl="0" algn="ctr">
              <a:spcBef>
                <a:spcPts val="0"/>
              </a:spcBef>
              <a:spcAft>
                <a:spcPts val="0"/>
              </a:spcAft>
              <a:buNone/>
              <a:defRPr sz="900"/>
            </a:lvl1pPr>
            <a:lvl2pPr lvl="1">
              <a:spcBef>
                <a:spcPts val="0"/>
              </a:spcBef>
              <a:spcAft>
                <a:spcPts val="0"/>
              </a:spcAft>
              <a:buClr>
                <a:schemeClr val="dk1"/>
              </a:buClr>
              <a:buSzPts val="900"/>
              <a:buFont typeface="Montserrat"/>
              <a:buNone/>
              <a:defRPr sz="900">
                <a:solidFill>
                  <a:schemeClr val="dk1"/>
                </a:solidFill>
              </a:defRPr>
            </a:lvl2pPr>
            <a:lvl3pPr lvl="2">
              <a:spcBef>
                <a:spcPts val="0"/>
              </a:spcBef>
              <a:spcAft>
                <a:spcPts val="0"/>
              </a:spcAft>
              <a:buClr>
                <a:schemeClr val="dk1"/>
              </a:buClr>
              <a:buSzPts val="900"/>
              <a:buFont typeface="Montserrat"/>
              <a:buNone/>
              <a:defRPr sz="900">
                <a:solidFill>
                  <a:schemeClr val="dk1"/>
                </a:solidFill>
              </a:defRPr>
            </a:lvl3pPr>
            <a:lvl4pPr lvl="3">
              <a:spcBef>
                <a:spcPts val="0"/>
              </a:spcBef>
              <a:spcAft>
                <a:spcPts val="0"/>
              </a:spcAft>
              <a:buClr>
                <a:schemeClr val="dk1"/>
              </a:buClr>
              <a:buSzPts val="900"/>
              <a:buFont typeface="Montserrat"/>
              <a:buNone/>
              <a:defRPr sz="900">
                <a:solidFill>
                  <a:schemeClr val="dk1"/>
                </a:solidFill>
              </a:defRPr>
            </a:lvl4pPr>
            <a:lvl5pPr lvl="4">
              <a:spcBef>
                <a:spcPts val="0"/>
              </a:spcBef>
              <a:spcAft>
                <a:spcPts val="0"/>
              </a:spcAft>
              <a:buClr>
                <a:schemeClr val="dk1"/>
              </a:buClr>
              <a:buSzPts val="900"/>
              <a:buFont typeface="Montserrat"/>
              <a:buNone/>
              <a:defRPr sz="900">
                <a:solidFill>
                  <a:schemeClr val="dk1"/>
                </a:solidFill>
              </a:defRPr>
            </a:lvl5pPr>
            <a:lvl6pPr lvl="5">
              <a:spcBef>
                <a:spcPts val="0"/>
              </a:spcBef>
              <a:spcAft>
                <a:spcPts val="0"/>
              </a:spcAft>
              <a:buClr>
                <a:schemeClr val="dk1"/>
              </a:buClr>
              <a:buSzPts val="900"/>
              <a:buFont typeface="Montserrat"/>
              <a:buNone/>
              <a:defRPr sz="900">
                <a:solidFill>
                  <a:schemeClr val="dk1"/>
                </a:solidFill>
              </a:defRPr>
            </a:lvl6pPr>
            <a:lvl7pPr lvl="6">
              <a:spcBef>
                <a:spcPts val="0"/>
              </a:spcBef>
              <a:spcAft>
                <a:spcPts val="0"/>
              </a:spcAft>
              <a:buClr>
                <a:schemeClr val="dk1"/>
              </a:buClr>
              <a:buSzPts val="900"/>
              <a:buFont typeface="Montserrat"/>
              <a:buNone/>
              <a:defRPr sz="900">
                <a:solidFill>
                  <a:schemeClr val="dk1"/>
                </a:solidFill>
              </a:defRPr>
            </a:lvl7pPr>
            <a:lvl8pPr lvl="7">
              <a:spcBef>
                <a:spcPts val="0"/>
              </a:spcBef>
              <a:spcAft>
                <a:spcPts val="0"/>
              </a:spcAft>
              <a:buClr>
                <a:schemeClr val="dk1"/>
              </a:buClr>
              <a:buSzPts val="900"/>
              <a:buFont typeface="Montserrat"/>
              <a:buNone/>
              <a:defRPr sz="900">
                <a:solidFill>
                  <a:schemeClr val="dk1"/>
                </a:solidFill>
              </a:defRPr>
            </a:lvl8pPr>
            <a:lvl9pPr lvl="8">
              <a:spcBef>
                <a:spcPts val="0"/>
              </a:spcBef>
              <a:spcAft>
                <a:spcPts val="0"/>
              </a:spcAft>
              <a:buClr>
                <a:schemeClr val="dk1"/>
              </a:buClr>
              <a:buSzPts val="900"/>
              <a:buFont typeface="Montserrat"/>
              <a:buNone/>
              <a:defRPr sz="900">
                <a:solidFill>
                  <a:schemeClr val="dk1"/>
                </a:solidFill>
              </a:defRPr>
            </a:lvl9pPr>
          </a:lstStyle>
          <a:p>
            <a:endParaRPr/>
          </a:p>
        </p:txBody>
      </p:sp>
      <p:sp>
        <p:nvSpPr>
          <p:cNvPr id="161" name="Google Shape;161;p15"/>
          <p:cNvSpPr txBox="1">
            <a:spLocks noGrp="1"/>
          </p:cNvSpPr>
          <p:nvPr>
            <p:ph type="title" idx="4"/>
          </p:nvPr>
        </p:nvSpPr>
        <p:spPr>
          <a:xfrm>
            <a:off x="4718600" y="3522983"/>
            <a:ext cx="1899300" cy="714900"/>
          </a:xfrm>
          <a:prstGeom prst="rect">
            <a:avLst/>
          </a:prstGeom>
        </p:spPr>
        <p:txBody>
          <a:bodyPr spcFirstLastPara="1" wrap="square" lIns="0" tIns="0" rIns="0" bIns="0" anchor="t" anchorCtr="0">
            <a:spAutoFit/>
          </a:bodyPr>
          <a:lstStyle>
            <a:lvl1pPr lvl="0" algn="ctr">
              <a:spcBef>
                <a:spcPts val="0"/>
              </a:spcBef>
              <a:spcAft>
                <a:spcPts val="0"/>
              </a:spcAft>
              <a:buNone/>
              <a:defRPr>
                <a:solidFill>
                  <a:schemeClr val="lt2"/>
                </a:solidFill>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162" name="Google Shape;162;p15"/>
          <p:cNvSpPr txBox="1">
            <a:spLocks noGrp="1"/>
          </p:cNvSpPr>
          <p:nvPr>
            <p:ph type="subTitle" idx="5"/>
          </p:nvPr>
        </p:nvSpPr>
        <p:spPr>
          <a:xfrm>
            <a:off x="5065250" y="4178725"/>
            <a:ext cx="1206000" cy="275700"/>
          </a:xfrm>
          <a:prstGeom prst="rect">
            <a:avLst/>
          </a:prstGeom>
        </p:spPr>
        <p:txBody>
          <a:bodyPr spcFirstLastPara="1" wrap="square" lIns="0" tIns="0" rIns="0" bIns="0" anchor="t" anchorCtr="0">
            <a:noAutofit/>
          </a:bodyPr>
          <a:lstStyle>
            <a:lvl1pPr lvl="0" algn="ctr">
              <a:spcBef>
                <a:spcPts val="0"/>
              </a:spcBef>
              <a:spcAft>
                <a:spcPts val="0"/>
              </a:spcAft>
              <a:buNone/>
              <a:defRPr sz="900"/>
            </a:lvl1pPr>
            <a:lvl2pPr lvl="1">
              <a:spcBef>
                <a:spcPts val="0"/>
              </a:spcBef>
              <a:spcAft>
                <a:spcPts val="0"/>
              </a:spcAft>
              <a:buClr>
                <a:schemeClr val="dk1"/>
              </a:buClr>
              <a:buSzPts val="900"/>
              <a:buFont typeface="Montserrat"/>
              <a:buNone/>
              <a:defRPr sz="900">
                <a:solidFill>
                  <a:schemeClr val="dk1"/>
                </a:solidFill>
              </a:defRPr>
            </a:lvl2pPr>
            <a:lvl3pPr lvl="2">
              <a:spcBef>
                <a:spcPts val="0"/>
              </a:spcBef>
              <a:spcAft>
                <a:spcPts val="0"/>
              </a:spcAft>
              <a:buClr>
                <a:schemeClr val="dk1"/>
              </a:buClr>
              <a:buSzPts val="900"/>
              <a:buFont typeface="Montserrat"/>
              <a:buNone/>
              <a:defRPr sz="900">
                <a:solidFill>
                  <a:schemeClr val="dk1"/>
                </a:solidFill>
              </a:defRPr>
            </a:lvl3pPr>
            <a:lvl4pPr lvl="3">
              <a:spcBef>
                <a:spcPts val="0"/>
              </a:spcBef>
              <a:spcAft>
                <a:spcPts val="0"/>
              </a:spcAft>
              <a:buClr>
                <a:schemeClr val="dk1"/>
              </a:buClr>
              <a:buSzPts val="900"/>
              <a:buFont typeface="Montserrat"/>
              <a:buNone/>
              <a:defRPr sz="900">
                <a:solidFill>
                  <a:schemeClr val="dk1"/>
                </a:solidFill>
              </a:defRPr>
            </a:lvl4pPr>
            <a:lvl5pPr lvl="4">
              <a:spcBef>
                <a:spcPts val="0"/>
              </a:spcBef>
              <a:spcAft>
                <a:spcPts val="0"/>
              </a:spcAft>
              <a:buClr>
                <a:schemeClr val="dk1"/>
              </a:buClr>
              <a:buSzPts val="900"/>
              <a:buFont typeface="Montserrat"/>
              <a:buNone/>
              <a:defRPr sz="900">
                <a:solidFill>
                  <a:schemeClr val="dk1"/>
                </a:solidFill>
              </a:defRPr>
            </a:lvl5pPr>
            <a:lvl6pPr lvl="5">
              <a:spcBef>
                <a:spcPts val="0"/>
              </a:spcBef>
              <a:spcAft>
                <a:spcPts val="0"/>
              </a:spcAft>
              <a:buClr>
                <a:schemeClr val="dk1"/>
              </a:buClr>
              <a:buSzPts val="900"/>
              <a:buFont typeface="Montserrat"/>
              <a:buNone/>
              <a:defRPr sz="900">
                <a:solidFill>
                  <a:schemeClr val="dk1"/>
                </a:solidFill>
              </a:defRPr>
            </a:lvl6pPr>
            <a:lvl7pPr lvl="6">
              <a:spcBef>
                <a:spcPts val="0"/>
              </a:spcBef>
              <a:spcAft>
                <a:spcPts val="0"/>
              </a:spcAft>
              <a:buClr>
                <a:schemeClr val="dk1"/>
              </a:buClr>
              <a:buSzPts val="900"/>
              <a:buFont typeface="Montserrat"/>
              <a:buNone/>
              <a:defRPr sz="900">
                <a:solidFill>
                  <a:schemeClr val="dk1"/>
                </a:solidFill>
              </a:defRPr>
            </a:lvl7pPr>
            <a:lvl8pPr lvl="7">
              <a:spcBef>
                <a:spcPts val="0"/>
              </a:spcBef>
              <a:spcAft>
                <a:spcPts val="0"/>
              </a:spcAft>
              <a:buClr>
                <a:schemeClr val="dk1"/>
              </a:buClr>
              <a:buSzPts val="900"/>
              <a:buFont typeface="Montserrat"/>
              <a:buNone/>
              <a:defRPr sz="900">
                <a:solidFill>
                  <a:schemeClr val="dk1"/>
                </a:solidFill>
              </a:defRPr>
            </a:lvl8pPr>
            <a:lvl9pPr lvl="8">
              <a:spcBef>
                <a:spcPts val="0"/>
              </a:spcBef>
              <a:spcAft>
                <a:spcPts val="0"/>
              </a:spcAft>
              <a:buClr>
                <a:schemeClr val="dk1"/>
              </a:buClr>
              <a:buSzPts val="900"/>
              <a:buFont typeface="Montserrat"/>
              <a:buNone/>
              <a:defRPr sz="900">
                <a:solidFill>
                  <a:schemeClr val="dk1"/>
                </a:solidFill>
              </a:defRPr>
            </a:lvl9pPr>
          </a:lstStyle>
          <a:p>
            <a:endParaRPr/>
          </a:p>
        </p:txBody>
      </p:sp>
      <p:sp>
        <p:nvSpPr>
          <p:cNvPr id="163" name="Google Shape;163;p15"/>
          <p:cNvSpPr txBox="1">
            <a:spLocks noGrp="1"/>
          </p:cNvSpPr>
          <p:nvPr>
            <p:ph type="body" idx="6"/>
          </p:nvPr>
        </p:nvSpPr>
        <p:spPr>
          <a:xfrm>
            <a:off x="6880375" y="3231050"/>
            <a:ext cx="2030700" cy="6183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64" name="Google Shape;164;p15"/>
          <p:cNvSpPr txBox="1">
            <a:spLocks noGrp="1"/>
          </p:cNvSpPr>
          <p:nvPr>
            <p:ph type="subTitle" idx="7"/>
          </p:nvPr>
        </p:nvSpPr>
        <p:spPr>
          <a:xfrm>
            <a:off x="6880375" y="2984750"/>
            <a:ext cx="2030700" cy="246300"/>
          </a:xfrm>
          <a:prstGeom prst="rect">
            <a:avLst/>
          </a:prstGeom>
        </p:spPr>
        <p:txBody>
          <a:bodyPr spcFirstLastPara="1" wrap="square" lIns="0" tIns="0" rIns="0" bIns="0" anchor="t" anchorCtr="0">
            <a:noAutofit/>
          </a:bodyPr>
          <a:lstStyle>
            <a:lvl1pPr lvl="0" algn="l">
              <a:spcBef>
                <a:spcPts val="0"/>
              </a:spcBef>
              <a:spcAft>
                <a:spcPts val="0"/>
              </a:spcAft>
              <a:buNone/>
              <a:defRPr sz="1200">
                <a:latin typeface="Montserrat Medium"/>
                <a:ea typeface="Montserrat Medium"/>
                <a:cs typeface="Montserrat Medium"/>
                <a:sym typeface="Montserrat Medium"/>
              </a:defRPr>
            </a:lvl1pPr>
            <a:lvl2pPr lvl="1">
              <a:spcBef>
                <a:spcPts val="0"/>
              </a:spcBef>
              <a:spcAft>
                <a:spcPts val="0"/>
              </a:spcAft>
              <a:buClr>
                <a:schemeClr val="dk1"/>
              </a:buClr>
              <a:buSzPts val="900"/>
              <a:buFont typeface="Montserrat"/>
              <a:buNone/>
              <a:defRPr sz="900">
                <a:solidFill>
                  <a:schemeClr val="dk1"/>
                </a:solidFill>
              </a:defRPr>
            </a:lvl2pPr>
            <a:lvl3pPr lvl="2">
              <a:spcBef>
                <a:spcPts val="0"/>
              </a:spcBef>
              <a:spcAft>
                <a:spcPts val="0"/>
              </a:spcAft>
              <a:buClr>
                <a:schemeClr val="dk1"/>
              </a:buClr>
              <a:buSzPts val="900"/>
              <a:buFont typeface="Montserrat"/>
              <a:buNone/>
              <a:defRPr sz="900">
                <a:solidFill>
                  <a:schemeClr val="dk1"/>
                </a:solidFill>
              </a:defRPr>
            </a:lvl3pPr>
            <a:lvl4pPr lvl="3">
              <a:spcBef>
                <a:spcPts val="0"/>
              </a:spcBef>
              <a:spcAft>
                <a:spcPts val="0"/>
              </a:spcAft>
              <a:buClr>
                <a:schemeClr val="dk1"/>
              </a:buClr>
              <a:buSzPts val="900"/>
              <a:buFont typeface="Montserrat"/>
              <a:buNone/>
              <a:defRPr sz="900">
                <a:solidFill>
                  <a:schemeClr val="dk1"/>
                </a:solidFill>
              </a:defRPr>
            </a:lvl4pPr>
            <a:lvl5pPr lvl="4">
              <a:spcBef>
                <a:spcPts val="0"/>
              </a:spcBef>
              <a:spcAft>
                <a:spcPts val="0"/>
              </a:spcAft>
              <a:buClr>
                <a:schemeClr val="dk1"/>
              </a:buClr>
              <a:buSzPts val="900"/>
              <a:buFont typeface="Montserrat"/>
              <a:buNone/>
              <a:defRPr sz="900">
                <a:solidFill>
                  <a:schemeClr val="dk1"/>
                </a:solidFill>
              </a:defRPr>
            </a:lvl5pPr>
            <a:lvl6pPr lvl="5">
              <a:spcBef>
                <a:spcPts val="0"/>
              </a:spcBef>
              <a:spcAft>
                <a:spcPts val="0"/>
              </a:spcAft>
              <a:buClr>
                <a:schemeClr val="dk1"/>
              </a:buClr>
              <a:buSzPts val="900"/>
              <a:buFont typeface="Montserrat"/>
              <a:buNone/>
              <a:defRPr sz="900">
                <a:solidFill>
                  <a:schemeClr val="dk1"/>
                </a:solidFill>
              </a:defRPr>
            </a:lvl6pPr>
            <a:lvl7pPr lvl="6">
              <a:spcBef>
                <a:spcPts val="0"/>
              </a:spcBef>
              <a:spcAft>
                <a:spcPts val="0"/>
              </a:spcAft>
              <a:buClr>
                <a:schemeClr val="dk1"/>
              </a:buClr>
              <a:buSzPts val="900"/>
              <a:buFont typeface="Montserrat"/>
              <a:buNone/>
              <a:defRPr sz="900">
                <a:solidFill>
                  <a:schemeClr val="dk1"/>
                </a:solidFill>
              </a:defRPr>
            </a:lvl7pPr>
            <a:lvl8pPr lvl="7">
              <a:spcBef>
                <a:spcPts val="0"/>
              </a:spcBef>
              <a:spcAft>
                <a:spcPts val="0"/>
              </a:spcAft>
              <a:buClr>
                <a:schemeClr val="dk1"/>
              </a:buClr>
              <a:buSzPts val="900"/>
              <a:buFont typeface="Montserrat"/>
              <a:buNone/>
              <a:defRPr sz="900">
                <a:solidFill>
                  <a:schemeClr val="dk1"/>
                </a:solidFill>
              </a:defRPr>
            </a:lvl8pPr>
            <a:lvl9pPr lvl="8">
              <a:spcBef>
                <a:spcPts val="0"/>
              </a:spcBef>
              <a:spcAft>
                <a:spcPts val="0"/>
              </a:spcAft>
              <a:buClr>
                <a:schemeClr val="dk1"/>
              </a:buClr>
              <a:buSzPts val="900"/>
              <a:buFont typeface="Montserrat"/>
              <a:buNone/>
              <a:defRPr sz="900">
                <a:solidFill>
                  <a:schemeClr val="dk1"/>
                </a:solidFill>
              </a:defRPr>
            </a:lvl9pPr>
          </a:lstStyle>
          <a:p>
            <a:endParaRPr/>
          </a:p>
        </p:txBody>
      </p:sp>
      <p:sp>
        <p:nvSpPr>
          <p:cNvPr id="165" name="Google Shape;165;p15"/>
          <p:cNvSpPr txBox="1">
            <a:spLocks noGrp="1"/>
          </p:cNvSpPr>
          <p:nvPr>
            <p:ph type="subTitle" idx="8"/>
          </p:nvPr>
        </p:nvSpPr>
        <p:spPr>
          <a:xfrm>
            <a:off x="2274000" y="2984750"/>
            <a:ext cx="2030700" cy="246300"/>
          </a:xfrm>
          <a:prstGeom prst="rect">
            <a:avLst/>
          </a:prstGeom>
        </p:spPr>
        <p:txBody>
          <a:bodyPr spcFirstLastPara="1" wrap="square" lIns="0" tIns="0" rIns="0" bIns="0" anchor="t" anchorCtr="0">
            <a:noAutofit/>
          </a:bodyPr>
          <a:lstStyle>
            <a:lvl1pPr lvl="0" algn="l">
              <a:spcBef>
                <a:spcPts val="0"/>
              </a:spcBef>
              <a:spcAft>
                <a:spcPts val="0"/>
              </a:spcAft>
              <a:buNone/>
              <a:defRPr sz="1200">
                <a:latin typeface="Montserrat Medium"/>
                <a:ea typeface="Montserrat Medium"/>
                <a:cs typeface="Montserrat Medium"/>
                <a:sym typeface="Montserrat Medium"/>
              </a:defRPr>
            </a:lvl1pPr>
            <a:lvl2pPr lvl="1">
              <a:spcBef>
                <a:spcPts val="0"/>
              </a:spcBef>
              <a:spcAft>
                <a:spcPts val="0"/>
              </a:spcAft>
              <a:buClr>
                <a:schemeClr val="dk1"/>
              </a:buClr>
              <a:buSzPts val="900"/>
              <a:buFont typeface="Montserrat"/>
              <a:buNone/>
              <a:defRPr sz="900">
                <a:solidFill>
                  <a:schemeClr val="dk1"/>
                </a:solidFill>
              </a:defRPr>
            </a:lvl2pPr>
            <a:lvl3pPr lvl="2">
              <a:spcBef>
                <a:spcPts val="0"/>
              </a:spcBef>
              <a:spcAft>
                <a:spcPts val="0"/>
              </a:spcAft>
              <a:buClr>
                <a:schemeClr val="dk1"/>
              </a:buClr>
              <a:buSzPts val="900"/>
              <a:buFont typeface="Montserrat"/>
              <a:buNone/>
              <a:defRPr sz="900">
                <a:solidFill>
                  <a:schemeClr val="dk1"/>
                </a:solidFill>
              </a:defRPr>
            </a:lvl3pPr>
            <a:lvl4pPr lvl="3">
              <a:spcBef>
                <a:spcPts val="0"/>
              </a:spcBef>
              <a:spcAft>
                <a:spcPts val="0"/>
              </a:spcAft>
              <a:buClr>
                <a:schemeClr val="dk1"/>
              </a:buClr>
              <a:buSzPts val="900"/>
              <a:buFont typeface="Montserrat"/>
              <a:buNone/>
              <a:defRPr sz="900">
                <a:solidFill>
                  <a:schemeClr val="dk1"/>
                </a:solidFill>
              </a:defRPr>
            </a:lvl4pPr>
            <a:lvl5pPr lvl="4">
              <a:spcBef>
                <a:spcPts val="0"/>
              </a:spcBef>
              <a:spcAft>
                <a:spcPts val="0"/>
              </a:spcAft>
              <a:buClr>
                <a:schemeClr val="dk1"/>
              </a:buClr>
              <a:buSzPts val="900"/>
              <a:buFont typeface="Montserrat"/>
              <a:buNone/>
              <a:defRPr sz="900">
                <a:solidFill>
                  <a:schemeClr val="dk1"/>
                </a:solidFill>
              </a:defRPr>
            </a:lvl5pPr>
            <a:lvl6pPr lvl="5">
              <a:spcBef>
                <a:spcPts val="0"/>
              </a:spcBef>
              <a:spcAft>
                <a:spcPts val="0"/>
              </a:spcAft>
              <a:buClr>
                <a:schemeClr val="dk1"/>
              </a:buClr>
              <a:buSzPts val="900"/>
              <a:buFont typeface="Montserrat"/>
              <a:buNone/>
              <a:defRPr sz="900">
                <a:solidFill>
                  <a:schemeClr val="dk1"/>
                </a:solidFill>
              </a:defRPr>
            </a:lvl6pPr>
            <a:lvl7pPr lvl="6">
              <a:spcBef>
                <a:spcPts val="0"/>
              </a:spcBef>
              <a:spcAft>
                <a:spcPts val="0"/>
              </a:spcAft>
              <a:buClr>
                <a:schemeClr val="dk1"/>
              </a:buClr>
              <a:buSzPts val="900"/>
              <a:buFont typeface="Montserrat"/>
              <a:buNone/>
              <a:defRPr sz="900">
                <a:solidFill>
                  <a:schemeClr val="dk1"/>
                </a:solidFill>
              </a:defRPr>
            </a:lvl7pPr>
            <a:lvl8pPr lvl="7">
              <a:spcBef>
                <a:spcPts val="0"/>
              </a:spcBef>
              <a:spcAft>
                <a:spcPts val="0"/>
              </a:spcAft>
              <a:buClr>
                <a:schemeClr val="dk1"/>
              </a:buClr>
              <a:buSzPts val="900"/>
              <a:buFont typeface="Montserrat"/>
              <a:buNone/>
              <a:defRPr sz="900">
                <a:solidFill>
                  <a:schemeClr val="dk1"/>
                </a:solidFill>
              </a:defRPr>
            </a:lvl8pPr>
            <a:lvl9pPr lvl="8">
              <a:spcBef>
                <a:spcPts val="0"/>
              </a:spcBef>
              <a:spcAft>
                <a:spcPts val="0"/>
              </a:spcAft>
              <a:buClr>
                <a:schemeClr val="dk1"/>
              </a:buClr>
              <a:buSzPts val="900"/>
              <a:buFont typeface="Montserrat"/>
              <a:buNone/>
              <a:defRPr sz="900">
                <a:solidFill>
                  <a:schemeClr val="dk1"/>
                </a:solidFill>
              </a:defRPr>
            </a:lvl9pPr>
          </a:lstStyle>
          <a:p>
            <a:endParaRPr/>
          </a:p>
        </p:txBody>
      </p:sp>
      <p:sp>
        <p:nvSpPr>
          <p:cNvPr id="166" name="Google Shape;166;p15"/>
          <p:cNvSpPr txBox="1">
            <a:spLocks noGrp="1"/>
          </p:cNvSpPr>
          <p:nvPr>
            <p:ph type="body" idx="9"/>
          </p:nvPr>
        </p:nvSpPr>
        <p:spPr>
          <a:xfrm>
            <a:off x="2274000" y="3231050"/>
            <a:ext cx="2030700" cy="6183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ub-section 9">
  <p:cSld name="BLANK_1_1_1_1_1_1_1_1_1_1_1_2_1_6">
    <p:bg>
      <p:bgPr>
        <a:solidFill>
          <a:schemeClr val="lt1"/>
        </a:solidFill>
        <a:effectLst/>
      </p:bgPr>
    </p:bg>
    <p:spTree>
      <p:nvGrpSpPr>
        <p:cNvPr id="1" name="Shape 167"/>
        <p:cNvGrpSpPr/>
        <p:nvPr/>
      </p:nvGrpSpPr>
      <p:grpSpPr>
        <a:xfrm>
          <a:off x="0" y="0"/>
          <a:ext cx="0" cy="0"/>
          <a:chOff x="0" y="0"/>
          <a:chExt cx="0" cy="0"/>
        </a:xfrm>
      </p:grpSpPr>
      <p:sp>
        <p:nvSpPr>
          <p:cNvPr id="168" name="Google Shape;168;p16"/>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69" name="Google Shape;169;p16"/>
          <p:cNvSpPr txBox="1">
            <a:spLocks noGrp="1"/>
          </p:cNvSpPr>
          <p:nvPr>
            <p:ph type="body" idx="1"/>
          </p:nvPr>
        </p:nvSpPr>
        <p:spPr>
          <a:xfrm>
            <a:off x="422609" y="4243800"/>
            <a:ext cx="17286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70" name="Google Shape;170;p16"/>
          <p:cNvSpPr txBox="1">
            <a:spLocks noGrp="1"/>
          </p:cNvSpPr>
          <p:nvPr>
            <p:ph type="body" idx="2"/>
          </p:nvPr>
        </p:nvSpPr>
        <p:spPr>
          <a:xfrm>
            <a:off x="2614838" y="4243800"/>
            <a:ext cx="17286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71" name="Google Shape;171;p16"/>
          <p:cNvSpPr txBox="1">
            <a:spLocks noGrp="1"/>
          </p:cNvSpPr>
          <p:nvPr>
            <p:ph type="body" idx="3"/>
          </p:nvPr>
        </p:nvSpPr>
        <p:spPr>
          <a:xfrm>
            <a:off x="4785550" y="4243800"/>
            <a:ext cx="17286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72" name="Google Shape;172;p16"/>
          <p:cNvSpPr txBox="1">
            <a:spLocks noGrp="1"/>
          </p:cNvSpPr>
          <p:nvPr>
            <p:ph type="body" idx="4"/>
          </p:nvPr>
        </p:nvSpPr>
        <p:spPr>
          <a:xfrm>
            <a:off x="6956263" y="4243800"/>
            <a:ext cx="1728600" cy="457200"/>
          </a:xfrm>
          <a:prstGeom prst="rect">
            <a:avLst/>
          </a:prstGeom>
        </p:spPr>
        <p:txBody>
          <a:bodyPr spcFirstLastPara="1" wrap="square" lIns="0" tIns="0" rIns="0" bIns="0" anchor="b" anchorCtr="0">
            <a:no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73" name="Google Shape;173;p16"/>
          <p:cNvSpPr txBox="1">
            <a:spLocks noGrp="1"/>
          </p:cNvSpPr>
          <p:nvPr>
            <p:ph type="title"/>
          </p:nvPr>
        </p:nvSpPr>
        <p:spPr>
          <a:xfrm>
            <a:off x="422609" y="3094675"/>
            <a:ext cx="1728600" cy="369300"/>
          </a:xfrm>
          <a:prstGeom prst="rect">
            <a:avLst/>
          </a:prstGeom>
        </p:spPr>
        <p:txBody>
          <a:bodyPr spcFirstLastPara="1" wrap="square" lIns="0" tIns="0" rIns="0" bIns="0" anchor="t" anchorCtr="0">
            <a:spAutoFit/>
          </a:bodyPr>
          <a:lstStyle>
            <a:lvl1pPr lvl="0">
              <a:spcBef>
                <a:spcPts val="0"/>
              </a:spcBef>
              <a:spcAft>
                <a:spcPts val="0"/>
              </a:spcAft>
              <a:buNone/>
              <a:defRPr sz="36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4" name="Google Shape;174;p16"/>
          <p:cNvSpPr txBox="1">
            <a:spLocks noGrp="1"/>
          </p:cNvSpPr>
          <p:nvPr>
            <p:ph type="title" idx="5"/>
          </p:nvPr>
        </p:nvSpPr>
        <p:spPr>
          <a:xfrm>
            <a:off x="2614838" y="3094675"/>
            <a:ext cx="1728600" cy="369300"/>
          </a:xfrm>
          <a:prstGeom prst="rect">
            <a:avLst/>
          </a:prstGeom>
        </p:spPr>
        <p:txBody>
          <a:bodyPr spcFirstLastPara="1" wrap="square" lIns="0" tIns="0" rIns="0" bIns="0" anchor="t" anchorCtr="0">
            <a:spAutoFit/>
          </a:bodyPr>
          <a:lstStyle>
            <a:lvl1pPr lvl="0">
              <a:spcBef>
                <a:spcPts val="0"/>
              </a:spcBef>
              <a:spcAft>
                <a:spcPts val="0"/>
              </a:spcAft>
              <a:buNone/>
              <a:defRPr sz="36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5" name="Google Shape;175;p16"/>
          <p:cNvSpPr txBox="1">
            <a:spLocks noGrp="1"/>
          </p:cNvSpPr>
          <p:nvPr>
            <p:ph type="title" idx="6"/>
          </p:nvPr>
        </p:nvSpPr>
        <p:spPr>
          <a:xfrm>
            <a:off x="4785550" y="3094675"/>
            <a:ext cx="1728600" cy="369300"/>
          </a:xfrm>
          <a:prstGeom prst="rect">
            <a:avLst/>
          </a:prstGeom>
        </p:spPr>
        <p:txBody>
          <a:bodyPr spcFirstLastPara="1" wrap="square" lIns="91425" tIns="91425" rIns="91425" bIns="91425" anchor="t" anchorCtr="0">
            <a:spAutoFit/>
          </a:bodyPr>
          <a:lstStyle>
            <a:lvl1pPr lvl="0">
              <a:spcBef>
                <a:spcPts val="0"/>
              </a:spcBef>
              <a:spcAft>
                <a:spcPts val="0"/>
              </a:spcAft>
              <a:buNone/>
              <a:defRPr sz="36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6" name="Google Shape;176;p16"/>
          <p:cNvSpPr txBox="1">
            <a:spLocks noGrp="1"/>
          </p:cNvSpPr>
          <p:nvPr>
            <p:ph type="title" idx="7"/>
          </p:nvPr>
        </p:nvSpPr>
        <p:spPr>
          <a:xfrm>
            <a:off x="6956263" y="3094675"/>
            <a:ext cx="1728600" cy="369300"/>
          </a:xfrm>
          <a:prstGeom prst="rect">
            <a:avLst/>
          </a:prstGeom>
        </p:spPr>
        <p:txBody>
          <a:bodyPr spcFirstLastPara="1" wrap="square" lIns="0" tIns="0" rIns="0" bIns="0" anchor="t" anchorCtr="0">
            <a:spAutoFit/>
          </a:bodyPr>
          <a:lstStyle>
            <a:lvl1pPr lvl="0">
              <a:spcBef>
                <a:spcPts val="0"/>
              </a:spcBef>
              <a:spcAft>
                <a:spcPts val="0"/>
              </a:spcAft>
              <a:buNone/>
              <a:defRPr sz="36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7" name="Google Shape;177;p16"/>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8" name="Google Shape;178;p16"/>
          <p:cNvSpPr txBox="1">
            <a:spLocks noGrp="1"/>
          </p:cNvSpPr>
          <p:nvPr>
            <p:ph type="title" idx="8"/>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9" name="Google Shape;179;p16"/>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80" name="Google Shape;180;p16"/>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81" name="Google Shape;181;p16"/>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182" name="Google Shape;182;p16"/>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cxnSp>
        <p:nvCxnSpPr>
          <p:cNvPr id="183" name="Google Shape;183;p16"/>
          <p:cNvCxnSpPr>
            <a:stCxn id="182" idx="7"/>
            <a:endCxn id="179" idx="7"/>
          </p:cNvCxnSpPr>
          <p:nvPr/>
        </p:nvCxnSpPr>
        <p:spPr>
          <a:xfrm rot="10800000">
            <a:off x="8206169" y="96334"/>
            <a:ext cx="550500" cy="668700"/>
          </a:xfrm>
          <a:prstGeom prst="straightConnector1">
            <a:avLst/>
          </a:prstGeom>
          <a:noFill/>
          <a:ln w="9525" cap="flat" cmpd="sng">
            <a:solidFill>
              <a:schemeClr val="dk1"/>
            </a:solidFill>
            <a:prstDash val="solid"/>
            <a:round/>
            <a:headEnd type="none" w="med" len="med"/>
            <a:tailEnd type="none" w="med" len="med"/>
          </a:ln>
        </p:spPr>
      </p:cxnSp>
      <p:cxnSp>
        <p:nvCxnSpPr>
          <p:cNvPr id="184" name="Google Shape;184;p16"/>
          <p:cNvCxnSpPr>
            <a:stCxn id="182" idx="4"/>
          </p:cNvCxnSpPr>
          <p:nvPr/>
        </p:nvCxnSpPr>
        <p:spPr>
          <a:xfrm flipH="1">
            <a:off x="7517364" y="845439"/>
            <a:ext cx="1206000" cy="369600"/>
          </a:xfrm>
          <a:prstGeom prst="straightConnector1">
            <a:avLst/>
          </a:prstGeom>
          <a:noFill/>
          <a:ln w="9525" cap="flat" cmpd="sng">
            <a:solidFill>
              <a:schemeClr val="dk1"/>
            </a:solidFill>
            <a:prstDash val="solid"/>
            <a:round/>
            <a:headEnd type="none" w="med" len="med"/>
            <a:tailEnd type="none" w="med" len="med"/>
          </a:ln>
        </p:spPr>
      </p:cxnSp>
      <p:cxnSp>
        <p:nvCxnSpPr>
          <p:cNvPr id="185" name="Google Shape;185;p16"/>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med" len="med"/>
            <a:tailEnd type="none" w="med" len="med"/>
          </a:ln>
        </p:spPr>
      </p:cxnSp>
      <p:sp>
        <p:nvSpPr>
          <p:cNvPr id="186" name="Google Shape;186;p16"/>
          <p:cNvSpPr txBox="1">
            <a:spLocks noGrp="1"/>
          </p:cNvSpPr>
          <p:nvPr>
            <p:ph type="body" idx="9"/>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ub-section 4 content display">
  <p:cSld name="BLANK_1_1_1_1_1_1_1_1_1_1_1_2_1_2_1">
    <p:spTree>
      <p:nvGrpSpPr>
        <p:cNvPr id="1" name="Shape 187"/>
        <p:cNvGrpSpPr/>
        <p:nvPr/>
      </p:nvGrpSpPr>
      <p:grpSpPr>
        <a:xfrm>
          <a:off x="0" y="0"/>
          <a:ext cx="0" cy="0"/>
          <a:chOff x="0" y="0"/>
          <a:chExt cx="0" cy="0"/>
        </a:xfrm>
      </p:grpSpPr>
      <p:sp>
        <p:nvSpPr>
          <p:cNvPr id="188" name="Google Shape;188;p17"/>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cxnSp>
        <p:nvCxnSpPr>
          <p:cNvPr id="189" name="Google Shape;189;p17"/>
          <p:cNvCxnSpPr/>
          <p:nvPr/>
        </p:nvCxnSpPr>
        <p:spPr>
          <a:xfrm>
            <a:off x="0" y="1218975"/>
            <a:ext cx="9144000" cy="0"/>
          </a:xfrm>
          <a:prstGeom prst="straightConnector1">
            <a:avLst/>
          </a:prstGeom>
          <a:noFill/>
          <a:ln w="9525" cap="flat" cmpd="sng">
            <a:solidFill>
              <a:schemeClr val="dk1"/>
            </a:solidFill>
            <a:prstDash val="solid"/>
            <a:round/>
            <a:headEnd type="none" w="med" len="med"/>
            <a:tailEnd type="none" w="med" len="med"/>
          </a:ln>
        </p:spPr>
      </p:cxnSp>
      <p:sp>
        <p:nvSpPr>
          <p:cNvPr id="190" name="Google Shape;190;p17"/>
          <p:cNvSpPr txBox="1">
            <a:spLocks noGrp="1"/>
          </p:cNvSpPr>
          <p:nvPr>
            <p:ph type="body" idx="1"/>
          </p:nvPr>
        </p:nvSpPr>
        <p:spPr>
          <a:xfrm>
            <a:off x="255975" y="1547275"/>
            <a:ext cx="3639600" cy="6183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191" name="Google Shape;191;p17"/>
          <p:cNvSpPr txBox="1">
            <a:spLocks noGrp="1"/>
          </p:cNvSpPr>
          <p:nvPr>
            <p:ph type="body" idx="2"/>
          </p:nvPr>
        </p:nvSpPr>
        <p:spPr>
          <a:xfrm>
            <a:off x="4882425" y="1547275"/>
            <a:ext cx="3639600" cy="6183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92" name="Google Shape;192;p17"/>
          <p:cNvSpPr txBox="1">
            <a:spLocks noGrp="1"/>
          </p:cNvSpPr>
          <p:nvPr>
            <p:ph type="body" idx="3"/>
          </p:nvPr>
        </p:nvSpPr>
        <p:spPr>
          <a:xfrm>
            <a:off x="3582350" y="3224900"/>
            <a:ext cx="3639600" cy="16581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193" name="Google Shape;193;p17"/>
          <p:cNvSpPr txBox="1">
            <a:spLocks noGrp="1"/>
          </p:cNvSpPr>
          <p:nvPr>
            <p:ph type="subTitle" idx="4"/>
          </p:nvPr>
        </p:nvSpPr>
        <p:spPr>
          <a:xfrm>
            <a:off x="3582350" y="2987900"/>
            <a:ext cx="3639600" cy="1641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194" name="Google Shape;194;p17"/>
          <p:cNvSpPr>
            <a:spLocks noGrp="1"/>
          </p:cNvSpPr>
          <p:nvPr>
            <p:ph type="pic" idx="5"/>
          </p:nvPr>
        </p:nvSpPr>
        <p:spPr>
          <a:xfrm>
            <a:off x="256025" y="2987900"/>
            <a:ext cx="3176400" cy="1904400"/>
          </a:xfrm>
          <a:prstGeom prst="rect">
            <a:avLst/>
          </a:prstGeom>
          <a:noFill/>
          <a:ln>
            <a:noFill/>
          </a:ln>
        </p:spPr>
      </p:sp>
      <p:sp>
        <p:nvSpPr>
          <p:cNvPr id="195" name="Google Shape;195;p17"/>
          <p:cNvSpPr txBox="1">
            <a:spLocks noGrp="1"/>
          </p:cNvSpPr>
          <p:nvPr>
            <p:ph type="subTitle" idx="6"/>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SzPts val="800"/>
              <a:buFont typeface="Montserrat"/>
              <a:buNone/>
              <a:defRPr/>
            </a:lvl1pPr>
            <a:lvl2pPr lvl="1">
              <a:spcBef>
                <a:spcPts val="0"/>
              </a:spcBef>
              <a:spcAft>
                <a:spcPts val="0"/>
              </a:spcAft>
              <a:buSzPts val="800"/>
              <a:buFont typeface="Montserrat"/>
              <a:buNone/>
              <a:defRPr/>
            </a:lvl2pPr>
            <a:lvl3pPr lvl="2">
              <a:spcBef>
                <a:spcPts val="0"/>
              </a:spcBef>
              <a:spcAft>
                <a:spcPts val="0"/>
              </a:spcAft>
              <a:buSzPts val="800"/>
              <a:buFont typeface="Montserrat"/>
              <a:buNone/>
              <a:defRPr/>
            </a:lvl3pPr>
            <a:lvl4pPr lvl="3">
              <a:spcBef>
                <a:spcPts val="0"/>
              </a:spcBef>
              <a:spcAft>
                <a:spcPts val="0"/>
              </a:spcAft>
              <a:buSzPts val="800"/>
              <a:buFont typeface="Montserrat"/>
              <a:buNone/>
              <a:defRPr/>
            </a:lvl4pPr>
            <a:lvl5pPr lvl="4">
              <a:spcBef>
                <a:spcPts val="0"/>
              </a:spcBef>
              <a:spcAft>
                <a:spcPts val="0"/>
              </a:spcAft>
              <a:buSzPts val="800"/>
              <a:buFont typeface="Montserrat"/>
              <a:buNone/>
              <a:defRPr/>
            </a:lvl5pPr>
            <a:lvl6pPr lvl="5">
              <a:spcBef>
                <a:spcPts val="0"/>
              </a:spcBef>
              <a:spcAft>
                <a:spcPts val="0"/>
              </a:spcAft>
              <a:buSzPts val="800"/>
              <a:buFont typeface="Montserrat"/>
              <a:buNone/>
              <a:defRPr/>
            </a:lvl6pPr>
            <a:lvl7pPr lvl="6">
              <a:spcBef>
                <a:spcPts val="0"/>
              </a:spcBef>
              <a:spcAft>
                <a:spcPts val="0"/>
              </a:spcAft>
              <a:buSzPts val="800"/>
              <a:buFont typeface="Montserrat"/>
              <a:buNone/>
              <a:defRPr/>
            </a:lvl7pPr>
            <a:lvl8pPr lvl="7">
              <a:spcBef>
                <a:spcPts val="0"/>
              </a:spcBef>
              <a:spcAft>
                <a:spcPts val="0"/>
              </a:spcAft>
              <a:buSzPts val="800"/>
              <a:buFont typeface="Montserrat"/>
              <a:buNone/>
              <a:defRPr/>
            </a:lvl8pPr>
            <a:lvl9pPr lvl="8">
              <a:spcBef>
                <a:spcPts val="0"/>
              </a:spcBef>
              <a:spcAft>
                <a:spcPts val="0"/>
              </a:spcAft>
              <a:buSzPts val="800"/>
              <a:buFont typeface="Montserrat"/>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ntent display with image">
  <p:cSld name="BLANK_1_1_1_1_1_1_1_1_1_1_1_2_1_2_1_1">
    <p:bg>
      <p:bgPr>
        <a:solidFill>
          <a:schemeClr val="lt1"/>
        </a:solidFill>
        <a:effectLst/>
      </p:bgPr>
    </p:bg>
    <p:spTree>
      <p:nvGrpSpPr>
        <p:cNvPr id="1" name="Shape 196"/>
        <p:cNvGrpSpPr/>
        <p:nvPr/>
      </p:nvGrpSpPr>
      <p:grpSpPr>
        <a:xfrm>
          <a:off x="0" y="0"/>
          <a:ext cx="0" cy="0"/>
          <a:chOff x="0" y="0"/>
          <a:chExt cx="0" cy="0"/>
        </a:xfrm>
      </p:grpSpPr>
      <p:sp>
        <p:nvSpPr>
          <p:cNvPr id="197" name="Google Shape;197;p18"/>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98" name="Google Shape;198;p18"/>
          <p:cNvSpPr>
            <a:spLocks noGrp="1"/>
          </p:cNvSpPr>
          <p:nvPr>
            <p:ph type="pic" idx="2"/>
          </p:nvPr>
        </p:nvSpPr>
        <p:spPr>
          <a:xfrm>
            <a:off x="6565675" y="6375"/>
            <a:ext cx="2578200" cy="5143500"/>
          </a:xfrm>
          <a:prstGeom prst="rect">
            <a:avLst/>
          </a:prstGeom>
          <a:noFill/>
          <a:ln>
            <a:noFill/>
          </a:ln>
        </p:spPr>
      </p:sp>
      <p:sp>
        <p:nvSpPr>
          <p:cNvPr id="199" name="Google Shape;199;p18"/>
          <p:cNvSpPr txBox="1">
            <a:spLocks noGrp="1"/>
          </p:cNvSpPr>
          <p:nvPr>
            <p:ph type="body" idx="1"/>
          </p:nvPr>
        </p:nvSpPr>
        <p:spPr>
          <a:xfrm>
            <a:off x="256600" y="1672900"/>
            <a:ext cx="1881600" cy="7758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200" name="Google Shape;200;p18"/>
          <p:cNvSpPr txBox="1">
            <a:spLocks noGrp="1"/>
          </p:cNvSpPr>
          <p:nvPr>
            <p:ph type="title" idx="3"/>
          </p:nvPr>
        </p:nvSpPr>
        <p:spPr>
          <a:xfrm>
            <a:off x="256600" y="1383825"/>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
        <p:nvSpPr>
          <p:cNvPr id="201" name="Google Shape;201;p18"/>
          <p:cNvSpPr txBox="1">
            <a:spLocks noGrp="1"/>
          </p:cNvSpPr>
          <p:nvPr>
            <p:ph type="body" idx="4"/>
          </p:nvPr>
        </p:nvSpPr>
        <p:spPr>
          <a:xfrm>
            <a:off x="256600" y="3630275"/>
            <a:ext cx="1881600" cy="7758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02" name="Google Shape;202;p18"/>
          <p:cNvSpPr txBox="1">
            <a:spLocks noGrp="1"/>
          </p:cNvSpPr>
          <p:nvPr>
            <p:ph type="title" idx="5"/>
          </p:nvPr>
        </p:nvSpPr>
        <p:spPr>
          <a:xfrm>
            <a:off x="256600" y="3341200"/>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
        <p:nvSpPr>
          <p:cNvPr id="203" name="Google Shape;203;p18"/>
          <p:cNvSpPr txBox="1">
            <a:spLocks noGrp="1"/>
          </p:cNvSpPr>
          <p:nvPr>
            <p:ph type="body" idx="6"/>
          </p:nvPr>
        </p:nvSpPr>
        <p:spPr>
          <a:xfrm>
            <a:off x="2582375" y="1672900"/>
            <a:ext cx="1881600" cy="7758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04" name="Google Shape;204;p18"/>
          <p:cNvSpPr txBox="1">
            <a:spLocks noGrp="1"/>
          </p:cNvSpPr>
          <p:nvPr>
            <p:ph type="title" idx="7"/>
          </p:nvPr>
        </p:nvSpPr>
        <p:spPr>
          <a:xfrm>
            <a:off x="2582375" y="1383825"/>
            <a:ext cx="1881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1200">
                <a:latin typeface="Montserrat"/>
                <a:ea typeface="Montserrat"/>
                <a:cs typeface="Montserrat"/>
                <a:sym typeface="Montserrat"/>
              </a:defRPr>
            </a:lvl1pPr>
            <a:lvl2pPr lvl="1">
              <a:lnSpc>
                <a:spcPct val="115000"/>
              </a:lnSpc>
              <a:spcBef>
                <a:spcPts val="0"/>
              </a:spcBef>
              <a:spcAft>
                <a:spcPts val="0"/>
              </a:spcAft>
              <a:buNone/>
              <a:defRPr sz="1200">
                <a:latin typeface="Montserrat"/>
                <a:ea typeface="Montserrat"/>
                <a:cs typeface="Montserrat"/>
                <a:sym typeface="Montserrat"/>
              </a:defRPr>
            </a:lvl2pPr>
            <a:lvl3pPr lvl="2">
              <a:lnSpc>
                <a:spcPct val="115000"/>
              </a:lnSpc>
              <a:spcBef>
                <a:spcPts val="0"/>
              </a:spcBef>
              <a:spcAft>
                <a:spcPts val="0"/>
              </a:spcAft>
              <a:buNone/>
              <a:defRPr sz="1200">
                <a:latin typeface="Montserrat"/>
                <a:ea typeface="Montserrat"/>
                <a:cs typeface="Montserrat"/>
                <a:sym typeface="Montserrat"/>
              </a:defRPr>
            </a:lvl3pPr>
            <a:lvl4pPr lvl="3">
              <a:lnSpc>
                <a:spcPct val="115000"/>
              </a:lnSpc>
              <a:spcBef>
                <a:spcPts val="0"/>
              </a:spcBef>
              <a:spcAft>
                <a:spcPts val="0"/>
              </a:spcAft>
              <a:buNone/>
              <a:defRPr sz="1200">
                <a:latin typeface="Montserrat"/>
                <a:ea typeface="Montserrat"/>
                <a:cs typeface="Montserrat"/>
                <a:sym typeface="Montserrat"/>
              </a:defRPr>
            </a:lvl4pPr>
            <a:lvl5pPr lvl="4">
              <a:lnSpc>
                <a:spcPct val="115000"/>
              </a:lnSpc>
              <a:spcBef>
                <a:spcPts val="0"/>
              </a:spcBef>
              <a:spcAft>
                <a:spcPts val="0"/>
              </a:spcAft>
              <a:buNone/>
              <a:defRPr sz="1200">
                <a:latin typeface="Montserrat"/>
                <a:ea typeface="Montserrat"/>
                <a:cs typeface="Montserrat"/>
                <a:sym typeface="Montserrat"/>
              </a:defRPr>
            </a:lvl5pPr>
            <a:lvl6pPr lvl="5">
              <a:lnSpc>
                <a:spcPct val="115000"/>
              </a:lnSpc>
              <a:spcBef>
                <a:spcPts val="0"/>
              </a:spcBef>
              <a:spcAft>
                <a:spcPts val="0"/>
              </a:spcAft>
              <a:buNone/>
              <a:defRPr sz="1200">
                <a:latin typeface="Montserrat"/>
                <a:ea typeface="Montserrat"/>
                <a:cs typeface="Montserrat"/>
                <a:sym typeface="Montserrat"/>
              </a:defRPr>
            </a:lvl6pPr>
            <a:lvl7pPr lvl="6">
              <a:lnSpc>
                <a:spcPct val="115000"/>
              </a:lnSpc>
              <a:spcBef>
                <a:spcPts val="0"/>
              </a:spcBef>
              <a:spcAft>
                <a:spcPts val="0"/>
              </a:spcAft>
              <a:buNone/>
              <a:defRPr sz="1200">
                <a:latin typeface="Montserrat"/>
                <a:ea typeface="Montserrat"/>
                <a:cs typeface="Montserrat"/>
                <a:sym typeface="Montserrat"/>
              </a:defRPr>
            </a:lvl7pPr>
            <a:lvl8pPr lvl="7">
              <a:lnSpc>
                <a:spcPct val="115000"/>
              </a:lnSpc>
              <a:spcBef>
                <a:spcPts val="0"/>
              </a:spcBef>
              <a:spcAft>
                <a:spcPts val="0"/>
              </a:spcAft>
              <a:buNone/>
              <a:defRPr sz="1200">
                <a:latin typeface="Montserrat"/>
                <a:ea typeface="Montserrat"/>
                <a:cs typeface="Montserrat"/>
                <a:sym typeface="Montserrat"/>
              </a:defRPr>
            </a:lvl8pPr>
            <a:lvl9pPr lvl="8">
              <a:lnSpc>
                <a:spcPct val="115000"/>
              </a:lnSpc>
              <a:spcBef>
                <a:spcPts val="0"/>
              </a:spcBef>
              <a:spcAft>
                <a:spcPts val="0"/>
              </a:spcAft>
              <a:buNone/>
              <a:defRPr sz="1200">
                <a:latin typeface="Montserrat"/>
                <a:ea typeface="Montserrat"/>
                <a:cs typeface="Montserrat"/>
                <a:sym typeface="Montserrat"/>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WOT analysis">
  <p:cSld name="BLANK_1_1_1_1_1_1_1_1_1_1_1_2_1_2_1_1_1">
    <p:bg>
      <p:bgPr>
        <a:solidFill>
          <a:schemeClr val="dk2"/>
        </a:solidFill>
        <a:effectLst/>
      </p:bgPr>
    </p:bg>
    <p:spTree>
      <p:nvGrpSpPr>
        <p:cNvPr id="1" name="Shape 205"/>
        <p:cNvGrpSpPr/>
        <p:nvPr/>
      </p:nvGrpSpPr>
      <p:grpSpPr>
        <a:xfrm>
          <a:off x="0" y="0"/>
          <a:ext cx="0" cy="0"/>
          <a:chOff x="0" y="0"/>
          <a:chExt cx="0" cy="0"/>
        </a:xfrm>
      </p:grpSpPr>
      <p:sp>
        <p:nvSpPr>
          <p:cNvPr id="206" name="Google Shape;206;p19"/>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07" name="Google Shape;207;p19"/>
          <p:cNvSpPr/>
          <p:nvPr/>
        </p:nvSpPr>
        <p:spPr>
          <a:xfrm rot="10800000" flipH="1">
            <a:off x="5434850" y="1434600"/>
            <a:ext cx="3709200" cy="3708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08" name="Google Shape;208;p19"/>
          <p:cNvSpPr txBox="1">
            <a:spLocks noGrp="1"/>
          </p:cNvSpPr>
          <p:nvPr>
            <p:ph type="body" idx="1"/>
          </p:nvPr>
        </p:nvSpPr>
        <p:spPr>
          <a:xfrm>
            <a:off x="566475" y="1548175"/>
            <a:ext cx="3639600" cy="885900"/>
          </a:xfrm>
          <a:prstGeom prst="rect">
            <a:avLst/>
          </a:prstGeom>
        </p:spPr>
        <p:txBody>
          <a:bodyPr spcFirstLastPara="1" wrap="square" lIns="0" tIns="0" rIns="0" bIns="0" anchor="t" anchorCtr="0">
            <a:spAutoFit/>
          </a:bodyPr>
          <a:lstStyle>
            <a:lvl1pPr marL="457200" lvl="0" indent="-285750">
              <a:spcBef>
                <a:spcPts val="0"/>
              </a:spcBef>
              <a:spcAft>
                <a:spcPts val="0"/>
              </a:spcAft>
              <a:buClr>
                <a:schemeClr val="lt2"/>
              </a:buClr>
              <a:buSzPts val="900"/>
              <a:buFont typeface="Montserrat"/>
              <a:buChar char="●"/>
              <a:defRPr/>
            </a:lvl1pPr>
            <a:lvl2pPr marL="914400" lvl="1" indent="-285750">
              <a:spcBef>
                <a:spcPts val="0"/>
              </a:spcBef>
              <a:spcAft>
                <a:spcPts val="0"/>
              </a:spcAft>
              <a:buClr>
                <a:schemeClr val="lt2"/>
              </a:buClr>
              <a:buSzPts val="900"/>
              <a:buFont typeface="Montserrat"/>
              <a:buChar char="○"/>
              <a:defRPr/>
            </a:lvl2pPr>
            <a:lvl3pPr marL="1371600" lvl="2" indent="-285750">
              <a:spcBef>
                <a:spcPts val="0"/>
              </a:spcBef>
              <a:spcAft>
                <a:spcPts val="0"/>
              </a:spcAft>
              <a:buClr>
                <a:schemeClr val="lt2"/>
              </a:buClr>
              <a:buSzPts val="900"/>
              <a:buFont typeface="Montserrat"/>
              <a:buChar char="■"/>
              <a:defRPr/>
            </a:lvl3pPr>
            <a:lvl4pPr marL="1828800" lvl="3" indent="-285750">
              <a:spcBef>
                <a:spcPts val="0"/>
              </a:spcBef>
              <a:spcAft>
                <a:spcPts val="0"/>
              </a:spcAft>
              <a:buClr>
                <a:schemeClr val="lt2"/>
              </a:buClr>
              <a:buSzPts val="900"/>
              <a:buFont typeface="Montserrat"/>
              <a:buChar char="●"/>
              <a:defRPr/>
            </a:lvl4pPr>
            <a:lvl5pPr marL="2286000" lvl="4" indent="-285750">
              <a:spcBef>
                <a:spcPts val="0"/>
              </a:spcBef>
              <a:spcAft>
                <a:spcPts val="0"/>
              </a:spcAft>
              <a:buClr>
                <a:schemeClr val="lt2"/>
              </a:buClr>
              <a:buSzPts val="900"/>
              <a:buFont typeface="Montserrat"/>
              <a:buChar char="○"/>
              <a:defRPr/>
            </a:lvl5pPr>
            <a:lvl6pPr marL="2743200" lvl="5" indent="-285750">
              <a:spcBef>
                <a:spcPts val="0"/>
              </a:spcBef>
              <a:spcAft>
                <a:spcPts val="0"/>
              </a:spcAft>
              <a:buClr>
                <a:schemeClr val="lt2"/>
              </a:buClr>
              <a:buSzPts val="900"/>
              <a:buFont typeface="Montserrat"/>
              <a:buChar char="■"/>
              <a:defRPr/>
            </a:lvl6pPr>
            <a:lvl7pPr marL="3200400" lvl="6" indent="-285750">
              <a:spcBef>
                <a:spcPts val="0"/>
              </a:spcBef>
              <a:spcAft>
                <a:spcPts val="0"/>
              </a:spcAft>
              <a:buClr>
                <a:schemeClr val="lt2"/>
              </a:buClr>
              <a:buSzPts val="900"/>
              <a:buFont typeface="Montserrat"/>
              <a:buChar char="●"/>
              <a:defRPr/>
            </a:lvl7pPr>
            <a:lvl8pPr marL="3657600" lvl="7" indent="-285750">
              <a:spcBef>
                <a:spcPts val="0"/>
              </a:spcBef>
              <a:spcAft>
                <a:spcPts val="0"/>
              </a:spcAft>
              <a:buClr>
                <a:schemeClr val="lt2"/>
              </a:buClr>
              <a:buSzPts val="900"/>
              <a:buFont typeface="Montserrat"/>
              <a:buChar char="○"/>
              <a:defRPr/>
            </a:lvl8pPr>
            <a:lvl9pPr marL="4114800" lvl="8" indent="-285750">
              <a:spcBef>
                <a:spcPts val="0"/>
              </a:spcBef>
              <a:spcAft>
                <a:spcPts val="0"/>
              </a:spcAft>
              <a:buClr>
                <a:schemeClr val="lt2"/>
              </a:buClr>
              <a:buSzPts val="900"/>
              <a:buFont typeface="Montserrat"/>
              <a:buChar char="■"/>
              <a:defRPr/>
            </a:lvl9pPr>
          </a:lstStyle>
          <a:p>
            <a:endParaRPr/>
          </a:p>
        </p:txBody>
      </p:sp>
      <p:sp>
        <p:nvSpPr>
          <p:cNvPr id="209" name="Google Shape;209;p19"/>
          <p:cNvSpPr txBox="1">
            <a:spLocks noGrp="1"/>
          </p:cNvSpPr>
          <p:nvPr>
            <p:ph type="title" idx="2"/>
          </p:nvPr>
        </p:nvSpPr>
        <p:spPr>
          <a:xfrm>
            <a:off x="566475" y="1226825"/>
            <a:ext cx="3639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a:latin typeface="Montserrat"/>
                <a:ea typeface="Montserrat"/>
                <a:cs typeface="Montserrat"/>
                <a:sym typeface="Montserrat"/>
              </a:defRPr>
            </a:lvl1pPr>
            <a:lvl2pPr lvl="1">
              <a:lnSpc>
                <a:spcPct val="115000"/>
              </a:lnSpc>
              <a:spcBef>
                <a:spcPts val="0"/>
              </a:spcBef>
              <a:spcAft>
                <a:spcPts val="0"/>
              </a:spcAft>
              <a:buNone/>
              <a:defRPr>
                <a:latin typeface="Montserrat"/>
                <a:ea typeface="Montserrat"/>
                <a:cs typeface="Montserrat"/>
                <a:sym typeface="Montserrat"/>
              </a:defRPr>
            </a:lvl2pPr>
            <a:lvl3pPr lvl="2">
              <a:lnSpc>
                <a:spcPct val="115000"/>
              </a:lnSpc>
              <a:spcBef>
                <a:spcPts val="0"/>
              </a:spcBef>
              <a:spcAft>
                <a:spcPts val="0"/>
              </a:spcAft>
              <a:buNone/>
              <a:defRPr>
                <a:latin typeface="Montserrat"/>
                <a:ea typeface="Montserrat"/>
                <a:cs typeface="Montserrat"/>
                <a:sym typeface="Montserrat"/>
              </a:defRPr>
            </a:lvl3pPr>
            <a:lvl4pPr lvl="3">
              <a:lnSpc>
                <a:spcPct val="115000"/>
              </a:lnSpc>
              <a:spcBef>
                <a:spcPts val="0"/>
              </a:spcBef>
              <a:spcAft>
                <a:spcPts val="0"/>
              </a:spcAft>
              <a:buNone/>
              <a:defRPr>
                <a:latin typeface="Montserrat"/>
                <a:ea typeface="Montserrat"/>
                <a:cs typeface="Montserrat"/>
                <a:sym typeface="Montserrat"/>
              </a:defRPr>
            </a:lvl4pPr>
            <a:lvl5pPr lvl="4">
              <a:lnSpc>
                <a:spcPct val="115000"/>
              </a:lnSpc>
              <a:spcBef>
                <a:spcPts val="0"/>
              </a:spcBef>
              <a:spcAft>
                <a:spcPts val="0"/>
              </a:spcAft>
              <a:buNone/>
              <a:defRPr>
                <a:latin typeface="Montserrat"/>
                <a:ea typeface="Montserrat"/>
                <a:cs typeface="Montserrat"/>
                <a:sym typeface="Montserrat"/>
              </a:defRPr>
            </a:lvl5pPr>
            <a:lvl6pPr lvl="5">
              <a:lnSpc>
                <a:spcPct val="115000"/>
              </a:lnSpc>
              <a:spcBef>
                <a:spcPts val="0"/>
              </a:spcBef>
              <a:spcAft>
                <a:spcPts val="0"/>
              </a:spcAft>
              <a:buNone/>
              <a:defRPr>
                <a:latin typeface="Montserrat"/>
                <a:ea typeface="Montserrat"/>
                <a:cs typeface="Montserrat"/>
                <a:sym typeface="Montserrat"/>
              </a:defRPr>
            </a:lvl6pPr>
            <a:lvl7pPr lvl="6">
              <a:lnSpc>
                <a:spcPct val="115000"/>
              </a:lnSpc>
              <a:spcBef>
                <a:spcPts val="0"/>
              </a:spcBef>
              <a:spcAft>
                <a:spcPts val="0"/>
              </a:spcAft>
              <a:buNone/>
              <a:defRPr>
                <a:latin typeface="Montserrat"/>
                <a:ea typeface="Montserrat"/>
                <a:cs typeface="Montserrat"/>
                <a:sym typeface="Montserrat"/>
              </a:defRPr>
            </a:lvl7pPr>
            <a:lvl8pPr lvl="7">
              <a:lnSpc>
                <a:spcPct val="115000"/>
              </a:lnSpc>
              <a:spcBef>
                <a:spcPts val="0"/>
              </a:spcBef>
              <a:spcAft>
                <a:spcPts val="0"/>
              </a:spcAft>
              <a:buNone/>
              <a:defRPr>
                <a:latin typeface="Montserrat"/>
                <a:ea typeface="Montserrat"/>
                <a:cs typeface="Montserrat"/>
                <a:sym typeface="Montserrat"/>
              </a:defRPr>
            </a:lvl8pPr>
            <a:lvl9pPr lvl="8">
              <a:lnSpc>
                <a:spcPct val="115000"/>
              </a:lnSpc>
              <a:spcBef>
                <a:spcPts val="0"/>
              </a:spcBef>
              <a:spcAft>
                <a:spcPts val="0"/>
              </a:spcAft>
              <a:buNone/>
              <a:defRPr>
                <a:latin typeface="Montserrat"/>
                <a:ea typeface="Montserrat"/>
                <a:cs typeface="Montserrat"/>
                <a:sym typeface="Montserrat"/>
              </a:defRPr>
            </a:lvl9pPr>
          </a:lstStyle>
          <a:p>
            <a:endParaRPr/>
          </a:p>
        </p:txBody>
      </p:sp>
      <p:sp>
        <p:nvSpPr>
          <p:cNvPr id="210" name="Google Shape;210;p19"/>
          <p:cNvSpPr txBox="1">
            <a:spLocks noGrp="1"/>
          </p:cNvSpPr>
          <p:nvPr>
            <p:ph type="body" idx="3"/>
          </p:nvPr>
        </p:nvSpPr>
        <p:spPr>
          <a:xfrm>
            <a:off x="4937950" y="1548175"/>
            <a:ext cx="3639600" cy="8859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11" name="Google Shape;211;p19"/>
          <p:cNvSpPr txBox="1">
            <a:spLocks noGrp="1"/>
          </p:cNvSpPr>
          <p:nvPr>
            <p:ph type="title" idx="4"/>
          </p:nvPr>
        </p:nvSpPr>
        <p:spPr>
          <a:xfrm>
            <a:off x="4937950" y="1226825"/>
            <a:ext cx="3639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a:latin typeface="Montserrat"/>
                <a:ea typeface="Montserrat"/>
                <a:cs typeface="Montserrat"/>
                <a:sym typeface="Montserrat"/>
              </a:defRPr>
            </a:lvl1pPr>
            <a:lvl2pPr lvl="1">
              <a:lnSpc>
                <a:spcPct val="115000"/>
              </a:lnSpc>
              <a:spcBef>
                <a:spcPts val="0"/>
              </a:spcBef>
              <a:spcAft>
                <a:spcPts val="0"/>
              </a:spcAft>
              <a:buNone/>
              <a:defRPr>
                <a:latin typeface="Montserrat"/>
                <a:ea typeface="Montserrat"/>
                <a:cs typeface="Montserrat"/>
                <a:sym typeface="Montserrat"/>
              </a:defRPr>
            </a:lvl2pPr>
            <a:lvl3pPr lvl="2">
              <a:lnSpc>
                <a:spcPct val="115000"/>
              </a:lnSpc>
              <a:spcBef>
                <a:spcPts val="0"/>
              </a:spcBef>
              <a:spcAft>
                <a:spcPts val="0"/>
              </a:spcAft>
              <a:buNone/>
              <a:defRPr>
                <a:latin typeface="Montserrat"/>
                <a:ea typeface="Montserrat"/>
                <a:cs typeface="Montserrat"/>
                <a:sym typeface="Montserrat"/>
              </a:defRPr>
            </a:lvl3pPr>
            <a:lvl4pPr lvl="3">
              <a:lnSpc>
                <a:spcPct val="115000"/>
              </a:lnSpc>
              <a:spcBef>
                <a:spcPts val="0"/>
              </a:spcBef>
              <a:spcAft>
                <a:spcPts val="0"/>
              </a:spcAft>
              <a:buNone/>
              <a:defRPr>
                <a:latin typeface="Montserrat"/>
                <a:ea typeface="Montserrat"/>
                <a:cs typeface="Montserrat"/>
                <a:sym typeface="Montserrat"/>
              </a:defRPr>
            </a:lvl4pPr>
            <a:lvl5pPr lvl="4">
              <a:lnSpc>
                <a:spcPct val="115000"/>
              </a:lnSpc>
              <a:spcBef>
                <a:spcPts val="0"/>
              </a:spcBef>
              <a:spcAft>
                <a:spcPts val="0"/>
              </a:spcAft>
              <a:buNone/>
              <a:defRPr>
                <a:latin typeface="Montserrat"/>
                <a:ea typeface="Montserrat"/>
                <a:cs typeface="Montserrat"/>
                <a:sym typeface="Montserrat"/>
              </a:defRPr>
            </a:lvl5pPr>
            <a:lvl6pPr lvl="5">
              <a:lnSpc>
                <a:spcPct val="115000"/>
              </a:lnSpc>
              <a:spcBef>
                <a:spcPts val="0"/>
              </a:spcBef>
              <a:spcAft>
                <a:spcPts val="0"/>
              </a:spcAft>
              <a:buNone/>
              <a:defRPr>
                <a:latin typeface="Montserrat"/>
                <a:ea typeface="Montserrat"/>
                <a:cs typeface="Montserrat"/>
                <a:sym typeface="Montserrat"/>
              </a:defRPr>
            </a:lvl6pPr>
            <a:lvl7pPr lvl="6">
              <a:lnSpc>
                <a:spcPct val="115000"/>
              </a:lnSpc>
              <a:spcBef>
                <a:spcPts val="0"/>
              </a:spcBef>
              <a:spcAft>
                <a:spcPts val="0"/>
              </a:spcAft>
              <a:buNone/>
              <a:defRPr>
                <a:latin typeface="Montserrat"/>
                <a:ea typeface="Montserrat"/>
                <a:cs typeface="Montserrat"/>
                <a:sym typeface="Montserrat"/>
              </a:defRPr>
            </a:lvl7pPr>
            <a:lvl8pPr lvl="7">
              <a:lnSpc>
                <a:spcPct val="115000"/>
              </a:lnSpc>
              <a:spcBef>
                <a:spcPts val="0"/>
              </a:spcBef>
              <a:spcAft>
                <a:spcPts val="0"/>
              </a:spcAft>
              <a:buNone/>
              <a:defRPr>
                <a:latin typeface="Montserrat"/>
                <a:ea typeface="Montserrat"/>
                <a:cs typeface="Montserrat"/>
                <a:sym typeface="Montserrat"/>
              </a:defRPr>
            </a:lvl8pPr>
            <a:lvl9pPr lvl="8">
              <a:lnSpc>
                <a:spcPct val="115000"/>
              </a:lnSpc>
              <a:spcBef>
                <a:spcPts val="0"/>
              </a:spcBef>
              <a:spcAft>
                <a:spcPts val="0"/>
              </a:spcAft>
              <a:buNone/>
              <a:defRPr>
                <a:latin typeface="Montserrat"/>
                <a:ea typeface="Montserrat"/>
                <a:cs typeface="Montserrat"/>
                <a:sym typeface="Montserrat"/>
              </a:defRPr>
            </a:lvl9pPr>
          </a:lstStyle>
          <a:p>
            <a:endParaRPr/>
          </a:p>
        </p:txBody>
      </p:sp>
      <p:sp>
        <p:nvSpPr>
          <p:cNvPr id="212" name="Google Shape;212;p19"/>
          <p:cNvSpPr txBox="1">
            <a:spLocks noGrp="1"/>
          </p:cNvSpPr>
          <p:nvPr>
            <p:ph type="body" idx="5"/>
          </p:nvPr>
        </p:nvSpPr>
        <p:spPr>
          <a:xfrm>
            <a:off x="4937925" y="3564300"/>
            <a:ext cx="3639600" cy="8859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13" name="Google Shape;213;p19"/>
          <p:cNvSpPr txBox="1">
            <a:spLocks noGrp="1"/>
          </p:cNvSpPr>
          <p:nvPr>
            <p:ph type="title" idx="6"/>
          </p:nvPr>
        </p:nvSpPr>
        <p:spPr>
          <a:xfrm>
            <a:off x="4937925" y="3242950"/>
            <a:ext cx="3639600" cy="1896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a:latin typeface="Montserrat"/>
                <a:ea typeface="Montserrat"/>
                <a:cs typeface="Montserrat"/>
                <a:sym typeface="Montserrat"/>
              </a:defRPr>
            </a:lvl1pPr>
            <a:lvl2pPr lvl="1">
              <a:lnSpc>
                <a:spcPct val="115000"/>
              </a:lnSpc>
              <a:spcBef>
                <a:spcPts val="0"/>
              </a:spcBef>
              <a:spcAft>
                <a:spcPts val="0"/>
              </a:spcAft>
              <a:buNone/>
              <a:defRPr>
                <a:latin typeface="Montserrat"/>
                <a:ea typeface="Montserrat"/>
                <a:cs typeface="Montserrat"/>
                <a:sym typeface="Montserrat"/>
              </a:defRPr>
            </a:lvl2pPr>
            <a:lvl3pPr lvl="2">
              <a:lnSpc>
                <a:spcPct val="115000"/>
              </a:lnSpc>
              <a:spcBef>
                <a:spcPts val="0"/>
              </a:spcBef>
              <a:spcAft>
                <a:spcPts val="0"/>
              </a:spcAft>
              <a:buNone/>
              <a:defRPr>
                <a:latin typeface="Montserrat"/>
                <a:ea typeface="Montserrat"/>
                <a:cs typeface="Montserrat"/>
                <a:sym typeface="Montserrat"/>
              </a:defRPr>
            </a:lvl3pPr>
            <a:lvl4pPr lvl="3">
              <a:lnSpc>
                <a:spcPct val="115000"/>
              </a:lnSpc>
              <a:spcBef>
                <a:spcPts val="0"/>
              </a:spcBef>
              <a:spcAft>
                <a:spcPts val="0"/>
              </a:spcAft>
              <a:buNone/>
              <a:defRPr>
                <a:latin typeface="Montserrat"/>
                <a:ea typeface="Montserrat"/>
                <a:cs typeface="Montserrat"/>
                <a:sym typeface="Montserrat"/>
              </a:defRPr>
            </a:lvl4pPr>
            <a:lvl5pPr lvl="4">
              <a:lnSpc>
                <a:spcPct val="115000"/>
              </a:lnSpc>
              <a:spcBef>
                <a:spcPts val="0"/>
              </a:spcBef>
              <a:spcAft>
                <a:spcPts val="0"/>
              </a:spcAft>
              <a:buNone/>
              <a:defRPr>
                <a:latin typeface="Montserrat"/>
                <a:ea typeface="Montserrat"/>
                <a:cs typeface="Montserrat"/>
                <a:sym typeface="Montserrat"/>
              </a:defRPr>
            </a:lvl5pPr>
            <a:lvl6pPr lvl="5">
              <a:lnSpc>
                <a:spcPct val="115000"/>
              </a:lnSpc>
              <a:spcBef>
                <a:spcPts val="0"/>
              </a:spcBef>
              <a:spcAft>
                <a:spcPts val="0"/>
              </a:spcAft>
              <a:buNone/>
              <a:defRPr>
                <a:latin typeface="Montserrat"/>
                <a:ea typeface="Montserrat"/>
                <a:cs typeface="Montserrat"/>
                <a:sym typeface="Montserrat"/>
              </a:defRPr>
            </a:lvl6pPr>
            <a:lvl7pPr lvl="6">
              <a:lnSpc>
                <a:spcPct val="115000"/>
              </a:lnSpc>
              <a:spcBef>
                <a:spcPts val="0"/>
              </a:spcBef>
              <a:spcAft>
                <a:spcPts val="0"/>
              </a:spcAft>
              <a:buNone/>
              <a:defRPr>
                <a:latin typeface="Montserrat"/>
                <a:ea typeface="Montserrat"/>
                <a:cs typeface="Montserrat"/>
                <a:sym typeface="Montserrat"/>
              </a:defRPr>
            </a:lvl7pPr>
            <a:lvl8pPr lvl="7">
              <a:lnSpc>
                <a:spcPct val="115000"/>
              </a:lnSpc>
              <a:spcBef>
                <a:spcPts val="0"/>
              </a:spcBef>
              <a:spcAft>
                <a:spcPts val="0"/>
              </a:spcAft>
              <a:buNone/>
              <a:defRPr>
                <a:latin typeface="Montserrat"/>
                <a:ea typeface="Montserrat"/>
                <a:cs typeface="Montserrat"/>
                <a:sym typeface="Montserrat"/>
              </a:defRPr>
            </a:lvl8pPr>
            <a:lvl9pPr lvl="8">
              <a:lnSpc>
                <a:spcPct val="115000"/>
              </a:lnSpc>
              <a:spcBef>
                <a:spcPts val="0"/>
              </a:spcBef>
              <a:spcAft>
                <a:spcPts val="0"/>
              </a:spcAft>
              <a:buNone/>
              <a:defRPr>
                <a:latin typeface="Montserrat"/>
                <a:ea typeface="Montserrat"/>
                <a:cs typeface="Montserrat"/>
                <a:sym typeface="Montserrat"/>
              </a:defRPr>
            </a:lvl9pPr>
          </a:lstStyle>
          <a:p>
            <a:endParaRPr/>
          </a:p>
        </p:txBody>
      </p:sp>
      <p:sp>
        <p:nvSpPr>
          <p:cNvPr id="214" name="Google Shape;214;p19"/>
          <p:cNvSpPr txBox="1">
            <a:spLocks noGrp="1"/>
          </p:cNvSpPr>
          <p:nvPr>
            <p:ph type="body" idx="7"/>
          </p:nvPr>
        </p:nvSpPr>
        <p:spPr>
          <a:xfrm>
            <a:off x="566500" y="3564300"/>
            <a:ext cx="3639600" cy="8859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15" name="Google Shape;215;p19"/>
          <p:cNvSpPr txBox="1">
            <a:spLocks noGrp="1"/>
          </p:cNvSpPr>
          <p:nvPr>
            <p:ph type="title" idx="8"/>
          </p:nvPr>
        </p:nvSpPr>
        <p:spPr>
          <a:xfrm>
            <a:off x="566500" y="3242950"/>
            <a:ext cx="3639600" cy="189600"/>
          </a:xfrm>
          <a:prstGeom prst="rect">
            <a:avLst/>
          </a:prstGeom>
        </p:spPr>
        <p:txBody>
          <a:bodyPr spcFirstLastPara="1" wrap="square" lIns="91425" tIns="91425" rIns="91425" bIns="91425" anchor="t" anchorCtr="0">
            <a:noAutofit/>
          </a:bodyPr>
          <a:lstStyle>
            <a:lvl1pPr lvl="0">
              <a:lnSpc>
                <a:spcPct val="90000"/>
              </a:lnSpc>
              <a:spcBef>
                <a:spcPts val="0"/>
              </a:spcBef>
              <a:spcAft>
                <a:spcPts val="0"/>
              </a:spcAft>
              <a:buNone/>
              <a:defRPr>
                <a:latin typeface="Montserrat"/>
                <a:ea typeface="Montserrat"/>
                <a:cs typeface="Montserrat"/>
                <a:sym typeface="Montserrat"/>
              </a:defRPr>
            </a:lvl1pPr>
            <a:lvl2pPr lvl="1">
              <a:lnSpc>
                <a:spcPct val="115000"/>
              </a:lnSpc>
              <a:spcBef>
                <a:spcPts val="0"/>
              </a:spcBef>
              <a:spcAft>
                <a:spcPts val="0"/>
              </a:spcAft>
              <a:buNone/>
              <a:defRPr>
                <a:latin typeface="Montserrat"/>
                <a:ea typeface="Montserrat"/>
                <a:cs typeface="Montserrat"/>
                <a:sym typeface="Montserrat"/>
              </a:defRPr>
            </a:lvl2pPr>
            <a:lvl3pPr lvl="2">
              <a:lnSpc>
                <a:spcPct val="115000"/>
              </a:lnSpc>
              <a:spcBef>
                <a:spcPts val="0"/>
              </a:spcBef>
              <a:spcAft>
                <a:spcPts val="0"/>
              </a:spcAft>
              <a:buNone/>
              <a:defRPr>
                <a:latin typeface="Montserrat"/>
                <a:ea typeface="Montserrat"/>
                <a:cs typeface="Montserrat"/>
                <a:sym typeface="Montserrat"/>
              </a:defRPr>
            </a:lvl3pPr>
            <a:lvl4pPr lvl="3">
              <a:lnSpc>
                <a:spcPct val="115000"/>
              </a:lnSpc>
              <a:spcBef>
                <a:spcPts val="0"/>
              </a:spcBef>
              <a:spcAft>
                <a:spcPts val="0"/>
              </a:spcAft>
              <a:buNone/>
              <a:defRPr>
                <a:latin typeface="Montserrat"/>
                <a:ea typeface="Montserrat"/>
                <a:cs typeface="Montserrat"/>
                <a:sym typeface="Montserrat"/>
              </a:defRPr>
            </a:lvl4pPr>
            <a:lvl5pPr lvl="4">
              <a:lnSpc>
                <a:spcPct val="115000"/>
              </a:lnSpc>
              <a:spcBef>
                <a:spcPts val="0"/>
              </a:spcBef>
              <a:spcAft>
                <a:spcPts val="0"/>
              </a:spcAft>
              <a:buNone/>
              <a:defRPr>
                <a:latin typeface="Montserrat"/>
                <a:ea typeface="Montserrat"/>
                <a:cs typeface="Montserrat"/>
                <a:sym typeface="Montserrat"/>
              </a:defRPr>
            </a:lvl5pPr>
            <a:lvl6pPr lvl="5">
              <a:lnSpc>
                <a:spcPct val="115000"/>
              </a:lnSpc>
              <a:spcBef>
                <a:spcPts val="0"/>
              </a:spcBef>
              <a:spcAft>
                <a:spcPts val="0"/>
              </a:spcAft>
              <a:buNone/>
              <a:defRPr>
                <a:latin typeface="Montserrat"/>
                <a:ea typeface="Montserrat"/>
                <a:cs typeface="Montserrat"/>
                <a:sym typeface="Montserrat"/>
              </a:defRPr>
            </a:lvl6pPr>
            <a:lvl7pPr lvl="6">
              <a:lnSpc>
                <a:spcPct val="115000"/>
              </a:lnSpc>
              <a:spcBef>
                <a:spcPts val="0"/>
              </a:spcBef>
              <a:spcAft>
                <a:spcPts val="0"/>
              </a:spcAft>
              <a:buNone/>
              <a:defRPr>
                <a:latin typeface="Montserrat"/>
                <a:ea typeface="Montserrat"/>
                <a:cs typeface="Montserrat"/>
                <a:sym typeface="Montserrat"/>
              </a:defRPr>
            </a:lvl7pPr>
            <a:lvl8pPr lvl="7">
              <a:lnSpc>
                <a:spcPct val="115000"/>
              </a:lnSpc>
              <a:spcBef>
                <a:spcPts val="0"/>
              </a:spcBef>
              <a:spcAft>
                <a:spcPts val="0"/>
              </a:spcAft>
              <a:buNone/>
              <a:defRPr>
                <a:latin typeface="Montserrat"/>
                <a:ea typeface="Montserrat"/>
                <a:cs typeface="Montserrat"/>
                <a:sym typeface="Montserrat"/>
              </a:defRPr>
            </a:lvl8pPr>
            <a:lvl9pPr lvl="8">
              <a:lnSpc>
                <a:spcPct val="115000"/>
              </a:lnSpc>
              <a:spcBef>
                <a:spcPts val="0"/>
              </a:spcBef>
              <a:spcAft>
                <a:spcPts val="0"/>
              </a:spcAft>
              <a:buNone/>
              <a:defRPr>
                <a:latin typeface="Montserrat"/>
                <a:ea typeface="Montserrat"/>
                <a:cs typeface="Montserrat"/>
                <a:sym typeface="Montserrat"/>
              </a:defRPr>
            </a:lvl9pPr>
          </a:lstStyle>
          <a:p>
            <a:endParaRPr/>
          </a:p>
        </p:txBody>
      </p:sp>
      <p:sp>
        <p:nvSpPr>
          <p:cNvPr id="216" name="Google Shape;216;p19"/>
          <p:cNvSpPr txBox="1">
            <a:spLocks noGrp="1"/>
          </p:cNvSpPr>
          <p:nvPr>
            <p:ph type="subTitle" idx="9"/>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Agenda 1">
  <p:cSld name="BLANK_1_1_1_1_1_1_1_1_1_1_1_1">
    <p:spTree>
      <p:nvGrpSpPr>
        <p:cNvPr id="1" name="Shape 217"/>
        <p:cNvGrpSpPr/>
        <p:nvPr/>
      </p:nvGrpSpPr>
      <p:grpSpPr>
        <a:xfrm>
          <a:off x="0" y="0"/>
          <a:ext cx="0" cy="0"/>
          <a:chOff x="0" y="0"/>
          <a:chExt cx="0" cy="0"/>
        </a:xfrm>
      </p:grpSpPr>
      <p:sp>
        <p:nvSpPr>
          <p:cNvPr id="218" name="Google Shape;218;p20"/>
          <p:cNvSpPr/>
          <p:nvPr/>
        </p:nvSpPr>
        <p:spPr>
          <a:xfrm rot="10800000" flipH="1">
            <a:off x="6711875" y="2691600"/>
            <a:ext cx="2451900" cy="2451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ontserrat"/>
              <a:ea typeface="Montserrat"/>
              <a:cs typeface="Montserrat"/>
              <a:sym typeface="Montserrat"/>
            </a:endParaRPr>
          </a:p>
        </p:txBody>
      </p:sp>
      <p:sp>
        <p:nvSpPr>
          <p:cNvPr id="219" name="Google Shape;219;p20"/>
          <p:cNvSpPr txBox="1">
            <a:spLocks noGrp="1"/>
          </p:cNvSpPr>
          <p:nvPr>
            <p:ph type="subTitle" idx="1"/>
          </p:nvPr>
        </p:nvSpPr>
        <p:spPr>
          <a:xfrm>
            <a:off x="4994475" y="1093500"/>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0" name="Google Shape;220;p20"/>
          <p:cNvSpPr txBox="1">
            <a:spLocks noGrp="1"/>
          </p:cNvSpPr>
          <p:nvPr>
            <p:ph type="subTitle" idx="2"/>
          </p:nvPr>
        </p:nvSpPr>
        <p:spPr>
          <a:xfrm>
            <a:off x="4994475" y="1721375"/>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1" name="Google Shape;221;p20"/>
          <p:cNvSpPr txBox="1">
            <a:spLocks noGrp="1"/>
          </p:cNvSpPr>
          <p:nvPr>
            <p:ph type="subTitle" idx="3"/>
          </p:nvPr>
        </p:nvSpPr>
        <p:spPr>
          <a:xfrm>
            <a:off x="4994475" y="2349250"/>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2" name="Google Shape;222;p20"/>
          <p:cNvSpPr txBox="1">
            <a:spLocks noGrp="1"/>
          </p:cNvSpPr>
          <p:nvPr>
            <p:ph type="subTitle" idx="4"/>
          </p:nvPr>
        </p:nvSpPr>
        <p:spPr>
          <a:xfrm>
            <a:off x="4994475" y="2977125"/>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3" name="Google Shape;223;p20"/>
          <p:cNvSpPr txBox="1">
            <a:spLocks noGrp="1"/>
          </p:cNvSpPr>
          <p:nvPr>
            <p:ph type="subTitle" idx="5"/>
          </p:nvPr>
        </p:nvSpPr>
        <p:spPr>
          <a:xfrm>
            <a:off x="4994475" y="3605000"/>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4" name="Google Shape;224;p20"/>
          <p:cNvSpPr txBox="1">
            <a:spLocks noGrp="1"/>
          </p:cNvSpPr>
          <p:nvPr>
            <p:ph type="subTitle" idx="6"/>
          </p:nvPr>
        </p:nvSpPr>
        <p:spPr>
          <a:xfrm>
            <a:off x="4994475" y="4232875"/>
            <a:ext cx="316800" cy="1848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225" name="Google Shape;225;p20"/>
          <p:cNvSpPr>
            <a:spLocks noGrp="1"/>
          </p:cNvSpPr>
          <p:nvPr>
            <p:ph type="pic" idx="7"/>
          </p:nvPr>
        </p:nvSpPr>
        <p:spPr>
          <a:xfrm>
            <a:off x="50" y="1278300"/>
            <a:ext cx="4285500" cy="3865200"/>
          </a:xfrm>
          <a:prstGeom prst="rect">
            <a:avLst/>
          </a:prstGeom>
          <a:noFill/>
          <a:ln>
            <a:noFill/>
          </a:ln>
        </p:spPr>
      </p:sp>
      <p:sp>
        <p:nvSpPr>
          <p:cNvPr id="226" name="Google Shape;226;p20"/>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27" name="Google Shape;227;p20"/>
          <p:cNvSpPr txBox="1">
            <a:spLocks noGrp="1"/>
          </p:cNvSpPr>
          <p:nvPr>
            <p:ph type="subTitle" idx="8"/>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
        <p:nvSpPr>
          <p:cNvPr id="228" name="Google Shape;228;p20"/>
          <p:cNvSpPr txBox="1">
            <a:spLocks noGrp="1"/>
          </p:cNvSpPr>
          <p:nvPr>
            <p:ph type="subTitle" idx="9"/>
          </p:nvPr>
        </p:nvSpPr>
        <p:spPr>
          <a:xfrm>
            <a:off x="5343675" y="1093500"/>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
        <p:nvSpPr>
          <p:cNvPr id="229" name="Google Shape;229;p20"/>
          <p:cNvSpPr txBox="1">
            <a:spLocks noGrp="1"/>
          </p:cNvSpPr>
          <p:nvPr>
            <p:ph type="subTitle" idx="13"/>
          </p:nvPr>
        </p:nvSpPr>
        <p:spPr>
          <a:xfrm>
            <a:off x="5343675" y="1721375"/>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
        <p:nvSpPr>
          <p:cNvPr id="230" name="Google Shape;230;p20"/>
          <p:cNvSpPr txBox="1">
            <a:spLocks noGrp="1"/>
          </p:cNvSpPr>
          <p:nvPr>
            <p:ph type="subTitle" idx="14"/>
          </p:nvPr>
        </p:nvSpPr>
        <p:spPr>
          <a:xfrm>
            <a:off x="5343675" y="2349250"/>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
        <p:nvSpPr>
          <p:cNvPr id="231" name="Google Shape;231;p20"/>
          <p:cNvSpPr txBox="1">
            <a:spLocks noGrp="1"/>
          </p:cNvSpPr>
          <p:nvPr>
            <p:ph type="subTitle" idx="15"/>
          </p:nvPr>
        </p:nvSpPr>
        <p:spPr>
          <a:xfrm>
            <a:off x="5343675" y="2977125"/>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
        <p:nvSpPr>
          <p:cNvPr id="232" name="Google Shape;232;p20"/>
          <p:cNvSpPr txBox="1">
            <a:spLocks noGrp="1"/>
          </p:cNvSpPr>
          <p:nvPr>
            <p:ph type="subTitle" idx="16"/>
          </p:nvPr>
        </p:nvSpPr>
        <p:spPr>
          <a:xfrm>
            <a:off x="5343675" y="3605000"/>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
        <p:nvSpPr>
          <p:cNvPr id="233" name="Google Shape;233;p20"/>
          <p:cNvSpPr txBox="1">
            <a:spLocks noGrp="1"/>
          </p:cNvSpPr>
          <p:nvPr>
            <p:ph type="subTitle" idx="17"/>
          </p:nvPr>
        </p:nvSpPr>
        <p:spPr>
          <a:xfrm>
            <a:off x="5343675" y="4232875"/>
            <a:ext cx="3544500" cy="184800"/>
          </a:xfrm>
          <a:prstGeom prst="rect">
            <a:avLst/>
          </a:prstGeom>
        </p:spPr>
        <p:txBody>
          <a:bodyPr spcFirstLastPara="1" wrap="square" lIns="0" tIns="0" rIns="0" bIns="0" anchor="ctr" anchorCtr="0">
            <a:noAutofit/>
          </a:bodyPr>
          <a:lstStyle>
            <a:lvl1pPr lvl="0" algn="l">
              <a:spcBef>
                <a:spcPts val="0"/>
              </a:spcBef>
              <a:spcAft>
                <a:spcPts val="0"/>
              </a:spcAft>
              <a:buClr>
                <a:schemeClr val="lt2"/>
              </a:buClr>
              <a:buSzPts val="1200"/>
              <a:buFont typeface="Montserrat"/>
              <a:buNone/>
              <a:defRPr sz="1200"/>
            </a:lvl1pPr>
            <a:lvl2pPr lvl="1">
              <a:spcBef>
                <a:spcPts val="0"/>
              </a:spcBef>
              <a:spcAft>
                <a:spcPts val="0"/>
              </a:spcAft>
              <a:buClr>
                <a:schemeClr val="lt2"/>
              </a:buClr>
              <a:buSzPts val="1200"/>
              <a:buFont typeface="Montserrat"/>
              <a:buNone/>
              <a:defRPr sz="1200"/>
            </a:lvl2pPr>
            <a:lvl3pPr lvl="2">
              <a:spcBef>
                <a:spcPts val="0"/>
              </a:spcBef>
              <a:spcAft>
                <a:spcPts val="0"/>
              </a:spcAft>
              <a:buClr>
                <a:schemeClr val="lt2"/>
              </a:buClr>
              <a:buSzPts val="1200"/>
              <a:buFont typeface="Montserrat"/>
              <a:buNone/>
              <a:defRPr sz="1200"/>
            </a:lvl3pPr>
            <a:lvl4pPr lvl="3">
              <a:spcBef>
                <a:spcPts val="0"/>
              </a:spcBef>
              <a:spcAft>
                <a:spcPts val="0"/>
              </a:spcAft>
              <a:buClr>
                <a:schemeClr val="lt2"/>
              </a:buClr>
              <a:buSzPts val="1200"/>
              <a:buFont typeface="Montserrat"/>
              <a:buNone/>
              <a:defRPr sz="1200"/>
            </a:lvl4pPr>
            <a:lvl5pPr lvl="4">
              <a:spcBef>
                <a:spcPts val="0"/>
              </a:spcBef>
              <a:spcAft>
                <a:spcPts val="0"/>
              </a:spcAft>
              <a:buClr>
                <a:schemeClr val="lt2"/>
              </a:buClr>
              <a:buSzPts val="1200"/>
              <a:buFont typeface="Montserrat"/>
              <a:buNone/>
              <a:defRPr sz="1200"/>
            </a:lvl5pPr>
            <a:lvl6pPr lvl="5">
              <a:spcBef>
                <a:spcPts val="0"/>
              </a:spcBef>
              <a:spcAft>
                <a:spcPts val="0"/>
              </a:spcAft>
              <a:buClr>
                <a:schemeClr val="lt2"/>
              </a:buClr>
              <a:buSzPts val="1200"/>
              <a:buFont typeface="Montserrat"/>
              <a:buNone/>
              <a:defRPr sz="1200"/>
            </a:lvl6pPr>
            <a:lvl7pPr lvl="6">
              <a:spcBef>
                <a:spcPts val="0"/>
              </a:spcBef>
              <a:spcAft>
                <a:spcPts val="0"/>
              </a:spcAft>
              <a:buClr>
                <a:schemeClr val="lt2"/>
              </a:buClr>
              <a:buSzPts val="1200"/>
              <a:buFont typeface="Montserrat"/>
              <a:buNone/>
              <a:defRPr sz="1200"/>
            </a:lvl7pPr>
            <a:lvl8pPr lvl="7">
              <a:spcBef>
                <a:spcPts val="0"/>
              </a:spcBef>
              <a:spcAft>
                <a:spcPts val="0"/>
              </a:spcAft>
              <a:buClr>
                <a:schemeClr val="lt2"/>
              </a:buClr>
              <a:buSzPts val="1200"/>
              <a:buFont typeface="Montserrat"/>
              <a:buNone/>
              <a:defRPr sz="1200"/>
            </a:lvl8pPr>
            <a:lvl9pPr lvl="8">
              <a:spcBef>
                <a:spcPts val="0"/>
              </a:spcBef>
              <a:spcAft>
                <a:spcPts val="0"/>
              </a:spcAft>
              <a:buClr>
                <a:schemeClr val="lt2"/>
              </a:buClr>
              <a:buSzPts val="1200"/>
              <a:buFont typeface="Montserrat"/>
              <a:buNone/>
              <a:defRPr sz="1200"/>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ree storyboards alt">
  <p:cSld name="BLANK_1_1_1_1_1_1_1_1_1_1_1_1_1_1_1_1_1_1_1">
    <p:spTree>
      <p:nvGrpSpPr>
        <p:cNvPr id="1" name="Shape 234"/>
        <p:cNvGrpSpPr/>
        <p:nvPr/>
      </p:nvGrpSpPr>
      <p:grpSpPr>
        <a:xfrm>
          <a:off x="0" y="0"/>
          <a:ext cx="0" cy="0"/>
          <a:chOff x="0" y="0"/>
          <a:chExt cx="0" cy="0"/>
        </a:xfrm>
      </p:grpSpPr>
      <p:sp>
        <p:nvSpPr>
          <p:cNvPr id="235" name="Google Shape;235;p21"/>
          <p:cNvSpPr txBox="1">
            <a:spLocks noGrp="1"/>
          </p:cNvSpPr>
          <p:nvPr>
            <p:ph type="body" idx="1"/>
          </p:nvPr>
        </p:nvSpPr>
        <p:spPr>
          <a:xfrm>
            <a:off x="256025" y="4056350"/>
            <a:ext cx="2661300" cy="8310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36" name="Google Shape;236;p21"/>
          <p:cNvSpPr txBox="1">
            <a:spLocks noGrp="1"/>
          </p:cNvSpPr>
          <p:nvPr>
            <p:ph type="body" idx="2"/>
          </p:nvPr>
        </p:nvSpPr>
        <p:spPr>
          <a:xfrm>
            <a:off x="3241424" y="4056350"/>
            <a:ext cx="2661300" cy="8310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37" name="Google Shape;237;p21"/>
          <p:cNvSpPr txBox="1">
            <a:spLocks noGrp="1"/>
          </p:cNvSpPr>
          <p:nvPr>
            <p:ph type="body" idx="3"/>
          </p:nvPr>
        </p:nvSpPr>
        <p:spPr>
          <a:xfrm>
            <a:off x="6226798" y="4056350"/>
            <a:ext cx="2661300" cy="831000"/>
          </a:xfrm>
          <a:prstGeom prst="rect">
            <a:avLst/>
          </a:prstGeom>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a:lvl1pPr>
            <a:lvl2pPr marL="914400" lvl="1" indent="-285750">
              <a:lnSpc>
                <a:spcPct val="115000"/>
              </a:lnSpc>
              <a:spcBef>
                <a:spcPts val="0"/>
              </a:spcBef>
              <a:spcAft>
                <a:spcPts val="0"/>
              </a:spcAft>
              <a:buClr>
                <a:schemeClr val="lt2"/>
              </a:buClr>
              <a:buSzPts val="900"/>
              <a:buFont typeface="Montserrat"/>
              <a:buChar char="○"/>
              <a:defRPr/>
            </a:lvl2pPr>
            <a:lvl3pPr marL="1371600" lvl="2" indent="-285750">
              <a:lnSpc>
                <a:spcPct val="115000"/>
              </a:lnSpc>
              <a:spcBef>
                <a:spcPts val="0"/>
              </a:spcBef>
              <a:spcAft>
                <a:spcPts val="0"/>
              </a:spcAft>
              <a:buClr>
                <a:schemeClr val="lt2"/>
              </a:buClr>
              <a:buSzPts val="900"/>
              <a:buFont typeface="Montserrat"/>
              <a:buChar char="■"/>
              <a:defRPr/>
            </a:lvl3pPr>
            <a:lvl4pPr marL="1828800" lvl="3" indent="-285750">
              <a:lnSpc>
                <a:spcPct val="115000"/>
              </a:lnSpc>
              <a:spcBef>
                <a:spcPts val="0"/>
              </a:spcBef>
              <a:spcAft>
                <a:spcPts val="0"/>
              </a:spcAft>
              <a:buClr>
                <a:schemeClr val="lt2"/>
              </a:buClr>
              <a:buSzPts val="900"/>
              <a:buFont typeface="Montserrat"/>
              <a:buChar char="●"/>
              <a:defRPr/>
            </a:lvl4pPr>
            <a:lvl5pPr marL="2286000" lvl="4" indent="-285750">
              <a:lnSpc>
                <a:spcPct val="115000"/>
              </a:lnSpc>
              <a:spcBef>
                <a:spcPts val="0"/>
              </a:spcBef>
              <a:spcAft>
                <a:spcPts val="0"/>
              </a:spcAft>
              <a:buClr>
                <a:schemeClr val="lt2"/>
              </a:buClr>
              <a:buSzPts val="900"/>
              <a:buFont typeface="Montserrat"/>
              <a:buChar char="○"/>
              <a:defRPr/>
            </a:lvl5pPr>
            <a:lvl6pPr marL="2743200" lvl="5" indent="-285750">
              <a:lnSpc>
                <a:spcPct val="115000"/>
              </a:lnSpc>
              <a:spcBef>
                <a:spcPts val="0"/>
              </a:spcBef>
              <a:spcAft>
                <a:spcPts val="0"/>
              </a:spcAft>
              <a:buClr>
                <a:schemeClr val="lt2"/>
              </a:buClr>
              <a:buSzPts val="900"/>
              <a:buFont typeface="Montserrat"/>
              <a:buChar char="■"/>
              <a:defRPr/>
            </a:lvl6pPr>
            <a:lvl7pPr marL="3200400" lvl="6" indent="-285750">
              <a:lnSpc>
                <a:spcPct val="115000"/>
              </a:lnSpc>
              <a:spcBef>
                <a:spcPts val="0"/>
              </a:spcBef>
              <a:spcAft>
                <a:spcPts val="0"/>
              </a:spcAft>
              <a:buClr>
                <a:schemeClr val="lt2"/>
              </a:buClr>
              <a:buSzPts val="900"/>
              <a:buFont typeface="Montserrat"/>
              <a:buChar char="●"/>
              <a:defRPr/>
            </a:lvl7pPr>
            <a:lvl8pPr marL="3657600" lvl="7" indent="-285750">
              <a:lnSpc>
                <a:spcPct val="115000"/>
              </a:lnSpc>
              <a:spcBef>
                <a:spcPts val="0"/>
              </a:spcBef>
              <a:spcAft>
                <a:spcPts val="0"/>
              </a:spcAft>
              <a:buClr>
                <a:schemeClr val="lt2"/>
              </a:buClr>
              <a:buSzPts val="900"/>
              <a:buFont typeface="Montserrat"/>
              <a:buChar char="○"/>
              <a:defRPr/>
            </a:lvl8pPr>
            <a:lvl9pPr marL="4114800" lvl="8" indent="-285750">
              <a:lnSpc>
                <a:spcPct val="115000"/>
              </a:lnSpc>
              <a:spcBef>
                <a:spcPts val="0"/>
              </a:spcBef>
              <a:spcAft>
                <a:spcPts val="0"/>
              </a:spcAft>
              <a:buClr>
                <a:schemeClr val="lt2"/>
              </a:buClr>
              <a:buSzPts val="900"/>
              <a:buFont typeface="Montserrat"/>
              <a:buChar char="■"/>
              <a:defRPr/>
            </a:lvl9pPr>
          </a:lstStyle>
          <a:p>
            <a:endParaRPr/>
          </a:p>
        </p:txBody>
      </p:sp>
      <p:sp>
        <p:nvSpPr>
          <p:cNvPr id="238" name="Google Shape;238;p21"/>
          <p:cNvSpPr>
            <a:spLocks noGrp="1"/>
          </p:cNvSpPr>
          <p:nvPr>
            <p:ph type="pic" idx="4"/>
          </p:nvPr>
        </p:nvSpPr>
        <p:spPr>
          <a:xfrm>
            <a:off x="256025" y="1597425"/>
            <a:ext cx="2661300" cy="1966200"/>
          </a:xfrm>
          <a:prstGeom prst="rect">
            <a:avLst/>
          </a:prstGeom>
          <a:noFill/>
          <a:ln>
            <a:noFill/>
          </a:ln>
        </p:spPr>
      </p:sp>
      <p:sp>
        <p:nvSpPr>
          <p:cNvPr id="239" name="Google Shape;239;p21"/>
          <p:cNvSpPr>
            <a:spLocks noGrp="1"/>
          </p:cNvSpPr>
          <p:nvPr>
            <p:ph type="pic" idx="5"/>
          </p:nvPr>
        </p:nvSpPr>
        <p:spPr>
          <a:xfrm>
            <a:off x="3241425" y="1597425"/>
            <a:ext cx="2661300" cy="1966200"/>
          </a:xfrm>
          <a:prstGeom prst="rect">
            <a:avLst/>
          </a:prstGeom>
          <a:noFill/>
          <a:ln>
            <a:noFill/>
          </a:ln>
        </p:spPr>
      </p:sp>
      <p:sp>
        <p:nvSpPr>
          <p:cNvPr id="240" name="Google Shape;240;p21"/>
          <p:cNvSpPr>
            <a:spLocks noGrp="1"/>
          </p:cNvSpPr>
          <p:nvPr>
            <p:ph type="pic" idx="6"/>
          </p:nvPr>
        </p:nvSpPr>
        <p:spPr>
          <a:xfrm>
            <a:off x="6226825" y="1588650"/>
            <a:ext cx="2661300" cy="1966200"/>
          </a:xfrm>
          <a:prstGeom prst="rect">
            <a:avLst/>
          </a:prstGeom>
          <a:noFill/>
          <a:ln>
            <a:noFill/>
          </a:ln>
        </p:spPr>
      </p:sp>
      <p:sp>
        <p:nvSpPr>
          <p:cNvPr id="241" name="Google Shape;241;p21"/>
          <p:cNvSpPr txBox="1">
            <a:spLocks noGrp="1"/>
          </p:cNvSpPr>
          <p:nvPr>
            <p:ph type="title"/>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42" name="Google Shape;242;p21"/>
          <p:cNvSpPr txBox="1">
            <a:spLocks noGrp="1"/>
          </p:cNvSpPr>
          <p:nvPr>
            <p:ph type="subTitle" idx="7"/>
          </p:nvPr>
        </p:nvSpPr>
        <p:spPr>
          <a:xfrm>
            <a:off x="256050" y="3765870"/>
            <a:ext cx="2661300" cy="1641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200"/>
              <a:buFont typeface="Montserrat"/>
              <a:buNone/>
              <a:defRPr sz="1200">
                <a:solidFill>
                  <a:schemeClr val="dk1"/>
                </a:solidFill>
              </a:defRPr>
            </a:lvl1pPr>
            <a:lvl2pPr lvl="1">
              <a:spcBef>
                <a:spcPts val="0"/>
              </a:spcBef>
              <a:spcAft>
                <a:spcPts val="0"/>
              </a:spcAft>
              <a:buClr>
                <a:schemeClr val="dk1"/>
              </a:buClr>
              <a:buSzPts val="1200"/>
              <a:buFont typeface="Montserrat"/>
              <a:buNone/>
              <a:defRPr sz="1200">
                <a:solidFill>
                  <a:schemeClr val="dk1"/>
                </a:solidFill>
              </a:defRPr>
            </a:lvl2pPr>
            <a:lvl3pPr lvl="2">
              <a:spcBef>
                <a:spcPts val="0"/>
              </a:spcBef>
              <a:spcAft>
                <a:spcPts val="0"/>
              </a:spcAft>
              <a:buClr>
                <a:schemeClr val="dk1"/>
              </a:buClr>
              <a:buSzPts val="1200"/>
              <a:buFont typeface="Montserrat"/>
              <a:buNone/>
              <a:defRPr sz="1200">
                <a:solidFill>
                  <a:schemeClr val="dk1"/>
                </a:solidFill>
              </a:defRPr>
            </a:lvl3pPr>
            <a:lvl4pPr lvl="3">
              <a:spcBef>
                <a:spcPts val="0"/>
              </a:spcBef>
              <a:spcAft>
                <a:spcPts val="0"/>
              </a:spcAft>
              <a:buClr>
                <a:schemeClr val="dk1"/>
              </a:buClr>
              <a:buSzPts val="1200"/>
              <a:buFont typeface="Montserrat"/>
              <a:buNone/>
              <a:defRPr sz="1200">
                <a:solidFill>
                  <a:schemeClr val="dk1"/>
                </a:solidFill>
              </a:defRPr>
            </a:lvl4pPr>
            <a:lvl5pPr lvl="4">
              <a:spcBef>
                <a:spcPts val="0"/>
              </a:spcBef>
              <a:spcAft>
                <a:spcPts val="0"/>
              </a:spcAft>
              <a:buClr>
                <a:schemeClr val="dk1"/>
              </a:buClr>
              <a:buSzPts val="1200"/>
              <a:buFont typeface="Montserrat"/>
              <a:buNone/>
              <a:defRPr sz="1200">
                <a:solidFill>
                  <a:schemeClr val="dk1"/>
                </a:solidFill>
              </a:defRPr>
            </a:lvl5pPr>
            <a:lvl6pPr lvl="5">
              <a:spcBef>
                <a:spcPts val="0"/>
              </a:spcBef>
              <a:spcAft>
                <a:spcPts val="0"/>
              </a:spcAft>
              <a:buClr>
                <a:schemeClr val="dk1"/>
              </a:buClr>
              <a:buSzPts val="1200"/>
              <a:buFont typeface="Montserrat"/>
              <a:buNone/>
              <a:defRPr sz="1200">
                <a:solidFill>
                  <a:schemeClr val="dk1"/>
                </a:solidFill>
              </a:defRPr>
            </a:lvl6pPr>
            <a:lvl7pPr lvl="6">
              <a:spcBef>
                <a:spcPts val="0"/>
              </a:spcBef>
              <a:spcAft>
                <a:spcPts val="0"/>
              </a:spcAft>
              <a:buClr>
                <a:schemeClr val="dk1"/>
              </a:buClr>
              <a:buSzPts val="1200"/>
              <a:buFont typeface="Montserrat"/>
              <a:buNone/>
              <a:defRPr sz="1200">
                <a:solidFill>
                  <a:schemeClr val="dk1"/>
                </a:solidFill>
              </a:defRPr>
            </a:lvl7pPr>
            <a:lvl8pPr lvl="7">
              <a:spcBef>
                <a:spcPts val="0"/>
              </a:spcBef>
              <a:spcAft>
                <a:spcPts val="0"/>
              </a:spcAft>
              <a:buClr>
                <a:schemeClr val="dk1"/>
              </a:buClr>
              <a:buSzPts val="1200"/>
              <a:buFont typeface="Montserrat"/>
              <a:buNone/>
              <a:defRPr sz="1200">
                <a:solidFill>
                  <a:schemeClr val="dk1"/>
                </a:solidFill>
              </a:defRPr>
            </a:lvl8pPr>
            <a:lvl9pPr lvl="8">
              <a:spcBef>
                <a:spcPts val="0"/>
              </a:spcBef>
              <a:spcAft>
                <a:spcPts val="0"/>
              </a:spcAft>
              <a:buClr>
                <a:schemeClr val="dk1"/>
              </a:buClr>
              <a:buSzPts val="1200"/>
              <a:buFont typeface="Montserrat"/>
              <a:buNone/>
              <a:defRPr sz="1200">
                <a:solidFill>
                  <a:schemeClr val="dk1"/>
                </a:solidFill>
              </a:defRPr>
            </a:lvl9pPr>
          </a:lstStyle>
          <a:p>
            <a:endParaRPr/>
          </a:p>
        </p:txBody>
      </p:sp>
      <p:sp>
        <p:nvSpPr>
          <p:cNvPr id="243" name="Google Shape;243;p21"/>
          <p:cNvSpPr txBox="1">
            <a:spLocks noGrp="1"/>
          </p:cNvSpPr>
          <p:nvPr>
            <p:ph type="subTitle" idx="8"/>
          </p:nvPr>
        </p:nvSpPr>
        <p:spPr>
          <a:xfrm>
            <a:off x="3241350" y="3765870"/>
            <a:ext cx="2661300" cy="1641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200"/>
              <a:buFont typeface="Montserrat"/>
              <a:buNone/>
              <a:defRPr sz="1200">
                <a:solidFill>
                  <a:schemeClr val="dk1"/>
                </a:solidFill>
              </a:defRPr>
            </a:lvl1pPr>
            <a:lvl2pPr lvl="1">
              <a:spcBef>
                <a:spcPts val="0"/>
              </a:spcBef>
              <a:spcAft>
                <a:spcPts val="0"/>
              </a:spcAft>
              <a:buClr>
                <a:schemeClr val="dk1"/>
              </a:buClr>
              <a:buSzPts val="1200"/>
              <a:buFont typeface="Montserrat"/>
              <a:buNone/>
              <a:defRPr sz="1200">
                <a:solidFill>
                  <a:schemeClr val="dk1"/>
                </a:solidFill>
              </a:defRPr>
            </a:lvl2pPr>
            <a:lvl3pPr lvl="2">
              <a:spcBef>
                <a:spcPts val="0"/>
              </a:spcBef>
              <a:spcAft>
                <a:spcPts val="0"/>
              </a:spcAft>
              <a:buClr>
                <a:schemeClr val="dk1"/>
              </a:buClr>
              <a:buSzPts val="1200"/>
              <a:buFont typeface="Montserrat"/>
              <a:buNone/>
              <a:defRPr sz="1200">
                <a:solidFill>
                  <a:schemeClr val="dk1"/>
                </a:solidFill>
              </a:defRPr>
            </a:lvl3pPr>
            <a:lvl4pPr lvl="3">
              <a:spcBef>
                <a:spcPts val="0"/>
              </a:spcBef>
              <a:spcAft>
                <a:spcPts val="0"/>
              </a:spcAft>
              <a:buClr>
                <a:schemeClr val="dk1"/>
              </a:buClr>
              <a:buSzPts val="1200"/>
              <a:buFont typeface="Montserrat"/>
              <a:buNone/>
              <a:defRPr sz="1200">
                <a:solidFill>
                  <a:schemeClr val="dk1"/>
                </a:solidFill>
              </a:defRPr>
            </a:lvl4pPr>
            <a:lvl5pPr lvl="4">
              <a:spcBef>
                <a:spcPts val="0"/>
              </a:spcBef>
              <a:spcAft>
                <a:spcPts val="0"/>
              </a:spcAft>
              <a:buClr>
                <a:schemeClr val="dk1"/>
              </a:buClr>
              <a:buSzPts val="1200"/>
              <a:buFont typeface="Montserrat"/>
              <a:buNone/>
              <a:defRPr sz="1200">
                <a:solidFill>
                  <a:schemeClr val="dk1"/>
                </a:solidFill>
              </a:defRPr>
            </a:lvl5pPr>
            <a:lvl6pPr lvl="5">
              <a:spcBef>
                <a:spcPts val="0"/>
              </a:spcBef>
              <a:spcAft>
                <a:spcPts val="0"/>
              </a:spcAft>
              <a:buClr>
                <a:schemeClr val="dk1"/>
              </a:buClr>
              <a:buSzPts val="1200"/>
              <a:buFont typeface="Montserrat"/>
              <a:buNone/>
              <a:defRPr sz="1200">
                <a:solidFill>
                  <a:schemeClr val="dk1"/>
                </a:solidFill>
              </a:defRPr>
            </a:lvl6pPr>
            <a:lvl7pPr lvl="6">
              <a:spcBef>
                <a:spcPts val="0"/>
              </a:spcBef>
              <a:spcAft>
                <a:spcPts val="0"/>
              </a:spcAft>
              <a:buClr>
                <a:schemeClr val="dk1"/>
              </a:buClr>
              <a:buSzPts val="1200"/>
              <a:buFont typeface="Montserrat"/>
              <a:buNone/>
              <a:defRPr sz="1200">
                <a:solidFill>
                  <a:schemeClr val="dk1"/>
                </a:solidFill>
              </a:defRPr>
            </a:lvl7pPr>
            <a:lvl8pPr lvl="7">
              <a:spcBef>
                <a:spcPts val="0"/>
              </a:spcBef>
              <a:spcAft>
                <a:spcPts val="0"/>
              </a:spcAft>
              <a:buClr>
                <a:schemeClr val="dk1"/>
              </a:buClr>
              <a:buSzPts val="1200"/>
              <a:buFont typeface="Montserrat"/>
              <a:buNone/>
              <a:defRPr sz="1200">
                <a:solidFill>
                  <a:schemeClr val="dk1"/>
                </a:solidFill>
              </a:defRPr>
            </a:lvl8pPr>
            <a:lvl9pPr lvl="8">
              <a:spcBef>
                <a:spcPts val="0"/>
              </a:spcBef>
              <a:spcAft>
                <a:spcPts val="0"/>
              </a:spcAft>
              <a:buClr>
                <a:schemeClr val="dk1"/>
              </a:buClr>
              <a:buSzPts val="1200"/>
              <a:buFont typeface="Montserrat"/>
              <a:buNone/>
              <a:defRPr sz="1200">
                <a:solidFill>
                  <a:schemeClr val="dk1"/>
                </a:solidFill>
              </a:defRPr>
            </a:lvl9pPr>
          </a:lstStyle>
          <a:p>
            <a:endParaRPr/>
          </a:p>
        </p:txBody>
      </p:sp>
      <p:sp>
        <p:nvSpPr>
          <p:cNvPr id="244" name="Google Shape;244;p21"/>
          <p:cNvSpPr txBox="1">
            <a:spLocks noGrp="1"/>
          </p:cNvSpPr>
          <p:nvPr>
            <p:ph type="subTitle" idx="9"/>
          </p:nvPr>
        </p:nvSpPr>
        <p:spPr>
          <a:xfrm>
            <a:off x="6226650" y="3765870"/>
            <a:ext cx="2661300" cy="164100"/>
          </a:xfrm>
          <a:prstGeom prst="rect">
            <a:avLst/>
          </a:prstGeom>
        </p:spPr>
        <p:txBody>
          <a:bodyPr spcFirstLastPara="1" wrap="square" lIns="0" tIns="0" rIns="0" bIns="0" anchor="ctr" anchorCtr="0">
            <a:noAutofit/>
          </a:bodyPr>
          <a:lstStyle>
            <a:lvl1pPr lvl="0" algn="l">
              <a:spcBef>
                <a:spcPts val="0"/>
              </a:spcBef>
              <a:spcAft>
                <a:spcPts val="0"/>
              </a:spcAft>
              <a:buClr>
                <a:schemeClr val="dk1"/>
              </a:buClr>
              <a:buSzPts val="1200"/>
              <a:buFont typeface="Montserrat"/>
              <a:buNone/>
              <a:defRPr sz="1200">
                <a:solidFill>
                  <a:schemeClr val="dk1"/>
                </a:solidFill>
              </a:defRPr>
            </a:lvl1pPr>
            <a:lvl2pPr lvl="1">
              <a:spcBef>
                <a:spcPts val="0"/>
              </a:spcBef>
              <a:spcAft>
                <a:spcPts val="0"/>
              </a:spcAft>
              <a:buClr>
                <a:schemeClr val="dk1"/>
              </a:buClr>
              <a:buSzPts val="1200"/>
              <a:buFont typeface="Montserrat"/>
              <a:buNone/>
              <a:defRPr sz="1200">
                <a:solidFill>
                  <a:schemeClr val="dk1"/>
                </a:solidFill>
              </a:defRPr>
            </a:lvl2pPr>
            <a:lvl3pPr lvl="2">
              <a:spcBef>
                <a:spcPts val="0"/>
              </a:spcBef>
              <a:spcAft>
                <a:spcPts val="0"/>
              </a:spcAft>
              <a:buClr>
                <a:schemeClr val="dk1"/>
              </a:buClr>
              <a:buSzPts val="1200"/>
              <a:buFont typeface="Montserrat"/>
              <a:buNone/>
              <a:defRPr sz="1200">
                <a:solidFill>
                  <a:schemeClr val="dk1"/>
                </a:solidFill>
              </a:defRPr>
            </a:lvl3pPr>
            <a:lvl4pPr lvl="3">
              <a:spcBef>
                <a:spcPts val="0"/>
              </a:spcBef>
              <a:spcAft>
                <a:spcPts val="0"/>
              </a:spcAft>
              <a:buClr>
                <a:schemeClr val="dk1"/>
              </a:buClr>
              <a:buSzPts val="1200"/>
              <a:buFont typeface="Montserrat"/>
              <a:buNone/>
              <a:defRPr sz="1200">
                <a:solidFill>
                  <a:schemeClr val="dk1"/>
                </a:solidFill>
              </a:defRPr>
            </a:lvl4pPr>
            <a:lvl5pPr lvl="4">
              <a:spcBef>
                <a:spcPts val="0"/>
              </a:spcBef>
              <a:spcAft>
                <a:spcPts val="0"/>
              </a:spcAft>
              <a:buClr>
                <a:schemeClr val="dk1"/>
              </a:buClr>
              <a:buSzPts val="1200"/>
              <a:buFont typeface="Montserrat"/>
              <a:buNone/>
              <a:defRPr sz="1200">
                <a:solidFill>
                  <a:schemeClr val="dk1"/>
                </a:solidFill>
              </a:defRPr>
            </a:lvl5pPr>
            <a:lvl6pPr lvl="5">
              <a:spcBef>
                <a:spcPts val="0"/>
              </a:spcBef>
              <a:spcAft>
                <a:spcPts val="0"/>
              </a:spcAft>
              <a:buClr>
                <a:schemeClr val="dk1"/>
              </a:buClr>
              <a:buSzPts val="1200"/>
              <a:buFont typeface="Montserrat"/>
              <a:buNone/>
              <a:defRPr sz="1200">
                <a:solidFill>
                  <a:schemeClr val="dk1"/>
                </a:solidFill>
              </a:defRPr>
            </a:lvl6pPr>
            <a:lvl7pPr lvl="6">
              <a:spcBef>
                <a:spcPts val="0"/>
              </a:spcBef>
              <a:spcAft>
                <a:spcPts val="0"/>
              </a:spcAft>
              <a:buClr>
                <a:schemeClr val="dk1"/>
              </a:buClr>
              <a:buSzPts val="1200"/>
              <a:buFont typeface="Montserrat"/>
              <a:buNone/>
              <a:defRPr sz="1200">
                <a:solidFill>
                  <a:schemeClr val="dk1"/>
                </a:solidFill>
              </a:defRPr>
            </a:lvl7pPr>
            <a:lvl8pPr lvl="7">
              <a:spcBef>
                <a:spcPts val="0"/>
              </a:spcBef>
              <a:spcAft>
                <a:spcPts val="0"/>
              </a:spcAft>
              <a:buClr>
                <a:schemeClr val="dk1"/>
              </a:buClr>
              <a:buSzPts val="1200"/>
              <a:buFont typeface="Montserrat"/>
              <a:buNone/>
              <a:defRPr sz="1200">
                <a:solidFill>
                  <a:schemeClr val="dk1"/>
                </a:solidFill>
              </a:defRPr>
            </a:lvl8pPr>
            <a:lvl9pPr lvl="8">
              <a:spcBef>
                <a:spcPts val="0"/>
              </a:spcBef>
              <a:spcAft>
                <a:spcPts val="0"/>
              </a:spcAft>
              <a:buClr>
                <a:schemeClr val="dk1"/>
              </a:buClr>
              <a:buSzPts val="1200"/>
              <a:buFont typeface="Montserrat"/>
              <a:buNone/>
              <a:defRPr sz="1200">
                <a:solidFill>
                  <a:schemeClr val="dk1"/>
                </a:solidFill>
              </a:defRPr>
            </a:lvl9pPr>
          </a:lstStyle>
          <a:p>
            <a:endParaRPr/>
          </a:p>
        </p:txBody>
      </p:sp>
      <p:sp>
        <p:nvSpPr>
          <p:cNvPr id="245" name="Google Shape;245;p21"/>
          <p:cNvSpPr txBox="1">
            <a:spLocks noGrp="1"/>
          </p:cNvSpPr>
          <p:nvPr>
            <p:ph type="subTitle" idx="13"/>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Four storyboards">
  <p:cSld name="BLANK_1_1_1_1_1_1_1_1_1_1_1_1_1_1_1_1_1_1_1_2">
    <p:spTree>
      <p:nvGrpSpPr>
        <p:cNvPr id="1" name="Shape 246"/>
        <p:cNvGrpSpPr/>
        <p:nvPr/>
      </p:nvGrpSpPr>
      <p:grpSpPr>
        <a:xfrm>
          <a:off x="0" y="0"/>
          <a:ext cx="0" cy="0"/>
          <a:chOff x="0" y="0"/>
          <a:chExt cx="0" cy="0"/>
        </a:xfrm>
      </p:grpSpPr>
      <p:sp>
        <p:nvSpPr>
          <p:cNvPr id="247" name="Google Shape;247;p22"/>
          <p:cNvSpPr>
            <a:spLocks noGrp="1"/>
          </p:cNvSpPr>
          <p:nvPr>
            <p:ph type="pic" idx="2"/>
          </p:nvPr>
        </p:nvSpPr>
        <p:spPr>
          <a:xfrm>
            <a:off x="2725025" y="1596075"/>
            <a:ext cx="1498500" cy="1498500"/>
          </a:xfrm>
          <a:prstGeom prst="rect">
            <a:avLst/>
          </a:prstGeom>
          <a:noFill/>
          <a:ln>
            <a:noFill/>
          </a:ln>
        </p:spPr>
      </p:sp>
      <p:sp>
        <p:nvSpPr>
          <p:cNvPr id="248" name="Google Shape;248;p22"/>
          <p:cNvSpPr>
            <a:spLocks noGrp="1"/>
          </p:cNvSpPr>
          <p:nvPr>
            <p:ph type="pic" idx="3"/>
          </p:nvPr>
        </p:nvSpPr>
        <p:spPr>
          <a:xfrm>
            <a:off x="7115925" y="1596075"/>
            <a:ext cx="1498500" cy="1498500"/>
          </a:xfrm>
          <a:prstGeom prst="rect">
            <a:avLst/>
          </a:prstGeom>
          <a:noFill/>
          <a:ln>
            <a:noFill/>
          </a:ln>
        </p:spPr>
      </p:sp>
      <p:sp>
        <p:nvSpPr>
          <p:cNvPr id="249" name="Google Shape;249;p22"/>
          <p:cNvSpPr>
            <a:spLocks noGrp="1"/>
          </p:cNvSpPr>
          <p:nvPr>
            <p:ph type="pic" idx="4"/>
          </p:nvPr>
        </p:nvSpPr>
        <p:spPr>
          <a:xfrm>
            <a:off x="4920475" y="1596075"/>
            <a:ext cx="1498500" cy="1498500"/>
          </a:xfrm>
          <a:prstGeom prst="ellipse">
            <a:avLst/>
          </a:prstGeom>
          <a:noFill/>
          <a:ln>
            <a:noFill/>
          </a:ln>
        </p:spPr>
      </p:sp>
      <p:sp>
        <p:nvSpPr>
          <p:cNvPr id="250" name="Google Shape;250;p22"/>
          <p:cNvSpPr>
            <a:spLocks noGrp="1"/>
          </p:cNvSpPr>
          <p:nvPr>
            <p:ph type="pic" idx="5"/>
          </p:nvPr>
        </p:nvSpPr>
        <p:spPr>
          <a:xfrm>
            <a:off x="529575" y="1596075"/>
            <a:ext cx="1498500" cy="1498500"/>
          </a:xfrm>
          <a:prstGeom prst="ellipse">
            <a:avLst/>
          </a:prstGeom>
          <a:noFill/>
          <a:ln>
            <a:noFill/>
          </a:ln>
        </p:spPr>
      </p:sp>
      <p:sp>
        <p:nvSpPr>
          <p:cNvPr id="251" name="Google Shape;251;p22"/>
          <p:cNvSpPr txBox="1">
            <a:spLocks noGrp="1"/>
          </p:cNvSpPr>
          <p:nvPr>
            <p:ph type="title"/>
          </p:nvPr>
        </p:nvSpPr>
        <p:spPr>
          <a:xfrm>
            <a:off x="52957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52" name="Google Shape;252;p22"/>
          <p:cNvSpPr txBox="1">
            <a:spLocks noGrp="1"/>
          </p:cNvSpPr>
          <p:nvPr>
            <p:ph type="title" idx="6"/>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53" name="Google Shape;253;p22"/>
          <p:cNvSpPr txBox="1">
            <a:spLocks noGrp="1"/>
          </p:cNvSpPr>
          <p:nvPr>
            <p:ph type="title" idx="7"/>
          </p:nvPr>
        </p:nvSpPr>
        <p:spPr>
          <a:xfrm>
            <a:off x="52957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54" name="Google Shape;254;p22"/>
          <p:cNvSpPr txBox="1">
            <a:spLocks noGrp="1"/>
          </p:cNvSpPr>
          <p:nvPr>
            <p:ph type="title" idx="8"/>
          </p:nvPr>
        </p:nvSpPr>
        <p:spPr>
          <a:xfrm>
            <a:off x="272502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55" name="Google Shape;255;p22"/>
          <p:cNvSpPr txBox="1">
            <a:spLocks noGrp="1"/>
          </p:cNvSpPr>
          <p:nvPr>
            <p:ph type="title" idx="9"/>
          </p:nvPr>
        </p:nvSpPr>
        <p:spPr>
          <a:xfrm>
            <a:off x="272502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56" name="Google Shape;256;p22"/>
          <p:cNvSpPr txBox="1">
            <a:spLocks noGrp="1"/>
          </p:cNvSpPr>
          <p:nvPr>
            <p:ph type="title" idx="13"/>
          </p:nvPr>
        </p:nvSpPr>
        <p:spPr>
          <a:xfrm>
            <a:off x="4920475" y="3352550"/>
            <a:ext cx="1498500" cy="1896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57" name="Google Shape;257;p22"/>
          <p:cNvSpPr txBox="1">
            <a:spLocks noGrp="1"/>
          </p:cNvSpPr>
          <p:nvPr>
            <p:ph type="title" idx="14"/>
          </p:nvPr>
        </p:nvSpPr>
        <p:spPr>
          <a:xfrm>
            <a:off x="492047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58" name="Google Shape;258;p22"/>
          <p:cNvSpPr txBox="1">
            <a:spLocks noGrp="1"/>
          </p:cNvSpPr>
          <p:nvPr>
            <p:ph type="title" idx="15"/>
          </p:nvPr>
        </p:nvSpPr>
        <p:spPr>
          <a:xfrm>
            <a:off x="711592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59" name="Google Shape;259;p22"/>
          <p:cNvSpPr txBox="1">
            <a:spLocks noGrp="1"/>
          </p:cNvSpPr>
          <p:nvPr>
            <p:ph type="title" idx="16"/>
          </p:nvPr>
        </p:nvSpPr>
        <p:spPr>
          <a:xfrm>
            <a:off x="711592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60" name="Google Shape;260;p22"/>
          <p:cNvSpPr txBox="1">
            <a:spLocks noGrp="1"/>
          </p:cNvSpPr>
          <p:nvPr>
            <p:ph type="subTitle" idx="1"/>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Four storyboards - Alt 1">
  <p:cSld name="BLANK_1_1_1_1_1_1_1_1_1_1_1_1_1_1_1_1_1_1_1_2_1">
    <p:spTree>
      <p:nvGrpSpPr>
        <p:cNvPr id="1" name="Shape 261"/>
        <p:cNvGrpSpPr/>
        <p:nvPr/>
      </p:nvGrpSpPr>
      <p:grpSpPr>
        <a:xfrm>
          <a:off x="0" y="0"/>
          <a:ext cx="0" cy="0"/>
          <a:chOff x="0" y="0"/>
          <a:chExt cx="0" cy="0"/>
        </a:xfrm>
      </p:grpSpPr>
      <p:sp>
        <p:nvSpPr>
          <p:cNvPr id="262" name="Google Shape;262;p23"/>
          <p:cNvSpPr>
            <a:spLocks noGrp="1"/>
          </p:cNvSpPr>
          <p:nvPr>
            <p:ph type="pic" idx="2"/>
          </p:nvPr>
        </p:nvSpPr>
        <p:spPr>
          <a:xfrm>
            <a:off x="2725025" y="1596075"/>
            <a:ext cx="1498500" cy="1498500"/>
          </a:xfrm>
          <a:prstGeom prst="rect">
            <a:avLst/>
          </a:prstGeom>
          <a:noFill/>
          <a:ln>
            <a:noFill/>
          </a:ln>
        </p:spPr>
      </p:sp>
      <p:sp>
        <p:nvSpPr>
          <p:cNvPr id="263" name="Google Shape;263;p23"/>
          <p:cNvSpPr>
            <a:spLocks noGrp="1"/>
          </p:cNvSpPr>
          <p:nvPr>
            <p:ph type="pic" idx="3"/>
          </p:nvPr>
        </p:nvSpPr>
        <p:spPr>
          <a:xfrm>
            <a:off x="7115925" y="1596075"/>
            <a:ext cx="1498500" cy="1498500"/>
          </a:xfrm>
          <a:prstGeom prst="rect">
            <a:avLst/>
          </a:prstGeom>
          <a:noFill/>
          <a:ln>
            <a:noFill/>
          </a:ln>
        </p:spPr>
      </p:sp>
      <p:sp>
        <p:nvSpPr>
          <p:cNvPr id="264" name="Google Shape;264;p23"/>
          <p:cNvSpPr>
            <a:spLocks noGrp="1"/>
          </p:cNvSpPr>
          <p:nvPr>
            <p:ph type="pic" idx="4"/>
          </p:nvPr>
        </p:nvSpPr>
        <p:spPr>
          <a:xfrm>
            <a:off x="4920475" y="1596075"/>
            <a:ext cx="1498500" cy="1498500"/>
          </a:xfrm>
          <a:prstGeom prst="ellipse">
            <a:avLst/>
          </a:prstGeom>
          <a:noFill/>
          <a:ln>
            <a:noFill/>
          </a:ln>
        </p:spPr>
      </p:sp>
      <p:sp>
        <p:nvSpPr>
          <p:cNvPr id="265" name="Google Shape;265;p23"/>
          <p:cNvSpPr>
            <a:spLocks noGrp="1"/>
          </p:cNvSpPr>
          <p:nvPr>
            <p:ph type="pic" idx="5"/>
          </p:nvPr>
        </p:nvSpPr>
        <p:spPr>
          <a:xfrm>
            <a:off x="529575" y="1596075"/>
            <a:ext cx="1498500" cy="1498500"/>
          </a:xfrm>
          <a:prstGeom prst="ellipse">
            <a:avLst/>
          </a:prstGeom>
          <a:noFill/>
          <a:ln>
            <a:noFill/>
          </a:ln>
        </p:spPr>
      </p:sp>
      <p:sp>
        <p:nvSpPr>
          <p:cNvPr id="266" name="Google Shape;266;p23"/>
          <p:cNvSpPr txBox="1">
            <a:spLocks noGrp="1"/>
          </p:cNvSpPr>
          <p:nvPr>
            <p:ph type="title"/>
          </p:nvPr>
        </p:nvSpPr>
        <p:spPr>
          <a:xfrm>
            <a:off x="52957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67" name="Google Shape;267;p23"/>
          <p:cNvSpPr txBox="1">
            <a:spLocks noGrp="1"/>
          </p:cNvSpPr>
          <p:nvPr>
            <p:ph type="title" idx="6"/>
          </p:nvPr>
        </p:nvSpPr>
        <p:spPr>
          <a:xfrm>
            <a:off x="256025" y="213150"/>
            <a:ext cx="5750100" cy="511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268" name="Google Shape;268;p23"/>
          <p:cNvSpPr txBox="1">
            <a:spLocks noGrp="1"/>
          </p:cNvSpPr>
          <p:nvPr>
            <p:ph type="title" idx="7"/>
          </p:nvPr>
        </p:nvSpPr>
        <p:spPr>
          <a:xfrm>
            <a:off x="52957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69" name="Google Shape;269;p23"/>
          <p:cNvSpPr txBox="1">
            <a:spLocks noGrp="1"/>
          </p:cNvSpPr>
          <p:nvPr>
            <p:ph type="title" idx="8"/>
          </p:nvPr>
        </p:nvSpPr>
        <p:spPr>
          <a:xfrm>
            <a:off x="272502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70" name="Google Shape;270;p23"/>
          <p:cNvSpPr txBox="1">
            <a:spLocks noGrp="1"/>
          </p:cNvSpPr>
          <p:nvPr>
            <p:ph type="title" idx="9"/>
          </p:nvPr>
        </p:nvSpPr>
        <p:spPr>
          <a:xfrm>
            <a:off x="272502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71" name="Google Shape;271;p23"/>
          <p:cNvSpPr txBox="1">
            <a:spLocks noGrp="1"/>
          </p:cNvSpPr>
          <p:nvPr>
            <p:ph type="title" idx="13"/>
          </p:nvPr>
        </p:nvSpPr>
        <p:spPr>
          <a:xfrm>
            <a:off x="4920475" y="3352550"/>
            <a:ext cx="1498500" cy="1896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72" name="Google Shape;272;p23"/>
          <p:cNvSpPr txBox="1">
            <a:spLocks noGrp="1"/>
          </p:cNvSpPr>
          <p:nvPr>
            <p:ph type="title" idx="14"/>
          </p:nvPr>
        </p:nvSpPr>
        <p:spPr>
          <a:xfrm>
            <a:off x="492047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73" name="Google Shape;273;p23"/>
          <p:cNvSpPr txBox="1">
            <a:spLocks noGrp="1"/>
          </p:cNvSpPr>
          <p:nvPr>
            <p:ph type="title" idx="15"/>
          </p:nvPr>
        </p:nvSpPr>
        <p:spPr>
          <a:xfrm>
            <a:off x="7115925" y="3352550"/>
            <a:ext cx="1498500" cy="189600"/>
          </a:xfrm>
          <a:prstGeom prst="rect">
            <a:avLst/>
          </a:prstGeom>
        </p:spPr>
        <p:txBody>
          <a:bodyPr spcFirstLastPara="1" wrap="square" lIns="0" tIns="0" rIns="0" bIns="0" anchor="t" anchorCtr="0">
            <a:noAutofit/>
          </a:bodyPr>
          <a:lstStyle>
            <a:lvl1pPr lvl="0" algn="ctr">
              <a:spcBef>
                <a:spcPts val="0"/>
              </a:spcBef>
              <a:spcAft>
                <a:spcPts val="0"/>
              </a:spcAft>
              <a:buNone/>
              <a:defRPr sz="1200">
                <a:latin typeface="Montserrat"/>
                <a:ea typeface="Montserrat"/>
                <a:cs typeface="Montserrat"/>
                <a:sym typeface="Montserrat"/>
              </a:defRPr>
            </a:lvl1pPr>
            <a:lvl2pPr lvl="1" algn="ctr">
              <a:spcBef>
                <a:spcPts val="0"/>
              </a:spcBef>
              <a:spcAft>
                <a:spcPts val="0"/>
              </a:spcAft>
              <a:buNone/>
              <a:defRPr sz="1200">
                <a:latin typeface="Montserrat"/>
                <a:ea typeface="Montserrat"/>
                <a:cs typeface="Montserrat"/>
                <a:sym typeface="Montserrat"/>
              </a:defRPr>
            </a:lvl2pPr>
            <a:lvl3pPr lvl="2" algn="ctr">
              <a:spcBef>
                <a:spcPts val="0"/>
              </a:spcBef>
              <a:spcAft>
                <a:spcPts val="0"/>
              </a:spcAft>
              <a:buNone/>
              <a:defRPr sz="1200">
                <a:latin typeface="Montserrat"/>
                <a:ea typeface="Montserrat"/>
                <a:cs typeface="Montserrat"/>
                <a:sym typeface="Montserrat"/>
              </a:defRPr>
            </a:lvl3pPr>
            <a:lvl4pPr lvl="3" algn="ctr">
              <a:spcBef>
                <a:spcPts val="0"/>
              </a:spcBef>
              <a:spcAft>
                <a:spcPts val="0"/>
              </a:spcAft>
              <a:buNone/>
              <a:defRPr sz="1200">
                <a:latin typeface="Montserrat"/>
                <a:ea typeface="Montserrat"/>
                <a:cs typeface="Montserrat"/>
                <a:sym typeface="Montserrat"/>
              </a:defRPr>
            </a:lvl4pPr>
            <a:lvl5pPr lvl="4" algn="ctr">
              <a:spcBef>
                <a:spcPts val="0"/>
              </a:spcBef>
              <a:spcAft>
                <a:spcPts val="0"/>
              </a:spcAft>
              <a:buNone/>
              <a:defRPr sz="1200">
                <a:latin typeface="Montserrat"/>
                <a:ea typeface="Montserrat"/>
                <a:cs typeface="Montserrat"/>
                <a:sym typeface="Montserrat"/>
              </a:defRPr>
            </a:lvl5pPr>
            <a:lvl6pPr lvl="5" algn="ctr">
              <a:spcBef>
                <a:spcPts val="0"/>
              </a:spcBef>
              <a:spcAft>
                <a:spcPts val="0"/>
              </a:spcAft>
              <a:buNone/>
              <a:defRPr sz="1200">
                <a:latin typeface="Montserrat"/>
                <a:ea typeface="Montserrat"/>
                <a:cs typeface="Montserrat"/>
                <a:sym typeface="Montserrat"/>
              </a:defRPr>
            </a:lvl6pPr>
            <a:lvl7pPr lvl="6" algn="ctr">
              <a:spcBef>
                <a:spcPts val="0"/>
              </a:spcBef>
              <a:spcAft>
                <a:spcPts val="0"/>
              </a:spcAft>
              <a:buNone/>
              <a:defRPr sz="1200">
                <a:latin typeface="Montserrat"/>
                <a:ea typeface="Montserrat"/>
                <a:cs typeface="Montserrat"/>
                <a:sym typeface="Montserrat"/>
              </a:defRPr>
            </a:lvl7pPr>
            <a:lvl8pPr lvl="7" algn="ctr">
              <a:spcBef>
                <a:spcPts val="0"/>
              </a:spcBef>
              <a:spcAft>
                <a:spcPts val="0"/>
              </a:spcAft>
              <a:buNone/>
              <a:defRPr sz="1200">
                <a:latin typeface="Montserrat"/>
                <a:ea typeface="Montserrat"/>
                <a:cs typeface="Montserrat"/>
                <a:sym typeface="Montserrat"/>
              </a:defRPr>
            </a:lvl8pPr>
            <a:lvl9pPr lvl="8" algn="ctr">
              <a:spcBef>
                <a:spcPts val="0"/>
              </a:spcBef>
              <a:spcAft>
                <a:spcPts val="0"/>
              </a:spcAft>
              <a:buNone/>
              <a:defRPr sz="1200">
                <a:latin typeface="Montserrat"/>
                <a:ea typeface="Montserrat"/>
                <a:cs typeface="Montserrat"/>
                <a:sym typeface="Montserrat"/>
              </a:defRPr>
            </a:lvl9pPr>
          </a:lstStyle>
          <a:p>
            <a:endParaRPr/>
          </a:p>
        </p:txBody>
      </p:sp>
      <p:sp>
        <p:nvSpPr>
          <p:cNvPr id="274" name="Google Shape;274;p23"/>
          <p:cNvSpPr txBox="1">
            <a:spLocks noGrp="1"/>
          </p:cNvSpPr>
          <p:nvPr>
            <p:ph type="title" idx="16"/>
          </p:nvPr>
        </p:nvSpPr>
        <p:spPr>
          <a:xfrm>
            <a:off x="7115925" y="3582694"/>
            <a:ext cx="1498500" cy="189600"/>
          </a:xfrm>
          <a:prstGeom prst="rect">
            <a:avLst/>
          </a:prstGeom>
        </p:spPr>
        <p:txBody>
          <a:bodyPr spcFirstLastPara="1" wrap="square" lIns="0" tIns="0" rIns="0" bIns="0" anchor="t" anchorCtr="0">
            <a:spAutoFit/>
          </a:bodyPr>
          <a:lstStyle>
            <a:lvl1pPr lvl="0" algn="ctr">
              <a:spcBef>
                <a:spcPts val="0"/>
              </a:spcBef>
              <a:spcAft>
                <a:spcPts val="0"/>
              </a:spcAft>
              <a:buNone/>
              <a:defRPr sz="1000">
                <a:solidFill>
                  <a:schemeClr val="lt2"/>
                </a:solidFill>
              </a:defRPr>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275" name="Google Shape;275;p23"/>
          <p:cNvSpPr txBox="1">
            <a:spLocks noGrp="1"/>
          </p:cNvSpPr>
          <p:nvPr>
            <p:ph type="body" idx="1"/>
          </p:nvPr>
        </p:nvSpPr>
        <p:spPr>
          <a:xfrm>
            <a:off x="2432125" y="3851275"/>
            <a:ext cx="2085000" cy="775800"/>
          </a:xfrm>
          <a:prstGeom prst="rect">
            <a:avLst/>
          </a:prstGeom>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6" name="Google Shape;276;p23"/>
          <p:cNvSpPr txBox="1">
            <a:spLocks noGrp="1"/>
          </p:cNvSpPr>
          <p:nvPr>
            <p:ph type="body" idx="17"/>
          </p:nvPr>
        </p:nvSpPr>
        <p:spPr>
          <a:xfrm>
            <a:off x="256025" y="3851275"/>
            <a:ext cx="2066400" cy="775800"/>
          </a:xfrm>
          <a:prstGeom prst="rect">
            <a:avLst/>
          </a:prstGeom>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7" name="Google Shape;277;p23"/>
          <p:cNvSpPr txBox="1">
            <a:spLocks noGrp="1"/>
          </p:cNvSpPr>
          <p:nvPr>
            <p:ph type="body" idx="18"/>
          </p:nvPr>
        </p:nvSpPr>
        <p:spPr>
          <a:xfrm>
            <a:off x="6821675" y="3851275"/>
            <a:ext cx="2066400" cy="775800"/>
          </a:xfrm>
          <a:prstGeom prst="rect">
            <a:avLst/>
          </a:prstGeom>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8" name="Google Shape;278;p23"/>
          <p:cNvSpPr txBox="1">
            <a:spLocks noGrp="1"/>
          </p:cNvSpPr>
          <p:nvPr>
            <p:ph type="body" idx="19"/>
          </p:nvPr>
        </p:nvSpPr>
        <p:spPr>
          <a:xfrm>
            <a:off x="4629100" y="3851275"/>
            <a:ext cx="2085000" cy="775800"/>
          </a:xfrm>
          <a:prstGeom prst="rect">
            <a:avLst/>
          </a:prstGeom>
        </p:spPr>
        <p:txBody>
          <a:bodyPr spcFirstLastPara="1" wrap="square" lIns="91425" tIns="0" rIns="91425" bIns="0" anchor="t" anchorCtr="0">
            <a:spAutoFit/>
          </a:bodyPr>
          <a:lstStyle>
            <a:lvl1pPr marL="457200" lvl="0" indent="-285750" algn="ctr">
              <a:spcBef>
                <a:spcPts val="0"/>
              </a:spcBef>
              <a:spcAft>
                <a:spcPts val="0"/>
              </a:spcAft>
              <a:buClr>
                <a:schemeClr val="lt2"/>
              </a:buClr>
              <a:buSzPts val="900"/>
              <a:buFont typeface="Montserrat"/>
              <a:buChar char="●"/>
              <a:defRPr/>
            </a:lvl1pPr>
            <a:lvl2pPr marL="914400" lvl="1" indent="-285750" algn="ctr">
              <a:spcBef>
                <a:spcPts val="0"/>
              </a:spcBef>
              <a:spcAft>
                <a:spcPts val="0"/>
              </a:spcAft>
              <a:buClr>
                <a:schemeClr val="lt2"/>
              </a:buClr>
              <a:buSzPts val="900"/>
              <a:buFont typeface="Montserrat"/>
              <a:buChar char="○"/>
              <a:defRPr/>
            </a:lvl2pPr>
            <a:lvl3pPr marL="1371600" lvl="2" indent="-285750" algn="ctr">
              <a:spcBef>
                <a:spcPts val="0"/>
              </a:spcBef>
              <a:spcAft>
                <a:spcPts val="0"/>
              </a:spcAft>
              <a:buClr>
                <a:schemeClr val="lt2"/>
              </a:buClr>
              <a:buSzPts val="900"/>
              <a:buFont typeface="Montserrat"/>
              <a:buChar char="■"/>
              <a:defRPr/>
            </a:lvl3pPr>
            <a:lvl4pPr marL="1828800" lvl="3" indent="-285750" algn="ctr">
              <a:spcBef>
                <a:spcPts val="0"/>
              </a:spcBef>
              <a:spcAft>
                <a:spcPts val="0"/>
              </a:spcAft>
              <a:buClr>
                <a:schemeClr val="lt2"/>
              </a:buClr>
              <a:buSzPts val="900"/>
              <a:buFont typeface="Montserrat"/>
              <a:buChar char="●"/>
              <a:defRPr/>
            </a:lvl4pPr>
            <a:lvl5pPr marL="2286000" lvl="4" indent="-285750" algn="ctr">
              <a:spcBef>
                <a:spcPts val="0"/>
              </a:spcBef>
              <a:spcAft>
                <a:spcPts val="0"/>
              </a:spcAft>
              <a:buClr>
                <a:schemeClr val="lt2"/>
              </a:buClr>
              <a:buSzPts val="900"/>
              <a:buFont typeface="Montserrat"/>
              <a:buChar char="○"/>
              <a:defRPr/>
            </a:lvl5pPr>
            <a:lvl6pPr marL="2743200" lvl="5" indent="-285750" algn="ctr">
              <a:spcBef>
                <a:spcPts val="0"/>
              </a:spcBef>
              <a:spcAft>
                <a:spcPts val="0"/>
              </a:spcAft>
              <a:buClr>
                <a:schemeClr val="lt2"/>
              </a:buClr>
              <a:buSzPts val="900"/>
              <a:buFont typeface="Montserrat"/>
              <a:buChar char="■"/>
              <a:defRPr/>
            </a:lvl6pPr>
            <a:lvl7pPr marL="3200400" lvl="6" indent="-285750" algn="ctr">
              <a:spcBef>
                <a:spcPts val="0"/>
              </a:spcBef>
              <a:spcAft>
                <a:spcPts val="0"/>
              </a:spcAft>
              <a:buClr>
                <a:schemeClr val="lt2"/>
              </a:buClr>
              <a:buSzPts val="900"/>
              <a:buFont typeface="Montserrat"/>
              <a:buChar char="●"/>
              <a:defRPr/>
            </a:lvl7pPr>
            <a:lvl8pPr marL="3657600" lvl="7" indent="-285750" algn="ctr">
              <a:spcBef>
                <a:spcPts val="0"/>
              </a:spcBef>
              <a:spcAft>
                <a:spcPts val="0"/>
              </a:spcAft>
              <a:buClr>
                <a:schemeClr val="lt2"/>
              </a:buClr>
              <a:buSzPts val="900"/>
              <a:buFont typeface="Montserrat"/>
              <a:buChar char="○"/>
              <a:defRPr/>
            </a:lvl8pPr>
            <a:lvl9pPr marL="4114800" lvl="8" indent="-285750" algn="ctr">
              <a:spcBef>
                <a:spcPts val="0"/>
              </a:spcBef>
              <a:spcAft>
                <a:spcPts val="0"/>
              </a:spcAft>
              <a:buClr>
                <a:schemeClr val="lt2"/>
              </a:buClr>
              <a:buSzPts val="900"/>
              <a:buFont typeface="Montserrat"/>
              <a:buChar char="■"/>
              <a:defRPr/>
            </a:lvl9pPr>
          </a:lstStyle>
          <a:p>
            <a:endParaRPr/>
          </a:p>
        </p:txBody>
      </p:sp>
      <p:sp>
        <p:nvSpPr>
          <p:cNvPr id="279" name="Google Shape;279;p23"/>
          <p:cNvSpPr txBox="1">
            <a:spLocks noGrp="1"/>
          </p:cNvSpPr>
          <p:nvPr>
            <p:ph type="subTitle" idx="20"/>
          </p:nvPr>
        </p:nvSpPr>
        <p:spPr>
          <a:xfrm>
            <a:off x="7657750" y="256025"/>
            <a:ext cx="1230300" cy="2757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Montserrat"/>
              <a:buNone/>
              <a:defRPr>
                <a:solidFill>
                  <a:schemeClr val="dk1"/>
                </a:solidFill>
              </a:defRPr>
            </a:lvl1pPr>
            <a:lvl2pPr lvl="1">
              <a:spcBef>
                <a:spcPts val="0"/>
              </a:spcBef>
              <a:spcAft>
                <a:spcPts val="0"/>
              </a:spcAft>
              <a:buClr>
                <a:schemeClr val="dk1"/>
              </a:buClr>
              <a:buSzPts val="800"/>
              <a:buFont typeface="Montserrat"/>
              <a:buNone/>
              <a:defRPr>
                <a:solidFill>
                  <a:schemeClr val="dk1"/>
                </a:solidFill>
              </a:defRPr>
            </a:lvl2pPr>
            <a:lvl3pPr lvl="2">
              <a:spcBef>
                <a:spcPts val="0"/>
              </a:spcBef>
              <a:spcAft>
                <a:spcPts val="0"/>
              </a:spcAft>
              <a:buClr>
                <a:schemeClr val="dk1"/>
              </a:buClr>
              <a:buSzPts val="800"/>
              <a:buFont typeface="Montserrat"/>
              <a:buNone/>
              <a:defRPr>
                <a:solidFill>
                  <a:schemeClr val="dk1"/>
                </a:solidFill>
              </a:defRPr>
            </a:lvl3pPr>
            <a:lvl4pPr lvl="3">
              <a:spcBef>
                <a:spcPts val="0"/>
              </a:spcBef>
              <a:spcAft>
                <a:spcPts val="0"/>
              </a:spcAft>
              <a:buClr>
                <a:schemeClr val="dk1"/>
              </a:buClr>
              <a:buSzPts val="800"/>
              <a:buFont typeface="Montserrat"/>
              <a:buNone/>
              <a:defRPr>
                <a:solidFill>
                  <a:schemeClr val="dk1"/>
                </a:solidFill>
              </a:defRPr>
            </a:lvl4pPr>
            <a:lvl5pPr lvl="4">
              <a:spcBef>
                <a:spcPts val="0"/>
              </a:spcBef>
              <a:spcAft>
                <a:spcPts val="0"/>
              </a:spcAft>
              <a:buClr>
                <a:schemeClr val="dk1"/>
              </a:buClr>
              <a:buSzPts val="800"/>
              <a:buFont typeface="Montserrat"/>
              <a:buNone/>
              <a:defRPr>
                <a:solidFill>
                  <a:schemeClr val="dk1"/>
                </a:solidFill>
              </a:defRPr>
            </a:lvl5pPr>
            <a:lvl6pPr lvl="5">
              <a:spcBef>
                <a:spcPts val="0"/>
              </a:spcBef>
              <a:spcAft>
                <a:spcPts val="0"/>
              </a:spcAft>
              <a:buClr>
                <a:schemeClr val="dk1"/>
              </a:buClr>
              <a:buSzPts val="800"/>
              <a:buFont typeface="Montserrat"/>
              <a:buNone/>
              <a:defRPr>
                <a:solidFill>
                  <a:schemeClr val="dk1"/>
                </a:solidFill>
              </a:defRPr>
            </a:lvl6pPr>
            <a:lvl7pPr lvl="6">
              <a:spcBef>
                <a:spcPts val="0"/>
              </a:spcBef>
              <a:spcAft>
                <a:spcPts val="0"/>
              </a:spcAft>
              <a:buClr>
                <a:schemeClr val="dk1"/>
              </a:buClr>
              <a:buSzPts val="800"/>
              <a:buFont typeface="Montserrat"/>
              <a:buNone/>
              <a:defRPr>
                <a:solidFill>
                  <a:schemeClr val="dk1"/>
                </a:solidFill>
              </a:defRPr>
            </a:lvl7pPr>
            <a:lvl8pPr lvl="7">
              <a:spcBef>
                <a:spcPts val="0"/>
              </a:spcBef>
              <a:spcAft>
                <a:spcPts val="0"/>
              </a:spcAft>
              <a:buClr>
                <a:schemeClr val="dk1"/>
              </a:buClr>
              <a:buSzPts val="800"/>
              <a:buFont typeface="Montserrat"/>
              <a:buNone/>
              <a:defRPr>
                <a:solidFill>
                  <a:schemeClr val="dk1"/>
                </a:solidFill>
              </a:defRPr>
            </a:lvl8pPr>
            <a:lvl9pPr lvl="8">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 you">
  <p:cSld name="BLANK_1_1_1_1_1_1_1_1_1_1_1_1_1_1_1_1_1_1_1_1_1_1">
    <p:bg>
      <p:bgPr>
        <a:solidFill>
          <a:schemeClr val="dk2"/>
        </a:solidFill>
        <a:effectLst/>
      </p:bgPr>
    </p:bg>
    <p:spTree>
      <p:nvGrpSpPr>
        <p:cNvPr id="1" name="Shape 280"/>
        <p:cNvGrpSpPr/>
        <p:nvPr/>
      </p:nvGrpSpPr>
      <p:grpSpPr>
        <a:xfrm>
          <a:off x="0" y="0"/>
          <a:ext cx="0" cy="0"/>
          <a:chOff x="0" y="0"/>
          <a:chExt cx="0" cy="0"/>
        </a:xfrm>
      </p:grpSpPr>
      <p:sp>
        <p:nvSpPr>
          <p:cNvPr id="281" name="Google Shape;281;p24"/>
          <p:cNvSpPr/>
          <p:nvPr/>
        </p:nvSpPr>
        <p:spPr>
          <a:xfrm>
            <a:off x="0" y="1182000"/>
            <a:ext cx="1873200" cy="3060300"/>
          </a:xfrm>
          <a:prstGeom prst="ellipse">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82" name="Google Shape;282;p24"/>
          <p:cNvSpPr/>
          <p:nvPr/>
        </p:nvSpPr>
        <p:spPr>
          <a:xfrm>
            <a:off x="0" y="1182000"/>
            <a:ext cx="1873200" cy="18732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83" name="Google Shape;283;p24"/>
          <p:cNvSpPr/>
          <p:nvPr/>
        </p:nvSpPr>
        <p:spPr>
          <a:xfrm>
            <a:off x="0" y="1182000"/>
            <a:ext cx="1873200" cy="683700"/>
          </a:xfrm>
          <a:prstGeom prst="ellipse">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84" name="Google Shape;284;p24"/>
          <p:cNvSpPr/>
          <p:nvPr/>
        </p:nvSpPr>
        <p:spPr>
          <a:xfrm>
            <a:off x="0" y="0"/>
            <a:ext cx="1873200" cy="118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85" name="Google Shape;285;p24"/>
          <p:cNvSpPr/>
          <p:nvPr/>
        </p:nvSpPr>
        <p:spPr>
          <a:xfrm>
            <a:off x="806250" y="1052675"/>
            <a:ext cx="260700" cy="2607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sp>
        <p:nvSpPr>
          <p:cNvPr id="286" name="Google Shape;286;p24"/>
          <p:cNvSpPr/>
          <p:nvPr/>
        </p:nvSpPr>
        <p:spPr>
          <a:xfrm>
            <a:off x="0" y="4246550"/>
            <a:ext cx="9144000" cy="901200"/>
          </a:xfrm>
          <a:prstGeom prst="rect">
            <a:avLst/>
          </a:prstGeom>
          <a:gradFill>
            <a:gsLst>
              <a:gs pos="0">
                <a:schemeClr val="dk1"/>
              </a:gs>
              <a:gs pos="72000">
                <a:schemeClr val="dk2"/>
              </a:gs>
              <a:gs pos="100000">
                <a:schemeClr val="dk2"/>
              </a:gs>
            </a:gsLst>
            <a:path path="circle">
              <a:fillToRect l="100000" b="100000"/>
            </a:path>
            <a:tileRect t="-100000" r="-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ontserrat"/>
              <a:ea typeface="Montserrat"/>
              <a:cs typeface="Montserrat"/>
              <a:sym typeface="Montserrat"/>
            </a:endParaRPr>
          </a:p>
        </p:txBody>
      </p:sp>
      <p:cxnSp>
        <p:nvCxnSpPr>
          <p:cNvPr id="287" name="Google Shape;287;p24"/>
          <p:cNvCxnSpPr/>
          <p:nvPr/>
        </p:nvCxnSpPr>
        <p:spPr>
          <a:xfrm>
            <a:off x="0" y="4244425"/>
            <a:ext cx="9144000" cy="0"/>
          </a:xfrm>
          <a:prstGeom prst="straightConnector1">
            <a:avLst/>
          </a:prstGeom>
          <a:noFill/>
          <a:ln w="9525" cap="flat" cmpd="sng">
            <a:solidFill>
              <a:schemeClr val="dk1"/>
            </a:solidFill>
            <a:prstDash val="solid"/>
            <a:round/>
            <a:headEnd type="none" w="med" len="med"/>
            <a:tailEnd type="none" w="med" len="med"/>
          </a:ln>
        </p:spPr>
      </p:cxnSp>
      <p:cxnSp>
        <p:nvCxnSpPr>
          <p:cNvPr id="288" name="Google Shape;288;p24"/>
          <p:cNvCxnSpPr/>
          <p:nvPr/>
        </p:nvCxnSpPr>
        <p:spPr>
          <a:xfrm>
            <a:off x="1873325" y="0"/>
            <a:ext cx="0" cy="4242300"/>
          </a:xfrm>
          <a:prstGeom prst="straightConnector1">
            <a:avLst/>
          </a:prstGeom>
          <a:noFill/>
          <a:ln w="9525" cap="flat" cmpd="sng">
            <a:solidFill>
              <a:schemeClr val="dk1"/>
            </a:solidFill>
            <a:prstDash val="solid"/>
            <a:round/>
            <a:headEnd type="none" w="med" len="med"/>
            <a:tailEnd type="none" w="med" len="med"/>
          </a:ln>
        </p:spPr>
      </p:cxnSp>
      <p:sp>
        <p:nvSpPr>
          <p:cNvPr id="289" name="Google Shape;289;p24"/>
          <p:cNvSpPr txBox="1">
            <a:spLocks noGrp="1"/>
          </p:cNvSpPr>
          <p:nvPr>
            <p:ph type="title"/>
          </p:nvPr>
        </p:nvSpPr>
        <p:spPr>
          <a:xfrm>
            <a:off x="2322425" y="602225"/>
            <a:ext cx="6565800" cy="642000"/>
          </a:xfrm>
          <a:prstGeom prst="rect">
            <a:avLst/>
          </a:prstGeom>
          <a:noFill/>
        </p:spPr>
        <p:txBody>
          <a:bodyPr spcFirstLastPara="1" wrap="square" lIns="0" tIns="0" rIns="0" bIns="0" anchor="t" anchorCtr="0">
            <a:noAutofit/>
          </a:bodyPr>
          <a:lstStyle>
            <a:lvl1pPr lvl="0">
              <a:lnSpc>
                <a:spcPct val="80000"/>
              </a:lnSpc>
              <a:spcBef>
                <a:spcPts val="0"/>
              </a:spcBef>
              <a:spcAft>
                <a:spcPts val="0"/>
              </a:spcAft>
              <a:buClr>
                <a:schemeClr val="dk1"/>
              </a:buClr>
              <a:buSzPts val="9600"/>
              <a:buFont typeface="Montserrat"/>
              <a:buNone/>
              <a:defRPr sz="9600">
                <a:latin typeface="Montserrat"/>
                <a:ea typeface="Montserrat"/>
                <a:cs typeface="Montserrat"/>
                <a:sym typeface="Montserrat"/>
              </a:defRPr>
            </a:lvl1pPr>
            <a:lvl2pPr lvl="1">
              <a:spcBef>
                <a:spcPts val="0"/>
              </a:spcBef>
              <a:spcAft>
                <a:spcPts val="0"/>
              </a:spcAft>
              <a:buClr>
                <a:schemeClr val="dk1"/>
              </a:buClr>
              <a:buSzPts val="9600"/>
              <a:buFont typeface="Montserrat"/>
              <a:buNone/>
              <a:defRPr sz="9600">
                <a:latin typeface="Montserrat"/>
                <a:ea typeface="Montserrat"/>
                <a:cs typeface="Montserrat"/>
                <a:sym typeface="Montserrat"/>
              </a:defRPr>
            </a:lvl2pPr>
            <a:lvl3pPr lvl="2">
              <a:spcBef>
                <a:spcPts val="0"/>
              </a:spcBef>
              <a:spcAft>
                <a:spcPts val="0"/>
              </a:spcAft>
              <a:buClr>
                <a:schemeClr val="dk1"/>
              </a:buClr>
              <a:buSzPts val="9600"/>
              <a:buFont typeface="Montserrat"/>
              <a:buNone/>
              <a:defRPr sz="9600">
                <a:latin typeface="Montserrat"/>
                <a:ea typeface="Montserrat"/>
                <a:cs typeface="Montserrat"/>
                <a:sym typeface="Montserrat"/>
              </a:defRPr>
            </a:lvl3pPr>
            <a:lvl4pPr lvl="3">
              <a:spcBef>
                <a:spcPts val="0"/>
              </a:spcBef>
              <a:spcAft>
                <a:spcPts val="0"/>
              </a:spcAft>
              <a:buClr>
                <a:schemeClr val="dk1"/>
              </a:buClr>
              <a:buSzPts val="9600"/>
              <a:buFont typeface="Montserrat"/>
              <a:buNone/>
              <a:defRPr sz="9600">
                <a:latin typeface="Montserrat"/>
                <a:ea typeface="Montserrat"/>
                <a:cs typeface="Montserrat"/>
                <a:sym typeface="Montserrat"/>
              </a:defRPr>
            </a:lvl4pPr>
            <a:lvl5pPr lvl="4">
              <a:spcBef>
                <a:spcPts val="0"/>
              </a:spcBef>
              <a:spcAft>
                <a:spcPts val="0"/>
              </a:spcAft>
              <a:buClr>
                <a:schemeClr val="dk1"/>
              </a:buClr>
              <a:buSzPts val="9600"/>
              <a:buFont typeface="Montserrat"/>
              <a:buNone/>
              <a:defRPr sz="9600">
                <a:latin typeface="Montserrat"/>
                <a:ea typeface="Montserrat"/>
                <a:cs typeface="Montserrat"/>
                <a:sym typeface="Montserrat"/>
              </a:defRPr>
            </a:lvl5pPr>
            <a:lvl6pPr lvl="5">
              <a:spcBef>
                <a:spcPts val="0"/>
              </a:spcBef>
              <a:spcAft>
                <a:spcPts val="0"/>
              </a:spcAft>
              <a:buClr>
                <a:schemeClr val="dk1"/>
              </a:buClr>
              <a:buSzPts val="9600"/>
              <a:buFont typeface="Montserrat"/>
              <a:buNone/>
              <a:defRPr sz="9600">
                <a:latin typeface="Montserrat"/>
                <a:ea typeface="Montserrat"/>
                <a:cs typeface="Montserrat"/>
                <a:sym typeface="Montserrat"/>
              </a:defRPr>
            </a:lvl6pPr>
            <a:lvl7pPr lvl="6">
              <a:spcBef>
                <a:spcPts val="0"/>
              </a:spcBef>
              <a:spcAft>
                <a:spcPts val="0"/>
              </a:spcAft>
              <a:buClr>
                <a:schemeClr val="dk1"/>
              </a:buClr>
              <a:buSzPts val="9600"/>
              <a:buFont typeface="Montserrat"/>
              <a:buNone/>
              <a:defRPr sz="9600">
                <a:latin typeface="Montserrat"/>
                <a:ea typeface="Montserrat"/>
                <a:cs typeface="Montserrat"/>
                <a:sym typeface="Montserrat"/>
              </a:defRPr>
            </a:lvl7pPr>
            <a:lvl8pPr lvl="7">
              <a:spcBef>
                <a:spcPts val="0"/>
              </a:spcBef>
              <a:spcAft>
                <a:spcPts val="0"/>
              </a:spcAft>
              <a:buClr>
                <a:schemeClr val="dk1"/>
              </a:buClr>
              <a:buSzPts val="9600"/>
              <a:buFont typeface="Montserrat"/>
              <a:buNone/>
              <a:defRPr sz="9600">
                <a:latin typeface="Montserrat"/>
                <a:ea typeface="Montserrat"/>
                <a:cs typeface="Montserrat"/>
                <a:sym typeface="Montserrat"/>
              </a:defRPr>
            </a:lvl8pPr>
            <a:lvl9pPr lvl="8">
              <a:spcBef>
                <a:spcPts val="0"/>
              </a:spcBef>
              <a:spcAft>
                <a:spcPts val="0"/>
              </a:spcAft>
              <a:buClr>
                <a:schemeClr val="dk1"/>
              </a:buClr>
              <a:buSzPts val="9600"/>
              <a:buFont typeface="Montserrat"/>
              <a:buNone/>
              <a:defRPr sz="9600">
                <a:latin typeface="Montserrat"/>
                <a:ea typeface="Montserrat"/>
                <a:cs typeface="Montserrat"/>
                <a:sym typeface="Montserrat"/>
              </a:defRPr>
            </a:lvl9pPr>
          </a:lstStyle>
          <a:p>
            <a:endParaRPr/>
          </a:p>
        </p:txBody>
      </p:sp>
      <p:sp>
        <p:nvSpPr>
          <p:cNvPr id="290" name="Google Shape;290;p24"/>
          <p:cNvSpPr txBox="1">
            <a:spLocks noGrp="1"/>
          </p:cNvSpPr>
          <p:nvPr>
            <p:ph type="title" idx="2"/>
          </p:nvPr>
        </p:nvSpPr>
        <p:spPr>
          <a:xfrm>
            <a:off x="2322425" y="1389575"/>
            <a:ext cx="6565800" cy="598800"/>
          </a:xfrm>
          <a:prstGeom prst="rect">
            <a:avLst/>
          </a:prstGeom>
        </p:spPr>
        <p:txBody>
          <a:bodyPr spcFirstLastPara="1" wrap="square" lIns="91425" tIns="91425" rIns="91425" bIns="91425" anchor="t" anchorCtr="0">
            <a:noAutofit/>
          </a:bodyPr>
          <a:lstStyle>
            <a:lvl1pPr lvl="0">
              <a:spcBef>
                <a:spcPts val="0"/>
              </a:spcBef>
              <a:spcAft>
                <a:spcPts val="0"/>
              </a:spcAft>
              <a:buClr>
                <a:schemeClr val="dk1"/>
              </a:buClr>
              <a:buSzPts val="9600"/>
              <a:buFont typeface="Source Serif 4"/>
              <a:buNone/>
              <a:defRPr sz="9600"/>
            </a:lvl1pPr>
            <a:lvl2pPr lvl="1">
              <a:spcBef>
                <a:spcPts val="0"/>
              </a:spcBef>
              <a:spcAft>
                <a:spcPts val="0"/>
              </a:spcAft>
              <a:buClr>
                <a:schemeClr val="dk1"/>
              </a:buClr>
              <a:buSzPts val="9600"/>
              <a:buFont typeface="Source Serif 4"/>
              <a:buNone/>
              <a:defRPr sz="9600"/>
            </a:lvl2pPr>
            <a:lvl3pPr lvl="2">
              <a:spcBef>
                <a:spcPts val="0"/>
              </a:spcBef>
              <a:spcAft>
                <a:spcPts val="0"/>
              </a:spcAft>
              <a:buClr>
                <a:schemeClr val="dk1"/>
              </a:buClr>
              <a:buSzPts val="9600"/>
              <a:buFont typeface="Source Serif 4"/>
              <a:buNone/>
              <a:defRPr sz="9600"/>
            </a:lvl3pPr>
            <a:lvl4pPr lvl="3">
              <a:spcBef>
                <a:spcPts val="0"/>
              </a:spcBef>
              <a:spcAft>
                <a:spcPts val="0"/>
              </a:spcAft>
              <a:buClr>
                <a:schemeClr val="dk1"/>
              </a:buClr>
              <a:buSzPts val="9600"/>
              <a:buFont typeface="Source Serif 4"/>
              <a:buNone/>
              <a:defRPr sz="9600"/>
            </a:lvl4pPr>
            <a:lvl5pPr lvl="4">
              <a:spcBef>
                <a:spcPts val="0"/>
              </a:spcBef>
              <a:spcAft>
                <a:spcPts val="0"/>
              </a:spcAft>
              <a:buClr>
                <a:schemeClr val="dk1"/>
              </a:buClr>
              <a:buSzPts val="9600"/>
              <a:buFont typeface="Source Serif 4"/>
              <a:buNone/>
              <a:defRPr sz="9600"/>
            </a:lvl5pPr>
            <a:lvl6pPr lvl="5">
              <a:spcBef>
                <a:spcPts val="0"/>
              </a:spcBef>
              <a:spcAft>
                <a:spcPts val="0"/>
              </a:spcAft>
              <a:buClr>
                <a:schemeClr val="dk1"/>
              </a:buClr>
              <a:buSzPts val="9600"/>
              <a:buFont typeface="Source Serif 4"/>
              <a:buNone/>
              <a:defRPr sz="9600"/>
            </a:lvl6pPr>
            <a:lvl7pPr lvl="6">
              <a:spcBef>
                <a:spcPts val="0"/>
              </a:spcBef>
              <a:spcAft>
                <a:spcPts val="0"/>
              </a:spcAft>
              <a:buClr>
                <a:schemeClr val="dk1"/>
              </a:buClr>
              <a:buSzPts val="9600"/>
              <a:buFont typeface="Source Serif 4"/>
              <a:buNone/>
              <a:defRPr sz="9600"/>
            </a:lvl7pPr>
            <a:lvl8pPr lvl="7">
              <a:spcBef>
                <a:spcPts val="0"/>
              </a:spcBef>
              <a:spcAft>
                <a:spcPts val="0"/>
              </a:spcAft>
              <a:buClr>
                <a:schemeClr val="dk1"/>
              </a:buClr>
              <a:buSzPts val="9600"/>
              <a:buFont typeface="Source Serif 4"/>
              <a:buNone/>
              <a:defRPr sz="9600"/>
            </a:lvl8pPr>
            <a:lvl9pPr lvl="8">
              <a:spcBef>
                <a:spcPts val="0"/>
              </a:spcBef>
              <a:spcAft>
                <a:spcPts val="0"/>
              </a:spcAft>
              <a:buClr>
                <a:schemeClr val="dk1"/>
              </a:buClr>
              <a:buSzPts val="9600"/>
              <a:buFont typeface="Source Serif 4"/>
              <a:buNone/>
              <a:defRPr sz="9600"/>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91"/>
        <p:cNvGrpSpPr/>
        <p:nvPr/>
      </p:nvGrpSpPr>
      <p:grpSpPr>
        <a:xfrm>
          <a:off x="0" y="0"/>
          <a:ext cx="0" cy="0"/>
          <a:chOff x="0" y="0"/>
          <a:chExt cx="0" cy="0"/>
        </a:xfrm>
      </p:grpSpPr>
      <p:sp>
        <p:nvSpPr>
          <p:cNvPr id="292" name="Google Shape;292;p25"/>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293" name="Google Shape;293;p25"/>
          <p:cNvSpPr txBox="1">
            <a:spLocks noGrp="1"/>
          </p:cNvSpPr>
          <p:nvPr>
            <p:ph type="subTitle" idx="1"/>
          </p:nvPr>
        </p:nvSpPr>
        <p:spPr>
          <a:xfrm>
            <a:off x="311700" y="2834125"/>
            <a:ext cx="8520600" cy="792600"/>
          </a:xfrm>
          <a:prstGeom prst="rect">
            <a:avLst/>
          </a:prstGeom>
        </p:spPr>
        <p:txBody>
          <a:bodyPr spcFirstLastPara="1" wrap="square" lIns="0" tIns="0" rIns="0" bIns="0"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294"/>
        <p:cNvGrpSpPr/>
        <p:nvPr/>
      </p:nvGrpSpPr>
      <p:grpSpPr>
        <a:xfrm>
          <a:off x="0" y="0"/>
          <a:ext cx="0" cy="0"/>
          <a:chOff x="0" y="0"/>
          <a:chExt cx="0" cy="0"/>
        </a:xfrm>
      </p:grpSpPr>
      <p:sp>
        <p:nvSpPr>
          <p:cNvPr id="295" name="Google Shape;295;p26"/>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296"/>
        <p:cNvGrpSpPr/>
        <p:nvPr/>
      </p:nvGrpSpPr>
      <p:grpSpPr>
        <a:xfrm>
          <a:off x="0" y="0"/>
          <a:ext cx="0" cy="0"/>
          <a:chOff x="0" y="0"/>
          <a:chExt cx="0" cy="0"/>
        </a:xfrm>
      </p:grpSpPr>
      <p:sp>
        <p:nvSpPr>
          <p:cNvPr id="297" name="Google Shape;297;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98" name="Google Shape;298;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299"/>
        <p:cNvGrpSpPr/>
        <p:nvPr/>
      </p:nvGrpSpPr>
      <p:grpSpPr>
        <a:xfrm>
          <a:off x="0" y="0"/>
          <a:ext cx="0" cy="0"/>
          <a:chOff x="0" y="0"/>
          <a:chExt cx="0" cy="0"/>
        </a:xfrm>
      </p:grpSpPr>
      <p:sp>
        <p:nvSpPr>
          <p:cNvPr id="300" name="Google Shape;300;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01" name="Google Shape;301;p28"/>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2" name="Google Shape;302;p28"/>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03"/>
        <p:cNvGrpSpPr/>
        <p:nvPr/>
      </p:nvGrpSpPr>
      <p:grpSpPr>
        <a:xfrm>
          <a:off x="0" y="0"/>
          <a:ext cx="0" cy="0"/>
          <a:chOff x="0" y="0"/>
          <a:chExt cx="0" cy="0"/>
        </a:xfrm>
      </p:grpSpPr>
      <p:sp>
        <p:nvSpPr>
          <p:cNvPr id="304" name="Google Shape;304;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05"/>
        <p:cNvGrpSpPr/>
        <p:nvPr/>
      </p:nvGrpSpPr>
      <p:grpSpPr>
        <a:xfrm>
          <a:off x="0" y="0"/>
          <a:ext cx="0" cy="0"/>
          <a:chOff x="0" y="0"/>
          <a:chExt cx="0" cy="0"/>
        </a:xfrm>
      </p:grpSpPr>
      <p:sp>
        <p:nvSpPr>
          <p:cNvPr id="306" name="Google Shape;306;p30"/>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7" name="Google Shape;307;p30"/>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08"/>
        <p:cNvGrpSpPr/>
        <p:nvPr/>
      </p:nvGrpSpPr>
      <p:grpSpPr>
        <a:xfrm>
          <a:off x="0" y="0"/>
          <a:ext cx="0" cy="0"/>
          <a:chOff x="0" y="0"/>
          <a:chExt cx="0" cy="0"/>
        </a:xfrm>
      </p:grpSpPr>
      <p:sp>
        <p:nvSpPr>
          <p:cNvPr id="309" name="Google Shape;309;p31"/>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10"/>
        <p:cNvGrpSpPr/>
        <p:nvPr/>
      </p:nvGrpSpPr>
      <p:grpSpPr>
        <a:xfrm>
          <a:off x="0" y="0"/>
          <a:ext cx="0" cy="0"/>
          <a:chOff x="0" y="0"/>
          <a:chExt cx="0" cy="0"/>
        </a:xfrm>
      </p:grpSpPr>
      <p:sp>
        <p:nvSpPr>
          <p:cNvPr id="311" name="Google Shape;311;p32"/>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12" name="Google Shape;312;p32"/>
          <p:cNvSpPr txBox="1">
            <a:spLocks noGrp="1"/>
          </p:cNvSpPr>
          <p:nvPr>
            <p:ph type="subTitle" idx="1"/>
          </p:nvPr>
        </p:nvSpPr>
        <p:spPr>
          <a:xfrm>
            <a:off x="265500" y="2803075"/>
            <a:ext cx="4045200" cy="1235100"/>
          </a:xfrm>
          <a:prstGeom prst="rect">
            <a:avLst/>
          </a:prstGeom>
        </p:spPr>
        <p:txBody>
          <a:bodyPr spcFirstLastPara="1" wrap="square" lIns="0" tIns="0" rIns="0" bIns="0"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13" name="Google Shape;313;p32"/>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14"/>
        <p:cNvGrpSpPr/>
        <p:nvPr/>
      </p:nvGrpSpPr>
      <p:grpSpPr>
        <a:xfrm>
          <a:off x="0" y="0"/>
          <a:ext cx="0" cy="0"/>
          <a:chOff x="0" y="0"/>
          <a:chExt cx="0" cy="0"/>
        </a:xfrm>
      </p:grpSpPr>
      <p:sp>
        <p:nvSpPr>
          <p:cNvPr id="315" name="Google Shape;315;p33"/>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spcBef>
                <a:spcPts val="0"/>
              </a:spcBef>
              <a:spcAft>
                <a:spcPts val="0"/>
              </a:spcAft>
              <a:buSzPts val="900"/>
              <a:buNone/>
              <a:defRPr/>
            </a:lvl1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16"/>
        <p:cNvGrpSpPr/>
        <p:nvPr/>
      </p:nvGrpSpPr>
      <p:grpSpPr>
        <a:xfrm>
          <a:off x="0" y="0"/>
          <a:ext cx="0" cy="0"/>
          <a:chOff x="0" y="0"/>
          <a:chExt cx="0" cy="0"/>
        </a:xfrm>
      </p:grpSpPr>
      <p:sp>
        <p:nvSpPr>
          <p:cNvPr id="317" name="Google Shape;317;p34"/>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318" name="Google Shape;318;p34"/>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285750" algn="ctr">
              <a:spcBef>
                <a:spcPts val="0"/>
              </a:spcBef>
              <a:spcAft>
                <a:spcPts val="0"/>
              </a:spcAft>
              <a:buSzPts val="900"/>
              <a:buChar char="●"/>
              <a:defRPr/>
            </a:lvl1pPr>
            <a:lvl2pPr marL="914400" lvl="1" indent="-285750" algn="ctr">
              <a:spcBef>
                <a:spcPts val="0"/>
              </a:spcBef>
              <a:spcAft>
                <a:spcPts val="0"/>
              </a:spcAft>
              <a:buSzPts val="900"/>
              <a:buChar char="○"/>
              <a:defRPr/>
            </a:lvl2pPr>
            <a:lvl3pPr marL="1371600" lvl="2" indent="-285750" algn="ctr">
              <a:spcBef>
                <a:spcPts val="0"/>
              </a:spcBef>
              <a:spcAft>
                <a:spcPts val="0"/>
              </a:spcAft>
              <a:buSzPts val="900"/>
              <a:buChar char="■"/>
              <a:defRPr/>
            </a:lvl3pPr>
            <a:lvl4pPr marL="1828800" lvl="3" indent="-285750" algn="ctr">
              <a:spcBef>
                <a:spcPts val="0"/>
              </a:spcBef>
              <a:spcAft>
                <a:spcPts val="0"/>
              </a:spcAft>
              <a:buSzPts val="900"/>
              <a:buChar char="●"/>
              <a:defRPr/>
            </a:lvl4pPr>
            <a:lvl5pPr marL="2286000" lvl="4" indent="-285750" algn="ctr">
              <a:spcBef>
                <a:spcPts val="0"/>
              </a:spcBef>
              <a:spcAft>
                <a:spcPts val="0"/>
              </a:spcAft>
              <a:buSzPts val="900"/>
              <a:buChar char="○"/>
              <a:defRPr/>
            </a:lvl5pPr>
            <a:lvl6pPr marL="2743200" lvl="5" indent="-285750" algn="ctr">
              <a:spcBef>
                <a:spcPts val="0"/>
              </a:spcBef>
              <a:spcAft>
                <a:spcPts val="0"/>
              </a:spcAft>
              <a:buSzPts val="900"/>
              <a:buChar char="■"/>
              <a:defRPr/>
            </a:lvl6pPr>
            <a:lvl7pPr marL="3200400" lvl="6" indent="-285750" algn="ctr">
              <a:spcBef>
                <a:spcPts val="0"/>
              </a:spcBef>
              <a:spcAft>
                <a:spcPts val="0"/>
              </a:spcAft>
              <a:buSzPts val="900"/>
              <a:buChar char="●"/>
              <a:defRPr/>
            </a:lvl7pPr>
            <a:lvl8pPr marL="3657600" lvl="7" indent="-285750" algn="ctr">
              <a:spcBef>
                <a:spcPts val="0"/>
              </a:spcBef>
              <a:spcAft>
                <a:spcPts val="0"/>
              </a:spcAft>
              <a:buSzPts val="900"/>
              <a:buChar char="○"/>
              <a:defRPr/>
            </a:lvl8pPr>
            <a:lvl9pPr marL="4114800" lvl="8" indent="-285750" algn="ctr">
              <a:spcBef>
                <a:spcPts val="0"/>
              </a:spcBef>
              <a:spcAft>
                <a:spcPts val="0"/>
              </a:spcAft>
              <a:buSzPts val="9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19"/>
        <p:cNvGrpSpPr/>
        <p:nvPr/>
      </p:nvGrpSpPr>
      <p:grpSpPr>
        <a:xfrm>
          <a:off x="0" y="0"/>
          <a:ext cx="0" cy="0"/>
          <a:chOff x="0" y="0"/>
          <a:chExt cx="0" cy="0"/>
        </a:xfrm>
      </p:grpSpPr>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20"/>
        <p:cNvGrpSpPr/>
        <p:nvPr/>
      </p:nvGrpSpPr>
      <p:grpSpPr>
        <a:xfrm>
          <a:off x="0" y="0"/>
          <a:ext cx="0" cy="0"/>
          <a:chOff x="0" y="0"/>
          <a:chExt cx="0" cy="0"/>
        </a:xfrm>
      </p:grpSpPr>
      <p:sp>
        <p:nvSpPr>
          <p:cNvPr id="321" name="Google Shape;321;p36"/>
          <p:cNvSpPr txBox="1">
            <a:spLocks noGrp="1"/>
          </p:cNvSpPr>
          <p:nvPr>
            <p:ph type="title"/>
          </p:nvPr>
        </p:nvSpPr>
        <p:spPr>
          <a:xfrm>
            <a:off x="677325" y="1832775"/>
            <a:ext cx="3217200" cy="14841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200"/>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22" name="Google Shape;322;p36"/>
          <p:cNvSpPr txBox="1">
            <a:spLocks noGrp="1"/>
          </p:cNvSpPr>
          <p:nvPr>
            <p:ph type="subTitle" idx="1"/>
          </p:nvPr>
        </p:nvSpPr>
        <p:spPr>
          <a:xfrm>
            <a:off x="4406650" y="39375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23" name="Google Shape;323;p36"/>
          <p:cNvSpPr txBox="1">
            <a:spLocks noGrp="1"/>
          </p:cNvSpPr>
          <p:nvPr>
            <p:ph type="subTitle" idx="2"/>
          </p:nvPr>
        </p:nvSpPr>
        <p:spPr>
          <a:xfrm>
            <a:off x="4406650" y="115170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24" name="Google Shape;324;p36"/>
          <p:cNvSpPr txBox="1">
            <a:spLocks noGrp="1"/>
          </p:cNvSpPr>
          <p:nvPr>
            <p:ph type="subTitle" idx="3"/>
          </p:nvPr>
        </p:nvSpPr>
        <p:spPr>
          <a:xfrm>
            <a:off x="4406650" y="342557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25" name="Google Shape;325;p36"/>
          <p:cNvSpPr txBox="1">
            <a:spLocks noGrp="1"/>
          </p:cNvSpPr>
          <p:nvPr>
            <p:ph type="subTitle" idx="4"/>
          </p:nvPr>
        </p:nvSpPr>
        <p:spPr>
          <a:xfrm>
            <a:off x="4406650" y="190966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26" name="Google Shape;326;p36"/>
          <p:cNvSpPr txBox="1">
            <a:spLocks noGrp="1"/>
          </p:cNvSpPr>
          <p:nvPr>
            <p:ph type="subTitle" idx="5"/>
          </p:nvPr>
        </p:nvSpPr>
        <p:spPr>
          <a:xfrm>
            <a:off x="4406650" y="418352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27" name="Google Shape;327;p36"/>
          <p:cNvSpPr txBox="1">
            <a:spLocks noGrp="1"/>
          </p:cNvSpPr>
          <p:nvPr>
            <p:ph type="subTitle" idx="6"/>
          </p:nvPr>
        </p:nvSpPr>
        <p:spPr>
          <a:xfrm>
            <a:off x="4406650" y="266761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28"/>
        <p:cNvGrpSpPr/>
        <p:nvPr/>
      </p:nvGrpSpPr>
      <p:grpSpPr>
        <a:xfrm>
          <a:off x="0" y="0"/>
          <a:ext cx="0" cy="0"/>
          <a:chOff x="0" y="0"/>
          <a:chExt cx="0" cy="0"/>
        </a:xfrm>
      </p:grpSpPr>
      <p:sp>
        <p:nvSpPr>
          <p:cNvPr id="329" name="Google Shape;329;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30" name="Google Shape;330;p37"/>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31" name="Google Shape;331;p37"/>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32"/>
        <p:cNvGrpSpPr/>
        <p:nvPr/>
      </p:nvGrpSpPr>
      <p:grpSpPr>
        <a:xfrm>
          <a:off x="0" y="0"/>
          <a:ext cx="0" cy="0"/>
          <a:chOff x="0" y="0"/>
          <a:chExt cx="0" cy="0"/>
        </a:xfrm>
      </p:grpSpPr>
      <p:sp>
        <p:nvSpPr>
          <p:cNvPr id="333" name="Google Shape;333;p38"/>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34" name="Google Shape;334;p38"/>
          <p:cNvSpPr txBox="1">
            <a:spLocks noGrp="1"/>
          </p:cNvSpPr>
          <p:nvPr>
            <p:ph type="body" idx="1"/>
          </p:nvPr>
        </p:nvSpPr>
        <p:spPr>
          <a:xfrm>
            <a:off x="483150" y="2237788"/>
            <a:ext cx="3619800" cy="23736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35" name="Google Shape;335;p38"/>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36" name="Google Shape;336;p38"/>
          <p:cNvSpPr txBox="1">
            <a:spLocks noGrp="1"/>
          </p:cNvSpPr>
          <p:nvPr>
            <p:ph type="subTitle" idx="3"/>
          </p:nvPr>
        </p:nvSpPr>
        <p:spPr>
          <a:xfrm>
            <a:off x="48315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37" name="Google Shape;337;p38"/>
          <p:cNvSpPr txBox="1">
            <a:spLocks noGrp="1"/>
          </p:cNvSpPr>
          <p:nvPr>
            <p:ph type="subTitle" idx="4"/>
          </p:nvPr>
        </p:nvSpPr>
        <p:spPr>
          <a:xfrm>
            <a:off x="504800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38"/>
        <p:cNvGrpSpPr/>
        <p:nvPr/>
      </p:nvGrpSpPr>
      <p:grpSpPr>
        <a:xfrm>
          <a:off x="0" y="0"/>
          <a:ext cx="0" cy="0"/>
          <a:chOff x="0" y="0"/>
          <a:chExt cx="0" cy="0"/>
        </a:xfrm>
      </p:grpSpPr>
      <p:sp>
        <p:nvSpPr>
          <p:cNvPr id="339" name="Google Shape;339;p39"/>
          <p:cNvSpPr txBox="1">
            <a:spLocks noGrp="1"/>
          </p:cNvSpPr>
          <p:nvPr>
            <p:ph type="body" idx="1"/>
          </p:nvPr>
        </p:nvSpPr>
        <p:spPr>
          <a:xfrm>
            <a:off x="483175" y="2417500"/>
            <a:ext cx="2455500" cy="23736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40" name="Google Shape;340;p39"/>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41" name="Google Shape;341;p39"/>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42" name="Google Shape;342;p39"/>
          <p:cNvSpPr txBox="1">
            <a:spLocks noGrp="1"/>
          </p:cNvSpPr>
          <p:nvPr>
            <p:ph type="subTitle" idx="3"/>
          </p:nvPr>
        </p:nvSpPr>
        <p:spPr>
          <a:xfrm>
            <a:off x="4831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3" name="Google Shape;343;p39"/>
          <p:cNvSpPr txBox="1">
            <a:spLocks noGrp="1"/>
          </p:cNvSpPr>
          <p:nvPr>
            <p:ph type="subTitle" idx="4"/>
          </p:nvPr>
        </p:nvSpPr>
        <p:spPr>
          <a:xfrm>
            <a:off x="334772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4" name="Google Shape;344;p39"/>
          <p:cNvSpPr txBox="1">
            <a:spLocks noGrp="1"/>
          </p:cNvSpPr>
          <p:nvPr>
            <p:ph type="subTitle" idx="5"/>
          </p:nvPr>
        </p:nvSpPr>
        <p:spPr>
          <a:xfrm>
            <a:off x="62122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5" name="Google Shape;345;p39"/>
          <p:cNvSpPr txBox="1">
            <a:spLocks noGrp="1"/>
          </p:cNvSpPr>
          <p:nvPr>
            <p:ph type="body" idx="6"/>
          </p:nvPr>
        </p:nvSpPr>
        <p:spPr>
          <a:xfrm>
            <a:off x="6212275" y="2417500"/>
            <a:ext cx="2455500" cy="2373600"/>
          </a:xfrm>
          <a:prstGeom prst="rect">
            <a:avLst/>
          </a:prstGeom>
        </p:spPr>
        <p:txBody>
          <a:bodyPr spcFirstLastPara="1" wrap="square" lIns="0" tIns="0" rIns="0" bIns="0" anchor="t" anchorCtr="0">
            <a:spAutoFit/>
          </a:bodyPr>
          <a:lstStyle>
            <a:lvl1pPr marL="457200" lvl="0" indent="-285750">
              <a:spcBef>
                <a:spcPts val="0"/>
              </a:spcBef>
              <a:spcAft>
                <a:spcPts val="0"/>
              </a:spcAft>
              <a:buSzPts val="900"/>
              <a:buChar char="●"/>
              <a:defRPr/>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46"/>
        <p:cNvGrpSpPr/>
        <p:nvPr/>
      </p:nvGrpSpPr>
      <p:grpSpPr>
        <a:xfrm>
          <a:off x="0" y="0"/>
          <a:ext cx="0" cy="0"/>
          <a:chOff x="0" y="0"/>
          <a:chExt cx="0" cy="0"/>
        </a:xfrm>
      </p:grpSpPr>
      <p:sp>
        <p:nvSpPr>
          <p:cNvPr id="347" name="Google Shape;347;p40"/>
          <p:cNvSpPr txBox="1">
            <a:spLocks noGrp="1"/>
          </p:cNvSpPr>
          <p:nvPr>
            <p:ph type="body" idx="1"/>
          </p:nvPr>
        </p:nvSpPr>
        <p:spPr>
          <a:xfrm>
            <a:off x="366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48" name="Google Shape;348;p40"/>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49" name="Google Shape;349;p40"/>
          <p:cNvSpPr txBox="1">
            <a:spLocks noGrp="1"/>
          </p:cNvSpPr>
          <p:nvPr>
            <p:ph type="body" idx="3"/>
          </p:nvPr>
        </p:nvSpPr>
        <p:spPr>
          <a:xfrm>
            <a:off x="366750" y="3648575"/>
            <a:ext cx="3838500" cy="1138500"/>
          </a:xfrm>
          <a:prstGeom prst="rect">
            <a:avLst/>
          </a:prstGeom>
        </p:spPr>
        <p:txBody>
          <a:bodyPr spcFirstLastPara="1" wrap="square" lIns="0" tIns="0" rIns="0" bIns="0" anchor="t" anchorCtr="0">
            <a:spAutoFit/>
          </a:bodyPr>
          <a:lstStyle>
            <a:lvl1pPr marL="457200" lvl="0" indent="-317500">
              <a:spcBef>
                <a:spcPts val="0"/>
              </a:spcBef>
              <a:spcAft>
                <a:spcPts val="0"/>
              </a:spcAft>
              <a:buSzPts val="1400"/>
              <a:buChar char="●"/>
              <a:defRPr sz="1400"/>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50" name="Google Shape;350;p40"/>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85750">
              <a:spcBef>
                <a:spcPts val="0"/>
              </a:spcBef>
              <a:spcAft>
                <a:spcPts val="0"/>
              </a:spcAft>
              <a:buSzPts val="900"/>
              <a:buChar char="○"/>
              <a:defRPr/>
            </a:lvl2pPr>
            <a:lvl3pPr marL="1371600" lvl="2" indent="-285750">
              <a:spcBef>
                <a:spcPts val="0"/>
              </a:spcBef>
              <a:spcAft>
                <a:spcPts val="0"/>
              </a:spcAft>
              <a:buSzPts val="900"/>
              <a:buChar char="■"/>
              <a:defRPr/>
            </a:lvl3pPr>
            <a:lvl4pPr marL="1828800" lvl="3" indent="-285750">
              <a:spcBef>
                <a:spcPts val="0"/>
              </a:spcBef>
              <a:spcAft>
                <a:spcPts val="0"/>
              </a:spcAft>
              <a:buSzPts val="900"/>
              <a:buChar char="●"/>
              <a:defRPr/>
            </a:lvl4pPr>
            <a:lvl5pPr marL="2286000" lvl="4" indent="-285750">
              <a:spcBef>
                <a:spcPts val="0"/>
              </a:spcBef>
              <a:spcAft>
                <a:spcPts val="0"/>
              </a:spcAft>
              <a:buSzPts val="900"/>
              <a:buChar char="○"/>
              <a:defRPr/>
            </a:lvl5pPr>
            <a:lvl6pPr marL="2743200" lvl="5" indent="-285750">
              <a:spcBef>
                <a:spcPts val="0"/>
              </a:spcBef>
              <a:spcAft>
                <a:spcPts val="0"/>
              </a:spcAft>
              <a:buSzPts val="900"/>
              <a:buChar char="■"/>
              <a:defRPr/>
            </a:lvl6pPr>
            <a:lvl7pPr marL="3200400" lvl="6" indent="-285750">
              <a:spcBef>
                <a:spcPts val="0"/>
              </a:spcBef>
              <a:spcAft>
                <a:spcPts val="0"/>
              </a:spcAft>
              <a:buSzPts val="900"/>
              <a:buChar char="●"/>
              <a:defRPr/>
            </a:lvl7pPr>
            <a:lvl8pPr marL="3657600" lvl="7" indent="-285750">
              <a:spcBef>
                <a:spcPts val="0"/>
              </a:spcBef>
              <a:spcAft>
                <a:spcPts val="0"/>
              </a:spcAft>
              <a:buSzPts val="900"/>
              <a:buChar char="○"/>
              <a:defRPr/>
            </a:lvl8pPr>
            <a:lvl9pPr marL="4114800" lvl="8" indent="-285750">
              <a:spcBef>
                <a:spcPts val="0"/>
              </a:spcBef>
              <a:spcAft>
                <a:spcPts val="0"/>
              </a:spcAft>
              <a:buSzPts val="900"/>
              <a:buChar char="■"/>
              <a:defRPr/>
            </a:lvl9pPr>
          </a:lstStyle>
          <a:p>
            <a:endParaRPr/>
          </a:p>
        </p:txBody>
      </p:sp>
      <p:sp>
        <p:nvSpPr>
          <p:cNvPr id="351" name="Google Shape;351;p40"/>
          <p:cNvSpPr txBox="1">
            <a:spLocks noGrp="1"/>
          </p:cNvSpPr>
          <p:nvPr>
            <p:ph type="title"/>
          </p:nvPr>
        </p:nvSpPr>
        <p:spPr>
          <a:xfrm>
            <a:off x="366750"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2" name="Google Shape;352;p40"/>
          <p:cNvSpPr txBox="1">
            <a:spLocks noGrp="1"/>
          </p:cNvSpPr>
          <p:nvPr>
            <p:ph type="subTitle" idx="5"/>
          </p:nvPr>
        </p:nvSpPr>
        <p:spPr>
          <a:xfrm>
            <a:off x="366763"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53" name="Google Shape;353;p40"/>
          <p:cNvSpPr txBox="1">
            <a:spLocks noGrp="1"/>
          </p:cNvSpPr>
          <p:nvPr>
            <p:ph type="subTitle" idx="6"/>
          </p:nvPr>
        </p:nvSpPr>
        <p:spPr>
          <a:xfrm>
            <a:off x="4938738"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54" name="Google Shape;354;p40"/>
          <p:cNvSpPr txBox="1">
            <a:spLocks noGrp="1"/>
          </p:cNvSpPr>
          <p:nvPr>
            <p:ph type="subTitle" idx="7"/>
          </p:nvPr>
        </p:nvSpPr>
        <p:spPr>
          <a:xfrm>
            <a:off x="4938761"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55" name="Google Shape;355;p40"/>
          <p:cNvSpPr txBox="1">
            <a:spLocks noGrp="1"/>
          </p:cNvSpPr>
          <p:nvPr>
            <p:ph type="subTitle" idx="8"/>
          </p:nvPr>
        </p:nvSpPr>
        <p:spPr>
          <a:xfrm>
            <a:off x="366750"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56"/>
        <p:cNvGrpSpPr/>
        <p:nvPr/>
      </p:nvGrpSpPr>
      <p:grpSpPr>
        <a:xfrm>
          <a:off x="0" y="0"/>
          <a:ext cx="0" cy="0"/>
          <a:chOff x="0" y="0"/>
          <a:chExt cx="0" cy="0"/>
        </a:xfrm>
      </p:grpSpPr>
      <p:sp>
        <p:nvSpPr>
          <p:cNvPr id="357" name="Google Shape;357;p4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58" name="Google Shape;358;p41"/>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59"/>
        <p:cNvGrpSpPr/>
        <p:nvPr/>
      </p:nvGrpSpPr>
      <p:grpSpPr>
        <a:xfrm>
          <a:off x="0" y="0"/>
          <a:ext cx="0" cy="0"/>
          <a:chOff x="0" y="0"/>
          <a:chExt cx="0" cy="0"/>
        </a:xfrm>
      </p:grpSpPr>
      <p:sp>
        <p:nvSpPr>
          <p:cNvPr id="360" name="Google Shape;360;p42"/>
          <p:cNvSpPr txBox="1">
            <a:spLocks noGrp="1"/>
          </p:cNvSpPr>
          <p:nvPr>
            <p:ph type="body" idx="1"/>
          </p:nvPr>
        </p:nvSpPr>
        <p:spPr>
          <a:xfrm>
            <a:off x="311700"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61" name="Google Shape;361;p42"/>
          <p:cNvSpPr>
            <a:spLocks noGrp="1"/>
          </p:cNvSpPr>
          <p:nvPr>
            <p:ph type="pic" idx="2"/>
          </p:nvPr>
        </p:nvSpPr>
        <p:spPr>
          <a:xfrm>
            <a:off x="4804825" y="1133300"/>
            <a:ext cx="4027500" cy="2392800"/>
          </a:xfrm>
          <a:prstGeom prst="rect">
            <a:avLst/>
          </a:prstGeom>
          <a:noFill/>
          <a:ln>
            <a:noFill/>
          </a:ln>
        </p:spPr>
      </p:sp>
      <p:sp>
        <p:nvSpPr>
          <p:cNvPr id="362" name="Google Shape;362;p42"/>
          <p:cNvSpPr>
            <a:spLocks noGrp="1"/>
          </p:cNvSpPr>
          <p:nvPr>
            <p:ph type="pic" idx="3"/>
          </p:nvPr>
        </p:nvSpPr>
        <p:spPr>
          <a:xfrm>
            <a:off x="311725" y="1133300"/>
            <a:ext cx="4027500" cy="2392800"/>
          </a:xfrm>
          <a:prstGeom prst="rect">
            <a:avLst/>
          </a:prstGeom>
          <a:noFill/>
          <a:ln>
            <a:noFill/>
          </a:ln>
        </p:spPr>
      </p:sp>
      <p:sp>
        <p:nvSpPr>
          <p:cNvPr id="363" name="Google Shape;363;p42"/>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64" name="Google Shape;364;p4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65" name="Google Shape;365;p42"/>
          <p:cNvSpPr txBox="1">
            <a:spLocks noGrp="1"/>
          </p:cNvSpPr>
          <p:nvPr>
            <p:ph type="subTitle" idx="5"/>
          </p:nvPr>
        </p:nvSpPr>
        <p:spPr>
          <a:xfrm>
            <a:off x="3117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66" name="Google Shape;366;p42"/>
          <p:cNvSpPr txBox="1">
            <a:spLocks noGrp="1"/>
          </p:cNvSpPr>
          <p:nvPr>
            <p:ph type="subTitle" idx="6"/>
          </p:nvPr>
        </p:nvSpPr>
        <p:spPr>
          <a:xfrm>
            <a:off x="48048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367"/>
        <p:cNvGrpSpPr/>
        <p:nvPr/>
      </p:nvGrpSpPr>
      <p:grpSpPr>
        <a:xfrm>
          <a:off x="0" y="0"/>
          <a:ext cx="0" cy="0"/>
          <a:chOff x="0" y="0"/>
          <a:chExt cx="0" cy="0"/>
        </a:xfrm>
      </p:grpSpPr>
      <p:sp>
        <p:nvSpPr>
          <p:cNvPr id="368" name="Google Shape;368;p43"/>
          <p:cNvSpPr txBox="1">
            <a:spLocks noGrp="1"/>
          </p:cNvSpPr>
          <p:nvPr>
            <p:ph type="body" idx="1"/>
          </p:nvPr>
        </p:nvSpPr>
        <p:spPr>
          <a:xfrm>
            <a:off x="31170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69" name="Google Shape;369;p43"/>
          <p:cNvSpPr>
            <a:spLocks noGrp="1"/>
          </p:cNvSpPr>
          <p:nvPr>
            <p:ph type="pic" idx="2"/>
          </p:nvPr>
        </p:nvSpPr>
        <p:spPr>
          <a:xfrm>
            <a:off x="6205225" y="1128325"/>
            <a:ext cx="2627100" cy="2273100"/>
          </a:xfrm>
          <a:prstGeom prst="rect">
            <a:avLst/>
          </a:prstGeom>
          <a:noFill/>
          <a:ln>
            <a:noFill/>
          </a:ln>
        </p:spPr>
      </p:sp>
      <p:sp>
        <p:nvSpPr>
          <p:cNvPr id="370" name="Google Shape;370;p43"/>
          <p:cNvSpPr>
            <a:spLocks noGrp="1"/>
          </p:cNvSpPr>
          <p:nvPr>
            <p:ph type="pic" idx="3"/>
          </p:nvPr>
        </p:nvSpPr>
        <p:spPr>
          <a:xfrm>
            <a:off x="311725" y="1128325"/>
            <a:ext cx="2627100" cy="2273100"/>
          </a:xfrm>
          <a:prstGeom prst="rect">
            <a:avLst/>
          </a:prstGeom>
          <a:noFill/>
          <a:ln>
            <a:noFill/>
          </a:ln>
        </p:spPr>
      </p:sp>
      <p:sp>
        <p:nvSpPr>
          <p:cNvPr id="371" name="Google Shape;371;p43"/>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2" name="Google Shape;372;p43"/>
          <p:cNvSpPr>
            <a:spLocks noGrp="1"/>
          </p:cNvSpPr>
          <p:nvPr>
            <p:ph type="pic" idx="5"/>
          </p:nvPr>
        </p:nvSpPr>
        <p:spPr>
          <a:xfrm>
            <a:off x="3255250" y="1128325"/>
            <a:ext cx="2627100" cy="2273100"/>
          </a:xfrm>
          <a:prstGeom prst="rect">
            <a:avLst/>
          </a:prstGeom>
          <a:noFill/>
          <a:ln>
            <a:noFill/>
          </a:ln>
        </p:spPr>
      </p:sp>
      <p:sp>
        <p:nvSpPr>
          <p:cNvPr id="373" name="Google Shape;373;p43"/>
          <p:cNvSpPr txBox="1">
            <a:spLocks noGrp="1"/>
          </p:cNvSpPr>
          <p:nvPr>
            <p:ph type="body" idx="6"/>
          </p:nvPr>
        </p:nvSpPr>
        <p:spPr>
          <a:xfrm>
            <a:off x="3255250" y="3911700"/>
            <a:ext cx="2627100" cy="1018500"/>
          </a:xfrm>
          <a:prstGeom prst="rect">
            <a:avLst/>
          </a:prstGeom>
        </p:spPr>
        <p:txBody>
          <a:bodyPr spcFirstLastPara="1" wrap="square" lIns="0" tIns="0" rIns="0" bIns="0"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4" name="Google Shape;374;p4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75" name="Google Shape;375;p43"/>
          <p:cNvSpPr txBox="1">
            <a:spLocks noGrp="1"/>
          </p:cNvSpPr>
          <p:nvPr>
            <p:ph type="subTitle" idx="7"/>
          </p:nvPr>
        </p:nvSpPr>
        <p:spPr>
          <a:xfrm>
            <a:off x="3117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76" name="Google Shape;376;p43"/>
          <p:cNvSpPr txBox="1">
            <a:spLocks noGrp="1"/>
          </p:cNvSpPr>
          <p:nvPr>
            <p:ph type="subTitle" idx="8"/>
          </p:nvPr>
        </p:nvSpPr>
        <p:spPr>
          <a:xfrm>
            <a:off x="62052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77" name="Google Shape;377;p43"/>
          <p:cNvSpPr txBox="1">
            <a:spLocks noGrp="1"/>
          </p:cNvSpPr>
          <p:nvPr>
            <p:ph type="subTitle" idx="9"/>
          </p:nvPr>
        </p:nvSpPr>
        <p:spPr>
          <a:xfrm>
            <a:off x="3255250"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378"/>
        <p:cNvGrpSpPr/>
        <p:nvPr/>
      </p:nvGrpSpPr>
      <p:grpSpPr>
        <a:xfrm>
          <a:off x="0" y="0"/>
          <a:ext cx="0" cy="0"/>
          <a:chOff x="0" y="0"/>
          <a:chExt cx="0" cy="0"/>
        </a:xfrm>
      </p:grpSpPr>
      <p:sp>
        <p:nvSpPr>
          <p:cNvPr id="379" name="Google Shape;379;p44"/>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380"/>
        <p:cNvGrpSpPr/>
        <p:nvPr/>
      </p:nvGrpSpPr>
      <p:grpSpPr>
        <a:xfrm>
          <a:off x="0" y="0"/>
          <a:ext cx="0" cy="0"/>
          <a:chOff x="0" y="0"/>
          <a:chExt cx="0" cy="0"/>
        </a:xfrm>
      </p:grpSpPr>
      <p:sp>
        <p:nvSpPr>
          <p:cNvPr id="381" name="Google Shape;381;p45"/>
          <p:cNvSpPr>
            <a:spLocks noGrp="1"/>
          </p:cNvSpPr>
          <p:nvPr>
            <p:ph type="pic" idx="2"/>
          </p:nvPr>
        </p:nvSpPr>
        <p:spPr>
          <a:xfrm>
            <a:off x="3389600" y="118913"/>
            <a:ext cx="1643700" cy="1535100"/>
          </a:xfrm>
          <a:prstGeom prst="rect">
            <a:avLst/>
          </a:prstGeom>
          <a:noFill/>
          <a:ln>
            <a:noFill/>
          </a:ln>
        </p:spPr>
      </p:sp>
      <p:sp>
        <p:nvSpPr>
          <p:cNvPr id="382" name="Google Shape;382;p45"/>
          <p:cNvSpPr>
            <a:spLocks noGrp="1"/>
          </p:cNvSpPr>
          <p:nvPr>
            <p:ph type="pic" idx="3"/>
          </p:nvPr>
        </p:nvSpPr>
        <p:spPr>
          <a:xfrm>
            <a:off x="5195935" y="118913"/>
            <a:ext cx="1643700" cy="1535100"/>
          </a:xfrm>
          <a:prstGeom prst="rect">
            <a:avLst/>
          </a:prstGeom>
          <a:noFill/>
          <a:ln>
            <a:noFill/>
          </a:ln>
        </p:spPr>
      </p:sp>
      <p:sp>
        <p:nvSpPr>
          <p:cNvPr id="383" name="Google Shape;383;p45"/>
          <p:cNvSpPr>
            <a:spLocks noGrp="1"/>
          </p:cNvSpPr>
          <p:nvPr>
            <p:ph type="pic" idx="4"/>
          </p:nvPr>
        </p:nvSpPr>
        <p:spPr>
          <a:xfrm>
            <a:off x="7002270" y="118913"/>
            <a:ext cx="1643700" cy="1535100"/>
          </a:xfrm>
          <a:prstGeom prst="rect">
            <a:avLst/>
          </a:prstGeom>
          <a:noFill/>
          <a:ln>
            <a:noFill/>
          </a:ln>
        </p:spPr>
      </p:sp>
      <p:sp>
        <p:nvSpPr>
          <p:cNvPr id="384" name="Google Shape;384;p45"/>
          <p:cNvSpPr>
            <a:spLocks noGrp="1"/>
          </p:cNvSpPr>
          <p:nvPr>
            <p:ph type="pic" idx="5"/>
          </p:nvPr>
        </p:nvSpPr>
        <p:spPr>
          <a:xfrm>
            <a:off x="3389588" y="1804212"/>
            <a:ext cx="1643700" cy="1535100"/>
          </a:xfrm>
          <a:prstGeom prst="rect">
            <a:avLst/>
          </a:prstGeom>
          <a:noFill/>
          <a:ln>
            <a:noFill/>
          </a:ln>
        </p:spPr>
      </p:sp>
      <p:sp>
        <p:nvSpPr>
          <p:cNvPr id="385" name="Google Shape;385;p45"/>
          <p:cNvSpPr>
            <a:spLocks noGrp="1"/>
          </p:cNvSpPr>
          <p:nvPr>
            <p:ph type="pic" idx="6"/>
          </p:nvPr>
        </p:nvSpPr>
        <p:spPr>
          <a:xfrm>
            <a:off x="5195922" y="1804212"/>
            <a:ext cx="1643700" cy="1535100"/>
          </a:xfrm>
          <a:prstGeom prst="rect">
            <a:avLst/>
          </a:prstGeom>
          <a:noFill/>
          <a:ln>
            <a:noFill/>
          </a:ln>
        </p:spPr>
      </p:sp>
      <p:sp>
        <p:nvSpPr>
          <p:cNvPr id="386" name="Google Shape;386;p45"/>
          <p:cNvSpPr>
            <a:spLocks noGrp="1"/>
          </p:cNvSpPr>
          <p:nvPr>
            <p:ph type="pic" idx="7"/>
          </p:nvPr>
        </p:nvSpPr>
        <p:spPr>
          <a:xfrm>
            <a:off x="7002257" y="1804212"/>
            <a:ext cx="1643700" cy="1535100"/>
          </a:xfrm>
          <a:prstGeom prst="rect">
            <a:avLst/>
          </a:prstGeom>
          <a:noFill/>
          <a:ln>
            <a:noFill/>
          </a:ln>
        </p:spPr>
      </p:sp>
      <p:sp>
        <p:nvSpPr>
          <p:cNvPr id="387" name="Google Shape;387;p45"/>
          <p:cNvSpPr txBox="1">
            <a:spLocks noGrp="1"/>
          </p:cNvSpPr>
          <p:nvPr>
            <p:ph type="title"/>
          </p:nvPr>
        </p:nvSpPr>
        <p:spPr>
          <a:xfrm>
            <a:off x="351550" y="445025"/>
            <a:ext cx="2596800" cy="1706400"/>
          </a:xfrm>
          <a:prstGeom prst="rect">
            <a:avLst/>
          </a:prstGeom>
        </p:spPr>
        <p:txBody>
          <a:bodyPr spcFirstLastPara="1" wrap="square" lIns="91425" tIns="91425" rIns="91425" bIns="91425" anchor="t" anchorCtr="0">
            <a:sp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88" name="Google Shape;388;p45"/>
          <p:cNvSpPr>
            <a:spLocks noGrp="1"/>
          </p:cNvSpPr>
          <p:nvPr>
            <p:ph type="pic" idx="8"/>
          </p:nvPr>
        </p:nvSpPr>
        <p:spPr>
          <a:xfrm>
            <a:off x="3389588" y="3489487"/>
            <a:ext cx="1643700" cy="1535100"/>
          </a:xfrm>
          <a:prstGeom prst="rect">
            <a:avLst/>
          </a:prstGeom>
          <a:noFill/>
          <a:ln>
            <a:noFill/>
          </a:ln>
        </p:spPr>
      </p:sp>
      <p:sp>
        <p:nvSpPr>
          <p:cNvPr id="389" name="Google Shape;389;p45"/>
          <p:cNvSpPr>
            <a:spLocks noGrp="1"/>
          </p:cNvSpPr>
          <p:nvPr>
            <p:ph type="pic" idx="9"/>
          </p:nvPr>
        </p:nvSpPr>
        <p:spPr>
          <a:xfrm>
            <a:off x="5195922" y="3489487"/>
            <a:ext cx="1643700" cy="1535100"/>
          </a:xfrm>
          <a:prstGeom prst="rect">
            <a:avLst/>
          </a:prstGeom>
          <a:noFill/>
          <a:ln>
            <a:noFill/>
          </a:ln>
        </p:spPr>
      </p:sp>
      <p:sp>
        <p:nvSpPr>
          <p:cNvPr id="390" name="Google Shape;390;p45"/>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256025" y="2647675"/>
            <a:ext cx="3639600" cy="2239800"/>
          </a:xfrm>
          <a:prstGeom prst="rect">
            <a:avLst/>
          </a:prstGeom>
          <a:noFill/>
          <a:ln>
            <a:noFill/>
          </a:ln>
        </p:spPr>
        <p:txBody>
          <a:bodyPr spcFirstLastPara="1" wrap="square" lIns="0" tIns="0" rIns="0" bIns="0" anchor="t" anchorCtr="0">
            <a:spAutoFit/>
          </a:bodyPr>
          <a:lstStyle>
            <a:lvl1pPr marL="457200" lvl="0"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1pPr>
            <a:lvl2pPr marL="914400" lvl="1"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2pPr>
            <a:lvl3pPr marL="1371600" lvl="2"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3pPr>
            <a:lvl4pPr marL="1828800" lvl="3"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4pPr>
            <a:lvl5pPr marL="2286000" lvl="4"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5pPr>
            <a:lvl6pPr marL="2743200" lvl="5"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6pPr>
            <a:lvl7pPr marL="3200400" lvl="6"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7pPr>
            <a:lvl8pPr marL="3657600" lvl="7"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8pPr>
            <a:lvl9pPr marL="4114800" lvl="8" indent="-285750">
              <a:lnSpc>
                <a:spcPct val="115000"/>
              </a:lnSpc>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9pPr>
          </a:lstStyle>
          <a:p>
            <a:endParaRPr/>
          </a:p>
        </p:txBody>
      </p:sp>
      <p:sp>
        <p:nvSpPr>
          <p:cNvPr id="7" name="Google Shape;7;p1"/>
          <p:cNvSpPr txBox="1">
            <a:spLocks noGrp="1"/>
          </p:cNvSpPr>
          <p:nvPr>
            <p:ph type="title"/>
          </p:nvPr>
        </p:nvSpPr>
        <p:spPr>
          <a:xfrm>
            <a:off x="256025" y="499600"/>
            <a:ext cx="5366700" cy="12489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4800"/>
              <a:buFont typeface="Source Serif 4"/>
              <a:buNone/>
              <a:defRPr sz="4800" i="1">
                <a:solidFill>
                  <a:schemeClr val="dk1"/>
                </a:solidFill>
                <a:latin typeface="Source Serif 4"/>
                <a:ea typeface="Source Serif 4"/>
                <a:cs typeface="Source Serif 4"/>
                <a:sym typeface="Source Serif 4"/>
              </a:defRPr>
            </a:lvl1pPr>
            <a:lvl2pPr lvl="1">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2pPr>
            <a:lvl3pPr lvl="2">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3pPr>
            <a:lvl4pPr lvl="3">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4pPr>
            <a:lvl5pPr lvl="4">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5pPr>
            <a:lvl6pPr lvl="5">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6pPr>
            <a:lvl7pPr lvl="6">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7pPr>
            <a:lvl8pPr lvl="7">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8pPr>
            <a:lvl9pPr lvl="8">
              <a:spcBef>
                <a:spcPts val="0"/>
              </a:spcBef>
              <a:spcAft>
                <a:spcPts val="0"/>
              </a:spcAft>
              <a:buClr>
                <a:schemeClr val="dk1"/>
              </a:buClr>
              <a:buSzPts val="4800"/>
              <a:buFont typeface="Source Serif 4"/>
              <a:buNone/>
              <a:defRPr sz="4800">
                <a:solidFill>
                  <a:schemeClr val="dk1"/>
                </a:solidFill>
                <a:latin typeface="Source Serif 4"/>
                <a:ea typeface="Source Serif 4"/>
                <a:cs typeface="Source Serif 4"/>
                <a:sym typeface="Source Serif 4"/>
              </a:defRPr>
            </a:lvl9pPr>
          </a:lstStyle>
          <a:p>
            <a:endParaRPr/>
          </a:p>
        </p:txBody>
      </p:sp>
      <p:sp>
        <p:nvSpPr>
          <p:cNvPr id="8" name="Google Shape;8;p1"/>
          <p:cNvSpPr txBox="1">
            <a:spLocks noGrp="1"/>
          </p:cNvSpPr>
          <p:nvPr>
            <p:ph type="body" idx="2"/>
          </p:nvPr>
        </p:nvSpPr>
        <p:spPr>
          <a:xfrm>
            <a:off x="4564425" y="2634200"/>
            <a:ext cx="3565200" cy="1566900"/>
          </a:xfrm>
          <a:prstGeom prst="rect">
            <a:avLst/>
          </a:prstGeom>
          <a:noFill/>
          <a:ln>
            <a:noFill/>
          </a:ln>
        </p:spPr>
        <p:txBody>
          <a:bodyPr spcFirstLastPara="1" wrap="square" lIns="91425" tIns="91425" rIns="91425" bIns="91425" anchor="t" anchorCtr="0">
            <a:noAutofit/>
          </a:bodyPr>
          <a:lstStyle>
            <a:lvl1pPr marL="457200" lvl="0"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1pPr>
            <a:lvl2pPr marL="914400" lvl="1"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2pPr>
            <a:lvl3pPr marL="1371600" lvl="2"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3pPr>
            <a:lvl4pPr marL="1828800" lvl="3"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4pPr>
            <a:lvl5pPr marL="2286000" lvl="4"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5pPr>
            <a:lvl6pPr marL="2743200" lvl="5"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6pPr>
            <a:lvl7pPr marL="3200400" lvl="6"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7pPr>
            <a:lvl8pPr marL="3657600" lvl="7"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8pPr>
            <a:lvl9pPr marL="4114800" lvl="8" indent="-285750">
              <a:spcBef>
                <a:spcPts val="0"/>
              </a:spcBef>
              <a:spcAft>
                <a:spcPts val="0"/>
              </a:spcAft>
              <a:buClr>
                <a:schemeClr val="lt2"/>
              </a:buClr>
              <a:buSzPts val="900"/>
              <a:buFont typeface="Montserrat"/>
              <a:buChar char="■"/>
              <a:defRPr sz="900">
                <a:solidFill>
                  <a:schemeClr val="lt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61">
          <p15:clr>
            <a:srgbClr val="E46962"/>
          </p15:clr>
        </p15:guide>
        <p15:guide id="2" pos="5599">
          <p15:clr>
            <a:srgbClr val="E46962"/>
          </p15:clr>
        </p15:guide>
        <p15:guide id="3" orient="horz" pos="161">
          <p15:clr>
            <a:srgbClr val="E46962"/>
          </p15:clr>
        </p15:guide>
        <p15:guide id="4" orient="horz" pos="3079">
          <p15:clr>
            <a:srgbClr val="E46962"/>
          </p15:clr>
        </p15:guide>
        <p15:guide id="5" pos="1463">
          <p15:clr>
            <a:srgbClr val="E46962"/>
          </p15:clr>
        </p15:guide>
        <p15:guide id="6" pos="1532">
          <p15:clr>
            <a:srgbClr val="E46962"/>
          </p15:clr>
        </p15:guide>
        <p15:guide id="7" pos="2845">
          <p15:clr>
            <a:srgbClr val="E46962"/>
          </p15:clr>
        </p15:guide>
        <p15:guide id="8" pos="2916">
          <p15:clr>
            <a:srgbClr val="E46962"/>
          </p15:clr>
        </p15:guide>
        <p15:guide id="9" pos="4228">
          <p15:clr>
            <a:srgbClr val="E46962"/>
          </p15:clr>
        </p15:guide>
        <p15:guide id="10" pos="4297">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9.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8.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8.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8.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6.xml" /><Relationship Id="rId1" Type="http://schemas.openxmlformats.org/officeDocument/2006/relationships/slideLayout" Target="../slideLayouts/slideLayout8.xml" /></Relationships>
</file>

<file path=ppt/slides/_rels/slide1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7.xml" /><Relationship Id="rId1" Type="http://schemas.openxmlformats.org/officeDocument/2006/relationships/slideLayout" Target="../slideLayouts/slideLayout8.xml" /></Relationships>
</file>

<file path=ppt/slides/_rels/slide1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8.xml" /><Relationship Id="rId1" Type="http://schemas.openxmlformats.org/officeDocument/2006/relationships/slideLayout" Target="../slideLayouts/slideLayout8.xml" /></Relationships>
</file>

<file path=ppt/slides/_rels/slide19.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19.xml" /><Relationship Id="rId1" Type="http://schemas.openxmlformats.org/officeDocument/2006/relationships/slideLayout" Target="../slideLayouts/slideLayout8.xml" /></Relationships>
</file>

<file path=ppt/slides/_rels/slide20.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20.xml" /><Relationship Id="rId1" Type="http://schemas.openxmlformats.org/officeDocument/2006/relationships/slideLayout" Target="../slideLayouts/slideLayout8.xml" /></Relationships>
</file>

<file path=ppt/slides/_rels/slide21.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21.xml" /><Relationship Id="rId1" Type="http://schemas.openxmlformats.org/officeDocument/2006/relationships/slideLayout" Target="../slideLayouts/slideLayout8.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8.xm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pic>
        <p:nvPicPr>
          <p:cNvPr id="395" name="Google Shape;395;p46"/>
          <p:cNvPicPr preferRelativeResize="0"/>
          <p:nvPr/>
        </p:nvPicPr>
        <p:blipFill>
          <a:blip r:embed="rId3">
            <a:alphaModFix/>
          </a:blip>
          <a:stretch>
            <a:fillRect/>
          </a:stretch>
        </p:blipFill>
        <p:spPr>
          <a:xfrm>
            <a:off x="152400" y="152400"/>
            <a:ext cx="1809750" cy="723900"/>
          </a:xfrm>
          <a:prstGeom prst="rect">
            <a:avLst/>
          </a:prstGeom>
          <a:noFill/>
          <a:ln>
            <a:noFill/>
          </a:ln>
        </p:spPr>
      </p:pic>
      <p:sp>
        <p:nvSpPr>
          <p:cNvPr id="396" name="Google Shape;396;p46"/>
          <p:cNvSpPr txBox="1"/>
          <p:nvPr/>
        </p:nvSpPr>
        <p:spPr>
          <a:xfrm>
            <a:off x="913450" y="876300"/>
            <a:ext cx="7707300" cy="1928703"/>
          </a:xfrm>
          <a:prstGeom prst="rect">
            <a:avLst/>
          </a:prstGeom>
          <a:solidFill>
            <a:schemeClr val="accent1"/>
          </a:solid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 sz="2000" b="1" dirty="0">
                <a:solidFill>
                  <a:srgbClr val="1C4587"/>
                </a:solidFill>
                <a:latin typeface="Calibri"/>
                <a:ea typeface="Calibri"/>
                <a:cs typeface="Calibri"/>
                <a:sym typeface="Calibri"/>
              </a:rPr>
              <a:t>LCN 4015 </a:t>
            </a:r>
            <a:endParaRPr sz="2000" b="1" dirty="0">
              <a:solidFill>
                <a:srgbClr val="1C4587"/>
              </a:solidFill>
              <a:latin typeface="Calibri"/>
              <a:ea typeface="Calibri"/>
              <a:cs typeface="Calibri"/>
              <a:sym typeface="Calibri"/>
            </a:endParaRPr>
          </a:p>
          <a:p>
            <a:pPr marL="0" lvl="0" indent="0" algn="ctr" rtl="0">
              <a:lnSpc>
                <a:spcPct val="150000"/>
              </a:lnSpc>
              <a:spcBef>
                <a:spcPts val="1000"/>
              </a:spcBef>
              <a:spcAft>
                <a:spcPts val="0"/>
              </a:spcAft>
              <a:buNone/>
            </a:pPr>
            <a:r>
              <a:rPr lang="en" sz="2000" b="1" dirty="0">
                <a:solidFill>
                  <a:srgbClr val="1C4587"/>
                </a:solidFill>
                <a:latin typeface="Calibri"/>
                <a:ea typeface="Calibri"/>
                <a:cs typeface="Calibri"/>
                <a:sym typeface="Calibri"/>
              </a:rPr>
              <a:t>INTRODUCTION TO LEADERSHIP AND MANAGEMENT</a:t>
            </a:r>
            <a:endParaRPr sz="2000" b="1" dirty="0">
              <a:solidFill>
                <a:srgbClr val="1C4587"/>
              </a:solidFill>
              <a:latin typeface="Calibri"/>
              <a:ea typeface="Calibri"/>
              <a:cs typeface="Calibri"/>
              <a:sym typeface="Calibri"/>
            </a:endParaRPr>
          </a:p>
          <a:p>
            <a:pPr marL="0" lvl="0" indent="0" algn="ctr" rtl="0">
              <a:spcBef>
                <a:spcPts val="1000"/>
              </a:spcBef>
              <a:spcAft>
                <a:spcPts val="1000"/>
              </a:spcAft>
              <a:buNone/>
            </a:pPr>
            <a:r>
              <a:rPr lang="en" sz="2000" b="1" dirty="0">
                <a:solidFill>
                  <a:srgbClr val="1C4587"/>
                </a:solidFill>
                <a:latin typeface="Calibri"/>
                <a:ea typeface="Calibri"/>
                <a:cs typeface="Calibri"/>
                <a:sym typeface="Calibri"/>
              </a:rPr>
              <a:t>COMPONENT 1: GROUP PRESENTATION</a:t>
            </a:r>
            <a:endParaRPr dirty="0">
              <a:solidFill>
                <a:srgbClr val="1C4587"/>
              </a:solidFill>
            </a:endParaRPr>
          </a:p>
        </p:txBody>
      </p:sp>
      <p:sp>
        <p:nvSpPr>
          <p:cNvPr id="397" name="Google Shape;397;p46"/>
          <p:cNvSpPr txBox="1"/>
          <p:nvPr/>
        </p:nvSpPr>
        <p:spPr>
          <a:xfrm>
            <a:off x="1057275" y="2805003"/>
            <a:ext cx="7707300" cy="2441664"/>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1000"/>
              </a:spcBef>
              <a:spcAft>
                <a:spcPts val="1000"/>
              </a:spcAft>
              <a:buNone/>
            </a:pPr>
            <a:r>
              <a:rPr lang="en" sz="2000" b="1" dirty="0">
                <a:solidFill>
                  <a:srgbClr val="1C4587"/>
                </a:solidFill>
                <a:latin typeface="Calibri"/>
                <a:ea typeface="Calibri"/>
                <a:cs typeface="Calibri"/>
                <a:sym typeface="Calibri"/>
              </a:rPr>
              <a:t>SUBMITTED BY:</a:t>
            </a:r>
            <a:r>
              <a:rPr lang="en-US" sz="2000" b="1" dirty="0">
                <a:solidFill>
                  <a:srgbClr val="1C4587"/>
                </a:solidFill>
                <a:latin typeface="Calibri"/>
                <a:ea typeface="Calibri"/>
                <a:cs typeface="Calibri"/>
                <a:sym typeface="Calibri"/>
              </a:rPr>
              <a:t>         Mariana </a:t>
            </a:r>
            <a:r>
              <a:rPr lang="en-US" sz="2000" b="1" dirty="0" err="1">
                <a:solidFill>
                  <a:srgbClr val="1C4587"/>
                </a:solidFill>
                <a:latin typeface="Calibri"/>
                <a:ea typeface="Calibri"/>
                <a:cs typeface="Calibri"/>
                <a:sym typeface="Calibri"/>
              </a:rPr>
              <a:t>Cijmaru</a:t>
            </a:r>
            <a:r>
              <a:rPr lang="en-US" sz="2000" b="1" dirty="0">
                <a:solidFill>
                  <a:srgbClr val="1C4587"/>
                </a:solidFill>
                <a:latin typeface="Calibri"/>
                <a:ea typeface="Calibri"/>
                <a:cs typeface="Calibri"/>
                <a:sym typeface="Calibri"/>
              </a:rPr>
              <a:t>  Student ID: 2526357</a:t>
            </a:r>
          </a:p>
          <a:p>
            <a:pPr marL="0" lvl="0" indent="0" algn="l" rtl="0">
              <a:spcBef>
                <a:spcPts val="1000"/>
              </a:spcBef>
              <a:spcAft>
                <a:spcPts val="1000"/>
              </a:spcAft>
              <a:buNone/>
            </a:pPr>
            <a:r>
              <a:rPr lang="en-US" sz="2000" b="1" dirty="0">
                <a:solidFill>
                  <a:srgbClr val="1C4587"/>
                </a:solidFill>
                <a:latin typeface="Calibri"/>
                <a:ea typeface="Calibri"/>
                <a:cs typeface="Calibri"/>
                <a:sym typeface="Calibri"/>
              </a:rPr>
              <a:t>GROUP MEMBERS:   Andrei </a:t>
            </a:r>
            <a:r>
              <a:rPr lang="en-US" sz="2000" b="1" dirty="0" err="1">
                <a:solidFill>
                  <a:srgbClr val="1C4587"/>
                </a:solidFill>
                <a:latin typeface="Calibri"/>
                <a:ea typeface="Calibri"/>
                <a:cs typeface="Calibri"/>
                <a:sym typeface="Calibri"/>
              </a:rPr>
              <a:t>Jipa</a:t>
            </a:r>
            <a:r>
              <a:rPr lang="en-US" sz="2000" b="1" dirty="0">
                <a:solidFill>
                  <a:srgbClr val="1C4587"/>
                </a:solidFill>
                <a:latin typeface="Calibri"/>
                <a:ea typeface="Calibri"/>
                <a:cs typeface="Calibri"/>
                <a:sym typeface="Calibri"/>
              </a:rPr>
              <a:t>            Student ID: 2533451</a:t>
            </a:r>
          </a:p>
          <a:p>
            <a:pPr marL="0" lvl="0" indent="0" algn="l" rtl="0">
              <a:spcBef>
                <a:spcPts val="1000"/>
              </a:spcBef>
              <a:spcAft>
                <a:spcPts val="1000"/>
              </a:spcAft>
              <a:buNone/>
            </a:pP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Amet</a:t>
            </a: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Memet</a:t>
            </a:r>
            <a:r>
              <a:rPr lang="en-US" sz="2000" b="1" dirty="0">
                <a:solidFill>
                  <a:srgbClr val="1C4587"/>
                </a:solidFill>
                <a:latin typeface="Calibri"/>
                <a:ea typeface="Calibri"/>
                <a:cs typeface="Calibri"/>
                <a:sym typeface="Calibri"/>
              </a:rPr>
              <a:t>        Student ID: 2532553</a:t>
            </a:r>
          </a:p>
          <a:p>
            <a:pPr marL="0" lvl="0" indent="0" algn="l" rtl="0">
              <a:spcBef>
                <a:spcPts val="1000"/>
              </a:spcBef>
              <a:spcAft>
                <a:spcPts val="1000"/>
              </a:spcAft>
              <a:buNone/>
            </a:pP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Derya</a:t>
            </a:r>
            <a:r>
              <a:rPr lang="en-US" sz="2000" b="1" dirty="0">
                <a:solidFill>
                  <a:srgbClr val="1C4587"/>
                </a:solidFill>
                <a:latin typeface="Calibri"/>
                <a:ea typeface="Calibri"/>
                <a:cs typeface="Calibri"/>
                <a:sym typeface="Calibri"/>
              </a:rPr>
              <a:t> Mustafa      Student ID: 2527014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1"/>
        <p:cNvGrpSpPr/>
        <p:nvPr/>
      </p:nvGrpSpPr>
      <p:grpSpPr>
        <a:xfrm>
          <a:off x="0" y="0"/>
          <a:ext cx="0" cy="0"/>
          <a:chOff x="0" y="0"/>
          <a:chExt cx="0" cy="0"/>
        </a:xfrm>
      </p:grpSpPr>
      <p:sp>
        <p:nvSpPr>
          <p:cNvPr id="402" name="Google Shape;402;p47"/>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Introduction</a:t>
            </a:r>
            <a:endParaRPr sz="2000" i="0" dirty="0">
              <a:solidFill>
                <a:srgbClr val="1C4587"/>
              </a:solidFill>
            </a:endParaRPr>
          </a:p>
        </p:txBody>
      </p:sp>
      <p:sp>
        <p:nvSpPr>
          <p:cNvPr id="403" name="Google Shape;403;p47"/>
          <p:cNvSpPr txBox="1"/>
          <p:nvPr/>
        </p:nvSpPr>
        <p:spPr>
          <a:xfrm>
            <a:off x="256025" y="639175"/>
            <a:ext cx="46077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Leadership sets the course, motivates and creates responsibility.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Management arranges resources, processes and performance among organisations.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According to Henri Fayol's theory, management is defined by practical functions (Özay, 2024).</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Principles of classical continue to be evident in Unilever and Nestlé.</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 this presentation the relevance of Fayol for its operations in the world is taken into account.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Analysis, comparison, evaluation and managerial application are objectives.</a:t>
            </a:r>
            <a:endParaRPr sz="1200">
              <a:solidFill>
                <a:srgbClr val="1C4587"/>
              </a:solidFill>
              <a:latin typeface="Source Serif 4"/>
              <a:ea typeface="Source Serif 4"/>
              <a:cs typeface="Source Serif 4"/>
              <a:sym typeface="Source Serif 4"/>
            </a:endParaRPr>
          </a:p>
        </p:txBody>
      </p:sp>
      <p:pic>
        <p:nvPicPr>
          <p:cNvPr id="404" name="Google Shape;404;p47"/>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984997" y="855411"/>
            <a:ext cx="3582399" cy="40421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409" name="Google Shape;409;p48"/>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Organisation Overview (Unilever)</a:t>
            </a:r>
            <a:endParaRPr sz="2000" i="0" dirty="0">
              <a:solidFill>
                <a:srgbClr val="1C4587"/>
              </a:solidFill>
            </a:endParaRPr>
          </a:p>
        </p:txBody>
      </p:sp>
      <p:sp>
        <p:nvSpPr>
          <p:cNvPr id="410" name="Google Shape;410;p48"/>
          <p:cNvSpPr txBox="1"/>
          <p:nvPr/>
        </p:nvSpPr>
        <p:spPr>
          <a:xfrm>
            <a:off x="232896" y="692668"/>
            <a:ext cx="3998141" cy="4278064"/>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organisation operates, in over 190 countries (Unilever, 2025).</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They run departments such as beauty and personal care.</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Other key industries are home care and nutrition.</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In 2025 they produced an annual revenue of €50.5 billion (Statista; 2025).</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 sustainable way of living is still their corporate vision.</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Rapid business growth and climate protection are in balance with them.</a:t>
            </a:r>
            <a:endParaRPr sz="1200" dirty="0">
              <a:solidFill>
                <a:srgbClr val="1C4587"/>
              </a:solidFill>
              <a:latin typeface="Source Serif 4"/>
              <a:ea typeface="Source Serif 4"/>
              <a:cs typeface="Source Serif 4"/>
              <a:sym typeface="Source Serif 4"/>
            </a:endParaRPr>
          </a:p>
        </p:txBody>
      </p:sp>
      <p:pic>
        <p:nvPicPr>
          <p:cNvPr id="411" name="Google Shape;411;p48"/>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286250" y="977950"/>
            <a:ext cx="4502825" cy="3187600"/>
          </a:xfrm>
          <a:prstGeom prst="rect">
            <a:avLst/>
          </a:prstGeom>
          <a:noFill/>
          <a:ln>
            <a:noFill/>
          </a:ln>
        </p:spPr>
      </p:pic>
      <p:sp>
        <p:nvSpPr>
          <p:cNvPr id="412" name="Google Shape;412;p48"/>
          <p:cNvSpPr txBox="1"/>
          <p:nvPr/>
        </p:nvSpPr>
        <p:spPr>
          <a:xfrm>
            <a:off x="5321675" y="4344950"/>
            <a:ext cx="3000000" cy="625782"/>
          </a:xfrm>
          <a:prstGeom prst="rect">
            <a:avLst/>
          </a:prstGeom>
          <a:noFill/>
          <a:ln>
            <a:noFill/>
          </a:ln>
        </p:spPr>
        <p:txBody>
          <a:bodyPr spcFirstLastPara="1" wrap="square" lIns="91425" tIns="91425" rIns="91425" bIns="91425" anchor="t" anchorCtr="0">
            <a:spAutoFit/>
          </a:bodyPr>
          <a:lstStyle/>
          <a:p>
            <a:pPr marL="0" lvl="0" indent="0" algn="ctr" rtl="0">
              <a:spcBef>
                <a:spcPts val="1000"/>
              </a:spcBef>
              <a:spcAft>
                <a:spcPts val="1000"/>
              </a:spcAft>
              <a:buNone/>
            </a:pPr>
            <a:r>
              <a:rPr lang="en" sz="1200" dirty="0">
                <a:solidFill>
                  <a:schemeClr val="accent2">
                    <a:lumMod val="50000"/>
                  </a:schemeClr>
                </a:solidFill>
                <a:latin typeface="Source Serif 4"/>
                <a:ea typeface="Source Serif 4"/>
                <a:cs typeface="Source Serif 4"/>
                <a:sym typeface="Source Serif 4"/>
              </a:rPr>
              <a:t>(Source: Statista, 2025)</a:t>
            </a:r>
            <a:endParaRPr sz="1200" dirty="0">
              <a:solidFill>
                <a:schemeClr val="accent2">
                  <a:lumMod val="50000"/>
                </a:schemeClr>
              </a:solidFill>
              <a:latin typeface="Source Serif 4"/>
              <a:ea typeface="Source Serif 4"/>
              <a:cs typeface="Source Serif 4"/>
              <a:sym typeface="Source Serif 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sp>
        <p:nvSpPr>
          <p:cNvPr id="417" name="Google Shape;417;p49"/>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Business Environment and Managerial Challenges at Unilever</a:t>
            </a:r>
            <a:endParaRPr sz="2000" i="0" dirty="0">
              <a:solidFill>
                <a:srgbClr val="1C4587"/>
              </a:solidFill>
            </a:endParaRPr>
          </a:p>
        </p:txBody>
      </p:sp>
      <p:sp>
        <p:nvSpPr>
          <p:cNvPr id="418" name="Google Shape;418;p49"/>
          <p:cNvSpPr txBox="1"/>
          <p:nvPr/>
        </p:nvSpPr>
        <p:spPr>
          <a:xfrm>
            <a:off x="153900" y="729425"/>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manage a large portfolio of 400+ brands (Luo, 2020).</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Dove, Hellmann's and Knorr are iconic brand names.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 today's dynamic global consumer demand environment, leaders navigate.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Compliance to strict regulations is needed in complex international supply chains.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Essential global organisational alignment is provided by structured management frameworks.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 the absence of structure, the various business activities go out of focus.</a:t>
            </a:r>
            <a:endParaRPr sz="1200">
              <a:solidFill>
                <a:srgbClr val="1C4587"/>
              </a:solidFill>
              <a:latin typeface="Source Serif 4"/>
              <a:ea typeface="Source Serif 4"/>
              <a:cs typeface="Source Serif 4"/>
              <a:sym typeface="Source Serif 4"/>
            </a:endParaRPr>
          </a:p>
        </p:txBody>
      </p:sp>
      <p:pic>
        <p:nvPicPr>
          <p:cNvPr id="419" name="Google Shape;419;p49"/>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88075" y="729425"/>
            <a:ext cx="4267199" cy="42671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Google Shape;424;p50"/>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Theoretical Foundation (Henri Fayol's 5 Functions)</a:t>
            </a:r>
            <a:endParaRPr sz="2000" i="0" dirty="0">
              <a:solidFill>
                <a:srgbClr val="1C4587"/>
              </a:solidFill>
            </a:endParaRPr>
          </a:p>
        </p:txBody>
      </p:sp>
      <p:sp>
        <p:nvSpPr>
          <p:cNvPr id="425" name="Google Shape;425;p50"/>
          <p:cNvSpPr txBox="1"/>
          <p:nvPr/>
        </p:nvSpPr>
        <p:spPr>
          <a:xfrm>
            <a:off x="153900" y="797875"/>
            <a:ext cx="4418100" cy="3781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Classical management was introduced by Henri Fayol in the 1900s (Peek, 2023).</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His foundations were the basis for modern organisational practices.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Planning is a process of outlining future strategic business moves.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Organising of resources for implementation stages.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Commanding and coordinating harmonise the activities of the different departments.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Controlling indicates to make sure that everything is in line with the company's rules.</a:t>
            </a:r>
            <a:endParaRPr sz="1200">
              <a:solidFill>
                <a:srgbClr val="1C4587"/>
              </a:solidFill>
              <a:latin typeface="Source Serif 4"/>
              <a:ea typeface="Source Serif 4"/>
              <a:cs typeface="Source Serif 4"/>
              <a:sym typeface="Source Serif 4"/>
            </a:endParaRPr>
          </a:p>
        </p:txBody>
      </p:sp>
      <p:pic>
        <p:nvPicPr>
          <p:cNvPr id="426" name="Google Shape;426;p50"/>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4962103" y="797875"/>
            <a:ext cx="3672650" cy="391842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51"/>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Function 1 (Planning at Unilever)</a:t>
            </a:r>
            <a:endParaRPr sz="2000" i="0" dirty="0">
              <a:solidFill>
                <a:srgbClr val="1C4587"/>
              </a:solidFill>
            </a:endParaRPr>
          </a:p>
        </p:txBody>
      </p:sp>
      <p:sp>
        <p:nvSpPr>
          <p:cNvPr id="432" name="Google Shape;432;p51"/>
          <p:cNvSpPr txBox="1"/>
          <p:nvPr/>
        </p:nvSpPr>
        <p:spPr>
          <a:xfrm>
            <a:off x="153900" y="797875"/>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Planning involves looking into future environments, and scheming actions.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Within the company, managers make use of Unilever Compass, a corporate strategy.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They have clear objectives of international market extension.</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Unilever's target is to achieve net zero emissions by 2039 (Unilever, 2025).</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This function sets brand development measurable metrics.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Thorough analysis of environmental impacts is crucial for planning.</a:t>
            </a:r>
            <a:endParaRPr sz="1200">
              <a:solidFill>
                <a:srgbClr val="1C4587"/>
              </a:solidFill>
              <a:latin typeface="Source Serif 4"/>
              <a:ea typeface="Source Serif 4"/>
              <a:cs typeface="Source Serif 4"/>
              <a:sym typeface="Source Serif 4"/>
            </a:endParaRPr>
          </a:p>
        </p:txBody>
      </p:sp>
      <p:pic>
        <p:nvPicPr>
          <p:cNvPr id="433" name="Google Shape;433;p51"/>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578275" y="954850"/>
            <a:ext cx="4267200" cy="3863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52"/>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Effective Planning and Goal Achievement</a:t>
            </a:r>
            <a:endParaRPr sz="2000" i="0" dirty="0">
              <a:solidFill>
                <a:srgbClr val="1C4587"/>
              </a:solidFill>
            </a:endParaRPr>
          </a:p>
        </p:txBody>
      </p:sp>
      <p:sp>
        <p:nvSpPr>
          <p:cNvPr id="439" name="Google Shape;439;p52"/>
          <p:cNvSpPr txBox="1"/>
          <p:nvPr/>
        </p:nvSpPr>
        <p:spPr>
          <a:xfrm>
            <a:off x="113375" y="689575"/>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Consumers' trends are predicted by managers using predictive data analytics.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Global risks of supply chains  are actively mitigated by thorough planning.</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AI forecasts the demand for Magnum ice cream (Unilever, 2025).</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This provides a certain level of stability to the operations when the market is unpredictable.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Departmental goals are short term, with a longer vision.</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Strategic foresight is the assurance that companies make continuous strides towards company goals.</a:t>
            </a:r>
            <a:endParaRPr sz="1200">
              <a:solidFill>
                <a:srgbClr val="1C4587"/>
              </a:solidFill>
              <a:latin typeface="Source Serif 4"/>
              <a:ea typeface="Source Serif 4"/>
              <a:cs typeface="Source Serif 4"/>
              <a:sym typeface="Source Serif 4"/>
            </a:endParaRPr>
          </a:p>
        </p:txBody>
      </p:sp>
      <p:pic>
        <p:nvPicPr>
          <p:cNvPr id="440" name="Google Shape;440;p52"/>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558025" y="813950"/>
            <a:ext cx="4307700" cy="38151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53"/>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Function 2 (Organising at Unilever)</a:t>
            </a:r>
            <a:endParaRPr sz="2000" i="0" dirty="0">
              <a:solidFill>
                <a:srgbClr val="1C4587"/>
              </a:solidFill>
            </a:endParaRPr>
          </a:p>
        </p:txBody>
      </p:sp>
      <p:sp>
        <p:nvSpPr>
          <p:cNvPr id="446" name="Google Shape;446;p53"/>
          <p:cNvSpPr txBox="1"/>
          <p:nvPr/>
        </p:nvSpPr>
        <p:spPr>
          <a:xfrm>
            <a:off x="113375" y="689575"/>
            <a:ext cx="4418100" cy="3781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Organise is to arrange human and material resources for execution.</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has a very sophisticated matrix organisational structure.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They reorganised into five different business groups worldwide (Unilever, 2022).</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Capital and physical infrastructure are allocated in different regions by managers.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Assignments of personnel maximise performance for particular categories of brands.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This is a balance of global scale and localisation.</a:t>
            </a:r>
            <a:endParaRPr sz="1200">
              <a:solidFill>
                <a:srgbClr val="1C4587"/>
              </a:solidFill>
              <a:latin typeface="Source Serif 4"/>
              <a:ea typeface="Source Serif 4"/>
              <a:cs typeface="Source Serif 4"/>
              <a:sym typeface="Source Serif 4"/>
            </a:endParaRPr>
          </a:p>
        </p:txBody>
      </p:sp>
      <p:pic>
        <p:nvPicPr>
          <p:cNvPr id="447" name="Google Shape;447;p53"/>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67825" y="828525"/>
            <a:ext cx="4307724" cy="35840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54"/>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Effective Organising and Goal Achievement</a:t>
            </a:r>
            <a:endParaRPr sz="2000" i="0" dirty="0">
              <a:solidFill>
                <a:srgbClr val="1C4587"/>
              </a:solidFill>
            </a:endParaRPr>
          </a:p>
        </p:txBody>
      </p:sp>
      <p:sp>
        <p:nvSpPr>
          <p:cNvPr id="453" name="Google Shape;453;p54"/>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structure of the organisation ensures that there is no overlap in operations in the regions of the world.</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It removes non-productive resources from the different geographical markets.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Specialised talent is assigned by managers to high priority projects.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Teams that operate across functional areas speed up product innovation and development.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Agile regional business units adjust to the local environment.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Their sales growth was boosted greatly by a decentralised organisation (Rubel, 2023).</a:t>
            </a:r>
            <a:endParaRPr sz="1200">
              <a:solidFill>
                <a:srgbClr val="1C4587"/>
              </a:solidFill>
              <a:latin typeface="Source Serif 4"/>
              <a:ea typeface="Source Serif 4"/>
              <a:cs typeface="Source Serif 4"/>
              <a:sym typeface="Source Serif 4"/>
            </a:endParaRPr>
          </a:p>
        </p:txBody>
      </p:sp>
      <p:pic>
        <p:nvPicPr>
          <p:cNvPr id="454" name="Google Shape;454;p54"/>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4629100" y="821150"/>
            <a:ext cx="4307724" cy="40663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55"/>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Function 3 (Commanding (Directing) at Unilever)</a:t>
            </a:r>
            <a:endParaRPr sz="2000" i="0" dirty="0">
              <a:solidFill>
                <a:srgbClr val="1C4587"/>
              </a:solidFill>
            </a:endParaRPr>
          </a:p>
        </p:txBody>
      </p:sp>
      <p:sp>
        <p:nvSpPr>
          <p:cNvPr id="460" name="Google Shape;460;p55"/>
          <p:cNvSpPr txBox="1"/>
          <p:nvPr/>
        </p:nvSpPr>
        <p:spPr>
          <a:xfrm>
            <a:off x="113375" y="617400"/>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duty of commanding is defined as the task of directing people so as to maximise output.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Today's applications focus on dynamic leadership and not dictation.</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communicate very clear team directives and expectations.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Strategic delegation gives power to employees to make decisions that have an impact.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Today, more than 128,000 people work for Unilever around the world, with diverse backgrounds.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foster a values-based and inclusive working environment.</a:t>
            </a:r>
            <a:endParaRPr sz="1200">
              <a:solidFill>
                <a:srgbClr val="1C4587"/>
              </a:solidFill>
              <a:latin typeface="Source Serif 4"/>
              <a:ea typeface="Source Serif 4"/>
              <a:cs typeface="Source Serif 4"/>
              <a:sym typeface="Source Serif 4"/>
            </a:endParaRPr>
          </a:p>
        </p:txBody>
      </p:sp>
      <p:pic>
        <p:nvPicPr>
          <p:cNvPr id="461" name="Google Shape;461;p55"/>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29100" y="666075"/>
            <a:ext cx="4258875" cy="38728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5"/>
        <p:cNvGrpSpPr/>
        <p:nvPr/>
      </p:nvGrpSpPr>
      <p:grpSpPr>
        <a:xfrm>
          <a:off x="0" y="0"/>
          <a:ext cx="0" cy="0"/>
          <a:chOff x="0" y="0"/>
          <a:chExt cx="0" cy="0"/>
        </a:xfrm>
      </p:grpSpPr>
      <p:sp>
        <p:nvSpPr>
          <p:cNvPr id="466" name="Google Shape;466;p56"/>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Effective Commanding and Goal Achievement</a:t>
            </a:r>
            <a:endParaRPr sz="2000" i="0" dirty="0">
              <a:solidFill>
                <a:srgbClr val="1C4587"/>
              </a:solidFill>
            </a:endParaRPr>
          </a:p>
        </p:txBody>
      </p:sp>
      <p:sp>
        <p:nvSpPr>
          <p:cNvPr id="467" name="Google Shape;467;p56"/>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Direct impact of clear managerial direction on level of motivation of the workforce.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Employee engagement speeds up the overall process and efficiency.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Good delegation is empowerment to local teams all over the world.</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need to ensure that they have strategic alignment globally during operations.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Employees' conduct is in line with strict moral code on a daily basis.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Brands with a purpose are good at getting employees on board, such as Lifebuoy (Unilever, 2023).</a:t>
            </a:r>
            <a:endParaRPr sz="1200">
              <a:solidFill>
                <a:srgbClr val="1C4587"/>
              </a:solidFill>
              <a:latin typeface="Source Serif 4"/>
              <a:ea typeface="Source Serif 4"/>
              <a:cs typeface="Source Serif 4"/>
              <a:sym typeface="Source Serif 4"/>
            </a:endParaRPr>
          </a:p>
        </p:txBody>
      </p:sp>
      <p:pic>
        <p:nvPicPr>
          <p:cNvPr id="468" name="Google Shape;468;p56"/>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710925" y="711200"/>
            <a:ext cx="4177048" cy="38998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p57"/>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Function 4 (Coordinating at Unilever)</a:t>
            </a:r>
            <a:endParaRPr sz="2000" i="0" dirty="0">
              <a:solidFill>
                <a:srgbClr val="1C4587"/>
              </a:solidFill>
            </a:endParaRPr>
          </a:p>
        </p:txBody>
      </p:sp>
      <p:sp>
        <p:nvSpPr>
          <p:cNvPr id="474" name="Google Shape;474;p57"/>
          <p:cNvSpPr txBox="1"/>
          <p:nvPr/>
        </p:nvSpPr>
        <p:spPr>
          <a:xfrm>
            <a:off x="113375" y="617400"/>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Coordinating brings all the activities in different organisational departments into harmony.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act as a linkage between manufacturing and global marketing.</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R&amp;D integrates well into supply chains.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They work in the coordination of interdependent cross-functional teams.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Coordinating helps to ensure a smooth product launch such as the Axe (Unilever PLC, 2025) product.</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International projects are avoided a lot of costly delays with effective communication.</a:t>
            </a:r>
            <a:endParaRPr sz="1200">
              <a:solidFill>
                <a:srgbClr val="1C4587"/>
              </a:solidFill>
              <a:latin typeface="Source Serif 4"/>
              <a:ea typeface="Source Serif 4"/>
              <a:cs typeface="Source Serif 4"/>
              <a:sym typeface="Source Serif 4"/>
            </a:endParaRPr>
          </a:p>
        </p:txBody>
      </p:sp>
      <p:pic>
        <p:nvPicPr>
          <p:cNvPr id="475" name="Google Shape;475;p57"/>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29100" y="738275"/>
            <a:ext cx="4307724" cy="38276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79"/>
        <p:cNvGrpSpPr/>
        <p:nvPr/>
      </p:nvGrpSpPr>
      <p:grpSpPr>
        <a:xfrm>
          <a:off x="0" y="0"/>
          <a:ext cx="0" cy="0"/>
          <a:chOff x="0" y="0"/>
          <a:chExt cx="0" cy="0"/>
        </a:xfrm>
      </p:grpSpPr>
      <p:sp>
        <p:nvSpPr>
          <p:cNvPr id="480" name="Google Shape;480;p58"/>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Effective Coordinating and Goal Achievement</a:t>
            </a:r>
            <a:endParaRPr sz="2000" i="0" dirty="0">
              <a:solidFill>
                <a:srgbClr val="1C4587"/>
              </a:solidFill>
            </a:endParaRPr>
          </a:p>
        </p:txBody>
      </p:sp>
      <p:sp>
        <p:nvSpPr>
          <p:cNvPr id="481" name="Google Shape;481;p58"/>
          <p:cNvSpPr txBox="1"/>
          <p:nvPr/>
        </p:nvSpPr>
        <p:spPr>
          <a:xfrm>
            <a:off x="113375" y="617400"/>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With strong coordination, brand divisions do not have operational isolations.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It integrates business communications throughout a wide variety of markets.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International supply chain managers simplify complex supply chain logistics every day.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raw material procurement is perfectly aligned with the retail distribution.</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has a global sourcing of 100% sustainable palm oil (Unilever, 2024).</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Collaborated efforts guarantee on time delivery to the consumers across the globe.</a:t>
            </a:r>
            <a:endParaRPr sz="1200">
              <a:solidFill>
                <a:srgbClr val="1C4587"/>
              </a:solidFill>
              <a:latin typeface="Source Serif 4"/>
              <a:ea typeface="Source Serif 4"/>
              <a:cs typeface="Source Serif 4"/>
              <a:sym typeface="Source Serif 4"/>
            </a:endParaRPr>
          </a:p>
        </p:txBody>
      </p:sp>
      <p:pic>
        <p:nvPicPr>
          <p:cNvPr id="482" name="Google Shape;482;p58"/>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67825" y="783375"/>
            <a:ext cx="4307724" cy="401722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86"/>
        <p:cNvGrpSpPr/>
        <p:nvPr/>
      </p:nvGrpSpPr>
      <p:grpSpPr>
        <a:xfrm>
          <a:off x="0" y="0"/>
          <a:ext cx="0" cy="0"/>
          <a:chOff x="0" y="0"/>
          <a:chExt cx="0" cy="0"/>
        </a:xfrm>
      </p:grpSpPr>
      <p:sp>
        <p:nvSpPr>
          <p:cNvPr id="487" name="Google Shape;487;p59"/>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Function 5 (Controlling at Unilever)</a:t>
            </a:r>
            <a:endParaRPr sz="2000" i="0" dirty="0">
              <a:solidFill>
                <a:srgbClr val="1C4587"/>
              </a:solidFill>
            </a:endParaRPr>
          </a:p>
        </p:txBody>
      </p:sp>
      <p:sp>
        <p:nvSpPr>
          <p:cNvPr id="488" name="Google Shape;488;p59"/>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Control is to ensure that all things are done in accordance with corporate plans.</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Activities are inspected by managers according to certain rules and instructions.</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The company Unilever employs strict KPIs for assessment (Junghare, 2023).</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They monitor financial milestones, in addition to carbon footprint metrics.</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The company has specific environmental compliance indicators which are rigorously monitored and managed.</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Leaders always make use of real-time data insights on sales.</a:t>
            </a:r>
            <a:endParaRPr sz="1200">
              <a:latin typeface="Source Serif 4"/>
              <a:ea typeface="Source Serif 4"/>
              <a:cs typeface="Source Serif 4"/>
              <a:sym typeface="Source Serif 4"/>
            </a:endParaRPr>
          </a:p>
        </p:txBody>
      </p:sp>
      <p:pic>
        <p:nvPicPr>
          <p:cNvPr id="489" name="Google Shape;489;p59"/>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29100" y="702175"/>
            <a:ext cx="4307724" cy="38908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60"/>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Effective Controlling and Goal Achievement</a:t>
            </a:r>
            <a:endParaRPr sz="2000" i="0" dirty="0">
              <a:solidFill>
                <a:srgbClr val="1C4587"/>
              </a:solidFill>
            </a:endParaRPr>
          </a:p>
        </p:txBody>
      </p:sp>
      <p:sp>
        <p:nvSpPr>
          <p:cNvPr id="495" name="Google Shape;495;p60"/>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Performance deviations are detected at an early stage and losses are minimised (Mehta, Kukreja and Gupta, 2023).</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Corrective action is taken promptly and keeps strategic projects on track.</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Production facilities continue to be held to global safety standards.</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Product quality and corporate governance bring about brand trust.</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In recent years, control helped to reduce manufacturing waste by 96% (Unilever, 2021).</a:t>
            </a:r>
            <a:endParaRPr sz="1200">
              <a:latin typeface="Source Serif 4"/>
              <a:ea typeface="Source Serif 4"/>
              <a:cs typeface="Source Serif 4"/>
              <a:sym typeface="Source Serif 4"/>
            </a:endParaRPr>
          </a:p>
          <a:p>
            <a:pPr marL="457200" lvl="0" indent="-304800" algn="just" rtl="0">
              <a:lnSpc>
                <a:spcPct val="150000"/>
              </a:lnSpc>
              <a:spcBef>
                <a:spcPts val="1000"/>
              </a:spcBef>
              <a:spcAft>
                <a:spcPts val="0"/>
              </a:spcAft>
              <a:buSzPts val="1200"/>
              <a:buFont typeface="Source Serif 4"/>
              <a:buChar char="●"/>
            </a:pPr>
            <a:r>
              <a:rPr lang="en" sz="1200">
                <a:latin typeface="Source Serif 4"/>
                <a:ea typeface="Source Serif 4"/>
                <a:cs typeface="Source Serif 4"/>
                <a:sym typeface="Source Serif 4"/>
              </a:rPr>
              <a:t>Performance data is used to inform the next steps in planning.</a:t>
            </a:r>
            <a:endParaRPr sz="1200">
              <a:latin typeface="Source Serif 4"/>
              <a:ea typeface="Source Serif 4"/>
              <a:cs typeface="Source Serif 4"/>
              <a:sym typeface="Source Serif 4"/>
            </a:endParaRPr>
          </a:p>
        </p:txBody>
      </p:sp>
      <p:pic>
        <p:nvPicPr>
          <p:cNvPr id="496" name="Google Shape;496;p60"/>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29100" y="685800"/>
            <a:ext cx="4307724" cy="40787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Google Shape;501;p61"/>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Contribution of Fayol's Five Functions to Unilever's Organisational Goals</a:t>
            </a:r>
            <a:endParaRPr sz="2000" i="0" dirty="0">
              <a:solidFill>
                <a:srgbClr val="1C4587"/>
              </a:solidFill>
            </a:endParaRPr>
          </a:p>
        </p:txBody>
      </p:sp>
      <p:sp>
        <p:nvSpPr>
          <p:cNvPr id="502" name="Google Shape;502;p61"/>
          <p:cNvSpPr txBox="1"/>
          <p:nvPr/>
        </p:nvSpPr>
        <p:spPr>
          <a:xfrm>
            <a:off x="113375" y="564257"/>
            <a:ext cx="4554450" cy="4278064"/>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five functions of Fayol are carried out as a single management cycle (Gershon and Chijioke, 2025).</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Planning, organising, direction and coordination support controlling and vice versa.</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There is increased organisational efficiency and strategic alignment when integration occurs.</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These functions are used by managers in the process of attaining sustainable organisational goals.</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scheme fosters innovation, operational excellence and competitiveness.</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Fayol's model is still applicable in modern day multi-national organisations.</a:t>
            </a:r>
            <a:endParaRPr sz="1200" dirty="0">
              <a:solidFill>
                <a:srgbClr val="1C4587"/>
              </a:solidFill>
              <a:latin typeface="Source Serif 4"/>
              <a:ea typeface="Source Serif 4"/>
              <a:cs typeface="Source Serif 4"/>
              <a:sym typeface="Source Serif 4"/>
            </a:endParaRPr>
          </a:p>
        </p:txBody>
      </p:sp>
      <p:pic>
        <p:nvPicPr>
          <p:cNvPr id="503" name="Google Shape;503;p61"/>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4667825" y="631650"/>
            <a:ext cx="4307700" cy="425582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62"/>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Evolution of Modern Management Practices</a:t>
            </a:r>
            <a:endParaRPr sz="2000" i="0" dirty="0">
              <a:solidFill>
                <a:srgbClr val="1C4587"/>
              </a:solidFill>
            </a:endParaRPr>
          </a:p>
        </p:txBody>
      </p:sp>
      <p:sp>
        <p:nvSpPr>
          <p:cNvPr id="509" name="Google Shape;509;p62"/>
          <p:cNvSpPr txBox="1"/>
          <p:nvPr/>
        </p:nvSpPr>
        <p:spPr>
          <a:xfrm>
            <a:off x="113375" y="464000"/>
            <a:ext cx="4418100" cy="4335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Traditional management was completely redefined by globalisation and hyper-digitisation.</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Expectations of stakeholders are towards greater transparency and accountability for the environment. (Sari and Muslim, 2024)</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Strict classical command doesn't work during the unpredictable market disruption.</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Today's industry conditions demands very flexible styles of leadership.</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transition of management from command to leadership.</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For brands such as Seventh Generation, strategies must be very flexible.</a:t>
            </a:r>
            <a:endParaRPr sz="1200" dirty="0">
              <a:solidFill>
                <a:srgbClr val="1C4587"/>
              </a:solidFill>
              <a:latin typeface="Source Serif 4"/>
              <a:ea typeface="Source Serif 4"/>
              <a:cs typeface="Source Serif 4"/>
              <a:sym typeface="Source Serif 4"/>
            </a:endParaRPr>
          </a:p>
        </p:txBody>
      </p:sp>
      <p:pic>
        <p:nvPicPr>
          <p:cNvPr id="510" name="Google Shape;510;p62"/>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572000" y="637116"/>
            <a:ext cx="4307724" cy="43356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p63"/>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Essential Modern Skills (Technological Fluency)</a:t>
            </a:r>
            <a:endParaRPr sz="2000" i="0" dirty="0">
              <a:solidFill>
                <a:srgbClr val="1C4587"/>
              </a:solidFill>
            </a:endParaRPr>
          </a:p>
        </p:txBody>
      </p:sp>
      <p:sp>
        <p:nvSpPr>
          <p:cNvPr id="516" name="Google Shape;516;p63"/>
          <p:cNvSpPr txBox="1"/>
          <p:nvPr/>
        </p:nvSpPr>
        <p:spPr>
          <a:xfrm>
            <a:off x="113375" y="599350"/>
            <a:ext cx="4418100" cy="3781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Modern-day managers have to skilfully steer through the digital transformation trends.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 today's business world, automated workflows create efficiency.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use AI to inform their decision making.</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Predictive analytics can offer valuable consumer insights based on data.</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uses machine learning algorithms for optimisation in global logistics (Unilever, 2021).</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effectively lead teams through ongoing technology changes.</a:t>
            </a:r>
            <a:endParaRPr sz="1200">
              <a:solidFill>
                <a:srgbClr val="1C4587"/>
              </a:solidFill>
              <a:latin typeface="Source Serif 4"/>
              <a:ea typeface="Source Serif 4"/>
              <a:cs typeface="Source Serif 4"/>
              <a:sym typeface="Source Serif 4"/>
            </a:endParaRPr>
          </a:p>
        </p:txBody>
      </p:sp>
      <p:pic>
        <p:nvPicPr>
          <p:cNvPr id="517" name="Google Shape;517;p63"/>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12527" y="796991"/>
            <a:ext cx="4307724" cy="389124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Google Shape;522;p64"/>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Essential Modern Skills (Emotional Intelligence &amp; Diversity Management)</a:t>
            </a:r>
            <a:endParaRPr sz="2000" i="0" dirty="0">
              <a:solidFill>
                <a:srgbClr val="1C4587"/>
              </a:solidFill>
            </a:endParaRPr>
          </a:p>
        </p:txBody>
      </p:sp>
      <p:sp>
        <p:nvSpPr>
          <p:cNvPr id="523" name="Google Shape;523;p64"/>
          <p:cNvSpPr txBox="1"/>
          <p:nvPr/>
        </p:nvSpPr>
        <p:spPr>
          <a:xfrm>
            <a:off x="113374" y="599350"/>
            <a:ext cx="4458625" cy="4555063"/>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Emotional Intelligence is an important aspect of relationship management.</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Managers deal with group dynamics and lead in an empathetic way (Eerola, 2025).</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In the global workforce cross-cultural communication is essential.</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Leaders intentionally promote psychological safety across a variety of teams.</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inclusion of disabled employees can greatly improve the team's collaboration.</a:t>
            </a:r>
            <a:endParaRPr sz="1200" dirty="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Unilever globally managed to reach 54% representation of females in its management teams (Unilever PLC, 2023).</a:t>
            </a:r>
            <a:endParaRPr sz="1200" dirty="0">
              <a:solidFill>
                <a:srgbClr val="1C4587"/>
              </a:solidFill>
              <a:latin typeface="Source Serif 4"/>
              <a:ea typeface="Source Serif 4"/>
              <a:cs typeface="Source Serif 4"/>
              <a:sym typeface="Source Serif 4"/>
            </a:endParaRPr>
          </a:p>
        </p:txBody>
      </p:sp>
      <p:pic>
        <p:nvPicPr>
          <p:cNvPr id="524" name="Google Shape;524;p64"/>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67813" y="704028"/>
            <a:ext cx="4307724" cy="427092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sp>
        <p:nvSpPr>
          <p:cNvPr id="529" name="Google Shape;529;p65"/>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Essential Modern Skills (Strategic Agility &amp; Ethical Leadership)</a:t>
            </a:r>
            <a:endParaRPr sz="2000" i="0" dirty="0">
              <a:solidFill>
                <a:srgbClr val="1C4587"/>
              </a:solidFill>
            </a:endParaRPr>
          </a:p>
        </p:txBody>
      </p:sp>
      <p:sp>
        <p:nvSpPr>
          <p:cNvPr id="530" name="Google Shape;530;p65"/>
          <p:cNvSpPr txBox="1"/>
          <p:nvPr/>
        </p:nvSpPr>
        <p:spPr>
          <a:xfrm>
            <a:off x="113375" y="599350"/>
            <a:ext cx="4418100" cy="40584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learn to change company strategies on a dime.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Strategic agility helps to save revenues when the market suddenly changes.</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ensure that corporate ethics and radical transparency (Limbore et al., 2025) are maintained.</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They actively tackle key environmental concerns such as greenwashing.</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Weighing short term financial performance against long term responsibility.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will spend €1 billion to phase out fossil fuels in cleaning products by 2030 (Unilever, 2020).</a:t>
            </a:r>
            <a:endParaRPr sz="1200">
              <a:solidFill>
                <a:srgbClr val="1C4587"/>
              </a:solidFill>
              <a:latin typeface="Source Serif 4"/>
              <a:ea typeface="Source Serif 4"/>
              <a:cs typeface="Source Serif 4"/>
              <a:sym typeface="Source Serif 4"/>
            </a:endParaRPr>
          </a:p>
        </p:txBody>
      </p:sp>
      <p:pic>
        <p:nvPicPr>
          <p:cNvPr id="531" name="Google Shape;531;p65"/>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67813" y="718350"/>
            <a:ext cx="4307724" cy="405840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66"/>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Conclusion</a:t>
            </a:r>
            <a:endParaRPr sz="2000" i="0" dirty="0">
              <a:solidFill>
                <a:srgbClr val="1C4587"/>
              </a:solidFill>
            </a:endParaRPr>
          </a:p>
        </p:txBody>
      </p:sp>
      <p:sp>
        <p:nvSpPr>
          <p:cNvPr id="537" name="Google Shape;537;p66"/>
          <p:cNvSpPr txBox="1"/>
          <p:nvPr/>
        </p:nvSpPr>
        <p:spPr>
          <a:xfrm>
            <a:off x="153900" y="1003513"/>
            <a:ext cx="4418100" cy="33759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Hence, Henri Fayol's classical functions still are basic lines of structure.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management of Unilever is based on these pillars in present day.</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fundamental core management operations remain the same.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But manager skills need to be continually refined to evolve.</a:t>
            </a:r>
            <a:endParaRPr sz="1200">
              <a:solidFill>
                <a:srgbClr val="1C4587"/>
              </a:solidFill>
              <a:latin typeface="Source Serif 4"/>
              <a:ea typeface="Source Serif 4"/>
              <a:cs typeface="Source Serif 4"/>
              <a:sym typeface="Source Serif 4"/>
            </a:endParaRPr>
          </a:p>
          <a:p>
            <a:pPr marL="45720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Structured methods and agility are needed for contemporary challenges.</a:t>
            </a:r>
            <a:endParaRPr sz="1200">
              <a:solidFill>
                <a:srgbClr val="1C4587"/>
              </a:solidFill>
              <a:latin typeface="Source Serif 4"/>
              <a:ea typeface="Source Serif 4"/>
              <a:cs typeface="Source Serif 4"/>
              <a:sym typeface="Source Serif 4"/>
            </a:endParaRPr>
          </a:p>
        </p:txBody>
      </p:sp>
      <p:pic>
        <p:nvPicPr>
          <p:cNvPr id="538" name="Google Shape;538;p66"/>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4667825" y="596425"/>
            <a:ext cx="4307700" cy="41037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Google Shape;543;p67"/>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References</a:t>
            </a:r>
            <a:endParaRPr sz="2000" i="0" dirty="0">
              <a:solidFill>
                <a:srgbClr val="1C4587"/>
              </a:solidFill>
            </a:endParaRPr>
          </a:p>
        </p:txBody>
      </p:sp>
      <p:sp>
        <p:nvSpPr>
          <p:cNvPr id="544" name="Google Shape;544;p67"/>
          <p:cNvSpPr txBox="1"/>
          <p:nvPr/>
        </p:nvSpPr>
        <p:spPr>
          <a:xfrm>
            <a:off x="0" y="357712"/>
            <a:ext cx="9144000" cy="4917900"/>
          </a:xfrm>
          <a:prstGeom prst="rect">
            <a:avLst/>
          </a:prstGeom>
          <a:noFill/>
          <a:ln>
            <a:noFill/>
          </a:ln>
        </p:spPr>
        <p:txBody>
          <a:bodyPr spcFirstLastPara="1" wrap="square" lIns="91425" tIns="91425" rIns="91425" bIns="91425" anchor="t" anchorCtr="0">
            <a:spAutoFit/>
          </a:bodyPr>
          <a:lstStyle/>
          <a:p>
            <a:pPr marL="457200" lvl="0" indent="-276225" algn="just" rtl="0">
              <a:lnSpc>
                <a:spcPct val="100000"/>
              </a:lnSpc>
              <a:spcBef>
                <a:spcPts val="100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Eerola, W., (2025). Empathic leadership in organizations: understanding benefits, challenges and best practices.</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Gershon, N. and Chijioke, A.G., (2025). Application of Fayol's Principles of Management in Engineering Project Execution and Team Coordination.</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Junghare, R. (2023). Understanding Key Performance Indicators(KPIs) from Unilever’s H1 2023 Performance Overview. [online] Medium. Available at: https://medium.com/@ribisha/understanding-key-performance-indicators-kpis-from-unilevers-h1-2023-performance-overview-93d72b6fe910.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Limbore, N.V., Anute, N., Ahluwalia, G.K., Chordiya, P.B., Kalshetti, P. and Selvakumar, P., (2025). Ethical leadership and corporate responsibility. In Innovative approaches to managing conflict and change in diverse work environments (pp. 193-218). IGI Global Scientific Publishing.</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Luo, L. (2020). How Unilever Aligns its Portfolio Actions with its Long Term Vision for the Future. [online] www.strategyzer.com. Available at: https://www.strategyzer.com/library/how-unilever-aligns-its-portfolio-actions-with-its-long-term-vision-for-the-future.[Accessed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Mehta, S., Kukreja, V. and Gupta, A., (2023, May). Revolutionizing maize disease management with federated learning CNNs: a decentralized and privacy-sensitive approach. In 2023 4th International conference for emerging technology (INCET) (pp. 1-6). IEEE.</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highlight>
                  <a:srgbClr val="FFFFFF"/>
                </a:highlight>
                <a:latin typeface="Source Serif 4"/>
                <a:ea typeface="Source Serif 4"/>
                <a:cs typeface="Source Serif 4"/>
                <a:sym typeface="Source Serif 4"/>
              </a:rPr>
              <a:t>Özay, Z., (2024). Henri Fayol's Management Principles for Sustainable. </a:t>
            </a:r>
            <a:r>
              <a:rPr lang="en" sz="750" i="1" dirty="0">
                <a:solidFill>
                  <a:srgbClr val="1C4587"/>
                </a:solidFill>
                <a:highlight>
                  <a:srgbClr val="FFFFFF"/>
                </a:highlight>
                <a:latin typeface="Source Serif 4"/>
                <a:ea typeface="Source Serif 4"/>
                <a:cs typeface="Source Serif 4"/>
                <a:sym typeface="Source Serif 4"/>
              </a:rPr>
              <a:t>Integrating Organizational Theories With Sustainable Development</a:t>
            </a:r>
            <a:r>
              <a:rPr lang="en" sz="750" dirty="0">
                <a:solidFill>
                  <a:srgbClr val="1C4587"/>
                </a:solidFill>
                <a:highlight>
                  <a:srgbClr val="FFFFFF"/>
                </a:highlight>
                <a:latin typeface="Source Serif 4"/>
                <a:ea typeface="Source Serif 4"/>
                <a:cs typeface="Source Serif 4"/>
                <a:sym typeface="Source Serif 4"/>
              </a:rPr>
              <a:t>, p.1.</a:t>
            </a:r>
            <a:endParaRPr sz="750" dirty="0">
              <a:solidFill>
                <a:srgbClr val="1C4587"/>
              </a:solidFill>
              <a:highlight>
                <a:srgbClr val="FFFFFF"/>
              </a:highlight>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Peek, S. (2023). Management Theory of Henri Fayol. [online] business.com. Available at: https://www.business.com/articles/management-theory-of-henri-fayol/.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Rubel, A., (2023, June). Centralized and decentralized organizational structure: The impact on employee satisfaction and performance. In Proceedings of the International Conference on Industrial Engineering and Operations Management. IEOM Society International.</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‌Sari, R. and Muslim, M., (2024). Corporate transparency and environmental reporting: Trends and benefits. Amkop Management Accounting Review (AMAR), 4(1), pp.1-18.</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Statista. (2025). Unilever revenue 2025| Statista. [online] Available at: https://www.statista.com/statistics/269190/global-revenue-of-the-unilever-group-since-2007/?srsltid=AfmBOorOVLcRMhTWdxMaWeEuNa7jzyE2LnBRmNpuwRq-o5LKw1Je42X0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(2020). The Unilever Compass for Sustainable Growth. [online] Unilever. Unilever. Available at: https://www.unilever.com/files/8f9a3825-2101-411f-9a31-7e6f176393a4/the-unilever-compass.pdf.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(2020). Unilever to eliminate fossil fuels in cleaning products by 2030. [online] Unilever. Available at: https://www.unilever.com/news/press-and-media/press-releases/2020/unilever-to-invest-1-billion-to-eliminate-fossil-fuels-in-cleaning-products-by-2030/.[Accessed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(2021). Available at: https://www.unilever.com/files/unilever-basis-of-preparation-2021.pdf.[Accessed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(2021). What happens when machine learning meets ocean shipping? [online] Unilever. Available at: https://www.unilever.com/news/news-search/2021/what-happens-when-machine-learning-meets-ocean-shipping/.[Accessed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(2022). Introducing Unilever’s five new Business Groups. [online] Unilever. Available at: https://www.unilever.com/news/news-search/2022/our-compass-organisation-introducing-unilevers-five-new-business-groups/.[Accessed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(2023). Making Purpose Pay Inspiring Sustainable Living. [online] Available at: https://www.unilever.com/files/3a8d41a0-ffba-4899-8a0b-4986be51e0d0/making-purpose-pay-inspiring-sustainable-living.pdf.[Accessed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(2024). Equity for Impact: Advancing Equity, Diversity and Inclusion to Unlimit Potential at Unilever 2 Contents. [online] Available at: https://www.unilever.com/files/7e06124b-dd65-4f26-a152-b72fbaa1921f/2024-unilever-edi-report-final.pdf.[Accessed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(2024). Sustainable and deforestation-free palm oil. [online] Unilever. Available at: https://www.unilever.com/sustainability/nature/sustainable-palm-oil/.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(2025). How AI is transforming Unilever Ice Cream’s end-to-end supply chain. [online] Unilever. Available at: https://www.unilever.com/news/news-search/2025/how-ai-is-transforming-unilever-ice-creams-end-to-end-supply-chain/.[Accessed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(2025). Our Climate Transition Action Plan. [online] Unilever. Available at: https://www.unilever.com/sustainability/climate/our-climate-transition-action-plan/. [Accessed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(2025). Our Company. [online] Unilever. Available at: https://www.unilever.com/our-company/. [Accessed 2 July.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PLC (2023). Mind the gap: tool provides action plans advancing gender equity. [online] Unilever. Available at: https://www.unilever.com/news/news-search/2023/mind-the-gap-tool-provides-action-plans-advancing-gender-equity/.[Accessed 2 Jul. 2026].</a:t>
            </a:r>
            <a:endParaRPr sz="750" dirty="0">
              <a:solidFill>
                <a:srgbClr val="1C4587"/>
              </a:solidFill>
              <a:latin typeface="Source Serif 4"/>
              <a:ea typeface="Source Serif 4"/>
              <a:cs typeface="Source Serif 4"/>
              <a:sym typeface="Source Serif 4"/>
            </a:endParaRPr>
          </a:p>
          <a:p>
            <a:pPr marL="457200" lvl="0" indent="-276225" algn="just" rtl="0">
              <a:lnSpc>
                <a:spcPct val="100000"/>
              </a:lnSpc>
              <a:spcBef>
                <a:spcPts val="0"/>
              </a:spcBef>
              <a:spcAft>
                <a:spcPts val="0"/>
              </a:spcAft>
              <a:buClr>
                <a:srgbClr val="1C4587"/>
              </a:buClr>
              <a:buSzPts val="750"/>
              <a:buFont typeface="Source Serif 4"/>
              <a:buChar char="●"/>
            </a:pPr>
            <a:r>
              <a:rPr lang="en" sz="750" dirty="0">
                <a:solidFill>
                  <a:srgbClr val="1C4587"/>
                </a:solidFill>
                <a:latin typeface="Source Serif 4"/>
                <a:ea typeface="Source Serif 4"/>
                <a:cs typeface="Source Serif 4"/>
                <a:sym typeface="Source Serif 4"/>
              </a:rPr>
              <a:t>Unilever PLC (2025). How Axe found its edge with Gen Z. [online] Unilever. Available at: https://www.unilever.com/news/news-search/2025/how-axe-found-its-edge-with-gen-z/.[Accessed 2 Jul. 2026].</a:t>
            </a:r>
            <a:endParaRPr sz="750" dirty="0">
              <a:solidFill>
                <a:srgbClr val="1C4587"/>
              </a:solidFill>
              <a:latin typeface="Source Serif 4"/>
              <a:ea typeface="Source Serif 4"/>
              <a:cs typeface="Source Serif 4"/>
              <a:sym typeface="Source Serif 4"/>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p68"/>
          <p:cNvSpPr txBox="1">
            <a:spLocks noGrp="1"/>
          </p:cNvSpPr>
          <p:nvPr>
            <p:ph type="title"/>
          </p:nvPr>
        </p:nvSpPr>
        <p:spPr>
          <a:xfrm>
            <a:off x="0" y="0"/>
            <a:ext cx="9144000" cy="564257"/>
          </a:xfrm>
          <a:prstGeom prst="rect">
            <a:avLst/>
          </a:prstGeom>
          <a:solidFill>
            <a:schemeClr val="accent1"/>
          </a:solidFill>
        </p:spPr>
        <p:txBody>
          <a:bodyPr spcFirstLastPara="1" wrap="square" lIns="0" tIns="0" rIns="0" bIns="0" anchor="t" anchorCtr="0">
            <a:spAutoFit/>
          </a:bodyPr>
          <a:lstStyle/>
          <a:p>
            <a:pPr marL="0" lvl="0" indent="0" algn="ctr" rtl="0">
              <a:lnSpc>
                <a:spcPct val="100000"/>
              </a:lnSpc>
              <a:spcBef>
                <a:spcPts val="1000"/>
              </a:spcBef>
              <a:spcAft>
                <a:spcPts val="1000"/>
              </a:spcAft>
              <a:buNone/>
            </a:pPr>
            <a:r>
              <a:rPr lang="en" sz="2000" i="0" dirty="0">
                <a:solidFill>
                  <a:srgbClr val="1C4587"/>
                </a:solidFill>
              </a:rPr>
              <a:t>Team Members and Responsibilities</a:t>
            </a:r>
            <a:endParaRPr sz="2000" i="0" dirty="0">
              <a:solidFill>
                <a:srgbClr val="1C4587"/>
              </a:solidFill>
            </a:endParaRPr>
          </a:p>
        </p:txBody>
      </p:sp>
      <p:graphicFrame>
        <p:nvGraphicFramePr>
          <p:cNvPr id="550" name="Google Shape;550;p68"/>
          <p:cNvGraphicFramePr/>
          <p:nvPr/>
        </p:nvGraphicFramePr>
        <p:xfrm>
          <a:off x="793325" y="1033700"/>
          <a:ext cx="7938325" cy="3592325"/>
        </p:xfrm>
        <a:graphic>
          <a:graphicData uri="http://schemas.openxmlformats.org/drawingml/2006/table">
            <a:tbl>
              <a:tblPr>
                <a:noFill/>
                <a:tableStyleId>{C8C8FF26-C0FE-40DE-8805-46BD3A036FF8}</a:tableStyleId>
              </a:tblPr>
              <a:tblGrid>
                <a:gridCol w="1006275">
                  <a:extLst>
                    <a:ext uri="{9D8B030D-6E8A-4147-A177-3AD203B41FA5}">
                      <a16:colId xmlns:a16="http://schemas.microsoft.com/office/drawing/2014/main" val="20000"/>
                    </a:ext>
                  </a:extLst>
                </a:gridCol>
                <a:gridCol w="6932050">
                  <a:extLst>
                    <a:ext uri="{9D8B030D-6E8A-4147-A177-3AD203B41FA5}">
                      <a16:colId xmlns:a16="http://schemas.microsoft.com/office/drawing/2014/main" val="20001"/>
                    </a:ext>
                  </a:extLst>
                </a:gridCol>
              </a:tblGrid>
              <a:tr h="729125">
                <a:tc>
                  <a:txBody>
                    <a:bodyPr/>
                    <a:lstStyle/>
                    <a:p>
                      <a:pPr marL="0" lvl="0" indent="0" algn="ctr"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Member</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solidFill>
                      <a:schemeClr val="accent1"/>
                    </a:solidFill>
                  </a:tcPr>
                </a:tc>
                <a:tc>
                  <a:txBody>
                    <a:bodyPr/>
                    <a:lstStyle/>
                    <a:p>
                      <a:pPr marL="0" lvl="0" indent="0" algn="ctr"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Slides / Responsibility</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solidFill>
                      <a:schemeClr val="accent1"/>
                    </a:solidFill>
                  </a:tcPr>
                </a:tc>
                <a:extLst>
                  <a:ext uri="{0D108BD9-81ED-4DB2-BD59-A6C34878D82A}">
                    <a16:rowId xmlns:a16="http://schemas.microsoft.com/office/drawing/2014/main" val="10000"/>
                  </a:ext>
                </a:extLst>
              </a:tr>
              <a:tr h="715800">
                <a:tc>
                  <a:txBody>
                    <a:bodyPr/>
                    <a:lstStyle/>
                    <a:p>
                      <a:pPr marL="0" lvl="0" indent="0" algn="l"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Member 1</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300">
                          <a:solidFill>
                            <a:srgbClr val="1C4587"/>
                          </a:solidFill>
                          <a:latin typeface="Source Serif 4"/>
                          <a:ea typeface="Source Serif 4"/>
                          <a:cs typeface="Source Serif 4"/>
                          <a:sym typeface="Source Serif 4"/>
                        </a:rPr>
                        <a:t>Introduction and Organisation Overview</a:t>
                      </a:r>
                      <a:endParaRPr sz="1300">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1"/>
                  </a:ext>
                </a:extLst>
              </a:tr>
              <a:tr h="715800">
                <a:tc>
                  <a:txBody>
                    <a:bodyPr/>
                    <a:lstStyle/>
                    <a:p>
                      <a:pPr marL="0" lvl="0" indent="0" algn="l"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Member 2</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300">
                          <a:solidFill>
                            <a:srgbClr val="1C4587"/>
                          </a:solidFill>
                          <a:latin typeface="Source Serif 4"/>
                          <a:ea typeface="Source Serif 4"/>
                          <a:cs typeface="Source Serif 4"/>
                          <a:sym typeface="Source Serif 4"/>
                        </a:rPr>
                        <a:t> Leadership Theory and Application</a:t>
                      </a:r>
                      <a:endParaRPr sz="1300">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2"/>
                  </a:ext>
                </a:extLst>
              </a:tr>
              <a:tr h="715800">
                <a:tc>
                  <a:txBody>
                    <a:bodyPr/>
                    <a:lstStyle/>
                    <a:p>
                      <a:pPr marL="0" lvl="0" indent="0" algn="l"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Member 3</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300">
                          <a:solidFill>
                            <a:srgbClr val="1C4587"/>
                          </a:solidFill>
                          <a:latin typeface="Source Serif 4"/>
                          <a:ea typeface="Source Serif 4"/>
                          <a:cs typeface="Source Serif 4"/>
                          <a:sym typeface="Source Serif 4"/>
                        </a:rPr>
                        <a:t>Management Analysis and Critical Evaluation</a:t>
                      </a:r>
                      <a:endParaRPr sz="1300">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3"/>
                  </a:ext>
                </a:extLst>
              </a:tr>
              <a:tr h="715800">
                <a:tc>
                  <a:txBody>
                    <a:bodyPr/>
                    <a:lstStyle/>
                    <a:p>
                      <a:pPr marL="0" lvl="0" indent="0" algn="l" rtl="0">
                        <a:lnSpc>
                          <a:spcPct val="150000"/>
                        </a:lnSpc>
                        <a:spcBef>
                          <a:spcPts val="0"/>
                        </a:spcBef>
                        <a:spcAft>
                          <a:spcPts val="0"/>
                        </a:spcAft>
                        <a:buNone/>
                      </a:pPr>
                      <a:r>
                        <a:rPr lang="en" sz="1300" b="1">
                          <a:solidFill>
                            <a:srgbClr val="1C4587"/>
                          </a:solidFill>
                          <a:latin typeface="Source Serif 4"/>
                          <a:ea typeface="Source Serif 4"/>
                          <a:cs typeface="Source Serif 4"/>
                          <a:sym typeface="Source Serif 4"/>
                        </a:rPr>
                        <a:t>Member 4</a:t>
                      </a:r>
                      <a:endParaRPr sz="1300" b="1">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lvl="0" indent="0" algn="l" rtl="0">
                        <a:lnSpc>
                          <a:spcPct val="150000"/>
                        </a:lnSpc>
                        <a:spcBef>
                          <a:spcPts val="0"/>
                        </a:spcBef>
                        <a:spcAft>
                          <a:spcPts val="0"/>
                        </a:spcAft>
                        <a:buNone/>
                      </a:pPr>
                      <a:r>
                        <a:rPr lang="en" sz="1300">
                          <a:solidFill>
                            <a:srgbClr val="1C4587"/>
                          </a:solidFill>
                          <a:latin typeface="Source Serif 4"/>
                          <a:ea typeface="Source Serif 4"/>
                          <a:cs typeface="Source Serif 4"/>
                          <a:sym typeface="Source Serif 4"/>
                        </a:rPr>
                        <a:t>Recommendations, Conclusion, References and Final Formatting</a:t>
                      </a:r>
                      <a:endParaRPr sz="1300">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theme/theme1.xml><?xml version="1.0" encoding="utf-8"?>
<a:theme xmlns:a="http://schemas.openxmlformats.org/drawingml/2006/main" name="Quarterly Planning Meeting">
  <a:themeElements>
    <a:clrScheme name="Simple Light">
      <a:dk1>
        <a:srgbClr val="D21117"/>
      </a:dk1>
      <a:lt1>
        <a:srgbClr val="F6EEEB"/>
      </a:lt1>
      <a:dk2>
        <a:srgbClr val="ECECEC"/>
      </a:dk2>
      <a:lt2>
        <a:srgbClr val="353635"/>
      </a:lt2>
      <a:accent1>
        <a:srgbClr val="B9DFFF"/>
      </a:accent1>
      <a:accent2>
        <a:srgbClr val="006CE9"/>
      </a:accent2>
      <a:accent3>
        <a:srgbClr val="FBFAFA"/>
      </a:accent3>
      <a:accent4>
        <a:srgbClr val="686868"/>
      </a:accent4>
      <a:accent5>
        <a:srgbClr val="C5C5C5"/>
      </a:accent5>
      <a:accent6>
        <a:srgbClr val="FFC1C3"/>
      </a:accent6>
      <a:hlink>
        <a:srgbClr val="006CE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23</Slides>
  <Notes>23</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Quarterly Planning Meeting</vt:lpstr>
      <vt:lpstr>PowerPoint Presentation</vt:lpstr>
      <vt:lpstr>Introduction</vt:lpstr>
      <vt:lpstr>Organisation Overview (Unilever)</vt:lpstr>
      <vt:lpstr>Business Environment and Managerial Challenges at Unilever</vt:lpstr>
      <vt:lpstr>Theoretical Foundation (Henri Fayol's 5 Functions)</vt:lpstr>
      <vt:lpstr>Function 1 (Planning at Unilever)</vt:lpstr>
      <vt:lpstr>Effective Planning and Goal Achievement</vt:lpstr>
      <vt:lpstr>Function 2 (Organising at Unilever)</vt:lpstr>
      <vt:lpstr>Effective Organising and Goal Achievement</vt:lpstr>
      <vt:lpstr>Function 3 (Commanding (Directing) at Unilever)</vt:lpstr>
      <vt:lpstr>Effective Commanding and Goal Achievement</vt:lpstr>
      <vt:lpstr>Function 4 (Coordinating at Unilever)</vt:lpstr>
      <vt:lpstr>Effective Coordinating and Goal Achievement</vt:lpstr>
      <vt:lpstr>Function 5 (Controlling at Unilever)</vt:lpstr>
      <vt:lpstr>Effective Controlling and Goal Achievement</vt:lpstr>
      <vt:lpstr>Contribution of Fayol's Five Functions to Unilever's Organisational Goals</vt:lpstr>
      <vt:lpstr>Evolution of Modern Management Practices</vt:lpstr>
      <vt:lpstr>Essential Modern Skills (Technological Fluency)</vt:lpstr>
      <vt:lpstr>Essential Modern Skills (Emotional Intelligence &amp; Diversity Management)</vt:lpstr>
      <vt:lpstr>Essential Modern Skills (Strategic Agility &amp; Ethical Leadership)</vt:lpstr>
      <vt:lpstr>Conclusion</vt:lpstr>
      <vt:lpstr>References</vt:lpstr>
      <vt:lpstr>Team Members and Responsibilities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Mariana Cijmaru</cp:lastModifiedBy>
  <cp:revision>2</cp:revision>
  <dcterms:modified xsi:type="dcterms:W3CDTF">2026-07-13T21:59:08Z</dcterms:modified>
</cp:coreProperties>
</file>