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trictFirstAndLastChars="0" embedTrueTypeFonts="1" saveSubsetFonts="1" autoCompressPictures="0">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9144000" cy="6858000" type="screen4x3"/>
  <p:notesSz cx="6858000" cy="9144000"/>
  <p:embeddedFontLst>
    <p:embeddedFont>
      <p:font typeface="Calibri" panose="020F0502020204030204" pitchFamily="34" charset="0"/>
      <p:regular r:id="rId16"/>
      <p:bold r:id="rId17"/>
      <p:italic r:id="rId18"/>
      <p:boldItalic r:id="rId19"/>
    </p:embeddedFont>
    <p:embeddedFont>
      <p:font typeface="Play" pitchFamily="2" charset="0"/>
      <p:regular r:id="rId20"/>
      <p:bold r:id="rId21"/>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22" roundtripDataSignature="AMtx7mgLpO9Zo5JLRDF9vEa3K8cPZ07gcw=="/>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3556" autoAdjust="0"/>
  </p:normalViewPr>
  <p:slideViewPr>
    <p:cSldViewPr snapToGrid="0">
      <p:cViewPr varScale="1">
        <p:scale>
          <a:sx n="104" d="100"/>
          <a:sy n="104" d="100"/>
        </p:scale>
        <p:origin x="1880" y="19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3.fntdata"/><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font" Target="fonts/font6.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font" Target="fonts/font5.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notesMaster" Target="notesMasters/notesMaster1.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font" Target="fonts/font4.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customschemas.google.com/relationships/presentationmetadata" Target="meta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p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86" name="Google Shape;86;p1: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3"/>
        <p:cNvGrpSpPr/>
        <p:nvPr/>
      </p:nvGrpSpPr>
      <p:grpSpPr>
        <a:xfrm>
          <a:off x="0" y="0"/>
          <a:ext cx="0" cy="0"/>
          <a:chOff x="0" y="0"/>
          <a:chExt cx="0" cy="0"/>
        </a:xfrm>
      </p:grpSpPr>
      <p:sp>
        <p:nvSpPr>
          <p:cNvPr id="94" name="Google Shape;94;p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95" name="Google Shape;95;p2: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
        <p:cNvGrpSpPr/>
        <p:nvPr/>
      </p:nvGrpSpPr>
      <p:grpSpPr>
        <a:xfrm>
          <a:off x="0" y="0"/>
          <a:ext cx="0" cy="0"/>
          <a:chOff x="0" y="0"/>
          <a:chExt cx="0" cy="0"/>
        </a:xfrm>
      </p:grpSpPr>
      <p:sp>
        <p:nvSpPr>
          <p:cNvPr id="103" name="Google Shape;103;p3: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4" name="Google Shape;104;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228600" lvl="0" indent="0" algn="l" rtl="0">
              <a:lnSpc>
                <a:spcPct val="115000"/>
              </a:lnSpc>
              <a:spcBef>
                <a:spcPts val="1200"/>
              </a:spcBef>
              <a:spcAft>
                <a:spcPts val="1200"/>
              </a:spcAft>
              <a:buSzPts val="1100"/>
              <a:buNone/>
            </a:pPr>
            <a:r>
              <a:rPr lang="en-GB" sz="1800" dirty="0">
                <a:latin typeface="Times New Roman"/>
                <a:ea typeface="Times New Roman"/>
                <a:cs typeface="Times New Roman"/>
                <a:sym typeface="Times New Roman"/>
              </a:rPr>
              <a:t>Net-zero and sustainability are critical issues for the UK hospitality sector. Due to its conventional patterns of high energy and resource consumption, the UK hospitality industry is a significant contributor to the environmental burden. </a:t>
            </a:r>
            <a:r>
              <a:rPr lang="en-GB" sz="2000" dirty="0">
                <a:latin typeface="Arial"/>
                <a:ea typeface="Arial"/>
                <a:cs typeface="Arial"/>
                <a:sym typeface="Arial"/>
              </a:rPr>
              <a:t>Smart thermostats and LED lighting are energy-efficient technologies that can reduce the use of energy and carbon emissions. </a:t>
            </a:r>
            <a:r>
              <a:rPr lang="en-GB" sz="1800" dirty="0">
                <a:latin typeface="Times New Roman"/>
                <a:ea typeface="Times New Roman"/>
                <a:cs typeface="Times New Roman"/>
                <a:sym typeface="Times New Roman"/>
              </a:rPr>
              <a:t>This change is not only triggered by legal necessities but also by increasing stakeholders' and customers’ expectations. UK hotels contribute approximately 15% to the tourism’s carbon footprint; hence, the carbon emissions must be minimised (Ukhospitality.org.uk, 2025). The large energy and water consumption by hotels implies that even small improvements have huge effect. Three-quarters of travellers prefer sustainable options that put a lot of pressure on the hospitality industry. For this reason, high ESG performance is mandated by regulators and investors so that green projects strengthen a hotel’s brand value. </a:t>
            </a:r>
            <a:endParaRPr sz="1800" dirty="0">
              <a:latin typeface="Times New Roman"/>
              <a:ea typeface="Times New Roman"/>
              <a:cs typeface="Times New Roman"/>
              <a:sym typeface="Times New Roman"/>
            </a:endParaRPr>
          </a:p>
        </p:txBody>
      </p:sp>
      <p:sp>
        <p:nvSpPr>
          <p:cNvPr id="105" name="Google Shape;105;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2"/>
        <p:cNvGrpSpPr/>
        <p:nvPr/>
      </p:nvGrpSpPr>
      <p:grpSpPr>
        <a:xfrm>
          <a:off x="0" y="0"/>
          <a:ext cx="0" cy="0"/>
          <a:chOff x="0" y="0"/>
          <a:chExt cx="0" cy="0"/>
        </a:xfrm>
      </p:grpSpPr>
      <p:sp>
        <p:nvSpPr>
          <p:cNvPr id="113" name="Google Shape;113;p5: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4" name="Google Shape;114;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just" rtl="0">
              <a:lnSpc>
                <a:spcPct val="100000"/>
              </a:lnSpc>
              <a:spcBef>
                <a:spcPts val="0"/>
              </a:spcBef>
              <a:spcAft>
                <a:spcPts val="0"/>
              </a:spcAft>
              <a:buClr>
                <a:schemeClr val="dk1"/>
              </a:buClr>
              <a:buSzPts val="1800"/>
              <a:buFont typeface="Times New Roman"/>
              <a:buNone/>
            </a:pPr>
            <a:r>
              <a:rPr lang="en-GB" sz="1800">
                <a:latin typeface="Times New Roman"/>
                <a:ea typeface="Times New Roman"/>
                <a:cs typeface="Times New Roman"/>
                <a:sym typeface="Times New Roman"/>
              </a:rPr>
              <a:t>The cost of meeting these standards is high, and small independent hotels that operate on a lesser budget are being affected. In addition, many hospitality businesses are facing difficulties because of the prolonged aftermath of Brexit and the COVID-19 pandemic in terms of workforce, supplies, and financial base. </a:t>
            </a:r>
            <a:endParaRPr sz="1800">
              <a:latin typeface="Times New Roman"/>
              <a:ea typeface="Times New Roman"/>
              <a:cs typeface="Times New Roman"/>
              <a:sym typeface="Times New Roman"/>
            </a:endParaRPr>
          </a:p>
          <a:p>
            <a:pPr marL="0" lvl="0" indent="0" algn="just" rtl="0">
              <a:spcBef>
                <a:spcPts val="0"/>
              </a:spcBef>
              <a:spcAft>
                <a:spcPts val="0"/>
              </a:spcAft>
              <a:buNone/>
            </a:pPr>
            <a:endParaRPr/>
          </a:p>
        </p:txBody>
      </p:sp>
      <p:sp>
        <p:nvSpPr>
          <p:cNvPr id="115" name="Google Shape;115;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0"/>
        <p:cNvGrpSpPr/>
        <p:nvPr/>
      </p:nvGrpSpPr>
      <p:grpSpPr>
        <a:xfrm>
          <a:off x="0" y="0"/>
          <a:ext cx="0" cy="0"/>
          <a:chOff x="0" y="0"/>
          <a:chExt cx="0" cy="0"/>
        </a:xfrm>
      </p:grpSpPr>
      <p:sp>
        <p:nvSpPr>
          <p:cNvPr id="121" name="Google Shape;121;p6: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2" name="Google Shape;122;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just" rtl="0">
              <a:lnSpc>
                <a:spcPct val="100000"/>
              </a:lnSpc>
              <a:spcBef>
                <a:spcPts val="0"/>
              </a:spcBef>
              <a:spcAft>
                <a:spcPts val="0"/>
              </a:spcAft>
              <a:buClr>
                <a:schemeClr val="dk1"/>
              </a:buClr>
              <a:buSzPts val="1800"/>
              <a:buFont typeface="Times New Roman"/>
              <a:buNone/>
            </a:pPr>
            <a:r>
              <a:rPr lang="en-GB" sz="1800">
                <a:latin typeface="Times New Roman"/>
                <a:ea typeface="Times New Roman"/>
                <a:cs typeface="Times New Roman"/>
                <a:sym typeface="Times New Roman"/>
              </a:rPr>
              <a:t>According to RBV theory, hotels are better able to integrate and sustain these innovative technologies seamlessly. For example, Premier Inn has installed intelligent room controls to cut its energy bills (Mena.premierinn.com, 2025). The Diffusion of Innovation theory can be applied here, though with leading hotels such as Whatley Manor at the front, others like Premier Inn and Travelodge are moving towards similar practices. </a:t>
            </a:r>
            <a:endParaRPr sz="1800">
              <a:latin typeface="Times New Roman"/>
              <a:ea typeface="Times New Roman"/>
              <a:cs typeface="Times New Roman"/>
              <a:sym typeface="Times New Roman"/>
            </a:endParaRPr>
          </a:p>
          <a:p>
            <a:pPr marL="0" lvl="0" indent="0" algn="just" rtl="0">
              <a:spcBef>
                <a:spcPts val="0"/>
              </a:spcBef>
              <a:spcAft>
                <a:spcPts val="0"/>
              </a:spcAft>
              <a:buNone/>
            </a:pPr>
            <a:endParaRPr/>
          </a:p>
        </p:txBody>
      </p:sp>
      <p:sp>
        <p:nvSpPr>
          <p:cNvPr id="123" name="Google Shape;123;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
        <p:cNvGrpSpPr/>
        <p:nvPr/>
      </p:nvGrpSpPr>
      <p:grpSpPr>
        <a:xfrm>
          <a:off x="0" y="0"/>
          <a:ext cx="0" cy="0"/>
          <a:chOff x="0" y="0"/>
          <a:chExt cx="0" cy="0"/>
        </a:xfrm>
      </p:grpSpPr>
      <p:sp>
        <p:nvSpPr>
          <p:cNvPr id="131" name="Google Shape;131;p7: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2" name="Google Shape;132;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just" rtl="0">
              <a:lnSpc>
                <a:spcPct val="100000"/>
              </a:lnSpc>
              <a:spcBef>
                <a:spcPts val="0"/>
              </a:spcBef>
              <a:spcAft>
                <a:spcPts val="0"/>
              </a:spcAft>
              <a:buClr>
                <a:schemeClr val="dk1"/>
              </a:buClr>
              <a:buSzPts val="1800"/>
              <a:buFont typeface="Times New Roman"/>
              <a:buNone/>
            </a:pPr>
            <a:r>
              <a:rPr lang="en-GB" sz="1800">
                <a:latin typeface="Times New Roman"/>
                <a:ea typeface="Times New Roman"/>
                <a:cs typeface="Times New Roman"/>
                <a:sym typeface="Times New Roman"/>
              </a:rPr>
              <a:t>According to Stakeholder Theory, businesses look at the need for low-carbon practices as requested by customers and investors before making any investments into such eco-friendly strategies. The change to renewable energy is irreplaceable for UK hotels, pursuing net-zero emissions. Hotels that use solar or biogas technology usually experience long-term savings in energy and reinforce their corporate image as well as enhance their fortitude against fluctuating energy prices. </a:t>
            </a:r>
            <a:endParaRPr sz="1800">
              <a:latin typeface="Times New Roman"/>
              <a:ea typeface="Times New Roman"/>
              <a:cs typeface="Times New Roman"/>
              <a:sym typeface="Times New Roman"/>
            </a:endParaRPr>
          </a:p>
          <a:p>
            <a:pPr marL="0" lvl="0" indent="0" algn="just" rtl="0">
              <a:spcBef>
                <a:spcPts val="0"/>
              </a:spcBef>
              <a:spcAft>
                <a:spcPts val="0"/>
              </a:spcAft>
              <a:buNone/>
            </a:pPr>
            <a:endParaRPr/>
          </a:p>
        </p:txBody>
      </p:sp>
      <p:sp>
        <p:nvSpPr>
          <p:cNvPr id="133" name="Google Shape;133;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8"/>
        <p:cNvGrpSpPr/>
        <p:nvPr/>
      </p:nvGrpSpPr>
      <p:grpSpPr>
        <a:xfrm>
          <a:off x="0" y="0"/>
          <a:ext cx="0" cy="0"/>
          <a:chOff x="0" y="0"/>
          <a:chExt cx="0" cy="0"/>
        </a:xfrm>
      </p:grpSpPr>
      <p:sp>
        <p:nvSpPr>
          <p:cNvPr id="139" name="Google Shape;139;p8: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0" name="Google Shape;140;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just" rtl="0">
              <a:lnSpc>
                <a:spcPct val="100000"/>
              </a:lnSpc>
              <a:spcBef>
                <a:spcPts val="0"/>
              </a:spcBef>
              <a:spcAft>
                <a:spcPts val="0"/>
              </a:spcAft>
              <a:buClr>
                <a:schemeClr val="dk1"/>
              </a:buClr>
              <a:buSzPts val="1800"/>
              <a:buFont typeface="Times New Roman"/>
              <a:buNone/>
            </a:pPr>
            <a:r>
              <a:rPr lang="en-GB" sz="1800">
                <a:latin typeface="Times New Roman"/>
                <a:ea typeface="Times New Roman"/>
                <a:cs typeface="Times New Roman"/>
                <a:sym typeface="Times New Roman"/>
              </a:rPr>
              <a:t>Smaller hotels are not always able to afford the costs of adhering to institutional requirements either, and this is worsened when the smaller hotels have no funding or are not supported overtly (Ukhospitality.org.uk, 2025). Furthermore, Stakeholder Theory demonstrates that customers, investors, and local communities must play in compelling hotels to adopt environmentally friendly practices. </a:t>
            </a:r>
            <a:endParaRPr sz="1800">
              <a:latin typeface="Times New Roman"/>
              <a:ea typeface="Times New Roman"/>
              <a:cs typeface="Times New Roman"/>
              <a:sym typeface="Times New Roman"/>
            </a:endParaRPr>
          </a:p>
          <a:p>
            <a:pPr marL="0" lvl="0" indent="0" algn="just" rtl="0">
              <a:spcBef>
                <a:spcPts val="0"/>
              </a:spcBef>
              <a:spcAft>
                <a:spcPts val="0"/>
              </a:spcAft>
              <a:buNone/>
            </a:pPr>
            <a:endParaRPr/>
          </a:p>
        </p:txBody>
      </p:sp>
      <p:sp>
        <p:nvSpPr>
          <p:cNvPr id="141" name="Google Shape;141;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8"/>
        <p:cNvGrpSpPr/>
        <p:nvPr/>
      </p:nvGrpSpPr>
      <p:grpSpPr>
        <a:xfrm>
          <a:off x="0" y="0"/>
          <a:ext cx="0" cy="0"/>
          <a:chOff x="0" y="0"/>
          <a:chExt cx="0" cy="0"/>
        </a:xfrm>
      </p:grpSpPr>
      <p:sp>
        <p:nvSpPr>
          <p:cNvPr id="149" name="Google Shape;149;p9: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0" name="Google Shape;150;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just" rtl="0">
              <a:lnSpc>
                <a:spcPct val="100000"/>
              </a:lnSpc>
              <a:spcBef>
                <a:spcPts val="0"/>
              </a:spcBef>
              <a:spcAft>
                <a:spcPts val="0"/>
              </a:spcAft>
              <a:buClr>
                <a:schemeClr val="dk1"/>
              </a:buClr>
              <a:buSzPts val="1800"/>
              <a:buFont typeface="Times New Roman"/>
              <a:buNone/>
            </a:pPr>
            <a:r>
              <a:rPr lang="en-GB" sz="1800">
                <a:latin typeface="Times New Roman"/>
                <a:ea typeface="Times New Roman"/>
                <a:cs typeface="Times New Roman"/>
                <a:sym typeface="Times New Roman"/>
              </a:rPr>
              <a:t>The changes are streamlining the service offering of a hotel. For instance, using digital-kiosk check-in and energy-saving employee training, and a shift towards locally sourced ingredients for procurement, supports sustainability initiatives. For example, Premier Inn’s smart room controls have resulted in a 14% reduction in electricity costs, while the Landmark Hotel of London has saved over £90k annually using smart thermostats (Mena.premierinn.com, 2025). Moreover, at DoubleTree by Hilton Dartford Bridge, a high percentage of reduction, 65%, of energy consumption was reported after the installation of IoT energy management system.</a:t>
            </a:r>
            <a:endParaRPr sz="1800">
              <a:latin typeface="Times New Roman"/>
              <a:ea typeface="Times New Roman"/>
              <a:cs typeface="Times New Roman"/>
              <a:sym typeface="Times New Roman"/>
            </a:endParaRPr>
          </a:p>
          <a:p>
            <a:pPr marL="0" lvl="0" indent="0" algn="just" rtl="0">
              <a:spcBef>
                <a:spcPts val="0"/>
              </a:spcBef>
              <a:spcAft>
                <a:spcPts val="0"/>
              </a:spcAft>
              <a:buNone/>
            </a:pPr>
            <a:endParaRPr/>
          </a:p>
        </p:txBody>
      </p:sp>
      <p:sp>
        <p:nvSpPr>
          <p:cNvPr id="151" name="Google Shape;151;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8"/>
        <p:cNvGrpSpPr/>
        <p:nvPr/>
      </p:nvGrpSpPr>
      <p:grpSpPr>
        <a:xfrm>
          <a:off x="0" y="0"/>
          <a:ext cx="0" cy="0"/>
          <a:chOff x="0" y="0"/>
          <a:chExt cx="0" cy="0"/>
        </a:xfrm>
      </p:grpSpPr>
      <p:sp>
        <p:nvSpPr>
          <p:cNvPr id="159" name="Google Shape;159;p10: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0" name="Google Shape;160;p1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15000"/>
              </a:lnSpc>
              <a:spcBef>
                <a:spcPts val="1200"/>
              </a:spcBef>
              <a:spcAft>
                <a:spcPts val="1200"/>
              </a:spcAft>
              <a:buSzPts val="1100"/>
              <a:buNone/>
            </a:pPr>
            <a:r>
              <a:rPr lang="en-GB" sz="1800">
                <a:latin typeface="Times New Roman"/>
                <a:ea typeface="Times New Roman"/>
                <a:cs typeface="Times New Roman"/>
                <a:sym typeface="Times New Roman"/>
              </a:rPr>
              <a:t>PESTLE analysis determines the most important external drivers of sustainability in UK hotels. Aside from technical advances, the efforts for sustainability are influencing major transformations in hotel business strategies. Moreover, in terms of social factors, the values of guests and the pressure of stakeholders are important. Since, hospitality sector accounts for 15% of the carbon emission, flood risks, energy instability and climatic change are growing concerns for them (Ukhospitality.org.uk, 2025). Hotels need to reduce the use of single-use plastic and pay a plastic packaging tax. In addition, hotels face regular scrutiny over water usage and waste management. They need to identify climate change impacts, flood risks, and changing weather patterns.</a:t>
            </a:r>
            <a:endParaRPr sz="1800">
              <a:latin typeface="Times New Roman"/>
              <a:ea typeface="Times New Roman"/>
              <a:cs typeface="Times New Roman"/>
              <a:sym typeface="Times New Roman"/>
            </a:endParaRPr>
          </a:p>
        </p:txBody>
      </p:sp>
      <p:sp>
        <p:nvSpPr>
          <p:cNvPr id="161" name="Google Shape;161;p1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8"/>
        <p:cNvGrpSpPr/>
        <p:nvPr/>
      </p:nvGrpSpPr>
      <p:grpSpPr>
        <a:xfrm>
          <a:off x="0" y="0"/>
          <a:ext cx="0" cy="0"/>
          <a:chOff x="0" y="0"/>
          <a:chExt cx="0" cy="0"/>
        </a:xfrm>
      </p:grpSpPr>
      <p:sp>
        <p:nvSpPr>
          <p:cNvPr id="169" name="Google Shape;169;p12: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0" name="Google Shape;170;p1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just" rtl="0">
              <a:lnSpc>
                <a:spcPct val="100000"/>
              </a:lnSpc>
              <a:spcBef>
                <a:spcPts val="0"/>
              </a:spcBef>
              <a:spcAft>
                <a:spcPts val="0"/>
              </a:spcAft>
              <a:buClr>
                <a:schemeClr val="dk1"/>
              </a:buClr>
              <a:buSzPts val="1800"/>
              <a:buFont typeface="Times New Roman"/>
              <a:buNone/>
            </a:pPr>
            <a:r>
              <a:rPr lang="en-GB" sz="1800">
                <a:latin typeface="Times New Roman"/>
                <a:ea typeface="Times New Roman"/>
                <a:cs typeface="Times New Roman"/>
                <a:sym typeface="Times New Roman"/>
              </a:rPr>
              <a:t>It is the norm in the market to measure and report on ecological performance and to obtain green certifications from the government. For this reason, eco-practices became part of staff training programmes throughout the industry. While major hotel groups embrace innovative, green technology, independent properties work towards improving recycling and conserving energy. </a:t>
            </a:r>
            <a:endParaRPr sz="1800">
              <a:latin typeface="Times New Roman"/>
              <a:ea typeface="Times New Roman"/>
              <a:cs typeface="Times New Roman"/>
              <a:sym typeface="Times New Roman"/>
            </a:endParaRPr>
          </a:p>
          <a:p>
            <a:pPr marL="0" lvl="0" indent="0" algn="just" rtl="0">
              <a:spcBef>
                <a:spcPts val="0"/>
              </a:spcBef>
              <a:spcAft>
                <a:spcPts val="0"/>
              </a:spcAft>
              <a:buNone/>
            </a:pPr>
            <a:endParaRPr/>
          </a:p>
        </p:txBody>
      </p:sp>
      <p:sp>
        <p:nvSpPr>
          <p:cNvPr id="171" name="Google Shape;171;p1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7"/>
        <p:cNvGrpSpPr/>
        <p:nvPr/>
      </p:nvGrpSpPr>
      <p:grpSpPr>
        <a:xfrm>
          <a:off x="0" y="0"/>
          <a:ext cx="0" cy="0"/>
          <a:chOff x="0" y="0"/>
          <a:chExt cx="0" cy="0"/>
        </a:xfrm>
      </p:grpSpPr>
      <p:sp>
        <p:nvSpPr>
          <p:cNvPr id="188" name="Google Shape;188;p13: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9" name="Google Shape;189;p1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15000"/>
              </a:lnSpc>
              <a:spcBef>
                <a:spcPts val="1200"/>
              </a:spcBef>
              <a:spcAft>
                <a:spcPts val="1200"/>
              </a:spcAft>
              <a:buSzPts val="1100"/>
              <a:buNone/>
            </a:pPr>
            <a:r>
              <a:rPr lang="en-GB" sz="1800">
                <a:latin typeface="Times New Roman"/>
                <a:ea typeface="Times New Roman"/>
                <a:cs typeface="Times New Roman"/>
                <a:sym typeface="Times New Roman"/>
              </a:rPr>
              <a:t>Different UK-based hotels implemented innovative technologies to act towards sustainability. For example, DoubleTree Dartford Bridge, which is a part of Hilton Hotels, implemented an IoT energy system that decreased energy use by 65%. Each of these hotels achieves more environmentally friendly outcomes alongside cost reductions for operators, linking environmental and economic gains. Although diffusion theory predicts others will imitate innovators, catching up can be sluggish, creating gaps. Net-zero strategies yield efficiency and brand benefits, but uneven adoption is the significant loophole. However, small hotels may exaggerate their sustainability without meaningful change. For example, if commitments fail to materialise, customer trust can be lost.</a:t>
            </a:r>
            <a:endParaRPr sz="1800">
              <a:latin typeface="Times New Roman"/>
              <a:ea typeface="Times New Roman"/>
              <a:cs typeface="Times New Roman"/>
              <a:sym typeface="Times New Roman"/>
            </a:endParaRPr>
          </a:p>
        </p:txBody>
      </p:sp>
      <p:sp>
        <p:nvSpPr>
          <p:cNvPr id="190" name="Google Shape;190;p1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11</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7"/>
        <p:cNvGrpSpPr/>
        <p:nvPr/>
      </p:nvGrpSpPr>
      <p:grpSpPr>
        <a:xfrm>
          <a:off x="0" y="0"/>
          <a:ext cx="0" cy="0"/>
          <a:chOff x="0" y="0"/>
          <a:chExt cx="0" cy="0"/>
        </a:xfrm>
      </p:grpSpPr>
      <p:sp>
        <p:nvSpPr>
          <p:cNvPr id="198" name="Google Shape;198;p15: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9" name="Google Shape;199;p1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just" rtl="0">
              <a:lnSpc>
                <a:spcPct val="100000"/>
              </a:lnSpc>
              <a:spcBef>
                <a:spcPts val="0"/>
              </a:spcBef>
              <a:spcAft>
                <a:spcPts val="0"/>
              </a:spcAft>
              <a:buClr>
                <a:schemeClr val="dk1"/>
              </a:buClr>
              <a:buSzPts val="1800"/>
              <a:buFont typeface="Times New Roman"/>
              <a:buNone/>
            </a:pPr>
            <a:r>
              <a:rPr lang="en-GB" sz="1800">
                <a:latin typeface="Times New Roman"/>
                <a:ea typeface="Times New Roman"/>
                <a:cs typeface="Times New Roman"/>
                <a:sym typeface="Times New Roman"/>
              </a:rPr>
              <a:t>Throughout this assessment, it can be identified that sustainability is being institutionalised in hospitality strategy. With concerted action like public-private partnerships, to encourage the use of green technology in all hotels, the industry is poised to achieve climate objectives while remaining competitive.</a:t>
            </a:r>
            <a:endParaRPr sz="1800">
              <a:latin typeface="Times New Roman"/>
              <a:ea typeface="Times New Roman"/>
              <a:cs typeface="Times New Roman"/>
              <a:sym typeface="Times New Roman"/>
            </a:endParaRPr>
          </a:p>
          <a:p>
            <a:pPr marL="0" lvl="0" indent="0" algn="just" rtl="0">
              <a:spcBef>
                <a:spcPts val="0"/>
              </a:spcBef>
              <a:spcAft>
                <a:spcPts val="0"/>
              </a:spcAft>
              <a:buClr>
                <a:schemeClr val="dk1"/>
              </a:buClr>
              <a:buSzPts val="1800"/>
              <a:buFont typeface="Times New Roman"/>
              <a:buNone/>
            </a:pPr>
            <a:r>
              <a:rPr lang="en-GB" sz="1800">
                <a:latin typeface="Times New Roman"/>
                <a:ea typeface="Times New Roman"/>
                <a:cs typeface="Times New Roman"/>
                <a:sym typeface="Times New Roman"/>
              </a:rPr>
              <a:t>By making green investment available and economically viable, all UK hotels, regardless of their size, can support the net-zero goal without compromising competitiveness. Industry certification schemes could encourage ongoing improvement. To improve stakeholder commitment, they must translate the sustainability gains, like Guest cost savings and carbon-neutral performances in unambiguous language.</a:t>
            </a:r>
            <a:endParaRPr sz="1800">
              <a:latin typeface="Times New Roman"/>
              <a:ea typeface="Times New Roman"/>
              <a:cs typeface="Times New Roman"/>
              <a:sym typeface="Times New Roman"/>
            </a:endParaRPr>
          </a:p>
          <a:p>
            <a:pPr marL="0" lvl="0" indent="0" algn="just" rtl="0">
              <a:spcBef>
                <a:spcPts val="0"/>
              </a:spcBef>
              <a:spcAft>
                <a:spcPts val="0"/>
              </a:spcAft>
              <a:buNone/>
            </a:pPr>
            <a:endParaRPr/>
          </a:p>
        </p:txBody>
      </p:sp>
      <p:sp>
        <p:nvSpPr>
          <p:cNvPr id="200" name="Google Shape;200;p1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12</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8"/>
        <p:cNvGrpSpPr/>
        <p:nvPr/>
      </p:nvGrpSpPr>
      <p:grpSpPr>
        <a:xfrm>
          <a:off x="0" y="0"/>
          <a:ext cx="0" cy="0"/>
          <a:chOff x="0" y="0"/>
          <a:chExt cx="0" cy="0"/>
        </a:xfrm>
      </p:grpSpPr>
      <p:sp>
        <p:nvSpPr>
          <p:cNvPr id="209" name="Google Shape;209;p1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0" name="Google Shape;210;p17: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5"/>
        <p:cNvGrpSpPr/>
        <p:nvPr/>
      </p:nvGrpSpPr>
      <p:grpSpPr>
        <a:xfrm>
          <a:off x="0" y="0"/>
          <a:ext cx="0" cy="0"/>
          <a:chOff x="0" y="0"/>
          <a:chExt cx="0" cy="0"/>
        </a:xfrm>
      </p:grpSpPr>
      <p:sp>
        <p:nvSpPr>
          <p:cNvPr id="16" name="Google Shape;16;p19"/>
          <p:cNvSpPr txBox="1">
            <a:spLocks noGrp="1"/>
          </p:cNvSpPr>
          <p:nvPr>
            <p:ph type="ctrTitle"/>
          </p:nvPr>
        </p:nvSpPr>
        <p:spPr>
          <a:xfrm>
            <a:off x="1143000" y="1122363"/>
            <a:ext cx="6858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4500"/>
              <a:buFont typeface="Play"/>
              <a:buNone/>
              <a:defRPr sz="45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 name="Google Shape;17;p19"/>
          <p:cNvSpPr txBox="1">
            <a:spLocks noGrp="1"/>
          </p:cNvSpPr>
          <p:nvPr>
            <p:ph type="subTitle" idx="1"/>
          </p:nvPr>
        </p:nvSpPr>
        <p:spPr>
          <a:xfrm>
            <a:off x="1143000" y="3602038"/>
            <a:ext cx="6858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750"/>
              </a:spcBef>
              <a:spcAft>
                <a:spcPts val="0"/>
              </a:spcAft>
              <a:buClr>
                <a:schemeClr val="dk1"/>
              </a:buClr>
              <a:buSzPts val="1800"/>
              <a:buNone/>
              <a:defRPr sz="1800"/>
            </a:lvl1pPr>
            <a:lvl2pPr lvl="1" algn="ctr">
              <a:lnSpc>
                <a:spcPct val="90000"/>
              </a:lnSpc>
              <a:spcBef>
                <a:spcPts val="375"/>
              </a:spcBef>
              <a:spcAft>
                <a:spcPts val="0"/>
              </a:spcAft>
              <a:buClr>
                <a:schemeClr val="dk1"/>
              </a:buClr>
              <a:buSzPts val="1500"/>
              <a:buNone/>
              <a:defRPr sz="1500"/>
            </a:lvl2pPr>
            <a:lvl3pPr lvl="2" algn="ctr">
              <a:lnSpc>
                <a:spcPct val="90000"/>
              </a:lnSpc>
              <a:spcBef>
                <a:spcPts val="375"/>
              </a:spcBef>
              <a:spcAft>
                <a:spcPts val="0"/>
              </a:spcAft>
              <a:buClr>
                <a:schemeClr val="dk1"/>
              </a:buClr>
              <a:buSzPts val="1350"/>
              <a:buNone/>
              <a:defRPr sz="1350"/>
            </a:lvl3pPr>
            <a:lvl4pPr lvl="3" algn="ctr">
              <a:lnSpc>
                <a:spcPct val="90000"/>
              </a:lnSpc>
              <a:spcBef>
                <a:spcPts val="375"/>
              </a:spcBef>
              <a:spcAft>
                <a:spcPts val="0"/>
              </a:spcAft>
              <a:buClr>
                <a:schemeClr val="dk1"/>
              </a:buClr>
              <a:buSzPts val="1200"/>
              <a:buNone/>
              <a:defRPr sz="1200"/>
            </a:lvl4pPr>
            <a:lvl5pPr lvl="4" algn="ctr">
              <a:lnSpc>
                <a:spcPct val="90000"/>
              </a:lnSpc>
              <a:spcBef>
                <a:spcPts val="375"/>
              </a:spcBef>
              <a:spcAft>
                <a:spcPts val="0"/>
              </a:spcAft>
              <a:buClr>
                <a:schemeClr val="dk1"/>
              </a:buClr>
              <a:buSzPts val="1200"/>
              <a:buNone/>
              <a:defRPr sz="1200"/>
            </a:lvl5pPr>
            <a:lvl6pPr lvl="5" algn="ctr">
              <a:lnSpc>
                <a:spcPct val="90000"/>
              </a:lnSpc>
              <a:spcBef>
                <a:spcPts val="375"/>
              </a:spcBef>
              <a:spcAft>
                <a:spcPts val="0"/>
              </a:spcAft>
              <a:buClr>
                <a:schemeClr val="dk1"/>
              </a:buClr>
              <a:buSzPts val="1200"/>
              <a:buNone/>
              <a:defRPr sz="1200"/>
            </a:lvl6pPr>
            <a:lvl7pPr lvl="6" algn="ctr">
              <a:lnSpc>
                <a:spcPct val="90000"/>
              </a:lnSpc>
              <a:spcBef>
                <a:spcPts val="375"/>
              </a:spcBef>
              <a:spcAft>
                <a:spcPts val="0"/>
              </a:spcAft>
              <a:buClr>
                <a:schemeClr val="dk1"/>
              </a:buClr>
              <a:buSzPts val="1200"/>
              <a:buNone/>
              <a:defRPr sz="1200"/>
            </a:lvl7pPr>
            <a:lvl8pPr lvl="7" algn="ctr">
              <a:lnSpc>
                <a:spcPct val="90000"/>
              </a:lnSpc>
              <a:spcBef>
                <a:spcPts val="375"/>
              </a:spcBef>
              <a:spcAft>
                <a:spcPts val="0"/>
              </a:spcAft>
              <a:buClr>
                <a:schemeClr val="dk1"/>
              </a:buClr>
              <a:buSzPts val="1200"/>
              <a:buNone/>
              <a:defRPr sz="1200"/>
            </a:lvl8pPr>
            <a:lvl9pPr lvl="8" algn="ctr">
              <a:lnSpc>
                <a:spcPct val="90000"/>
              </a:lnSpc>
              <a:spcBef>
                <a:spcPts val="375"/>
              </a:spcBef>
              <a:spcAft>
                <a:spcPts val="0"/>
              </a:spcAft>
              <a:buClr>
                <a:schemeClr val="dk1"/>
              </a:buClr>
              <a:buSzPts val="1200"/>
              <a:buNone/>
              <a:defRPr sz="1200"/>
            </a:lvl9pPr>
          </a:lstStyle>
          <a:p>
            <a:endParaRPr/>
          </a:p>
        </p:txBody>
      </p:sp>
      <p:sp>
        <p:nvSpPr>
          <p:cNvPr id="18" name="Google Shape;18;p19"/>
          <p:cNvSpPr txBox="1">
            <a:spLocks noGrp="1"/>
          </p:cNvSpPr>
          <p:nvPr>
            <p:ph type="dt" idx="10"/>
          </p:nvPr>
        </p:nvSpPr>
        <p:spPr>
          <a:xfrm>
            <a:off x="628650" y="6356351"/>
            <a:ext cx="2057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 name="Google Shape;19;p19"/>
          <p:cNvSpPr txBox="1">
            <a:spLocks noGrp="1"/>
          </p:cNvSpPr>
          <p:nvPr>
            <p:ph type="ftr" idx="11"/>
          </p:nvPr>
        </p:nvSpPr>
        <p:spPr>
          <a:xfrm>
            <a:off x="3028950" y="6356351"/>
            <a:ext cx="30861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 name="Google Shape;20;p19"/>
          <p:cNvSpPr txBox="1">
            <a:spLocks noGrp="1"/>
          </p:cNvSpPr>
          <p:nvPr>
            <p:ph type="sldNum" idx="12"/>
          </p:nvPr>
        </p:nvSpPr>
        <p:spPr>
          <a:xfrm>
            <a:off x="6457950" y="6356351"/>
            <a:ext cx="20574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1"/>
        <p:cNvGrpSpPr/>
        <p:nvPr/>
      </p:nvGrpSpPr>
      <p:grpSpPr>
        <a:xfrm>
          <a:off x="0" y="0"/>
          <a:ext cx="0" cy="0"/>
          <a:chOff x="0" y="0"/>
          <a:chExt cx="0" cy="0"/>
        </a:xfrm>
      </p:grpSpPr>
      <p:sp>
        <p:nvSpPr>
          <p:cNvPr id="22" name="Google Shape;22;p20"/>
          <p:cNvSpPr txBox="1">
            <a:spLocks noGrp="1"/>
          </p:cNvSpPr>
          <p:nvPr>
            <p:ph type="title"/>
          </p:nvPr>
        </p:nvSpPr>
        <p:spPr>
          <a:xfrm>
            <a:off x="628650" y="365126"/>
            <a:ext cx="78867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3" name="Google Shape;23;p20"/>
          <p:cNvSpPr txBox="1">
            <a:spLocks noGrp="1"/>
          </p:cNvSpPr>
          <p:nvPr>
            <p:ph type="body" idx="1"/>
          </p:nvPr>
        </p:nvSpPr>
        <p:spPr>
          <a:xfrm>
            <a:off x="628650" y="1825625"/>
            <a:ext cx="78867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750"/>
              </a:spcBef>
              <a:spcAft>
                <a:spcPts val="0"/>
              </a:spcAft>
              <a:buClr>
                <a:schemeClr val="dk1"/>
              </a:buClr>
              <a:buSzPts val="1800"/>
              <a:buChar char="•"/>
              <a:defRPr/>
            </a:lvl1pPr>
            <a:lvl2pPr marL="914400" lvl="1" indent="-342900" algn="l">
              <a:lnSpc>
                <a:spcPct val="90000"/>
              </a:lnSpc>
              <a:spcBef>
                <a:spcPts val="375"/>
              </a:spcBef>
              <a:spcAft>
                <a:spcPts val="0"/>
              </a:spcAft>
              <a:buClr>
                <a:schemeClr val="dk1"/>
              </a:buClr>
              <a:buSzPts val="1800"/>
              <a:buChar char="•"/>
              <a:defRPr/>
            </a:lvl2pPr>
            <a:lvl3pPr marL="1371600" lvl="2" indent="-342900" algn="l">
              <a:lnSpc>
                <a:spcPct val="90000"/>
              </a:lnSpc>
              <a:spcBef>
                <a:spcPts val="375"/>
              </a:spcBef>
              <a:spcAft>
                <a:spcPts val="0"/>
              </a:spcAft>
              <a:buClr>
                <a:schemeClr val="dk1"/>
              </a:buClr>
              <a:buSzPts val="1800"/>
              <a:buChar char="•"/>
              <a:defRPr/>
            </a:lvl3pPr>
            <a:lvl4pPr marL="1828800" lvl="3" indent="-342900" algn="l">
              <a:lnSpc>
                <a:spcPct val="90000"/>
              </a:lnSpc>
              <a:spcBef>
                <a:spcPts val="375"/>
              </a:spcBef>
              <a:spcAft>
                <a:spcPts val="0"/>
              </a:spcAft>
              <a:buClr>
                <a:schemeClr val="dk1"/>
              </a:buClr>
              <a:buSzPts val="1800"/>
              <a:buChar char="•"/>
              <a:defRPr/>
            </a:lvl4pPr>
            <a:lvl5pPr marL="2286000" lvl="4" indent="-342900" algn="l">
              <a:lnSpc>
                <a:spcPct val="90000"/>
              </a:lnSpc>
              <a:spcBef>
                <a:spcPts val="375"/>
              </a:spcBef>
              <a:spcAft>
                <a:spcPts val="0"/>
              </a:spcAft>
              <a:buClr>
                <a:schemeClr val="dk1"/>
              </a:buClr>
              <a:buSzPts val="1800"/>
              <a:buChar char="•"/>
              <a:defRPr/>
            </a:lvl5pPr>
            <a:lvl6pPr marL="2743200" lvl="5" indent="-342900" algn="l">
              <a:lnSpc>
                <a:spcPct val="90000"/>
              </a:lnSpc>
              <a:spcBef>
                <a:spcPts val="375"/>
              </a:spcBef>
              <a:spcAft>
                <a:spcPts val="0"/>
              </a:spcAft>
              <a:buClr>
                <a:schemeClr val="dk1"/>
              </a:buClr>
              <a:buSzPts val="1800"/>
              <a:buChar char="•"/>
              <a:defRPr/>
            </a:lvl6pPr>
            <a:lvl7pPr marL="3200400" lvl="6" indent="-342900" algn="l">
              <a:lnSpc>
                <a:spcPct val="90000"/>
              </a:lnSpc>
              <a:spcBef>
                <a:spcPts val="375"/>
              </a:spcBef>
              <a:spcAft>
                <a:spcPts val="0"/>
              </a:spcAft>
              <a:buClr>
                <a:schemeClr val="dk1"/>
              </a:buClr>
              <a:buSzPts val="1800"/>
              <a:buChar char="•"/>
              <a:defRPr/>
            </a:lvl7pPr>
            <a:lvl8pPr marL="3657600" lvl="7" indent="-342900" algn="l">
              <a:lnSpc>
                <a:spcPct val="90000"/>
              </a:lnSpc>
              <a:spcBef>
                <a:spcPts val="375"/>
              </a:spcBef>
              <a:spcAft>
                <a:spcPts val="0"/>
              </a:spcAft>
              <a:buClr>
                <a:schemeClr val="dk1"/>
              </a:buClr>
              <a:buSzPts val="1800"/>
              <a:buChar char="•"/>
              <a:defRPr/>
            </a:lvl8pPr>
            <a:lvl9pPr marL="4114800" lvl="8" indent="-342900" algn="l">
              <a:lnSpc>
                <a:spcPct val="90000"/>
              </a:lnSpc>
              <a:spcBef>
                <a:spcPts val="375"/>
              </a:spcBef>
              <a:spcAft>
                <a:spcPts val="0"/>
              </a:spcAft>
              <a:buClr>
                <a:schemeClr val="dk1"/>
              </a:buClr>
              <a:buSzPts val="1800"/>
              <a:buChar char="•"/>
              <a:defRPr/>
            </a:lvl9pPr>
          </a:lstStyle>
          <a:p>
            <a:endParaRPr/>
          </a:p>
        </p:txBody>
      </p:sp>
      <p:sp>
        <p:nvSpPr>
          <p:cNvPr id="24" name="Google Shape;24;p20"/>
          <p:cNvSpPr txBox="1">
            <a:spLocks noGrp="1"/>
          </p:cNvSpPr>
          <p:nvPr>
            <p:ph type="dt" idx="10"/>
          </p:nvPr>
        </p:nvSpPr>
        <p:spPr>
          <a:xfrm>
            <a:off x="628650" y="6356351"/>
            <a:ext cx="2057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20"/>
          <p:cNvSpPr txBox="1">
            <a:spLocks noGrp="1"/>
          </p:cNvSpPr>
          <p:nvPr>
            <p:ph type="ftr" idx="11"/>
          </p:nvPr>
        </p:nvSpPr>
        <p:spPr>
          <a:xfrm>
            <a:off x="3028950" y="6356351"/>
            <a:ext cx="30861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 name="Google Shape;26;p20"/>
          <p:cNvSpPr txBox="1">
            <a:spLocks noGrp="1"/>
          </p:cNvSpPr>
          <p:nvPr>
            <p:ph type="sldNum" idx="12"/>
          </p:nvPr>
        </p:nvSpPr>
        <p:spPr>
          <a:xfrm>
            <a:off x="6457950" y="6356351"/>
            <a:ext cx="20574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7"/>
        <p:cNvGrpSpPr/>
        <p:nvPr/>
      </p:nvGrpSpPr>
      <p:grpSpPr>
        <a:xfrm>
          <a:off x="0" y="0"/>
          <a:ext cx="0" cy="0"/>
          <a:chOff x="0" y="0"/>
          <a:chExt cx="0" cy="0"/>
        </a:xfrm>
      </p:grpSpPr>
      <p:sp>
        <p:nvSpPr>
          <p:cNvPr id="28" name="Google Shape;28;p21"/>
          <p:cNvSpPr txBox="1">
            <a:spLocks noGrp="1"/>
          </p:cNvSpPr>
          <p:nvPr>
            <p:ph type="title"/>
          </p:nvPr>
        </p:nvSpPr>
        <p:spPr>
          <a:xfrm>
            <a:off x="623888" y="1709739"/>
            <a:ext cx="78867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4500"/>
              <a:buFont typeface="Play"/>
              <a:buNone/>
              <a:defRPr sz="45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 name="Google Shape;29;p21"/>
          <p:cNvSpPr txBox="1">
            <a:spLocks noGrp="1"/>
          </p:cNvSpPr>
          <p:nvPr>
            <p:ph type="body" idx="1"/>
          </p:nvPr>
        </p:nvSpPr>
        <p:spPr>
          <a:xfrm>
            <a:off x="623888" y="4589464"/>
            <a:ext cx="78867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750"/>
              </a:spcBef>
              <a:spcAft>
                <a:spcPts val="0"/>
              </a:spcAft>
              <a:buClr>
                <a:srgbClr val="757575"/>
              </a:buClr>
              <a:buSzPts val="1800"/>
              <a:buNone/>
              <a:defRPr sz="1800">
                <a:solidFill>
                  <a:srgbClr val="757575"/>
                </a:solidFill>
              </a:defRPr>
            </a:lvl1pPr>
            <a:lvl2pPr marL="914400" lvl="1" indent="-228600" algn="l">
              <a:lnSpc>
                <a:spcPct val="90000"/>
              </a:lnSpc>
              <a:spcBef>
                <a:spcPts val="375"/>
              </a:spcBef>
              <a:spcAft>
                <a:spcPts val="0"/>
              </a:spcAft>
              <a:buClr>
                <a:srgbClr val="757575"/>
              </a:buClr>
              <a:buSzPts val="1500"/>
              <a:buNone/>
              <a:defRPr sz="1500">
                <a:solidFill>
                  <a:srgbClr val="757575"/>
                </a:solidFill>
              </a:defRPr>
            </a:lvl2pPr>
            <a:lvl3pPr marL="1371600" lvl="2" indent="-228600" algn="l">
              <a:lnSpc>
                <a:spcPct val="90000"/>
              </a:lnSpc>
              <a:spcBef>
                <a:spcPts val="375"/>
              </a:spcBef>
              <a:spcAft>
                <a:spcPts val="0"/>
              </a:spcAft>
              <a:buClr>
                <a:srgbClr val="757575"/>
              </a:buClr>
              <a:buSzPts val="1350"/>
              <a:buNone/>
              <a:defRPr sz="1350">
                <a:solidFill>
                  <a:srgbClr val="757575"/>
                </a:solidFill>
              </a:defRPr>
            </a:lvl3pPr>
            <a:lvl4pPr marL="1828800" lvl="3" indent="-228600" algn="l">
              <a:lnSpc>
                <a:spcPct val="90000"/>
              </a:lnSpc>
              <a:spcBef>
                <a:spcPts val="375"/>
              </a:spcBef>
              <a:spcAft>
                <a:spcPts val="0"/>
              </a:spcAft>
              <a:buClr>
                <a:srgbClr val="757575"/>
              </a:buClr>
              <a:buSzPts val="1200"/>
              <a:buNone/>
              <a:defRPr sz="1200">
                <a:solidFill>
                  <a:srgbClr val="757575"/>
                </a:solidFill>
              </a:defRPr>
            </a:lvl4pPr>
            <a:lvl5pPr marL="2286000" lvl="4" indent="-228600" algn="l">
              <a:lnSpc>
                <a:spcPct val="90000"/>
              </a:lnSpc>
              <a:spcBef>
                <a:spcPts val="375"/>
              </a:spcBef>
              <a:spcAft>
                <a:spcPts val="0"/>
              </a:spcAft>
              <a:buClr>
                <a:srgbClr val="757575"/>
              </a:buClr>
              <a:buSzPts val="1200"/>
              <a:buNone/>
              <a:defRPr sz="1200">
                <a:solidFill>
                  <a:srgbClr val="757575"/>
                </a:solidFill>
              </a:defRPr>
            </a:lvl5pPr>
            <a:lvl6pPr marL="2743200" lvl="5" indent="-228600" algn="l">
              <a:lnSpc>
                <a:spcPct val="90000"/>
              </a:lnSpc>
              <a:spcBef>
                <a:spcPts val="375"/>
              </a:spcBef>
              <a:spcAft>
                <a:spcPts val="0"/>
              </a:spcAft>
              <a:buClr>
                <a:srgbClr val="757575"/>
              </a:buClr>
              <a:buSzPts val="1200"/>
              <a:buNone/>
              <a:defRPr sz="1200">
                <a:solidFill>
                  <a:srgbClr val="757575"/>
                </a:solidFill>
              </a:defRPr>
            </a:lvl6pPr>
            <a:lvl7pPr marL="3200400" lvl="6" indent="-228600" algn="l">
              <a:lnSpc>
                <a:spcPct val="90000"/>
              </a:lnSpc>
              <a:spcBef>
                <a:spcPts val="375"/>
              </a:spcBef>
              <a:spcAft>
                <a:spcPts val="0"/>
              </a:spcAft>
              <a:buClr>
                <a:srgbClr val="757575"/>
              </a:buClr>
              <a:buSzPts val="1200"/>
              <a:buNone/>
              <a:defRPr sz="1200">
                <a:solidFill>
                  <a:srgbClr val="757575"/>
                </a:solidFill>
              </a:defRPr>
            </a:lvl7pPr>
            <a:lvl8pPr marL="3657600" lvl="7" indent="-228600" algn="l">
              <a:lnSpc>
                <a:spcPct val="90000"/>
              </a:lnSpc>
              <a:spcBef>
                <a:spcPts val="375"/>
              </a:spcBef>
              <a:spcAft>
                <a:spcPts val="0"/>
              </a:spcAft>
              <a:buClr>
                <a:srgbClr val="757575"/>
              </a:buClr>
              <a:buSzPts val="1200"/>
              <a:buNone/>
              <a:defRPr sz="1200">
                <a:solidFill>
                  <a:srgbClr val="757575"/>
                </a:solidFill>
              </a:defRPr>
            </a:lvl8pPr>
            <a:lvl9pPr marL="4114800" lvl="8" indent="-228600" algn="l">
              <a:lnSpc>
                <a:spcPct val="90000"/>
              </a:lnSpc>
              <a:spcBef>
                <a:spcPts val="375"/>
              </a:spcBef>
              <a:spcAft>
                <a:spcPts val="0"/>
              </a:spcAft>
              <a:buClr>
                <a:srgbClr val="757575"/>
              </a:buClr>
              <a:buSzPts val="1200"/>
              <a:buNone/>
              <a:defRPr sz="1200">
                <a:solidFill>
                  <a:srgbClr val="757575"/>
                </a:solidFill>
              </a:defRPr>
            </a:lvl9pPr>
          </a:lstStyle>
          <a:p>
            <a:endParaRPr/>
          </a:p>
        </p:txBody>
      </p:sp>
      <p:sp>
        <p:nvSpPr>
          <p:cNvPr id="30" name="Google Shape;30;p21"/>
          <p:cNvSpPr txBox="1">
            <a:spLocks noGrp="1"/>
          </p:cNvSpPr>
          <p:nvPr>
            <p:ph type="dt" idx="10"/>
          </p:nvPr>
        </p:nvSpPr>
        <p:spPr>
          <a:xfrm>
            <a:off x="628650" y="6356351"/>
            <a:ext cx="2057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21"/>
          <p:cNvSpPr txBox="1">
            <a:spLocks noGrp="1"/>
          </p:cNvSpPr>
          <p:nvPr>
            <p:ph type="ftr" idx="11"/>
          </p:nvPr>
        </p:nvSpPr>
        <p:spPr>
          <a:xfrm>
            <a:off x="3028950" y="6356351"/>
            <a:ext cx="30861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21"/>
          <p:cNvSpPr txBox="1">
            <a:spLocks noGrp="1"/>
          </p:cNvSpPr>
          <p:nvPr>
            <p:ph type="sldNum" idx="12"/>
          </p:nvPr>
        </p:nvSpPr>
        <p:spPr>
          <a:xfrm>
            <a:off x="6457950" y="6356351"/>
            <a:ext cx="20574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3"/>
        <p:cNvGrpSpPr/>
        <p:nvPr/>
      </p:nvGrpSpPr>
      <p:grpSpPr>
        <a:xfrm>
          <a:off x="0" y="0"/>
          <a:ext cx="0" cy="0"/>
          <a:chOff x="0" y="0"/>
          <a:chExt cx="0" cy="0"/>
        </a:xfrm>
      </p:grpSpPr>
      <p:sp>
        <p:nvSpPr>
          <p:cNvPr id="34" name="Google Shape;34;p22"/>
          <p:cNvSpPr txBox="1">
            <a:spLocks noGrp="1"/>
          </p:cNvSpPr>
          <p:nvPr>
            <p:ph type="title"/>
          </p:nvPr>
        </p:nvSpPr>
        <p:spPr>
          <a:xfrm>
            <a:off x="628650" y="365126"/>
            <a:ext cx="78867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5" name="Google Shape;35;p22"/>
          <p:cNvSpPr txBox="1">
            <a:spLocks noGrp="1"/>
          </p:cNvSpPr>
          <p:nvPr>
            <p:ph type="body" idx="1"/>
          </p:nvPr>
        </p:nvSpPr>
        <p:spPr>
          <a:xfrm>
            <a:off x="628650" y="1825625"/>
            <a:ext cx="38862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750"/>
              </a:spcBef>
              <a:spcAft>
                <a:spcPts val="0"/>
              </a:spcAft>
              <a:buClr>
                <a:schemeClr val="dk1"/>
              </a:buClr>
              <a:buSzPts val="1800"/>
              <a:buChar char="•"/>
              <a:defRPr/>
            </a:lvl1pPr>
            <a:lvl2pPr marL="914400" lvl="1" indent="-342900" algn="l">
              <a:lnSpc>
                <a:spcPct val="90000"/>
              </a:lnSpc>
              <a:spcBef>
                <a:spcPts val="375"/>
              </a:spcBef>
              <a:spcAft>
                <a:spcPts val="0"/>
              </a:spcAft>
              <a:buClr>
                <a:schemeClr val="dk1"/>
              </a:buClr>
              <a:buSzPts val="1800"/>
              <a:buChar char="•"/>
              <a:defRPr/>
            </a:lvl2pPr>
            <a:lvl3pPr marL="1371600" lvl="2" indent="-342900" algn="l">
              <a:lnSpc>
                <a:spcPct val="90000"/>
              </a:lnSpc>
              <a:spcBef>
                <a:spcPts val="375"/>
              </a:spcBef>
              <a:spcAft>
                <a:spcPts val="0"/>
              </a:spcAft>
              <a:buClr>
                <a:schemeClr val="dk1"/>
              </a:buClr>
              <a:buSzPts val="1800"/>
              <a:buChar char="•"/>
              <a:defRPr/>
            </a:lvl3pPr>
            <a:lvl4pPr marL="1828800" lvl="3" indent="-342900" algn="l">
              <a:lnSpc>
                <a:spcPct val="90000"/>
              </a:lnSpc>
              <a:spcBef>
                <a:spcPts val="375"/>
              </a:spcBef>
              <a:spcAft>
                <a:spcPts val="0"/>
              </a:spcAft>
              <a:buClr>
                <a:schemeClr val="dk1"/>
              </a:buClr>
              <a:buSzPts val="1800"/>
              <a:buChar char="•"/>
              <a:defRPr/>
            </a:lvl4pPr>
            <a:lvl5pPr marL="2286000" lvl="4" indent="-342900" algn="l">
              <a:lnSpc>
                <a:spcPct val="90000"/>
              </a:lnSpc>
              <a:spcBef>
                <a:spcPts val="375"/>
              </a:spcBef>
              <a:spcAft>
                <a:spcPts val="0"/>
              </a:spcAft>
              <a:buClr>
                <a:schemeClr val="dk1"/>
              </a:buClr>
              <a:buSzPts val="1800"/>
              <a:buChar char="•"/>
              <a:defRPr/>
            </a:lvl5pPr>
            <a:lvl6pPr marL="2743200" lvl="5" indent="-342900" algn="l">
              <a:lnSpc>
                <a:spcPct val="90000"/>
              </a:lnSpc>
              <a:spcBef>
                <a:spcPts val="375"/>
              </a:spcBef>
              <a:spcAft>
                <a:spcPts val="0"/>
              </a:spcAft>
              <a:buClr>
                <a:schemeClr val="dk1"/>
              </a:buClr>
              <a:buSzPts val="1800"/>
              <a:buChar char="•"/>
              <a:defRPr/>
            </a:lvl6pPr>
            <a:lvl7pPr marL="3200400" lvl="6" indent="-342900" algn="l">
              <a:lnSpc>
                <a:spcPct val="90000"/>
              </a:lnSpc>
              <a:spcBef>
                <a:spcPts val="375"/>
              </a:spcBef>
              <a:spcAft>
                <a:spcPts val="0"/>
              </a:spcAft>
              <a:buClr>
                <a:schemeClr val="dk1"/>
              </a:buClr>
              <a:buSzPts val="1800"/>
              <a:buChar char="•"/>
              <a:defRPr/>
            </a:lvl7pPr>
            <a:lvl8pPr marL="3657600" lvl="7" indent="-342900" algn="l">
              <a:lnSpc>
                <a:spcPct val="90000"/>
              </a:lnSpc>
              <a:spcBef>
                <a:spcPts val="375"/>
              </a:spcBef>
              <a:spcAft>
                <a:spcPts val="0"/>
              </a:spcAft>
              <a:buClr>
                <a:schemeClr val="dk1"/>
              </a:buClr>
              <a:buSzPts val="1800"/>
              <a:buChar char="•"/>
              <a:defRPr/>
            </a:lvl8pPr>
            <a:lvl9pPr marL="4114800" lvl="8" indent="-342900" algn="l">
              <a:lnSpc>
                <a:spcPct val="90000"/>
              </a:lnSpc>
              <a:spcBef>
                <a:spcPts val="375"/>
              </a:spcBef>
              <a:spcAft>
                <a:spcPts val="0"/>
              </a:spcAft>
              <a:buClr>
                <a:schemeClr val="dk1"/>
              </a:buClr>
              <a:buSzPts val="1800"/>
              <a:buChar char="•"/>
              <a:defRPr/>
            </a:lvl9pPr>
          </a:lstStyle>
          <a:p>
            <a:endParaRPr/>
          </a:p>
        </p:txBody>
      </p:sp>
      <p:sp>
        <p:nvSpPr>
          <p:cNvPr id="36" name="Google Shape;36;p22"/>
          <p:cNvSpPr txBox="1">
            <a:spLocks noGrp="1"/>
          </p:cNvSpPr>
          <p:nvPr>
            <p:ph type="body" idx="2"/>
          </p:nvPr>
        </p:nvSpPr>
        <p:spPr>
          <a:xfrm>
            <a:off x="4629150" y="1825625"/>
            <a:ext cx="38862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750"/>
              </a:spcBef>
              <a:spcAft>
                <a:spcPts val="0"/>
              </a:spcAft>
              <a:buClr>
                <a:schemeClr val="dk1"/>
              </a:buClr>
              <a:buSzPts val="1800"/>
              <a:buChar char="•"/>
              <a:defRPr/>
            </a:lvl1pPr>
            <a:lvl2pPr marL="914400" lvl="1" indent="-342900" algn="l">
              <a:lnSpc>
                <a:spcPct val="90000"/>
              </a:lnSpc>
              <a:spcBef>
                <a:spcPts val="375"/>
              </a:spcBef>
              <a:spcAft>
                <a:spcPts val="0"/>
              </a:spcAft>
              <a:buClr>
                <a:schemeClr val="dk1"/>
              </a:buClr>
              <a:buSzPts val="1800"/>
              <a:buChar char="•"/>
              <a:defRPr/>
            </a:lvl2pPr>
            <a:lvl3pPr marL="1371600" lvl="2" indent="-342900" algn="l">
              <a:lnSpc>
                <a:spcPct val="90000"/>
              </a:lnSpc>
              <a:spcBef>
                <a:spcPts val="375"/>
              </a:spcBef>
              <a:spcAft>
                <a:spcPts val="0"/>
              </a:spcAft>
              <a:buClr>
                <a:schemeClr val="dk1"/>
              </a:buClr>
              <a:buSzPts val="1800"/>
              <a:buChar char="•"/>
              <a:defRPr/>
            </a:lvl3pPr>
            <a:lvl4pPr marL="1828800" lvl="3" indent="-342900" algn="l">
              <a:lnSpc>
                <a:spcPct val="90000"/>
              </a:lnSpc>
              <a:spcBef>
                <a:spcPts val="375"/>
              </a:spcBef>
              <a:spcAft>
                <a:spcPts val="0"/>
              </a:spcAft>
              <a:buClr>
                <a:schemeClr val="dk1"/>
              </a:buClr>
              <a:buSzPts val="1800"/>
              <a:buChar char="•"/>
              <a:defRPr/>
            </a:lvl4pPr>
            <a:lvl5pPr marL="2286000" lvl="4" indent="-342900" algn="l">
              <a:lnSpc>
                <a:spcPct val="90000"/>
              </a:lnSpc>
              <a:spcBef>
                <a:spcPts val="375"/>
              </a:spcBef>
              <a:spcAft>
                <a:spcPts val="0"/>
              </a:spcAft>
              <a:buClr>
                <a:schemeClr val="dk1"/>
              </a:buClr>
              <a:buSzPts val="1800"/>
              <a:buChar char="•"/>
              <a:defRPr/>
            </a:lvl5pPr>
            <a:lvl6pPr marL="2743200" lvl="5" indent="-342900" algn="l">
              <a:lnSpc>
                <a:spcPct val="90000"/>
              </a:lnSpc>
              <a:spcBef>
                <a:spcPts val="375"/>
              </a:spcBef>
              <a:spcAft>
                <a:spcPts val="0"/>
              </a:spcAft>
              <a:buClr>
                <a:schemeClr val="dk1"/>
              </a:buClr>
              <a:buSzPts val="1800"/>
              <a:buChar char="•"/>
              <a:defRPr/>
            </a:lvl6pPr>
            <a:lvl7pPr marL="3200400" lvl="6" indent="-342900" algn="l">
              <a:lnSpc>
                <a:spcPct val="90000"/>
              </a:lnSpc>
              <a:spcBef>
                <a:spcPts val="375"/>
              </a:spcBef>
              <a:spcAft>
                <a:spcPts val="0"/>
              </a:spcAft>
              <a:buClr>
                <a:schemeClr val="dk1"/>
              </a:buClr>
              <a:buSzPts val="1800"/>
              <a:buChar char="•"/>
              <a:defRPr/>
            </a:lvl7pPr>
            <a:lvl8pPr marL="3657600" lvl="7" indent="-342900" algn="l">
              <a:lnSpc>
                <a:spcPct val="90000"/>
              </a:lnSpc>
              <a:spcBef>
                <a:spcPts val="375"/>
              </a:spcBef>
              <a:spcAft>
                <a:spcPts val="0"/>
              </a:spcAft>
              <a:buClr>
                <a:schemeClr val="dk1"/>
              </a:buClr>
              <a:buSzPts val="1800"/>
              <a:buChar char="•"/>
              <a:defRPr/>
            </a:lvl8pPr>
            <a:lvl9pPr marL="4114800" lvl="8" indent="-342900" algn="l">
              <a:lnSpc>
                <a:spcPct val="90000"/>
              </a:lnSpc>
              <a:spcBef>
                <a:spcPts val="375"/>
              </a:spcBef>
              <a:spcAft>
                <a:spcPts val="0"/>
              </a:spcAft>
              <a:buClr>
                <a:schemeClr val="dk1"/>
              </a:buClr>
              <a:buSzPts val="1800"/>
              <a:buChar char="•"/>
              <a:defRPr/>
            </a:lvl9pPr>
          </a:lstStyle>
          <a:p>
            <a:endParaRPr/>
          </a:p>
        </p:txBody>
      </p:sp>
      <p:sp>
        <p:nvSpPr>
          <p:cNvPr id="37" name="Google Shape;37;p22"/>
          <p:cNvSpPr txBox="1">
            <a:spLocks noGrp="1"/>
          </p:cNvSpPr>
          <p:nvPr>
            <p:ph type="dt" idx="10"/>
          </p:nvPr>
        </p:nvSpPr>
        <p:spPr>
          <a:xfrm>
            <a:off x="628650" y="6356351"/>
            <a:ext cx="2057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22"/>
          <p:cNvSpPr txBox="1">
            <a:spLocks noGrp="1"/>
          </p:cNvSpPr>
          <p:nvPr>
            <p:ph type="ftr" idx="11"/>
          </p:nvPr>
        </p:nvSpPr>
        <p:spPr>
          <a:xfrm>
            <a:off x="3028950" y="6356351"/>
            <a:ext cx="30861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22"/>
          <p:cNvSpPr txBox="1">
            <a:spLocks noGrp="1"/>
          </p:cNvSpPr>
          <p:nvPr>
            <p:ph type="sldNum" idx="12"/>
          </p:nvPr>
        </p:nvSpPr>
        <p:spPr>
          <a:xfrm>
            <a:off x="6457950" y="6356351"/>
            <a:ext cx="20574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0"/>
        <p:cNvGrpSpPr/>
        <p:nvPr/>
      </p:nvGrpSpPr>
      <p:grpSpPr>
        <a:xfrm>
          <a:off x="0" y="0"/>
          <a:ext cx="0" cy="0"/>
          <a:chOff x="0" y="0"/>
          <a:chExt cx="0" cy="0"/>
        </a:xfrm>
      </p:grpSpPr>
      <p:sp>
        <p:nvSpPr>
          <p:cNvPr id="41" name="Google Shape;41;p23"/>
          <p:cNvSpPr txBox="1">
            <a:spLocks noGrp="1"/>
          </p:cNvSpPr>
          <p:nvPr>
            <p:ph type="title"/>
          </p:nvPr>
        </p:nvSpPr>
        <p:spPr>
          <a:xfrm>
            <a:off x="629841" y="365126"/>
            <a:ext cx="78867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2" name="Google Shape;42;p23"/>
          <p:cNvSpPr txBox="1">
            <a:spLocks noGrp="1"/>
          </p:cNvSpPr>
          <p:nvPr>
            <p:ph type="body" idx="1"/>
          </p:nvPr>
        </p:nvSpPr>
        <p:spPr>
          <a:xfrm>
            <a:off x="629842" y="1681163"/>
            <a:ext cx="3868340"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750"/>
              </a:spcBef>
              <a:spcAft>
                <a:spcPts val="0"/>
              </a:spcAft>
              <a:buClr>
                <a:schemeClr val="dk1"/>
              </a:buClr>
              <a:buSzPts val="1800"/>
              <a:buNone/>
              <a:defRPr sz="1800" b="1"/>
            </a:lvl1pPr>
            <a:lvl2pPr marL="914400" lvl="1" indent="-228600" algn="l">
              <a:lnSpc>
                <a:spcPct val="90000"/>
              </a:lnSpc>
              <a:spcBef>
                <a:spcPts val="375"/>
              </a:spcBef>
              <a:spcAft>
                <a:spcPts val="0"/>
              </a:spcAft>
              <a:buClr>
                <a:schemeClr val="dk1"/>
              </a:buClr>
              <a:buSzPts val="1500"/>
              <a:buNone/>
              <a:defRPr sz="1500" b="1"/>
            </a:lvl2pPr>
            <a:lvl3pPr marL="1371600" lvl="2" indent="-228600" algn="l">
              <a:lnSpc>
                <a:spcPct val="90000"/>
              </a:lnSpc>
              <a:spcBef>
                <a:spcPts val="375"/>
              </a:spcBef>
              <a:spcAft>
                <a:spcPts val="0"/>
              </a:spcAft>
              <a:buClr>
                <a:schemeClr val="dk1"/>
              </a:buClr>
              <a:buSzPts val="1350"/>
              <a:buNone/>
              <a:defRPr sz="1350" b="1"/>
            </a:lvl3pPr>
            <a:lvl4pPr marL="1828800" lvl="3" indent="-228600" algn="l">
              <a:lnSpc>
                <a:spcPct val="90000"/>
              </a:lnSpc>
              <a:spcBef>
                <a:spcPts val="375"/>
              </a:spcBef>
              <a:spcAft>
                <a:spcPts val="0"/>
              </a:spcAft>
              <a:buClr>
                <a:schemeClr val="dk1"/>
              </a:buClr>
              <a:buSzPts val="1200"/>
              <a:buNone/>
              <a:defRPr sz="1200" b="1"/>
            </a:lvl4pPr>
            <a:lvl5pPr marL="2286000" lvl="4" indent="-228600" algn="l">
              <a:lnSpc>
                <a:spcPct val="90000"/>
              </a:lnSpc>
              <a:spcBef>
                <a:spcPts val="375"/>
              </a:spcBef>
              <a:spcAft>
                <a:spcPts val="0"/>
              </a:spcAft>
              <a:buClr>
                <a:schemeClr val="dk1"/>
              </a:buClr>
              <a:buSzPts val="1200"/>
              <a:buNone/>
              <a:defRPr sz="1200" b="1"/>
            </a:lvl5pPr>
            <a:lvl6pPr marL="2743200" lvl="5" indent="-228600" algn="l">
              <a:lnSpc>
                <a:spcPct val="90000"/>
              </a:lnSpc>
              <a:spcBef>
                <a:spcPts val="375"/>
              </a:spcBef>
              <a:spcAft>
                <a:spcPts val="0"/>
              </a:spcAft>
              <a:buClr>
                <a:schemeClr val="dk1"/>
              </a:buClr>
              <a:buSzPts val="1200"/>
              <a:buNone/>
              <a:defRPr sz="1200" b="1"/>
            </a:lvl6pPr>
            <a:lvl7pPr marL="3200400" lvl="6" indent="-228600" algn="l">
              <a:lnSpc>
                <a:spcPct val="90000"/>
              </a:lnSpc>
              <a:spcBef>
                <a:spcPts val="375"/>
              </a:spcBef>
              <a:spcAft>
                <a:spcPts val="0"/>
              </a:spcAft>
              <a:buClr>
                <a:schemeClr val="dk1"/>
              </a:buClr>
              <a:buSzPts val="1200"/>
              <a:buNone/>
              <a:defRPr sz="1200" b="1"/>
            </a:lvl7pPr>
            <a:lvl8pPr marL="3657600" lvl="7" indent="-228600" algn="l">
              <a:lnSpc>
                <a:spcPct val="90000"/>
              </a:lnSpc>
              <a:spcBef>
                <a:spcPts val="375"/>
              </a:spcBef>
              <a:spcAft>
                <a:spcPts val="0"/>
              </a:spcAft>
              <a:buClr>
                <a:schemeClr val="dk1"/>
              </a:buClr>
              <a:buSzPts val="1200"/>
              <a:buNone/>
              <a:defRPr sz="1200" b="1"/>
            </a:lvl8pPr>
            <a:lvl9pPr marL="4114800" lvl="8" indent="-228600" algn="l">
              <a:lnSpc>
                <a:spcPct val="90000"/>
              </a:lnSpc>
              <a:spcBef>
                <a:spcPts val="375"/>
              </a:spcBef>
              <a:spcAft>
                <a:spcPts val="0"/>
              </a:spcAft>
              <a:buClr>
                <a:schemeClr val="dk1"/>
              </a:buClr>
              <a:buSzPts val="1200"/>
              <a:buNone/>
              <a:defRPr sz="1200" b="1"/>
            </a:lvl9pPr>
          </a:lstStyle>
          <a:p>
            <a:endParaRPr/>
          </a:p>
        </p:txBody>
      </p:sp>
      <p:sp>
        <p:nvSpPr>
          <p:cNvPr id="43" name="Google Shape;43;p23"/>
          <p:cNvSpPr txBox="1">
            <a:spLocks noGrp="1"/>
          </p:cNvSpPr>
          <p:nvPr>
            <p:ph type="body" idx="2"/>
          </p:nvPr>
        </p:nvSpPr>
        <p:spPr>
          <a:xfrm>
            <a:off x="629842" y="2505075"/>
            <a:ext cx="3868340"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750"/>
              </a:spcBef>
              <a:spcAft>
                <a:spcPts val="0"/>
              </a:spcAft>
              <a:buClr>
                <a:schemeClr val="dk1"/>
              </a:buClr>
              <a:buSzPts val="1800"/>
              <a:buChar char="•"/>
              <a:defRPr/>
            </a:lvl1pPr>
            <a:lvl2pPr marL="914400" lvl="1" indent="-342900" algn="l">
              <a:lnSpc>
                <a:spcPct val="90000"/>
              </a:lnSpc>
              <a:spcBef>
                <a:spcPts val="375"/>
              </a:spcBef>
              <a:spcAft>
                <a:spcPts val="0"/>
              </a:spcAft>
              <a:buClr>
                <a:schemeClr val="dk1"/>
              </a:buClr>
              <a:buSzPts val="1800"/>
              <a:buChar char="•"/>
              <a:defRPr/>
            </a:lvl2pPr>
            <a:lvl3pPr marL="1371600" lvl="2" indent="-342900" algn="l">
              <a:lnSpc>
                <a:spcPct val="90000"/>
              </a:lnSpc>
              <a:spcBef>
                <a:spcPts val="375"/>
              </a:spcBef>
              <a:spcAft>
                <a:spcPts val="0"/>
              </a:spcAft>
              <a:buClr>
                <a:schemeClr val="dk1"/>
              </a:buClr>
              <a:buSzPts val="1800"/>
              <a:buChar char="•"/>
              <a:defRPr/>
            </a:lvl3pPr>
            <a:lvl4pPr marL="1828800" lvl="3" indent="-342900" algn="l">
              <a:lnSpc>
                <a:spcPct val="90000"/>
              </a:lnSpc>
              <a:spcBef>
                <a:spcPts val="375"/>
              </a:spcBef>
              <a:spcAft>
                <a:spcPts val="0"/>
              </a:spcAft>
              <a:buClr>
                <a:schemeClr val="dk1"/>
              </a:buClr>
              <a:buSzPts val="1800"/>
              <a:buChar char="•"/>
              <a:defRPr/>
            </a:lvl4pPr>
            <a:lvl5pPr marL="2286000" lvl="4" indent="-342900" algn="l">
              <a:lnSpc>
                <a:spcPct val="90000"/>
              </a:lnSpc>
              <a:spcBef>
                <a:spcPts val="375"/>
              </a:spcBef>
              <a:spcAft>
                <a:spcPts val="0"/>
              </a:spcAft>
              <a:buClr>
                <a:schemeClr val="dk1"/>
              </a:buClr>
              <a:buSzPts val="1800"/>
              <a:buChar char="•"/>
              <a:defRPr/>
            </a:lvl5pPr>
            <a:lvl6pPr marL="2743200" lvl="5" indent="-342900" algn="l">
              <a:lnSpc>
                <a:spcPct val="90000"/>
              </a:lnSpc>
              <a:spcBef>
                <a:spcPts val="375"/>
              </a:spcBef>
              <a:spcAft>
                <a:spcPts val="0"/>
              </a:spcAft>
              <a:buClr>
                <a:schemeClr val="dk1"/>
              </a:buClr>
              <a:buSzPts val="1800"/>
              <a:buChar char="•"/>
              <a:defRPr/>
            </a:lvl6pPr>
            <a:lvl7pPr marL="3200400" lvl="6" indent="-342900" algn="l">
              <a:lnSpc>
                <a:spcPct val="90000"/>
              </a:lnSpc>
              <a:spcBef>
                <a:spcPts val="375"/>
              </a:spcBef>
              <a:spcAft>
                <a:spcPts val="0"/>
              </a:spcAft>
              <a:buClr>
                <a:schemeClr val="dk1"/>
              </a:buClr>
              <a:buSzPts val="1800"/>
              <a:buChar char="•"/>
              <a:defRPr/>
            </a:lvl7pPr>
            <a:lvl8pPr marL="3657600" lvl="7" indent="-342900" algn="l">
              <a:lnSpc>
                <a:spcPct val="90000"/>
              </a:lnSpc>
              <a:spcBef>
                <a:spcPts val="375"/>
              </a:spcBef>
              <a:spcAft>
                <a:spcPts val="0"/>
              </a:spcAft>
              <a:buClr>
                <a:schemeClr val="dk1"/>
              </a:buClr>
              <a:buSzPts val="1800"/>
              <a:buChar char="•"/>
              <a:defRPr/>
            </a:lvl8pPr>
            <a:lvl9pPr marL="4114800" lvl="8" indent="-342900" algn="l">
              <a:lnSpc>
                <a:spcPct val="90000"/>
              </a:lnSpc>
              <a:spcBef>
                <a:spcPts val="375"/>
              </a:spcBef>
              <a:spcAft>
                <a:spcPts val="0"/>
              </a:spcAft>
              <a:buClr>
                <a:schemeClr val="dk1"/>
              </a:buClr>
              <a:buSzPts val="1800"/>
              <a:buChar char="•"/>
              <a:defRPr/>
            </a:lvl9pPr>
          </a:lstStyle>
          <a:p>
            <a:endParaRPr/>
          </a:p>
        </p:txBody>
      </p:sp>
      <p:sp>
        <p:nvSpPr>
          <p:cNvPr id="44" name="Google Shape;44;p23"/>
          <p:cNvSpPr txBox="1">
            <a:spLocks noGrp="1"/>
          </p:cNvSpPr>
          <p:nvPr>
            <p:ph type="body" idx="3"/>
          </p:nvPr>
        </p:nvSpPr>
        <p:spPr>
          <a:xfrm>
            <a:off x="4629150" y="1681163"/>
            <a:ext cx="3887391"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750"/>
              </a:spcBef>
              <a:spcAft>
                <a:spcPts val="0"/>
              </a:spcAft>
              <a:buClr>
                <a:schemeClr val="dk1"/>
              </a:buClr>
              <a:buSzPts val="1800"/>
              <a:buNone/>
              <a:defRPr sz="1800" b="1"/>
            </a:lvl1pPr>
            <a:lvl2pPr marL="914400" lvl="1" indent="-228600" algn="l">
              <a:lnSpc>
                <a:spcPct val="90000"/>
              </a:lnSpc>
              <a:spcBef>
                <a:spcPts val="375"/>
              </a:spcBef>
              <a:spcAft>
                <a:spcPts val="0"/>
              </a:spcAft>
              <a:buClr>
                <a:schemeClr val="dk1"/>
              </a:buClr>
              <a:buSzPts val="1500"/>
              <a:buNone/>
              <a:defRPr sz="1500" b="1"/>
            </a:lvl2pPr>
            <a:lvl3pPr marL="1371600" lvl="2" indent="-228600" algn="l">
              <a:lnSpc>
                <a:spcPct val="90000"/>
              </a:lnSpc>
              <a:spcBef>
                <a:spcPts val="375"/>
              </a:spcBef>
              <a:spcAft>
                <a:spcPts val="0"/>
              </a:spcAft>
              <a:buClr>
                <a:schemeClr val="dk1"/>
              </a:buClr>
              <a:buSzPts val="1350"/>
              <a:buNone/>
              <a:defRPr sz="1350" b="1"/>
            </a:lvl3pPr>
            <a:lvl4pPr marL="1828800" lvl="3" indent="-228600" algn="l">
              <a:lnSpc>
                <a:spcPct val="90000"/>
              </a:lnSpc>
              <a:spcBef>
                <a:spcPts val="375"/>
              </a:spcBef>
              <a:spcAft>
                <a:spcPts val="0"/>
              </a:spcAft>
              <a:buClr>
                <a:schemeClr val="dk1"/>
              </a:buClr>
              <a:buSzPts val="1200"/>
              <a:buNone/>
              <a:defRPr sz="1200" b="1"/>
            </a:lvl4pPr>
            <a:lvl5pPr marL="2286000" lvl="4" indent="-228600" algn="l">
              <a:lnSpc>
                <a:spcPct val="90000"/>
              </a:lnSpc>
              <a:spcBef>
                <a:spcPts val="375"/>
              </a:spcBef>
              <a:spcAft>
                <a:spcPts val="0"/>
              </a:spcAft>
              <a:buClr>
                <a:schemeClr val="dk1"/>
              </a:buClr>
              <a:buSzPts val="1200"/>
              <a:buNone/>
              <a:defRPr sz="1200" b="1"/>
            </a:lvl5pPr>
            <a:lvl6pPr marL="2743200" lvl="5" indent="-228600" algn="l">
              <a:lnSpc>
                <a:spcPct val="90000"/>
              </a:lnSpc>
              <a:spcBef>
                <a:spcPts val="375"/>
              </a:spcBef>
              <a:spcAft>
                <a:spcPts val="0"/>
              </a:spcAft>
              <a:buClr>
                <a:schemeClr val="dk1"/>
              </a:buClr>
              <a:buSzPts val="1200"/>
              <a:buNone/>
              <a:defRPr sz="1200" b="1"/>
            </a:lvl6pPr>
            <a:lvl7pPr marL="3200400" lvl="6" indent="-228600" algn="l">
              <a:lnSpc>
                <a:spcPct val="90000"/>
              </a:lnSpc>
              <a:spcBef>
                <a:spcPts val="375"/>
              </a:spcBef>
              <a:spcAft>
                <a:spcPts val="0"/>
              </a:spcAft>
              <a:buClr>
                <a:schemeClr val="dk1"/>
              </a:buClr>
              <a:buSzPts val="1200"/>
              <a:buNone/>
              <a:defRPr sz="1200" b="1"/>
            </a:lvl7pPr>
            <a:lvl8pPr marL="3657600" lvl="7" indent="-228600" algn="l">
              <a:lnSpc>
                <a:spcPct val="90000"/>
              </a:lnSpc>
              <a:spcBef>
                <a:spcPts val="375"/>
              </a:spcBef>
              <a:spcAft>
                <a:spcPts val="0"/>
              </a:spcAft>
              <a:buClr>
                <a:schemeClr val="dk1"/>
              </a:buClr>
              <a:buSzPts val="1200"/>
              <a:buNone/>
              <a:defRPr sz="1200" b="1"/>
            </a:lvl8pPr>
            <a:lvl9pPr marL="4114800" lvl="8" indent="-228600" algn="l">
              <a:lnSpc>
                <a:spcPct val="90000"/>
              </a:lnSpc>
              <a:spcBef>
                <a:spcPts val="375"/>
              </a:spcBef>
              <a:spcAft>
                <a:spcPts val="0"/>
              </a:spcAft>
              <a:buClr>
                <a:schemeClr val="dk1"/>
              </a:buClr>
              <a:buSzPts val="1200"/>
              <a:buNone/>
              <a:defRPr sz="1200" b="1"/>
            </a:lvl9pPr>
          </a:lstStyle>
          <a:p>
            <a:endParaRPr/>
          </a:p>
        </p:txBody>
      </p:sp>
      <p:sp>
        <p:nvSpPr>
          <p:cNvPr id="45" name="Google Shape;45;p23"/>
          <p:cNvSpPr txBox="1">
            <a:spLocks noGrp="1"/>
          </p:cNvSpPr>
          <p:nvPr>
            <p:ph type="body" idx="4"/>
          </p:nvPr>
        </p:nvSpPr>
        <p:spPr>
          <a:xfrm>
            <a:off x="4629150" y="2505075"/>
            <a:ext cx="3887391"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750"/>
              </a:spcBef>
              <a:spcAft>
                <a:spcPts val="0"/>
              </a:spcAft>
              <a:buClr>
                <a:schemeClr val="dk1"/>
              </a:buClr>
              <a:buSzPts val="1800"/>
              <a:buChar char="•"/>
              <a:defRPr/>
            </a:lvl1pPr>
            <a:lvl2pPr marL="914400" lvl="1" indent="-342900" algn="l">
              <a:lnSpc>
                <a:spcPct val="90000"/>
              </a:lnSpc>
              <a:spcBef>
                <a:spcPts val="375"/>
              </a:spcBef>
              <a:spcAft>
                <a:spcPts val="0"/>
              </a:spcAft>
              <a:buClr>
                <a:schemeClr val="dk1"/>
              </a:buClr>
              <a:buSzPts val="1800"/>
              <a:buChar char="•"/>
              <a:defRPr/>
            </a:lvl2pPr>
            <a:lvl3pPr marL="1371600" lvl="2" indent="-342900" algn="l">
              <a:lnSpc>
                <a:spcPct val="90000"/>
              </a:lnSpc>
              <a:spcBef>
                <a:spcPts val="375"/>
              </a:spcBef>
              <a:spcAft>
                <a:spcPts val="0"/>
              </a:spcAft>
              <a:buClr>
                <a:schemeClr val="dk1"/>
              </a:buClr>
              <a:buSzPts val="1800"/>
              <a:buChar char="•"/>
              <a:defRPr/>
            </a:lvl3pPr>
            <a:lvl4pPr marL="1828800" lvl="3" indent="-342900" algn="l">
              <a:lnSpc>
                <a:spcPct val="90000"/>
              </a:lnSpc>
              <a:spcBef>
                <a:spcPts val="375"/>
              </a:spcBef>
              <a:spcAft>
                <a:spcPts val="0"/>
              </a:spcAft>
              <a:buClr>
                <a:schemeClr val="dk1"/>
              </a:buClr>
              <a:buSzPts val="1800"/>
              <a:buChar char="•"/>
              <a:defRPr/>
            </a:lvl4pPr>
            <a:lvl5pPr marL="2286000" lvl="4" indent="-342900" algn="l">
              <a:lnSpc>
                <a:spcPct val="90000"/>
              </a:lnSpc>
              <a:spcBef>
                <a:spcPts val="375"/>
              </a:spcBef>
              <a:spcAft>
                <a:spcPts val="0"/>
              </a:spcAft>
              <a:buClr>
                <a:schemeClr val="dk1"/>
              </a:buClr>
              <a:buSzPts val="1800"/>
              <a:buChar char="•"/>
              <a:defRPr/>
            </a:lvl5pPr>
            <a:lvl6pPr marL="2743200" lvl="5" indent="-342900" algn="l">
              <a:lnSpc>
                <a:spcPct val="90000"/>
              </a:lnSpc>
              <a:spcBef>
                <a:spcPts val="375"/>
              </a:spcBef>
              <a:spcAft>
                <a:spcPts val="0"/>
              </a:spcAft>
              <a:buClr>
                <a:schemeClr val="dk1"/>
              </a:buClr>
              <a:buSzPts val="1800"/>
              <a:buChar char="•"/>
              <a:defRPr/>
            </a:lvl6pPr>
            <a:lvl7pPr marL="3200400" lvl="6" indent="-342900" algn="l">
              <a:lnSpc>
                <a:spcPct val="90000"/>
              </a:lnSpc>
              <a:spcBef>
                <a:spcPts val="375"/>
              </a:spcBef>
              <a:spcAft>
                <a:spcPts val="0"/>
              </a:spcAft>
              <a:buClr>
                <a:schemeClr val="dk1"/>
              </a:buClr>
              <a:buSzPts val="1800"/>
              <a:buChar char="•"/>
              <a:defRPr/>
            </a:lvl7pPr>
            <a:lvl8pPr marL="3657600" lvl="7" indent="-342900" algn="l">
              <a:lnSpc>
                <a:spcPct val="90000"/>
              </a:lnSpc>
              <a:spcBef>
                <a:spcPts val="375"/>
              </a:spcBef>
              <a:spcAft>
                <a:spcPts val="0"/>
              </a:spcAft>
              <a:buClr>
                <a:schemeClr val="dk1"/>
              </a:buClr>
              <a:buSzPts val="1800"/>
              <a:buChar char="•"/>
              <a:defRPr/>
            </a:lvl8pPr>
            <a:lvl9pPr marL="4114800" lvl="8" indent="-342900" algn="l">
              <a:lnSpc>
                <a:spcPct val="90000"/>
              </a:lnSpc>
              <a:spcBef>
                <a:spcPts val="375"/>
              </a:spcBef>
              <a:spcAft>
                <a:spcPts val="0"/>
              </a:spcAft>
              <a:buClr>
                <a:schemeClr val="dk1"/>
              </a:buClr>
              <a:buSzPts val="1800"/>
              <a:buChar char="•"/>
              <a:defRPr/>
            </a:lvl9pPr>
          </a:lstStyle>
          <a:p>
            <a:endParaRPr/>
          </a:p>
        </p:txBody>
      </p:sp>
      <p:sp>
        <p:nvSpPr>
          <p:cNvPr id="46" name="Google Shape;46;p23"/>
          <p:cNvSpPr txBox="1">
            <a:spLocks noGrp="1"/>
          </p:cNvSpPr>
          <p:nvPr>
            <p:ph type="dt" idx="10"/>
          </p:nvPr>
        </p:nvSpPr>
        <p:spPr>
          <a:xfrm>
            <a:off x="628650" y="6356351"/>
            <a:ext cx="2057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23"/>
          <p:cNvSpPr txBox="1">
            <a:spLocks noGrp="1"/>
          </p:cNvSpPr>
          <p:nvPr>
            <p:ph type="ftr" idx="11"/>
          </p:nvPr>
        </p:nvSpPr>
        <p:spPr>
          <a:xfrm>
            <a:off x="3028950" y="6356351"/>
            <a:ext cx="30861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23"/>
          <p:cNvSpPr txBox="1">
            <a:spLocks noGrp="1"/>
          </p:cNvSpPr>
          <p:nvPr>
            <p:ph type="sldNum" idx="12"/>
          </p:nvPr>
        </p:nvSpPr>
        <p:spPr>
          <a:xfrm>
            <a:off x="6457950" y="6356351"/>
            <a:ext cx="20574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9"/>
        <p:cNvGrpSpPr/>
        <p:nvPr/>
      </p:nvGrpSpPr>
      <p:grpSpPr>
        <a:xfrm>
          <a:off x="0" y="0"/>
          <a:ext cx="0" cy="0"/>
          <a:chOff x="0" y="0"/>
          <a:chExt cx="0" cy="0"/>
        </a:xfrm>
      </p:grpSpPr>
      <p:sp>
        <p:nvSpPr>
          <p:cNvPr id="50" name="Google Shape;50;p24"/>
          <p:cNvSpPr txBox="1">
            <a:spLocks noGrp="1"/>
          </p:cNvSpPr>
          <p:nvPr>
            <p:ph type="title"/>
          </p:nvPr>
        </p:nvSpPr>
        <p:spPr>
          <a:xfrm>
            <a:off x="628650" y="365126"/>
            <a:ext cx="78867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1" name="Google Shape;51;p24"/>
          <p:cNvSpPr txBox="1">
            <a:spLocks noGrp="1"/>
          </p:cNvSpPr>
          <p:nvPr>
            <p:ph type="dt" idx="10"/>
          </p:nvPr>
        </p:nvSpPr>
        <p:spPr>
          <a:xfrm>
            <a:off x="628650" y="6356351"/>
            <a:ext cx="2057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24"/>
          <p:cNvSpPr txBox="1">
            <a:spLocks noGrp="1"/>
          </p:cNvSpPr>
          <p:nvPr>
            <p:ph type="ftr" idx="11"/>
          </p:nvPr>
        </p:nvSpPr>
        <p:spPr>
          <a:xfrm>
            <a:off x="3028950" y="6356351"/>
            <a:ext cx="30861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24"/>
          <p:cNvSpPr txBox="1">
            <a:spLocks noGrp="1"/>
          </p:cNvSpPr>
          <p:nvPr>
            <p:ph type="sldNum" idx="12"/>
          </p:nvPr>
        </p:nvSpPr>
        <p:spPr>
          <a:xfrm>
            <a:off x="6457950" y="6356351"/>
            <a:ext cx="20574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4"/>
        <p:cNvGrpSpPr/>
        <p:nvPr/>
      </p:nvGrpSpPr>
      <p:grpSpPr>
        <a:xfrm>
          <a:off x="0" y="0"/>
          <a:ext cx="0" cy="0"/>
          <a:chOff x="0" y="0"/>
          <a:chExt cx="0" cy="0"/>
        </a:xfrm>
      </p:grpSpPr>
      <p:sp>
        <p:nvSpPr>
          <p:cNvPr id="55" name="Google Shape;55;p25"/>
          <p:cNvSpPr txBox="1">
            <a:spLocks noGrp="1"/>
          </p:cNvSpPr>
          <p:nvPr>
            <p:ph type="dt" idx="10"/>
          </p:nvPr>
        </p:nvSpPr>
        <p:spPr>
          <a:xfrm>
            <a:off x="628650" y="6356351"/>
            <a:ext cx="2057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25"/>
          <p:cNvSpPr txBox="1">
            <a:spLocks noGrp="1"/>
          </p:cNvSpPr>
          <p:nvPr>
            <p:ph type="ftr" idx="11"/>
          </p:nvPr>
        </p:nvSpPr>
        <p:spPr>
          <a:xfrm>
            <a:off x="3028950" y="6356351"/>
            <a:ext cx="30861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7" name="Google Shape;57;p25"/>
          <p:cNvSpPr txBox="1">
            <a:spLocks noGrp="1"/>
          </p:cNvSpPr>
          <p:nvPr>
            <p:ph type="sldNum" idx="12"/>
          </p:nvPr>
        </p:nvSpPr>
        <p:spPr>
          <a:xfrm>
            <a:off x="6457950" y="6356351"/>
            <a:ext cx="20574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8"/>
        <p:cNvGrpSpPr/>
        <p:nvPr/>
      </p:nvGrpSpPr>
      <p:grpSpPr>
        <a:xfrm>
          <a:off x="0" y="0"/>
          <a:ext cx="0" cy="0"/>
          <a:chOff x="0" y="0"/>
          <a:chExt cx="0" cy="0"/>
        </a:xfrm>
      </p:grpSpPr>
      <p:sp>
        <p:nvSpPr>
          <p:cNvPr id="59" name="Google Shape;59;p26"/>
          <p:cNvSpPr txBox="1">
            <a:spLocks noGrp="1"/>
          </p:cNvSpPr>
          <p:nvPr>
            <p:ph type="title"/>
          </p:nvPr>
        </p:nvSpPr>
        <p:spPr>
          <a:xfrm>
            <a:off x="629841" y="457200"/>
            <a:ext cx="2949178"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2400"/>
              <a:buFont typeface="Play"/>
              <a:buNone/>
              <a:defRPr sz="24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0" name="Google Shape;60;p26"/>
          <p:cNvSpPr txBox="1">
            <a:spLocks noGrp="1"/>
          </p:cNvSpPr>
          <p:nvPr>
            <p:ph type="body" idx="1"/>
          </p:nvPr>
        </p:nvSpPr>
        <p:spPr>
          <a:xfrm>
            <a:off x="3887391" y="987426"/>
            <a:ext cx="4629150" cy="4873625"/>
          </a:xfrm>
          <a:prstGeom prst="rect">
            <a:avLst/>
          </a:prstGeom>
          <a:noFill/>
          <a:ln>
            <a:noFill/>
          </a:ln>
        </p:spPr>
        <p:txBody>
          <a:bodyPr spcFirstLastPara="1" wrap="square" lIns="91425" tIns="45700" rIns="91425" bIns="45700" anchor="t" anchorCtr="0">
            <a:normAutofit/>
          </a:bodyPr>
          <a:lstStyle>
            <a:lvl1pPr marL="457200" lvl="0" indent="-381000" algn="l">
              <a:lnSpc>
                <a:spcPct val="90000"/>
              </a:lnSpc>
              <a:spcBef>
                <a:spcPts val="750"/>
              </a:spcBef>
              <a:spcAft>
                <a:spcPts val="0"/>
              </a:spcAft>
              <a:buClr>
                <a:schemeClr val="dk1"/>
              </a:buClr>
              <a:buSzPts val="2400"/>
              <a:buChar char="•"/>
              <a:defRPr sz="2400"/>
            </a:lvl1pPr>
            <a:lvl2pPr marL="914400" lvl="1" indent="-361950" algn="l">
              <a:lnSpc>
                <a:spcPct val="90000"/>
              </a:lnSpc>
              <a:spcBef>
                <a:spcPts val="375"/>
              </a:spcBef>
              <a:spcAft>
                <a:spcPts val="0"/>
              </a:spcAft>
              <a:buClr>
                <a:schemeClr val="dk1"/>
              </a:buClr>
              <a:buSzPts val="2100"/>
              <a:buChar char="•"/>
              <a:defRPr sz="2100"/>
            </a:lvl2pPr>
            <a:lvl3pPr marL="1371600" lvl="2" indent="-342900" algn="l">
              <a:lnSpc>
                <a:spcPct val="90000"/>
              </a:lnSpc>
              <a:spcBef>
                <a:spcPts val="375"/>
              </a:spcBef>
              <a:spcAft>
                <a:spcPts val="0"/>
              </a:spcAft>
              <a:buClr>
                <a:schemeClr val="dk1"/>
              </a:buClr>
              <a:buSzPts val="1800"/>
              <a:buChar char="•"/>
              <a:defRPr sz="1800"/>
            </a:lvl3pPr>
            <a:lvl4pPr marL="1828800" lvl="3" indent="-323850" algn="l">
              <a:lnSpc>
                <a:spcPct val="90000"/>
              </a:lnSpc>
              <a:spcBef>
                <a:spcPts val="375"/>
              </a:spcBef>
              <a:spcAft>
                <a:spcPts val="0"/>
              </a:spcAft>
              <a:buClr>
                <a:schemeClr val="dk1"/>
              </a:buClr>
              <a:buSzPts val="1500"/>
              <a:buChar char="•"/>
              <a:defRPr sz="1500"/>
            </a:lvl4pPr>
            <a:lvl5pPr marL="2286000" lvl="4" indent="-323850" algn="l">
              <a:lnSpc>
                <a:spcPct val="90000"/>
              </a:lnSpc>
              <a:spcBef>
                <a:spcPts val="375"/>
              </a:spcBef>
              <a:spcAft>
                <a:spcPts val="0"/>
              </a:spcAft>
              <a:buClr>
                <a:schemeClr val="dk1"/>
              </a:buClr>
              <a:buSzPts val="1500"/>
              <a:buChar char="•"/>
              <a:defRPr sz="1500"/>
            </a:lvl5pPr>
            <a:lvl6pPr marL="2743200" lvl="5" indent="-323850" algn="l">
              <a:lnSpc>
                <a:spcPct val="90000"/>
              </a:lnSpc>
              <a:spcBef>
                <a:spcPts val="375"/>
              </a:spcBef>
              <a:spcAft>
                <a:spcPts val="0"/>
              </a:spcAft>
              <a:buClr>
                <a:schemeClr val="dk1"/>
              </a:buClr>
              <a:buSzPts val="1500"/>
              <a:buChar char="•"/>
              <a:defRPr sz="1500"/>
            </a:lvl6pPr>
            <a:lvl7pPr marL="3200400" lvl="6" indent="-323850" algn="l">
              <a:lnSpc>
                <a:spcPct val="90000"/>
              </a:lnSpc>
              <a:spcBef>
                <a:spcPts val="375"/>
              </a:spcBef>
              <a:spcAft>
                <a:spcPts val="0"/>
              </a:spcAft>
              <a:buClr>
                <a:schemeClr val="dk1"/>
              </a:buClr>
              <a:buSzPts val="1500"/>
              <a:buChar char="•"/>
              <a:defRPr sz="1500"/>
            </a:lvl7pPr>
            <a:lvl8pPr marL="3657600" lvl="7" indent="-323850" algn="l">
              <a:lnSpc>
                <a:spcPct val="90000"/>
              </a:lnSpc>
              <a:spcBef>
                <a:spcPts val="375"/>
              </a:spcBef>
              <a:spcAft>
                <a:spcPts val="0"/>
              </a:spcAft>
              <a:buClr>
                <a:schemeClr val="dk1"/>
              </a:buClr>
              <a:buSzPts val="1500"/>
              <a:buChar char="•"/>
              <a:defRPr sz="1500"/>
            </a:lvl8pPr>
            <a:lvl9pPr marL="4114800" lvl="8" indent="-323850" algn="l">
              <a:lnSpc>
                <a:spcPct val="90000"/>
              </a:lnSpc>
              <a:spcBef>
                <a:spcPts val="375"/>
              </a:spcBef>
              <a:spcAft>
                <a:spcPts val="0"/>
              </a:spcAft>
              <a:buClr>
                <a:schemeClr val="dk1"/>
              </a:buClr>
              <a:buSzPts val="1500"/>
              <a:buChar char="•"/>
              <a:defRPr sz="1500"/>
            </a:lvl9pPr>
          </a:lstStyle>
          <a:p>
            <a:endParaRPr/>
          </a:p>
        </p:txBody>
      </p:sp>
      <p:sp>
        <p:nvSpPr>
          <p:cNvPr id="61" name="Google Shape;61;p26"/>
          <p:cNvSpPr txBox="1">
            <a:spLocks noGrp="1"/>
          </p:cNvSpPr>
          <p:nvPr>
            <p:ph type="body" idx="2"/>
          </p:nvPr>
        </p:nvSpPr>
        <p:spPr>
          <a:xfrm>
            <a:off x="629841" y="2057400"/>
            <a:ext cx="2949178"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750"/>
              </a:spcBef>
              <a:spcAft>
                <a:spcPts val="0"/>
              </a:spcAft>
              <a:buClr>
                <a:schemeClr val="dk1"/>
              </a:buClr>
              <a:buSzPts val="1200"/>
              <a:buNone/>
              <a:defRPr sz="1200"/>
            </a:lvl1pPr>
            <a:lvl2pPr marL="914400" lvl="1" indent="-228600" algn="l">
              <a:lnSpc>
                <a:spcPct val="90000"/>
              </a:lnSpc>
              <a:spcBef>
                <a:spcPts val="375"/>
              </a:spcBef>
              <a:spcAft>
                <a:spcPts val="0"/>
              </a:spcAft>
              <a:buClr>
                <a:schemeClr val="dk1"/>
              </a:buClr>
              <a:buSzPts val="1050"/>
              <a:buNone/>
              <a:defRPr sz="1050"/>
            </a:lvl2pPr>
            <a:lvl3pPr marL="1371600" lvl="2" indent="-228600" algn="l">
              <a:lnSpc>
                <a:spcPct val="90000"/>
              </a:lnSpc>
              <a:spcBef>
                <a:spcPts val="375"/>
              </a:spcBef>
              <a:spcAft>
                <a:spcPts val="0"/>
              </a:spcAft>
              <a:buClr>
                <a:schemeClr val="dk1"/>
              </a:buClr>
              <a:buSzPts val="900"/>
              <a:buNone/>
              <a:defRPr sz="900"/>
            </a:lvl3pPr>
            <a:lvl4pPr marL="1828800" lvl="3" indent="-228600" algn="l">
              <a:lnSpc>
                <a:spcPct val="90000"/>
              </a:lnSpc>
              <a:spcBef>
                <a:spcPts val="375"/>
              </a:spcBef>
              <a:spcAft>
                <a:spcPts val="0"/>
              </a:spcAft>
              <a:buClr>
                <a:schemeClr val="dk1"/>
              </a:buClr>
              <a:buSzPts val="750"/>
              <a:buNone/>
              <a:defRPr sz="750"/>
            </a:lvl4pPr>
            <a:lvl5pPr marL="2286000" lvl="4" indent="-228600" algn="l">
              <a:lnSpc>
                <a:spcPct val="90000"/>
              </a:lnSpc>
              <a:spcBef>
                <a:spcPts val="375"/>
              </a:spcBef>
              <a:spcAft>
                <a:spcPts val="0"/>
              </a:spcAft>
              <a:buClr>
                <a:schemeClr val="dk1"/>
              </a:buClr>
              <a:buSzPts val="750"/>
              <a:buNone/>
              <a:defRPr sz="750"/>
            </a:lvl5pPr>
            <a:lvl6pPr marL="2743200" lvl="5" indent="-228600" algn="l">
              <a:lnSpc>
                <a:spcPct val="90000"/>
              </a:lnSpc>
              <a:spcBef>
                <a:spcPts val="375"/>
              </a:spcBef>
              <a:spcAft>
                <a:spcPts val="0"/>
              </a:spcAft>
              <a:buClr>
                <a:schemeClr val="dk1"/>
              </a:buClr>
              <a:buSzPts val="750"/>
              <a:buNone/>
              <a:defRPr sz="750"/>
            </a:lvl6pPr>
            <a:lvl7pPr marL="3200400" lvl="6" indent="-228600" algn="l">
              <a:lnSpc>
                <a:spcPct val="90000"/>
              </a:lnSpc>
              <a:spcBef>
                <a:spcPts val="375"/>
              </a:spcBef>
              <a:spcAft>
                <a:spcPts val="0"/>
              </a:spcAft>
              <a:buClr>
                <a:schemeClr val="dk1"/>
              </a:buClr>
              <a:buSzPts val="750"/>
              <a:buNone/>
              <a:defRPr sz="750"/>
            </a:lvl7pPr>
            <a:lvl8pPr marL="3657600" lvl="7" indent="-228600" algn="l">
              <a:lnSpc>
                <a:spcPct val="90000"/>
              </a:lnSpc>
              <a:spcBef>
                <a:spcPts val="375"/>
              </a:spcBef>
              <a:spcAft>
                <a:spcPts val="0"/>
              </a:spcAft>
              <a:buClr>
                <a:schemeClr val="dk1"/>
              </a:buClr>
              <a:buSzPts val="750"/>
              <a:buNone/>
              <a:defRPr sz="750"/>
            </a:lvl8pPr>
            <a:lvl9pPr marL="4114800" lvl="8" indent="-228600" algn="l">
              <a:lnSpc>
                <a:spcPct val="90000"/>
              </a:lnSpc>
              <a:spcBef>
                <a:spcPts val="375"/>
              </a:spcBef>
              <a:spcAft>
                <a:spcPts val="0"/>
              </a:spcAft>
              <a:buClr>
                <a:schemeClr val="dk1"/>
              </a:buClr>
              <a:buSzPts val="750"/>
              <a:buNone/>
              <a:defRPr sz="750"/>
            </a:lvl9pPr>
          </a:lstStyle>
          <a:p>
            <a:endParaRPr/>
          </a:p>
        </p:txBody>
      </p:sp>
      <p:sp>
        <p:nvSpPr>
          <p:cNvPr id="62" name="Google Shape;62;p26"/>
          <p:cNvSpPr txBox="1">
            <a:spLocks noGrp="1"/>
          </p:cNvSpPr>
          <p:nvPr>
            <p:ph type="dt" idx="10"/>
          </p:nvPr>
        </p:nvSpPr>
        <p:spPr>
          <a:xfrm>
            <a:off x="628650" y="6356351"/>
            <a:ext cx="2057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3" name="Google Shape;63;p26"/>
          <p:cNvSpPr txBox="1">
            <a:spLocks noGrp="1"/>
          </p:cNvSpPr>
          <p:nvPr>
            <p:ph type="ftr" idx="11"/>
          </p:nvPr>
        </p:nvSpPr>
        <p:spPr>
          <a:xfrm>
            <a:off x="3028950" y="6356351"/>
            <a:ext cx="30861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4" name="Google Shape;64;p26"/>
          <p:cNvSpPr txBox="1">
            <a:spLocks noGrp="1"/>
          </p:cNvSpPr>
          <p:nvPr>
            <p:ph type="sldNum" idx="12"/>
          </p:nvPr>
        </p:nvSpPr>
        <p:spPr>
          <a:xfrm>
            <a:off x="6457950" y="6356351"/>
            <a:ext cx="20574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5"/>
        <p:cNvGrpSpPr/>
        <p:nvPr/>
      </p:nvGrpSpPr>
      <p:grpSpPr>
        <a:xfrm>
          <a:off x="0" y="0"/>
          <a:ext cx="0" cy="0"/>
          <a:chOff x="0" y="0"/>
          <a:chExt cx="0" cy="0"/>
        </a:xfrm>
      </p:grpSpPr>
      <p:sp>
        <p:nvSpPr>
          <p:cNvPr id="66" name="Google Shape;66;p27"/>
          <p:cNvSpPr txBox="1">
            <a:spLocks noGrp="1"/>
          </p:cNvSpPr>
          <p:nvPr>
            <p:ph type="title"/>
          </p:nvPr>
        </p:nvSpPr>
        <p:spPr>
          <a:xfrm>
            <a:off x="629841" y="457200"/>
            <a:ext cx="2949178"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2400"/>
              <a:buFont typeface="Play"/>
              <a:buNone/>
              <a:defRPr sz="24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7" name="Google Shape;67;p27"/>
          <p:cNvSpPr>
            <a:spLocks noGrp="1"/>
          </p:cNvSpPr>
          <p:nvPr>
            <p:ph type="pic" idx="2"/>
          </p:nvPr>
        </p:nvSpPr>
        <p:spPr>
          <a:xfrm>
            <a:off x="3887391" y="987426"/>
            <a:ext cx="4629150" cy="4873625"/>
          </a:xfrm>
          <a:prstGeom prst="rect">
            <a:avLst/>
          </a:prstGeom>
          <a:noFill/>
          <a:ln>
            <a:noFill/>
          </a:ln>
        </p:spPr>
      </p:sp>
      <p:sp>
        <p:nvSpPr>
          <p:cNvPr id="68" name="Google Shape;68;p27"/>
          <p:cNvSpPr txBox="1">
            <a:spLocks noGrp="1"/>
          </p:cNvSpPr>
          <p:nvPr>
            <p:ph type="body" idx="1"/>
          </p:nvPr>
        </p:nvSpPr>
        <p:spPr>
          <a:xfrm>
            <a:off x="629841" y="2057400"/>
            <a:ext cx="2949178"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750"/>
              </a:spcBef>
              <a:spcAft>
                <a:spcPts val="0"/>
              </a:spcAft>
              <a:buClr>
                <a:schemeClr val="dk1"/>
              </a:buClr>
              <a:buSzPts val="1200"/>
              <a:buNone/>
              <a:defRPr sz="1200"/>
            </a:lvl1pPr>
            <a:lvl2pPr marL="914400" lvl="1" indent="-228600" algn="l">
              <a:lnSpc>
                <a:spcPct val="90000"/>
              </a:lnSpc>
              <a:spcBef>
                <a:spcPts val="375"/>
              </a:spcBef>
              <a:spcAft>
                <a:spcPts val="0"/>
              </a:spcAft>
              <a:buClr>
                <a:schemeClr val="dk1"/>
              </a:buClr>
              <a:buSzPts val="1050"/>
              <a:buNone/>
              <a:defRPr sz="1050"/>
            </a:lvl2pPr>
            <a:lvl3pPr marL="1371600" lvl="2" indent="-228600" algn="l">
              <a:lnSpc>
                <a:spcPct val="90000"/>
              </a:lnSpc>
              <a:spcBef>
                <a:spcPts val="375"/>
              </a:spcBef>
              <a:spcAft>
                <a:spcPts val="0"/>
              </a:spcAft>
              <a:buClr>
                <a:schemeClr val="dk1"/>
              </a:buClr>
              <a:buSzPts val="900"/>
              <a:buNone/>
              <a:defRPr sz="900"/>
            </a:lvl3pPr>
            <a:lvl4pPr marL="1828800" lvl="3" indent="-228600" algn="l">
              <a:lnSpc>
                <a:spcPct val="90000"/>
              </a:lnSpc>
              <a:spcBef>
                <a:spcPts val="375"/>
              </a:spcBef>
              <a:spcAft>
                <a:spcPts val="0"/>
              </a:spcAft>
              <a:buClr>
                <a:schemeClr val="dk1"/>
              </a:buClr>
              <a:buSzPts val="750"/>
              <a:buNone/>
              <a:defRPr sz="750"/>
            </a:lvl4pPr>
            <a:lvl5pPr marL="2286000" lvl="4" indent="-228600" algn="l">
              <a:lnSpc>
                <a:spcPct val="90000"/>
              </a:lnSpc>
              <a:spcBef>
                <a:spcPts val="375"/>
              </a:spcBef>
              <a:spcAft>
                <a:spcPts val="0"/>
              </a:spcAft>
              <a:buClr>
                <a:schemeClr val="dk1"/>
              </a:buClr>
              <a:buSzPts val="750"/>
              <a:buNone/>
              <a:defRPr sz="750"/>
            </a:lvl5pPr>
            <a:lvl6pPr marL="2743200" lvl="5" indent="-228600" algn="l">
              <a:lnSpc>
                <a:spcPct val="90000"/>
              </a:lnSpc>
              <a:spcBef>
                <a:spcPts val="375"/>
              </a:spcBef>
              <a:spcAft>
                <a:spcPts val="0"/>
              </a:spcAft>
              <a:buClr>
                <a:schemeClr val="dk1"/>
              </a:buClr>
              <a:buSzPts val="750"/>
              <a:buNone/>
              <a:defRPr sz="750"/>
            </a:lvl6pPr>
            <a:lvl7pPr marL="3200400" lvl="6" indent="-228600" algn="l">
              <a:lnSpc>
                <a:spcPct val="90000"/>
              </a:lnSpc>
              <a:spcBef>
                <a:spcPts val="375"/>
              </a:spcBef>
              <a:spcAft>
                <a:spcPts val="0"/>
              </a:spcAft>
              <a:buClr>
                <a:schemeClr val="dk1"/>
              </a:buClr>
              <a:buSzPts val="750"/>
              <a:buNone/>
              <a:defRPr sz="750"/>
            </a:lvl7pPr>
            <a:lvl8pPr marL="3657600" lvl="7" indent="-228600" algn="l">
              <a:lnSpc>
                <a:spcPct val="90000"/>
              </a:lnSpc>
              <a:spcBef>
                <a:spcPts val="375"/>
              </a:spcBef>
              <a:spcAft>
                <a:spcPts val="0"/>
              </a:spcAft>
              <a:buClr>
                <a:schemeClr val="dk1"/>
              </a:buClr>
              <a:buSzPts val="750"/>
              <a:buNone/>
              <a:defRPr sz="750"/>
            </a:lvl8pPr>
            <a:lvl9pPr marL="4114800" lvl="8" indent="-228600" algn="l">
              <a:lnSpc>
                <a:spcPct val="90000"/>
              </a:lnSpc>
              <a:spcBef>
                <a:spcPts val="375"/>
              </a:spcBef>
              <a:spcAft>
                <a:spcPts val="0"/>
              </a:spcAft>
              <a:buClr>
                <a:schemeClr val="dk1"/>
              </a:buClr>
              <a:buSzPts val="750"/>
              <a:buNone/>
              <a:defRPr sz="750"/>
            </a:lvl9pPr>
          </a:lstStyle>
          <a:p>
            <a:endParaRPr/>
          </a:p>
        </p:txBody>
      </p:sp>
      <p:sp>
        <p:nvSpPr>
          <p:cNvPr id="69" name="Google Shape;69;p27"/>
          <p:cNvSpPr txBox="1">
            <a:spLocks noGrp="1"/>
          </p:cNvSpPr>
          <p:nvPr>
            <p:ph type="dt" idx="10"/>
          </p:nvPr>
        </p:nvSpPr>
        <p:spPr>
          <a:xfrm>
            <a:off x="628650" y="6356351"/>
            <a:ext cx="2057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27"/>
          <p:cNvSpPr txBox="1">
            <a:spLocks noGrp="1"/>
          </p:cNvSpPr>
          <p:nvPr>
            <p:ph type="ftr" idx="11"/>
          </p:nvPr>
        </p:nvSpPr>
        <p:spPr>
          <a:xfrm>
            <a:off x="3028950" y="6356351"/>
            <a:ext cx="30861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1" name="Google Shape;71;p27"/>
          <p:cNvSpPr txBox="1">
            <a:spLocks noGrp="1"/>
          </p:cNvSpPr>
          <p:nvPr>
            <p:ph type="sldNum" idx="12"/>
          </p:nvPr>
        </p:nvSpPr>
        <p:spPr>
          <a:xfrm>
            <a:off x="6457950" y="6356351"/>
            <a:ext cx="20574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72"/>
        <p:cNvGrpSpPr/>
        <p:nvPr/>
      </p:nvGrpSpPr>
      <p:grpSpPr>
        <a:xfrm>
          <a:off x="0" y="0"/>
          <a:ext cx="0" cy="0"/>
          <a:chOff x="0" y="0"/>
          <a:chExt cx="0" cy="0"/>
        </a:xfrm>
      </p:grpSpPr>
      <p:sp>
        <p:nvSpPr>
          <p:cNvPr id="73" name="Google Shape;73;p28"/>
          <p:cNvSpPr txBox="1">
            <a:spLocks noGrp="1"/>
          </p:cNvSpPr>
          <p:nvPr>
            <p:ph type="title"/>
          </p:nvPr>
        </p:nvSpPr>
        <p:spPr>
          <a:xfrm>
            <a:off x="628650" y="365126"/>
            <a:ext cx="78867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4" name="Google Shape;74;p28"/>
          <p:cNvSpPr txBox="1">
            <a:spLocks noGrp="1"/>
          </p:cNvSpPr>
          <p:nvPr>
            <p:ph type="body" idx="1"/>
          </p:nvPr>
        </p:nvSpPr>
        <p:spPr>
          <a:xfrm rot="5400000">
            <a:off x="2396331" y="57944"/>
            <a:ext cx="4351338" cy="78867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750"/>
              </a:spcBef>
              <a:spcAft>
                <a:spcPts val="0"/>
              </a:spcAft>
              <a:buClr>
                <a:schemeClr val="dk1"/>
              </a:buClr>
              <a:buSzPts val="1800"/>
              <a:buChar char="•"/>
              <a:defRPr/>
            </a:lvl1pPr>
            <a:lvl2pPr marL="914400" lvl="1" indent="-342900" algn="l">
              <a:lnSpc>
                <a:spcPct val="90000"/>
              </a:lnSpc>
              <a:spcBef>
                <a:spcPts val="375"/>
              </a:spcBef>
              <a:spcAft>
                <a:spcPts val="0"/>
              </a:spcAft>
              <a:buClr>
                <a:schemeClr val="dk1"/>
              </a:buClr>
              <a:buSzPts val="1800"/>
              <a:buChar char="•"/>
              <a:defRPr/>
            </a:lvl2pPr>
            <a:lvl3pPr marL="1371600" lvl="2" indent="-342900" algn="l">
              <a:lnSpc>
                <a:spcPct val="90000"/>
              </a:lnSpc>
              <a:spcBef>
                <a:spcPts val="375"/>
              </a:spcBef>
              <a:spcAft>
                <a:spcPts val="0"/>
              </a:spcAft>
              <a:buClr>
                <a:schemeClr val="dk1"/>
              </a:buClr>
              <a:buSzPts val="1800"/>
              <a:buChar char="•"/>
              <a:defRPr/>
            </a:lvl3pPr>
            <a:lvl4pPr marL="1828800" lvl="3" indent="-342900" algn="l">
              <a:lnSpc>
                <a:spcPct val="90000"/>
              </a:lnSpc>
              <a:spcBef>
                <a:spcPts val="375"/>
              </a:spcBef>
              <a:spcAft>
                <a:spcPts val="0"/>
              </a:spcAft>
              <a:buClr>
                <a:schemeClr val="dk1"/>
              </a:buClr>
              <a:buSzPts val="1800"/>
              <a:buChar char="•"/>
              <a:defRPr/>
            </a:lvl4pPr>
            <a:lvl5pPr marL="2286000" lvl="4" indent="-342900" algn="l">
              <a:lnSpc>
                <a:spcPct val="90000"/>
              </a:lnSpc>
              <a:spcBef>
                <a:spcPts val="375"/>
              </a:spcBef>
              <a:spcAft>
                <a:spcPts val="0"/>
              </a:spcAft>
              <a:buClr>
                <a:schemeClr val="dk1"/>
              </a:buClr>
              <a:buSzPts val="1800"/>
              <a:buChar char="•"/>
              <a:defRPr/>
            </a:lvl5pPr>
            <a:lvl6pPr marL="2743200" lvl="5" indent="-342900" algn="l">
              <a:lnSpc>
                <a:spcPct val="90000"/>
              </a:lnSpc>
              <a:spcBef>
                <a:spcPts val="375"/>
              </a:spcBef>
              <a:spcAft>
                <a:spcPts val="0"/>
              </a:spcAft>
              <a:buClr>
                <a:schemeClr val="dk1"/>
              </a:buClr>
              <a:buSzPts val="1800"/>
              <a:buChar char="•"/>
              <a:defRPr/>
            </a:lvl6pPr>
            <a:lvl7pPr marL="3200400" lvl="6" indent="-342900" algn="l">
              <a:lnSpc>
                <a:spcPct val="90000"/>
              </a:lnSpc>
              <a:spcBef>
                <a:spcPts val="375"/>
              </a:spcBef>
              <a:spcAft>
                <a:spcPts val="0"/>
              </a:spcAft>
              <a:buClr>
                <a:schemeClr val="dk1"/>
              </a:buClr>
              <a:buSzPts val="1800"/>
              <a:buChar char="•"/>
              <a:defRPr/>
            </a:lvl7pPr>
            <a:lvl8pPr marL="3657600" lvl="7" indent="-342900" algn="l">
              <a:lnSpc>
                <a:spcPct val="90000"/>
              </a:lnSpc>
              <a:spcBef>
                <a:spcPts val="375"/>
              </a:spcBef>
              <a:spcAft>
                <a:spcPts val="0"/>
              </a:spcAft>
              <a:buClr>
                <a:schemeClr val="dk1"/>
              </a:buClr>
              <a:buSzPts val="1800"/>
              <a:buChar char="•"/>
              <a:defRPr/>
            </a:lvl8pPr>
            <a:lvl9pPr marL="4114800" lvl="8" indent="-342900" algn="l">
              <a:lnSpc>
                <a:spcPct val="90000"/>
              </a:lnSpc>
              <a:spcBef>
                <a:spcPts val="375"/>
              </a:spcBef>
              <a:spcAft>
                <a:spcPts val="0"/>
              </a:spcAft>
              <a:buClr>
                <a:schemeClr val="dk1"/>
              </a:buClr>
              <a:buSzPts val="1800"/>
              <a:buChar char="•"/>
              <a:defRPr/>
            </a:lvl9pPr>
          </a:lstStyle>
          <a:p>
            <a:endParaRPr/>
          </a:p>
        </p:txBody>
      </p:sp>
      <p:sp>
        <p:nvSpPr>
          <p:cNvPr id="75" name="Google Shape;75;p28"/>
          <p:cNvSpPr txBox="1">
            <a:spLocks noGrp="1"/>
          </p:cNvSpPr>
          <p:nvPr>
            <p:ph type="dt" idx="10"/>
          </p:nvPr>
        </p:nvSpPr>
        <p:spPr>
          <a:xfrm>
            <a:off x="628650" y="6356351"/>
            <a:ext cx="2057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6" name="Google Shape;76;p28"/>
          <p:cNvSpPr txBox="1">
            <a:spLocks noGrp="1"/>
          </p:cNvSpPr>
          <p:nvPr>
            <p:ph type="ftr" idx="11"/>
          </p:nvPr>
        </p:nvSpPr>
        <p:spPr>
          <a:xfrm>
            <a:off x="3028950" y="6356351"/>
            <a:ext cx="30861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28"/>
          <p:cNvSpPr txBox="1">
            <a:spLocks noGrp="1"/>
          </p:cNvSpPr>
          <p:nvPr>
            <p:ph type="sldNum" idx="12"/>
          </p:nvPr>
        </p:nvSpPr>
        <p:spPr>
          <a:xfrm>
            <a:off x="6457950" y="6356351"/>
            <a:ext cx="20574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8"/>
        <p:cNvGrpSpPr/>
        <p:nvPr/>
      </p:nvGrpSpPr>
      <p:grpSpPr>
        <a:xfrm>
          <a:off x="0" y="0"/>
          <a:ext cx="0" cy="0"/>
          <a:chOff x="0" y="0"/>
          <a:chExt cx="0" cy="0"/>
        </a:xfrm>
      </p:grpSpPr>
      <p:sp>
        <p:nvSpPr>
          <p:cNvPr id="79" name="Google Shape;79;p29"/>
          <p:cNvSpPr txBox="1">
            <a:spLocks noGrp="1"/>
          </p:cNvSpPr>
          <p:nvPr>
            <p:ph type="title"/>
          </p:nvPr>
        </p:nvSpPr>
        <p:spPr>
          <a:xfrm rot="5400000">
            <a:off x="4623594" y="2285207"/>
            <a:ext cx="5811838" cy="1971675"/>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0" name="Google Shape;80;p29"/>
          <p:cNvSpPr txBox="1">
            <a:spLocks noGrp="1"/>
          </p:cNvSpPr>
          <p:nvPr>
            <p:ph type="body" idx="1"/>
          </p:nvPr>
        </p:nvSpPr>
        <p:spPr>
          <a:xfrm rot="5400000">
            <a:off x="623094" y="370681"/>
            <a:ext cx="5811838" cy="5800725"/>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750"/>
              </a:spcBef>
              <a:spcAft>
                <a:spcPts val="0"/>
              </a:spcAft>
              <a:buClr>
                <a:schemeClr val="dk1"/>
              </a:buClr>
              <a:buSzPts val="1800"/>
              <a:buChar char="•"/>
              <a:defRPr/>
            </a:lvl1pPr>
            <a:lvl2pPr marL="914400" lvl="1" indent="-342900" algn="l">
              <a:lnSpc>
                <a:spcPct val="90000"/>
              </a:lnSpc>
              <a:spcBef>
                <a:spcPts val="375"/>
              </a:spcBef>
              <a:spcAft>
                <a:spcPts val="0"/>
              </a:spcAft>
              <a:buClr>
                <a:schemeClr val="dk1"/>
              </a:buClr>
              <a:buSzPts val="1800"/>
              <a:buChar char="•"/>
              <a:defRPr/>
            </a:lvl2pPr>
            <a:lvl3pPr marL="1371600" lvl="2" indent="-342900" algn="l">
              <a:lnSpc>
                <a:spcPct val="90000"/>
              </a:lnSpc>
              <a:spcBef>
                <a:spcPts val="375"/>
              </a:spcBef>
              <a:spcAft>
                <a:spcPts val="0"/>
              </a:spcAft>
              <a:buClr>
                <a:schemeClr val="dk1"/>
              </a:buClr>
              <a:buSzPts val="1800"/>
              <a:buChar char="•"/>
              <a:defRPr/>
            </a:lvl3pPr>
            <a:lvl4pPr marL="1828800" lvl="3" indent="-342900" algn="l">
              <a:lnSpc>
                <a:spcPct val="90000"/>
              </a:lnSpc>
              <a:spcBef>
                <a:spcPts val="375"/>
              </a:spcBef>
              <a:spcAft>
                <a:spcPts val="0"/>
              </a:spcAft>
              <a:buClr>
                <a:schemeClr val="dk1"/>
              </a:buClr>
              <a:buSzPts val="1800"/>
              <a:buChar char="•"/>
              <a:defRPr/>
            </a:lvl4pPr>
            <a:lvl5pPr marL="2286000" lvl="4" indent="-342900" algn="l">
              <a:lnSpc>
                <a:spcPct val="90000"/>
              </a:lnSpc>
              <a:spcBef>
                <a:spcPts val="375"/>
              </a:spcBef>
              <a:spcAft>
                <a:spcPts val="0"/>
              </a:spcAft>
              <a:buClr>
                <a:schemeClr val="dk1"/>
              </a:buClr>
              <a:buSzPts val="1800"/>
              <a:buChar char="•"/>
              <a:defRPr/>
            </a:lvl5pPr>
            <a:lvl6pPr marL="2743200" lvl="5" indent="-342900" algn="l">
              <a:lnSpc>
                <a:spcPct val="90000"/>
              </a:lnSpc>
              <a:spcBef>
                <a:spcPts val="375"/>
              </a:spcBef>
              <a:spcAft>
                <a:spcPts val="0"/>
              </a:spcAft>
              <a:buClr>
                <a:schemeClr val="dk1"/>
              </a:buClr>
              <a:buSzPts val="1800"/>
              <a:buChar char="•"/>
              <a:defRPr/>
            </a:lvl6pPr>
            <a:lvl7pPr marL="3200400" lvl="6" indent="-342900" algn="l">
              <a:lnSpc>
                <a:spcPct val="90000"/>
              </a:lnSpc>
              <a:spcBef>
                <a:spcPts val="375"/>
              </a:spcBef>
              <a:spcAft>
                <a:spcPts val="0"/>
              </a:spcAft>
              <a:buClr>
                <a:schemeClr val="dk1"/>
              </a:buClr>
              <a:buSzPts val="1800"/>
              <a:buChar char="•"/>
              <a:defRPr/>
            </a:lvl7pPr>
            <a:lvl8pPr marL="3657600" lvl="7" indent="-342900" algn="l">
              <a:lnSpc>
                <a:spcPct val="90000"/>
              </a:lnSpc>
              <a:spcBef>
                <a:spcPts val="375"/>
              </a:spcBef>
              <a:spcAft>
                <a:spcPts val="0"/>
              </a:spcAft>
              <a:buClr>
                <a:schemeClr val="dk1"/>
              </a:buClr>
              <a:buSzPts val="1800"/>
              <a:buChar char="•"/>
              <a:defRPr/>
            </a:lvl8pPr>
            <a:lvl9pPr marL="4114800" lvl="8" indent="-342900" algn="l">
              <a:lnSpc>
                <a:spcPct val="90000"/>
              </a:lnSpc>
              <a:spcBef>
                <a:spcPts val="375"/>
              </a:spcBef>
              <a:spcAft>
                <a:spcPts val="0"/>
              </a:spcAft>
              <a:buClr>
                <a:schemeClr val="dk1"/>
              </a:buClr>
              <a:buSzPts val="1800"/>
              <a:buChar char="•"/>
              <a:defRPr/>
            </a:lvl9pPr>
          </a:lstStyle>
          <a:p>
            <a:endParaRPr/>
          </a:p>
        </p:txBody>
      </p:sp>
      <p:sp>
        <p:nvSpPr>
          <p:cNvPr id="81" name="Google Shape;81;p29"/>
          <p:cNvSpPr txBox="1">
            <a:spLocks noGrp="1"/>
          </p:cNvSpPr>
          <p:nvPr>
            <p:ph type="dt" idx="10"/>
          </p:nvPr>
        </p:nvSpPr>
        <p:spPr>
          <a:xfrm>
            <a:off x="628650" y="6356351"/>
            <a:ext cx="2057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2" name="Google Shape;82;p29"/>
          <p:cNvSpPr txBox="1">
            <a:spLocks noGrp="1"/>
          </p:cNvSpPr>
          <p:nvPr>
            <p:ph type="ftr" idx="11"/>
          </p:nvPr>
        </p:nvSpPr>
        <p:spPr>
          <a:xfrm>
            <a:off x="3028950" y="6356351"/>
            <a:ext cx="30861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3" name="Google Shape;83;p29"/>
          <p:cNvSpPr txBox="1">
            <a:spLocks noGrp="1"/>
          </p:cNvSpPr>
          <p:nvPr>
            <p:ph type="sldNum" idx="12"/>
          </p:nvPr>
        </p:nvSpPr>
        <p:spPr>
          <a:xfrm>
            <a:off x="6457950" y="6356351"/>
            <a:ext cx="20574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18"/>
          <p:cNvSpPr txBox="1">
            <a:spLocks noGrp="1"/>
          </p:cNvSpPr>
          <p:nvPr>
            <p:ph type="title"/>
          </p:nvPr>
        </p:nvSpPr>
        <p:spPr>
          <a:xfrm>
            <a:off x="628650" y="365126"/>
            <a:ext cx="78867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3300"/>
              <a:buFont typeface="Play"/>
              <a:buNone/>
              <a:defRPr sz="3300" b="0" i="0" u="none" strike="noStrike" cap="none">
                <a:solidFill>
                  <a:schemeClr val="dk1"/>
                </a:solidFill>
                <a:latin typeface="Play"/>
                <a:ea typeface="Play"/>
                <a:cs typeface="Play"/>
                <a:sym typeface="Play"/>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18"/>
          <p:cNvSpPr txBox="1">
            <a:spLocks noGrp="1"/>
          </p:cNvSpPr>
          <p:nvPr>
            <p:ph type="body" idx="1"/>
          </p:nvPr>
        </p:nvSpPr>
        <p:spPr>
          <a:xfrm>
            <a:off x="628650" y="1825625"/>
            <a:ext cx="7886700" cy="4351338"/>
          </a:xfrm>
          <a:prstGeom prst="rect">
            <a:avLst/>
          </a:prstGeom>
          <a:noFill/>
          <a:ln>
            <a:noFill/>
          </a:ln>
        </p:spPr>
        <p:txBody>
          <a:bodyPr spcFirstLastPara="1" wrap="square" lIns="91425" tIns="45700" rIns="91425" bIns="45700" anchor="t" anchorCtr="0">
            <a:normAutofit/>
          </a:bodyPr>
          <a:lstStyle>
            <a:lvl1pPr marL="457200" marR="0" lvl="0" indent="-361950" algn="l" rtl="0">
              <a:lnSpc>
                <a:spcPct val="90000"/>
              </a:lnSpc>
              <a:spcBef>
                <a:spcPts val="750"/>
              </a:spcBef>
              <a:spcAft>
                <a:spcPts val="0"/>
              </a:spcAft>
              <a:buClr>
                <a:schemeClr val="dk1"/>
              </a:buClr>
              <a:buSzPts val="2100"/>
              <a:buFont typeface="Arial"/>
              <a:buChar char="•"/>
              <a:defRPr sz="2100" b="0" i="0" u="none" strike="noStrike" cap="none">
                <a:solidFill>
                  <a:schemeClr val="dk1"/>
                </a:solidFill>
                <a:latin typeface="Arial"/>
                <a:ea typeface="Arial"/>
                <a:cs typeface="Arial"/>
                <a:sym typeface="Arial"/>
              </a:defRPr>
            </a:lvl1pPr>
            <a:lvl2pPr marL="914400" marR="0" lvl="1" indent="-342900" algn="l" rtl="0">
              <a:lnSpc>
                <a:spcPct val="90000"/>
              </a:lnSpc>
              <a:spcBef>
                <a:spcPts val="375"/>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2pPr>
            <a:lvl3pPr marL="1371600" marR="0" lvl="2" indent="-323850" algn="l" rtl="0">
              <a:lnSpc>
                <a:spcPct val="90000"/>
              </a:lnSpc>
              <a:spcBef>
                <a:spcPts val="375"/>
              </a:spcBef>
              <a:spcAft>
                <a:spcPts val="0"/>
              </a:spcAft>
              <a:buClr>
                <a:schemeClr val="dk1"/>
              </a:buClr>
              <a:buSzPts val="1500"/>
              <a:buFont typeface="Arial"/>
              <a:buChar char="•"/>
              <a:defRPr sz="1500" b="0" i="0" u="none" strike="noStrike" cap="none">
                <a:solidFill>
                  <a:schemeClr val="dk1"/>
                </a:solidFill>
                <a:latin typeface="Arial"/>
                <a:ea typeface="Arial"/>
                <a:cs typeface="Arial"/>
                <a:sym typeface="Arial"/>
              </a:defRPr>
            </a:lvl3pPr>
            <a:lvl4pPr marL="1828800" marR="0" lvl="3" indent="-314325" algn="l" rtl="0">
              <a:lnSpc>
                <a:spcPct val="90000"/>
              </a:lnSpc>
              <a:spcBef>
                <a:spcPts val="375"/>
              </a:spcBef>
              <a:spcAft>
                <a:spcPts val="0"/>
              </a:spcAft>
              <a:buClr>
                <a:schemeClr val="dk1"/>
              </a:buClr>
              <a:buSzPts val="1350"/>
              <a:buFont typeface="Arial"/>
              <a:buChar char="•"/>
              <a:defRPr sz="1350" b="0" i="0" u="none" strike="noStrike" cap="none">
                <a:solidFill>
                  <a:schemeClr val="dk1"/>
                </a:solidFill>
                <a:latin typeface="Arial"/>
                <a:ea typeface="Arial"/>
                <a:cs typeface="Arial"/>
                <a:sym typeface="Arial"/>
              </a:defRPr>
            </a:lvl4pPr>
            <a:lvl5pPr marL="2286000" marR="0" lvl="4" indent="-314325" algn="l" rtl="0">
              <a:lnSpc>
                <a:spcPct val="90000"/>
              </a:lnSpc>
              <a:spcBef>
                <a:spcPts val="375"/>
              </a:spcBef>
              <a:spcAft>
                <a:spcPts val="0"/>
              </a:spcAft>
              <a:buClr>
                <a:schemeClr val="dk1"/>
              </a:buClr>
              <a:buSzPts val="1350"/>
              <a:buFont typeface="Arial"/>
              <a:buChar char="•"/>
              <a:defRPr sz="1350" b="0" i="0" u="none" strike="noStrike" cap="none">
                <a:solidFill>
                  <a:schemeClr val="dk1"/>
                </a:solidFill>
                <a:latin typeface="Arial"/>
                <a:ea typeface="Arial"/>
                <a:cs typeface="Arial"/>
                <a:sym typeface="Arial"/>
              </a:defRPr>
            </a:lvl5pPr>
            <a:lvl6pPr marL="2743200" marR="0" lvl="5" indent="-314325" algn="l" rtl="0">
              <a:lnSpc>
                <a:spcPct val="90000"/>
              </a:lnSpc>
              <a:spcBef>
                <a:spcPts val="375"/>
              </a:spcBef>
              <a:spcAft>
                <a:spcPts val="0"/>
              </a:spcAft>
              <a:buClr>
                <a:schemeClr val="dk1"/>
              </a:buClr>
              <a:buSzPts val="1350"/>
              <a:buFont typeface="Arial"/>
              <a:buChar char="•"/>
              <a:defRPr sz="1350" b="0" i="0" u="none" strike="noStrike" cap="none">
                <a:solidFill>
                  <a:schemeClr val="dk1"/>
                </a:solidFill>
                <a:latin typeface="Arial"/>
                <a:ea typeface="Arial"/>
                <a:cs typeface="Arial"/>
                <a:sym typeface="Arial"/>
              </a:defRPr>
            </a:lvl6pPr>
            <a:lvl7pPr marL="3200400" marR="0" lvl="6" indent="-314325" algn="l" rtl="0">
              <a:lnSpc>
                <a:spcPct val="90000"/>
              </a:lnSpc>
              <a:spcBef>
                <a:spcPts val="375"/>
              </a:spcBef>
              <a:spcAft>
                <a:spcPts val="0"/>
              </a:spcAft>
              <a:buClr>
                <a:schemeClr val="dk1"/>
              </a:buClr>
              <a:buSzPts val="1350"/>
              <a:buFont typeface="Arial"/>
              <a:buChar char="•"/>
              <a:defRPr sz="1350" b="0" i="0" u="none" strike="noStrike" cap="none">
                <a:solidFill>
                  <a:schemeClr val="dk1"/>
                </a:solidFill>
                <a:latin typeface="Arial"/>
                <a:ea typeface="Arial"/>
                <a:cs typeface="Arial"/>
                <a:sym typeface="Arial"/>
              </a:defRPr>
            </a:lvl7pPr>
            <a:lvl8pPr marL="3657600" marR="0" lvl="7" indent="-314325" algn="l" rtl="0">
              <a:lnSpc>
                <a:spcPct val="90000"/>
              </a:lnSpc>
              <a:spcBef>
                <a:spcPts val="375"/>
              </a:spcBef>
              <a:spcAft>
                <a:spcPts val="0"/>
              </a:spcAft>
              <a:buClr>
                <a:schemeClr val="dk1"/>
              </a:buClr>
              <a:buSzPts val="1350"/>
              <a:buFont typeface="Arial"/>
              <a:buChar char="•"/>
              <a:defRPr sz="1350" b="0" i="0" u="none" strike="noStrike" cap="none">
                <a:solidFill>
                  <a:schemeClr val="dk1"/>
                </a:solidFill>
                <a:latin typeface="Arial"/>
                <a:ea typeface="Arial"/>
                <a:cs typeface="Arial"/>
                <a:sym typeface="Arial"/>
              </a:defRPr>
            </a:lvl8pPr>
            <a:lvl9pPr marL="4114800" marR="0" lvl="8" indent="-314325" algn="l" rtl="0">
              <a:lnSpc>
                <a:spcPct val="90000"/>
              </a:lnSpc>
              <a:spcBef>
                <a:spcPts val="375"/>
              </a:spcBef>
              <a:spcAft>
                <a:spcPts val="0"/>
              </a:spcAft>
              <a:buClr>
                <a:schemeClr val="dk1"/>
              </a:buClr>
              <a:buSzPts val="1350"/>
              <a:buFont typeface="Arial"/>
              <a:buChar char="•"/>
              <a:defRPr sz="1350" b="0" i="0" u="none" strike="noStrike" cap="none">
                <a:solidFill>
                  <a:schemeClr val="dk1"/>
                </a:solidFill>
                <a:latin typeface="Arial"/>
                <a:ea typeface="Arial"/>
                <a:cs typeface="Arial"/>
                <a:sym typeface="Arial"/>
              </a:defRPr>
            </a:lvl9pPr>
          </a:lstStyle>
          <a:p>
            <a:endParaRPr/>
          </a:p>
        </p:txBody>
      </p:sp>
      <p:sp>
        <p:nvSpPr>
          <p:cNvPr id="12" name="Google Shape;12;p18"/>
          <p:cNvSpPr txBox="1">
            <a:spLocks noGrp="1"/>
          </p:cNvSpPr>
          <p:nvPr>
            <p:ph type="dt" idx="10"/>
          </p:nvPr>
        </p:nvSpPr>
        <p:spPr>
          <a:xfrm>
            <a:off x="628650" y="6356351"/>
            <a:ext cx="20574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900" b="0" i="0" u="none" strike="noStrike" cap="none">
                <a:solidFill>
                  <a:srgbClr val="757575"/>
                </a:solidFill>
                <a:latin typeface="Arial"/>
                <a:ea typeface="Arial"/>
                <a:cs typeface="Arial"/>
                <a:sym typeface="Arial"/>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13" name="Google Shape;13;p18"/>
          <p:cNvSpPr txBox="1">
            <a:spLocks noGrp="1"/>
          </p:cNvSpPr>
          <p:nvPr>
            <p:ph type="ftr" idx="11"/>
          </p:nvPr>
        </p:nvSpPr>
        <p:spPr>
          <a:xfrm>
            <a:off x="3028950" y="6356351"/>
            <a:ext cx="30861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900" b="0" i="0" u="none" strike="noStrike" cap="none">
                <a:solidFill>
                  <a:srgbClr val="757575"/>
                </a:solidFill>
                <a:latin typeface="Arial"/>
                <a:ea typeface="Arial"/>
                <a:cs typeface="Arial"/>
                <a:sym typeface="Arial"/>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14" name="Google Shape;14;p18"/>
          <p:cNvSpPr txBox="1">
            <a:spLocks noGrp="1"/>
          </p:cNvSpPr>
          <p:nvPr>
            <p:ph type="sldNum" idx="12"/>
          </p:nvPr>
        </p:nvSpPr>
        <p:spPr>
          <a:xfrm>
            <a:off x="6457950" y="6356351"/>
            <a:ext cx="20574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900" b="0" i="0" u="none" strike="noStrike" cap="none">
                <a:solidFill>
                  <a:srgbClr val="757575"/>
                </a:solidFill>
                <a:latin typeface="Arial"/>
                <a:ea typeface="Arial"/>
                <a:cs typeface="Arial"/>
                <a:sym typeface="Arial"/>
              </a:defRPr>
            </a:lvl1pPr>
            <a:lvl2pPr marL="0" marR="0" lvl="1" indent="0" algn="r" rtl="0">
              <a:spcBef>
                <a:spcPts val="0"/>
              </a:spcBef>
              <a:buNone/>
              <a:defRPr sz="900" b="0" i="0" u="none" strike="noStrike" cap="none">
                <a:solidFill>
                  <a:srgbClr val="757575"/>
                </a:solidFill>
                <a:latin typeface="Arial"/>
                <a:ea typeface="Arial"/>
                <a:cs typeface="Arial"/>
                <a:sym typeface="Arial"/>
              </a:defRPr>
            </a:lvl2pPr>
            <a:lvl3pPr marL="0" marR="0" lvl="2" indent="0" algn="r" rtl="0">
              <a:spcBef>
                <a:spcPts val="0"/>
              </a:spcBef>
              <a:buNone/>
              <a:defRPr sz="900" b="0" i="0" u="none" strike="noStrike" cap="none">
                <a:solidFill>
                  <a:srgbClr val="757575"/>
                </a:solidFill>
                <a:latin typeface="Arial"/>
                <a:ea typeface="Arial"/>
                <a:cs typeface="Arial"/>
                <a:sym typeface="Arial"/>
              </a:defRPr>
            </a:lvl3pPr>
            <a:lvl4pPr marL="0" marR="0" lvl="3" indent="0" algn="r" rtl="0">
              <a:spcBef>
                <a:spcPts val="0"/>
              </a:spcBef>
              <a:buNone/>
              <a:defRPr sz="900" b="0" i="0" u="none" strike="noStrike" cap="none">
                <a:solidFill>
                  <a:srgbClr val="757575"/>
                </a:solidFill>
                <a:latin typeface="Arial"/>
                <a:ea typeface="Arial"/>
                <a:cs typeface="Arial"/>
                <a:sym typeface="Arial"/>
              </a:defRPr>
            </a:lvl4pPr>
            <a:lvl5pPr marL="0" marR="0" lvl="4" indent="0" algn="r" rtl="0">
              <a:spcBef>
                <a:spcPts val="0"/>
              </a:spcBef>
              <a:buNone/>
              <a:defRPr sz="900" b="0" i="0" u="none" strike="noStrike" cap="none">
                <a:solidFill>
                  <a:srgbClr val="757575"/>
                </a:solidFill>
                <a:latin typeface="Arial"/>
                <a:ea typeface="Arial"/>
                <a:cs typeface="Arial"/>
                <a:sym typeface="Arial"/>
              </a:defRPr>
            </a:lvl5pPr>
            <a:lvl6pPr marL="0" marR="0" lvl="5" indent="0" algn="r" rtl="0">
              <a:spcBef>
                <a:spcPts val="0"/>
              </a:spcBef>
              <a:buNone/>
              <a:defRPr sz="900" b="0" i="0" u="none" strike="noStrike" cap="none">
                <a:solidFill>
                  <a:srgbClr val="757575"/>
                </a:solidFill>
                <a:latin typeface="Arial"/>
                <a:ea typeface="Arial"/>
                <a:cs typeface="Arial"/>
                <a:sym typeface="Arial"/>
              </a:defRPr>
            </a:lvl6pPr>
            <a:lvl7pPr marL="0" marR="0" lvl="6" indent="0" algn="r" rtl="0">
              <a:spcBef>
                <a:spcPts val="0"/>
              </a:spcBef>
              <a:buNone/>
              <a:defRPr sz="900" b="0" i="0" u="none" strike="noStrike" cap="none">
                <a:solidFill>
                  <a:srgbClr val="757575"/>
                </a:solidFill>
                <a:latin typeface="Arial"/>
                <a:ea typeface="Arial"/>
                <a:cs typeface="Arial"/>
                <a:sym typeface="Arial"/>
              </a:defRPr>
            </a:lvl7pPr>
            <a:lvl8pPr marL="0" marR="0" lvl="7" indent="0" algn="r" rtl="0">
              <a:spcBef>
                <a:spcPts val="0"/>
              </a:spcBef>
              <a:buNone/>
              <a:defRPr sz="900" b="0" i="0" u="none" strike="noStrike" cap="none">
                <a:solidFill>
                  <a:srgbClr val="757575"/>
                </a:solidFill>
                <a:latin typeface="Arial"/>
                <a:ea typeface="Arial"/>
                <a:cs typeface="Arial"/>
                <a:sym typeface="Arial"/>
              </a:defRPr>
            </a:lvl8pPr>
            <a:lvl9pPr marL="0" marR="0" lvl="8" indent="0" algn="r" rtl="0">
              <a:spcBef>
                <a:spcPts val="0"/>
              </a:spcBef>
              <a:buNone/>
              <a:defRPr sz="900" b="0" i="0" u="none" strike="noStrike" cap="none">
                <a:solidFill>
                  <a:srgbClr val="757575"/>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chatgpt.com/"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energy.ec.europa.eu/topics/energy-efficiency/energy-efficient-buildings/nearly-zero-energy-and-zero-emission-buildings_en"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87"/>
        <p:cNvGrpSpPr/>
        <p:nvPr/>
      </p:nvGrpSpPr>
      <p:grpSpPr>
        <a:xfrm>
          <a:off x="0" y="0"/>
          <a:ext cx="0" cy="0"/>
          <a:chOff x="0" y="0"/>
          <a:chExt cx="0" cy="0"/>
        </a:xfrm>
      </p:grpSpPr>
      <p:sp>
        <p:nvSpPr>
          <p:cNvPr id="88" name="Google Shape;88;p1"/>
          <p:cNvSpPr/>
          <p:nvPr/>
        </p:nvSpPr>
        <p:spPr>
          <a:xfrm>
            <a:off x="0" y="0"/>
            <a:ext cx="9141714"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pic>
        <p:nvPicPr>
          <p:cNvPr id="89" name="Google Shape;89;p1" descr="Towards a sustainable hospitality industry - EHL business news"/>
          <p:cNvPicPr preferRelativeResize="0"/>
          <p:nvPr/>
        </p:nvPicPr>
        <p:blipFill rotWithShape="1">
          <a:blip r:embed="rId3">
            <a:alphaModFix/>
          </a:blip>
          <a:srcRect b="-1"/>
          <a:stretch/>
        </p:blipFill>
        <p:spPr>
          <a:xfrm>
            <a:off x="20" y="10"/>
            <a:ext cx="9143980" cy="6857990"/>
          </a:xfrm>
          <a:prstGeom prst="rect">
            <a:avLst/>
          </a:prstGeom>
          <a:noFill/>
          <a:ln>
            <a:noFill/>
          </a:ln>
        </p:spPr>
      </p:pic>
      <p:sp>
        <p:nvSpPr>
          <p:cNvPr id="90" name="Google Shape;90;p1"/>
          <p:cNvSpPr/>
          <p:nvPr/>
        </p:nvSpPr>
        <p:spPr>
          <a:xfrm flipH="1">
            <a:off x="1477229" y="158592"/>
            <a:ext cx="6189541" cy="6022258"/>
          </a:xfrm>
          <a:custGeom>
            <a:avLst/>
            <a:gdLst/>
            <a:ahLst/>
            <a:cxnLst/>
            <a:rect l="l" t="t" r="r" b="b"/>
            <a:pathLst>
              <a:path w="6886274" h="5025119" extrusionOk="0">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lt1">
              <a:alpha val="94901"/>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91" name="Google Shape;91;p1"/>
          <p:cNvSpPr txBox="1">
            <a:spLocks noGrp="1"/>
          </p:cNvSpPr>
          <p:nvPr>
            <p:ph type="ctrTitle"/>
          </p:nvPr>
        </p:nvSpPr>
        <p:spPr>
          <a:xfrm>
            <a:off x="1869142" y="1524000"/>
            <a:ext cx="5284694" cy="2688545"/>
          </a:xfrm>
          <a:prstGeom prst="rect">
            <a:avLst/>
          </a:prstGeom>
          <a:noFill/>
          <a:ln>
            <a:noFill/>
          </a:ln>
        </p:spPr>
        <p:txBody>
          <a:bodyPr spcFirstLastPara="1" wrap="square" lIns="91425" tIns="45700" rIns="91425" bIns="45700" anchor="b" anchorCtr="0">
            <a:normAutofit/>
          </a:bodyPr>
          <a:lstStyle/>
          <a:p>
            <a:pPr marL="0" lvl="0" indent="0" algn="ctr" rtl="0">
              <a:lnSpc>
                <a:spcPct val="90000"/>
              </a:lnSpc>
              <a:spcBef>
                <a:spcPts val="0"/>
              </a:spcBef>
              <a:spcAft>
                <a:spcPts val="0"/>
              </a:spcAft>
              <a:buClr>
                <a:schemeClr val="dk1"/>
              </a:buClr>
              <a:buSzPts val="3500"/>
              <a:buFont typeface="Times New Roman"/>
              <a:buNone/>
            </a:pPr>
            <a:r>
              <a:rPr lang="en-GB" sz="4000" b="1" dirty="0">
                <a:latin typeface="Times New Roman"/>
                <a:ea typeface="Times New Roman"/>
                <a:cs typeface="Times New Roman"/>
                <a:sym typeface="Times New Roman"/>
              </a:rPr>
              <a:t>SUSTAINABILITY AND NET-ZERO IN THE HOTEL INDUSTRY</a:t>
            </a:r>
            <a:endParaRPr sz="4000" dirty="0"/>
          </a:p>
        </p:txBody>
      </p:sp>
      <p:sp>
        <p:nvSpPr>
          <p:cNvPr id="92" name="Google Shape;92;p1"/>
          <p:cNvSpPr txBox="1">
            <a:spLocks noGrp="1"/>
          </p:cNvSpPr>
          <p:nvPr>
            <p:ph type="subTitle" idx="1"/>
          </p:nvPr>
        </p:nvSpPr>
        <p:spPr>
          <a:xfrm>
            <a:off x="2837329" y="4300833"/>
            <a:ext cx="3711389" cy="1337967"/>
          </a:xfrm>
          <a:prstGeom prst="rect">
            <a:avLst/>
          </a:prstGeom>
          <a:noFill/>
          <a:ln>
            <a:noFill/>
          </a:ln>
        </p:spPr>
        <p:txBody>
          <a:bodyPr spcFirstLastPara="1" wrap="square" lIns="91425" tIns="45700" rIns="91425" bIns="45700" anchor="t" anchorCtr="0">
            <a:normAutofit fontScale="85000" lnSpcReduction="20000"/>
          </a:bodyPr>
          <a:lstStyle/>
          <a:p>
            <a:pPr marL="0" lvl="0" indent="0" algn="ctr" rtl="0">
              <a:lnSpc>
                <a:spcPct val="90000"/>
              </a:lnSpc>
              <a:spcBef>
                <a:spcPts val="0"/>
              </a:spcBef>
              <a:spcAft>
                <a:spcPts val="0"/>
              </a:spcAft>
              <a:buClr>
                <a:schemeClr val="dk1"/>
              </a:buClr>
              <a:buSzPts val="1400"/>
              <a:buNone/>
            </a:pPr>
            <a:r>
              <a:rPr lang="en-GB" b="1" dirty="0">
                <a:latin typeface="Times New Roman"/>
                <a:ea typeface="Times New Roman"/>
                <a:cs typeface="Times New Roman"/>
                <a:sym typeface="Times New Roman"/>
              </a:rPr>
              <a:t>MODULE TITLE: CONTEMPORARY THEMES IN THE HOTEL AND HOSPITALITY SECTOR</a:t>
            </a:r>
            <a:br>
              <a:rPr lang="en-GB" dirty="0">
                <a:latin typeface="Times New Roman"/>
                <a:ea typeface="Times New Roman"/>
                <a:cs typeface="Times New Roman"/>
                <a:sym typeface="Times New Roman"/>
              </a:rPr>
            </a:br>
            <a:r>
              <a:rPr lang="en-GB" b="1" dirty="0">
                <a:latin typeface="Times New Roman"/>
                <a:ea typeface="Times New Roman"/>
                <a:cs typeface="Times New Roman"/>
                <a:sym typeface="Times New Roman"/>
              </a:rPr>
              <a:t>MODULE CODE: BMIH6001</a:t>
            </a:r>
          </a:p>
          <a:p>
            <a:pPr marL="0" lvl="0" indent="0" algn="ctr" rtl="0">
              <a:lnSpc>
                <a:spcPct val="90000"/>
              </a:lnSpc>
              <a:spcBef>
                <a:spcPts val="0"/>
              </a:spcBef>
              <a:spcAft>
                <a:spcPts val="0"/>
              </a:spcAft>
              <a:buClr>
                <a:schemeClr val="dk1"/>
              </a:buClr>
              <a:buSzPts val="1400"/>
              <a:buNone/>
            </a:pPr>
            <a:r>
              <a:rPr lang="en-GB" b="1" dirty="0">
                <a:latin typeface="Times New Roman"/>
                <a:cs typeface="Times New Roman"/>
                <a:sym typeface="Times New Roman"/>
              </a:rPr>
              <a:t>STUDENT NAME : SEMRA ISMAIL</a:t>
            </a:r>
          </a:p>
          <a:p>
            <a:pPr marL="0" lvl="0" indent="0" algn="ctr" rtl="0">
              <a:lnSpc>
                <a:spcPct val="90000"/>
              </a:lnSpc>
              <a:spcBef>
                <a:spcPts val="0"/>
              </a:spcBef>
              <a:spcAft>
                <a:spcPts val="0"/>
              </a:spcAft>
              <a:buClr>
                <a:schemeClr val="dk1"/>
              </a:buClr>
              <a:buSzPts val="1400"/>
              <a:buNone/>
            </a:pPr>
            <a:r>
              <a:rPr lang="en-GB" b="1" dirty="0">
                <a:latin typeface="Times New Roman"/>
                <a:cs typeface="Times New Roman"/>
                <a:sym typeface="Times New Roman"/>
              </a:rPr>
              <a:t>STUDENT ID: 2207104</a:t>
            </a:r>
            <a:endParaRPr lang="en-RO" b="1" dirty="0">
              <a:latin typeface="Times New Roman"/>
              <a:cs typeface="Times New Roman"/>
              <a:sym typeface="Times New Roman"/>
            </a:endParaRPr>
          </a:p>
          <a:p>
            <a:pPr marL="0" lvl="0" indent="0" algn="ctr" rtl="0">
              <a:lnSpc>
                <a:spcPct val="90000"/>
              </a:lnSpc>
              <a:spcBef>
                <a:spcPts val="0"/>
              </a:spcBef>
              <a:spcAft>
                <a:spcPts val="0"/>
              </a:spcAft>
              <a:buClr>
                <a:schemeClr val="dk1"/>
              </a:buClr>
              <a:buSzPts val="1400"/>
              <a:buNone/>
            </a:pPr>
            <a:r>
              <a:rPr lang="en-RO" b="1" dirty="0">
                <a:latin typeface="Times New Roman"/>
                <a:cs typeface="Times New Roman"/>
                <a:sym typeface="Times New Roman"/>
              </a:rPr>
              <a:t>MODULE LEAD: ERNEST WAVEI</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6"/>
        <p:cNvGrpSpPr/>
        <p:nvPr/>
      </p:nvGrpSpPr>
      <p:grpSpPr>
        <a:xfrm>
          <a:off x="0" y="0"/>
          <a:ext cx="0" cy="0"/>
          <a:chOff x="0" y="0"/>
          <a:chExt cx="0" cy="0"/>
        </a:xfrm>
      </p:grpSpPr>
      <p:sp>
        <p:nvSpPr>
          <p:cNvPr id="97" name="Google Shape;97;p2"/>
          <p:cNvSpPr txBox="1">
            <a:spLocks noGrp="1"/>
          </p:cNvSpPr>
          <p:nvPr>
            <p:ph type="title"/>
          </p:nvPr>
        </p:nvSpPr>
        <p:spPr>
          <a:xfrm>
            <a:off x="840699" y="687479"/>
            <a:ext cx="6041882" cy="15404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3000"/>
              <a:buFont typeface="Times New Roman"/>
              <a:buNone/>
            </a:pPr>
            <a:r>
              <a:rPr lang="en-GB" sz="4000" b="1" dirty="0">
                <a:latin typeface="Times New Roman"/>
                <a:ea typeface="Times New Roman"/>
                <a:cs typeface="Times New Roman"/>
                <a:sym typeface="Times New Roman"/>
              </a:rPr>
              <a:t>Acknowledgement for Using AI tools</a:t>
            </a:r>
            <a:endParaRPr sz="4000" dirty="0"/>
          </a:p>
        </p:txBody>
      </p:sp>
      <p:sp>
        <p:nvSpPr>
          <p:cNvPr id="98" name="Google Shape;98;p2"/>
          <p:cNvSpPr txBox="1">
            <a:spLocks noGrp="1"/>
          </p:cNvSpPr>
          <p:nvPr>
            <p:ph type="body" idx="1"/>
          </p:nvPr>
        </p:nvSpPr>
        <p:spPr>
          <a:xfrm>
            <a:off x="852321" y="2227943"/>
            <a:ext cx="5033221" cy="3788227"/>
          </a:xfrm>
          <a:prstGeom prst="rect">
            <a:avLst/>
          </a:prstGeom>
          <a:noFill/>
          <a:ln>
            <a:noFill/>
          </a:ln>
        </p:spPr>
        <p:txBody>
          <a:bodyPr spcFirstLastPara="1" wrap="square" lIns="91425" tIns="45700" rIns="91425" bIns="45700" anchor="ctr" anchorCtr="0">
            <a:normAutofit/>
          </a:bodyPr>
          <a:lstStyle/>
          <a:p>
            <a:pPr marL="0" marR="0" lvl="0" indent="0" algn="l" rtl="0">
              <a:lnSpc>
                <a:spcPct val="90000"/>
              </a:lnSpc>
              <a:spcBef>
                <a:spcPts val="0"/>
              </a:spcBef>
              <a:spcAft>
                <a:spcPts val="0"/>
              </a:spcAft>
              <a:buClr>
                <a:schemeClr val="dk1"/>
              </a:buClr>
              <a:buSzPts val="2100"/>
              <a:buNone/>
            </a:pPr>
            <a:r>
              <a:rPr lang="en-GB" dirty="0">
                <a:latin typeface="Times New Roman"/>
                <a:ea typeface="Times New Roman"/>
                <a:cs typeface="Times New Roman"/>
                <a:sym typeface="Times New Roman"/>
              </a:rPr>
              <a:t>I acknowledge that I did not use ChatGPT (</a:t>
            </a:r>
            <a:r>
              <a:rPr lang="en-GB" u="sng" strike="noStrike" dirty="0">
                <a:solidFill>
                  <a:schemeClr val="hlink"/>
                </a:solidFill>
                <a:latin typeface="Times New Roman"/>
                <a:ea typeface="Times New Roman"/>
                <a:cs typeface="Times New Roman"/>
                <a:sym typeface="Times New Roman"/>
                <a:hlinkClick r:id="rId3"/>
              </a:rPr>
              <a:t>http://chatgpt.com/</a:t>
            </a:r>
            <a:r>
              <a:rPr lang="en-GB" dirty="0">
                <a:latin typeface="Times New Roman"/>
                <a:ea typeface="Times New Roman"/>
                <a:cs typeface="Times New Roman"/>
                <a:sym typeface="Times New Roman"/>
              </a:rPr>
              <a:t>) on 11 May 2025 to write my notes into submission format using the prompt(s). I confirm that I have not presented any AI generated text as my work. I confirm I have copies of my drafts, notes, and other resources I used before and after the use of AI tools, which I may be asked to provide as evidence. </a:t>
            </a:r>
            <a:endParaRPr dirty="0">
              <a:latin typeface="Times New Roman"/>
              <a:ea typeface="Times New Roman"/>
              <a:cs typeface="Times New Roman"/>
              <a:sym typeface="Times New Roman"/>
            </a:endParaRPr>
          </a:p>
        </p:txBody>
      </p:sp>
      <p:sp>
        <p:nvSpPr>
          <p:cNvPr id="99" name="Google Shape;99;p2"/>
          <p:cNvSpPr/>
          <p:nvPr/>
        </p:nvSpPr>
        <p:spPr>
          <a:xfrm>
            <a:off x="7189435" y="0"/>
            <a:ext cx="1954565" cy="6858000"/>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350" b="0" i="0" u="none" strike="noStrike" cap="none">
              <a:solidFill>
                <a:schemeClr val="lt1"/>
              </a:solidFill>
              <a:latin typeface="Arial"/>
              <a:ea typeface="Arial"/>
              <a:cs typeface="Arial"/>
              <a:sym typeface="Arial"/>
            </a:endParaRPr>
          </a:p>
        </p:txBody>
      </p:sp>
      <p:sp>
        <p:nvSpPr>
          <p:cNvPr id="100" name="Google Shape;100;p2"/>
          <p:cNvSpPr/>
          <p:nvPr/>
        </p:nvSpPr>
        <p:spPr>
          <a:xfrm>
            <a:off x="6129567" y="2369132"/>
            <a:ext cx="2119736" cy="2119736"/>
          </a:xfrm>
          <a:prstGeom prst="ellipse">
            <a:avLst/>
          </a:prstGeom>
          <a:solidFill>
            <a:srgbClr val="FFFFFF"/>
          </a:solidFill>
          <a:ln w="22225" cap="flat" cmpd="sng">
            <a:solidFill>
              <a:schemeClr val="accen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350" b="0" i="0" u="none" strike="noStrike" cap="none">
              <a:solidFill>
                <a:schemeClr val="lt1"/>
              </a:solidFill>
              <a:latin typeface="Arial"/>
              <a:ea typeface="Arial"/>
              <a:cs typeface="Arial"/>
              <a:sym typeface="Arial"/>
            </a:endParaRPr>
          </a:p>
        </p:txBody>
      </p:sp>
      <p:pic>
        <p:nvPicPr>
          <p:cNvPr id="101" name="Google Shape;101;p2" descr="Pencil"/>
          <p:cNvPicPr preferRelativeResize="0"/>
          <p:nvPr/>
        </p:nvPicPr>
        <p:blipFill rotWithShape="1">
          <a:blip r:embed="rId4">
            <a:alphaModFix/>
          </a:blip>
          <a:srcRect/>
          <a:stretch/>
        </p:blipFill>
        <p:spPr>
          <a:xfrm>
            <a:off x="6624964" y="2865141"/>
            <a:ext cx="1143455" cy="1143455"/>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06"/>
        <p:cNvGrpSpPr/>
        <p:nvPr/>
      </p:nvGrpSpPr>
      <p:grpSpPr>
        <a:xfrm>
          <a:off x="0" y="0"/>
          <a:ext cx="0" cy="0"/>
          <a:chOff x="0" y="0"/>
          <a:chExt cx="0" cy="0"/>
        </a:xfrm>
      </p:grpSpPr>
      <p:sp>
        <p:nvSpPr>
          <p:cNvPr id="107" name="Google Shape;107;p3"/>
          <p:cNvSpPr/>
          <p:nvPr/>
        </p:nvSpPr>
        <p:spPr>
          <a:xfrm>
            <a:off x="0" y="0"/>
            <a:ext cx="9143998"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08" name="Google Shape;108;p3"/>
          <p:cNvSpPr/>
          <p:nvPr/>
        </p:nvSpPr>
        <p:spPr>
          <a:xfrm>
            <a:off x="0" y="0"/>
            <a:ext cx="6391835" cy="2285999"/>
          </a:xfrm>
          <a:prstGeom prst="rect">
            <a:avLst/>
          </a:prstGeom>
          <a:solidFill>
            <a:schemeClr val="lt1"/>
          </a:solidFill>
          <a:ln>
            <a:noFill/>
          </a:ln>
          <a:effectLst>
            <a:outerShdw blurRad="596900" dist="304800" dir="7140000" sx="90000" sy="90000" algn="t" rotWithShape="0">
              <a:srgbClr val="000000">
                <a:alpha val="1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09" name="Google Shape;109;p3"/>
          <p:cNvSpPr txBox="1">
            <a:spLocks noGrp="1"/>
          </p:cNvSpPr>
          <p:nvPr>
            <p:ph type="title"/>
          </p:nvPr>
        </p:nvSpPr>
        <p:spPr>
          <a:xfrm>
            <a:off x="4572000" y="-4"/>
            <a:ext cx="4572002" cy="162450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3200"/>
              <a:buFont typeface="Times New Roman"/>
              <a:buNone/>
            </a:pPr>
            <a:r>
              <a:rPr lang="en-GB" sz="3600" b="1" dirty="0">
                <a:latin typeface="Times New Roman"/>
                <a:ea typeface="Times New Roman"/>
                <a:cs typeface="Times New Roman"/>
                <a:sym typeface="Times New Roman"/>
              </a:rPr>
              <a:t>INTRODUCTION</a:t>
            </a:r>
            <a:endParaRPr sz="3600" b="1" dirty="0"/>
          </a:p>
        </p:txBody>
      </p:sp>
      <p:sp>
        <p:nvSpPr>
          <p:cNvPr id="110" name="Google Shape;110;p3"/>
          <p:cNvSpPr txBox="1">
            <a:spLocks noGrp="1"/>
          </p:cNvSpPr>
          <p:nvPr>
            <p:ph type="body" idx="1"/>
          </p:nvPr>
        </p:nvSpPr>
        <p:spPr>
          <a:xfrm>
            <a:off x="0" y="1376515"/>
            <a:ext cx="4807974" cy="5481509"/>
          </a:xfrm>
          <a:prstGeom prst="rect">
            <a:avLst/>
          </a:prstGeom>
          <a:noFill/>
          <a:ln>
            <a:noFill/>
          </a:ln>
        </p:spPr>
        <p:txBody>
          <a:bodyPr spcFirstLastPara="1" wrap="square" lIns="91425" tIns="45700" rIns="91425" bIns="45700" anchor="ctr" anchorCtr="0">
            <a:noAutofit/>
          </a:bodyPr>
          <a:lstStyle/>
          <a:p>
            <a:pPr marL="457200" lvl="0" indent="-330200" algn="just" rtl="0">
              <a:lnSpc>
                <a:spcPct val="110000"/>
              </a:lnSpc>
              <a:spcBef>
                <a:spcPts val="750"/>
              </a:spcBef>
              <a:spcAft>
                <a:spcPts val="0"/>
              </a:spcAft>
              <a:buSzPts val="1600"/>
              <a:buFont typeface="Times New Roman"/>
              <a:buChar char="•"/>
            </a:pPr>
            <a:r>
              <a:rPr lang="en-GB" sz="1800" dirty="0">
                <a:latin typeface="Times New Roman"/>
                <a:ea typeface="Times New Roman"/>
                <a:cs typeface="Times New Roman"/>
                <a:sym typeface="Times New Roman"/>
              </a:rPr>
              <a:t>Currently UK hospitality sector is making a legal commitment to achieving net-zero by 2050</a:t>
            </a:r>
            <a:endParaRPr sz="1800" dirty="0">
              <a:latin typeface="Times New Roman"/>
              <a:ea typeface="Times New Roman"/>
              <a:cs typeface="Times New Roman"/>
              <a:sym typeface="Times New Roman"/>
            </a:endParaRPr>
          </a:p>
          <a:p>
            <a:pPr marL="457200" lvl="0" indent="-330200" algn="just" rtl="0">
              <a:lnSpc>
                <a:spcPct val="110000"/>
              </a:lnSpc>
              <a:spcBef>
                <a:spcPts val="0"/>
              </a:spcBef>
              <a:spcAft>
                <a:spcPts val="0"/>
              </a:spcAft>
              <a:buSzPts val="1600"/>
              <a:buFont typeface="Times New Roman"/>
              <a:buChar char="•"/>
            </a:pPr>
            <a:r>
              <a:rPr lang="en-GB" sz="1800" dirty="0">
                <a:latin typeface="Times New Roman"/>
                <a:ea typeface="Times New Roman"/>
                <a:cs typeface="Times New Roman"/>
                <a:sym typeface="Times New Roman"/>
              </a:rPr>
              <a:t>UK hotels support 3.2 million posts and add £130 billion to GDP of the country.</a:t>
            </a:r>
            <a:endParaRPr sz="1800" dirty="0">
              <a:latin typeface="Times New Roman"/>
              <a:ea typeface="Times New Roman"/>
              <a:cs typeface="Times New Roman"/>
              <a:sym typeface="Times New Roman"/>
            </a:endParaRPr>
          </a:p>
          <a:p>
            <a:pPr marL="457200" lvl="0" indent="-330200" algn="just" rtl="0">
              <a:lnSpc>
                <a:spcPct val="115000"/>
              </a:lnSpc>
              <a:spcBef>
                <a:spcPts val="0"/>
              </a:spcBef>
              <a:spcAft>
                <a:spcPts val="0"/>
              </a:spcAft>
              <a:buSzPts val="1600"/>
              <a:buFont typeface="Times New Roman"/>
              <a:buChar char="•"/>
            </a:pPr>
            <a:r>
              <a:rPr lang="en-GB" sz="1800" dirty="0">
                <a:latin typeface="Times New Roman"/>
                <a:ea typeface="Times New Roman"/>
                <a:cs typeface="Times New Roman"/>
                <a:sym typeface="Times New Roman"/>
              </a:rPr>
              <a:t>A building is considered to be Net Zero Energy if its annual energy use is about equivalent to the quantity of energy from renewable sources produced on-site or responsibly purchased (European Commission, 2023).</a:t>
            </a:r>
            <a:endParaRPr sz="1800" dirty="0">
              <a:latin typeface="Times New Roman"/>
              <a:ea typeface="Times New Roman"/>
              <a:cs typeface="Times New Roman"/>
              <a:sym typeface="Times New Roman"/>
            </a:endParaRPr>
          </a:p>
          <a:p>
            <a:pPr marL="457200" lvl="0" indent="-330200" algn="just" rtl="0">
              <a:lnSpc>
                <a:spcPct val="115000"/>
              </a:lnSpc>
              <a:spcBef>
                <a:spcPts val="0"/>
              </a:spcBef>
              <a:spcAft>
                <a:spcPts val="0"/>
              </a:spcAft>
              <a:buSzPts val="1600"/>
              <a:buFont typeface="Times New Roman"/>
              <a:buChar char="•"/>
            </a:pPr>
            <a:r>
              <a:rPr lang="en-GB" sz="1800" dirty="0">
                <a:latin typeface="Times New Roman"/>
                <a:ea typeface="Times New Roman"/>
                <a:cs typeface="Times New Roman"/>
                <a:sym typeface="Times New Roman"/>
              </a:rPr>
              <a:t>Almost 3.2 million individuals draw their sustenance from hotels in the UK, while the industry adds £130 billion to the economy annually (Assets.publishing.service.gov.uk, 2025)</a:t>
            </a:r>
            <a:endParaRPr sz="1800" dirty="0">
              <a:latin typeface="Times New Roman"/>
              <a:ea typeface="Times New Roman"/>
              <a:cs typeface="Times New Roman"/>
              <a:sym typeface="Times New Roman"/>
            </a:endParaRPr>
          </a:p>
          <a:p>
            <a:pPr marL="171450" lvl="0" indent="-71628" algn="just" rtl="0">
              <a:lnSpc>
                <a:spcPct val="110000"/>
              </a:lnSpc>
              <a:spcBef>
                <a:spcPts val="1200"/>
              </a:spcBef>
              <a:spcAft>
                <a:spcPts val="0"/>
              </a:spcAft>
              <a:buClr>
                <a:schemeClr val="dk1"/>
              </a:buClr>
              <a:buSzPts val="1700"/>
              <a:buNone/>
            </a:pPr>
            <a:endParaRPr sz="1600" dirty="0">
              <a:latin typeface="Times New Roman"/>
              <a:ea typeface="Times New Roman"/>
              <a:cs typeface="Times New Roman"/>
              <a:sym typeface="Times New Roman"/>
            </a:endParaRPr>
          </a:p>
        </p:txBody>
      </p:sp>
      <p:pic>
        <p:nvPicPr>
          <p:cNvPr id="111" name="Google Shape;111;p3" descr="UKHospitality - The value and contribution of the hospitality industry -  Page 1"/>
          <p:cNvPicPr preferRelativeResize="0"/>
          <p:nvPr/>
        </p:nvPicPr>
        <p:blipFill rotWithShape="1">
          <a:blip r:embed="rId3">
            <a:alphaModFix/>
          </a:blip>
          <a:srcRect/>
          <a:stretch/>
        </p:blipFill>
        <p:spPr>
          <a:xfrm>
            <a:off x="4927238" y="1864221"/>
            <a:ext cx="3861525" cy="4092550"/>
          </a:xfrm>
          <a:prstGeom prst="rect">
            <a:avLst/>
          </a:prstGeom>
          <a:noFill/>
          <a:ln>
            <a:noFill/>
          </a:ln>
          <a:effectLst>
            <a:outerShdw blurRad="292100" dist="139700" dir="2700000" algn="tl" rotWithShape="0">
              <a:srgbClr val="333333">
                <a:alpha val="64705"/>
              </a:srgbClr>
            </a:outerShdw>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16"/>
        <p:cNvGrpSpPr/>
        <p:nvPr/>
      </p:nvGrpSpPr>
      <p:grpSpPr>
        <a:xfrm>
          <a:off x="0" y="0"/>
          <a:ext cx="0" cy="0"/>
          <a:chOff x="0" y="0"/>
          <a:chExt cx="0" cy="0"/>
        </a:xfrm>
      </p:grpSpPr>
      <p:sp>
        <p:nvSpPr>
          <p:cNvPr id="117" name="Google Shape;117;p5"/>
          <p:cNvSpPr txBox="1">
            <a:spLocks noGrp="1"/>
          </p:cNvSpPr>
          <p:nvPr>
            <p:ph type="title"/>
          </p:nvPr>
        </p:nvSpPr>
        <p:spPr>
          <a:xfrm>
            <a:off x="501445" y="3194388"/>
            <a:ext cx="7023267" cy="1084081"/>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2400"/>
              <a:buFont typeface="Times New Roman"/>
              <a:buNone/>
            </a:pPr>
            <a:r>
              <a:rPr lang="en-GB" sz="3600" b="1" dirty="0">
                <a:latin typeface="Times New Roman"/>
                <a:ea typeface="Times New Roman"/>
                <a:cs typeface="Times New Roman"/>
                <a:sym typeface="Times New Roman"/>
              </a:rPr>
              <a:t>BACKGROUND DETAILS</a:t>
            </a:r>
            <a:endParaRPr sz="3600" b="1" dirty="0"/>
          </a:p>
        </p:txBody>
      </p:sp>
      <p:pic>
        <p:nvPicPr>
          <p:cNvPr id="118" name="Google Shape;118;p5" descr="PwC UK Hotels Forecast 2021-2022 - An emerging recovery"/>
          <p:cNvPicPr preferRelativeResize="0"/>
          <p:nvPr/>
        </p:nvPicPr>
        <p:blipFill rotWithShape="1">
          <a:blip r:embed="rId3">
            <a:alphaModFix/>
          </a:blip>
          <a:srcRect/>
          <a:stretch/>
        </p:blipFill>
        <p:spPr>
          <a:xfrm>
            <a:off x="0" y="61500"/>
            <a:ext cx="9144000" cy="3191475"/>
          </a:xfrm>
          <a:prstGeom prst="rect">
            <a:avLst/>
          </a:prstGeom>
          <a:noFill/>
          <a:ln>
            <a:noFill/>
          </a:ln>
          <a:effectLst>
            <a:outerShdw blurRad="292100" dist="139700" dir="2700000" algn="tl" rotWithShape="0">
              <a:srgbClr val="333333">
                <a:alpha val="64705"/>
              </a:srgbClr>
            </a:outerShdw>
          </a:effectLst>
        </p:spPr>
      </p:pic>
      <p:sp>
        <p:nvSpPr>
          <p:cNvPr id="119" name="Google Shape;119;p5"/>
          <p:cNvSpPr txBox="1">
            <a:spLocks noGrp="1"/>
          </p:cNvSpPr>
          <p:nvPr>
            <p:ph type="body" idx="1"/>
          </p:nvPr>
        </p:nvSpPr>
        <p:spPr>
          <a:xfrm>
            <a:off x="501445" y="4185469"/>
            <a:ext cx="8281796" cy="2452687"/>
          </a:xfrm>
          <a:prstGeom prst="rect">
            <a:avLst/>
          </a:prstGeom>
          <a:noFill/>
          <a:ln>
            <a:noFill/>
          </a:ln>
        </p:spPr>
        <p:txBody>
          <a:bodyPr spcFirstLastPara="1" wrap="square" lIns="91425" tIns="45700" rIns="91425" bIns="45700" anchor="ctr" anchorCtr="0">
            <a:normAutofit/>
          </a:bodyPr>
          <a:lstStyle/>
          <a:p>
            <a:pPr marL="342900" marR="0" lvl="0" indent="-342900" algn="l" rtl="0">
              <a:lnSpc>
                <a:spcPct val="90000"/>
              </a:lnSpc>
              <a:spcBef>
                <a:spcPts val="0"/>
              </a:spcBef>
              <a:spcAft>
                <a:spcPts val="0"/>
              </a:spcAft>
              <a:buClr>
                <a:schemeClr val="dk1"/>
              </a:buClr>
              <a:buSzPts val="1600"/>
              <a:buFont typeface="Arial"/>
              <a:buChar char="●"/>
            </a:pPr>
            <a:r>
              <a:rPr lang="en-GB" sz="2000" u="none" strike="noStrike" dirty="0">
                <a:latin typeface="Times New Roman"/>
                <a:ea typeface="Times New Roman"/>
                <a:cs typeface="Times New Roman"/>
                <a:sym typeface="Times New Roman"/>
              </a:rPr>
              <a:t>UK hotels each year spend up to £1.3 billion on energy while releasing about eight million tonnes of carbon dioxide (Foxcomms.com, 2025)</a:t>
            </a:r>
            <a:endParaRPr sz="2000" u="none" strike="noStrike" dirty="0">
              <a:latin typeface="Times New Roman"/>
              <a:ea typeface="Times New Roman"/>
              <a:cs typeface="Times New Roman"/>
              <a:sym typeface="Times New Roman"/>
            </a:endParaRPr>
          </a:p>
          <a:p>
            <a:pPr marL="342900" marR="0" lvl="0" indent="-342900" algn="l" rtl="0">
              <a:lnSpc>
                <a:spcPct val="90000"/>
              </a:lnSpc>
              <a:spcBef>
                <a:spcPts val="750"/>
              </a:spcBef>
              <a:spcAft>
                <a:spcPts val="0"/>
              </a:spcAft>
              <a:buClr>
                <a:schemeClr val="dk1"/>
              </a:buClr>
              <a:buSzPts val="1600"/>
              <a:buFont typeface="Arial"/>
              <a:buChar char="●"/>
            </a:pPr>
            <a:r>
              <a:rPr lang="en-GB" sz="2000" u="none" strike="noStrike" dirty="0">
                <a:latin typeface="Times New Roman"/>
                <a:ea typeface="Times New Roman"/>
                <a:cs typeface="Times New Roman"/>
                <a:sym typeface="Times New Roman"/>
              </a:rPr>
              <a:t>The commitment is also supported by some strong legislation, such as the Environment Act 2021 (</a:t>
            </a:r>
            <a:r>
              <a:rPr lang="en-GB" sz="2000" u="none" strike="noStrike" dirty="0" err="1">
                <a:latin typeface="Times New Roman"/>
                <a:ea typeface="Times New Roman"/>
                <a:cs typeface="Times New Roman"/>
                <a:sym typeface="Times New Roman"/>
              </a:rPr>
              <a:t>Greenkey.global</a:t>
            </a:r>
            <a:r>
              <a:rPr lang="en-GB" sz="2000" u="none" strike="noStrike" dirty="0">
                <a:latin typeface="Times New Roman"/>
                <a:ea typeface="Times New Roman"/>
                <a:cs typeface="Times New Roman"/>
                <a:sym typeface="Times New Roman"/>
              </a:rPr>
              <a:t>, 2025)</a:t>
            </a:r>
            <a:endParaRPr sz="2000" u="none" strike="noStrike" dirty="0">
              <a:latin typeface="Times New Roman"/>
              <a:ea typeface="Times New Roman"/>
              <a:cs typeface="Times New Roman"/>
              <a:sym typeface="Times New Roman"/>
            </a:endParaRPr>
          </a:p>
          <a:p>
            <a:pPr marL="342900" marR="0" lvl="0" indent="-342900" algn="l" rtl="0">
              <a:lnSpc>
                <a:spcPct val="90000"/>
              </a:lnSpc>
              <a:spcBef>
                <a:spcPts val="750"/>
              </a:spcBef>
              <a:spcAft>
                <a:spcPts val="0"/>
              </a:spcAft>
              <a:buClr>
                <a:schemeClr val="dk1"/>
              </a:buClr>
              <a:buSzPts val="1600"/>
              <a:buFont typeface="Arial"/>
              <a:buChar char="●"/>
            </a:pPr>
            <a:r>
              <a:rPr lang="en-GB" sz="2000" u="none" strike="noStrike" dirty="0">
                <a:latin typeface="Times New Roman"/>
                <a:ea typeface="Times New Roman"/>
                <a:cs typeface="Times New Roman"/>
                <a:sym typeface="Times New Roman"/>
              </a:rPr>
              <a:t>The Institutional Theory perspective tells us that such legislative measures prod businesses like hotels in favour of greener practices</a:t>
            </a:r>
            <a:endParaRPr sz="2000" u="none" strike="noStrike" dirty="0">
              <a:latin typeface="Times New Roman"/>
              <a:ea typeface="Times New Roman"/>
              <a:cs typeface="Times New Roman"/>
              <a:sym typeface="Times New Roman"/>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24"/>
        <p:cNvGrpSpPr/>
        <p:nvPr/>
      </p:nvGrpSpPr>
      <p:grpSpPr>
        <a:xfrm>
          <a:off x="0" y="0"/>
          <a:ext cx="0" cy="0"/>
          <a:chOff x="0" y="0"/>
          <a:chExt cx="0" cy="0"/>
        </a:xfrm>
      </p:grpSpPr>
      <p:sp>
        <p:nvSpPr>
          <p:cNvPr id="125" name="Google Shape;125;p6"/>
          <p:cNvSpPr/>
          <p:nvPr/>
        </p:nvSpPr>
        <p:spPr>
          <a:xfrm>
            <a:off x="0" y="0"/>
            <a:ext cx="9141714"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27" name="Google Shape;127;p6"/>
          <p:cNvSpPr/>
          <p:nvPr/>
        </p:nvSpPr>
        <p:spPr>
          <a:xfrm>
            <a:off x="480050" y="2282210"/>
            <a:ext cx="2606040" cy="18288"/>
          </a:xfrm>
          <a:custGeom>
            <a:avLst/>
            <a:gdLst/>
            <a:ahLst/>
            <a:cxnLst/>
            <a:rect l="l" t="t" r="r" b="b"/>
            <a:pathLst>
              <a:path w="2606040" h="18288" fill="none" extrusionOk="0">
                <a:moveTo>
                  <a:pt x="0" y="0"/>
                </a:moveTo>
                <a:cubicBezTo>
                  <a:pt x="266776" y="-600"/>
                  <a:pt x="322756" y="3201"/>
                  <a:pt x="625450" y="0"/>
                </a:cubicBezTo>
                <a:cubicBezTo>
                  <a:pt x="928144" y="-3201"/>
                  <a:pt x="968141" y="9269"/>
                  <a:pt x="1224839" y="0"/>
                </a:cubicBezTo>
                <a:cubicBezTo>
                  <a:pt x="1481537" y="-9269"/>
                  <a:pt x="1569059" y="21947"/>
                  <a:pt x="1824228" y="0"/>
                </a:cubicBezTo>
                <a:cubicBezTo>
                  <a:pt x="2079397" y="-21947"/>
                  <a:pt x="2326053" y="-10194"/>
                  <a:pt x="2606040" y="0"/>
                </a:cubicBezTo>
                <a:cubicBezTo>
                  <a:pt x="2605462" y="4771"/>
                  <a:pt x="2606793" y="12323"/>
                  <a:pt x="2606040" y="18288"/>
                </a:cubicBezTo>
                <a:cubicBezTo>
                  <a:pt x="2256758" y="31410"/>
                  <a:pt x="2173673" y="-12878"/>
                  <a:pt x="1902409" y="18288"/>
                </a:cubicBezTo>
                <a:cubicBezTo>
                  <a:pt x="1631145" y="49454"/>
                  <a:pt x="1461378" y="5466"/>
                  <a:pt x="1276960" y="18288"/>
                </a:cubicBezTo>
                <a:cubicBezTo>
                  <a:pt x="1092542" y="31110"/>
                  <a:pt x="890442" y="13213"/>
                  <a:pt x="677570" y="18288"/>
                </a:cubicBezTo>
                <a:cubicBezTo>
                  <a:pt x="464698" y="23364"/>
                  <a:pt x="187648" y="35837"/>
                  <a:pt x="0" y="18288"/>
                </a:cubicBezTo>
                <a:cubicBezTo>
                  <a:pt x="841" y="12879"/>
                  <a:pt x="-726" y="3977"/>
                  <a:pt x="0" y="0"/>
                </a:cubicBezTo>
                <a:close/>
              </a:path>
              <a:path w="2606040" h="18288" extrusionOk="0">
                <a:moveTo>
                  <a:pt x="0" y="0"/>
                </a:moveTo>
                <a:cubicBezTo>
                  <a:pt x="197231" y="3803"/>
                  <a:pt x="358914" y="-9291"/>
                  <a:pt x="599389" y="0"/>
                </a:cubicBezTo>
                <a:cubicBezTo>
                  <a:pt x="839864" y="9291"/>
                  <a:pt x="979371" y="8509"/>
                  <a:pt x="1303020" y="0"/>
                </a:cubicBezTo>
                <a:cubicBezTo>
                  <a:pt x="1626669" y="-8509"/>
                  <a:pt x="1726300" y="7440"/>
                  <a:pt x="1876349" y="0"/>
                </a:cubicBezTo>
                <a:cubicBezTo>
                  <a:pt x="2026398" y="-7440"/>
                  <a:pt x="2430712" y="17957"/>
                  <a:pt x="2606040" y="0"/>
                </a:cubicBezTo>
                <a:cubicBezTo>
                  <a:pt x="2605426" y="8857"/>
                  <a:pt x="2606544" y="13619"/>
                  <a:pt x="2606040" y="18288"/>
                </a:cubicBezTo>
                <a:cubicBezTo>
                  <a:pt x="2393024" y="2241"/>
                  <a:pt x="2191161" y="39259"/>
                  <a:pt x="1980590" y="18288"/>
                </a:cubicBezTo>
                <a:cubicBezTo>
                  <a:pt x="1770019" y="-2683"/>
                  <a:pt x="1476440" y="36114"/>
                  <a:pt x="1276960" y="18288"/>
                </a:cubicBezTo>
                <a:cubicBezTo>
                  <a:pt x="1077480" y="463"/>
                  <a:pt x="880988" y="42125"/>
                  <a:pt x="651510" y="18288"/>
                </a:cubicBezTo>
                <a:cubicBezTo>
                  <a:pt x="422032" y="-5549"/>
                  <a:pt x="130744" y="-1947"/>
                  <a:pt x="0" y="18288"/>
                </a:cubicBezTo>
                <a:cubicBezTo>
                  <a:pt x="-487" y="10816"/>
                  <a:pt x="-839" y="6058"/>
                  <a:pt x="0" y="0"/>
                </a:cubicBezTo>
                <a:close/>
              </a:path>
            </a:pathLst>
          </a:custGeom>
          <a:solidFill>
            <a:schemeClr val="accent2"/>
          </a:solidFill>
          <a:ln w="44450" cap="rnd" cmpd="sng">
            <a:solidFill>
              <a:schemeClr val="accent2"/>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pic>
        <p:nvPicPr>
          <p:cNvPr id="129" name="Google Shape;129;p6" descr="Hoteliers, Save Energy In Hotels And Reduce Costs With Smart Technologies ⋆  SensorFlow | SensorFlow"/>
          <p:cNvPicPr preferRelativeResize="0"/>
          <p:nvPr/>
        </p:nvPicPr>
        <p:blipFill rotWithShape="1">
          <a:blip r:embed="rId3">
            <a:alphaModFix/>
          </a:blip>
          <a:srcRect/>
          <a:stretch/>
        </p:blipFill>
        <p:spPr>
          <a:xfrm>
            <a:off x="3983776" y="10"/>
            <a:ext cx="5159081" cy="6857990"/>
          </a:xfrm>
          <a:custGeom>
            <a:avLst/>
            <a:gdLst/>
            <a:ahLst/>
            <a:cxnLst/>
            <a:rect l="l" t="t" r="r" b="b"/>
            <a:pathLst>
              <a:path w="6878775" h="6858000" extrusionOk="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ln>
            <a:noFill/>
          </a:ln>
        </p:spPr>
      </p:pic>
      <p:sp>
        <p:nvSpPr>
          <p:cNvPr id="128" name="Google Shape;128;p6"/>
          <p:cNvSpPr txBox="1">
            <a:spLocks noGrp="1"/>
          </p:cNvSpPr>
          <p:nvPr>
            <p:ph type="body" idx="1"/>
          </p:nvPr>
        </p:nvSpPr>
        <p:spPr>
          <a:xfrm>
            <a:off x="403123" y="2476353"/>
            <a:ext cx="3579509" cy="4381747"/>
          </a:xfrm>
          <a:prstGeom prst="rect">
            <a:avLst/>
          </a:prstGeom>
          <a:noFill/>
          <a:ln>
            <a:noFill/>
          </a:ln>
        </p:spPr>
        <p:txBody>
          <a:bodyPr spcFirstLastPara="1" wrap="square" lIns="91425" tIns="45700" rIns="91425" bIns="45700" anchor="t" anchorCtr="0">
            <a:noAutofit/>
          </a:bodyPr>
          <a:lstStyle/>
          <a:p>
            <a:pPr marL="342900" marR="0" lvl="0" indent="-361950" algn="just" rtl="0">
              <a:lnSpc>
                <a:spcPct val="90000"/>
              </a:lnSpc>
              <a:spcBef>
                <a:spcPts val="0"/>
              </a:spcBef>
              <a:spcAft>
                <a:spcPts val="0"/>
              </a:spcAft>
              <a:buClr>
                <a:schemeClr val="dk1"/>
              </a:buClr>
              <a:buSzPts val="1600"/>
              <a:buFont typeface="Arial"/>
              <a:buChar char="●"/>
            </a:pPr>
            <a:r>
              <a:rPr lang="en-GB" sz="1800" u="none" strike="noStrike" dirty="0">
                <a:latin typeface="Times New Roman"/>
                <a:ea typeface="Times New Roman"/>
                <a:cs typeface="Times New Roman"/>
                <a:sym typeface="Times New Roman"/>
              </a:rPr>
              <a:t>The UK hospitality industry is slowly incorporating energy-saving initiatives such as smart thermostats, LED illumination and Building Management Systems (BMS), to reduce its carbon footprint</a:t>
            </a:r>
            <a:endParaRPr sz="1800" u="none" strike="noStrike" dirty="0">
              <a:latin typeface="Times New Roman"/>
              <a:ea typeface="Times New Roman"/>
              <a:cs typeface="Times New Roman"/>
              <a:sym typeface="Times New Roman"/>
            </a:endParaRPr>
          </a:p>
          <a:p>
            <a:pPr marL="342900" marR="0" lvl="0" indent="-361950" algn="just" rtl="0">
              <a:lnSpc>
                <a:spcPct val="90000"/>
              </a:lnSpc>
              <a:spcBef>
                <a:spcPts val="750"/>
              </a:spcBef>
              <a:spcAft>
                <a:spcPts val="0"/>
              </a:spcAft>
              <a:buClr>
                <a:schemeClr val="dk1"/>
              </a:buClr>
              <a:buSzPts val="1600"/>
              <a:buFont typeface="Arial"/>
              <a:buChar char="●"/>
            </a:pPr>
            <a:r>
              <a:rPr lang="en-GB" sz="1800" u="none" strike="noStrike" dirty="0">
                <a:latin typeface="Times New Roman"/>
                <a:ea typeface="Times New Roman"/>
                <a:cs typeface="Times New Roman"/>
                <a:sym typeface="Times New Roman"/>
              </a:rPr>
              <a:t>By using RBV theory, improved internal assets of hotels, such as capital and technical skills (Kruesi and </a:t>
            </a:r>
            <a:r>
              <a:rPr lang="en-GB" sz="1800" u="none" strike="noStrike" dirty="0" err="1">
                <a:latin typeface="Times New Roman"/>
                <a:ea typeface="Times New Roman"/>
                <a:cs typeface="Times New Roman"/>
                <a:sym typeface="Times New Roman"/>
              </a:rPr>
              <a:t>Bazelmans</a:t>
            </a:r>
            <a:r>
              <a:rPr lang="en-GB" sz="1800" u="none" strike="noStrike" dirty="0">
                <a:latin typeface="Times New Roman"/>
                <a:ea typeface="Times New Roman"/>
                <a:cs typeface="Times New Roman"/>
                <a:sym typeface="Times New Roman"/>
              </a:rPr>
              <a:t>, 2022)</a:t>
            </a:r>
            <a:endParaRPr sz="1800" u="none" strike="noStrike" dirty="0">
              <a:latin typeface="Times New Roman"/>
              <a:ea typeface="Times New Roman"/>
              <a:cs typeface="Times New Roman"/>
              <a:sym typeface="Times New Roman"/>
            </a:endParaRPr>
          </a:p>
          <a:p>
            <a:pPr marL="342900" marR="0" lvl="0" indent="-361950" algn="just" rtl="0">
              <a:lnSpc>
                <a:spcPct val="90000"/>
              </a:lnSpc>
              <a:spcBef>
                <a:spcPts val="750"/>
              </a:spcBef>
              <a:spcAft>
                <a:spcPts val="0"/>
              </a:spcAft>
              <a:buClr>
                <a:schemeClr val="dk1"/>
              </a:buClr>
              <a:buSzPts val="1600"/>
              <a:buFont typeface="Arial"/>
              <a:buChar char="●"/>
            </a:pPr>
            <a:r>
              <a:rPr lang="en-GB" sz="1800" u="none" strike="noStrike" dirty="0">
                <a:latin typeface="Times New Roman"/>
                <a:ea typeface="Times New Roman"/>
                <a:cs typeface="Times New Roman"/>
                <a:sym typeface="Times New Roman"/>
              </a:rPr>
              <a:t>However, budget hotels that cannot invest, and may not be able to adapt and thus the industry-wide upgrade is not possible</a:t>
            </a:r>
            <a:endParaRPr sz="1800" u="none" strike="noStrike" dirty="0">
              <a:latin typeface="Times New Roman"/>
              <a:ea typeface="Times New Roman"/>
              <a:cs typeface="Times New Roman"/>
              <a:sym typeface="Times New Roman"/>
            </a:endParaRPr>
          </a:p>
          <a:p>
            <a:pPr marL="171450" lvl="0" indent="-88900" algn="just" rtl="0">
              <a:lnSpc>
                <a:spcPct val="90000"/>
              </a:lnSpc>
              <a:spcBef>
                <a:spcPts val="750"/>
              </a:spcBef>
              <a:spcAft>
                <a:spcPts val="0"/>
              </a:spcAft>
              <a:buClr>
                <a:schemeClr val="dk1"/>
              </a:buClr>
              <a:buSzPts val="1300"/>
              <a:buNone/>
            </a:pPr>
            <a:endParaRPr sz="1600" dirty="0"/>
          </a:p>
        </p:txBody>
      </p:sp>
      <p:sp>
        <p:nvSpPr>
          <p:cNvPr id="126" name="Google Shape;126;p6"/>
          <p:cNvSpPr txBox="1">
            <a:spLocks noGrp="1"/>
          </p:cNvSpPr>
          <p:nvPr>
            <p:ph type="title"/>
          </p:nvPr>
        </p:nvSpPr>
        <p:spPr>
          <a:xfrm>
            <a:off x="480059" y="325369"/>
            <a:ext cx="6559837" cy="1956841"/>
          </a:xfrm>
          <a:prstGeom prst="rect">
            <a:avLst/>
          </a:prstGeom>
          <a:noFill/>
          <a:ln>
            <a:noFill/>
          </a:ln>
        </p:spPr>
        <p:txBody>
          <a:bodyPr spcFirstLastPara="1" wrap="square" lIns="91425" tIns="45700" rIns="91425" bIns="45700" anchor="b" anchorCtr="0">
            <a:normAutofit/>
          </a:bodyPr>
          <a:lstStyle/>
          <a:p>
            <a:pPr marL="0" lvl="0" indent="0" rtl="0">
              <a:lnSpc>
                <a:spcPct val="90000"/>
              </a:lnSpc>
              <a:spcBef>
                <a:spcPts val="0"/>
              </a:spcBef>
              <a:spcAft>
                <a:spcPts val="0"/>
              </a:spcAft>
              <a:buClr>
                <a:schemeClr val="dk1"/>
              </a:buClr>
              <a:buSzPts val="2200"/>
              <a:buFont typeface="Times New Roman"/>
              <a:buNone/>
            </a:pPr>
            <a:r>
              <a:rPr lang="en-GB" sz="3200" b="1" dirty="0">
                <a:latin typeface="Times New Roman"/>
                <a:ea typeface="Times New Roman"/>
                <a:cs typeface="Times New Roman"/>
                <a:sym typeface="Times New Roman"/>
              </a:rPr>
              <a:t>LR THEME 1: ENERGY-EFFICIENT TECHNOLOGIES AND OPERATIONAL PRACTICES</a:t>
            </a:r>
            <a:endParaRPr sz="3200" b="1"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34"/>
        <p:cNvGrpSpPr/>
        <p:nvPr/>
      </p:nvGrpSpPr>
      <p:grpSpPr>
        <a:xfrm>
          <a:off x="0" y="0"/>
          <a:ext cx="0" cy="0"/>
          <a:chOff x="0" y="0"/>
          <a:chExt cx="0" cy="0"/>
        </a:xfrm>
      </p:grpSpPr>
      <p:sp>
        <p:nvSpPr>
          <p:cNvPr id="135" name="Google Shape;135;p7"/>
          <p:cNvSpPr txBox="1">
            <a:spLocks noGrp="1"/>
          </p:cNvSpPr>
          <p:nvPr>
            <p:ph type="title"/>
          </p:nvPr>
        </p:nvSpPr>
        <p:spPr>
          <a:xfrm>
            <a:off x="361954" y="3467106"/>
            <a:ext cx="7947499" cy="1623704"/>
          </a:xfrm>
          <a:prstGeom prst="rect">
            <a:avLst/>
          </a:prstGeom>
          <a:noFill/>
          <a:ln>
            <a:noFill/>
          </a:ln>
        </p:spPr>
        <p:txBody>
          <a:bodyPr spcFirstLastPara="1" wrap="square" lIns="91425" tIns="45700" rIns="91425" bIns="45700" anchor="ctr" anchorCtr="0">
            <a:normAutofit/>
          </a:bodyPr>
          <a:lstStyle/>
          <a:p>
            <a:pPr marL="0" lvl="0" indent="0" rtl="0">
              <a:lnSpc>
                <a:spcPct val="90000"/>
              </a:lnSpc>
              <a:spcBef>
                <a:spcPts val="0"/>
              </a:spcBef>
              <a:spcAft>
                <a:spcPts val="0"/>
              </a:spcAft>
              <a:buClr>
                <a:schemeClr val="dk1"/>
              </a:buClr>
              <a:buSzPts val="2200"/>
              <a:buFont typeface="Times New Roman"/>
              <a:buNone/>
            </a:pPr>
            <a:r>
              <a:rPr lang="en-GB" sz="3600" b="1" dirty="0">
                <a:latin typeface="Times New Roman"/>
                <a:ea typeface="Times New Roman"/>
                <a:cs typeface="Times New Roman"/>
                <a:sym typeface="Times New Roman"/>
              </a:rPr>
              <a:t>THEME 2: RENEWABLE ENERGY TECHNOLOGIES FOR NET-ZERO GOALS</a:t>
            </a:r>
            <a:endParaRPr sz="3600" b="1" dirty="0"/>
          </a:p>
        </p:txBody>
      </p:sp>
      <p:pic>
        <p:nvPicPr>
          <p:cNvPr id="136" name="Google Shape;136;p7" descr="A Roadmap for Energy Efficiency in Hospitality: Key Strategies for Hotel  Owners to Prioritize Energy Conservation Measures - Cumming Group"/>
          <p:cNvPicPr preferRelativeResize="0"/>
          <p:nvPr/>
        </p:nvPicPr>
        <p:blipFill rotWithShape="1">
          <a:blip r:embed="rId3">
            <a:alphaModFix/>
          </a:blip>
          <a:srcRect/>
          <a:stretch/>
        </p:blipFill>
        <p:spPr>
          <a:xfrm>
            <a:off x="20" y="10"/>
            <a:ext cx="9143980" cy="3710603"/>
          </a:xfrm>
          <a:custGeom>
            <a:avLst/>
            <a:gdLst/>
            <a:ahLst/>
            <a:cxnLst/>
            <a:rect l="l" t="t" r="r" b="b"/>
            <a:pathLst>
              <a:path w="12192000" h="3692092" extrusionOk="0">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ln>
            <a:noFill/>
          </a:ln>
        </p:spPr>
      </p:pic>
      <p:sp>
        <p:nvSpPr>
          <p:cNvPr id="137" name="Google Shape;137;p7"/>
          <p:cNvSpPr txBox="1">
            <a:spLocks noGrp="1"/>
          </p:cNvSpPr>
          <p:nvPr>
            <p:ph type="body" idx="1"/>
          </p:nvPr>
        </p:nvSpPr>
        <p:spPr>
          <a:xfrm>
            <a:off x="452284" y="5090810"/>
            <a:ext cx="8329762" cy="1358234"/>
          </a:xfrm>
          <a:prstGeom prst="rect">
            <a:avLst/>
          </a:prstGeom>
          <a:noFill/>
          <a:ln>
            <a:noFill/>
          </a:ln>
        </p:spPr>
        <p:txBody>
          <a:bodyPr spcFirstLastPara="1" wrap="square" lIns="91425" tIns="45700" rIns="91425" bIns="45700" anchor="ctr" anchorCtr="0">
            <a:normAutofit lnSpcReduction="10000"/>
          </a:bodyPr>
          <a:lstStyle/>
          <a:p>
            <a:pPr marL="342900" marR="0" lvl="0" indent="-342900" algn="l" rtl="0">
              <a:lnSpc>
                <a:spcPct val="90000"/>
              </a:lnSpc>
              <a:spcBef>
                <a:spcPts val="0"/>
              </a:spcBef>
              <a:spcAft>
                <a:spcPts val="0"/>
              </a:spcAft>
              <a:buClr>
                <a:schemeClr val="dk1"/>
              </a:buClr>
              <a:buSzPts val="1600"/>
              <a:buFont typeface="Noto Sans Symbols"/>
              <a:buChar char="∙"/>
            </a:pPr>
            <a:r>
              <a:rPr lang="en-GB" sz="1800" dirty="0">
                <a:latin typeface="Times New Roman"/>
                <a:ea typeface="Times New Roman"/>
                <a:cs typeface="Times New Roman"/>
                <a:sym typeface="Times New Roman"/>
              </a:rPr>
              <a:t>Hotels that belong to chains like Fuller’s and Mitchells and Butlers have fitted solar panels and bought renewable electricity, thus significantly reducing their carbon emissions (Fullers.co.uk, 2025)</a:t>
            </a:r>
            <a:endParaRPr sz="1800" dirty="0">
              <a:latin typeface="Times New Roman"/>
              <a:ea typeface="Times New Roman"/>
              <a:cs typeface="Times New Roman"/>
              <a:sym typeface="Times New Roman"/>
            </a:endParaRPr>
          </a:p>
          <a:p>
            <a:pPr marL="342900" marR="0" lvl="0" indent="-342900" algn="l" rtl="0">
              <a:lnSpc>
                <a:spcPct val="90000"/>
              </a:lnSpc>
              <a:spcBef>
                <a:spcPts val="750"/>
              </a:spcBef>
              <a:spcAft>
                <a:spcPts val="0"/>
              </a:spcAft>
              <a:buClr>
                <a:schemeClr val="dk1"/>
              </a:buClr>
              <a:buSzPts val="1600"/>
              <a:buFont typeface="Arial"/>
              <a:buChar char="●"/>
            </a:pPr>
            <a:r>
              <a:rPr lang="en-GB" sz="1800" u="none" strike="noStrike" dirty="0">
                <a:latin typeface="Times New Roman"/>
                <a:ea typeface="Times New Roman"/>
                <a:cs typeface="Times New Roman"/>
                <a:sym typeface="Times New Roman"/>
              </a:rPr>
              <a:t>Ecological Modernisation Theory (EMT) combines environmental and economic aspirations that can be improved with funding and investments</a:t>
            </a:r>
            <a:endParaRPr sz="1800" u="none" strike="noStrike" dirty="0">
              <a:latin typeface="Times New Roman"/>
              <a:ea typeface="Times New Roman"/>
              <a:cs typeface="Times New Roman"/>
              <a:sym typeface="Times New Roman"/>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42"/>
        <p:cNvGrpSpPr/>
        <p:nvPr/>
      </p:nvGrpSpPr>
      <p:grpSpPr>
        <a:xfrm>
          <a:off x="0" y="0"/>
          <a:ext cx="0" cy="0"/>
          <a:chOff x="0" y="0"/>
          <a:chExt cx="0" cy="0"/>
        </a:xfrm>
      </p:grpSpPr>
      <p:sp>
        <p:nvSpPr>
          <p:cNvPr id="143" name="Google Shape;143;p8"/>
          <p:cNvSpPr/>
          <p:nvPr/>
        </p:nvSpPr>
        <p:spPr>
          <a:xfrm>
            <a:off x="0" y="0"/>
            <a:ext cx="9141713"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pic>
        <p:nvPicPr>
          <p:cNvPr id="144" name="Google Shape;144;p8" descr="How is technology driving sustainable change in the hospitality sector?"/>
          <p:cNvPicPr preferRelativeResize="0"/>
          <p:nvPr/>
        </p:nvPicPr>
        <p:blipFill rotWithShape="1">
          <a:blip r:embed="rId3">
            <a:alphaModFix/>
          </a:blip>
          <a:srcRect/>
          <a:stretch/>
        </p:blipFill>
        <p:spPr>
          <a:xfrm>
            <a:off x="20" y="10"/>
            <a:ext cx="7252212" cy="6857990"/>
          </a:xfrm>
          <a:prstGeom prst="rect">
            <a:avLst/>
          </a:prstGeom>
          <a:noFill/>
          <a:ln>
            <a:noFill/>
          </a:ln>
        </p:spPr>
      </p:pic>
      <p:sp>
        <p:nvSpPr>
          <p:cNvPr id="145" name="Google Shape;145;p8"/>
          <p:cNvSpPr/>
          <p:nvPr/>
        </p:nvSpPr>
        <p:spPr>
          <a:xfrm flipH="1">
            <a:off x="3843764" y="0"/>
            <a:ext cx="5300233" cy="6858000"/>
          </a:xfrm>
          <a:prstGeom prst="rect">
            <a:avLst/>
          </a:prstGeom>
          <a:gradFill>
            <a:gsLst>
              <a:gs pos="0">
                <a:srgbClr val="FFFFFF">
                  <a:alpha val="0"/>
                </a:srgbClr>
              </a:gs>
              <a:gs pos="19000">
                <a:srgbClr val="FFFFFF">
                  <a:alpha val="37647"/>
                </a:srgbClr>
              </a:gs>
              <a:gs pos="35000">
                <a:srgbClr val="FFFFFF">
                  <a:alpha val="76862"/>
                </a:srgbClr>
              </a:gs>
              <a:gs pos="48000">
                <a:schemeClr val="lt1"/>
              </a:gs>
              <a:gs pos="100000">
                <a:schemeClr val="lt1"/>
              </a:gs>
            </a:gsLst>
            <a:lin ang="108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46" name="Google Shape;146;p8"/>
          <p:cNvSpPr txBox="1">
            <a:spLocks noGrp="1"/>
          </p:cNvSpPr>
          <p:nvPr>
            <p:ph type="title"/>
          </p:nvPr>
        </p:nvSpPr>
        <p:spPr>
          <a:xfrm>
            <a:off x="4060723" y="365125"/>
            <a:ext cx="4454627" cy="1899912"/>
          </a:xfrm>
          <a:prstGeom prst="rect">
            <a:avLst/>
          </a:prstGeom>
          <a:noFill/>
          <a:ln>
            <a:noFill/>
          </a:ln>
        </p:spPr>
        <p:txBody>
          <a:bodyPr spcFirstLastPara="1" wrap="square" lIns="91425" tIns="45700" rIns="91425" bIns="45700" anchor="ctr" anchorCtr="0">
            <a:noAutofit/>
          </a:bodyPr>
          <a:lstStyle/>
          <a:p>
            <a:pPr marL="0" lvl="0" indent="0" algn="r" rtl="0">
              <a:lnSpc>
                <a:spcPct val="90000"/>
              </a:lnSpc>
              <a:spcBef>
                <a:spcPts val="0"/>
              </a:spcBef>
              <a:spcAft>
                <a:spcPts val="0"/>
              </a:spcAft>
              <a:buClr>
                <a:schemeClr val="dk1"/>
              </a:buClr>
              <a:buSzPts val="2200"/>
              <a:buFont typeface="Times New Roman"/>
              <a:buNone/>
            </a:pPr>
            <a:r>
              <a:rPr lang="en-GB" sz="3200" b="1" dirty="0">
                <a:latin typeface="Times New Roman"/>
                <a:ea typeface="Times New Roman"/>
                <a:cs typeface="Times New Roman"/>
                <a:sym typeface="Times New Roman"/>
              </a:rPr>
              <a:t>THEME 3: EXTERNAL PRESSURES DRIVING SUSTAINABILITY</a:t>
            </a:r>
            <a:endParaRPr sz="3200" b="1" dirty="0"/>
          </a:p>
        </p:txBody>
      </p:sp>
      <p:sp>
        <p:nvSpPr>
          <p:cNvPr id="147" name="Google Shape;147;p8"/>
          <p:cNvSpPr txBox="1">
            <a:spLocks noGrp="1"/>
          </p:cNvSpPr>
          <p:nvPr>
            <p:ph type="body" idx="1"/>
          </p:nvPr>
        </p:nvSpPr>
        <p:spPr>
          <a:xfrm>
            <a:off x="5171768" y="2434201"/>
            <a:ext cx="3343581" cy="4058674"/>
          </a:xfrm>
          <a:prstGeom prst="rect">
            <a:avLst/>
          </a:prstGeom>
          <a:noFill/>
          <a:ln>
            <a:noFill/>
          </a:ln>
        </p:spPr>
        <p:txBody>
          <a:bodyPr spcFirstLastPara="1" wrap="square" lIns="91425" tIns="45700" rIns="91425" bIns="45700" anchor="t" anchorCtr="0">
            <a:noAutofit/>
          </a:bodyPr>
          <a:lstStyle/>
          <a:p>
            <a:pPr marL="342900" marR="0" lvl="0" indent="-355600" algn="just" rtl="0">
              <a:lnSpc>
                <a:spcPct val="90000"/>
              </a:lnSpc>
              <a:spcBef>
                <a:spcPts val="0"/>
              </a:spcBef>
              <a:spcAft>
                <a:spcPts val="0"/>
              </a:spcAft>
              <a:buClr>
                <a:schemeClr val="dk1"/>
              </a:buClr>
              <a:buSzPts val="1600"/>
              <a:buFont typeface="Arial"/>
              <a:buChar char="●"/>
            </a:pPr>
            <a:r>
              <a:rPr lang="en-GB" sz="1800" u="none" strike="noStrike" dirty="0">
                <a:latin typeface="Times New Roman"/>
                <a:ea typeface="Times New Roman"/>
                <a:cs typeface="Times New Roman"/>
                <a:sym typeface="Times New Roman"/>
              </a:rPr>
              <a:t>Trends toward sustainability in UK hotels are strongly driven by the Environment Act, MEES and Plastic Packaging Tax</a:t>
            </a:r>
            <a:endParaRPr sz="1800" u="none" strike="noStrike" dirty="0">
              <a:latin typeface="Times New Roman"/>
              <a:ea typeface="Times New Roman"/>
              <a:cs typeface="Times New Roman"/>
              <a:sym typeface="Times New Roman"/>
            </a:endParaRPr>
          </a:p>
          <a:p>
            <a:pPr marL="342900" marR="0" lvl="0" indent="-355600" algn="just" rtl="0">
              <a:lnSpc>
                <a:spcPct val="90000"/>
              </a:lnSpc>
              <a:spcBef>
                <a:spcPts val="750"/>
              </a:spcBef>
              <a:spcAft>
                <a:spcPts val="0"/>
              </a:spcAft>
              <a:buClr>
                <a:schemeClr val="dk1"/>
              </a:buClr>
              <a:buSzPts val="1600"/>
              <a:buFont typeface="Arial"/>
              <a:buChar char="●"/>
            </a:pPr>
            <a:r>
              <a:rPr lang="en-GB" sz="1800" u="none" strike="noStrike" dirty="0">
                <a:latin typeface="Times New Roman"/>
                <a:ea typeface="Times New Roman"/>
                <a:cs typeface="Times New Roman"/>
                <a:sym typeface="Times New Roman"/>
              </a:rPr>
              <a:t>Institutional Theory suggests that enterprises adjust their strategies due to government regulations and prevailing mainstream societal values</a:t>
            </a:r>
            <a:endParaRPr sz="1800" u="none" strike="noStrike" dirty="0">
              <a:latin typeface="Times New Roman"/>
              <a:ea typeface="Times New Roman"/>
              <a:cs typeface="Times New Roman"/>
              <a:sym typeface="Times New Roman"/>
            </a:endParaRPr>
          </a:p>
          <a:p>
            <a:pPr marL="342900" marR="0" lvl="0" indent="-355600" algn="just" rtl="0">
              <a:lnSpc>
                <a:spcPct val="90000"/>
              </a:lnSpc>
              <a:spcBef>
                <a:spcPts val="750"/>
              </a:spcBef>
              <a:spcAft>
                <a:spcPts val="0"/>
              </a:spcAft>
              <a:buClr>
                <a:schemeClr val="dk1"/>
              </a:buClr>
              <a:buSzPts val="1600"/>
              <a:buFont typeface="Arial"/>
              <a:buChar char="●"/>
            </a:pPr>
            <a:r>
              <a:rPr lang="en-GB" sz="1800" u="none" strike="noStrike" dirty="0">
                <a:latin typeface="Times New Roman"/>
                <a:ea typeface="Times New Roman"/>
                <a:cs typeface="Times New Roman"/>
                <a:sym typeface="Times New Roman"/>
              </a:rPr>
              <a:t>For example, many hotels have invested in new equipment to meet Minimum Energy Efficiency Standards. </a:t>
            </a:r>
            <a:endParaRPr sz="1800" u="none" strike="noStrike" dirty="0">
              <a:latin typeface="Times New Roman"/>
              <a:ea typeface="Times New Roman"/>
              <a:cs typeface="Times New Roman"/>
              <a:sym typeface="Times New Roman"/>
            </a:endParaRPr>
          </a:p>
          <a:p>
            <a:pPr marL="171450" lvl="0" indent="-82550" algn="just" rtl="0">
              <a:lnSpc>
                <a:spcPct val="90000"/>
              </a:lnSpc>
              <a:spcBef>
                <a:spcPts val="750"/>
              </a:spcBef>
              <a:spcAft>
                <a:spcPts val="0"/>
              </a:spcAft>
              <a:buClr>
                <a:schemeClr val="dk1"/>
              </a:buClr>
              <a:buSzPts val="1400"/>
              <a:buNone/>
            </a:pPr>
            <a:endParaRPr sz="16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52"/>
        <p:cNvGrpSpPr/>
        <p:nvPr/>
      </p:nvGrpSpPr>
      <p:grpSpPr>
        <a:xfrm>
          <a:off x="0" y="0"/>
          <a:ext cx="0" cy="0"/>
          <a:chOff x="0" y="0"/>
          <a:chExt cx="0" cy="0"/>
        </a:xfrm>
      </p:grpSpPr>
      <p:sp>
        <p:nvSpPr>
          <p:cNvPr id="153" name="Google Shape;153;p9"/>
          <p:cNvSpPr/>
          <p:nvPr/>
        </p:nvSpPr>
        <p:spPr>
          <a:xfrm>
            <a:off x="2286" y="0"/>
            <a:ext cx="9141714"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pic>
        <p:nvPicPr>
          <p:cNvPr id="154" name="Google Shape;154;p9" descr="Sustainable technologies - Smart hotels reducing environmental impact"/>
          <p:cNvPicPr preferRelativeResize="0"/>
          <p:nvPr/>
        </p:nvPicPr>
        <p:blipFill rotWithShape="1">
          <a:blip r:embed="rId3">
            <a:alphaModFix/>
          </a:blip>
          <a:srcRect b="-1"/>
          <a:stretch/>
        </p:blipFill>
        <p:spPr>
          <a:xfrm>
            <a:off x="1891767" y="10"/>
            <a:ext cx="7252231" cy="6857990"/>
          </a:xfrm>
          <a:prstGeom prst="rect">
            <a:avLst/>
          </a:prstGeom>
          <a:noFill/>
          <a:ln>
            <a:noFill/>
          </a:ln>
        </p:spPr>
      </p:pic>
      <p:sp>
        <p:nvSpPr>
          <p:cNvPr id="155" name="Google Shape;155;p9"/>
          <p:cNvSpPr/>
          <p:nvPr/>
        </p:nvSpPr>
        <p:spPr>
          <a:xfrm>
            <a:off x="0" y="0"/>
            <a:ext cx="5542696" cy="6858000"/>
          </a:xfrm>
          <a:prstGeom prst="rect">
            <a:avLst/>
          </a:prstGeom>
          <a:gradFill>
            <a:gsLst>
              <a:gs pos="0">
                <a:srgbClr val="FFFFFF">
                  <a:alpha val="0"/>
                </a:srgbClr>
              </a:gs>
              <a:gs pos="19000">
                <a:srgbClr val="FFFFFF">
                  <a:alpha val="37647"/>
                </a:srgbClr>
              </a:gs>
              <a:gs pos="35000">
                <a:srgbClr val="FFFFFF">
                  <a:alpha val="76862"/>
                </a:srgbClr>
              </a:gs>
              <a:gs pos="48000">
                <a:schemeClr val="lt1"/>
              </a:gs>
              <a:gs pos="100000">
                <a:schemeClr val="lt1"/>
              </a:gs>
            </a:gsLst>
            <a:lin ang="108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56" name="Google Shape;156;p9"/>
          <p:cNvSpPr txBox="1">
            <a:spLocks noGrp="1"/>
          </p:cNvSpPr>
          <p:nvPr>
            <p:ph type="title"/>
          </p:nvPr>
        </p:nvSpPr>
        <p:spPr>
          <a:xfrm>
            <a:off x="628649" y="365125"/>
            <a:ext cx="6037621" cy="1899912"/>
          </a:xfrm>
          <a:prstGeom prst="rect">
            <a:avLst/>
          </a:prstGeom>
          <a:noFill/>
          <a:ln>
            <a:noFill/>
          </a:ln>
        </p:spPr>
        <p:txBody>
          <a:bodyPr spcFirstLastPara="1" wrap="square" lIns="91425" tIns="45700" rIns="91425" bIns="45700" anchor="ctr" anchorCtr="0">
            <a:normAutofit fontScale="90000"/>
          </a:bodyPr>
          <a:lstStyle/>
          <a:p>
            <a:pPr marL="0" lvl="0" indent="0" algn="l" rtl="0">
              <a:lnSpc>
                <a:spcPct val="90000"/>
              </a:lnSpc>
              <a:spcBef>
                <a:spcPts val="0"/>
              </a:spcBef>
              <a:spcAft>
                <a:spcPts val="0"/>
              </a:spcAft>
              <a:buClr>
                <a:schemeClr val="dk1"/>
              </a:buClr>
              <a:buSzPts val="2200"/>
              <a:buFont typeface="Times New Roman"/>
              <a:buNone/>
            </a:pPr>
            <a:r>
              <a:rPr lang="en-GB" sz="3600" b="1" dirty="0">
                <a:latin typeface="Times New Roman"/>
                <a:ea typeface="Times New Roman"/>
                <a:cs typeface="Times New Roman"/>
                <a:sym typeface="Times New Roman"/>
              </a:rPr>
              <a:t>IMPACTS OF THE THEMES IN THE UK HOSPITALITY AND HOTEL INDUSTRY</a:t>
            </a:r>
            <a:endParaRPr sz="3600" b="1" dirty="0">
              <a:latin typeface="Times New Roman"/>
              <a:ea typeface="Times New Roman"/>
              <a:cs typeface="Times New Roman"/>
              <a:sym typeface="Times New Roman"/>
            </a:endParaRPr>
          </a:p>
        </p:txBody>
      </p:sp>
      <p:sp>
        <p:nvSpPr>
          <p:cNvPr id="157" name="Google Shape;157;p9"/>
          <p:cNvSpPr txBox="1">
            <a:spLocks noGrp="1"/>
          </p:cNvSpPr>
          <p:nvPr>
            <p:ph type="body" idx="1"/>
          </p:nvPr>
        </p:nvSpPr>
        <p:spPr>
          <a:xfrm>
            <a:off x="628650" y="2434201"/>
            <a:ext cx="3530395" cy="3742762"/>
          </a:xfrm>
          <a:prstGeom prst="rect">
            <a:avLst/>
          </a:prstGeom>
          <a:noFill/>
          <a:ln>
            <a:noFill/>
          </a:ln>
        </p:spPr>
        <p:txBody>
          <a:bodyPr spcFirstLastPara="1" wrap="square" lIns="91425" tIns="45700" rIns="91425" bIns="45700" anchor="t" anchorCtr="0">
            <a:normAutofit fontScale="92500"/>
          </a:bodyPr>
          <a:lstStyle/>
          <a:p>
            <a:pPr marL="342900" marR="0" lvl="0" indent="-342900" algn="just" rtl="0">
              <a:lnSpc>
                <a:spcPct val="90000"/>
              </a:lnSpc>
              <a:spcBef>
                <a:spcPts val="0"/>
              </a:spcBef>
              <a:spcAft>
                <a:spcPts val="0"/>
              </a:spcAft>
              <a:buClr>
                <a:schemeClr val="dk1"/>
              </a:buClr>
              <a:buSzPts val="1600"/>
              <a:buFont typeface="Times New Roman"/>
              <a:buChar char="●"/>
            </a:pPr>
            <a:r>
              <a:rPr lang="en-GB" sz="2000" u="none" strike="noStrike" dirty="0">
                <a:latin typeface="Times New Roman"/>
                <a:ea typeface="Times New Roman"/>
                <a:cs typeface="Times New Roman"/>
                <a:sym typeface="Times New Roman"/>
              </a:rPr>
              <a:t>The marketing in hotels increasingly focuses on Sustainability</a:t>
            </a:r>
            <a:endParaRPr sz="2000" u="none" strike="noStrike" dirty="0">
              <a:latin typeface="Times New Roman"/>
              <a:ea typeface="Times New Roman"/>
              <a:cs typeface="Times New Roman"/>
              <a:sym typeface="Times New Roman"/>
            </a:endParaRPr>
          </a:p>
          <a:p>
            <a:pPr marL="342900" marR="0" lvl="0" indent="-342900" algn="just" rtl="0">
              <a:lnSpc>
                <a:spcPct val="90000"/>
              </a:lnSpc>
              <a:spcBef>
                <a:spcPts val="750"/>
              </a:spcBef>
              <a:spcAft>
                <a:spcPts val="0"/>
              </a:spcAft>
              <a:buClr>
                <a:schemeClr val="dk1"/>
              </a:buClr>
              <a:buSzPts val="1600"/>
              <a:buFont typeface="Times New Roman"/>
              <a:buChar char="●"/>
            </a:pPr>
            <a:r>
              <a:rPr lang="en-GB" sz="2000" u="none" strike="noStrike" dirty="0">
                <a:latin typeface="Times New Roman"/>
                <a:ea typeface="Times New Roman"/>
                <a:cs typeface="Times New Roman"/>
                <a:sym typeface="Times New Roman"/>
              </a:rPr>
              <a:t>75% of visitors who are in search of eco-friendly options, UK-based hotel chains are getting increasingly interested in sustainability to stand out (</a:t>
            </a:r>
            <a:r>
              <a:rPr lang="en-GB" sz="2000" u="none" strike="noStrike" dirty="0" err="1">
                <a:latin typeface="Times New Roman"/>
                <a:ea typeface="Times New Roman"/>
                <a:cs typeface="Times New Roman"/>
                <a:sym typeface="Times New Roman"/>
              </a:rPr>
              <a:t>Greenkey.global</a:t>
            </a:r>
            <a:r>
              <a:rPr lang="en-GB" sz="2000" u="none" strike="noStrike" dirty="0">
                <a:latin typeface="Times New Roman"/>
                <a:ea typeface="Times New Roman"/>
                <a:cs typeface="Times New Roman"/>
                <a:sym typeface="Times New Roman"/>
              </a:rPr>
              <a:t>, 2025)</a:t>
            </a:r>
            <a:endParaRPr sz="2000" u="none" strike="noStrike" dirty="0">
              <a:latin typeface="Times New Roman"/>
              <a:ea typeface="Times New Roman"/>
              <a:cs typeface="Times New Roman"/>
              <a:sym typeface="Times New Roman"/>
            </a:endParaRPr>
          </a:p>
          <a:p>
            <a:pPr marL="342900" marR="0" lvl="0" indent="-342900" algn="just" rtl="0">
              <a:lnSpc>
                <a:spcPct val="90000"/>
              </a:lnSpc>
              <a:spcBef>
                <a:spcPts val="750"/>
              </a:spcBef>
              <a:spcAft>
                <a:spcPts val="0"/>
              </a:spcAft>
              <a:buClr>
                <a:schemeClr val="dk1"/>
              </a:buClr>
              <a:buSzPts val="1600"/>
              <a:buFont typeface="Times New Roman"/>
              <a:buChar char="●"/>
            </a:pPr>
            <a:r>
              <a:rPr lang="en-GB" sz="2000" u="none" strike="noStrike" dirty="0">
                <a:latin typeface="Times New Roman"/>
                <a:ea typeface="Times New Roman"/>
                <a:cs typeface="Times New Roman"/>
                <a:sym typeface="Times New Roman"/>
              </a:rPr>
              <a:t>Striving to achieve net-zero goals is changing the operatory and strategic designs of the hotels in the UK</a:t>
            </a:r>
            <a:endParaRPr sz="2000" u="none" strike="noStrike" dirty="0">
              <a:latin typeface="Times New Roman"/>
              <a:ea typeface="Times New Roman"/>
              <a:cs typeface="Times New Roman"/>
              <a:sym typeface="Times New Roman"/>
            </a:endParaRPr>
          </a:p>
          <a:p>
            <a:pPr marL="171450" lvl="0" indent="-69850" algn="just" rtl="0">
              <a:lnSpc>
                <a:spcPct val="90000"/>
              </a:lnSpc>
              <a:spcBef>
                <a:spcPts val="750"/>
              </a:spcBef>
              <a:spcAft>
                <a:spcPts val="0"/>
              </a:spcAft>
              <a:buClr>
                <a:schemeClr val="dk1"/>
              </a:buClr>
              <a:buSzPts val="1600"/>
              <a:buNone/>
            </a:pPr>
            <a:endParaRPr sz="1600" dirty="0">
              <a:latin typeface="Times New Roman"/>
              <a:ea typeface="Times New Roman"/>
              <a:cs typeface="Times New Roman"/>
              <a:sym typeface="Times New Roman"/>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62"/>
        <p:cNvGrpSpPr/>
        <p:nvPr/>
      </p:nvGrpSpPr>
      <p:grpSpPr>
        <a:xfrm>
          <a:off x="0" y="0"/>
          <a:ext cx="0" cy="0"/>
          <a:chOff x="0" y="0"/>
          <a:chExt cx="0" cy="0"/>
        </a:xfrm>
      </p:grpSpPr>
      <p:sp>
        <p:nvSpPr>
          <p:cNvPr id="163" name="Google Shape;163;p10"/>
          <p:cNvSpPr/>
          <p:nvPr/>
        </p:nvSpPr>
        <p:spPr>
          <a:xfrm>
            <a:off x="0" y="0"/>
            <a:ext cx="9144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pic>
        <p:nvPicPr>
          <p:cNvPr id="164" name="Google Shape;164;p10"/>
          <p:cNvPicPr preferRelativeResize="0"/>
          <p:nvPr/>
        </p:nvPicPr>
        <p:blipFill rotWithShape="1">
          <a:blip r:embed="rId3">
            <a:alphaModFix/>
          </a:blip>
          <a:srcRect/>
          <a:stretch/>
        </p:blipFill>
        <p:spPr>
          <a:xfrm>
            <a:off x="20" y="-2"/>
            <a:ext cx="4057627" cy="6858002"/>
          </a:xfrm>
          <a:prstGeom prst="rect">
            <a:avLst/>
          </a:prstGeom>
          <a:noFill/>
          <a:ln>
            <a:noFill/>
          </a:ln>
        </p:spPr>
      </p:pic>
      <p:sp>
        <p:nvSpPr>
          <p:cNvPr id="165" name="Google Shape;165;p10"/>
          <p:cNvSpPr/>
          <p:nvPr/>
        </p:nvSpPr>
        <p:spPr>
          <a:xfrm>
            <a:off x="4057647" y="-1"/>
            <a:ext cx="5086352" cy="2286000"/>
          </a:xfrm>
          <a:prstGeom prst="rect">
            <a:avLst/>
          </a:prstGeom>
          <a:solidFill>
            <a:schemeClr val="lt1"/>
          </a:solidFill>
          <a:ln>
            <a:noFill/>
          </a:ln>
          <a:effectLst>
            <a:outerShdw blurRad="355600" dist="152400" sx="95000" sy="95000" algn="t" rotWithShape="0">
              <a:srgbClr val="000000">
                <a:alpha val="28627"/>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66" name="Google Shape;166;p10"/>
          <p:cNvSpPr txBox="1">
            <a:spLocks noGrp="1"/>
          </p:cNvSpPr>
          <p:nvPr>
            <p:ph type="title"/>
          </p:nvPr>
        </p:nvSpPr>
        <p:spPr>
          <a:xfrm>
            <a:off x="4688412" y="-97840"/>
            <a:ext cx="4098600" cy="155940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3500"/>
              <a:buFont typeface="Times New Roman"/>
              <a:buNone/>
            </a:pPr>
            <a:r>
              <a:rPr lang="en-GB" sz="4000" b="1" dirty="0">
                <a:latin typeface="Times New Roman"/>
                <a:ea typeface="Times New Roman"/>
                <a:cs typeface="Times New Roman"/>
                <a:sym typeface="Times New Roman"/>
              </a:rPr>
              <a:t>METHODS</a:t>
            </a:r>
            <a:endParaRPr sz="4000" b="1" dirty="0"/>
          </a:p>
        </p:txBody>
      </p:sp>
      <p:sp>
        <p:nvSpPr>
          <p:cNvPr id="167" name="Google Shape;167;p10"/>
          <p:cNvSpPr txBox="1">
            <a:spLocks noGrp="1"/>
          </p:cNvSpPr>
          <p:nvPr>
            <p:ph type="body" idx="1"/>
          </p:nvPr>
        </p:nvSpPr>
        <p:spPr>
          <a:xfrm>
            <a:off x="4188542" y="1248696"/>
            <a:ext cx="4557517" cy="5228203"/>
          </a:xfrm>
          <a:prstGeom prst="rect">
            <a:avLst/>
          </a:prstGeom>
          <a:noFill/>
          <a:ln>
            <a:noFill/>
          </a:ln>
        </p:spPr>
        <p:txBody>
          <a:bodyPr spcFirstLastPara="1" wrap="square" lIns="91425" tIns="45700" rIns="91425" bIns="45700" anchor="ctr" anchorCtr="0">
            <a:noAutofit/>
          </a:bodyPr>
          <a:lstStyle/>
          <a:p>
            <a:pPr marL="342900" marR="0" lvl="0" indent="-342900" algn="just" rtl="0">
              <a:lnSpc>
                <a:spcPct val="70000"/>
              </a:lnSpc>
              <a:spcBef>
                <a:spcPts val="0"/>
              </a:spcBef>
              <a:spcAft>
                <a:spcPts val="0"/>
              </a:spcAft>
              <a:buClr>
                <a:schemeClr val="dk1"/>
              </a:buClr>
              <a:buSzPts val="1600"/>
              <a:buFont typeface="Times New Roman"/>
              <a:buChar char="●"/>
            </a:pPr>
            <a:r>
              <a:rPr lang="en-GB" sz="2000" u="none" strike="noStrike" dirty="0">
                <a:latin typeface="Times New Roman"/>
                <a:ea typeface="Times New Roman"/>
                <a:cs typeface="Times New Roman"/>
                <a:sym typeface="Times New Roman"/>
              </a:rPr>
              <a:t>Politically, the net-zero targets and regulatory changes like the Environment Act and MEES encourage hotels to upgrade their efficiency under the Institutional Theory</a:t>
            </a:r>
            <a:endParaRPr sz="2000" u="none" strike="noStrike" dirty="0">
              <a:latin typeface="Times New Roman"/>
              <a:ea typeface="Times New Roman"/>
              <a:cs typeface="Times New Roman"/>
              <a:sym typeface="Times New Roman"/>
            </a:endParaRPr>
          </a:p>
          <a:p>
            <a:pPr marL="342900" marR="0" lvl="0" indent="-342900" algn="just" rtl="0">
              <a:lnSpc>
                <a:spcPct val="70000"/>
              </a:lnSpc>
              <a:spcBef>
                <a:spcPts val="750"/>
              </a:spcBef>
              <a:spcAft>
                <a:spcPts val="0"/>
              </a:spcAft>
              <a:buClr>
                <a:schemeClr val="dk1"/>
              </a:buClr>
              <a:buSzPts val="1600"/>
              <a:buFont typeface="Times New Roman"/>
              <a:buChar char="●"/>
            </a:pPr>
            <a:r>
              <a:rPr lang="en-GB" sz="2000" u="none" strike="noStrike" dirty="0">
                <a:latin typeface="Times New Roman"/>
                <a:ea typeface="Times New Roman"/>
                <a:cs typeface="Times New Roman"/>
                <a:sym typeface="Times New Roman"/>
              </a:rPr>
              <a:t>Economically, substantial annual energy costs £1.3bn, which shows how the use of green technology lessens costs from an Ecological Modernisation perspective</a:t>
            </a:r>
            <a:endParaRPr sz="2000" dirty="0">
              <a:latin typeface="Times New Roman"/>
              <a:ea typeface="Times New Roman"/>
              <a:cs typeface="Times New Roman"/>
              <a:sym typeface="Times New Roman"/>
            </a:endParaRPr>
          </a:p>
          <a:p>
            <a:pPr marL="342900" marR="0" lvl="0" indent="-342900" algn="just" rtl="0">
              <a:lnSpc>
                <a:spcPct val="70000"/>
              </a:lnSpc>
              <a:spcBef>
                <a:spcPts val="750"/>
              </a:spcBef>
              <a:spcAft>
                <a:spcPts val="0"/>
              </a:spcAft>
              <a:buClr>
                <a:schemeClr val="dk1"/>
              </a:buClr>
              <a:buSzPts val="1600"/>
              <a:buFont typeface="Times New Roman"/>
              <a:buChar char="●"/>
            </a:pPr>
            <a:r>
              <a:rPr lang="en-GB" sz="2000" u="none" strike="noStrike" dirty="0">
                <a:latin typeface="Times New Roman"/>
                <a:ea typeface="Times New Roman"/>
                <a:cs typeface="Times New Roman"/>
                <a:sym typeface="Times New Roman"/>
              </a:rPr>
              <a:t>Socially, 76% of travellers demonstrate a preference for eco-friendly hotels (Weforum.org, 2025)</a:t>
            </a:r>
            <a:endParaRPr sz="2000" dirty="0">
              <a:latin typeface="Times New Roman"/>
              <a:ea typeface="Times New Roman"/>
              <a:cs typeface="Times New Roman"/>
              <a:sym typeface="Times New Roman"/>
            </a:endParaRPr>
          </a:p>
          <a:p>
            <a:pPr marL="342900" marR="0" lvl="0" indent="-342900" algn="just" rtl="0">
              <a:lnSpc>
                <a:spcPct val="70000"/>
              </a:lnSpc>
              <a:spcBef>
                <a:spcPts val="750"/>
              </a:spcBef>
              <a:spcAft>
                <a:spcPts val="0"/>
              </a:spcAft>
              <a:buClr>
                <a:schemeClr val="dk1"/>
              </a:buClr>
              <a:buSzPts val="1600"/>
              <a:buFont typeface="Times New Roman"/>
              <a:buChar char="●"/>
            </a:pPr>
            <a:r>
              <a:rPr lang="en-GB" sz="2000" dirty="0">
                <a:latin typeface="Times New Roman"/>
                <a:ea typeface="Times New Roman"/>
                <a:cs typeface="Times New Roman"/>
                <a:sym typeface="Times New Roman"/>
              </a:rPr>
              <a:t>Legally, the UK hospitality sector needs to comply with Minimum Energy Efficiency Standards (MEES), and the buildings must achieve a 'B' EPC rating by 2030.</a:t>
            </a:r>
            <a:endParaRPr sz="2000" dirty="0">
              <a:latin typeface="Times New Roman"/>
              <a:ea typeface="Times New Roman"/>
              <a:cs typeface="Times New Roman"/>
              <a:sym typeface="Times New Roman"/>
            </a:endParaRPr>
          </a:p>
          <a:p>
            <a:pPr marL="342900" marR="0" lvl="0" indent="-342900" algn="just" rtl="0">
              <a:lnSpc>
                <a:spcPct val="70000"/>
              </a:lnSpc>
              <a:spcBef>
                <a:spcPts val="750"/>
              </a:spcBef>
              <a:spcAft>
                <a:spcPts val="0"/>
              </a:spcAft>
              <a:buClr>
                <a:schemeClr val="dk1"/>
              </a:buClr>
              <a:buSzPts val="1600"/>
              <a:buFont typeface="Times New Roman"/>
              <a:buChar char="●"/>
            </a:pPr>
            <a:r>
              <a:rPr lang="en-GB" sz="2000" dirty="0">
                <a:latin typeface="Times New Roman"/>
                <a:ea typeface="Times New Roman"/>
                <a:cs typeface="Times New Roman"/>
                <a:sym typeface="Times New Roman"/>
              </a:rPr>
              <a:t>Environmentally, hotels must comply with the Environment Act of 2021, including air quality and waste reduction. </a:t>
            </a:r>
            <a:endParaRPr sz="2000" dirty="0">
              <a:latin typeface="Times New Roman"/>
              <a:ea typeface="Times New Roman"/>
              <a:cs typeface="Times New Roman"/>
              <a:sym typeface="Times New Roman"/>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72"/>
        <p:cNvGrpSpPr/>
        <p:nvPr/>
      </p:nvGrpSpPr>
      <p:grpSpPr>
        <a:xfrm>
          <a:off x="0" y="0"/>
          <a:ext cx="0" cy="0"/>
          <a:chOff x="0" y="0"/>
          <a:chExt cx="0" cy="0"/>
        </a:xfrm>
      </p:grpSpPr>
      <p:sp>
        <p:nvSpPr>
          <p:cNvPr id="173" name="Google Shape;173;p12"/>
          <p:cNvSpPr/>
          <p:nvPr/>
        </p:nvSpPr>
        <p:spPr>
          <a:xfrm>
            <a:off x="0" y="-668593"/>
            <a:ext cx="9144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just"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74" name="Google Shape;174;p12"/>
          <p:cNvSpPr txBox="1">
            <a:spLocks noGrp="1"/>
          </p:cNvSpPr>
          <p:nvPr>
            <p:ph type="title"/>
          </p:nvPr>
        </p:nvSpPr>
        <p:spPr>
          <a:xfrm>
            <a:off x="630936" y="256031"/>
            <a:ext cx="7879842" cy="1277345"/>
          </a:xfrm>
          <a:prstGeom prst="rect">
            <a:avLst/>
          </a:prstGeom>
          <a:noFill/>
          <a:ln>
            <a:noFill/>
          </a:ln>
        </p:spPr>
        <p:txBody>
          <a:bodyPr spcFirstLastPara="1" wrap="square" lIns="91425" tIns="45700" rIns="91425" bIns="45700" anchor="b" anchorCtr="0">
            <a:normAutofit fontScale="90000"/>
          </a:bodyPr>
          <a:lstStyle/>
          <a:p>
            <a:pPr marL="0" lvl="0" indent="0" algn="just" rtl="0">
              <a:lnSpc>
                <a:spcPct val="90000"/>
              </a:lnSpc>
              <a:spcBef>
                <a:spcPts val="0"/>
              </a:spcBef>
              <a:spcAft>
                <a:spcPts val="0"/>
              </a:spcAft>
              <a:buClr>
                <a:schemeClr val="dk1"/>
              </a:buClr>
              <a:buSzPts val="2800"/>
              <a:buFont typeface="Times New Roman"/>
              <a:buNone/>
            </a:pPr>
            <a:r>
              <a:rPr lang="en-GB" sz="3200" b="1" dirty="0">
                <a:latin typeface="Times New Roman"/>
                <a:ea typeface="Times New Roman"/>
                <a:cs typeface="Times New Roman"/>
                <a:sym typeface="Times New Roman"/>
              </a:rPr>
              <a:t>IMPACT OF CONTEMPORARY THEMES ON THE HOSPITALITY AND HOTEL INDUSTRY</a:t>
            </a:r>
            <a:endParaRPr sz="3200" b="1" dirty="0"/>
          </a:p>
        </p:txBody>
      </p:sp>
      <p:sp>
        <p:nvSpPr>
          <p:cNvPr id="175" name="Google Shape;175;p12"/>
          <p:cNvSpPr/>
          <p:nvPr/>
        </p:nvSpPr>
        <p:spPr>
          <a:xfrm>
            <a:off x="649464" y="1634502"/>
            <a:ext cx="7838694" cy="18288"/>
          </a:xfrm>
          <a:prstGeom prst="rect">
            <a:avLst/>
          </a:prstGeom>
          <a:solidFill>
            <a:srgbClr val="D5D5D5"/>
          </a:solidFill>
          <a:ln>
            <a:noFill/>
          </a:ln>
        </p:spPr>
        <p:txBody>
          <a:bodyPr spcFirstLastPara="1" wrap="square" lIns="91425" tIns="45700" rIns="91425" bIns="45700" anchor="ctr" anchorCtr="0">
            <a:noAutofit/>
          </a:bodyPr>
          <a:lstStyle/>
          <a:p>
            <a:pPr marL="0" marR="0" lvl="0" indent="0" algn="just"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sp>
        <p:nvSpPr>
          <p:cNvPr id="176" name="Google Shape;176;p12"/>
          <p:cNvSpPr/>
          <p:nvPr/>
        </p:nvSpPr>
        <p:spPr>
          <a:xfrm rot="10800000" flipH="1">
            <a:off x="630936" y="1538176"/>
            <a:ext cx="1405092" cy="109814"/>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just"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grpSp>
        <p:nvGrpSpPr>
          <p:cNvPr id="177" name="Google Shape;177;p12"/>
          <p:cNvGrpSpPr/>
          <p:nvPr/>
        </p:nvGrpSpPr>
        <p:grpSpPr>
          <a:xfrm>
            <a:off x="919798" y="1900190"/>
            <a:ext cx="7304402" cy="3258605"/>
            <a:chOff x="291148" y="-26076"/>
            <a:chExt cx="7304402" cy="3258605"/>
          </a:xfrm>
        </p:grpSpPr>
        <p:sp>
          <p:nvSpPr>
            <p:cNvPr id="178" name="Google Shape;178;p12"/>
            <p:cNvSpPr/>
            <p:nvPr/>
          </p:nvSpPr>
          <p:spPr>
            <a:xfrm>
              <a:off x="998918" y="-26076"/>
              <a:ext cx="981188" cy="981188"/>
            </a:xfrm>
            <a:prstGeom prst="rect">
              <a:avLst/>
            </a:prstGeom>
            <a:blipFill rotWithShape="1">
              <a:blip r:embed="rId3">
                <a:alphaModFix/>
              </a:blip>
              <a:stretch>
                <a:fillRect/>
              </a:stretch>
            </a:blipFill>
            <a:ln>
              <a:noFill/>
            </a:ln>
          </p:spPr>
          <p:txBody>
            <a:bodyPr spcFirstLastPara="1" wrap="square" lIns="91425" tIns="91425" rIns="91425" bIns="91425" anchor="ctr" anchorCtr="0">
              <a:noAutofit/>
            </a:bodyPr>
            <a:lstStyle/>
            <a:p>
              <a:pPr marL="0" lvl="0" indent="0" algn="just" rtl="0">
                <a:spcBef>
                  <a:spcPts val="0"/>
                </a:spcBef>
                <a:spcAft>
                  <a:spcPts val="0"/>
                </a:spcAft>
                <a:buNone/>
              </a:pPr>
              <a:endParaRPr/>
            </a:p>
          </p:txBody>
        </p:sp>
        <p:sp>
          <p:nvSpPr>
            <p:cNvPr id="179" name="Google Shape;179;p12"/>
            <p:cNvSpPr/>
            <p:nvPr/>
          </p:nvSpPr>
          <p:spPr>
            <a:xfrm>
              <a:off x="291148" y="2422529"/>
              <a:ext cx="2180418" cy="810000"/>
            </a:xfrm>
            <a:prstGeom prst="rect">
              <a:avLst/>
            </a:prstGeom>
            <a:noFill/>
            <a:ln>
              <a:noFill/>
            </a:ln>
          </p:spPr>
          <p:txBody>
            <a:bodyPr spcFirstLastPara="1" wrap="square" lIns="91425" tIns="91425" rIns="91425" bIns="91425" anchor="ctr" anchorCtr="0">
              <a:noAutofit/>
            </a:bodyPr>
            <a:lstStyle/>
            <a:p>
              <a:pPr marL="0" lvl="0" indent="0" algn="just" rtl="0">
                <a:spcBef>
                  <a:spcPts val="0"/>
                </a:spcBef>
                <a:spcAft>
                  <a:spcPts val="0"/>
                </a:spcAft>
                <a:buNone/>
              </a:pPr>
              <a:endParaRPr/>
            </a:p>
          </p:txBody>
        </p:sp>
        <p:sp>
          <p:nvSpPr>
            <p:cNvPr id="180" name="Google Shape;180;p12"/>
            <p:cNvSpPr txBox="1"/>
            <p:nvPr/>
          </p:nvSpPr>
          <p:spPr>
            <a:xfrm>
              <a:off x="291148" y="1391917"/>
              <a:ext cx="2180418" cy="810000"/>
            </a:xfrm>
            <a:prstGeom prst="rect">
              <a:avLst/>
            </a:prstGeom>
            <a:noFill/>
            <a:ln>
              <a:noFill/>
            </a:ln>
          </p:spPr>
          <p:txBody>
            <a:bodyPr spcFirstLastPara="1" wrap="square" lIns="0" tIns="0" rIns="0" bIns="0" anchor="t" anchorCtr="0">
              <a:noAutofit/>
            </a:bodyPr>
            <a:lstStyle/>
            <a:p>
              <a:pPr marL="0" marR="0" lvl="0" indent="0" algn="just" rtl="0">
                <a:lnSpc>
                  <a:spcPct val="100000"/>
                </a:lnSpc>
                <a:spcBef>
                  <a:spcPts val="0"/>
                </a:spcBef>
                <a:spcAft>
                  <a:spcPts val="0"/>
                </a:spcAft>
                <a:buClr>
                  <a:schemeClr val="dk1"/>
                </a:buClr>
                <a:buSzPts val="1100"/>
                <a:buFont typeface="Times New Roman"/>
                <a:buNone/>
              </a:pPr>
              <a:r>
                <a:rPr lang="en-GB" sz="2000" b="0" i="0" u="none" strike="noStrike" cap="none" dirty="0">
                  <a:solidFill>
                    <a:schemeClr val="dk1"/>
                  </a:solidFill>
                  <a:latin typeface="Times New Roman"/>
                  <a:ea typeface="Times New Roman"/>
                  <a:cs typeface="Times New Roman"/>
                  <a:sym typeface="Times New Roman"/>
                </a:rPr>
                <a:t>The needs of stakeholders have forced hotels to incorporate eco-friendly options like local and low-carbon products, LED lights, into their procurement systems and operations</a:t>
              </a:r>
              <a:endParaRPr sz="2000" b="0" i="0" u="none" strike="noStrike" cap="none" dirty="0">
                <a:solidFill>
                  <a:schemeClr val="dk1"/>
                </a:solidFill>
                <a:latin typeface="Times New Roman"/>
                <a:ea typeface="Times New Roman"/>
                <a:cs typeface="Times New Roman"/>
                <a:sym typeface="Times New Roman"/>
              </a:endParaRPr>
            </a:p>
          </p:txBody>
        </p:sp>
        <p:sp>
          <p:nvSpPr>
            <p:cNvPr id="181" name="Google Shape;181;p12"/>
            <p:cNvSpPr/>
            <p:nvPr/>
          </p:nvSpPr>
          <p:spPr>
            <a:xfrm>
              <a:off x="3449567" y="92345"/>
              <a:ext cx="981188" cy="981188"/>
            </a:xfrm>
            <a:prstGeom prst="rect">
              <a:avLst/>
            </a:prstGeom>
            <a:blipFill rotWithShape="1">
              <a:blip r:embed="rId4">
                <a:alphaModFix/>
              </a:blip>
              <a:stretch>
                <a:fillRect/>
              </a:stretch>
            </a:blipFill>
            <a:ln>
              <a:noFill/>
            </a:ln>
          </p:spPr>
          <p:txBody>
            <a:bodyPr spcFirstLastPara="1" wrap="square" lIns="91425" tIns="91425" rIns="91425" bIns="91425" anchor="ctr" anchorCtr="0">
              <a:noAutofit/>
            </a:bodyPr>
            <a:lstStyle/>
            <a:p>
              <a:pPr marL="0" lvl="0" indent="0" algn="just" rtl="0">
                <a:spcBef>
                  <a:spcPts val="0"/>
                </a:spcBef>
                <a:spcAft>
                  <a:spcPts val="0"/>
                </a:spcAft>
                <a:buNone/>
              </a:pPr>
              <a:endParaRPr/>
            </a:p>
          </p:txBody>
        </p:sp>
        <p:sp>
          <p:nvSpPr>
            <p:cNvPr id="182" name="Google Shape;182;p12"/>
            <p:cNvSpPr/>
            <p:nvPr/>
          </p:nvSpPr>
          <p:spPr>
            <a:xfrm>
              <a:off x="2853140" y="2422529"/>
              <a:ext cx="2180418" cy="810000"/>
            </a:xfrm>
            <a:prstGeom prst="rect">
              <a:avLst/>
            </a:prstGeom>
            <a:noFill/>
            <a:ln>
              <a:noFill/>
            </a:ln>
          </p:spPr>
          <p:txBody>
            <a:bodyPr spcFirstLastPara="1" wrap="square" lIns="91425" tIns="91425" rIns="91425" bIns="91425" anchor="ctr" anchorCtr="0">
              <a:noAutofit/>
            </a:bodyPr>
            <a:lstStyle/>
            <a:p>
              <a:pPr marL="0" lvl="0" indent="0" algn="just" rtl="0">
                <a:spcBef>
                  <a:spcPts val="0"/>
                </a:spcBef>
                <a:spcAft>
                  <a:spcPts val="0"/>
                </a:spcAft>
                <a:buNone/>
              </a:pPr>
              <a:endParaRPr/>
            </a:p>
          </p:txBody>
        </p:sp>
        <p:sp>
          <p:nvSpPr>
            <p:cNvPr id="183" name="Google Shape;183;p12"/>
            <p:cNvSpPr txBox="1"/>
            <p:nvPr/>
          </p:nvSpPr>
          <p:spPr>
            <a:xfrm>
              <a:off x="2849952" y="1404686"/>
              <a:ext cx="2180418" cy="810000"/>
            </a:xfrm>
            <a:prstGeom prst="rect">
              <a:avLst/>
            </a:prstGeom>
            <a:noFill/>
            <a:ln>
              <a:noFill/>
            </a:ln>
          </p:spPr>
          <p:txBody>
            <a:bodyPr spcFirstLastPara="1" wrap="square" lIns="0" tIns="0" rIns="0" bIns="0" anchor="t" anchorCtr="0">
              <a:noAutofit/>
            </a:bodyPr>
            <a:lstStyle/>
            <a:p>
              <a:pPr marL="0" marR="0" lvl="0" indent="0" algn="just" rtl="0">
                <a:lnSpc>
                  <a:spcPct val="100000"/>
                </a:lnSpc>
                <a:spcBef>
                  <a:spcPts val="0"/>
                </a:spcBef>
                <a:spcAft>
                  <a:spcPts val="0"/>
                </a:spcAft>
                <a:buClr>
                  <a:schemeClr val="dk1"/>
                </a:buClr>
                <a:buSzPts val="1100"/>
                <a:buFont typeface="Times New Roman"/>
                <a:buNone/>
              </a:pPr>
              <a:r>
                <a:rPr lang="en-GB" sz="2000" b="0" i="0" u="none" strike="noStrike" cap="none" dirty="0">
                  <a:solidFill>
                    <a:schemeClr val="dk1"/>
                  </a:solidFill>
                  <a:latin typeface="Times New Roman"/>
                  <a:ea typeface="Times New Roman"/>
                  <a:cs typeface="Times New Roman"/>
                  <a:sym typeface="Times New Roman"/>
                </a:rPr>
                <a:t>Almost 58% of tourists opt for the establishments practising environmentally sensitive moves, thus prompting hotels to go greener in their strategies (Fuchs</a:t>
              </a:r>
              <a:r>
                <a:rPr lang="en-GB" sz="2000" b="0" i="1" u="none" strike="noStrike" cap="none" dirty="0">
                  <a:solidFill>
                    <a:schemeClr val="dk1"/>
                  </a:solidFill>
                  <a:latin typeface="Times New Roman"/>
                  <a:ea typeface="Times New Roman"/>
                  <a:cs typeface="Times New Roman"/>
                  <a:sym typeface="Times New Roman"/>
                </a:rPr>
                <a:t> et al</a:t>
              </a:r>
              <a:r>
                <a:rPr lang="en-GB" sz="2000" b="0" i="0" u="none" strike="noStrike" cap="none" dirty="0">
                  <a:solidFill>
                    <a:schemeClr val="dk1"/>
                  </a:solidFill>
                  <a:latin typeface="Times New Roman"/>
                  <a:ea typeface="Times New Roman"/>
                  <a:cs typeface="Times New Roman"/>
                  <a:sym typeface="Times New Roman"/>
                </a:rPr>
                <a:t>. 2024)</a:t>
              </a:r>
              <a:endParaRPr sz="2000" b="0" i="0" u="none" strike="noStrike" cap="none" dirty="0">
                <a:solidFill>
                  <a:schemeClr val="dk1"/>
                </a:solidFill>
                <a:latin typeface="Times New Roman"/>
                <a:ea typeface="Times New Roman"/>
                <a:cs typeface="Times New Roman"/>
                <a:sym typeface="Times New Roman"/>
              </a:endParaRPr>
            </a:p>
          </p:txBody>
        </p:sp>
        <p:sp>
          <p:nvSpPr>
            <p:cNvPr id="184" name="Google Shape;184;p12"/>
            <p:cNvSpPr/>
            <p:nvPr/>
          </p:nvSpPr>
          <p:spPr>
            <a:xfrm>
              <a:off x="5906594" y="-26076"/>
              <a:ext cx="981188" cy="981188"/>
            </a:xfrm>
            <a:prstGeom prst="rect">
              <a:avLst/>
            </a:prstGeom>
            <a:blipFill rotWithShape="1">
              <a:blip r:embed="rId5">
                <a:alphaModFix/>
              </a:blip>
              <a:stretch>
                <a:fillRect/>
              </a:stretch>
            </a:blipFill>
            <a:ln>
              <a:noFill/>
            </a:ln>
          </p:spPr>
          <p:txBody>
            <a:bodyPr spcFirstLastPara="1" wrap="square" lIns="91425" tIns="91425" rIns="91425" bIns="91425" anchor="ctr" anchorCtr="0">
              <a:noAutofit/>
            </a:bodyPr>
            <a:lstStyle/>
            <a:p>
              <a:pPr marL="0" lvl="0" indent="0" algn="just" rtl="0">
                <a:spcBef>
                  <a:spcPts val="0"/>
                </a:spcBef>
                <a:spcAft>
                  <a:spcPts val="0"/>
                </a:spcAft>
                <a:buNone/>
              </a:pPr>
              <a:endParaRPr/>
            </a:p>
          </p:txBody>
        </p:sp>
        <p:sp>
          <p:nvSpPr>
            <p:cNvPr id="185" name="Google Shape;185;p12"/>
            <p:cNvSpPr/>
            <p:nvPr/>
          </p:nvSpPr>
          <p:spPr>
            <a:xfrm>
              <a:off x="5415132" y="2422529"/>
              <a:ext cx="2180418" cy="810000"/>
            </a:xfrm>
            <a:prstGeom prst="rect">
              <a:avLst/>
            </a:prstGeom>
            <a:noFill/>
            <a:ln>
              <a:noFill/>
            </a:ln>
          </p:spPr>
          <p:txBody>
            <a:bodyPr spcFirstLastPara="1" wrap="square" lIns="91425" tIns="91425" rIns="91425" bIns="91425" anchor="ctr" anchorCtr="0">
              <a:noAutofit/>
            </a:bodyPr>
            <a:lstStyle/>
            <a:p>
              <a:pPr marL="0" lvl="0" indent="0" algn="just" rtl="0">
                <a:spcBef>
                  <a:spcPts val="0"/>
                </a:spcBef>
                <a:spcAft>
                  <a:spcPts val="0"/>
                </a:spcAft>
                <a:buNone/>
              </a:pPr>
              <a:endParaRPr/>
            </a:p>
          </p:txBody>
        </p:sp>
        <p:sp>
          <p:nvSpPr>
            <p:cNvPr id="186" name="Google Shape;186;p12"/>
            <p:cNvSpPr txBox="1"/>
            <p:nvPr/>
          </p:nvSpPr>
          <p:spPr>
            <a:xfrm>
              <a:off x="5415132" y="1417455"/>
              <a:ext cx="2180418" cy="810000"/>
            </a:xfrm>
            <a:prstGeom prst="rect">
              <a:avLst/>
            </a:prstGeom>
            <a:noFill/>
            <a:ln>
              <a:noFill/>
            </a:ln>
          </p:spPr>
          <p:txBody>
            <a:bodyPr spcFirstLastPara="1" wrap="square" lIns="0" tIns="0" rIns="0" bIns="0" anchor="t" anchorCtr="0">
              <a:noAutofit/>
            </a:bodyPr>
            <a:lstStyle/>
            <a:p>
              <a:pPr marL="0" marR="0" lvl="0" indent="0" algn="just" rtl="0">
                <a:lnSpc>
                  <a:spcPct val="100000"/>
                </a:lnSpc>
                <a:spcBef>
                  <a:spcPts val="0"/>
                </a:spcBef>
                <a:spcAft>
                  <a:spcPts val="0"/>
                </a:spcAft>
                <a:buClr>
                  <a:schemeClr val="dk1"/>
                </a:buClr>
                <a:buSzPts val="1100"/>
                <a:buFont typeface="Times New Roman"/>
                <a:buNone/>
              </a:pPr>
              <a:r>
                <a:rPr lang="en-GB" sz="2000" b="0" i="0" u="none" strike="noStrike" cap="none" dirty="0">
                  <a:solidFill>
                    <a:schemeClr val="dk1"/>
                  </a:solidFill>
                  <a:latin typeface="Times New Roman"/>
                  <a:ea typeface="Times New Roman"/>
                  <a:cs typeface="Times New Roman"/>
                  <a:sym typeface="Times New Roman"/>
                </a:rPr>
                <a:t>Carbon tracking and open reporting of progress towards sustainability are becoming accepted practices in the hospitality industry (Mahajan</a:t>
              </a:r>
              <a:r>
                <a:rPr lang="en-GB" sz="2000" b="0" i="1" u="none" strike="noStrike" cap="none" dirty="0">
                  <a:solidFill>
                    <a:schemeClr val="dk1"/>
                  </a:solidFill>
                  <a:latin typeface="Times New Roman"/>
                  <a:ea typeface="Times New Roman"/>
                  <a:cs typeface="Times New Roman"/>
                  <a:sym typeface="Times New Roman"/>
                </a:rPr>
                <a:t> et al. </a:t>
              </a:r>
              <a:r>
                <a:rPr lang="en-GB" sz="2000" b="0" i="0" u="none" strike="noStrike" cap="none" dirty="0">
                  <a:solidFill>
                    <a:schemeClr val="dk1"/>
                  </a:solidFill>
                  <a:latin typeface="Times New Roman"/>
                  <a:ea typeface="Times New Roman"/>
                  <a:cs typeface="Times New Roman"/>
                  <a:sym typeface="Times New Roman"/>
                </a:rPr>
                <a:t>2023)</a:t>
              </a:r>
              <a:endParaRPr sz="2000" b="0" i="0" u="none" strike="noStrike" cap="none" dirty="0">
                <a:solidFill>
                  <a:schemeClr val="dk1"/>
                </a:solidFill>
                <a:latin typeface="Times New Roman"/>
                <a:ea typeface="Times New Roman"/>
                <a:cs typeface="Times New Roman"/>
                <a:sym typeface="Times New Roman"/>
              </a:endParaRPr>
            </a:p>
          </p:txBody>
        </p:sp>
      </p:gr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91"/>
        <p:cNvGrpSpPr/>
        <p:nvPr/>
      </p:nvGrpSpPr>
      <p:grpSpPr>
        <a:xfrm>
          <a:off x="0" y="0"/>
          <a:ext cx="0" cy="0"/>
          <a:chOff x="0" y="0"/>
          <a:chExt cx="0" cy="0"/>
        </a:xfrm>
      </p:grpSpPr>
      <p:sp>
        <p:nvSpPr>
          <p:cNvPr id="192" name="Google Shape;192;p13"/>
          <p:cNvSpPr/>
          <p:nvPr/>
        </p:nvSpPr>
        <p:spPr>
          <a:xfrm>
            <a:off x="0" y="0"/>
            <a:ext cx="9141713"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r>
              <a:rPr lang="en-GB" sz="1800">
                <a:solidFill>
                  <a:schemeClr val="lt1"/>
                </a:solidFill>
              </a:rPr>
              <a:t>h</a:t>
            </a:r>
            <a:endParaRPr sz="1800" b="0" i="0" u="none" strike="noStrike" cap="none">
              <a:solidFill>
                <a:schemeClr val="lt1"/>
              </a:solidFill>
              <a:latin typeface="Arial"/>
              <a:ea typeface="Arial"/>
              <a:cs typeface="Arial"/>
              <a:sym typeface="Arial"/>
            </a:endParaRPr>
          </a:p>
        </p:txBody>
      </p:sp>
      <p:sp>
        <p:nvSpPr>
          <p:cNvPr id="193" name="Google Shape;193;p13"/>
          <p:cNvSpPr txBox="1">
            <a:spLocks noGrp="1"/>
          </p:cNvSpPr>
          <p:nvPr>
            <p:ph type="title"/>
          </p:nvPr>
        </p:nvSpPr>
        <p:spPr>
          <a:xfrm>
            <a:off x="0" y="1095625"/>
            <a:ext cx="5837700" cy="954300"/>
          </a:xfrm>
          <a:prstGeom prst="rect">
            <a:avLst/>
          </a:prstGeom>
          <a:noFill/>
          <a:ln>
            <a:noFill/>
          </a:ln>
        </p:spPr>
        <p:txBody>
          <a:bodyPr spcFirstLastPara="1" wrap="square" lIns="91425" tIns="45700" rIns="91425" bIns="45700" anchor="b" anchorCtr="0">
            <a:noAutofit/>
          </a:bodyPr>
          <a:lstStyle/>
          <a:p>
            <a:pPr marL="0" lvl="0" indent="0" algn="just" rtl="0">
              <a:lnSpc>
                <a:spcPct val="90000"/>
              </a:lnSpc>
              <a:spcBef>
                <a:spcPts val="0"/>
              </a:spcBef>
              <a:spcAft>
                <a:spcPts val="0"/>
              </a:spcAft>
              <a:buClr>
                <a:schemeClr val="dk1"/>
              </a:buClr>
              <a:buSzPts val="2500"/>
              <a:buFont typeface="Times New Roman"/>
              <a:buNone/>
            </a:pPr>
            <a:r>
              <a:rPr lang="en-GB" sz="2400" b="1" dirty="0">
                <a:latin typeface="Times New Roman"/>
                <a:ea typeface="Times New Roman"/>
                <a:cs typeface="Times New Roman"/>
                <a:sym typeface="Times New Roman"/>
              </a:rPr>
              <a:t>INDUSTRY RESPONSES TO THE CHOSEN CONTEMPORARY ISSUE and CRITICAL REFLECTION ON THEIR LEVELS OF IMPACT, STRENGTHS AND LIMITATIONS</a:t>
            </a:r>
            <a:endParaRPr sz="2400" dirty="0"/>
          </a:p>
        </p:txBody>
      </p:sp>
      <p:pic>
        <p:nvPicPr>
          <p:cNvPr id="194" name="Google Shape;194;p13"/>
          <p:cNvPicPr preferRelativeResize="0"/>
          <p:nvPr/>
        </p:nvPicPr>
        <p:blipFill rotWithShape="1">
          <a:blip r:embed="rId3">
            <a:alphaModFix/>
          </a:blip>
          <a:srcRect/>
          <a:stretch/>
        </p:blipFill>
        <p:spPr>
          <a:xfrm>
            <a:off x="5973275" y="467775"/>
            <a:ext cx="2884176" cy="2342900"/>
          </a:xfrm>
          <a:prstGeom prst="rect">
            <a:avLst/>
          </a:prstGeom>
          <a:noFill/>
          <a:ln>
            <a:noFill/>
          </a:ln>
          <a:effectLst>
            <a:outerShdw blurRad="292100" dist="139700" dir="2700000" algn="tl" rotWithShape="0">
              <a:srgbClr val="333333">
                <a:alpha val="64705"/>
              </a:srgbClr>
            </a:outerShdw>
          </a:effectLst>
        </p:spPr>
      </p:pic>
      <p:sp>
        <p:nvSpPr>
          <p:cNvPr id="195" name="Google Shape;195;p13"/>
          <p:cNvSpPr txBox="1">
            <a:spLocks noGrp="1"/>
          </p:cNvSpPr>
          <p:nvPr>
            <p:ph type="body" idx="2"/>
          </p:nvPr>
        </p:nvSpPr>
        <p:spPr>
          <a:xfrm>
            <a:off x="2" y="2049924"/>
            <a:ext cx="4713000" cy="4518023"/>
          </a:xfrm>
          <a:prstGeom prst="rect">
            <a:avLst/>
          </a:prstGeom>
        </p:spPr>
        <p:txBody>
          <a:bodyPr spcFirstLastPara="1" wrap="square" lIns="91425" tIns="45700" rIns="91425" bIns="45700" anchor="t" anchorCtr="0">
            <a:noAutofit/>
          </a:bodyPr>
          <a:lstStyle/>
          <a:p>
            <a:pPr marL="457200" lvl="0" indent="-330200" algn="just" rtl="0">
              <a:lnSpc>
                <a:spcPct val="115000"/>
              </a:lnSpc>
              <a:spcBef>
                <a:spcPts val="1200"/>
              </a:spcBef>
              <a:spcAft>
                <a:spcPts val="0"/>
              </a:spcAft>
              <a:buSzPts val="1600"/>
              <a:buFont typeface="Times New Roman"/>
              <a:buChar char="•"/>
            </a:pPr>
            <a:r>
              <a:rPr lang="en-GB" sz="1800" dirty="0">
                <a:latin typeface="Times New Roman"/>
                <a:ea typeface="Times New Roman"/>
                <a:cs typeface="Times New Roman"/>
                <a:sym typeface="Times New Roman"/>
              </a:rPr>
              <a:t>Britain’s first climate-positive hotel, Whatley Manor, achieved a 31% reduction in waste per guest by converting to biogas and using on-site anaerobic digestion.</a:t>
            </a:r>
            <a:endParaRPr sz="1800" dirty="0">
              <a:latin typeface="Times New Roman"/>
              <a:ea typeface="Times New Roman"/>
              <a:cs typeface="Times New Roman"/>
              <a:sym typeface="Times New Roman"/>
            </a:endParaRPr>
          </a:p>
          <a:p>
            <a:pPr marL="457200" lvl="0" indent="-330200" algn="just" rtl="0">
              <a:lnSpc>
                <a:spcPct val="115000"/>
              </a:lnSpc>
              <a:spcBef>
                <a:spcPts val="0"/>
              </a:spcBef>
              <a:spcAft>
                <a:spcPts val="0"/>
              </a:spcAft>
              <a:buSzPts val="1600"/>
              <a:buChar char="•"/>
            </a:pPr>
            <a:r>
              <a:rPr lang="en-GB" sz="1800" dirty="0">
                <a:latin typeface="Times New Roman"/>
                <a:ea typeface="Times New Roman"/>
                <a:cs typeface="Times New Roman"/>
                <a:sym typeface="Times New Roman"/>
              </a:rPr>
              <a:t>   It helped them to save 3m GBP each year.</a:t>
            </a:r>
            <a:endParaRPr sz="1800" dirty="0">
              <a:latin typeface="Times New Roman"/>
              <a:ea typeface="Times New Roman"/>
              <a:cs typeface="Times New Roman"/>
              <a:sym typeface="Times New Roman"/>
            </a:endParaRPr>
          </a:p>
          <a:p>
            <a:pPr marL="457200" lvl="0" indent="-330200" algn="just" rtl="0">
              <a:lnSpc>
                <a:spcPct val="115000"/>
              </a:lnSpc>
              <a:spcBef>
                <a:spcPts val="0"/>
              </a:spcBef>
              <a:spcAft>
                <a:spcPts val="0"/>
              </a:spcAft>
              <a:buSzPts val="1600"/>
              <a:buChar char="•"/>
            </a:pPr>
            <a:r>
              <a:rPr lang="en-GB" sz="1800" dirty="0">
                <a:latin typeface="Times New Roman"/>
                <a:ea typeface="Times New Roman"/>
                <a:cs typeface="Times New Roman"/>
                <a:sym typeface="Times New Roman"/>
              </a:rPr>
              <a:t>  Installation of LEDS in 388 Travelodge hotels contributed to annual savings of 20.2 GWh and 4,283 tonnes of CO2.</a:t>
            </a:r>
            <a:endParaRPr sz="1800" dirty="0">
              <a:latin typeface="Times New Roman"/>
              <a:ea typeface="Times New Roman"/>
              <a:cs typeface="Times New Roman"/>
              <a:sym typeface="Times New Roman"/>
            </a:endParaRPr>
          </a:p>
          <a:p>
            <a:pPr marL="457200" lvl="0" indent="-330200" algn="just" rtl="0">
              <a:lnSpc>
                <a:spcPct val="115000"/>
              </a:lnSpc>
              <a:spcBef>
                <a:spcPts val="0"/>
              </a:spcBef>
              <a:spcAft>
                <a:spcPts val="0"/>
              </a:spcAft>
              <a:buSzPts val="1600"/>
              <a:buChar char="•"/>
            </a:pPr>
            <a:r>
              <a:rPr lang="en-GB" sz="1800" dirty="0">
                <a:latin typeface="Times New Roman"/>
                <a:ea typeface="Times New Roman"/>
                <a:cs typeface="Times New Roman"/>
                <a:sym typeface="Times New Roman"/>
              </a:rPr>
              <a:t>  With the use of smart room controls, Premier Inn managed to bring down its electricity use by 14%. </a:t>
            </a:r>
            <a:endParaRPr sz="1800" dirty="0">
              <a:latin typeface="Times New Roman"/>
              <a:ea typeface="Times New Roman"/>
              <a:cs typeface="Times New Roman"/>
              <a:sym typeface="Times New Roman"/>
            </a:endParaRPr>
          </a:p>
          <a:p>
            <a:pPr marL="457200" lvl="0" indent="-330200" algn="just" rtl="0">
              <a:lnSpc>
                <a:spcPct val="115000"/>
              </a:lnSpc>
              <a:spcBef>
                <a:spcPts val="0"/>
              </a:spcBef>
              <a:spcAft>
                <a:spcPts val="0"/>
              </a:spcAft>
              <a:buSzPts val="1600"/>
              <a:buFont typeface="Times New Roman"/>
              <a:buChar char="•"/>
            </a:pPr>
            <a:r>
              <a:rPr lang="en-GB" sz="1800" dirty="0">
                <a:latin typeface="Times New Roman"/>
                <a:ea typeface="Times New Roman"/>
                <a:cs typeface="Times New Roman"/>
                <a:sym typeface="Times New Roman"/>
              </a:rPr>
              <a:t>Fuller's pub hotels are now powered by 100% renewables and use solar panels, as a result, cutting 948 tonnes of CO₂.</a:t>
            </a:r>
            <a:endParaRPr sz="1800" dirty="0">
              <a:latin typeface="Times New Roman"/>
              <a:ea typeface="Times New Roman"/>
              <a:cs typeface="Times New Roman"/>
              <a:sym typeface="Times New Roman"/>
            </a:endParaRPr>
          </a:p>
          <a:p>
            <a:pPr marL="0" lvl="0" indent="0" algn="just" rtl="0">
              <a:spcBef>
                <a:spcPts val="1200"/>
              </a:spcBef>
              <a:spcAft>
                <a:spcPts val="0"/>
              </a:spcAft>
              <a:buNone/>
            </a:pPr>
            <a:endParaRPr sz="1600" dirty="0">
              <a:latin typeface="Times New Roman"/>
              <a:ea typeface="Times New Roman"/>
              <a:cs typeface="Times New Roman"/>
              <a:sym typeface="Times New Roman"/>
            </a:endParaRPr>
          </a:p>
        </p:txBody>
      </p:sp>
      <p:sp>
        <p:nvSpPr>
          <p:cNvPr id="196" name="Google Shape;196;p13"/>
          <p:cNvSpPr txBox="1">
            <a:spLocks noGrp="1"/>
          </p:cNvSpPr>
          <p:nvPr>
            <p:ph type="body" idx="4"/>
          </p:nvPr>
        </p:nvSpPr>
        <p:spPr>
          <a:xfrm>
            <a:off x="4713003" y="2302502"/>
            <a:ext cx="4144448" cy="3684600"/>
          </a:xfrm>
          <a:prstGeom prst="rect">
            <a:avLst/>
          </a:prstGeom>
        </p:spPr>
        <p:txBody>
          <a:bodyPr spcFirstLastPara="1" wrap="square" lIns="91425" tIns="45700" rIns="91425" bIns="45700" anchor="t" anchorCtr="0">
            <a:noAutofit/>
          </a:bodyPr>
          <a:lstStyle/>
          <a:p>
            <a:pPr marL="0" lvl="0" indent="-228600" algn="l" rtl="0">
              <a:lnSpc>
                <a:spcPct val="115000"/>
              </a:lnSpc>
              <a:spcBef>
                <a:spcPts val="1200"/>
              </a:spcBef>
              <a:spcAft>
                <a:spcPts val="0"/>
              </a:spcAft>
              <a:buClr>
                <a:schemeClr val="dk1"/>
              </a:buClr>
              <a:buSzPts val="1100"/>
              <a:buFont typeface="Arial"/>
              <a:buNone/>
            </a:pPr>
            <a:r>
              <a:rPr lang="en-GB" sz="1600" dirty="0">
                <a:latin typeface="Times New Roman"/>
                <a:ea typeface="Times New Roman"/>
                <a:cs typeface="Times New Roman"/>
                <a:sym typeface="Times New Roman"/>
              </a:rPr>
              <a:t>·</a:t>
            </a:r>
            <a:endParaRPr sz="1600" dirty="0">
              <a:latin typeface="Times New Roman"/>
              <a:ea typeface="Times New Roman"/>
              <a:cs typeface="Times New Roman"/>
              <a:sym typeface="Times New Roman"/>
            </a:endParaRPr>
          </a:p>
          <a:p>
            <a:pPr marL="457200" lvl="0" indent="-330200" algn="l" rtl="0">
              <a:lnSpc>
                <a:spcPct val="115000"/>
              </a:lnSpc>
              <a:spcBef>
                <a:spcPts val="1200"/>
              </a:spcBef>
              <a:spcAft>
                <a:spcPts val="0"/>
              </a:spcAft>
              <a:buSzPts val="1600"/>
              <a:buFont typeface="Times New Roman"/>
              <a:buChar char="●"/>
            </a:pPr>
            <a:r>
              <a:rPr lang="en-GB" sz="1800" dirty="0">
                <a:latin typeface="Times New Roman"/>
                <a:ea typeface="Times New Roman"/>
                <a:cs typeface="Times New Roman"/>
                <a:sym typeface="Times New Roman"/>
              </a:rPr>
              <a:t>Large hotel groups like Premier Inn and Hilton Hotels realise big emissions reductions and 30% of cost savings using intelligent systems.</a:t>
            </a:r>
            <a:endParaRPr sz="1800" dirty="0">
              <a:latin typeface="Times New Roman"/>
              <a:ea typeface="Times New Roman"/>
              <a:cs typeface="Times New Roman"/>
              <a:sym typeface="Times New Roman"/>
            </a:endParaRPr>
          </a:p>
          <a:p>
            <a:pPr marL="457200" lvl="0" indent="-330200" algn="l" rtl="0">
              <a:lnSpc>
                <a:spcPct val="115000"/>
              </a:lnSpc>
              <a:spcBef>
                <a:spcPts val="0"/>
              </a:spcBef>
              <a:spcAft>
                <a:spcPts val="0"/>
              </a:spcAft>
              <a:buSzPts val="1600"/>
              <a:buFont typeface="Times New Roman"/>
              <a:buChar char="●"/>
            </a:pPr>
            <a:r>
              <a:rPr lang="en-GB" sz="1800" dirty="0">
                <a:latin typeface="Times New Roman"/>
                <a:ea typeface="Times New Roman"/>
                <a:cs typeface="Times New Roman"/>
                <a:sym typeface="Times New Roman"/>
              </a:rPr>
              <a:t>Demonstrating diffusion and EMT benefits (Mena.premierinn.com, 2025)</a:t>
            </a:r>
            <a:endParaRPr sz="1800" dirty="0">
              <a:latin typeface="Times New Roman"/>
              <a:ea typeface="Times New Roman"/>
              <a:cs typeface="Times New Roman"/>
              <a:sym typeface="Times New Roman"/>
            </a:endParaRPr>
          </a:p>
          <a:p>
            <a:pPr marL="457200" lvl="0" indent="-330200" algn="l" rtl="0">
              <a:lnSpc>
                <a:spcPct val="115000"/>
              </a:lnSpc>
              <a:spcBef>
                <a:spcPts val="0"/>
              </a:spcBef>
              <a:spcAft>
                <a:spcPts val="0"/>
              </a:spcAft>
              <a:buSzPts val="1600"/>
              <a:buFont typeface="Times New Roman"/>
              <a:buChar char="●"/>
            </a:pPr>
            <a:r>
              <a:rPr lang="en-GB" sz="1800" dirty="0">
                <a:latin typeface="Times New Roman"/>
                <a:ea typeface="Times New Roman"/>
                <a:cs typeface="Times New Roman"/>
                <a:sym typeface="Times New Roman"/>
              </a:rPr>
              <a:t>Institutional pressures like MEES regulations, particularly, weigh heavily on these SMEs with excessive costs of compliance (Mehmood </a:t>
            </a:r>
            <a:r>
              <a:rPr lang="en-GB" sz="1800" i="1" dirty="0">
                <a:latin typeface="Times New Roman"/>
                <a:ea typeface="Times New Roman"/>
                <a:cs typeface="Times New Roman"/>
                <a:sym typeface="Times New Roman"/>
              </a:rPr>
              <a:t>et al.</a:t>
            </a:r>
            <a:r>
              <a:rPr lang="en-GB" sz="1800" dirty="0">
                <a:latin typeface="Times New Roman"/>
                <a:ea typeface="Times New Roman"/>
                <a:cs typeface="Times New Roman"/>
                <a:sym typeface="Times New Roman"/>
              </a:rPr>
              <a:t> 2023). </a:t>
            </a:r>
            <a:endParaRPr sz="1800" dirty="0">
              <a:latin typeface="Times New Roman"/>
              <a:ea typeface="Times New Roman"/>
              <a:cs typeface="Times New Roman"/>
              <a:sym typeface="Times New Roman"/>
            </a:endParaRPr>
          </a:p>
          <a:p>
            <a:pPr marL="0" lvl="0" indent="0" algn="l" rtl="0">
              <a:spcBef>
                <a:spcPts val="1200"/>
              </a:spcBef>
              <a:spcAft>
                <a:spcPts val="0"/>
              </a:spcAft>
              <a:buNone/>
            </a:pPr>
            <a:endParaRPr sz="1600" dirty="0">
              <a:latin typeface="Times New Roman"/>
              <a:ea typeface="Times New Roman"/>
              <a:cs typeface="Times New Roman"/>
              <a:sym typeface="Times New Roman"/>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01"/>
        <p:cNvGrpSpPr/>
        <p:nvPr/>
      </p:nvGrpSpPr>
      <p:grpSpPr>
        <a:xfrm>
          <a:off x="0" y="0"/>
          <a:ext cx="0" cy="0"/>
          <a:chOff x="0" y="0"/>
          <a:chExt cx="0" cy="0"/>
        </a:xfrm>
      </p:grpSpPr>
      <p:sp>
        <p:nvSpPr>
          <p:cNvPr id="202" name="Google Shape;202;p15"/>
          <p:cNvSpPr/>
          <p:nvPr/>
        </p:nvSpPr>
        <p:spPr>
          <a:xfrm>
            <a:off x="0" y="0"/>
            <a:ext cx="9144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pic>
        <p:nvPicPr>
          <p:cNvPr id="203" name="Google Shape;203;p15" descr="Buildings and reflections"/>
          <p:cNvPicPr preferRelativeResize="0"/>
          <p:nvPr/>
        </p:nvPicPr>
        <p:blipFill rotWithShape="1">
          <a:blip r:embed="rId3">
            <a:alphaModFix/>
          </a:blip>
          <a:srcRect b="-2"/>
          <a:stretch/>
        </p:blipFill>
        <p:spPr>
          <a:xfrm>
            <a:off x="20" y="1"/>
            <a:ext cx="9143980" cy="6857999"/>
          </a:xfrm>
          <a:prstGeom prst="rect">
            <a:avLst/>
          </a:prstGeom>
          <a:noFill/>
          <a:ln>
            <a:noFill/>
          </a:ln>
        </p:spPr>
      </p:pic>
      <p:sp>
        <p:nvSpPr>
          <p:cNvPr id="204" name="Google Shape;204;p15"/>
          <p:cNvSpPr/>
          <p:nvPr/>
        </p:nvSpPr>
        <p:spPr>
          <a:xfrm>
            <a:off x="24" y="522925"/>
            <a:ext cx="4029076" cy="5513767"/>
          </a:xfrm>
          <a:custGeom>
            <a:avLst/>
            <a:gdLst/>
            <a:ahLst/>
            <a:cxnLst/>
            <a:rect l="l" t="t" r="r" b="b"/>
            <a:pathLst>
              <a:path w="5372101" h="5513767" extrusionOk="0">
                <a:moveTo>
                  <a:pt x="0" y="0"/>
                </a:moveTo>
                <a:lnTo>
                  <a:pt x="5372101" y="0"/>
                </a:lnTo>
                <a:lnTo>
                  <a:pt x="5372101" y="5513767"/>
                </a:lnTo>
                <a:lnTo>
                  <a:pt x="5363126" y="5512835"/>
                </a:lnTo>
                <a:cubicBezTo>
                  <a:pt x="5345779" y="5509071"/>
                  <a:pt x="5329767" y="5502649"/>
                  <a:pt x="5316714" y="5491247"/>
                </a:cubicBezTo>
                <a:cubicBezTo>
                  <a:pt x="5295689" y="5478131"/>
                  <a:pt x="5219502" y="5459909"/>
                  <a:pt x="5198331" y="5470092"/>
                </a:cubicBezTo>
                <a:cubicBezTo>
                  <a:pt x="5181052" y="5469102"/>
                  <a:pt x="5165047" y="5459569"/>
                  <a:pt x="5150428" y="5472506"/>
                </a:cubicBezTo>
                <a:cubicBezTo>
                  <a:pt x="5129562" y="5487248"/>
                  <a:pt x="5088050" y="5445894"/>
                  <a:pt x="5085506" y="5468851"/>
                </a:cubicBezTo>
                <a:cubicBezTo>
                  <a:pt x="5055692" y="5440170"/>
                  <a:pt x="5006122" y="5469577"/>
                  <a:pt x="4968663" y="5470487"/>
                </a:cubicBezTo>
                <a:cubicBezTo>
                  <a:pt x="4947085" y="5444049"/>
                  <a:pt x="4889767" y="5472037"/>
                  <a:pt x="4815623" y="5458622"/>
                </a:cubicBezTo>
                <a:cubicBezTo>
                  <a:pt x="4792418" y="5428488"/>
                  <a:pt x="4765548" y="5449887"/>
                  <a:pt x="4716679" y="5405365"/>
                </a:cubicBezTo>
                <a:cubicBezTo>
                  <a:pt x="4713235" y="5407807"/>
                  <a:pt x="4709266" y="5409883"/>
                  <a:pt x="4704891" y="5411529"/>
                </a:cubicBezTo>
                <a:cubicBezTo>
                  <a:pt x="4679473" y="5421092"/>
                  <a:pt x="4646164" y="5414379"/>
                  <a:pt x="4630496" y="5396532"/>
                </a:cubicBezTo>
                <a:cubicBezTo>
                  <a:pt x="4590205" y="5365061"/>
                  <a:pt x="4548419" y="5412094"/>
                  <a:pt x="4506964" y="5396685"/>
                </a:cubicBezTo>
                <a:lnTo>
                  <a:pt x="4427135" y="5358585"/>
                </a:lnTo>
                <a:cubicBezTo>
                  <a:pt x="4319267" y="5308575"/>
                  <a:pt x="4152341" y="5340956"/>
                  <a:pt x="4028338" y="5313494"/>
                </a:cubicBezTo>
                <a:lnTo>
                  <a:pt x="4015367" y="5320766"/>
                </a:lnTo>
                <a:lnTo>
                  <a:pt x="4002837" y="5322294"/>
                </a:lnTo>
                <a:lnTo>
                  <a:pt x="3997650" y="5329513"/>
                </a:lnTo>
                <a:lnTo>
                  <a:pt x="3991991" y="5331908"/>
                </a:lnTo>
                <a:cubicBezTo>
                  <a:pt x="3969659" y="5338581"/>
                  <a:pt x="3978880" y="5316131"/>
                  <a:pt x="3925210" y="5319395"/>
                </a:cubicBezTo>
                <a:cubicBezTo>
                  <a:pt x="3947765" y="5277139"/>
                  <a:pt x="3837331" y="5338342"/>
                  <a:pt x="3837014" y="5289023"/>
                </a:cubicBezTo>
                <a:cubicBezTo>
                  <a:pt x="3824001" y="5291376"/>
                  <a:pt x="3811407" y="5295212"/>
                  <a:pt x="3798765" y="5299431"/>
                </a:cubicBezTo>
                <a:lnTo>
                  <a:pt x="3792144" y="5301616"/>
                </a:lnTo>
                <a:lnTo>
                  <a:pt x="3766249" y="5301869"/>
                </a:lnTo>
                <a:lnTo>
                  <a:pt x="3718651" y="5320541"/>
                </a:lnTo>
                <a:cubicBezTo>
                  <a:pt x="3703968" y="5321892"/>
                  <a:pt x="3688308" y="5321427"/>
                  <a:pt x="3671207" y="5318046"/>
                </a:cubicBezTo>
                <a:cubicBezTo>
                  <a:pt x="3616458" y="5288532"/>
                  <a:pt x="3514048" y="5333307"/>
                  <a:pt x="3446863" y="5294348"/>
                </a:cubicBezTo>
                <a:cubicBezTo>
                  <a:pt x="3420930" y="5283822"/>
                  <a:pt x="3333157" y="5274511"/>
                  <a:pt x="3312000" y="5286923"/>
                </a:cubicBezTo>
                <a:cubicBezTo>
                  <a:pt x="3292759" y="5287903"/>
                  <a:pt x="3273112" y="5280334"/>
                  <a:pt x="3259756" y="5294712"/>
                </a:cubicBezTo>
                <a:cubicBezTo>
                  <a:pt x="3239905" y="5311572"/>
                  <a:pt x="3185410" y="5275588"/>
                  <a:pt x="3187481" y="5298457"/>
                </a:cubicBezTo>
                <a:cubicBezTo>
                  <a:pt x="3168018" y="5286036"/>
                  <a:pt x="3146200" y="5288458"/>
                  <a:pt x="3124115" y="5294626"/>
                </a:cubicBezTo>
                <a:lnTo>
                  <a:pt x="3099907" y="5302443"/>
                </a:lnTo>
                <a:lnTo>
                  <a:pt x="3017494" y="5301439"/>
                </a:lnTo>
                <a:lnTo>
                  <a:pt x="3010848" y="5307225"/>
                </a:lnTo>
                <a:lnTo>
                  <a:pt x="2994286" y="5309060"/>
                </a:lnTo>
                <a:lnTo>
                  <a:pt x="2988160" y="5310041"/>
                </a:lnTo>
                <a:lnTo>
                  <a:pt x="2984260" y="5307528"/>
                </a:lnTo>
                <a:cubicBezTo>
                  <a:pt x="2981957" y="5306419"/>
                  <a:pt x="2980273" y="5306402"/>
                  <a:pt x="2979127" y="5308389"/>
                </a:cubicBezTo>
                <a:cubicBezTo>
                  <a:pt x="2978971" y="5309447"/>
                  <a:pt x="2978816" y="5310505"/>
                  <a:pt x="2978660" y="5311563"/>
                </a:cubicBezTo>
                <a:lnTo>
                  <a:pt x="2946326" y="5316745"/>
                </a:lnTo>
                <a:lnTo>
                  <a:pt x="2713134" y="5331381"/>
                </a:lnTo>
                <a:cubicBezTo>
                  <a:pt x="2610698" y="5372328"/>
                  <a:pt x="2466037" y="5325762"/>
                  <a:pt x="2352072" y="5342761"/>
                </a:cubicBezTo>
                <a:cubicBezTo>
                  <a:pt x="2293501" y="5293708"/>
                  <a:pt x="2324138" y="5338538"/>
                  <a:pt x="2260922" y="5328122"/>
                </a:cubicBezTo>
                <a:cubicBezTo>
                  <a:pt x="2275681" y="5372347"/>
                  <a:pt x="2185007" y="5301703"/>
                  <a:pt x="2178497" y="5351065"/>
                </a:cubicBezTo>
                <a:cubicBezTo>
                  <a:pt x="2133294" y="5337229"/>
                  <a:pt x="2097074" y="5300208"/>
                  <a:pt x="2034408" y="5307958"/>
                </a:cubicBezTo>
                <a:cubicBezTo>
                  <a:pt x="1981894" y="5332879"/>
                  <a:pt x="1896288" y="5279365"/>
                  <a:pt x="1831505" y="5312691"/>
                </a:cubicBezTo>
                <a:cubicBezTo>
                  <a:pt x="1807063" y="5321035"/>
                  <a:pt x="1727674" y="5322925"/>
                  <a:pt x="1710387" y="5308705"/>
                </a:cubicBezTo>
                <a:cubicBezTo>
                  <a:pt x="1693367" y="5306094"/>
                  <a:pt x="1674901" y="5312009"/>
                  <a:pt x="1664816" y="5296479"/>
                </a:cubicBezTo>
                <a:cubicBezTo>
                  <a:pt x="1649255" y="5277912"/>
                  <a:pt x="1596152" y="5309335"/>
                  <a:pt x="1600883" y="5286607"/>
                </a:cubicBezTo>
                <a:cubicBezTo>
                  <a:pt x="1563066" y="5308189"/>
                  <a:pt x="1524339" y="5269513"/>
                  <a:pt x="1488397" y="5260898"/>
                </a:cubicBezTo>
                <a:cubicBezTo>
                  <a:pt x="1459246" y="5282011"/>
                  <a:pt x="1412580" y="5243108"/>
                  <a:pt x="1336670" y="5240770"/>
                </a:cubicBezTo>
                <a:cubicBezTo>
                  <a:pt x="1304792" y="5265122"/>
                  <a:pt x="1285508" y="5238878"/>
                  <a:pt x="1224297" y="5271845"/>
                </a:cubicBezTo>
                <a:cubicBezTo>
                  <a:pt x="1221731" y="5268771"/>
                  <a:pt x="1218543" y="5265944"/>
                  <a:pt x="1214830" y="5263450"/>
                </a:cubicBezTo>
                <a:cubicBezTo>
                  <a:pt x="1193241" y="5248952"/>
                  <a:pt x="1158925" y="5248567"/>
                  <a:pt x="1138181" y="5262590"/>
                </a:cubicBezTo>
                <a:lnTo>
                  <a:pt x="943575" y="5290808"/>
                </a:lnTo>
                <a:cubicBezTo>
                  <a:pt x="823587" y="5316899"/>
                  <a:pt x="658340" y="5217603"/>
                  <a:pt x="529813" y="5218555"/>
                </a:cubicBezTo>
                <a:lnTo>
                  <a:pt x="519546" y="5208845"/>
                </a:lnTo>
                <a:lnTo>
                  <a:pt x="507906" y="5204779"/>
                </a:lnTo>
                <a:lnTo>
                  <a:pt x="505153" y="5196726"/>
                </a:lnTo>
                <a:lnTo>
                  <a:pt x="500429" y="5193241"/>
                </a:lnTo>
                <a:cubicBezTo>
                  <a:pt x="480923" y="5182176"/>
                  <a:pt x="482807" y="5205793"/>
                  <a:pt x="431923" y="5191553"/>
                </a:cubicBezTo>
                <a:cubicBezTo>
                  <a:pt x="440499" y="5237077"/>
                  <a:pt x="352872" y="5155083"/>
                  <a:pt x="337115" y="5202714"/>
                </a:cubicBezTo>
                <a:cubicBezTo>
                  <a:pt x="325265" y="5197752"/>
                  <a:pt x="314288" y="5191441"/>
                  <a:pt x="303383" y="5184750"/>
                </a:cubicBezTo>
                <a:lnTo>
                  <a:pt x="297664" y="5181269"/>
                </a:lnTo>
                <a:lnTo>
                  <a:pt x="272701" y="5175678"/>
                </a:lnTo>
                <a:lnTo>
                  <a:pt x="268242" y="5163678"/>
                </a:lnTo>
                <a:lnTo>
                  <a:pt x="232517" y="5147792"/>
                </a:lnTo>
                <a:cubicBezTo>
                  <a:pt x="218741" y="5143453"/>
                  <a:pt x="203450" y="5140668"/>
                  <a:pt x="185851" y="5140408"/>
                </a:cubicBezTo>
                <a:cubicBezTo>
                  <a:pt x="139207" y="5153337"/>
                  <a:pt x="79723" y="5120316"/>
                  <a:pt x="20337" y="5113040"/>
                </a:cubicBezTo>
                <a:lnTo>
                  <a:pt x="0" y="5112243"/>
                </a:lnTo>
                <a:close/>
              </a:path>
            </a:pathLst>
          </a:custGeom>
          <a:solidFill>
            <a:schemeClr val="lt1"/>
          </a:solidFill>
          <a:ln>
            <a:noFill/>
          </a:ln>
          <a:effectLst>
            <a:outerShdw blurRad="25400" dist="12700" dir="3000000" algn="tl" rotWithShape="0">
              <a:srgbClr val="000000">
                <a:alpha val="26666"/>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205" name="Google Shape;205;p15"/>
          <p:cNvSpPr txBox="1">
            <a:spLocks noGrp="1"/>
          </p:cNvSpPr>
          <p:nvPr>
            <p:ph type="title"/>
          </p:nvPr>
        </p:nvSpPr>
        <p:spPr>
          <a:xfrm>
            <a:off x="3948938" y="151558"/>
            <a:ext cx="5474400" cy="1339500"/>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3100"/>
              <a:buFont typeface="Times New Roman"/>
              <a:buNone/>
            </a:pPr>
            <a:r>
              <a:rPr lang="en-GB" sz="3600" b="1" dirty="0">
                <a:solidFill>
                  <a:schemeClr val="lt1"/>
                </a:solidFill>
                <a:latin typeface="Times New Roman"/>
                <a:ea typeface="Times New Roman"/>
                <a:cs typeface="Times New Roman"/>
                <a:sym typeface="Times New Roman"/>
              </a:rPr>
              <a:t>CONCLUSIONS &amp; RECOMMENDATIONS</a:t>
            </a:r>
            <a:endParaRPr sz="3600" b="1" dirty="0">
              <a:solidFill>
                <a:schemeClr val="lt1"/>
              </a:solidFill>
            </a:endParaRPr>
          </a:p>
        </p:txBody>
      </p:sp>
      <p:sp>
        <p:nvSpPr>
          <p:cNvPr id="206" name="Google Shape;206;p15"/>
          <p:cNvSpPr txBox="1">
            <a:spLocks noGrp="1"/>
          </p:cNvSpPr>
          <p:nvPr>
            <p:ph type="body" idx="1"/>
          </p:nvPr>
        </p:nvSpPr>
        <p:spPr>
          <a:xfrm>
            <a:off x="186363" y="1940682"/>
            <a:ext cx="3589223" cy="3109800"/>
          </a:xfrm>
          <a:prstGeom prst="rect">
            <a:avLst/>
          </a:prstGeom>
          <a:noFill/>
          <a:ln>
            <a:noFill/>
          </a:ln>
        </p:spPr>
        <p:txBody>
          <a:bodyPr spcFirstLastPara="1" wrap="square" lIns="91425" tIns="45700" rIns="91425" bIns="45700" anchor="ctr" anchorCtr="0">
            <a:noAutofit/>
          </a:bodyPr>
          <a:lstStyle/>
          <a:p>
            <a:pPr marL="342900" marR="0" lvl="0" indent="-355600" algn="just" rtl="0">
              <a:lnSpc>
                <a:spcPct val="80000"/>
              </a:lnSpc>
              <a:spcBef>
                <a:spcPts val="0"/>
              </a:spcBef>
              <a:spcAft>
                <a:spcPts val="0"/>
              </a:spcAft>
              <a:buClr>
                <a:schemeClr val="dk1"/>
              </a:buClr>
              <a:buSzPts val="1600"/>
              <a:buFont typeface="Arial"/>
              <a:buChar char="●"/>
            </a:pPr>
            <a:r>
              <a:rPr lang="en-GB" sz="2000" u="none" strike="noStrike" dirty="0">
                <a:latin typeface="Times New Roman"/>
                <a:ea typeface="Times New Roman"/>
                <a:cs typeface="Times New Roman"/>
                <a:sym typeface="Times New Roman"/>
              </a:rPr>
              <a:t>UK-based hotels have made tangible steps towards net-zero and sustainability objectives via regulation requirements like the 2050 net-zero objective and MEES</a:t>
            </a:r>
            <a:endParaRPr sz="2000" u="none" strike="noStrike" dirty="0">
              <a:latin typeface="Times New Roman"/>
              <a:ea typeface="Times New Roman"/>
              <a:cs typeface="Times New Roman"/>
              <a:sym typeface="Times New Roman"/>
            </a:endParaRPr>
          </a:p>
          <a:p>
            <a:pPr marL="342900" marR="0" lvl="0" indent="-355600" algn="just" rtl="0">
              <a:lnSpc>
                <a:spcPct val="80000"/>
              </a:lnSpc>
              <a:spcBef>
                <a:spcPts val="750"/>
              </a:spcBef>
              <a:spcAft>
                <a:spcPts val="0"/>
              </a:spcAft>
              <a:buClr>
                <a:schemeClr val="dk1"/>
              </a:buClr>
              <a:buSzPts val="1600"/>
              <a:buFont typeface="Arial"/>
              <a:buChar char="●"/>
            </a:pPr>
            <a:r>
              <a:rPr lang="en-GB" sz="2000" u="none" strike="noStrike" dirty="0">
                <a:latin typeface="Times New Roman"/>
                <a:ea typeface="Times New Roman"/>
                <a:cs typeface="Times New Roman"/>
                <a:sym typeface="Times New Roman"/>
              </a:rPr>
              <a:t>Consumer pressure has pushed numerous chains to fit out renewables, intelligent energy controls, and waste-cutting schemes</a:t>
            </a:r>
            <a:endParaRPr sz="2000" u="none" strike="noStrike" dirty="0">
              <a:latin typeface="Times New Roman"/>
              <a:ea typeface="Times New Roman"/>
              <a:cs typeface="Times New Roman"/>
              <a:sym typeface="Times New Roman"/>
            </a:endParaRPr>
          </a:p>
          <a:p>
            <a:pPr marL="342900" marR="0" lvl="0" indent="-355600" algn="just" rtl="0">
              <a:lnSpc>
                <a:spcPct val="80000"/>
              </a:lnSpc>
              <a:spcBef>
                <a:spcPts val="750"/>
              </a:spcBef>
              <a:spcAft>
                <a:spcPts val="0"/>
              </a:spcAft>
              <a:buClr>
                <a:schemeClr val="dk1"/>
              </a:buClr>
              <a:buSzPts val="1600"/>
              <a:buFont typeface="Arial"/>
              <a:buChar char="●"/>
            </a:pPr>
            <a:r>
              <a:rPr lang="en-GB" sz="2000" u="none" strike="noStrike" dirty="0">
                <a:latin typeface="Times New Roman"/>
                <a:ea typeface="Times New Roman"/>
                <a:cs typeface="Times New Roman"/>
                <a:sym typeface="Times New Roman"/>
              </a:rPr>
              <a:t>High-end hotels like Premier Inn now make large cuts in emissions, and the rest follow on institutional and stakeholder pressures</a:t>
            </a:r>
            <a:endParaRPr sz="2000" u="none" strike="noStrike" dirty="0">
              <a:latin typeface="Times New Roman"/>
              <a:ea typeface="Times New Roman"/>
              <a:cs typeface="Times New Roman"/>
              <a:sym typeface="Times New Roman"/>
            </a:endParaRPr>
          </a:p>
          <a:p>
            <a:pPr marL="171450" marR="0" lvl="0" indent="0" algn="just" rtl="0">
              <a:lnSpc>
                <a:spcPct val="80000"/>
              </a:lnSpc>
              <a:spcBef>
                <a:spcPts val="750"/>
              </a:spcBef>
              <a:spcAft>
                <a:spcPts val="0"/>
              </a:spcAft>
              <a:buNone/>
            </a:pPr>
            <a:endParaRPr sz="1600" dirty="0">
              <a:latin typeface="Times New Roman"/>
              <a:ea typeface="Times New Roman"/>
              <a:cs typeface="Times New Roman"/>
              <a:sym typeface="Times New Roman"/>
            </a:endParaRPr>
          </a:p>
          <a:p>
            <a:pPr marL="171450" lvl="0" indent="-82550" algn="just" rtl="0">
              <a:lnSpc>
                <a:spcPct val="80000"/>
              </a:lnSpc>
              <a:spcBef>
                <a:spcPts val="750"/>
              </a:spcBef>
              <a:spcAft>
                <a:spcPts val="0"/>
              </a:spcAft>
              <a:buClr>
                <a:schemeClr val="dk1"/>
              </a:buClr>
              <a:buSzPts val="1400"/>
              <a:buNone/>
            </a:pPr>
            <a:endParaRPr sz="1600" dirty="0"/>
          </a:p>
        </p:txBody>
      </p:sp>
      <p:sp>
        <p:nvSpPr>
          <p:cNvPr id="207" name="Google Shape;207;p15"/>
          <p:cNvSpPr txBox="1"/>
          <p:nvPr/>
        </p:nvSpPr>
        <p:spPr>
          <a:xfrm>
            <a:off x="5211097" y="2529200"/>
            <a:ext cx="3510115" cy="3057217"/>
          </a:xfrm>
          <a:prstGeom prst="rect">
            <a:avLst/>
          </a:prstGeom>
          <a:solidFill>
            <a:schemeClr val="lt2"/>
          </a:solidFill>
          <a:ln>
            <a:noFill/>
          </a:ln>
        </p:spPr>
        <p:txBody>
          <a:bodyPr spcFirstLastPara="1" wrap="square" lIns="91425" tIns="91425" rIns="91425" bIns="91425" anchor="t" anchorCtr="0">
            <a:spAutoFit/>
          </a:bodyPr>
          <a:lstStyle/>
          <a:p>
            <a:pPr marL="342900" lvl="0" indent="-336550" algn="just" rtl="0">
              <a:lnSpc>
                <a:spcPct val="90000"/>
              </a:lnSpc>
              <a:spcBef>
                <a:spcPts val="0"/>
              </a:spcBef>
              <a:spcAft>
                <a:spcPts val="0"/>
              </a:spcAft>
              <a:buClr>
                <a:schemeClr val="dk1"/>
              </a:buClr>
              <a:buSzPts val="1600"/>
              <a:buChar char="●"/>
            </a:pPr>
            <a:r>
              <a:rPr lang="en-GB" sz="2000" dirty="0">
                <a:solidFill>
                  <a:schemeClr val="dk1"/>
                </a:solidFill>
                <a:latin typeface="Times New Roman"/>
                <a:ea typeface="Times New Roman"/>
                <a:cs typeface="Times New Roman"/>
                <a:sym typeface="Times New Roman"/>
              </a:rPr>
              <a:t>Smaller hotels need to invest more in low-carbon and green technologies such as LED lighting and smart controls</a:t>
            </a:r>
            <a:endParaRPr sz="2000" dirty="0">
              <a:solidFill>
                <a:schemeClr val="dk1"/>
              </a:solidFill>
              <a:latin typeface="Times New Roman"/>
              <a:ea typeface="Times New Roman"/>
              <a:cs typeface="Times New Roman"/>
              <a:sym typeface="Times New Roman"/>
            </a:endParaRPr>
          </a:p>
          <a:p>
            <a:pPr marL="342900" lvl="0" indent="-336550" algn="just" rtl="0">
              <a:lnSpc>
                <a:spcPct val="90000"/>
              </a:lnSpc>
              <a:spcBef>
                <a:spcPts val="750"/>
              </a:spcBef>
              <a:spcAft>
                <a:spcPts val="0"/>
              </a:spcAft>
              <a:buClr>
                <a:schemeClr val="dk1"/>
              </a:buClr>
              <a:buSzPts val="1600"/>
              <a:buChar char="●"/>
            </a:pPr>
            <a:r>
              <a:rPr lang="en-GB" sz="2000" dirty="0">
                <a:solidFill>
                  <a:schemeClr val="dk1"/>
                </a:solidFill>
                <a:latin typeface="Times New Roman"/>
                <a:ea typeface="Times New Roman"/>
                <a:cs typeface="Times New Roman"/>
                <a:sym typeface="Times New Roman"/>
              </a:rPr>
              <a:t>By doing so, they can apply to the government to get grants, tax credits and subsidies (Ukhospitality.org.uk, 2025)</a:t>
            </a:r>
            <a:endParaRPr sz="20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11"/>
        <p:cNvGrpSpPr/>
        <p:nvPr/>
      </p:nvGrpSpPr>
      <p:grpSpPr>
        <a:xfrm>
          <a:off x="0" y="0"/>
          <a:ext cx="0" cy="0"/>
          <a:chOff x="0" y="0"/>
          <a:chExt cx="0" cy="0"/>
        </a:xfrm>
      </p:grpSpPr>
      <p:sp>
        <p:nvSpPr>
          <p:cNvPr id="212" name="Google Shape;212;p17"/>
          <p:cNvSpPr/>
          <p:nvPr/>
        </p:nvSpPr>
        <p:spPr>
          <a:xfrm>
            <a:off x="0" y="0"/>
            <a:ext cx="9144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213" name="Google Shape;213;p17"/>
          <p:cNvSpPr/>
          <p:nvPr/>
        </p:nvSpPr>
        <p:spPr>
          <a:xfrm>
            <a:off x="0" y="0"/>
            <a:ext cx="9141714"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214" name="Google Shape;214;p17"/>
          <p:cNvSpPr/>
          <p:nvPr/>
        </p:nvSpPr>
        <p:spPr>
          <a:xfrm rot="5400000" flipH="1">
            <a:off x="-1914813" y="1914812"/>
            <a:ext cx="6858000" cy="3028377"/>
          </a:xfrm>
          <a:prstGeom prst="rect">
            <a:avLst/>
          </a:prstGeom>
          <a:gradFill>
            <a:gsLst>
              <a:gs pos="0">
                <a:srgbClr val="000000"/>
              </a:gs>
              <a:gs pos="8000">
                <a:srgbClr val="000000"/>
              </a:gs>
              <a:gs pos="100000">
                <a:srgbClr val="0F4861"/>
              </a:gs>
            </a:gsLst>
            <a:lin ang="30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215" name="Google Shape;215;p17"/>
          <p:cNvSpPr/>
          <p:nvPr/>
        </p:nvSpPr>
        <p:spPr>
          <a:xfrm rot="5400000" flipH="1">
            <a:off x="-1914814" y="1924949"/>
            <a:ext cx="6857999" cy="3028379"/>
          </a:xfrm>
          <a:prstGeom prst="rect">
            <a:avLst/>
          </a:prstGeom>
          <a:gradFill>
            <a:gsLst>
              <a:gs pos="0">
                <a:srgbClr val="000000">
                  <a:alpha val="0"/>
                </a:srgbClr>
              </a:gs>
              <a:gs pos="99000">
                <a:srgbClr val="156082">
                  <a:alpha val="45882"/>
                </a:srgbClr>
              </a:gs>
              <a:gs pos="100000">
                <a:srgbClr val="156082">
                  <a:alpha val="45882"/>
                </a:srgbClr>
              </a:gs>
            </a:gsLst>
            <a:lin ang="18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216" name="Google Shape;216;p17"/>
          <p:cNvSpPr/>
          <p:nvPr/>
        </p:nvSpPr>
        <p:spPr>
          <a:xfrm rot="5400000" flipH="1">
            <a:off x="263195" y="4092815"/>
            <a:ext cx="2501979" cy="3028381"/>
          </a:xfrm>
          <a:prstGeom prst="rect">
            <a:avLst/>
          </a:prstGeom>
          <a:gradFill>
            <a:gsLst>
              <a:gs pos="0">
                <a:srgbClr val="156082">
                  <a:alpha val="28627"/>
                </a:srgbClr>
              </a:gs>
              <a:gs pos="2000">
                <a:srgbClr val="156082">
                  <a:alpha val="28627"/>
                </a:srgbClr>
              </a:gs>
              <a:gs pos="100000">
                <a:srgbClr val="000000">
                  <a:alpha val="29803"/>
                </a:srgbClr>
              </a:gs>
            </a:gsLst>
            <a:lin ang="78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217" name="Google Shape;217;p17"/>
          <p:cNvSpPr/>
          <p:nvPr/>
        </p:nvSpPr>
        <p:spPr>
          <a:xfrm rot="-964587">
            <a:off x="-376302" y="969718"/>
            <a:ext cx="2925267" cy="4178958"/>
          </a:xfrm>
          <a:custGeom>
            <a:avLst/>
            <a:gdLst/>
            <a:ahLst/>
            <a:cxnLst/>
            <a:rect l="l" t="t" r="r" b="b"/>
            <a:pathLst>
              <a:path w="3900357" h="4178958" extrusionOk="0">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0">
                <a:srgbClr val="000000">
                  <a:alpha val="0"/>
                </a:srgbClr>
              </a:gs>
              <a:gs pos="29000">
                <a:srgbClr val="000000">
                  <a:alpha val="0"/>
                </a:srgbClr>
              </a:gs>
              <a:gs pos="100000">
                <a:srgbClr val="156082">
                  <a:alpha val="42745"/>
                </a:srgbClr>
              </a:gs>
            </a:gsLst>
            <a:lin ang="18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218" name="Google Shape;218;p17"/>
          <p:cNvSpPr/>
          <p:nvPr/>
        </p:nvSpPr>
        <p:spPr>
          <a:xfrm rot="5400000" flipH="1">
            <a:off x="-1914820" y="1904672"/>
            <a:ext cx="6858003" cy="3028376"/>
          </a:xfrm>
          <a:prstGeom prst="rect">
            <a:avLst/>
          </a:prstGeom>
          <a:gradFill>
            <a:gsLst>
              <a:gs pos="0">
                <a:srgbClr val="000000">
                  <a:alpha val="0"/>
                </a:srgbClr>
              </a:gs>
              <a:gs pos="99000">
                <a:srgbClr val="43AFE2">
                  <a:alpha val="10980"/>
                </a:srgbClr>
              </a:gs>
              <a:gs pos="100000">
                <a:srgbClr val="43AFE2">
                  <a:alpha val="10980"/>
                </a:srgbClr>
              </a:gs>
            </a:gsLst>
            <a:lin ang="72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219" name="Google Shape;219;p17"/>
          <p:cNvSpPr txBox="1">
            <a:spLocks noGrp="1"/>
          </p:cNvSpPr>
          <p:nvPr>
            <p:ph type="title"/>
          </p:nvPr>
        </p:nvSpPr>
        <p:spPr>
          <a:xfrm>
            <a:off x="0" y="586855"/>
            <a:ext cx="2990183" cy="3387497"/>
          </a:xfrm>
          <a:prstGeom prst="rect">
            <a:avLst/>
          </a:prstGeom>
          <a:noFill/>
          <a:ln>
            <a:noFill/>
          </a:ln>
        </p:spPr>
        <p:txBody>
          <a:bodyPr spcFirstLastPara="1" wrap="square" lIns="91425" tIns="45700" rIns="91425" bIns="45700" anchor="b" anchorCtr="0">
            <a:normAutofit/>
          </a:bodyPr>
          <a:lstStyle/>
          <a:p>
            <a:pPr marL="0" lvl="0" indent="0" algn="r" rtl="0">
              <a:lnSpc>
                <a:spcPct val="90000"/>
              </a:lnSpc>
              <a:spcBef>
                <a:spcPts val="0"/>
              </a:spcBef>
              <a:spcAft>
                <a:spcPts val="0"/>
              </a:spcAft>
              <a:buClr>
                <a:srgbClr val="FFFFFF"/>
              </a:buClr>
              <a:buSzPts val="2500"/>
              <a:buFont typeface="Times New Roman"/>
              <a:buNone/>
            </a:pPr>
            <a:r>
              <a:rPr lang="en-GB" sz="3200" b="1" dirty="0">
                <a:solidFill>
                  <a:srgbClr val="FFFFFF"/>
                </a:solidFill>
                <a:latin typeface="Times New Roman"/>
                <a:ea typeface="Times New Roman"/>
                <a:cs typeface="Times New Roman"/>
                <a:sym typeface="Times New Roman"/>
              </a:rPr>
              <a:t>REFERENCES</a:t>
            </a:r>
            <a:endParaRPr sz="2200" b="1" dirty="0">
              <a:solidFill>
                <a:srgbClr val="FFFFFF"/>
              </a:solidFill>
              <a:latin typeface="Times New Roman"/>
              <a:ea typeface="Times New Roman"/>
              <a:cs typeface="Times New Roman"/>
              <a:sym typeface="Times New Roman"/>
            </a:endParaRPr>
          </a:p>
        </p:txBody>
      </p:sp>
      <p:sp>
        <p:nvSpPr>
          <p:cNvPr id="220" name="Google Shape;220;p17"/>
          <p:cNvSpPr txBox="1">
            <a:spLocks noGrp="1"/>
          </p:cNvSpPr>
          <p:nvPr>
            <p:ph type="body" idx="1"/>
          </p:nvPr>
        </p:nvSpPr>
        <p:spPr>
          <a:xfrm>
            <a:off x="3607694" y="649480"/>
            <a:ext cx="4916510" cy="5546047"/>
          </a:xfrm>
          <a:prstGeom prst="rect">
            <a:avLst/>
          </a:prstGeom>
          <a:noFill/>
          <a:ln>
            <a:noFill/>
          </a:ln>
        </p:spPr>
        <p:txBody>
          <a:bodyPr spcFirstLastPara="1" wrap="square" lIns="91425" tIns="45700" rIns="91425" bIns="45700" anchor="ctr" anchorCtr="0">
            <a:noAutofit/>
          </a:bodyPr>
          <a:lstStyle/>
          <a:p>
            <a:pPr marL="0" lvl="0" indent="0" algn="just" rtl="0">
              <a:lnSpc>
                <a:spcPct val="90000"/>
              </a:lnSpc>
              <a:spcBef>
                <a:spcPts val="0"/>
              </a:spcBef>
              <a:spcAft>
                <a:spcPts val="0"/>
              </a:spcAft>
              <a:buClr>
                <a:schemeClr val="dk1"/>
              </a:buClr>
              <a:buSzPts val="900"/>
              <a:buNone/>
            </a:pPr>
            <a:r>
              <a:rPr lang="en-GB" sz="900" dirty="0">
                <a:latin typeface="Times New Roman"/>
                <a:ea typeface="Times New Roman"/>
                <a:cs typeface="Times New Roman"/>
                <a:sym typeface="Times New Roman"/>
              </a:rPr>
              <a:t>Assets.publishing.service.gov.uk. (2025). </a:t>
            </a:r>
            <a:r>
              <a:rPr lang="en-GB" sz="900" i="1" dirty="0">
                <a:latin typeface="Times New Roman"/>
                <a:ea typeface="Times New Roman"/>
                <a:cs typeface="Times New Roman"/>
                <a:sym typeface="Times New Roman"/>
              </a:rPr>
              <a:t>The Non-Domestic Private Rented Sector Minimum Energy Efficiency Standards Implementation of the EPC B Future Target</a:t>
            </a:r>
            <a:r>
              <a:rPr lang="en-GB" sz="900" dirty="0">
                <a:latin typeface="Times New Roman"/>
                <a:ea typeface="Times New Roman"/>
                <a:cs typeface="Times New Roman"/>
                <a:sym typeface="Times New Roman"/>
              </a:rPr>
              <a:t>. Available at: https://assets.publishing.service.gov.uk/media/6051337ed3bf7f0453f7b992/non-domestic-prs-mees-epc-b-future-trajectory-implementation.pdf [Accessed on: 12 May 2025].</a:t>
            </a:r>
            <a:endParaRPr sz="900" dirty="0"/>
          </a:p>
          <a:p>
            <a:pPr marL="0" lvl="0" indent="0" algn="just" rtl="0">
              <a:lnSpc>
                <a:spcPct val="90000"/>
              </a:lnSpc>
              <a:spcBef>
                <a:spcPts val="750"/>
              </a:spcBef>
              <a:spcAft>
                <a:spcPts val="0"/>
              </a:spcAft>
              <a:buClr>
                <a:schemeClr val="dk1"/>
              </a:buClr>
              <a:buSzPts val="900"/>
              <a:buNone/>
            </a:pPr>
            <a:r>
              <a:rPr lang="en-GB" sz="900" dirty="0">
                <a:latin typeface="Times New Roman"/>
                <a:ea typeface="Times New Roman"/>
                <a:cs typeface="Times New Roman"/>
                <a:sym typeface="Times New Roman"/>
              </a:rPr>
              <a:t>European Commission. (2023). </a:t>
            </a:r>
            <a:r>
              <a:rPr lang="en-GB" sz="900" i="1" dirty="0">
                <a:latin typeface="Times New Roman"/>
                <a:ea typeface="Times New Roman"/>
                <a:cs typeface="Times New Roman"/>
                <a:sym typeface="Times New Roman"/>
              </a:rPr>
              <a:t>Nearly-zero energy and zero-emission buildings</a:t>
            </a:r>
            <a:r>
              <a:rPr lang="en-GB" sz="900" dirty="0">
                <a:latin typeface="Times New Roman"/>
                <a:ea typeface="Times New Roman"/>
                <a:cs typeface="Times New Roman"/>
                <a:sym typeface="Times New Roman"/>
              </a:rPr>
              <a:t>. Energy. </a:t>
            </a:r>
            <a:r>
              <a:rPr lang="en-GB" sz="900" u="sng" dirty="0">
                <a:solidFill>
                  <a:schemeClr val="hlink"/>
                </a:solidFill>
                <a:latin typeface="Times New Roman"/>
                <a:ea typeface="Times New Roman"/>
                <a:cs typeface="Times New Roman"/>
                <a:sym typeface="Times New Roman"/>
                <a:hlinkClick r:id="rId3"/>
              </a:rPr>
              <a:t>https://energy.ec.europa.eu/topics/energy-efficiency/energy-efficient-buildings/nearly-zero-energy-and-zero-emission-buildings_en</a:t>
            </a:r>
            <a:r>
              <a:rPr lang="en-GB" sz="900" dirty="0">
                <a:latin typeface="Times New Roman"/>
                <a:ea typeface="Times New Roman"/>
                <a:cs typeface="Times New Roman"/>
                <a:sym typeface="Times New Roman"/>
              </a:rPr>
              <a:t> [Accessed on: 14 May 2025].</a:t>
            </a:r>
            <a:endParaRPr sz="900" dirty="0">
              <a:latin typeface="Times New Roman"/>
              <a:ea typeface="Times New Roman"/>
              <a:cs typeface="Times New Roman"/>
              <a:sym typeface="Times New Roman"/>
            </a:endParaRPr>
          </a:p>
          <a:p>
            <a:pPr marL="0" lvl="0" indent="0" algn="just" rtl="0">
              <a:lnSpc>
                <a:spcPct val="90000"/>
              </a:lnSpc>
              <a:spcBef>
                <a:spcPts val="750"/>
              </a:spcBef>
              <a:spcAft>
                <a:spcPts val="0"/>
              </a:spcAft>
              <a:buClr>
                <a:schemeClr val="dk1"/>
              </a:buClr>
              <a:buSzPts val="900"/>
              <a:buNone/>
            </a:pPr>
            <a:r>
              <a:rPr lang="en-GB" sz="900" dirty="0">
                <a:latin typeface="Times New Roman"/>
                <a:ea typeface="Times New Roman"/>
                <a:cs typeface="Times New Roman"/>
                <a:sym typeface="Times New Roman"/>
              </a:rPr>
              <a:t>Foxcomms.com. (2025). </a:t>
            </a:r>
            <a:r>
              <a:rPr lang="en-GB" sz="900" i="1" dirty="0">
                <a:latin typeface="Times New Roman"/>
                <a:ea typeface="Times New Roman"/>
                <a:cs typeface="Times New Roman"/>
                <a:sym typeface="Times New Roman"/>
              </a:rPr>
              <a:t>Whatley Manor Becomes the First Climate Positive Hotel in the UK | Luxury</a:t>
            </a:r>
            <a:r>
              <a:rPr lang="en-GB" sz="900" dirty="0">
                <a:latin typeface="Times New Roman"/>
                <a:ea typeface="Times New Roman"/>
                <a:cs typeface="Times New Roman"/>
                <a:sym typeface="Times New Roman"/>
              </a:rPr>
              <a:t>. Available at: https://www.foxcomms.com/2024/01/whatley-hotel-manor-climate-positive-travel-lifestyle-pr-public-relations-luxury-sustainability-carbon/ [Accessed on: 12 May 2025].</a:t>
            </a:r>
            <a:endParaRPr sz="900" dirty="0">
              <a:latin typeface="Times New Roman"/>
              <a:ea typeface="Times New Roman"/>
              <a:cs typeface="Times New Roman"/>
              <a:sym typeface="Times New Roman"/>
            </a:endParaRPr>
          </a:p>
          <a:p>
            <a:pPr marL="0" lvl="0" indent="0" algn="just" rtl="0">
              <a:lnSpc>
                <a:spcPct val="90000"/>
              </a:lnSpc>
              <a:spcBef>
                <a:spcPts val="750"/>
              </a:spcBef>
              <a:spcAft>
                <a:spcPts val="0"/>
              </a:spcAft>
              <a:buClr>
                <a:schemeClr val="dk1"/>
              </a:buClr>
              <a:buSzPts val="900"/>
              <a:buNone/>
            </a:pPr>
            <a:r>
              <a:rPr lang="en-GB" sz="900" dirty="0">
                <a:latin typeface="Times New Roman"/>
                <a:ea typeface="Times New Roman"/>
                <a:cs typeface="Times New Roman"/>
                <a:sym typeface="Times New Roman"/>
              </a:rPr>
              <a:t>Fuchs, K., Prideaux, B. and Konar, R. (2024). An exploratory study on tourist perception of green hotels: Empirical evidence from Thailand. </a:t>
            </a:r>
            <a:r>
              <a:rPr lang="en-GB" sz="900" i="1" dirty="0">
                <a:latin typeface="Times New Roman"/>
                <a:ea typeface="Times New Roman"/>
                <a:cs typeface="Times New Roman"/>
                <a:sym typeface="Times New Roman"/>
              </a:rPr>
              <a:t>Journal of Vacation Marketing</a:t>
            </a:r>
            <a:r>
              <a:rPr lang="en-GB" sz="900" dirty="0">
                <a:latin typeface="Times New Roman"/>
                <a:ea typeface="Times New Roman"/>
                <a:cs typeface="Times New Roman"/>
                <a:sym typeface="Times New Roman"/>
              </a:rPr>
              <a:t>.</a:t>
            </a:r>
            <a:endParaRPr sz="900" dirty="0">
              <a:latin typeface="Times New Roman"/>
              <a:ea typeface="Times New Roman"/>
              <a:cs typeface="Times New Roman"/>
              <a:sym typeface="Times New Roman"/>
            </a:endParaRPr>
          </a:p>
          <a:p>
            <a:pPr marL="0" lvl="0" indent="0" algn="just" rtl="0">
              <a:lnSpc>
                <a:spcPct val="90000"/>
              </a:lnSpc>
              <a:spcBef>
                <a:spcPts val="750"/>
              </a:spcBef>
              <a:spcAft>
                <a:spcPts val="0"/>
              </a:spcAft>
              <a:buClr>
                <a:schemeClr val="dk1"/>
              </a:buClr>
              <a:buSzPts val="900"/>
              <a:buNone/>
            </a:pPr>
            <a:r>
              <a:rPr lang="en-GB" sz="900" dirty="0">
                <a:latin typeface="Times New Roman"/>
                <a:ea typeface="Times New Roman"/>
                <a:cs typeface="Times New Roman"/>
                <a:sym typeface="Times New Roman"/>
              </a:rPr>
              <a:t>Fullers.co.uk. (2025). </a:t>
            </a:r>
            <a:r>
              <a:rPr lang="en-GB" sz="900" i="1" dirty="0">
                <a:latin typeface="Times New Roman"/>
                <a:ea typeface="Times New Roman"/>
                <a:cs typeface="Times New Roman"/>
                <a:sym typeface="Times New Roman"/>
              </a:rPr>
              <a:t>Sustainability Initiatives | Journey to Net Zero</a:t>
            </a:r>
            <a:r>
              <a:rPr lang="en-GB" sz="900" dirty="0">
                <a:latin typeface="Times New Roman"/>
                <a:ea typeface="Times New Roman"/>
                <a:cs typeface="Times New Roman"/>
                <a:sym typeface="Times New Roman"/>
              </a:rPr>
              <a:t>. Available at: https://www.fullers.co.uk/corporate/sustainability/planet/journey-to-net-zero [Accessed on: 12 May 2025].</a:t>
            </a:r>
            <a:endParaRPr sz="900" dirty="0">
              <a:latin typeface="Times New Roman"/>
              <a:ea typeface="Times New Roman"/>
              <a:cs typeface="Times New Roman"/>
              <a:sym typeface="Times New Roman"/>
            </a:endParaRPr>
          </a:p>
          <a:p>
            <a:pPr marL="0" lvl="0" indent="0" algn="just" rtl="0">
              <a:lnSpc>
                <a:spcPct val="90000"/>
              </a:lnSpc>
              <a:spcBef>
                <a:spcPts val="750"/>
              </a:spcBef>
              <a:spcAft>
                <a:spcPts val="0"/>
              </a:spcAft>
              <a:buClr>
                <a:schemeClr val="dk1"/>
              </a:buClr>
              <a:buSzPts val="900"/>
              <a:buNone/>
            </a:pPr>
            <a:r>
              <a:rPr lang="en-GB" sz="900" dirty="0" err="1">
                <a:latin typeface="Times New Roman"/>
                <a:ea typeface="Times New Roman"/>
                <a:cs typeface="Times New Roman"/>
                <a:sym typeface="Times New Roman"/>
              </a:rPr>
              <a:t>Greenkey.global</a:t>
            </a:r>
            <a:r>
              <a:rPr lang="en-GB" sz="900" dirty="0">
                <a:latin typeface="Times New Roman"/>
                <a:ea typeface="Times New Roman"/>
                <a:cs typeface="Times New Roman"/>
                <a:sym typeface="Times New Roman"/>
              </a:rPr>
              <a:t>. (2025). </a:t>
            </a:r>
            <a:r>
              <a:rPr lang="en-GB" sz="900" i="1" dirty="0">
                <a:latin typeface="Times New Roman"/>
                <a:ea typeface="Times New Roman"/>
                <a:cs typeface="Times New Roman"/>
                <a:sym typeface="Times New Roman"/>
              </a:rPr>
              <a:t>Green Key — 76% of travellers pledged to seek out accommodation that has sustainability accreditation</a:t>
            </a:r>
            <a:r>
              <a:rPr lang="en-GB" sz="900" dirty="0">
                <a:latin typeface="Times New Roman"/>
                <a:ea typeface="Times New Roman"/>
                <a:cs typeface="Times New Roman"/>
                <a:sym typeface="Times New Roman"/>
              </a:rPr>
              <a:t>. Available at: https://www.greenkey.global/stories-news-1/2021/7/13/76-of-travellers-pledging-to-seek-out-accommodation-that-has-reputable-third-party-sustainability-accreditation [Accessed on: 12 May 2025].</a:t>
            </a:r>
            <a:endParaRPr sz="900" dirty="0">
              <a:latin typeface="Times New Roman"/>
              <a:ea typeface="Times New Roman"/>
              <a:cs typeface="Times New Roman"/>
              <a:sym typeface="Times New Roman"/>
            </a:endParaRPr>
          </a:p>
          <a:p>
            <a:pPr marL="0" lvl="0" indent="0" algn="just" rtl="0">
              <a:lnSpc>
                <a:spcPct val="90000"/>
              </a:lnSpc>
              <a:spcBef>
                <a:spcPts val="750"/>
              </a:spcBef>
              <a:spcAft>
                <a:spcPts val="0"/>
              </a:spcAft>
              <a:buClr>
                <a:schemeClr val="dk1"/>
              </a:buClr>
              <a:buSzPts val="900"/>
              <a:buNone/>
            </a:pPr>
            <a:r>
              <a:rPr lang="en-GB" sz="900" dirty="0">
                <a:latin typeface="Times New Roman"/>
                <a:ea typeface="Times New Roman"/>
                <a:cs typeface="Times New Roman"/>
                <a:sym typeface="Times New Roman"/>
              </a:rPr>
              <a:t>Kruesi, M.A. and </a:t>
            </a:r>
            <a:r>
              <a:rPr lang="en-GB" sz="900" dirty="0" err="1">
                <a:latin typeface="Times New Roman"/>
                <a:ea typeface="Times New Roman"/>
                <a:cs typeface="Times New Roman"/>
                <a:sym typeface="Times New Roman"/>
              </a:rPr>
              <a:t>Bazelmans</a:t>
            </a:r>
            <a:r>
              <a:rPr lang="en-GB" sz="900" dirty="0">
                <a:latin typeface="Times New Roman"/>
                <a:ea typeface="Times New Roman"/>
                <a:cs typeface="Times New Roman"/>
                <a:sym typeface="Times New Roman"/>
              </a:rPr>
              <a:t>, L. (2022). Resources, capabilities, and competencies: A review of empirical hospitality and tourism research founded on the resource-based view of the firm. </a:t>
            </a:r>
            <a:r>
              <a:rPr lang="en-GB" sz="900" i="1" dirty="0">
                <a:latin typeface="Times New Roman"/>
                <a:ea typeface="Times New Roman"/>
                <a:cs typeface="Times New Roman"/>
                <a:sym typeface="Times New Roman"/>
              </a:rPr>
              <a:t>Journal of Hospitality and Tourism Insights</a:t>
            </a:r>
            <a:r>
              <a:rPr lang="en-GB" sz="900" dirty="0">
                <a:latin typeface="Times New Roman"/>
                <a:ea typeface="Times New Roman"/>
                <a:cs typeface="Times New Roman"/>
                <a:sym typeface="Times New Roman"/>
              </a:rPr>
              <a:t>, 6(2).</a:t>
            </a:r>
            <a:endParaRPr sz="900" dirty="0">
              <a:latin typeface="Times New Roman"/>
              <a:ea typeface="Times New Roman"/>
              <a:cs typeface="Times New Roman"/>
              <a:sym typeface="Times New Roman"/>
            </a:endParaRPr>
          </a:p>
          <a:p>
            <a:pPr marL="0" lvl="0" indent="0" algn="just" rtl="0">
              <a:lnSpc>
                <a:spcPct val="90000"/>
              </a:lnSpc>
              <a:spcBef>
                <a:spcPts val="750"/>
              </a:spcBef>
              <a:spcAft>
                <a:spcPts val="0"/>
              </a:spcAft>
              <a:buClr>
                <a:schemeClr val="dk1"/>
              </a:buClr>
              <a:buSzPts val="900"/>
              <a:buNone/>
            </a:pPr>
            <a:r>
              <a:rPr lang="en-GB" sz="900" dirty="0">
                <a:latin typeface="Times New Roman"/>
                <a:ea typeface="Times New Roman"/>
                <a:cs typeface="Times New Roman"/>
                <a:sym typeface="Times New Roman"/>
              </a:rPr>
              <a:t>Mahajan, R., Lim, W.M., Sareen, M., Kumar, S. and Panwar, R. (2023). Stakeholder Theory. </a:t>
            </a:r>
            <a:r>
              <a:rPr lang="en-GB" sz="900" i="1" dirty="0">
                <a:latin typeface="Times New Roman"/>
                <a:ea typeface="Times New Roman"/>
                <a:cs typeface="Times New Roman"/>
                <a:sym typeface="Times New Roman"/>
              </a:rPr>
              <a:t>Journal of Business Research</a:t>
            </a:r>
            <a:r>
              <a:rPr lang="en-GB" sz="900" dirty="0">
                <a:latin typeface="Times New Roman"/>
                <a:ea typeface="Times New Roman"/>
                <a:cs typeface="Times New Roman"/>
                <a:sym typeface="Times New Roman"/>
              </a:rPr>
              <a:t>, 166(1), p.114104.</a:t>
            </a:r>
            <a:endParaRPr sz="900" dirty="0">
              <a:latin typeface="Times New Roman"/>
              <a:ea typeface="Times New Roman"/>
              <a:cs typeface="Times New Roman"/>
              <a:sym typeface="Times New Roman"/>
            </a:endParaRPr>
          </a:p>
          <a:p>
            <a:pPr marL="0" lvl="0" indent="0" algn="just" rtl="0">
              <a:lnSpc>
                <a:spcPct val="90000"/>
              </a:lnSpc>
              <a:spcBef>
                <a:spcPts val="750"/>
              </a:spcBef>
              <a:spcAft>
                <a:spcPts val="0"/>
              </a:spcAft>
              <a:buClr>
                <a:schemeClr val="dk1"/>
              </a:buClr>
              <a:buSzPts val="900"/>
              <a:buNone/>
            </a:pPr>
            <a:r>
              <a:rPr lang="en-GB" sz="900" dirty="0">
                <a:latin typeface="Times New Roman"/>
                <a:ea typeface="Times New Roman"/>
                <a:cs typeface="Times New Roman"/>
                <a:sym typeface="Times New Roman"/>
              </a:rPr>
              <a:t>Mehmood, K., Zia, A., </a:t>
            </a:r>
            <a:r>
              <a:rPr lang="en-GB" sz="900" dirty="0" err="1">
                <a:latin typeface="Times New Roman"/>
                <a:ea typeface="Times New Roman"/>
                <a:cs typeface="Times New Roman"/>
                <a:sym typeface="Times New Roman"/>
              </a:rPr>
              <a:t>Alkatheeri</a:t>
            </a:r>
            <a:r>
              <a:rPr lang="en-GB" sz="900" dirty="0">
                <a:latin typeface="Times New Roman"/>
                <a:ea typeface="Times New Roman"/>
                <a:cs typeface="Times New Roman"/>
                <a:sym typeface="Times New Roman"/>
              </a:rPr>
              <a:t>, H.B., Jabeen, F. and Zhang, H. (2023). Resource-based view theory perspective of information technology capabilities on organisational performance in hospitality firms: a time-lagged investigation. </a:t>
            </a:r>
            <a:r>
              <a:rPr lang="en-GB" sz="900" i="1" dirty="0">
                <a:latin typeface="Times New Roman"/>
                <a:ea typeface="Times New Roman"/>
                <a:cs typeface="Times New Roman"/>
                <a:sym typeface="Times New Roman"/>
              </a:rPr>
              <a:t>Journal of Hospitality and Tourism Technology</a:t>
            </a:r>
            <a:r>
              <a:rPr lang="en-GB" sz="900" dirty="0">
                <a:latin typeface="Times New Roman"/>
                <a:ea typeface="Times New Roman"/>
                <a:cs typeface="Times New Roman"/>
                <a:sym typeface="Times New Roman"/>
              </a:rPr>
              <a:t>, 14(5), pp.701–716.</a:t>
            </a:r>
            <a:endParaRPr sz="900" dirty="0">
              <a:latin typeface="Times New Roman"/>
              <a:ea typeface="Times New Roman"/>
              <a:cs typeface="Times New Roman"/>
              <a:sym typeface="Times New Roman"/>
            </a:endParaRPr>
          </a:p>
          <a:p>
            <a:pPr marL="0" lvl="0" indent="0" algn="just" rtl="0">
              <a:lnSpc>
                <a:spcPct val="90000"/>
              </a:lnSpc>
              <a:spcBef>
                <a:spcPts val="750"/>
              </a:spcBef>
              <a:spcAft>
                <a:spcPts val="0"/>
              </a:spcAft>
              <a:buClr>
                <a:schemeClr val="dk1"/>
              </a:buClr>
              <a:buSzPts val="900"/>
              <a:buNone/>
            </a:pPr>
            <a:r>
              <a:rPr lang="en-GB" sz="900" dirty="0">
                <a:latin typeface="Times New Roman"/>
                <a:ea typeface="Times New Roman"/>
                <a:cs typeface="Times New Roman"/>
                <a:sym typeface="Times New Roman"/>
              </a:rPr>
              <a:t>Mena.premierinn.com. (2025). </a:t>
            </a:r>
            <a:r>
              <a:rPr lang="en-GB" sz="900" i="1" dirty="0">
                <a:latin typeface="Times New Roman"/>
                <a:ea typeface="Times New Roman"/>
                <a:cs typeface="Times New Roman"/>
                <a:sym typeface="Times New Roman"/>
              </a:rPr>
              <a:t>Sustainability Survey by Premier Inn Middle East reveals Strong Environmental Awareness</a:t>
            </a:r>
            <a:r>
              <a:rPr lang="en-GB" sz="900" dirty="0">
                <a:latin typeface="Times New Roman"/>
                <a:ea typeface="Times New Roman"/>
                <a:cs typeface="Times New Roman"/>
                <a:sym typeface="Times New Roman"/>
              </a:rPr>
              <a:t>. Available at: https://mena.premierinn.com/en/news/sustainability-survey-by-premier-inn-middle-east-reveals-strong-environmental-awareness/ [Accessed on: 12 May 2025].</a:t>
            </a:r>
            <a:endParaRPr sz="900" dirty="0">
              <a:latin typeface="Times New Roman"/>
              <a:ea typeface="Times New Roman"/>
              <a:cs typeface="Times New Roman"/>
              <a:sym typeface="Times New Roman"/>
            </a:endParaRPr>
          </a:p>
          <a:p>
            <a:pPr marL="0" lvl="0" indent="0" algn="just" rtl="0">
              <a:lnSpc>
                <a:spcPct val="90000"/>
              </a:lnSpc>
              <a:spcBef>
                <a:spcPts val="750"/>
              </a:spcBef>
              <a:spcAft>
                <a:spcPts val="0"/>
              </a:spcAft>
              <a:buClr>
                <a:schemeClr val="dk1"/>
              </a:buClr>
              <a:buSzPts val="900"/>
              <a:buNone/>
            </a:pPr>
            <a:r>
              <a:rPr lang="en-GB" sz="900" dirty="0">
                <a:latin typeface="Times New Roman"/>
                <a:ea typeface="Times New Roman"/>
                <a:cs typeface="Times New Roman"/>
                <a:sym typeface="Times New Roman"/>
              </a:rPr>
              <a:t>Ukhospitality.org.uk. (2025). </a:t>
            </a:r>
            <a:r>
              <a:rPr lang="en-GB" sz="900" i="1" dirty="0">
                <a:latin typeface="Times New Roman"/>
                <a:ea typeface="Times New Roman"/>
                <a:cs typeface="Times New Roman"/>
                <a:sym typeface="Times New Roman"/>
              </a:rPr>
              <a:t>Economic contribution of hospitality</a:t>
            </a:r>
            <a:r>
              <a:rPr lang="en-GB" sz="900" dirty="0">
                <a:latin typeface="Times New Roman"/>
                <a:ea typeface="Times New Roman"/>
                <a:cs typeface="Times New Roman"/>
                <a:sym typeface="Times New Roman"/>
              </a:rPr>
              <a:t>. Available at: https://www.ukhospitality.org.uk/insight/economic-contribution-of-hospitality/ [Accessed on: 12 May 2025].</a:t>
            </a:r>
            <a:endParaRPr sz="900" dirty="0">
              <a:latin typeface="Times New Roman"/>
              <a:ea typeface="Times New Roman"/>
              <a:cs typeface="Times New Roman"/>
              <a:sym typeface="Times New Roman"/>
            </a:endParaRPr>
          </a:p>
          <a:p>
            <a:pPr marL="0" marR="0" lvl="0" indent="0" algn="just" rtl="0">
              <a:lnSpc>
                <a:spcPct val="90000"/>
              </a:lnSpc>
              <a:spcBef>
                <a:spcPts val="750"/>
              </a:spcBef>
              <a:spcAft>
                <a:spcPts val="0"/>
              </a:spcAft>
              <a:buClr>
                <a:schemeClr val="dk1"/>
              </a:buClr>
              <a:buSzPts val="900"/>
              <a:buNone/>
            </a:pPr>
            <a:r>
              <a:rPr lang="en-GB" sz="900" dirty="0">
                <a:latin typeface="Times New Roman"/>
                <a:ea typeface="Times New Roman"/>
                <a:cs typeface="Times New Roman"/>
                <a:sym typeface="Times New Roman"/>
              </a:rPr>
              <a:t>Weforum.org. (2025). </a:t>
            </a:r>
            <a:r>
              <a:rPr lang="en-GB" sz="900" i="1" dirty="0">
                <a:latin typeface="Times New Roman"/>
                <a:ea typeface="Times New Roman"/>
                <a:cs typeface="Times New Roman"/>
                <a:sym typeface="Times New Roman"/>
              </a:rPr>
              <a:t>Survey of travellers finds 76% want more sustainable options</a:t>
            </a:r>
            <a:r>
              <a:rPr lang="en-GB" sz="900" dirty="0">
                <a:latin typeface="Times New Roman"/>
                <a:ea typeface="Times New Roman"/>
                <a:cs typeface="Times New Roman"/>
                <a:sym typeface="Times New Roman"/>
              </a:rPr>
              <a:t>. Available at: https://www.weforum.org/stories/2023/04/survey-of-travelers-finds-76-want-more-sustainable-options/ [Accessed on: 12 May 2025].</a:t>
            </a:r>
            <a:endParaRPr sz="900" dirty="0">
              <a:latin typeface="Times New Roman"/>
              <a:ea typeface="Times New Roman"/>
              <a:cs typeface="Times New Roman"/>
              <a:sym typeface="Times New Roman"/>
            </a:endParaRPr>
          </a:p>
          <a:p>
            <a:pPr marL="0" lvl="0" indent="0" algn="just" rtl="0">
              <a:lnSpc>
                <a:spcPct val="90000"/>
              </a:lnSpc>
              <a:spcBef>
                <a:spcPts val="750"/>
              </a:spcBef>
              <a:spcAft>
                <a:spcPts val="0"/>
              </a:spcAft>
              <a:buClr>
                <a:schemeClr val="dk1"/>
              </a:buClr>
              <a:buSzPts val="900"/>
              <a:buNone/>
            </a:pPr>
            <a:endParaRPr sz="900" dirty="0"/>
          </a:p>
        </p:txBody>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2590</Words>
  <Application>Microsoft Macintosh PowerPoint</Application>
  <PresentationFormat>On-screen Show (4:3)</PresentationFormat>
  <Paragraphs>92</Paragraphs>
  <Slides>13</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Times New Roman</vt:lpstr>
      <vt:lpstr>Play</vt:lpstr>
      <vt:lpstr>Noto Sans Symbols</vt:lpstr>
      <vt:lpstr>Calibri</vt:lpstr>
      <vt:lpstr>Office Theme</vt:lpstr>
      <vt:lpstr>SUSTAINABILITY AND NET-ZERO IN THE HOTEL INDUSTRY</vt:lpstr>
      <vt:lpstr>Acknowledgement for Using AI tools</vt:lpstr>
      <vt:lpstr>INTRODUCTION</vt:lpstr>
      <vt:lpstr>BACKGROUND DETAILS</vt:lpstr>
      <vt:lpstr>LR THEME 1: ENERGY-EFFICIENT TECHNOLOGIES AND OPERATIONAL PRACTICES</vt:lpstr>
      <vt:lpstr>THEME 2: RENEWABLE ENERGY TECHNOLOGIES FOR NET-ZERO GOALS</vt:lpstr>
      <vt:lpstr>THEME 3: EXTERNAL PRESSURES DRIVING SUSTAINABILITY</vt:lpstr>
      <vt:lpstr>IMPACTS OF THE THEMES IN THE UK HOSPITALITY AND HOTEL INDUSTRY</vt:lpstr>
      <vt:lpstr>METHODS</vt:lpstr>
      <vt:lpstr>IMPACT OF CONTEMPORARY THEMES ON THE HOSPITALITY AND HOTEL INDUSTRY</vt:lpstr>
      <vt:lpstr>INDUSTRY RESPONSES TO THE CHOSEN CONTEMPORARY ISSUE and CRITICAL REFLECTION ON THEIR LEVELS OF IMPACT, STRENGTHS AND LIMITATIONS</vt:lpstr>
      <vt:lpstr>CONCLUSIONS &amp; RECOMMENDATIONS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
  <cp:revision>1</cp:revision>
  <dcterms:created xsi:type="dcterms:W3CDTF">2025-05-20T12:40:00Z</dcterms:created>
  <dcterms:modified xsi:type="dcterms:W3CDTF">2025-05-24T11:30:17Z</dcterms:modified>
</cp:coreProperties>
</file>