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AA4AD2-D179-442D-A5AD-D6232045F7E1}" v="28" dt="2023-07-22T11:30:11.8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 Pop" userId="96e200e10f378ab0" providerId="LiveId" clId="{E0AA4AD2-D179-442D-A5AD-D6232045F7E1}"/>
    <pc:docChg chg="undo custSel addSld modSld">
      <pc:chgData name="Adrian Pop" userId="96e200e10f378ab0" providerId="LiveId" clId="{E0AA4AD2-D179-442D-A5AD-D6232045F7E1}" dt="2023-07-22T11:30:28.040" v="210" actId="21"/>
      <pc:docMkLst>
        <pc:docMk/>
      </pc:docMkLst>
      <pc:sldChg chg="addSp delSp modSp new mod">
        <pc:chgData name="Adrian Pop" userId="96e200e10f378ab0" providerId="LiveId" clId="{E0AA4AD2-D179-442D-A5AD-D6232045F7E1}" dt="2023-07-22T11:14:42.429" v="75"/>
        <pc:sldMkLst>
          <pc:docMk/>
          <pc:sldMk cId="3914198112" sldId="263"/>
        </pc:sldMkLst>
        <pc:spChg chg="mod">
          <ac:chgData name="Adrian Pop" userId="96e200e10f378ab0" providerId="LiveId" clId="{E0AA4AD2-D179-442D-A5AD-D6232045F7E1}" dt="2023-07-22T11:08:17.633" v="23" actId="20577"/>
          <ac:spMkLst>
            <pc:docMk/>
            <pc:sldMk cId="3914198112" sldId="263"/>
            <ac:spMk id="2" creationId="{EBEB6AF1-C3FF-3546-2BA9-8CD36F951DEE}"/>
          </ac:spMkLst>
        </pc:spChg>
        <pc:spChg chg="del mod">
          <ac:chgData name="Adrian Pop" userId="96e200e10f378ab0" providerId="LiveId" clId="{E0AA4AD2-D179-442D-A5AD-D6232045F7E1}" dt="2023-07-22T11:13:12.564" v="63" actId="26606"/>
          <ac:spMkLst>
            <pc:docMk/>
            <pc:sldMk cId="3914198112" sldId="263"/>
            <ac:spMk id="3" creationId="{AA15D981-0A04-A655-75C9-56EA19A038DF}"/>
          </ac:spMkLst>
        </pc:spChg>
        <pc:graphicFrameChg chg="add mod">
          <ac:chgData name="Adrian Pop" userId="96e200e10f378ab0" providerId="LiveId" clId="{E0AA4AD2-D179-442D-A5AD-D6232045F7E1}" dt="2023-07-22T11:14:42.429" v="75"/>
          <ac:graphicFrameMkLst>
            <pc:docMk/>
            <pc:sldMk cId="3914198112" sldId="263"/>
            <ac:graphicFrameMk id="5" creationId="{0C79ECCA-8601-67BA-44A7-79F92BD8FC93}"/>
          </ac:graphicFrameMkLst>
        </pc:graphicFrameChg>
      </pc:sldChg>
      <pc:sldChg chg="addSp delSp modSp new mod setBg">
        <pc:chgData name="Adrian Pop" userId="96e200e10f378ab0" providerId="LiveId" clId="{E0AA4AD2-D179-442D-A5AD-D6232045F7E1}" dt="2023-07-22T11:21:28.523" v="129" actId="14100"/>
        <pc:sldMkLst>
          <pc:docMk/>
          <pc:sldMk cId="2942888950" sldId="264"/>
        </pc:sldMkLst>
        <pc:spChg chg="mod ord">
          <ac:chgData name="Adrian Pop" userId="96e200e10f378ab0" providerId="LiveId" clId="{E0AA4AD2-D179-442D-A5AD-D6232045F7E1}" dt="2023-07-22T11:21:04.045" v="125" actId="26606"/>
          <ac:spMkLst>
            <pc:docMk/>
            <pc:sldMk cId="2942888950" sldId="264"/>
            <ac:spMk id="2" creationId="{9EB0A61C-5298-EF03-6281-EA556206E226}"/>
          </ac:spMkLst>
        </pc:spChg>
        <pc:spChg chg="mod">
          <ac:chgData name="Adrian Pop" userId="96e200e10f378ab0" providerId="LiveId" clId="{E0AA4AD2-D179-442D-A5AD-D6232045F7E1}" dt="2023-07-22T11:21:28.523" v="129" actId="14100"/>
          <ac:spMkLst>
            <pc:docMk/>
            <pc:sldMk cId="2942888950" sldId="264"/>
            <ac:spMk id="3" creationId="{95C98A5E-80C2-E2A8-C058-C014A1CF9209}"/>
          </ac:spMkLst>
        </pc:spChg>
        <pc:spChg chg="add del">
          <ac:chgData name="Adrian Pop" userId="96e200e10f378ab0" providerId="LiveId" clId="{E0AA4AD2-D179-442D-A5AD-D6232045F7E1}" dt="2023-07-22T11:21:04.045" v="125" actId="26606"/>
          <ac:spMkLst>
            <pc:docMk/>
            <pc:sldMk cId="2942888950" sldId="264"/>
            <ac:spMk id="9" creationId="{79BB35BC-D5C2-4C8B-A22A-A71E6191913B}"/>
          </ac:spMkLst>
        </pc:spChg>
        <pc:spChg chg="add">
          <ac:chgData name="Adrian Pop" userId="96e200e10f378ab0" providerId="LiveId" clId="{E0AA4AD2-D179-442D-A5AD-D6232045F7E1}" dt="2023-07-22T11:21:04.045" v="125" actId="26606"/>
          <ac:spMkLst>
            <pc:docMk/>
            <pc:sldMk cId="2942888950" sldId="264"/>
            <ac:spMk id="14" creationId="{8FC9BE17-9A7B-462D-AE50-3D8777387304}"/>
          </ac:spMkLst>
        </pc:spChg>
        <pc:spChg chg="add">
          <ac:chgData name="Adrian Pop" userId="96e200e10f378ab0" providerId="LiveId" clId="{E0AA4AD2-D179-442D-A5AD-D6232045F7E1}" dt="2023-07-22T11:21:04.045" v="125" actId="26606"/>
          <ac:spMkLst>
            <pc:docMk/>
            <pc:sldMk cId="2942888950" sldId="264"/>
            <ac:spMk id="16" creationId="{3EBE8569-6AEC-4B8C-8D53-2DE337CDBA65}"/>
          </ac:spMkLst>
        </pc:spChg>
        <pc:spChg chg="add">
          <ac:chgData name="Adrian Pop" userId="96e200e10f378ab0" providerId="LiveId" clId="{E0AA4AD2-D179-442D-A5AD-D6232045F7E1}" dt="2023-07-22T11:21:04.045" v="125" actId="26606"/>
          <ac:spMkLst>
            <pc:docMk/>
            <pc:sldMk cId="2942888950" sldId="264"/>
            <ac:spMk id="18" creationId="{55D4142C-5077-457F-A6AD-3FECFDB39685}"/>
          </ac:spMkLst>
        </pc:spChg>
        <pc:spChg chg="add">
          <ac:chgData name="Adrian Pop" userId="96e200e10f378ab0" providerId="LiveId" clId="{E0AA4AD2-D179-442D-A5AD-D6232045F7E1}" dt="2023-07-22T11:21:04.045" v="125" actId="26606"/>
          <ac:spMkLst>
            <pc:docMk/>
            <pc:sldMk cId="2942888950" sldId="264"/>
            <ac:spMk id="20" creationId="{7A5F0580-5EE9-419F-96EE-B6529EF6E7D0}"/>
          </ac:spMkLst>
        </pc:spChg>
        <pc:picChg chg="add mod">
          <ac:chgData name="Adrian Pop" userId="96e200e10f378ab0" providerId="LiveId" clId="{E0AA4AD2-D179-442D-A5AD-D6232045F7E1}" dt="2023-07-22T11:21:04.045" v="125" actId="26606"/>
          <ac:picMkLst>
            <pc:docMk/>
            <pc:sldMk cId="2942888950" sldId="264"/>
            <ac:picMk id="5" creationId="{32D10A75-219F-66F5-8185-4B9847E4A47A}"/>
          </ac:picMkLst>
        </pc:picChg>
      </pc:sldChg>
      <pc:sldChg chg="addSp delSp modSp new mod setBg">
        <pc:chgData name="Adrian Pop" userId="96e200e10f378ab0" providerId="LiveId" clId="{E0AA4AD2-D179-442D-A5AD-D6232045F7E1}" dt="2023-07-22T11:25:52.728" v="156" actId="26606"/>
        <pc:sldMkLst>
          <pc:docMk/>
          <pc:sldMk cId="2323485941" sldId="265"/>
        </pc:sldMkLst>
        <pc:spChg chg="mod">
          <ac:chgData name="Adrian Pop" userId="96e200e10f378ab0" providerId="LiveId" clId="{E0AA4AD2-D179-442D-A5AD-D6232045F7E1}" dt="2023-07-22T11:25:11.427" v="152" actId="26606"/>
          <ac:spMkLst>
            <pc:docMk/>
            <pc:sldMk cId="2323485941" sldId="265"/>
            <ac:spMk id="2" creationId="{F0256888-C6AC-6AC5-AC9A-3F0B7087D64C}"/>
          </ac:spMkLst>
        </pc:spChg>
        <pc:spChg chg="del mod">
          <ac:chgData name="Adrian Pop" userId="96e200e10f378ab0" providerId="LiveId" clId="{E0AA4AD2-D179-442D-A5AD-D6232045F7E1}" dt="2023-07-22T11:24:22.534" v="145" actId="26606"/>
          <ac:spMkLst>
            <pc:docMk/>
            <pc:sldMk cId="2323485941" sldId="265"/>
            <ac:spMk id="3" creationId="{68A994DA-8339-BDBF-0853-2E013EEC0BAD}"/>
          </ac:spMkLst>
        </pc:spChg>
        <pc:spChg chg="add">
          <ac:chgData name="Adrian Pop" userId="96e200e10f378ab0" providerId="LiveId" clId="{E0AA4AD2-D179-442D-A5AD-D6232045F7E1}" dt="2023-07-22T11:25:11.427" v="152" actId="26606"/>
          <ac:spMkLst>
            <pc:docMk/>
            <pc:sldMk cId="2323485941" sldId="265"/>
            <ac:spMk id="10" creationId="{AE2B703B-46F9-481A-A605-82E2A828C4FA}"/>
          </ac:spMkLst>
        </pc:spChg>
        <pc:spChg chg="add">
          <ac:chgData name="Adrian Pop" userId="96e200e10f378ab0" providerId="LiveId" clId="{E0AA4AD2-D179-442D-A5AD-D6232045F7E1}" dt="2023-07-22T11:25:11.427" v="152" actId="26606"/>
          <ac:spMkLst>
            <pc:docMk/>
            <pc:sldMk cId="2323485941" sldId="265"/>
            <ac:spMk id="12" creationId="{F13BE4D7-0C3D-4906-B230-A1C5B4665CCF}"/>
          </ac:spMkLst>
        </pc:spChg>
        <pc:graphicFrameChg chg="add mod modGraphic">
          <ac:chgData name="Adrian Pop" userId="96e200e10f378ab0" providerId="LiveId" clId="{E0AA4AD2-D179-442D-A5AD-D6232045F7E1}" dt="2023-07-22T11:25:52.728" v="156" actId="26606"/>
          <ac:graphicFrameMkLst>
            <pc:docMk/>
            <pc:sldMk cId="2323485941" sldId="265"/>
            <ac:graphicFrameMk id="5" creationId="{00EF418F-4DE5-6567-F1D7-79C9A5B7CCC6}"/>
          </ac:graphicFrameMkLst>
        </pc:graphicFrameChg>
      </pc:sldChg>
      <pc:sldChg chg="addSp delSp modSp new mod">
        <pc:chgData name="Adrian Pop" userId="96e200e10f378ab0" providerId="LiveId" clId="{E0AA4AD2-D179-442D-A5AD-D6232045F7E1}" dt="2023-07-22T11:27:25.218" v="176" actId="26606"/>
        <pc:sldMkLst>
          <pc:docMk/>
          <pc:sldMk cId="3857088384" sldId="266"/>
        </pc:sldMkLst>
        <pc:spChg chg="mod">
          <ac:chgData name="Adrian Pop" userId="96e200e10f378ab0" providerId="LiveId" clId="{E0AA4AD2-D179-442D-A5AD-D6232045F7E1}" dt="2023-07-22T11:26:01.267" v="170" actId="20577"/>
          <ac:spMkLst>
            <pc:docMk/>
            <pc:sldMk cId="3857088384" sldId="266"/>
            <ac:spMk id="2" creationId="{FBBAE6B3-8CD6-2ADB-412D-D426557EBD22}"/>
          </ac:spMkLst>
        </pc:spChg>
        <pc:spChg chg="add del mod">
          <ac:chgData name="Adrian Pop" userId="96e200e10f378ab0" providerId="LiveId" clId="{E0AA4AD2-D179-442D-A5AD-D6232045F7E1}" dt="2023-07-22T11:27:25.218" v="176" actId="26606"/>
          <ac:spMkLst>
            <pc:docMk/>
            <pc:sldMk cId="3857088384" sldId="266"/>
            <ac:spMk id="3" creationId="{40E3571B-AEF6-183F-BC02-CF3BA6183B43}"/>
          </ac:spMkLst>
        </pc:spChg>
        <pc:graphicFrameChg chg="add del">
          <ac:chgData name="Adrian Pop" userId="96e200e10f378ab0" providerId="LiveId" clId="{E0AA4AD2-D179-442D-A5AD-D6232045F7E1}" dt="2023-07-22T11:27:24.844" v="175" actId="26606"/>
          <ac:graphicFrameMkLst>
            <pc:docMk/>
            <pc:sldMk cId="3857088384" sldId="266"/>
            <ac:graphicFrameMk id="5" creationId="{60BAD64D-0C17-F7CA-0AD7-DE966E81A08B}"/>
          </ac:graphicFrameMkLst>
        </pc:graphicFrameChg>
        <pc:graphicFrameChg chg="add">
          <ac:chgData name="Adrian Pop" userId="96e200e10f378ab0" providerId="LiveId" clId="{E0AA4AD2-D179-442D-A5AD-D6232045F7E1}" dt="2023-07-22T11:27:25.218" v="176" actId="26606"/>
          <ac:graphicFrameMkLst>
            <pc:docMk/>
            <pc:sldMk cId="3857088384" sldId="266"/>
            <ac:graphicFrameMk id="7" creationId="{240375A6-6AE1-15B5-EE03-DFDDC222366E}"/>
          </ac:graphicFrameMkLst>
        </pc:graphicFrameChg>
      </pc:sldChg>
      <pc:sldChg chg="addSp delSp modSp new mod setBg">
        <pc:chgData name="Adrian Pop" userId="96e200e10f378ab0" providerId="LiveId" clId="{E0AA4AD2-D179-442D-A5AD-D6232045F7E1}" dt="2023-07-22T11:28:36.581" v="194" actId="1076"/>
        <pc:sldMkLst>
          <pc:docMk/>
          <pc:sldMk cId="482189933" sldId="267"/>
        </pc:sldMkLst>
        <pc:spChg chg="mod">
          <ac:chgData name="Adrian Pop" userId="96e200e10f378ab0" providerId="LiveId" clId="{E0AA4AD2-D179-442D-A5AD-D6232045F7E1}" dt="2023-07-22T11:28:29.394" v="193" actId="26606"/>
          <ac:spMkLst>
            <pc:docMk/>
            <pc:sldMk cId="482189933" sldId="267"/>
            <ac:spMk id="2" creationId="{5664C31D-96C6-09B2-2FDB-9352809315E1}"/>
          </ac:spMkLst>
        </pc:spChg>
        <pc:spChg chg="del">
          <ac:chgData name="Adrian Pop" userId="96e200e10f378ab0" providerId="LiveId" clId="{E0AA4AD2-D179-442D-A5AD-D6232045F7E1}" dt="2023-07-22T11:28:12.696" v="187" actId="22"/>
          <ac:spMkLst>
            <pc:docMk/>
            <pc:sldMk cId="482189933" sldId="267"/>
            <ac:spMk id="3" creationId="{53C97885-73F8-3E19-2A28-711BC27EF0A5}"/>
          </ac:spMkLst>
        </pc:spChg>
        <pc:spChg chg="add del">
          <ac:chgData name="Adrian Pop" userId="96e200e10f378ab0" providerId="LiveId" clId="{E0AA4AD2-D179-442D-A5AD-D6232045F7E1}" dt="2023-07-22T11:28:29.379" v="192" actId="26606"/>
          <ac:spMkLst>
            <pc:docMk/>
            <pc:sldMk cId="482189933" sldId="267"/>
            <ac:spMk id="9" creationId="{2821A5B3-7CDA-1BB5-681F-DE16050CA872}"/>
          </ac:spMkLst>
        </pc:spChg>
        <pc:spChg chg="add">
          <ac:chgData name="Adrian Pop" userId="96e200e10f378ab0" providerId="LiveId" clId="{E0AA4AD2-D179-442D-A5AD-D6232045F7E1}" dt="2023-07-22T11:28:29.394" v="193" actId="26606"/>
          <ac:spMkLst>
            <pc:docMk/>
            <pc:sldMk cId="482189933" sldId="267"/>
            <ac:spMk id="10" creationId="{BCC81228-CEA3-402B-B8E5-688F5BFA7876}"/>
          </ac:spMkLst>
        </pc:spChg>
        <pc:spChg chg="add del">
          <ac:chgData name="Adrian Pop" userId="96e200e10f378ab0" providerId="LiveId" clId="{E0AA4AD2-D179-442D-A5AD-D6232045F7E1}" dt="2023-07-22T11:28:29.379" v="192" actId="26606"/>
          <ac:spMkLst>
            <pc:docMk/>
            <pc:sldMk cId="482189933" sldId="267"/>
            <ac:spMk id="12" creationId="{2B97F24A-32CE-4C1C-A50D-3016B394DCFB}"/>
          </ac:spMkLst>
        </pc:spChg>
        <pc:spChg chg="add del">
          <ac:chgData name="Adrian Pop" userId="96e200e10f378ab0" providerId="LiveId" clId="{E0AA4AD2-D179-442D-A5AD-D6232045F7E1}" dt="2023-07-22T11:28:29.379" v="192" actId="26606"/>
          <ac:spMkLst>
            <pc:docMk/>
            <pc:sldMk cId="482189933" sldId="267"/>
            <ac:spMk id="14" creationId="{CD8B4F24-440B-49E9-B85D-733523DC064B}"/>
          </ac:spMkLst>
        </pc:spChg>
        <pc:spChg chg="add">
          <ac:chgData name="Adrian Pop" userId="96e200e10f378ab0" providerId="LiveId" clId="{E0AA4AD2-D179-442D-A5AD-D6232045F7E1}" dt="2023-07-22T11:28:29.394" v="193" actId="26606"/>
          <ac:spMkLst>
            <pc:docMk/>
            <pc:sldMk cId="482189933" sldId="267"/>
            <ac:spMk id="16" creationId="{BC0916B8-FF7A-4ECB-9FD7-C7668658D9B4}"/>
          </ac:spMkLst>
        </pc:spChg>
        <pc:spChg chg="add">
          <ac:chgData name="Adrian Pop" userId="96e200e10f378ab0" providerId="LiveId" clId="{E0AA4AD2-D179-442D-A5AD-D6232045F7E1}" dt="2023-07-22T11:28:29.394" v="193" actId="26606"/>
          <ac:spMkLst>
            <pc:docMk/>
            <pc:sldMk cId="482189933" sldId="267"/>
            <ac:spMk id="17" creationId="{9DC011D4-C95F-4B2E-9A3C-A46DCDE956DC}"/>
          </ac:spMkLst>
        </pc:spChg>
        <pc:picChg chg="add mod ord">
          <ac:chgData name="Adrian Pop" userId="96e200e10f378ab0" providerId="LiveId" clId="{E0AA4AD2-D179-442D-A5AD-D6232045F7E1}" dt="2023-07-22T11:28:36.581" v="194" actId="1076"/>
          <ac:picMkLst>
            <pc:docMk/>
            <pc:sldMk cId="482189933" sldId="267"/>
            <ac:picMk id="5" creationId="{C4C859CE-F391-7C89-4747-41A6DE29F14D}"/>
          </ac:picMkLst>
        </pc:picChg>
      </pc:sldChg>
      <pc:sldChg chg="addSp delSp modSp new mod setBg">
        <pc:chgData name="Adrian Pop" userId="96e200e10f378ab0" providerId="LiveId" clId="{E0AA4AD2-D179-442D-A5AD-D6232045F7E1}" dt="2023-07-22T11:30:28.040" v="210" actId="21"/>
        <pc:sldMkLst>
          <pc:docMk/>
          <pc:sldMk cId="3855131919" sldId="268"/>
        </pc:sldMkLst>
        <pc:spChg chg="del mod">
          <ac:chgData name="Adrian Pop" userId="96e200e10f378ab0" providerId="LiveId" clId="{E0AA4AD2-D179-442D-A5AD-D6232045F7E1}" dt="2023-07-22T11:30:28.040" v="210" actId="21"/>
          <ac:spMkLst>
            <pc:docMk/>
            <pc:sldMk cId="3855131919" sldId="268"/>
            <ac:spMk id="2" creationId="{F65C33AA-9F98-23C5-E744-891C683FEA58}"/>
          </ac:spMkLst>
        </pc:spChg>
        <pc:spChg chg="mod">
          <ac:chgData name="Adrian Pop" userId="96e200e10f378ab0" providerId="LiveId" clId="{E0AA4AD2-D179-442D-A5AD-D6232045F7E1}" dt="2023-07-22T11:30:18.965" v="209" actId="26606"/>
          <ac:spMkLst>
            <pc:docMk/>
            <pc:sldMk cId="3855131919" sldId="268"/>
            <ac:spMk id="3" creationId="{07B794DF-26AF-E75A-5FEA-75275B654765}"/>
          </ac:spMkLst>
        </pc:spChg>
        <pc:spChg chg="add">
          <ac:chgData name="Adrian Pop" userId="96e200e10f378ab0" providerId="LiveId" clId="{E0AA4AD2-D179-442D-A5AD-D6232045F7E1}" dt="2023-07-22T11:30:18.965" v="209" actId="26606"/>
          <ac:spMkLst>
            <pc:docMk/>
            <pc:sldMk cId="3855131919" sldId="268"/>
            <ac:spMk id="10" creationId="{04812C46-200A-4DEB-A05E-3ED6C68C2387}"/>
          </ac:spMkLst>
        </pc:spChg>
        <pc:spChg chg="add">
          <ac:chgData name="Adrian Pop" userId="96e200e10f378ab0" providerId="LiveId" clId="{E0AA4AD2-D179-442D-A5AD-D6232045F7E1}" dt="2023-07-22T11:30:18.965" v="209" actId="26606"/>
          <ac:spMkLst>
            <pc:docMk/>
            <pc:sldMk cId="3855131919" sldId="268"/>
            <ac:spMk id="12" creationId="{D1EA859B-E555-4109-94F3-6700E046E008}"/>
          </ac:spMkLst>
        </pc:spChg>
        <pc:picChg chg="add mod ord">
          <ac:chgData name="Adrian Pop" userId="96e200e10f378ab0" providerId="LiveId" clId="{E0AA4AD2-D179-442D-A5AD-D6232045F7E1}" dt="2023-07-22T11:30:18.965" v="209" actId="26606"/>
          <ac:picMkLst>
            <pc:docMk/>
            <pc:sldMk cId="3855131919" sldId="268"/>
            <ac:picMk id="5" creationId="{6339D685-E631-ED49-4BE8-C429C1CB3CFF}"/>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3.svg"/><Relationship Id="rId4" Type="http://schemas.openxmlformats.org/officeDocument/2006/relationships/image" Target="../media/image13.svg"/><Relationship Id="rId9" Type="http://schemas.openxmlformats.org/officeDocument/2006/relationships/image" Target="../media/image2.pn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11.svg"/></Relationships>
</file>

<file path=ppt/diagrams/_rels/data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3.svg"/><Relationship Id="rId4" Type="http://schemas.openxmlformats.org/officeDocument/2006/relationships/image" Target="../media/image13.svg"/><Relationship Id="rId9" Type="http://schemas.openxmlformats.org/officeDocument/2006/relationships/image" Target="../media/image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1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8AF4ED-1A2B-46AD-8613-A09393B460C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1098F95-CDF2-4E3C-BA87-ABD9A935DCA3}">
      <dgm:prSet/>
      <dgm:spPr/>
      <dgm:t>
        <a:bodyPr/>
        <a:lstStyle/>
        <a:p>
          <a:pPr>
            <a:lnSpc>
              <a:spcPct val="100000"/>
            </a:lnSpc>
          </a:pPr>
          <a:r>
            <a:rPr lang="en-GB"/>
            <a:t>Curry’s PC World is a well-known British retail brand that specialises in the sale of electrical appliances and technology equipment</a:t>
          </a:r>
          <a:endParaRPr lang="en-US"/>
        </a:p>
      </dgm:t>
    </dgm:pt>
    <dgm:pt modelId="{93BD9B59-5E17-41AE-8EB4-A80D1E7A0F54}" type="parTrans" cxnId="{72561CEC-F6C4-4403-9398-9077CBF68FEE}">
      <dgm:prSet/>
      <dgm:spPr/>
      <dgm:t>
        <a:bodyPr/>
        <a:lstStyle/>
        <a:p>
          <a:endParaRPr lang="en-US"/>
        </a:p>
      </dgm:t>
    </dgm:pt>
    <dgm:pt modelId="{F828013E-9DD4-4CE0-9157-C110E105578E}" type="sibTrans" cxnId="{72561CEC-F6C4-4403-9398-9077CBF68FEE}">
      <dgm:prSet/>
      <dgm:spPr/>
      <dgm:t>
        <a:bodyPr/>
        <a:lstStyle/>
        <a:p>
          <a:endParaRPr lang="en-US"/>
        </a:p>
      </dgm:t>
    </dgm:pt>
    <dgm:pt modelId="{ACC4E352-1E43-4507-9CBD-5A22FAF02623}">
      <dgm:prSet/>
      <dgm:spPr/>
      <dgm:t>
        <a:bodyPr/>
        <a:lstStyle/>
        <a:p>
          <a:pPr>
            <a:lnSpc>
              <a:spcPct val="100000"/>
            </a:lnSpc>
          </a:pPr>
          <a:r>
            <a:rPr lang="en-GB"/>
            <a:t>. The firm has both physical storefronts and an online platform selling a wide range of items most of them electric items for home </a:t>
          </a:r>
          <a:endParaRPr lang="en-US"/>
        </a:p>
      </dgm:t>
    </dgm:pt>
    <dgm:pt modelId="{88F200A9-C38F-41F3-84B2-94FE17BD7777}" type="parTrans" cxnId="{F07A7005-99B7-4BBE-9A75-726E2E3BE759}">
      <dgm:prSet/>
      <dgm:spPr/>
      <dgm:t>
        <a:bodyPr/>
        <a:lstStyle/>
        <a:p>
          <a:endParaRPr lang="en-US"/>
        </a:p>
      </dgm:t>
    </dgm:pt>
    <dgm:pt modelId="{79EB2C7D-A16F-4943-8614-458D1A54E8E0}" type="sibTrans" cxnId="{F07A7005-99B7-4BBE-9A75-726E2E3BE759}">
      <dgm:prSet/>
      <dgm:spPr/>
      <dgm:t>
        <a:bodyPr/>
        <a:lstStyle/>
        <a:p>
          <a:endParaRPr lang="en-US"/>
        </a:p>
      </dgm:t>
    </dgm:pt>
    <dgm:pt modelId="{47D829BD-A835-425D-88A8-FDB222116E59}">
      <dgm:prSet/>
      <dgm:spPr/>
      <dgm:t>
        <a:bodyPr/>
        <a:lstStyle/>
        <a:p>
          <a:pPr>
            <a:lnSpc>
              <a:spcPct val="100000"/>
            </a:lnSpc>
          </a:pPr>
          <a:r>
            <a:rPr lang="en-GB"/>
            <a:t>. eBay UK is a well-known online marketplace that links consumers and sellers and allows them to sell or buy an extensive assortment of goods as well as services. </a:t>
          </a:r>
          <a:endParaRPr lang="en-US"/>
        </a:p>
      </dgm:t>
    </dgm:pt>
    <dgm:pt modelId="{EEC86867-8421-4698-A1F3-709D3678E601}" type="parTrans" cxnId="{05810998-B2A3-4EAE-9211-A6EA9E0DF882}">
      <dgm:prSet/>
      <dgm:spPr/>
      <dgm:t>
        <a:bodyPr/>
        <a:lstStyle/>
        <a:p>
          <a:endParaRPr lang="en-US"/>
        </a:p>
      </dgm:t>
    </dgm:pt>
    <dgm:pt modelId="{48E7A1C5-0073-4E77-B15D-181E76C40D34}" type="sibTrans" cxnId="{05810998-B2A3-4EAE-9211-A6EA9E0DF882}">
      <dgm:prSet/>
      <dgm:spPr/>
      <dgm:t>
        <a:bodyPr/>
        <a:lstStyle/>
        <a:p>
          <a:endParaRPr lang="en-US"/>
        </a:p>
      </dgm:t>
    </dgm:pt>
    <dgm:pt modelId="{19E399DD-E3F7-48CE-8028-9FF9DD051EE4}" type="pres">
      <dgm:prSet presAssocID="{978AF4ED-1A2B-46AD-8613-A09393B460C3}" presName="root" presStyleCnt="0">
        <dgm:presLayoutVars>
          <dgm:dir/>
          <dgm:resizeHandles val="exact"/>
        </dgm:presLayoutVars>
      </dgm:prSet>
      <dgm:spPr/>
    </dgm:pt>
    <dgm:pt modelId="{7E5731A5-5E40-41E4-9F19-41A5EFC80C4D}" type="pres">
      <dgm:prSet presAssocID="{B1098F95-CDF2-4E3C-BA87-ABD9A935DCA3}" presName="compNode" presStyleCnt="0"/>
      <dgm:spPr/>
    </dgm:pt>
    <dgm:pt modelId="{951A481A-67ED-443D-86F6-7C194371E31F}" type="pres">
      <dgm:prSet presAssocID="{B1098F95-CDF2-4E3C-BA87-ABD9A935DCA3}" presName="bgRect" presStyleLbl="bgShp" presStyleIdx="0" presStyleCnt="3"/>
      <dgm:spPr/>
    </dgm:pt>
    <dgm:pt modelId="{70815B6A-D997-4396-9120-C650DC6EDD83}" type="pres">
      <dgm:prSet presAssocID="{B1098F95-CDF2-4E3C-BA87-ABD9A935DCA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iosk"/>
        </a:ext>
      </dgm:extLst>
    </dgm:pt>
    <dgm:pt modelId="{CFA4A807-B34F-48B3-BD94-16F185EF0DFC}" type="pres">
      <dgm:prSet presAssocID="{B1098F95-CDF2-4E3C-BA87-ABD9A935DCA3}" presName="spaceRect" presStyleCnt="0"/>
      <dgm:spPr/>
    </dgm:pt>
    <dgm:pt modelId="{ED390CB1-5B35-40CD-BD8D-4F0C9EBE49A4}" type="pres">
      <dgm:prSet presAssocID="{B1098F95-CDF2-4E3C-BA87-ABD9A935DCA3}" presName="parTx" presStyleLbl="revTx" presStyleIdx="0" presStyleCnt="3">
        <dgm:presLayoutVars>
          <dgm:chMax val="0"/>
          <dgm:chPref val="0"/>
        </dgm:presLayoutVars>
      </dgm:prSet>
      <dgm:spPr/>
    </dgm:pt>
    <dgm:pt modelId="{896ABB8B-C721-4A52-BF0D-666F5F88121A}" type="pres">
      <dgm:prSet presAssocID="{F828013E-9DD4-4CE0-9157-C110E105578E}" presName="sibTrans" presStyleCnt="0"/>
      <dgm:spPr/>
    </dgm:pt>
    <dgm:pt modelId="{3DAC28D6-587F-4956-85CF-33169C1BD37B}" type="pres">
      <dgm:prSet presAssocID="{ACC4E352-1E43-4507-9CBD-5A22FAF02623}" presName="compNode" presStyleCnt="0"/>
      <dgm:spPr/>
    </dgm:pt>
    <dgm:pt modelId="{F049A214-4C3E-47EF-98A7-2BE537819CCD}" type="pres">
      <dgm:prSet presAssocID="{ACC4E352-1E43-4507-9CBD-5A22FAF02623}" presName="bgRect" presStyleLbl="bgShp" presStyleIdx="1" presStyleCnt="3"/>
      <dgm:spPr/>
    </dgm:pt>
    <dgm:pt modelId="{3DBC8179-3294-4A23-BCC1-0AC1E176E73A}" type="pres">
      <dgm:prSet presAssocID="{ACC4E352-1E43-4507-9CBD-5A22FAF0262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73599034-83A8-4732-BBCB-796E74616EF4}" type="pres">
      <dgm:prSet presAssocID="{ACC4E352-1E43-4507-9CBD-5A22FAF02623}" presName="spaceRect" presStyleCnt="0"/>
      <dgm:spPr/>
    </dgm:pt>
    <dgm:pt modelId="{270EBAE5-E419-4B36-A461-AA49A632980D}" type="pres">
      <dgm:prSet presAssocID="{ACC4E352-1E43-4507-9CBD-5A22FAF02623}" presName="parTx" presStyleLbl="revTx" presStyleIdx="1" presStyleCnt="3">
        <dgm:presLayoutVars>
          <dgm:chMax val="0"/>
          <dgm:chPref val="0"/>
        </dgm:presLayoutVars>
      </dgm:prSet>
      <dgm:spPr/>
    </dgm:pt>
    <dgm:pt modelId="{A90006B1-7DB5-456D-91C1-3C1380A74679}" type="pres">
      <dgm:prSet presAssocID="{79EB2C7D-A16F-4943-8614-458D1A54E8E0}" presName="sibTrans" presStyleCnt="0"/>
      <dgm:spPr/>
    </dgm:pt>
    <dgm:pt modelId="{DA4C8B5D-9A42-418C-9099-543B31163F1C}" type="pres">
      <dgm:prSet presAssocID="{47D829BD-A835-425D-88A8-FDB222116E59}" presName="compNode" presStyleCnt="0"/>
      <dgm:spPr/>
    </dgm:pt>
    <dgm:pt modelId="{F1D5E047-5431-45ED-B5AA-E454084BA9B4}" type="pres">
      <dgm:prSet presAssocID="{47D829BD-A835-425D-88A8-FDB222116E59}" presName="bgRect" presStyleLbl="bgShp" presStyleIdx="2" presStyleCnt="3"/>
      <dgm:spPr/>
    </dgm:pt>
    <dgm:pt modelId="{DC4B9468-7DD6-4E15-BF6F-636A12EB24A5}" type="pres">
      <dgm:prSet presAssocID="{47D829BD-A835-425D-88A8-FDB222116E5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hopping cart"/>
        </a:ext>
      </dgm:extLst>
    </dgm:pt>
    <dgm:pt modelId="{6D94E2A9-4F34-4B08-8254-B04B4D136C11}" type="pres">
      <dgm:prSet presAssocID="{47D829BD-A835-425D-88A8-FDB222116E59}" presName="spaceRect" presStyleCnt="0"/>
      <dgm:spPr/>
    </dgm:pt>
    <dgm:pt modelId="{705D5E5B-BA5B-4898-9F04-CF453EDDACFB}" type="pres">
      <dgm:prSet presAssocID="{47D829BD-A835-425D-88A8-FDB222116E59}" presName="parTx" presStyleLbl="revTx" presStyleIdx="2" presStyleCnt="3">
        <dgm:presLayoutVars>
          <dgm:chMax val="0"/>
          <dgm:chPref val="0"/>
        </dgm:presLayoutVars>
      </dgm:prSet>
      <dgm:spPr/>
    </dgm:pt>
  </dgm:ptLst>
  <dgm:cxnLst>
    <dgm:cxn modelId="{F07A7005-99B7-4BBE-9A75-726E2E3BE759}" srcId="{978AF4ED-1A2B-46AD-8613-A09393B460C3}" destId="{ACC4E352-1E43-4507-9CBD-5A22FAF02623}" srcOrd="1" destOrd="0" parTransId="{88F200A9-C38F-41F3-84B2-94FE17BD7777}" sibTransId="{79EB2C7D-A16F-4943-8614-458D1A54E8E0}"/>
    <dgm:cxn modelId="{197DFE0E-3C5E-493D-9824-4C7A9E022105}" type="presOf" srcId="{47D829BD-A835-425D-88A8-FDB222116E59}" destId="{705D5E5B-BA5B-4898-9F04-CF453EDDACFB}" srcOrd="0" destOrd="0" presId="urn:microsoft.com/office/officeart/2018/2/layout/IconVerticalSolidList"/>
    <dgm:cxn modelId="{EAD73E26-8E86-4853-B706-B8538B068028}" type="presOf" srcId="{ACC4E352-1E43-4507-9CBD-5A22FAF02623}" destId="{270EBAE5-E419-4B36-A461-AA49A632980D}" srcOrd="0" destOrd="0" presId="urn:microsoft.com/office/officeart/2018/2/layout/IconVerticalSolidList"/>
    <dgm:cxn modelId="{05810998-B2A3-4EAE-9211-A6EA9E0DF882}" srcId="{978AF4ED-1A2B-46AD-8613-A09393B460C3}" destId="{47D829BD-A835-425D-88A8-FDB222116E59}" srcOrd="2" destOrd="0" parTransId="{EEC86867-8421-4698-A1F3-709D3678E601}" sibTransId="{48E7A1C5-0073-4E77-B15D-181E76C40D34}"/>
    <dgm:cxn modelId="{7AB85DCD-D651-47FF-99B8-DCD18046F5FD}" type="presOf" srcId="{B1098F95-CDF2-4E3C-BA87-ABD9A935DCA3}" destId="{ED390CB1-5B35-40CD-BD8D-4F0C9EBE49A4}" srcOrd="0" destOrd="0" presId="urn:microsoft.com/office/officeart/2018/2/layout/IconVerticalSolidList"/>
    <dgm:cxn modelId="{72561CEC-F6C4-4403-9398-9077CBF68FEE}" srcId="{978AF4ED-1A2B-46AD-8613-A09393B460C3}" destId="{B1098F95-CDF2-4E3C-BA87-ABD9A935DCA3}" srcOrd="0" destOrd="0" parTransId="{93BD9B59-5E17-41AE-8EB4-A80D1E7A0F54}" sibTransId="{F828013E-9DD4-4CE0-9157-C110E105578E}"/>
    <dgm:cxn modelId="{EA5CFAEE-0E30-4395-BB6B-88C6C16AC705}" type="presOf" srcId="{978AF4ED-1A2B-46AD-8613-A09393B460C3}" destId="{19E399DD-E3F7-48CE-8028-9FF9DD051EE4}" srcOrd="0" destOrd="0" presId="urn:microsoft.com/office/officeart/2018/2/layout/IconVerticalSolidList"/>
    <dgm:cxn modelId="{F0158673-6394-4707-ADD9-48301170C411}" type="presParOf" srcId="{19E399DD-E3F7-48CE-8028-9FF9DD051EE4}" destId="{7E5731A5-5E40-41E4-9F19-41A5EFC80C4D}" srcOrd="0" destOrd="0" presId="urn:microsoft.com/office/officeart/2018/2/layout/IconVerticalSolidList"/>
    <dgm:cxn modelId="{6687C287-5096-4EDB-A53D-FF78379D0DAE}" type="presParOf" srcId="{7E5731A5-5E40-41E4-9F19-41A5EFC80C4D}" destId="{951A481A-67ED-443D-86F6-7C194371E31F}" srcOrd="0" destOrd="0" presId="urn:microsoft.com/office/officeart/2018/2/layout/IconVerticalSolidList"/>
    <dgm:cxn modelId="{F2A2315E-1EA6-4242-8B86-6638C9C51D48}" type="presParOf" srcId="{7E5731A5-5E40-41E4-9F19-41A5EFC80C4D}" destId="{70815B6A-D997-4396-9120-C650DC6EDD83}" srcOrd="1" destOrd="0" presId="urn:microsoft.com/office/officeart/2018/2/layout/IconVerticalSolidList"/>
    <dgm:cxn modelId="{4621D8BA-B376-45E5-B69A-FA3931AC54A9}" type="presParOf" srcId="{7E5731A5-5E40-41E4-9F19-41A5EFC80C4D}" destId="{CFA4A807-B34F-48B3-BD94-16F185EF0DFC}" srcOrd="2" destOrd="0" presId="urn:microsoft.com/office/officeart/2018/2/layout/IconVerticalSolidList"/>
    <dgm:cxn modelId="{70E19A60-CDD7-415B-A27E-B1F464DD0801}" type="presParOf" srcId="{7E5731A5-5E40-41E4-9F19-41A5EFC80C4D}" destId="{ED390CB1-5B35-40CD-BD8D-4F0C9EBE49A4}" srcOrd="3" destOrd="0" presId="urn:microsoft.com/office/officeart/2018/2/layout/IconVerticalSolidList"/>
    <dgm:cxn modelId="{0DD27BB2-C822-4655-AEDB-D45E87F79B35}" type="presParOf" srcId="{19E399DD-E3F7-48CE-8028-9FF9DD051EE4}" destId="{896ABB8B-C721-4A52-BF0D-666F5F88121A}" srcOrd="1" destOrd="0" presId="urn:microsoft.com/office/officeart/2018/2/layout/IconVerticalSolidList"/>
    <dgm:cxn modelId="{6764138F-1007-41C1-A051-2FC418B6E46C}" type="presParOf" srcId="{19E399DD-E3F7-48CE-8028-9FF9DD051EE4}" destId="{3DAC28D6-587F-4956-85CF-33169C1BD37B}" srcOrd="2" destOrd="0" presId="urn:microsoft.com/office/officeart/2018/2/layout/IconVerticalSolidList"/>
    <dgm:cxn modelId="{C391A189-83F9-4BB7-9555-C9D239FF47BC}" type="presParOf" srcId="{3DAC28D6-587F-4956-85CF-33169C1BD37B}" destId="{F049A214-4C3E-47EF-98A7-2BE537819CCD}" srcOrd="0" destOrd="0" presId="urn:microsoft.com/office/officeart/2018/2/layout/IconVerticalSolidList"/>
    <dgm:cxn modelId="{AC9A0BA0-2705-4832-AEA2-DBCACBA160DF}" type="presParOf" srcId="{3DAC28D6-587F-4956-85CF-33169C1BD37B}" destId="{3DBC8179-3294-4A23-BCC1-0AC1E176E73A}" srcOrd="1" destOrd="0" presId="urn:microsoft.com/office/officeart/2018/2/layout/IconVerticalSolidList"/>
    <dgm:cxn modelId="{7120A112-333E-4048-A410-301BD325DDB8}" type="presParOf" srcId="{3DAC28D6-587F-4956-85CF-33169C1BD37B}" destId="{73599034-83A8-4732-BBCB-796E74616EF4}" srcOrd="2" destOrd="0" presId="urn:microsoft.com/office/officeart/2018/2/layout/IconVerticalSolidList"/>
    <dgm:cxn modelId="{D68344DA-EBFA-4D2E-B74D-5A50601AEF6F}" type="presParOf" srcId="{3DAC28D6-587F-4956-85CF-33169C1BD37B}" destId="{270EBAE5-E419-4B36-A461-AA49A632980D}" srcOrd="3" destOrd="0" presId="urn:microsoft.com/office/officeart/2018/2/layout/IconVerticalSolidList"/>
    <dgm:cxn modelId="{50CEEF5A-A161-40F6-8365-7DD9610F16A4}" type="presParOf" srcId="{19E399DD-E3F7-48CE-8028-9FF9DD051EE4}" destId="{A90006B1-7DB5-456D-91C1-3C1380A74679}" srcOrd="3" destOrd="0" presId="urn:microsoft.com/office/officeart/2018/2/layout/IconVerticalSolidList"/>
    <dgm:cxn modelId="{C77CF03C-43D2-4F45-BDDC-3064FAB19F41}" type="presParOf" srcId="{19E399DD-E3F7-48CE-8028-9FF9DD051EE4}" destId="{DA4C8B5D-9A42-418C-9099-543B31163F1C}" srcOrd="4" destOrd="0" presId="urn:microsoft.com/office/officeart/2018/2/layout/IconVerticalSolidList"/>
    <dgm:cxn modelId="{FB8B3EB5-4DBF-4C39-84D5-6A92EEC3CB33}" type="presParOf" srcId="{DA4C8B5D-9A42-418C-9099-543B31163F1C}" destId="{F1D5E047-5431-45ED-B5AA-E454084BA9B4}" srcOrd="0" destOrd="0" presId="urn:microsoft.com/office/officeart/2018/2/layout/IconVerticalSolidList"/>
    <dgm:cxn modelId="{AFAD1689-C8E3-4760-B007-9CC4B287C026}" type="presParOf" srcId="{DA4C8B5D-9A42-418C-9099-543B31163F1C}" destId="{DC4B9468-7DD6-4E15-BF6F-636A12EB24A5}" srcOrd="1" destOrd="0" presId="urn:microsoft.com/office/officeart/2018/2/layout/IconVerticalSolidList"/>
    <dgm:cxn modelId="{F3D0D6C9-AB12-4A46-BEA4-DE3D3E072FF7}" type="presParOf" srcId="{DA4C8B5D-9A42-418C-9099-543B31163F1C}" destId="{6D94E2A9-4F34-4B08-8254-B04B4D136C11}" srcOrd="2" destOrd="0" presId="urn:microsoft.com/office/officeart/2018/2/layout/IconVerticalSolidList"/>
    <dgm:cxn modelId="{10BD51BD-715E-490E-9D4B-DECDA1D08494}" type="presParOf" srcId="{DA4C8B5D-9A42-418C-9099-543B31163F1C}" destId="{705D5E5B-BA5B-4898-9F04-CF453EDDAC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F55740-9C18-4570-A941-B953956EE2DE}"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F57509BB-DA3B-4B11-BECC-DCFC44C72E84}">
      <dgm:prSet/>
      <dgm:spPr/>
      <dgm:t>
        <a:bodyPr/>
        <a:lstStyle/>
        <a:p>
          <a:r>
            <a:rPr lang="en-GB" b="1" dirty="0">
              <a:solidFill>
                <a:schemeClr val="tx1"/>
              </a:solidFill>
            </a:rPr>
            <a:t>Employees are educated to assist clients in selecting the proper items and providing information on their features and functions.</a:t>
          </a:r>
          <a:endParaRPr lang="en-US" b="1" dirty="0">
            <a:solidFill>
              <a:schemeClr val="tx1"/>
            </a:solidFill>
          </a:endParaRPr>
        </a:p>
      </dgm:t>
    </dgm:pt>
    <dgm:pt modelId="{37ADAD0E-F1E2-46CD-9291-A02491680786}" type="parTrans" cxnId="{7DB0B14A-92DB-442D-AADE-51611B02D656}">
      <dgm:prSet/>
      <dgm:spPr/>
      <dgm:t>
        <a:bodyPr/>
        <a:lstStyle/>
        <a:p>
          <a:endParaRPr lang="en-US"/>
        </a:p>
      </dgm:t>
    </dgm:pt>
    <dgm:pt modelId="{4671F9F7-4ED9-47DF-AF67-18C8889585D2}" type="sibTrans" cxnId="{7DB0B14A-92DB-442D-AADE-51611B02D656}">
      <dgm:prSet/>
      <dgm:spPr/>
      <dgm:t>
        <a:bodyPr/>
        <a:lstStyle/>
        <a:p>
          <a:endParaRPr lang="en-US"/>
        </a:p>
      </dgm:t>
    </dgm:pt>
    <dgm:pt modelId="{D99F2E86-7319-4596-9793-4258B002B958}">
      <dgm:prSet/>
      <dgm:spPr/>
      <dgm:t>
        <a:bodyPr/>
        <a:lstStyle/>
        <a:p>
          <a:r>
            <a:rPr lang="en-GB" b="1" dirty="0">
              <a:solidFill>
                <a:schemeClr val="tx1"/>
              </a:solidFill>
            </a:rPr>
            <a:t>Curry’s PC World is a division of Dixons Carphone, Europe's largest electrical and telecoms shop.</a:t>
          </a:r>
          <a:endParaRPr lang="en-US" b="1" dirty="0">
            <a:solidFill>
              <a:schemeClr val="tx1"/>
            </a:solidFill>
          </a:endParaRPr>
        </a:p>
      </dgm:t>
    </dgm:pt>
    <dgm:pt modelId="{D53B593B-7265-418A-B0BA-08F303A7BECA}" type="parTrans" cxnId="{51CD0393-86AD-4716-B704-8B6BC1953D1A}">
      <dgm:prSet/>
      <dgm:spPr/>
      <dgm:t>
        <a:bodyPr/>
        <a:lstStyle/>
        <a:p>
          <a:endParaRPr lang="en-US"/>
        </a:p>
      </dgm:t>
    </dgm:pt>
    <dgm:pt modelId="{4A7BEEF2-702F-419B-BD4D-D76657FF8224}" type="sibTrans" cxnId="{51CD0393-86AD-4716-B704-8B6BC1953D1A}">
      <dgm:prSet/>
      <dgm:spPr/>
      <dgm:t>
        <a:bodyPr/>
        <a:lstStyle/>
        <a:p>
          <a:endParaRPr lang="en-US"/>
        </a:p>
      </dgm:t>
    </dgm:pt>
    <dgm:pt modelId="{BE2B24AA-A7E0-4146-AAAC-DD809C9D6636}">
      <dgm:prSet/>
      <dgm:spPr/>
      <dgm:t>
        <a:bodyPr/>
        <a:lstStyle/>
        <a:p>
          <a:r>
            <a:rPr lang="en-GB" b="1" dirty="0">
              <a:solidFill>
                <a:schemeClr val="tx1"/>
              </a:solidFill>
            </a:rPr>
            <a:t>Overall, the core organisational operations of Curry’s PC World focus around retailing a large choice of electrical appliances and technology items, giving professional advice and support, and providing extra services to enhance the customer experience. </a:t>
          </a:r>
          <a:endParaRPr lang="en-US" b="1" dirty="0">
            <a:solidFill>
              <a:schemeClr val="tx1"/>
            </a:solidFill>
          </a:endParaRPr>
        </a:p>
      </dgm:t>
    </dgm:pt>
    <dgm:pt modelId="{572A5949-6C1C-4000-8FE7-BC3E6379F4C8}" type="parTrans" cxnId="{93D0972F-57BB-40F7-A57D-049C30BB73A2}">
      <dgm:prSet/>
      <dgm:spPr/>
      <dgm:t>
        <a:bodyPr/>
        <a:lstStyle/>
        <a:p>
          <a:endParaRPr lang="en-US"/>
        </a:p>
      </dgm:t>
    </dgm:pt>
    <dgm:pt modelId="{69F612E4-8E67-49A7-9959-470EB2D54DA3}" type="sibTrans" cxnId="{93D0972F-57BB-40F7-A57D-049C30BB73A2}">
      <dgm:prSet/>
      <dgm:spPr/>
      <dgm:t>
        <a:bodyPr/>
        <a:lstStyle/>
        <a:p>
          <a:endParaRPr lang="en-US"/>
        </a:p>
      </dgm:t>
    </dgm:pt>
    <dgm:pt modelId="{8B11A210-4837-492D-8220-A12BCCCADC0C}" type="pres">
      <dgm:prSet presAssocID="{2DF55740-9C18-4570-A941-B953956EE2DE}" presName="linear" presStyleCnt="0">
        <dgm:presLayoutVars>
          <dgm:animLvl val="lvl"/>
          <dgm:resizeHandles val="exact"/>
        </dgm:presLayoutVars>
      </dgm:prSet>
      <dgm:spPr/>
    </dgm:pt>
    <dgm:pt modelId="{06412D15-FF29-4FA5-9F31-C44BFEEA8327}" type="pres">
      <dgm:prSet presAssocID="{F57509BB-DA3B-4B11-BECC-DCFC44C72E84}" presName="parentText" presStyleLbl="node1" presStyleIdx="0" presStyleCnt="3">
        <dgm:presLayoutVars>
          <dgm:chMax val="0"/>
          <dgm:bulletEnabled val="1"/>
        </dgm:presLayoutVars>
      </dgm:prSet>
      <dgm:spPr/>
    </dgm:pt>
    <dgm:pt modelId="{F55F7418-524D-400F-B8F0-CA123780F951}" type="pres">
      <dgm:prSet presAssocID="{4671F9F7-4ED9-47DF-AF67-18C8889585D2}" presName="spacer" presStyleCnt="0"/>
      <dgm:spPr/>
    </dgm:pt>
    <dgm:pt modelId="{6928A125-70C5-49BC-9575-EDBB8ADA77B3}" type="pres">
      <dgm:prSet presAssocID="{D99F2E86-7319-4596-9793-4258B002B958}" presName="parentText" presStyleLbl="node1" presStyleIdx="1" presStyleCnt="3">
        <dgm:presLayoutVars>
          <dgm:chMax val="0"/>
          <dgm:bulletEnabled val="1"/>
        </dgm:presLayoutVars>
      </dgm:prSet>
      <dgm:spPr/>
    </dgm:pt>
    <dgm:pt modelId="{6238EFD9-A2FC-4D36-8AA2-6F8C737A8FEC}" type="pres">
      <dgm:prSet presAssocID="{4A7BEEF2-702F-419B-BD4D-D76657FF8224}" presName="spacer" presStyleCnt="0"/>
      <dgm:spPr/>
    </dgm:pt>
    <dgm:pt modelId="{66EA9052-968D-4243-AC6E-ED7A117A0BCC}" type="pres">
      <dgm:prSet presAssocID="{BE2B24AA-A7E0-4146-AAAC-DD809C9D6636}" presName="parentText" presStyleLbl="node1" presStyleIdx="2" presStyleCnt="3">
        <dgm:presLayoutVars>
          <dgm:chMax val="0"/>
          <dgm:bulletEnabled val="1"/>
        </dgm:presLayoutVars>
      </dgm:prSet>
      <dgm:spPr/>
    </dgm:pt>
  </dgm:ptLst>
  <dgm:cxnLst>
    <dgm:cxn modelId="{93D0972F-57BB-40F7-A57D-049C30BB73A2}" srcId="{2DF55740-9C18-4570-A941-B953956EE2DE}" destId="{BE2B24AA-A7E0-4146-AAAC-DD809C9D6636}" srcOrd="2" destOrd="0" parTransId="{572A5949-6C1C-4000-8FE7-BC3E6379F4C8}" sibTransId="{69F612E4-8E67-49A7-9959-470EB2D54DA3}"/>
    <dgm:cxn modelId="{2CCC223D-D619-4438-A131-10F9B905B8CD}" type="presOf" srcId="{F57509BB-DA3B-4B11-BECC-DCFC44C72E84}" destId="{06412D15-FF29-4FA5-9F31-C44BFEEA8327}" srcOrd="0" destOrd="0" presId="urn:microsoft.com/office/officeart/2005/8/layout/vList2"/>
    <dgm:cxn modelId="{F07A285E-DF97-4C3A-8246-1CCBBD338EDE}" type="presOf" srcId="{2DF55740-9C18-4570-A941-B953956EE2DE}" destId="{8B11A210-4837-492D-8220-A12BCCCADC0C}" srcOrd="0" destOrd="0" presId="urn:microsoft.com/office/officeart/2005/8/layout/vList2"/>
    <dgm:cxn modelId="{7DB0B14A-92DB-442D-AADE-51611B02D656}" srcId="{2DF55740-9C18-4570-A941-B953956EE2DE}" destId="{F57509BB-DA3B-4B11-BECC-DCFC44C72E84}" srcOrd="0" destOrd="0" parTransId="{37ADAD0E-F1E2-46CD-9291-A02491680786}" sibTransId="{4671F9F7-4ED9-47DF-AF67-18C8889585D2}"/>
    <dgm:cxn modelId="{51CD0393-86AD-4716-B704-8B6BC1953D1A}" srcId="{2DF55740-9C18-4570-A941-B953956EE2DE}" destId="{D99F2E86-7319-4596-9793-4258B002B958}" srcOrd="1" destOrd="0" parTransId="{D53B593B-7265-418A-B0BA-08F303A7BECA}" sibTransId="{4A7BEEF2-702F-419B-BD4D-D76657FF8224}"/>
    <dgm:cxn modelId="{EC652CB7-23D9-468B-B494-BCC03B41A83B}" type="presOf" srcId="{D99F2E86-7319-4596-9793-4258B002B958}" destId="{6928A125-70C5-49BC-9575-EDBB8ADA77B3}" srcOrd="0" destOrd="0" presId="urn:microsoft.com/office/officeart/2005/8/layout/vList2"/>
    <dgm:cxn modelId="{7B1416B8-EED7-42BE-8A95-8016BE0F245A}" type="presOf" srcId="{BE2B24AA-A7E0-4146-AAAC-DD809C9D6636}" destId="{66EA9052-968D-4243-AC6E-ED7A117A0BCC}" srcOrd="0" destOrd="0" presId="urn:microsoft.com/office/officeart/2005/8/layout/vList2"/>
    <dgm:cxn modelId="{2FF44908-4BC9-4AF4-A4AD-5F0F89940F78}" type="presParOf" srcId="{8B11A210-4837-492D-8220-A12BCCCADC0C}" destId="{06412D15-FF29-4FA5-9F31-C44BFEEA8327}" srcOrd="0" destOrd="0" presId="urn:microsoft.com/office/officeart/2005/8/layout/vList2"/>
    <dgm:cxn modelId="{D0E71270-420B-43A2-9E5C-E1172CD22D55}" type="presParOf" srcId="{8B11A210-4837-492D-8220-A12BCCCADC0C}" destId="{F55F7418-524D-400F-B8F0-CA123780F951}" srcOrd="1" destOrd="0" presId="urn:microsoft.com/office/officeart/2005/8/layout/vList2"/>
    <dgm:cxn modelId="{D3A49A89-97E6-4E4D-A25F-7D01E9BAEE06}" type="presParOf" srcId="{8B11A210-4837-492D-8220-A12BCCCADC0C}" destId="{6928A125-70C5-49BC-9575-EDBB8ADA77B3}" srcOrd="2" destOrd="0" presId="urn:microsoft.com/office/officeart/2005/8/layout/vList2"/>
    <dgm:cxn modelId="{EAA52EA7-7D6B-4DA9-9707-B0A0652F01A5}" type="presParOf" srcId="{8B11A210-4837-492D-8220-A12BCCCADC0C}" destId="{6238EFD9-A2FC-4D36-8AA2-6F8C737A8FEC}" srcOrd="3" destOrd="0" presId="urn:microsoft.com/office/officeart/2005/8/layout/vList2"/>
    <dgm:cxn modelId="{CC03EA5E-A8E5-4F37-9221-F203DBAE36FF}" type="presParOf" srcId="{8B11A210-4837-492D-8220-A12BCCCADC0C}" destId="{66EA9052-968D-4243-AC6E-ED7A117A0BC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5205DB-44E6-4905-9B7D-23363540ECC8}"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D8106044-73AF-4536-BD20-5D5830874817}">
      <dgm:prSet custT="1"/>
      <dgm:spPr/>
      <dgm:t>
        <a:bodyPr/>
        <a:lstStyle/>
        <a:p>
          <a:pPr>
            <a:lnSpc>
              <a:spcPct val="100000"/>
            </a:lnSpc>
            <a:defRPr cap="all"/>
          </a:pPr>
          <a:r>
            <a:rPr lang="en-GB" sz="1800" b="1" dirty="0">
              <a:solidFill>
                <a:schemeClr val="tx1"/>
              </a:solidFill>
            </a:rPr>
            <a:t>Principal organisational function is to provide a platform for people and companies to advertise and sell their items to a broad and diversified client base. </a:t>
          </a:r>
          <a:endParaRPr lang="en-US" sz="1800" b="1" dirty="0">
            <a:solidFill>
              <a:schemeClr val="tx1"/>
            </a:solidFill>
          </a:endParaRPr>
        </a:p>
      </dgm:t>
    </dgm:pt>
    <dgm:pt modelId="{A573C40E-B125-41ED-9699-6ADC8E725D86}" type="parTrans" cxnId="{3F403368-EDF8-49E5-AAD2-5853080E19FA}">
      <dgm:prSet/>
      <dgm:spPr/>
      <dgm:t>
        <a:bodyPr/>
        <a:lstStyle/>
        <a:p>
          <a:endParaRPr lang="en-US"/>
        </a:p>
      </dgm:t>
    </dgm:pt>
    <dgm:pt modelId="{BA48BA91-26BF-41D6-AEB0-B12EBAC1D4EF}" type="sibTrans" cxnId="{3F403368-EDF8-49E5-AAD2-5853080E19FA}">
      <dgm:prSet/>
      <dgm:spPr/>
      <dgm:t>
        <a:bodyPr/>
        <a:lstStyle/>
        <a:p>
          <a:endParaRPr lang="en-US"/>
        </a:p>
      </dgm:t>
    </dgm:pt>
    <dgm:pt modelId="{CB2770C7-5157-4F91-BAEE-75B553D8DC06}">
      <dgm:prSet custT="1"/>
      <dgm:spPr/>
      <dgm:t>
        <a:bodyPr/>
        <a:lstStyle/>
        <a:p>
          <a:pPr>
            <a:lnSpc>
              <a:spcPct val="100000"/>
            </a:lnSpc>
            <a:defRPr cap="all"/>
          </a:pPr>
          <a:r>
            <a:rPr lang="en-GB" sz="1800" b="1" dirty="0"/>
            <a:t>Aside from fixed-price advertisements, sellers can auction their things, allowing consumers to submit bids and compete for the best offer.</a:t>
          </a:r>
          <a:endParaRPr lang="en-US" sz="1800" b="1" dirty="0"/>
        </a:p>
      </dgm:t>
    </dgm:pt>
    <dgm:pt modelId="{18C49763-051C-48F7-9338-98ADBD86BDEF}" type="parTrans" cxnId="{02D626EC-743D-4D34-B664-55BFB97458AF}">
      <dgm:prSet/>
      <dgm:spPr/>
      <dgm:t>
        <a:bodyPr/>
        <a:lstStyle/>
        <a:p>
          <a:endParaRPr lang="en-US"/>
        </a:p>
      </dgm:t>
    </dgm:pt>
    <dgm:pt modelId="{6526D91A-A56F-4A66-9D33-0E4E493472FF}" type="sibTrans" cxnId="{02D626EC-743D-4D34-B664-55BFB97458AF}">
      <dgm:prSet/>
      <dgm:spPr/>
      <dgm:t>
        <a:bodyPr/>
        <a:lstStyle/>
        <a:p>
          <a:endParaRPr lang="en-US"/>
        </a:p>
      </dgm:t>
    </dgm:pt>
    <dgm:pt modelId="{626F9850-DEB4-4FBF-9B21-FD80623341DA}">
      <dgm:prSet custT="1"/>
      <dgm:spPr/>
      <dgm:t>
        <a:bodyPr/>
        <a:lstStyle/>
        <a:p>
          <a:pPr>
            <a:lnSpc>
              <a:spcPct val="100000"/>
            </a:lnSpc>
            <a:defRPr cap="all"/>
          </a:pPr>
          <a:r>
            <a:rPr lang="en-GB" sz="1800" b="1" dirty="0"/>
            <a:t>Through messaging and feedback systems, the organisation promotes contact between customers and sellers.</a:t>
          </a:r>
          <a:endParaRPr lang="en-US" sz="1800" b="1" dirty="0"/>
        </a:p>
      </dgm:t>
    </dgm:pt>
    <dgm:pt modelId="{3D91177E-5CB8-4B43-89D7-4351322F77C9}" type="parTrans" cxnId="{01F9786F-47DC-47CD-A703-FA7930F93C6D}">
      <dgm:prSet/>
      <dgm:spPr/>
      <dgm:t>
        <a:bodyPr/>
        <a:lstStyle/>
        <a:p>
          <a:endParaRPr lang="en-US"/>
        </a:p>
      </dgm:t>
    </dgm:pt>
    <dgm:pt modelId="{88A23699-8193-4DE6-AA24-9CF8382DFEC9}" type="sibTrans" cxnId="{01F9786F-47DC-47CD-A703-FA7930F93C6D}">
      <dgm:prSet/>
      <dgm:spPr/>
      <dgm:t>
        <a:bodyPr/>
        <a:lstStyle/>
        <a:p>
          <a:endParaRPr lang="en-US"/>
        </a:p>
      </dgm:t>
    </dgm:pt>
    <dgm:pt modelId="{85CE3CEB-040D-4076-A2ED-46FAF4C7F755}">
      <dgm:prSet custT="1"/>
      <dgm:spPr/>
      <dgm:t>
        <a:bodyPr/>
        <a:lstStyle/>
        <a:p>
          <a:pPr>
            <a:lnSpc>
              <a:spcPct val="100000"/>
            </a:lnSpc>
            <a:defRPr cap="all"/>
          </a:pPr>
          <a:r>
            <a:rPr lang="en-GB" sz="1800" b="1" dirty="0"/>
            <a:t>Additionally, eBay UK helps small enterprises as well as entrepreneurs build and grow their online</a:t>
          </a:r>
          <a:endParaRPr lang="en-US" sz="1800" b="1" dirty="0"/>
        </a:p>
      </dgm:t>
    </dgm:pt>
    <dgm:pt modelId="{0756BED7-4C98-4236-9BD6-4E9799784CFB}" type="parTrans" cxnId="{8FDE706F-FC93-48E4-886E-FDB6BEE36523}">
      <dgm:prSet/>
      <dgm:spPr/>
      <dgm:t>
        <a:bodyPr/>
        <a:lstStyle/>
        <a:p>
          <a:endParaRPr lang="en-US"/>
        </a:p>
      </dgm:t>
    </dgm:pt>
    <dgm:pt modelId="{46499AD2-28A2-4E03-BA7B-FE52CFC8C1E0}" type="sibTrans" cxnId="{8FDE706F-FC93-48E4-886E-FDB6BEE36523}">
      <dgm:prSet/>
      <dgm:spPr/>
      <dgm:t>
        <a:bodyPr/>
        <a:lstStyle/>
        <a:p>
          <a:endParaRPr lang="en-US"/>
        </a:p>
      </dgm:t>
    </dgm:pt>
    <dgm:pt modelId="{F6CC95CD-5187-4BF3-97E2-CCD58599EC99}">
      <dgm:prSet custT="1"/>
      <dgm:spPr/>
      <dgm:t>
        <a:bodyPr/>
        <a:lstStyle/>
        <a:p>
          <a:pPr>
            <a:lnSpc>
              <a:spcPct val="100000"/>
            </a:lnSpc>
            <a:defRPr cap="all"/>
          </a:pPr>
          <a:r>
            <a:rPr lang="en-GB" sz="1400" b="1" dirty="0"/>
            <a:t>Overall, eBay UK's primary organisational operations focus around offering an online platform for consumers and organisations to purchase and sell a broad variety of items, maintaining a safe and reputable marketplace, and assisting small businesses in establishing an online presence</a:t>
          </a:r>
          <a:endParaRPr lang="en-US" sz="1400" b="1" dirty="0"/>
        </a:p>
      </dgm:t>
    </dgm:pt>
    <dgm:pt modelId="{0198CE35-C2D1-405F-B619-26A76A5BCCFA}" type="parTrans" cxnId="{E671C0BE-4CA4-4A6D-981E-8C284E37B5D7}">
      <dgm:prSet/>
      <dgm:spPr/>
      <dgm:t>
        <a:bodyPr/>
        <a:lstStyle/>
        <a:p>
          <a:endParaRPr lang="en-US"/>
        </a:p>
      </dgm:t>
    </dgm:pt>
    <dgm:pt modelId="{28E2BF95-0E77-4755-99E8-B9B6ACC8097B}" type="sibTrans" cxnId="{E671C0BE-4CA4-4A6D-981E-8C284E37B5D7}">
      <dgm:prSet/>
      <dgm:spPr/>
      <dgm:t>
        <a:bodyPr/>
        <a:lstStyle/>
        <a:p>
          <a:endParaRPr lang="en-US"/>
        </a:p>
      </dgm:t>
    </dgm:pt>
    <dgm:pt modelId="{E89A8CFF-B0A7-40A4-AE1E-3B7BFFAD4710}" type="pres">
      <dgm:prSet presAssocID="{7B5205DB-44E6-4905-9B7D-23363540ECC8}" presName="root" presStyleCnt="0">
        <dgm:presLayoutVars>
          <dgm:dir/>
          <dgm:resizeHandles val="exact"/>
        </dgm:presLayoutVars>
      </dgm:prSet>
      <dgm:spPr/>
    </dgm:pt>
    <dgm:pt modelId="{8240487A-E221-4480-BECF-C52940E8678C}" type="pres">
      <dgm:prSet presAssocID="{D8106044-73AF-4536-BD20-5D5830874817}" presName="compNode" presStyleCnt="0"/>
      <dgm:spPr/>
    </dgm:pt>
    <dgm:pt modelId="{BFEE9EB7-B933-4ABD-A0E6-DBFF39FDE85E}" type="pres">
      <dgm:prSet presAssocID="{D8106044-73AF-4536-BD20-5D5830874817}" presName="iconBgRect" presStyleLbl="bgShp" presStyleIdx="0" presStyleCnt="5"/>
      <dgm:spPr/>
    </dgm:pt>
    <dgm:pt modelId="{E2D38B47-E5F9-451C-8936-84F9DF7FD810}" type="pres">
      <dgm:prSet presAssocID="{D8106044-73AF-4536-BD20-5D5830874817}" presName="iconRect" presStyleLbl="node1" presStyleIdx="0" presStyleCnt="5" custLinFactNeighborX="-6317" custLinFactNeighborY="-68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1154D77E-EA3A-4FBB-A142-0CE038B7F7FD}" type="pres">
      <dgm:prSet presAssocID="{D8106044-73AF-4536-BD20-5D5830874817}" presName="spaceRect" presStyleCnt="0"/>
      <dgm:spPr/>
    </dgm:pt>
    <dgm:pt modelId="{F7BC3EE6-92B6-4E65-A42F-BCBDA479A193}" type="pres">
      <dgm:prSet presAssocID="{D8106044-73AF-4536-BD20-5D5830874817}" presName="textRect" presStyleLbl="revTx" presStyleIdx="0" presStyleCnt="5">
        <dgm:presLayoutVars>
          <dgm:chMax val="1"/>
          <dgm:chPref val="1"/>
        </dgm:presLayoutVars>
      </dgm:prSet>
      <dgm:spPr/>
    </dgm:pt>
    <dgm:pt modelId="{31CC9A61-9F08-4ED6-B317-1368A46EBC9A}" type="pres">
      <dgm:prSet presAssocID="{BA48BA91-26BF-41D6-AEB0-B12EBAC1D4EF}" presName="sibTrans" presStyleCnt="0"/>
      <dgm:spPr/>
    </dgm:pt>
    <dgm:pt modelId="{3089F7F1-933D-4217-B489-85F0B860ACC2}" type="pres">
      <dgm:prSet presAssocID="{CB2770C7-5157-4F91-BAEE-75B553D8DC06}" presName="compNode" presStyleCnt="0"/>
      <dgm:spPr/>
    </dgm:pt>
    <dgm:pt modelId="{223D44CA-62B2-4D71-B67B-428A9E4CF668}" type="pres">
      <dgm:prSet presAssocID="{CB2770C7-5157-4F91-BAEE-75B553D8DC06}" presName="iconBgRect" presStyleLbl="bgShp" presStyleIdx="1" presStyleCnt="5"/>
      <dgm:spPr/>
    </dgm:pt>
    <dgm:pt modelId="{23FF93DC-EB8A-451F-9020-C39033BB10D7}" type="pres">
      <dgm:prSet presAssocID="{CB2770C7-5157-4F91-BAEE-75B553D8DC0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uble"/>
        </a:ext>
      </dgm:extLst>
    </dgm:pt>
    <dgm:pt modelId="{F37B73CD-7898-4EB5-825B-D3AE2F2C03ED}" type="pres">
      <dgm:prSet presAssocID="{CB2770C7-5157-4F91-BAEE-75B553D8DC06}" presName="spaceRect" presStyleCnt="0"/>
      <dgm:spPr/>
    </dgm:pt>
    <dgm:pt modelId="{906848AC-6423-4A00-AD27-11C21230622F}" type="pres">
      <dgm:prSet presAssocID="{CB2770C7-5157-4F91-BAEE-75B553D8DC06}" presName="textRect" presStyleLbl="revTx" presStyleIdx="1" presStyleCnt="5">
        <dgm:presLayoutVars>
          <dgm:chMax val="1"/>
          <dgm:chPref val="1"/>
        </dgm:presLayoutVars>
      </dgm:prSet>
      <dgm:spPr/>
    </dgm:pt>
    <dgm:pt modelId="{FD4786B4-7365-4A8B-B2E8-DFA90E4FA23A}" type="pres">
      <dgm:prSet presAssocID="{6526D91A-A56F-4A66-9D33-0E4E493472FF}" presName="sibTrans" presStyleCnt="0"/>
      <dgm:spPr/>
    </dgm:pt>
    <dgm:pt modelId="{A54879AD-B09A-4142-8469-4AFC65A87EC3}" type="pres">
      <dgm:prSet presAssocID="{626F9850-DEB4-4FBF-9B21-FD80623341DA}" presName="compNode" presStyleCnt="0"/>
      <dgm:spPr/>
    </dgm:pt>
    <dgm:pt modelId="{BF69FFB6-55D4-4D9F-B95B-9E93EE554E93}" type="pres">
      <dgm:prSet presAssocID="{626F9850-DEB4-4FBF-9B21-FD80623341DA}" presName="iconBgRect" presStyleLbl="bgShp" presStyleIdx="2" presStyleCnt="5"/>
      <dgm:spPr/>
    </dgm:pt>
    <dgm:pt modelId="{FE734FCC-4C00-4A34-8B45-AC02F441E47D}" type="pres">
      <dgm:prSet presAssocID="{626F9850-DEB4-4FBF-9B21-FD80623341D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hare With Person"/>
        </a:ext>
      </dgm:extLst>
    </dgm:pt>
    <dgm:pt modelId="{37B26FAA-9962-4E80-A934-C4DED5EAB134}" type="pres">
      <dgm:prSet presAssocID="{626F9850-DEB4-4FBF-9B21-FD80623341DA}" presName="spaceRect" presStyleCnt="0"/>
      <dgm:spPr/>
    </dgm:pt>
    <dgm:pt modelId="{866138EE-CD27-4215-9029-0CDBEF16F9BC}" type="pres">
      <dgm:prSet presAssocID="{626F9850-DEB4-4FBF-9B21-FD80623341DA}" presName="textRect" presStyleLbl="revTx" presStyleIdx="2" presStyleCnt="5">
        <dgm:presLayoutVars>
          <dgm:chMax val="1"/>
          <dgm:chPref val="1"/>
        </dgm:presLayoutVars>
      </dgm:prSet>
      <dgm:spPr/>
    </dgm:pt>
    <dgm:pt modelId="{2F2DAE5B-F853-4AE6-A637-123F033714F7}" type="pres">
      <dgm:prSet presAssocID="{88A23699-8193-4DE6-AA24-9CF8382DFEC9}" presName="sibTrans" presStyleCnt="0"/>
      <dgm:spPr/>
    </dgm:pt>
    <dgm:pt modelId="{17AD6740-31F2-4E65-ADB5-2DF1052B920E}" type="pres">
      <dgm:prSet presAssocID="{85CE3CEB-040D-4076-A2ED-46FAF4C7F755}" presName="compNode" presStyleCnt="0"/>
      <dgm:spPr/>
    </dgm:pt>
    <dgm:pt modelId="{67B5FF15-92E0-4180-8D29-3987E0828AF7}" type="pres">
      <dgm:prSet presAssocID="{85CE3CEB-040D-4076-A2ED-46FAF4C7F755}" presName="iconBgRect" presStyleLbl="bgShp" presStyleIdx="3" presStyleCnt="5"/>
      <dgm:spPr/>
    </dgm:pt>
    <dgm:pt modelId="{45678BF2-2FCC-4727-903B-9E169BA9EA98}" type="pres">
      <dgm:prSet presAssocID="{85CE3CEB-040D-4076-A2ED-46FAF4C7F75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llar"/>
        </a:ext>
      </dgm:extLst>
    </dgm:pt>
    <dgm:pt modelId="{88D30463-877C-4586-BF83-0F7F8D8064A2}" type="pres">
      <dgm:prSet presAssocID="{85CE3CEB-040D-4076-A2ED-46FAF4C7F755}" presName="spaceRect" presStyleCnt="0"/>
      <dgm:spPr/>
    </dgm:pt>
    <dgm:pt modelId="{D428BF73-A482-44D7-9244-E8143B3AFCA3}" type="pres">
      <dgm:prSet presAssocID="{85CE3CEB-040D-4076-A2ED-46FAF4C7F755}" presName="textRect" presStyleLbl="revTx" presStyleIdx="3" presStyleCnt="5">
        <dgm:presLayoutVars>
          <dgm:chMax val="1"/>
          <dgm:chPref val="1"/>
        </dgm:presLayoutVars>
      </dgm:prSet>
      <dgm:spPr/>
    </dgm:pt>
    <dgm:pt modelId="{8B633D1E-CFC4-45DD-8C11-2B4C52BF7B10}" type="pres">
      <dgm:prSet presAssocID="{46499AD2-28A2-4E03-BA7B-FE52CFC8C1E0}" presName="sibTrans" presStyleCnt="0"/>
      <dgm:spPr/>
    </dgm:pt>
    <dgm:pt modelId="{B6A7FC8A-4EBB-4744-B147-FA9A4E4B4507}" type="pres">
      <dgm:prSet presAssocID="{F6CC95CD-5187-4BF3-97E2-CCD58599EC99}" presName="compNode" presStyleCnt="0"/>
      <dgm:spPr/>
    </dgm:pt>
    <dgm:pt modelId="{EF23A363-9B8D-4793-8BF3-EA367F5D2CB2}" type="pres">
      <dgm:prSet presAssocID="{F6CC95CD-5187-4BF3-97E2-CCD58599EC99}" presName="iconBgRect" presStyleLbl="bgShp" presStyleIdx="4" presStyleCnt="5"/>
      <dgm:spPr/>
    </dgm:pt>
    <dgm:pt modelId="{F967CC13-7F76-458A-8338-966337F7D735}" type="pres">
      <dgm:prSet presAssocID="{F6CC95CD-5187-4BF3-97E2-CCD58599EC9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Kiosk"/>
        </a:ext>
      </dgm:extLst>
    </dgm:pt>
    <dgm:pt modelId="{9BF7E750-307B-4789-94CC-B3BF1D7A1E58}" type="pres">
      <dgm:prSet presAssocID="{F6CC95CD-5187-4BF3-97E2-CCD58599EC99}" presName="spaceRect" presStyleCnt="0"/>
      <dgm:spPr/>
    </dgm:pt>
    <dgm:pt modelId="{40C7665B-34C5-471A-BAC5-B083AFF11E1B}" type="pres">
      <dgm:prSet presAssocID="{F6CC95CD-5187-4BF3-97E2-CCD58599EC99}" presName="textRect" presStyleLbl="revTx" presStyleIdx="4" presStyleCnt="5">
        <dgm:presLayoutVars>
          <dgm:chMax val="1"/>
          <dgm:chPref val="1"/>
        </dgm:presLayoutVars>
      </dgm:prSet>
      <dgm:spPr/>
    </dgm:pt>
  </dgm:ptLst>
  <dgm:cxnLst>
    <dgm:cxn modelId="{6265C431-3C2A-4CAD-A764-D8AEC5955004}" type="presOf" srcId="{85CE3CEB-040D-4076-A2ED-46FAF4C7F755}" destId="{D428BF73-A482-44D7-9244-E8143B3AFCA3}" srcOrd="0" destOrd="0" presId="urn:microsoft.com/office/officeart/2018/5/layout/IconCircleLabelList"/>
    <dgm:cxn modelId="{3F403368-EDF8-49E5-AAD2-5853080E19FA}" srcId="{7B5205DB-44E6-4905-9B7D-23363540ECC8}" destId="{D8106044-73AF-4536-BD20-5D5830874817}" srcOrd="0" destOrd="0" parTransId="{A573C40E-B125-41ED-9699-6ADC8E725D86}" sibTransId="{BA48BA91-26BF-41D6-AEB0-B12EBAC1D4EF}"/>
    <dgm:cxn modelId="{8FDE706F-FC93-48E4-886E-FDB6BEE36523}" srcId="{7B5205DB-44E6-4905-9B7D-23363540ECC8}" destId="{85CE3CEB-040D-4076-A2ED-46FAF4C7F755}" srcOrd="3" destOrd="0" parTransId="{0756BED7-4C98-4236-9BD6-4E9799784CFB}" sibTransId="{46499AD2-28A2-4E03-BA7B-FE52CFC8C1E0}"/>
    <dgm:cxn modelId="{01F9786F-47DC-47CD-A703-FA7930F93C6D}" srcId="{7B5205DB-44E6-4905-9B7D-23363540ECC8}" destId="{626F9850-DEB4-4FBF-9B21-FD80623341DA}" srcOrd="2" destOrd="0" parTransId="{3D91177E-5CB8-4B43-89D7-4351322F77C9}" sibTransId="{88A23699-8193-4DE6-AA24-9CF8382DFEC9}"/>
    <dgm:cxn modelId="{15ED687D-7593-4722-9619-8C1254E82F2B}" type="presOf" srcId="{626F9850-DEB4-4FBF-9B21-FD80623341DA}" destId="{866138EE-CD27-4215-9029-0CDBEF16F9BC}" srcOrd="0" destOrd="0" presId="urn:microsoft.com/office/officeart/2018/5/layout/IconCircleLabelList"/>
    <dgm:cxn modelId="{9E124292-E676-49FC-9835-5030E272E5EF}" type="presOf" srcId="{F6CC95CD-5187-4BF3-97E2-CCD58599EC99}" destId="{40C7665B-34C5-471A-BAC5-B083AFF11E1B}" srcOrd="0" destOrd="0" presId="urn:microsoft.com/office/officeart/2018/5/layout/IconCircleLabelList"/>
    <dgm:cxn modelId="{9F60DEA1-9C01-4B83-859A-9F8F107F9CC9}" type="presOf" srcId="{D8106044-73AF-4536-BD20-5D5830874817}" destId="{F7BC3EE6-92B6-4E65-A42F-BCBDA479A193}" srcOrd="0" destOrd="0" presId="urn:microsoft.com/office/officeart/2018/5/layout/IconCircleLabelList"/>
    <dgm:cxn modelId="{31F79CB3-481B-49CB-B823-E692B11249F6}" type="presOf" srcId="{7B5205DB-44E6-4905-9B7D-23363540ECC8}" destId="{E89A8CFF-B0A7-40A4-AE1E-3B7BFFAD4710}" srcOrd="0" destOrd="0" presId="urn:microsoft.com/office/officeart/2018/5/layout/IconCircleLabelList"/>
    <dgm:cxn modelId="{E671C0BE-4CA4-4A6D-981E-8C284E37B5D7}" srcId="{7B5205DB-44E6-4905-9B7D-23363540ECC8}" destId="{F6CC95CD-5187-4BF3-97E2-CCD58599EC99}" srcOrd="4" destOrd="0" parTransId="{0198CE35-C2D1-405F-B619-26A76A5BCCFA}" sibTransId="{28E2BF95-0E77-4755-99E8-B9B6ACC8097B}"/>
    <dgm:cxn modelId="{02D626EC-743D-4D34-B664-55BFB97458AF}" srcId="{7B5205DB-44E6-4905-9B7D-23363540ECC8}" destId="{CB2770C7-5157-4F91-BAEE-75B553D8DC06}" srcOrd="1" destOrd="0" parTransId="{18C49763-051C-48F7-9338-98ADBD86BDEF}" sibTransId="{6526D91A-A56F-4A66-9D33-0E4E493472FF}"/>
    <dgm:cxn modelId="{2ADB78EF-450E-4993-8031-2E1B05209684}" type="presOf" srcId="{CB2770C7-5157-4F91-BAEE-75B553D8DC06}" destId="{906848AC-6423-4A00-AD27-11C21230622F}" srcOrd="0" destOrd="0" presId="urn:microsoft.com/office/officeart/2018/5/layout/IconCircleLabelList"/>
    <dgm:cxn modelId="{67AF8459-B23F-4A59-85EB-D8D00BBAFD18}" type="presParOf" srcId="{E89A8CFF-B0A7-40A4-AE1E-3B7BFFAD4710}" destId="{8240487A-E221-4480-BECF-C52940E8678C}" srcOrd="0" destOrd="0" presId="urn:microsoft.com/office/officeart/2018/5/layout/IconCircleLabelList"/>
    <dgm:cxn modelId="{DE3013EC-1160-4C6F-ABBD-72378A22EE77}" type="presParOf" srcId="{8240487A-E221-4480-BECF-C52940E8678C}" destId="{BFEE9EB7-B933-4ABD-A0E6-DBFF39FDE85E}" srcOrd="0" destOrd="0" presId="urn:microsoft.com/office/officeart/2018/5/layout/IconCircleLabelList"/>
    <dgm:cxn modelId="{E54AA014-38EB-4C56-9DF9-50C12A1737DD}" type="presParOf" srcId="{8240487A-E221-4480-BECF-C52940E8678C}" destId="{E2D38B47-E5F9-451C-8936-84F9DF7FD810}" srcOrd="1" destOrd="0" presId="urn:microsoft.com/office/officeart/2018/5/layout/IconCircleLabelList"/>
    <dgm:cxn modelId="{1EA70111-FFD8-4714-B63F-33C422917D4B}" type="presParOf" srcId="{8240487A-E221-4480-BECF-C52940E8678C}" destId="{1154D77E-EA3A-4FBB-A142-0CE038B7F7FD}" srcOrd="2" destOrd="0" presId="urn:microsoft.com/office/officeart/2018/5/layout/IconCircleLabelList"/>
    <dgm:cxn modelId="{C1065E3F-F5FC-4FD2-9FF2-A460D8F8B0D0}" type="presParOf" srcId="{8240487A-E221-4480-BECF-C52940E8678C}" destId="{F7BC3EE6-92B6-4E65-A42F-BCBDA479A193}" srcOrd="3" destOrd="0" presId="urn:microsoft.com/office/officeart/2018/5/layout/IconCircleLabelList"/>
    <dgm:cxn modelId="{1CA863AF-8BD2-4013-89AD-6BF9825E4D56}" type="presParOf" srcId="{E89A8CFF-B0A7-40A4-AE1E-3B7BFFAD4710}" destId="{31CC9A61-9F08-4ED6-B317-1368A46EBC9A}" srcOrd="1" destOrd="0" presId="urn:microsoft.com/office/officeart/2018/5/layout/IconCircleLabelList"/>
    <dgm:cxn modelId="{5ADB9A7A-2918-410F-BB7D-F25C46571321}" type="presParOf" srcId="{E89A8CFF-B0A7-40A4-AE1E-3B7BFFAD4710}" destId="{3089F7F1-933D-4217-B489-85F0B860ACC2}" srcOrd="2" destOrd="0" presId="urn:microsoft.com/office/officeart/2018/5/layout/IconCircleLabelList"/>
    <dgm:cxn modelId="{2C378C33-CF8D-4EA9-8183-DEB8EB54D290}" type="presParOf" srcId="{3089F7F1-933D-4217-B489-85F0B860ACC2}" destId="{223D44CA-62B2-4D71-B67B-428A9E4CF668}" srcOrd="0" destOrd="0" presId="urn:microsoft.com/office/officeart/2018/5/layout/IconCircleLabelList"/>
    <dgm:cxn modelId="{819910D4-FC93-446E-94F6-6CFA5EAA466B}" type="presParOf" srcId="{3089F7F1-933D-4217-B489-85F0B860ACC2}" destId="{23FF93DC-EB8A-451F-9020-C39033BB10D7}" srcOrd="1" destOrd="0" presId="urn:microsoft.com/office/officeart/2018/5/layout/IconCircleLabelList"/>
    <dgm:cxn modelId="{6FB1169D-F686-4F05-81EA-E691EB8F3C8F}" type="presParOf" srcId="{3089F7F1-933D-4217-B489-85F0B860ACC2}" destId="{F37B73CD-7898-4EB5-825B-D3AE2F2C03ED}" srcOrd="2" destOrd="0" presId="urn:microsoft.com/office/officeart/2018/5/layout/IconCircleLabelList"/>
    <dgm:cxn modelId="{DD0186C5-1D57-4349-9BFB-C2EC48EF5235}" type="presParOf" srcId="{3089F7F1-933D-4217-B489-85F0B860ACC2}" destId="{906848AC-6423-4A00-AD27-11C21230622F}" srcOrd="3" destOrd="0" presId="urn:microsoft.com/office/officeart/2018/5/layout/IconCircleLabelList"/>
    <dgm:cxn modelId="{DAAB9CCB-9B70-4882-AEA3-C01CC3C71E3C}" type="presParOf" srcId="{E89A8CFF-B0A7-40A4-AE1E-3B7BFFAD4710}" destId="{FD4786B4-7365-4A8B-B2E8-DFA90E4FA23A}" srcOrd="3" destOrd="0" presId="urn:microsoft.com/office/officeart/2018/5/layout/IconCircleLabelList"/>
    <dgm:cxn modelId="{9043A40B-A3EA-4107-85DA-8EDE9D11E693}" type="presParOf" srcId="{E89A8CFF-B0A7-40A4-AE1E-3B7BFFAD4710}" destId="{A54879AD-B09A-4142-8469-4AFC65A87EC3}" srcOrd="4" destOrd="0" presId="urn:microsoft.com/office/officeart/2018/5/layout/IconCircleLabelList"/>
    <dgm:cxn modelId="{308BC487-8B13-4F53-85EE-79FB972F329B}" type="presParOf" srcId="{A54879AD-B09A-4142-8469-4AFC65A87EC3}" destId="{BF69FFB6-55D4-4D9F-B95B-9E93EE554E93}" srcOrd="0" destOrd="0" presId="urn:microsoft.com/office/officeart/2018/5/layout/IconCircleLabelList"/>
    <dgm:cxn modelId="{71CFA643-4487-4186-B9C3-659A7D9C795F}" type="presParOf" srcId="{A54879AD-B09A-4142-8469-4AFC65A87EC3}" destId="{FE734FCC-4C00-4A34-8B45-AC02F441E47D}" srcOrd="1" destOrd="0" presId="urn:microsoft.com/office/officeart/2018/5/layout/IconCircleLabelList"/>
    <dgm:cxn modelId="{56FF114B-FC47-4F4F-8703-FFFE1B2D346F}" type="presParOf" srcId="{A54879AD-B09A-4142-8469-4AFC65A87EC3}" destId="{37B26FAA-9962-4E80-A934-C4DED5EAB134}" srcOrd="2" destOrd="0" presId="urn:microsoft.com/office/officeart/2018/5/layout/IconCircleLabelList"/>
    <dgm:cxn modelId="{FCC5FE15-F679-4221-805F-9E5695C4DA92}" type="presParOf" srcId="{A54879AD-B09A-4142-8469-4AFC65A87EC3}" destId="{866138EE-CD27-4215-9029-0CDBEF16F9BC}" srcOrd="3" destOrd="0" presId="urn:microsoft.com/office/officeart/2018/5/layout/IconCircleLabelList"/>
    <dgm:cxn modelId="{5C4F9C20-3BC4-45F6-AF02-6325CC41EC3F}" type="presParOf" srcId="{E89A8CFF-B0A7-40A4-AE1E-3B7BFFAD4710}" destId="{2F2DAE5B-F853-4AE6-A637-123F033714F7}" srcOrd="5" destOrd="0" presId="urn:microsoft.com/office/officeart/2018/5/layout/IconCircleLabelList"/>
    <dgm:cxn modelId="{A0A18D3D-2956-4EF2-A339-806B4C750F10}" type="presParOf" srcId="{E89A8CFF-B0A7-40A4-AE1E-3B7BFFAD4710}" destId="{17AD6740-31F2-4E65-ADB5-2DF1052B920E}" srcOrd="6" destOrd="0" presId="urn:microsoft.com/office/officeart/2018/5/layout/IconCircleLabelList"/>
    <dgm:cxn modelId="{5BE8283D-B71F-4B3E-AB1B-5CD5E7A1DB10}" type="presParOf" srcId="{17AD6740-31F2-4E65-ADB5-2DF1052B920E}" destId="{67B5FF15-92E0-4180-8D29-3987E0828AF7}" srcOrd="0" destOrd="0" presId="urn:microsoft.com/office/officeart/2018/5/layout/IconCircleLabelList"/>
    <dgm:cxn modelId="{3EA8DBC5-7602-44EA-8919-402B758DCB77}" type="presParOf" srcId="{17AD6740-31F2-4E65-ADB5-2DF1052B920E}" destId="{45678BF2-2FCC-4727-903B-9E169BA9EA98}" srcOrd="1" destOrd="0" presId="urn:microsoft.com/office/officeart/2018/5/layout/IconCircleLabelList"/>
    <dgm:cxn modelId="{5A977466-0FA3-45BC-92DA-7DC2E5FC2F30}" type="presParOf" srcId="{17AD6740-31F2-4E65-ADB5-2DF1052B920E}" destId="{88D30463-877C-4586-BF83-0F7F8D8064A2}" srcOrd="2" destOrd="0" presId="urn:microsoft.com/office/officeart/2018/5/layout/IconCircleLabelList"/>
    <dgm:cxn modelId="{996CEAAC-3296-428F-B025-E56F98B21D68}" type="presParOf" srcId="{17AD6740-31F2-4E65-ADB5-2DF1052B920E}" destId="{D428BF73-A482-44D7-9244-E8143B3AFCA3}" srcOrd="3" destOrd="0" presId="urn:microsoft.com/office/officeart/2018/5/layout/IconCircleLabelList"/>
    <dgm:cxn modelId="{6726C769-390A-4DF0-816E-8C49D7333BE1}" type="presParOf" srcId="{E89A8CFF-B0A7-40A4-AE1E-3B7BFFAD4710}" destId="{8B633D1E-CFC4-45DD-8C11-2B4C52BF7B10}" srcOrd="7" destOrd="0" presId="urn:microsoft.com/office/officeart/2018/5/layout/IconCircleLabelList"/>
    <dgm:cxn modelId="{D6C611FE-B4F9-4B4F-8E5F-4878378C96E8}" type="presParOf" srcId="{E89A8CFF-B0A7-40A4-AE1E-3B7BFFAD4710}" destId="{B6A7FC8A-4EBB-4744-B147-FA9A4E4B4507}" srcOrd="8" destOrd="0" presId="urn:microsoft.com/office/officeart/2018/5/layout/IconCircleLabelList"/>
    <dgm:cxn modelId="{413FBCE3-90E3-4F6A-888C-E90AC78E3C1E}" type="presParOf" srcId="{B6A7FC8A-4EBB-4744-B147-FA9A4E4B4507}" destId="{EF23A363-9B8D-4793-8BF3-EA367F5D2CB2}" srcOrd="0" destOrd="0" presId="urn:microsoft.com/office/officeart/2018/5/layout/IconCircleLabelList"/>
    <dgm:cxn modelId="{64989773-C031-476D-A650-5E0444DAC298}" type="presParOf" srcId="{B6A7FC8A-4EBB-4744-B147-FA9A4E4B4507}" destId="{F967CC13-7F76-458A-8338-966337F7D735}" srcOrd="1" destOrd="0" presId="urn:microsoft.com/office/officeart/2018/5/layout/IconCircleLabelList"/>
    <dgm:cxn modelId="{B7C22368-E220-43F6-9EB5-E3734FDF420A}" type="presParOf" srcId="{B6A7FC8A-4EBB-4744-B147-FA9A4E4B4507}" destId="{9BF7E750-307B-4789-94CC-B3BF1D7A1E58}" srcOrd="2" destOrd="0" presId="urn:microsoft.com/office/officeart/2018/5/layout/IconCircleLabelList"/>
    <dgm:cxn modelId="{A72A3D96-8AC4-4412-B598-FB352D5D4681}" type="presParOf" srcId="{B6A7FC8A-4EBB-4744-B147-FA9A4E4B4507}" destId="{40C7665B-34C5-471A-BAC5-B083AFF11E1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2BB7C8-E6E1-487C-AD12-8948D96CB67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559313B-B1E8-4F47-9792-63D9833AE9D5}">
      <dgm:prSet custT="1"/>
      <dgm:spPr/>
      <dgm:t>
        <a:bodyPr/>
        <a:lstStyle/>
        <a:p>
          <a:pPr>
            <a:lnSpc>
              <a:spcPct val="100000"/>
            </a:lnSpc>
          </a:pPr>
          <a:r>
            <a:rPr lang="en-GB" sz="1600" u="sng" dirty="0"/>
            <a:t>Weaknesses: </a:t>
          </a:r>
          <a:r>
            <a:rPr lang="en-GB" sz="1600" dirty="0"/>
            <a:t>Quality control: Because eBay UK is an open marketplace, it confronts difficulties in maintaining consistent quality control over the information given by sellers. To ensure accurate and trustworthy information within the knowledge management system, extra methods to check and validate the content may be required. </a:t>
          </a:r>
          <a:endParaRPr lang="en-US" sz="1600" dirty="0"/>
        </a:p>
      </dgm:t>
    </dgm:pt>
    <dgm:pt modelId="{1F61FBD2-0453-477C-92AB-F36E87F73D65}" type="parTrans" cxnId="{E24ABA0D-FCA0-4174-8C35-F26C6928BB03}">
      <dgm:prSet/>
      <dgm:spPr/>
      <dgm:t>
        <a:bodyPr/>
        <a:lstStyle/>
        <a:p>
          <a:endParaRPr lang="en-US"/>
        </a:p>
      </dgm:t>
    </dgm:pt>
    <dgm:pt modelId="{7E7E301C-9130-4C2E-BE97-5A19439B8D54}" type="sibTrans" cxnId="{E24ABA0D-FCA0-4174-8C35-F26C6928BB03}">
      <dgm:prSet/>
      <dgm:spPr/>
      <dgm:t>
        <a:bodyPr/>
        <a:lstStyle/>
        <a:p>
          <a:endParaRPr lang="en-US"/>
        </a:p>
      </dgm:t>
    </dgm:pt>
    <dgm:pt modelId="{4DAE3B75-CF7F-44A6-BCAE-84628948F34A}">
      <dgm:prSet/>
      <dgm:spPr/>
      <dgm:t>
        <a:bodyPr/>
        <a:lstStyle/>
        <a:p>
          <a:pPr>
            <a:lnSpc>
              <a:spcPct val="100000"/>
            </a:lnSpc>
          </a:pPr>
          <a:r>
            <a:rPr lang="en-GB" u="sng" dirty="0"/>
            <a:t>Opportunities</a:t>
          </a:r>
          <a:r>
            <a:rPr lang="en-GB" dirty="0"/>
            <a:t>: eBay UK can investigate using artificial intelligence and machine learning technology to create personalised recommendation systems. These systems can exploit user preferences, purchase history, and browsing behaviour to provide personalised product recommendations and enhance the entire knowledge acquisition experience. </a:t>
          </a:r>
          <a:endParaRPr lang="en-US" dirty="0"/>
        </a:p>
      </dgm:t>
    </dgm:pt>
    <dgm:pt modelId="{01A8680A-BFAB-4897-B0F9-8206C27F019A}" type="parTrans" cxnId="{4DA09CB1-F10B-4276-B098-0EE8D7E24192}">
      <dgm:prSet/>
      <dgm:spPr/>
      <dgm:t>
        <a:bodyPr/>
        <a:lstStyle/>
        <a:p>
          <a:endParaRPr lang="en-US"/>
        </a:p>
      </dgm:t>
    </dgm:pt>
    <dgm:pt modelId="{A1766326-EF62-4B13-99DF-633528A7FC89}" type="sibTrans" cxnId="{4DA09CB1-F10B-4276-B098-0EE8D7E24192}">
      <dgm:prSet/>
      <dgm:spPr/>
      <dgm:t>
        <a:bodyPr/>
        <a:lstStyle/>
        <a:p>
          <a:endParaRPr lang="en-US"/>
        </a:p>
      </dgm:t>
    </dgm:pt>
    <dgm:pt modelId="{594864C8-8E9E-48D7-B19E-135EDBE58A3A}">
      <dgm:prSet/>
      <dgm:spPr/>
      <dgm:t>
        <a:bodyPr/>
        <a:lstStyle/>
        <a:p>
          <a:pPr>
            <a:lnSpc>
              <a:spcPct val="100000"/>
            </a:lnSpc>
          </a:pPr>
          <a:r>
            <a:rPr lang="en-GB" u="sng"/>
            <a:t>Threats: </a:t>
          </a:r>
          <a:r>
            <a:rPr lang="en-GB"/>
            <a:t>eBay UK is vulnerable to counterfeit and fraudulent listings, which can undermine the system's dependability and trustworthiness. To counteract this hazard, rigorous controls, initiative-taking monitoring, and user reporting methods must be implemented. </a:t>
          </a:r>
          <a:endParaRPr lang="en-US"/>
        </a:p>
      </dgm:t>
    </dgm:pt>
    <dgm:pt modelId="{9541A5C2-D7AE-40A8-9A5F-8EE2DCD282FD}" type="parTrans" cxnId="{FB701A99-566E-48DC-AD29-490253D3ABA4}">
      <dgm:prSet/>
      <dgm:spPr/>
      <dgm:t>
        <a:bodyPr/>
        <a:lstStyle/>
        <a:p>
          <a:endParaRPr lang="en-US"/>
        </a:p>
      </dgm:t>
    </dgm:pt>
    <dgm:pt modelId="{156A5EA1-670F-494F-8266-72754E23898A}" type="sibTrans" cxnId="{FB701A99-566E-48DC-AD29-490253D3ABA4}">
      <dgm:prSet/>
      <dgm:spPr/>
      <dgm:t>
        <a:bodyPr/>
        <a:lstStyle/>
        <a:p>
          <a:endParaRPr lang="en-US"/>
        </a:p>
      </dgm:t>
    </dgm:pt>
    <dgm:pt modelId="{CC93D1B9-A7B0-4608-AFEA-76999FA95BEF}">
      <dgm:prSet/>
      <dgm:spPr/>
      <dgm:t>
        <a:bodyPr/>
        <a:lstStyle/>
        <a:p>
          <a:pPr>
            <a:lnSpc>
              <a:spcPct val="100000"/>
            </a:lnSpc>
          </a:pPr>
          <a:r>
            <a:rPr lang="en-GB"/>
            <a:t>Market intelligence: eBay is most likely using sophisticated knowledge management practises to collect and analyse market intelligence. This involves tracking consumer trends, analysing competitors, and comprehending the influence of geopolitical events on the corporate environment.</a:t>
          </a:r>
          <a:endParaRPr lang="en-US"/>
        </a:p>
      </dgm:t>
    </dgm:pt>
    <dgm:pt modelId="{2CDAA902-51F9-4465-B3F0-B3D3D2628A3A}" type="parTrans" cxnId="{57C80211-8195-4BFD-91C7-C99F3C829864}">
      <dgm:prSet/>
      <dgm:spPr/>
      <dgm:t>
        <a:bodyPr/>
        <a:lstStyle/>
        <a:p>
          <a:endParaRPr lang="en-US"/>
        </a:p>
      </dgm:t>
    </dgm:pt>
    <dgm:pt modelId="{723623DE-E8B2-4CD5-BF90-E9A4C7D4F7A0}" type="sibTrans" cxnId="{57C80211-8195-4BFD-91C7-C99F3C829864}">
      <dgm:prSet/>
      <dgm:spPr/>
      <dgm:t>
        <a:bodyPr/>
        <a:lstStyle/>
        <a:p>
          <a:endParaRPr lang="en-US"/>
        </a:p>
      </dgm:t>
    </dgm:pt>
    <dgm:pt modelId="{0850905B-7AA8-4C19-966A-AF49BED4EA33}" type="pres">
      <dgm:prSet presAssocID="{982BB7C8-E6E1-487C-AD12-8948D96CB675}" presName="root" presStyleCnt="0">
        <dgm:presLayoutVars>
          <dgm:dir/>
          <dgm:resizeHandles val="exact"/>
        </dgm:presLayoutVars>
      </dgm:prSet>
      <dgm:spPr/>
    </dgm:pt>
    <dgm:pt modelId="{2A8BA9A2-AED6-4A4D-A3A4-F017C4947ED5}" type="pres">
      <dgm:prSet presAssocID="{6559313B-B1E8-4F47-9792-63D9833AE9D5}" presName="compNode" presStyleCnt="0"/>
      <dgm:spPr/>
    </dgm:pt>
    <dgm:pt modelId="{FCEFB5C5-9371-4545-85B9-4CBA15606724}" type="pres">
      <dgm:prSet presAssocID="{6559313B-B1E8-4F47-9792-63D9833AE9D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opping cart"/>
        </a:ext>
      </dgm:extLst>
    </dgm:pt>
    <dgm:pt modelId="{DE45A1EE-2F2C-4BEA-9D6E-DE22C3F6D89A}" type="pres">
      <dgm:prSet presAssocID="{6559313B-B1E8-4F47-9792-63D9833AE9D5}" presName="spaceRect" presStyleCnt="0"/>
      <dgm:spPr/>
    </dgm:pt>
    <dgm:pt modelId="{6CB2B2CB-5328-4FC9-8A3F-C410DE1E0231}" type="pres">
      <dgm:prSet presAssocID="{6559313B-B1E8-4F47-9792-63D9833AE9D5}" presName="textRect" presStyleLbl="revTx" presStyleIdx="0" presStyleCnt="4" custScaleX="100628" custScaleY="130760" custLinFactNeighborY="-929">
        <dgm:presLayoutVars>
          <dgm:chMax val="1"/>
          <dgm:chPref val="1"/>
        </dgm:presLayoutVars>
      </dgm:prSet>
      <dgm:spPr/>
    </dgm:pt>
    <dgm:pt modelId="{CF3F79E2-8E69-459E-ACFF-93CC75505A94}" type="pres">
      <dgm:prSet presAssocID="{7E7E301C-9130-4C2E-BE97-5A19439B8D54}" presName="sibTrans" presStyleCnt="0"/>
      <dgm:spPr/>
    </dgm:pt>
    <dgm:pt modelId="{7230C244-4B3F-4C63-A9FC-5305D3940E1A}" type="pres">
      <dgm:prSet presAssocID="{4DAE3B75-CF7F-44A6-BCAE-84628948F34A}" presName="compNode" presStyleCnt="0"/>
      <dgm:spPr/>
    </dgm:pt>
    <dgm:pt modelId="{3939D024-6424-4773-A2D2-2F89474D59F7}" type="pres">
      <dgm:prSet presAssocID="{4DAE3B75-CF7F-44A6-BCAE-84628948F34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Virtual RealityHeadset"/>
        </a:ext>
      </dgm:extLst>
    </dgm:pt>
    <dgm:pt modelId="{D78AAA4A-1861-4CAB-8567-BCF16173F795}" type="pres">
      <dgm:prSet presAssocID="{4DAE3B75-CF7F-44A6-BCAE-84628948F34A}" presName="spaceRect" presStyleCnt="0"/>
      <dgm:spPr/>
    </dgm:pt>
    <dgm:pt modelId="{C8367AD8-7A3E-4420-B955-227B910182DD}" type="pres">
      <dgm:prSet presAssocID="{4DAE3B75-CF7F-44A6-BCAE-84628948F34A}" presName="textRect" presStyleLbl="revTx" presStyleIdx="1" presStyleCnt="4">
        <dgm:presLayoutVars>
          <dgm:chMax val="1"/>
          <dgm:chPref val="1"/>
        </dgm:presLayoutVars>
      </dgm:prSet>
      <dgm:spPr/>
    </dgm:pt>
    <dgm:pt modelId="{477A7B4C-BA60-4A31-807B-B4B1A2CCF186}" type="pres">
      <dgm:prSet presAssocID="{A1766326-EF62-4B13-99DF-633528A7FC89}" presName="sibTrans" presStyleCnt="0"/>
      <dgm:spPr/>
    </dgm:pt>
    <dgm:pt modelId="{9247B497-E53C-46F5-AAAE-B1876AEB1CD2}" type="pres">
      <dgm:prSet presAssocID="{594864C8-8E9E-48D7-B19E-135EDBE58A3A}" presName="compNode" presStyleCnt="0"/>
      <dgm:spPr/>
    </dgm:pt>
    <dgm:pt modelId="{6CFBB718-1B58-4337-90AF-FEA74ECC9730}" type="pres">
      <dgm:prSet presAssocID="{594864C8-8E9E-48D7-B19E-135EDBE58A3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obber"/>
        </a:ext>
      </dgm:extLst>
    </dgm:pt>
    <dgm:pt modelId="{3DF9F62B-EE05-4F9C-A04F-33CCAE16394F}" type="pres">
      <dgm:prSet presAssocID="{594864C8-8E9E-48D7-B19E-135EDBE58A3A}" presName="spaceRect" presStyleCnt="0"/>
      <dgm:spPr/>
    </dgm:pt>
    <dgm:pt modelId="{AD14EA9C-2985-477F-8CEA-D4B5DAF0D3FB}" type="pres">
      <dgm:prSet presAssocID="{594864C8-8E9E-48D7-B19E-135EDBE58A3A}" presName="textRect" presStyleLbl="revTx" presStyleIdx="2" presStyleCnt="4">
        <dgm:presLayoutVars>
          <dgm:chMax val="1"/>
          <dgm:chPref val="1"/>
        </dgm:presLayoutVars>
      </dgm:prSet>
      <dgm:spPr/>
    </dgm:pt>
    <dgm:pt modelId="{0B248B38-723B-4C39-9449-D901B8A5D98A}" type="pres">
      <dgm:prSet presAssocID="{156A5EA1-670F-494F-8266-72754E23898A}" presName="sibTrans" presStyleCnt="0"/>
      <dgm:spPr/>
    </dgm:pt>
    <dgm:pt modelId="{21A51164-E515-4ADC-8990-1B66CFE58028}" type="pres">
      <dgm:prSet presAssocID="{CC93D1B9-A7B0-4608-AFEA-76999FA95BEF}" presName="compNode" presStyleCnt="0"/>
      <dgm:spPr/>
    </dgm:pt>
    <dgm:pt modelId="{3247F16A-4D42-4957-877B-52DAA1A62639}" type="pres">
      <dgm:prSet presAssocID="{CC93D1B9-A7B0-4608-AFEA-76999FA95BE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atistics"/>
        </a:ext>
      </dgm:extLst>
    </dgm:pt>
    <dgm:pt modelId="{71A7772A-1A3A-4128-B34A-C29501C45903}" type="pres">
      <dgm:prSet presAssocID="{CC93D1B9-A7B0-4608-AFEA-76999FA95BEF}" presName="spaceRect" presStyleCnt="0"/>
      <dgm:spPr/>
    </dgm:pt>
    <dgm:pt modelId="{DC7D84C5-FB4D-4A53-A851-2F547C022A03}" type="pres">
      <dgm:prSet presAssocID="{CC93D1B9-A7B0-4608-AFEA-76999FA95BEF}" presName="textRect" presStyleLbl="revTx" presStyleIdx="3" presStyleCnt="4">
        <dgm:presLayoutVars>
          <dgm:chMax val="1"/>
          <dgm:chPref val="1"/>
        </dgm:presLayoutVars>
      </dgm:prSet>
      <dgm:spPr/>
    </dgm:pt>
  </dgm:ptLst>
  <dgm:cxnLst>
    <dgm:cxn modelId="{E24ABA0D-FCA0-4174-8C35-F26C6928BB03}" srcId="{982BB7C8-E6E1-487C-AD12-8948D96CB675}" destId="{6559313B-B1E8-4F47-9792-63D9833AE9D5}" srcOrd="0" destOrd="0" parTransId="{1F61FBD2-0453-477C-92AB-F36E87F73D65}" sibTransId="{7E7E301C-9130-4C2E-BE97-5A19439B8D54}"/>
    <dgm:cxn modelId="{EDB12F10-7E24-4A92-AFE5-299181BD1D11}" type="presOf" srcId="{594864C8-8E9E-48D7-B19E-135EDBE58A3A}" destId="{AD14EA9C-2985-477F-8CEA-D4B5DAF0D3FB}" srcOrd="0" destOrd="0" presId="urn:microsoft.com/office/officeart/2018/2/layout/IconLabelList"/>
    <dgm:cxn modelId="{57C80211-8195-4BFD-91C7-C99F3C829864}" srcId="{982BB7C8-E6E1-487C-AD12-8948D96CB675}" destId="{CC93D1B9-A7B0-4608-AFEA-76999FA95BEF}" srcOrd="3" destOrd="0" parTransId="{2CDAA902-51F9-4465-B3F0-B3D3D2628A3A}" sibTransId="{723623DE-E8B2-4CD5-BF90-E9A4C7D4F7A0}"/>
    <dgm:cxn modelId="{75E10922-E98B-4342-A44A-CABD9E8BA440}" type="presOf" srcId="{6559313B-B1E8-4F47-9792-63D9833AE9D5}" destId="{6CB2B2CB-5328-4FC9-8A3F-C410DE1E0231}" srcOrd="0" destOrd="0" presId="urn:microsoft.com/office/officeart/2018/2/layout/IconLabelList"/>
    <dgm:cxn modelId="{0C7BAE4B-5C03-44AD-8EAF-FD27E2268287}" type="presOf" srcId="{4DAE3B75-CF7F-44A6-BCAE-84628948F34A}" destId="{C8367AD8-7A3E-4420-B955-227B910182DD}" srcOrd="0" destOrd="0" presId="urn:microsoft.com/office/officeart/2018/2/layout/IconLabelList"/>
    <dgm:cxn modelId="{FB701A99-566E-48DC-AD29-490253D3ABA4}" srcId="{982BB7C8-E6E1-487C-AD12-8948D96CB675}" destId="{594864C8-8E9E-48D7-B19E-135EDBE58A3A}" srcOrd="2" destOrd="0" parTransId="{9541A5C2-D7AE-40A8-9A5F-8EE2DCD282FD}" sibTransId="{156A5EA1-670F-494F-8266-72754E23898A}"/>
    <dgm:cxn modelId="{4DA09CB1-F10B-4276-B098-0EE8D7E24192}" srcId="{982BB7C8-E6E1-487C-AD12-8948D96CB675}" destId="{4DAE3B75-CF7F-44A6-BCAE-84628948F34A}" srcOrd="1" destOrd="0" parTransId="{01A8680A-BFAB-4897-B0F9-8206C27F019A}" sibTransId="{A1766326-EF62-4B13-99DF-633528A7FC89}"/>
    <dgm:cxn modelId="{83B1A0D0-808D-44ED-88C3-CDF90AB3CAA2}" type="presOf" srcId="{CC93D1B9-A7B0-4608-AFEA-76999FA95BEF}" destId="{DC7D84C5-FB4D-4A53-A851-2F547C022A03}" srcOrd="0" destOrd="0" presId="urn:microsoft.com/office/officeart/2018/2/layout/IconLabelList"/>
    <dgm:cxn modelId="{EA9D47EC-C06C-4140-B135-9EF6094344B5}" type="presOf" srcId="{982BB7C8-E6E1-487C-AD12-8948D96CB675}" destId="{0850905B-7AA8-4C19-966A-AF49BED4EA33}" srcOrd="0" destOrd="0" presId="urn:microsoft.com/office/officeart/2018/2/layout/IconLabelList"/>
    <dgm:cxn modelId="{3EF3DBDF-264B-47B1-B8BB-8932A004BBB0}" type="presParOf" srcId="{0850905B-7AA8-4C19-966A-AF49BED4EA33}" destId="{2A8BA9A2-AED6-4A4D-A3A4-F017C4947ED5}" srcOrd="0" destOrd="0" presId="urn:microsoft.com/office/officeart/2018/2/layout/IconLabelList"/>
    <dgm:cxn modelId="{72205668-A0C4-4448-9399-11F8DBA4DA5B}" type="presParOf" srcId="{2A8BA9A2-AED6-4A4D-A3A4-F017C4947ED5}" destId="{FCEFB5C5-9371-4545-85B9-4CBA15606724}" srcOrd="0" destOrd="0" presId="urn:microsoft.com/office/officeart/2018/2/layout/IconLabelList"/>
    <dgm:cxn modelId="{72E7572F-8C42-4673-808A-8A924442CFC0}" type="presParOf" srcId="{2A8BA9A2-AED6-4A4D-A3A4-F017C4947ED5}" destId="{DE45A1EE-2F2C-4BEA-9D6E-DE22C3F6D89A}" srcOrd="1" destOrd="0" presId="urn:microsoft.com/office/officeart/2018/2/layout/IconLabelList"/>
    <dgm:cxn modelId="{9FA3ED50-2EB0-4CA3-A24C-061EC9043D58}" type="presParOf" srcId="{2A8BA9A2-AED6-4A4D-A3A4-F017C4947ED5}" destId="{6CB2B2CB-5328-4FC9-8A3F-C410DE1E0231}" srcOrd="2" destOrd="0" presId="urn:microsoft.com/office/officeart/2018/2/layout/IconLabelList"/>
    <dgm:cxn modelId="{8AC6C49F-BDC1-4381-BE08-59CBC3027FA9}" type="presParOf" srcId="{0850905B-7AA8-4C19-966A-AF49BED4EA33}" destId="{CF3F79E2-8E69-459E-ACFF-93CC75505A94}" srcOrd="1" destOrd="0" presId="urn:microsoft.com/office/officeart/2018/2/layout/IconLabelList"/>
    <dgm:cxn modelId="{53AA5FB1-528A-4C30-A963-8266D4F261D6}" type="presParOf" srcId="{0850905B-7AA8-4C19-966A-AF49BED4EA33}" destId="{7230C244-4B3F-4C63-A9FC-5305D3940E1A}" srcOrd="2" destOrd="0" presId="urn:microsoft.com/office/officeart/2018/2/layout/IconLabelList"/>
    <dgm:cxn modelId="{1C301B43-C1A8-4360-AC20-C3FA1B10C0B5}" type="presParOf" srcId="{7230C244-4B3F-4C63-A9FC-5305D3940E1A}" destId="{3939D024-6424-4773-A2D2-2F89474D59F7}" srcOrd="0" destOrd="0" presId="urn:microsoft.com/office/officeart/2018/2/layout/IconLabelList"/>
    <dgm:cxn modelId="{0E7A2745-5073-45C0-8C10-EDDE651A75A4}" type="presParOf" srcId="{7230C244-4B3F-4C63-A9FC-5305D3940E1A}" destId="{D78AAA4A-1861-4CAB-8567-BCF16173F795}" srcOrd="1" destOrd="0" presId="urn:microsoft.com/office/officeart/2018/2/layout/IconLabelList"/>
    <dgm:cxn modelId="{09309625-4046-46BC-B33F-C3C2B3F73BFA}" type="presParOf" srcId="{7230C244-4B3F-4C63-A9FC-5305D3940E1A}" destId="{C8367AD8-7A3E-4420-B955-227B910182DD}" srcOrd="2" destOrd="0" presId="urn:microsoft.com/office/officeart/2018/2/layout/IconLabelList"/>
    <dgm:cxn modelId="{E003142C-6340-41AD-B0AD-F489CDE9821E}" type="presParOf" srcId="{0850905B-7AA8-4C19-966A-AF49BED4EA33}" destId="{477A7B4C-BA60-4A31-807B-B4B1A2CCF186}" srcOrd="3" destOrd="0" presId="urn:microsoft.com/office/officeart/2018/2/layout/IconLabelList"/>
    <dgm:cxn modelId="{A4E4636F-26E7-4EA1-B5B4-6B49BD5A62A4}" type="presParOf" srcId="{0850905B-7AA8-4C19-966A-AF49BED4EA33}" destId="{9247B497-E53C-46F5-AAAE-B1876AEB1CD2}" srcOrd="4" destOrd="0" presId="urn:microsoft.com/office/officeart/2018/2/layout/IconLabelList"/>
    <dgm:cxn modelId="{B8A3291B-C4DA-45F6-9437-F8B2135FBD15}" type="presParOf" srcId="{9247B497-E53C-46F5-AAAE-B1876AEB1CD2}" destId="{6CFBB718-1B58-4337-90AF-FEA74ECC9730}" srcOrd="0" destOrd="0" presId="urn:microsoft.com/office/officeart/2018/2/layout/IconLabelList"/>
    <dgm:cxn modelId="{194E3122-C590-463D-91CF-B5F12593184D}" type="presParOf" srcId="{9247B497-E53C-46F5-AAAE-B1876AEB1CD2}" destId="{3DF9F62B-EE05-4F9C-A04F-33CCAE16394F}" srcOrd="1" destOrd="0" presId="urn:microsoft.com/office/officeart/2018/2/layout/IconLabelList"/>
    <dgm:cxn modelId="{ED86F7EA-BBD3-42AF-91BC-2B5E3A1C7AB3}" type="presParOf" srcId="{9247B497-E53C-46F5-AAAE-B1876AEB1CD2}" destId="{AD14EA9C-2985-477F-8CEA-D4B5DAF0D3FB}" srcOrd="2" destOrd="0" presId="urn:microsoft.com/office/officeart/2018/2/layout/IconLabelList"/>
    <dgm:cxn modelId="{EAB2D82C-3C11-4544-A3A8-CCD6E4549E76}" type="presParOf" srcId="{0850905B-7AA8-4C19-966A-AF49BED4EA33}" destId="{0B248B38-723B-4C39-9449-D901B8A5D98A}" srcOrd="5" destOrd="0" presId="urn:microsoft.com/office/officeart/2018/2/layout/IconLabelList"/>
    <dgm:cxn modelId="{42882C0F-7675-4746-B18A-304E1BBA164A}" type="presParOf" srcId="{0850905B-7AA8-4C19-966A-AF49BED4EA33}" destId="{21A51164-E515-4ADC-8990-1B66CFE58028}" srcOrd="6" destOrd="0" presId="urn:microsoft.com/office/officeart/2018/2/layout/IconLabelList"/>
    <dgm:cxn modelId="{A2BB3CFB-DC47-42CB-AAF0-B7DC7DD52464}" type="presParOf" srcId="{21A51164-E515-4ADC-8990-1B66CFE58028}" destId="{3247F16A-4D42-4957-877B-52DAA1A62639}" srcOrd="0" destOrd="0" presId="urn:microsoft.com/office/officeart/2018/2/layout/IconLabelList"/>
    <dgm:cxn modelId="{4B973F0E-BBE8-402C-9FD9-D4B52EC96164}" type="presParOf" srcId="{21A51164-E515-4ADC-8990-1B66CFE58028}" destId="{71A7772A-1A3A-4128-B34A-C29501C45903}" srcOrd="1" destOrd="0" presId="urn:microsoft.com/office/officeart/2018/2/layout/IconLabelList"/>
    <dgm:cxn modelId="{966F8045-7647-4BFD-9D81-38B797BA3892}" type="presParOf" srcId="{21A51164-E515-4ADC-8990-1B66CFE58028}" destId="{DC7D84C5-FB4D-4A53-A851-2F547C022A0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6E15791-675F-4136-AF8E-27AA084AE252}" type="doc">
      <dgm:prSet loTypeId="urn:microsoft.com/office/officeart/2018/2/layout/IconVerticalSolid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7B6552B-55E1-4EAC-9C99-A03721EA907C}">
      <dgm:prSet/>
      <dgm:spPr/>
      <dgm:t>
        <a:bodyPr/>
        <a:lstStyle/>
        <a:p>
          <a:pPr>
            <a:lnSpc>
              <a:spcPct val="100000"/>
            </a:lnSpc>
          </a:pPr>
          <a:r>
            <a:rPr lang="en-GB" dirty="0"/>
            <a:t>Curry’s PC World and eBay should build strong knowledge governance structures and quality assurance systems. This involves defining knowledge management roles and duties, developing standards for information collection and organisation, and performing frequent audits to verify the correctness and usefulness of knowledge assets. </a:t>
          </a:r>
          <a:endParaRPr lang="en-US" dirty="0"/>
        </a:p>
      </dgm:t>
    </dgm:pt>
    <dgm:pt modelId="{AF64B063-1D4D-470A-96A4-599CB61A78F6}" type="parTrans" cxnId="{A3362B59-332C-40BD-9FC1-3A2519BAF28B}">
      <dgm:prSet/>
      <dgm:spPr/>
      <dgm:t>
        <a:bodyPr/>
        <a:lstStyle/>
        <a:p>
          <a:endParaRPr lang="en-US"/>
        </a:p>
      </dgm:t>
    </dgm:pt>
    <dgm:pt modelId="{AA021326-85A5-4D43-9ABC-051557DDA713}" type="sibTrans" cxnId="{A3362B59-332C-40BD-9FC1-3A2519BAF28B}">
      <dgm:prSet/>
      <dgm:spPr/>
      <dgm:t>
        <a:bodyPr/>
        <a:lstStyle/>
        <a:p>
          <a:pPr>
            <a:lnSpc>
              <a:spcPct val="100000"/>
            </a:lnSpc>
          </a:pPr>
          <a:endParaRPr lang="en-US"/>
        </a:p>
      </dgm:t>
    </dgm:pt>
    <dgm:pt modelId="{3DFCA1F7-B416-4917-A8E0-0B54E2726C98}">
      <dgm:prSet/>
      <dgm:spPr/>
      <dgm:t>
        <a:bodyPr/>
        <a:lstStyle/>
        <a:p>
          <a:pPr>
            <a:lnSpc>
              <a:spcPct val="100000"/>
            </a:lnSpc>
          </a:pPr>
          <a:r>
            <a:rPr lang="en-GB"/>
            <a:t>Curry’s PC World and eBay may enhance their KM systems and contribute to the futureproofing of people and knowledge growth within their respective organisations by tackling these areas. Adopting a culture of continuous learning, exploiting technological breakthroughs, and actively capturing and sharing information </a:t>
          </a:r>
          <a:endParaRPr lang="en-US"/>
        </a:p>
      </dgm:t>
    </dgm:pt>
    <dgm:pt modelId="{D9886793-112B-4DA5-8C17-2816438A1105}" type="parTrans" cxnId="{0D4354B8-7C06-40F1-8ABC-22F146D2EBDC}">
      <dgm:prSet/>
      <dgm:spPr/>
      <dgm:t>
        <a:bodyPr/>
        <a:lstStyle/>
        <a:p>
          <a:endParaRPr lang="en-US"/>
        </a:p>
      </dgm:t>
    </dgm:pt>
    <dgm:pt modelId="{AD84252F-EE43-4485-974E-2959B6445663}" type="sibTrans" cxnId="{0D4354B8-7C06-40F1-8ABC-22F146D2EBDC}">
      <dgm:prSet/>
      <dgm:spPr/>
      <dgm:t>
        <a:bodyPr/>
        <a:lstStyle/>
        <a:p>
          <a:endParaRPr lang="en-US"/>
        </a:p>
      </dgm:t>
    </dgm:pt>
    <dgm:pt modelId="{AD09CDF8-0B3B-451D-8D63-9A6341FB92D4}" type="pres">
      <dgm:prSet presAssocID="{76E15791-675F-4136-AF8E-27AA084AE252}" presName="root" presStyleCnt="0">
        <dgm:presLayoutVars>
          <dgm:dir/>
          <dgm:resizeHandles val="exact"/>
        </dgm:presLayoutVars>
      </dgm:prSet>
      <dgm:spPr/>
    </dgm:pt>
    <dgm:pt modelId="{797F3DF2-EE82-484E-B5F7-1F30D138FC3A}" type="pres">
      <dgm:prSet presAssocID="{F7B6552B-55E1-4EAC-9C99-A03721EA907C}" presName="compNode" presStyleCnt="0"/>
      <dgm:spPr/>
    </dgm:pt>
    <dgm:pt modelId="{3F5D4AB8-C5CD-4DCE-AE26-04618439CAB4}" type="pres">
      <dgm:prSet presAssocID="{F7B6552B-55E1-4EAC-9C99-A03721EA907C}" presName="bgRect" presStyleLbl="bgShp" presStyleIdx="0" presStyleCnt="2"/>
      <dgm:spPr/>
    </dgm:pt>
    <dgm:pt modelId="{17F21305-4DFC-454E-AE81-0B6DFC53AD50}" type="pres">
      <dgm:prSet presAssocID="{F7B6552B-55E1-4EAC-9C99-A03721EA907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6AE34CC3-DB93-40A2-A6A0-881D579F496F}" type="pres">
      <dgm:prSet presAssocID="{F7B6552B-55E1-4EAC-9C99-A03721EA907C}" presName="spaceRect" presStyleCnt="0"/>
      <dgm:spPr/>
    </dgm:pt>
    <dgm:pt modelId="{DD260811-912C-455B-95B8-8E30C0C44BFB}" type="pres">
      <dgm:prSet presAssocID="{F7B6552B-55E1-4EAC-9C99-A03721EA907C}" presName="parTx" presStyleLbl="revTx" presStyleIdx="0" presStyleCnt="2">
        <dgm:presLayoutVars>
          <dgm:chMax val="0"/>
          <dgm:chPref val="0"/>
        </dgm:presLayoutVars>
      </dgm:prSet>
      <dgm:spPr/>
    </dgm:pt>
    <dgm:pt modelId="{C11408A0-3B48-4D54-AF0D-83135336152F}" type="pres">
      <dgm:prSet presAssocID="{AA021326-85A5-4D43-9ABC-051557DDA713}" presName="sibTrans" presStyleCnt="0"/>
      <dgm:spPr/>
    </dgm:pt>
    <dgm:pt modelId="{0DA6D20D-3D77-4EAC-B76D-3C64F194104E}" type="pres">
      <dgm:prSet presAssocID="{3DFCA1F7-B416-4917-A8E0-0B54E2726C98}" presName="compNode" presStyleCnt="0"/>
      <dgm:spPr/>
    </dgm:pt>
    <dgm:pt modelId="{56DD5DB4-2579-41D0-AC53-D4E5282C90F2}" type="pres">
      <dgm:prSet presAssocID="{3DFCA1F7-B416-4917-A8E0-0B54E2726C98}" presName="bgRect" presStyleLbl="bgShp" presStyleIdx="1" presStyleCnt="2"/>
      <dgm:spPr/>
    </dgm:pt>
    <dgm:pt modelId="{C461339F-205A-4DE1-BC37-6156042516C6}" type="pres">
      <dgm:prSet presAssocID="{3DFCA1F7-B416-4917-A8E0-0B54E2726C9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B8575C79-EA89-43C9-9D05-CDB4BAC97A98}" type="pres">
      <dgm:prSet presAssocID="{3DFCA1F7-B416-4917-A8E0-0B54E2726C98}" presName="spaceRect" presStyleCnt="0"/>
      <dgm:spPr/>
    </dgm:pt>
    <dgm:pt modelId="{5513FABF-7B14-45E3-AE2F-FC040F498FFF}" type="pres">
      <dgm:prSet presAssocID="{3DFCA1F7-B416-4917-A8E0-0B54E2726C98}" presName="parTx" presStyleLbl="revTx" presStyleIdx="1" presStyleCnt="2">
        <dgm:presLayoutVars>
          <dgm:chMax val="0"/>
          <dgm:chPref val="0"/>
        </dgm:presLayoutVars>
      </dgm:prSet>
      <dgm:spPr/>
    </dgm:pt>
  </dgm:ptLst>
  <dgm:cxnLst>
    <dgm:cxn modelId="{95BEAF6A-10E8-4E09-BC5C-81A7B94164B2}" type="presOf" srcId="{3DFCA1F7-B416-4917-A8E0-0B54E2726C98}" destId="{5513FABF-7B14-45E3-AE2F-FC040F498FFF}" srcOrd="0" destOrd="0" presId="urn:microsoft.com/office/officeart/2018/2/layout/IconVerticalSolidList"/>
    <dgm:cxn modelId="{A3362B59-332C-40BD-9FC1-3A2519BAF28B}" srcId="{76E15791-675F-4136-AF8E-27AA084AE252}" destId="{F7B6552B-55E1-4EAC-9C99-A03721EA907C}" srcOrd="0" destOrd="0" parTransId="{AF64B063-1D4D-470A-96A4-599CB61A78F6}" sibTransId="{AA021326-85A5-4D43-9ABC-051557DDA713}"/>
    <dgm:cxn modelId="{508FF2AA-F075-40F6-B811-BACFC4258ACA}" type="presOf" srcId="{76E15791-675F-4136-AF8E-27AA084AE252}" destId="{AD09CDF8-0B3B-451D-8D63-9A6341FB92D4}" srcOrd="0" destOrd="0" presId="urn:microsoft.com/office/officeart/2018/2/layout/IconVerticalSolidList"/>
    <dgm:cxn modelId="{0D4354B8-7C06-40F1-8ABC-22F146D2EBDC}" srcId="{76E15791-675F-4136-AF8E-27AA084AE252}" destId="{3DFCA1F7-B416-4917-A8E0-0B54E2726C98}" srcOrd="1" destOrd="0" parTransId="{D9886793-112B-4DA5-8C17-2816438A1105}" sibTransId="{AD84252F-EE43-4485-974E-2959B6445663}"/>
    <dgm:cxn modelId="{B9AFF1D2-335E-490C-A950-5F1B1308F802}" type="presOf" srcId="{F7B6552B-55E1-4EAC-9C99-A03721EA907C}" destId="{DD260811-912C-455B-95B8-8E30C0C44BFB}" srcOrd="0" destOrd="0" presId="urn:microsoft.com/office/officeart/2018/2/layout/IconVerticalSolidList"/>
    <dgm:cxn modelId="{4DEFD041-70AA-41F1-821C-CF6D93CCC807}" type="presParOf" srcId="{AD09CDF8-0B3B-451D-8D63-9A6341FB92D4}" destId="{797F3DF2-EE82-484E-B5F7-1F30D138FC3A}" srcOrd="0" destOrd="0" presId="urn:microsoft.com/office/officeart/2018/2/layout/IconVerticalSolidList"/>
    <dgm:cxn modelId="{DFBCD0AB-D993-481D-8236-B2961F5209DF}" type="presParOf" srcId="{797F3DF2-EE82-484E-B5F7-1F30D138FC3A}" destId="{3F5D4AB8-C5CD-4DCE-AE26-04618439CAB4}" srcOrd="0" destOrd="0" presId="urn:microsoft.com/office/officeart/2018/2/layout/IconVerticalSolidList"/>
    <dgm:cxn modelId="{4F7B3742-772B-45D7-AE87-62FD904C166C}" type="presParOf" srcId="{797F3DF2-EE82-484E-B5F7-1F30D138FC3A}" destId="{17F21305-4DFC-454E-AE81-0B6DFC53AD50}" srcOrd="1" destOrd="0" presId="urn:microsoft.com/office/officeart/2018/2/layout/IconVerticalSolidList"/>
    <dgm:cxn modelId="{EF8FE660-0F35-4DE7-88A9-3E2B60109C97}" type="presParOf" srcId="{797F3DF2-EE82-484E-B5F7-1F30D138FC3A}" destId="{6AE34CC3-DB93-40A2-A6A0-881D579F496F}" srcOrd="2" destOrd="0" presId="urn:microsoft.com/office/officeart/2018/2/layout/IconVerticalSolidList"/>
    <dgm:cxn modelId="{714B8186-5A38-40D9-ADDC-3B22771BCCB9}" type="presParOf" srcId="{797F3DF2-EE82-484E-B5F7-1F30D138FC3A}" destId="{DD260811-912C-455B-95B8-8E30C0C44BFB}" srcOrd="3" destOrd="0" presId="urn:microsoft.com/office/officeart/2018/2/layout/IconVerticalSolidList"/>
    <dgm:cxn modelId="{827643C7-2EE6-48D6-AD65-25067E28CBD8}" type="presParOf" srcId="{AD09CDF8-0B3B-451D-8D63-9A6341FB92D4}" destId="{C11408A0-3B48-4D54-AF0D-83135336152F}" srcOrd="1" destOrd="0" presId="urn:microsoft.com/office/officeart/2018/2/layout/IconVerticalSolidList"/>
    <dgm:cxn modelId="{6E4D8FCC-6453-4C57-932C-991C70473844}" type="presParOf" srcId="{AD09CDF8-0B3B-451D-8D63-9A6341FB92D4}" destId="{0DA6D20D-3D77-4EAC-B76D-3C64F194104E}" srcOrd="2" destOrd="0" presId="urn:microsoft.com/office/officeart/2018/2/layout/IconVerticalSolidList"/>
    <dgm:cxn modelId="{0B660690-C3FF-4BB2-9024-654F2997C97B}" type="presParOf" srcId="{0DA6D20D-3D77-4EAC-B76D-3C64F194104E}" destId="{56DD5DB4-2579-41D0-AC53-D4E5282C90F2}" srcOrd="0" destOrd="0" presId="urn:microsoft.com/office/officeart/2018/2/layout/IconVerticalSolidList"/>
    <dgm:cxn modelId="{2D737474-B8E0-4C7C-A2CB-2E52EC191B54}" type="presParOf" srcId="{0DA6D20D-3D77-4EAC-B76D-3C64F194104E}" destId="{C461339F-205A-4DE1-BC37-6156042516C6}" srcOrd="1" destOrd="0" presId="urn:microsoft.com/office/officeart/2018/2/layout/IconVerticalSolidList"/>
    <dgm:cxn modelId="{7EB9F1C2-532C-4F07-815F-A3964A6909DF}" type="presParOf" srcId="{0DA6D20D-3D77-4EAC-B76D-3C64F194104E}" destId="{B8575C79-EA89-43C9-9D05-CDB4BAC97A98}" srcOrd="2" destOrd="0" presId="urn:microsoft.com/office/officeart/2018/2/layout/IconVerticalSolidList"/>
    <dgm:cxn modelId="{32A8C6BC-9E56-4E61-B3C9-E4EF0B444C8F}" type="presParOf" srcId="{0DA6D20D-3D77-4EAC-B76D-3C64F194104E}" destId="{5513FABF-7B14-45E3-AE2F-FC040F498FF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474376-2480-4737-A249-D79E1696636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107C633-03E1-41EE-81C9-76B91477A39B}">
      <dgm:prSet/>
      <dgm:spPr/>
      <dgm:t>
        <a:bodyPr/>
        <a:lstStyle/>
        <a:p>
          <a:pPr>
            <a:lnSpc>
              <a:spcPct val="100000"/>
            </a:lnSpc>
          </a:pPr>
          <a:r>
            <a:rPr lang="en-GB"/>
            <a:t>Create a Strong Knowledge Repository: Create a centralised and easy-to-use knowledge repository where workers can find essential information, best practises, and standard operating procedures. To give accurate and up-to-date knowledge, ensure that the repository is well-organized, searchable, and constantly updated (Dalkir, 2013).</a:t>
          </a:r>
          <a:endParaRPr lang="en-US"/>
        </a:p>
      </dgm:t>
    </dgm:pt>
    <dgm:pt modelId="{2958440A-EF25-46B7-A704-4602C735A4FC}" type="parTrans" cxnId="{9FDF6712-009F-4806-A3C0-25FF12C0DE40}">
      <dgm:prSet/>
      <dgm:spPr/>
      <dgm:t>
        <a:bodyPr/>
        <a:lstStyle/>
        <a:p>
          <a:endParaRPr lang="en-US"/>
        </a:p>
      </dgm:t>
    </dgm:pt>
    <dgm:pt modelId="{E19B1BB7-2EB9-4A58-8B90-D98D41F26615}" type="sibTrans" cxnId="{9FDF6712-009F-4806-A3C0-25FF12C0DE40}">
      <dgm:prSet/>
      <dgm:spPr/>
      <dgm:t>
        <a:bodyPr/>
        <a:lstStyle/>
        <a:p>
          <a:endParaRPr lang="en-US"/>
        </a:p>
      </dgm:t>
    </dgm:pt>
    <dgm:pt modelId="{5DE6EB82-C811-4851-9CF6-C82D13398611}">
      <dgm:prSet/>
      <dgm:spPr/>
      <dgm:t>
        <a:bodyPr/>
        <a:lstStyle/>
        <a:p>
          <a:pPr>
            <a:lnSpc>
              <a:spcPct val="100000"/>
            </a:lnSpc>
          </a:pPr>
          <a:r>
            <a:rPr lang="en-GB"/>
            <a:t>Gain leadership support and commitment to knowledge management projects through promoting leadership support. Demonstrate the importance and effectiveness of good knowledge management in attaining organisational goals and promote an environment that appreciates and encourages knowledge exchange and innovation.</a:t>
          </a:r>
          <a:endParaRPr lang="en-US"/>
        </a:p>
      </dgm:t>
    </dgm:pt>
    <dgm:pt modelId="{C3436345-6049-4B3A-A483-935C46CB4157}" type="parTrans" cxnId="{D52DCBD6-0404-46FB-9027-D08191614B7C}">
      <dgm:prSet/>
      <dgm:spPr/>
      <dgm:t>
        <a:bodyPr/>
        <a:lstStyle/>
        <a:p>
          <a:endParaRPr lang="en-US"/>
        </a:p>
      </dgm:t>
    </dgm:pt>
    <dgm:pt modelId="{AF81F296-8BFC-435C-AAF3-7F6E8E426143}" type="sibTrans" cxnId="{D52DCBD6-0404-46FB-9027-D08191614B7C}">
      <dgm:prSet/>
      <dgm:spPr/>
      <dgm:t>
        <a:bodyPr/>
        <a:lstStyle/>
        <a:p>
          <a:endParaRPr lang="en-US"/>
        </a:p>
      </dgm:t>
    </dgm:pt>
    <dgm:pt modelId="{13F0A56F-1D99-49A3-AAE1-360B2BBE3A0C}">
      <dgm:prSet/>
      <dgm:spPr/>
      <dgm:t>
        <a:bodyPr/>
        <a:lstStyle/>
        <a:p>
          <a:pPr>
            <a:lnSpc>
              <a:spcPct val="100000"/>
            </a:lnSpc>
          </a:pPr>
          <a:r>
            <a:rPr lang="en-GB"/>
            <a:t>. Facilitate Expert Identification and Knowledge Sharing: Create procedures to identify subject matter experts inside the organisation and routes for them to share their knowledge. Implement platforms for workers to demonstrate their talents, experiences, and expertise, making it easier for others to find and connect with specialists when required.</a:t>
          </a:r>
          <a:endParaRPr lang="en-US"/>
        </a:p>
      </dgm:t>
    </dgm:pt>
    <dgm:pt modelId="{2A17D41B-6F00-4E8F-8184-A22CAD22767C}" type="parTrans" cxnId="{F67D6A76-2E73-48CB-BA28-5A88AECBFC83}">
      <dgm:prSet/>
      <dgm:spPr/>
      <dgm:t>
        <a:bodyPr/>
        <a:lstStyle/>
        <a:p>
          <a:endParaRPr lang="en-US"/>
        </a:p>
      </dgm:t>
    </dgm:pt>
    <dgm:pt modelId="{50376AAF-9E5D-40A5-B0BC-8751F18B4C8D}" type="sibTrans" cxnId="{F67D6A76-2E73-48CB-BA28-5A88AECBFC83}">
      <dgm:prSet/>
      <dgm:spPr/>
      <dgm:t>
        <a:bodyPr/>
        <a:lstStyle/>
        <a:p>
          <a:endParaRPr lang="en-US"/>
        </a:p>
      </dgm:t>
    </dgm:pt>
    <dgm:pt modelId="{7AECD085-1B28-45D3-94AF-44980CF8C854}" type="pres">
      <dgm:prSet presAssocID="{6D474376-2480-4737-A249-D79E16966368}" presName="root" presStyleCnt="0">
        <dgm:presLayoutVars>
          <dgm:dir/>
          <dgm:resizeHandles val="exact"/>
        </dgm:presLayoutVars>
      </dgm:prSet>
      <dgm:spPr/>
    </dgm:pt>
    <dgm:pt modelId="{027ED804-9628-421B-B6AD-92E4F333DEA2}" type="pres">
      <dgm:prSet presAssocID="{F107C633-03E1-41EE-81C9-76B91477A39B}" presName="compNode" presStyleCnt="0"/>
      <dgm:spPr/>
    </dgm:pt>
    <dgm:pt modelId="{8FF6C138-5626-49DD-ACA2-6C5782F6933B}" type="pres">
      <dgm:prSet presAssocID="{F107C633-03E1-41EE-81C9-76B91477A39B}" presName="bgRect" presStyleLbl="bgShp" presStyleIdx="0" presStyleCnt="3"/>
      <dgm:spPr/>
    </dgm:pt>
    <dgm:pt modelId="{679AEB35-4634-4550-9498-45BCA5FECD87}" type="pres">
      <dgm:prSet presAssocID="{F107C633-03E1-41EE-81C9-76B91477A3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tabase"/>
        </a:ext>
      </dgm:extLst>
    </dgm:pt>
    <dgm:pt modelId="{A5C106E7-6C36-4929-9988-CEC222F49D7F}" type="pres">
      <dgm:prSet presAssocID="{F107C633-03E1-41EE-81C9-76B91477A39B}" presName="spaceRect" presStyleCnt="0"/>
      <dgm:spPr/>
    </dgm:pt>
    <dgm:pt modelId="{81B0F24F-25A8-44FF-AA19-E4241551F793}" type="pres">
      <dgm:prSet presAssocID="{F107C633-03E1-41EE-81C9-76B91477A39B}" presName="parTx" presStyleLbl="revTx" presStyleIdx="0" presStyleCnt="3">
        <dgm:presLayoutVars>
          <dgm:chMax val="0"/>
          <dgm:chPref val="0"/>
        </dgm:presLayoutVars>
      </dgm:prSet>
      <dgm:spPr/>
    </dgm:pt>
    <dgm:pt modelId="{7F130183-C76F-4988-9ACC-4C46DCEB613F}" type="pres">
      <dgm:prSet presAssocID="{E19B1BB7-2EB9-4A58-8B90-D98D41F26615}" presName="sibTrans" presStyleCnt="0"/>
      <dgm:spPr/>
    </dgm:pt>
    <dgm:pt modelId="{AA2B861A-AD3F-4277-97B5-5C2ED6ACDC2D}" type="pres">
      <dgm:prSet presAssocID="{5DE6EB82-C811-4851-9CF6-C82D13398611}" presName="compNode" presStyleCnt="0"/>
      <dgm:spPr/>
    </dgm:pt>
    <dgm:pt modelId="{44BFD364-0330-43BE-B2A1-3F965123EA1B}" type="pres">
      <dgm:prSet presAssocID="{5DE6EB82-C811-4851-9CF6-C82D13398611}" presName="bgRect" presStyleLbl="bgShp" presStyleIdx="1" presStyleCnt="3"/>
      <dgm:spPr/>
    </dgm:pt>
    <dgm:pt modelId="{DC47158D-80F0-4221-94C4-B7E8863275D8}" type="pres">
      <dgm:prSet presAssocID="{5DE6EB82-C811-4851-9CF6-C82D1339861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402ECD78-746F-4ED5-83D5-ECEAC36B4B48}" type="pres">
      <dgm:prSet presAssocID="{5DE6EB82-C811-4851-9CF6-C82D13398611}" presName="spaceRect" presStyleCnt="0"/>
      <dgm:spPr/>
    </dgm:pt>
    <dgm:pt modelId="{68E4FEA2-8016-4FDA-B3A6-4B3C7D8CFF2B}" type="pres">
      <dgm:prSet presAssocID="{5DE6EB82-C811-4851-9CF6-C82D13398611}" presName="parTx" presStyleLbl="revTx" presStyleIdx="1" presStyleCnt="3">
        <dgm:presLayoutVars>
          <dgm:chMax val="0"/>
          <dgm:chPref val="0"/>
        </dgm:presLayoutVars>
      </dgm:prSet>
      <dgm:spPr/>
    </dgm:pt>
    <dgm:pt modelId="{D31EF78D-C483-4A3A-8737-9827700D3CE4}" type="pres">
      <dgm:prSet presAssocID="{AF81F296-8BFC-435C-AAF3-7F6E8E426143}" presName="sibTrans" presStyleCnt="0"/>
      <dgm:spPr/>
    </dgm:pt>
    <dgm:pt modelId="{7A9C293F-F015-4089-8AA8-8D4C6A6A4527}" type="pres">
      <dgm:prSet presAssocID="{13F0A56F-1D99-49A3-AAE1-360B2BBE3A0C}" presName="compNode" presStyleCnt="0"/>
      <dgm:spPr/>
    </dgm:pt>
    <dgm:pt modelId="{97806546-F229-466C-AAD9-2257711C0E2C}" type="pres">
      <dgm:prSet presAssocID="{13F0A56F-1D99-49A3-AAE1-360B2BBE3A0C}" presName="bgRect" presStyleLbl="bgShp" presStyleIdx="2" presStyleCnt="3"/>
      <dgm:spPr/>
    </dgm:pt>
    <dgm:pt modelId="{64DA6C59-29E8-48C6-8A19-5EC1F8F49123}" type="pres">
      <dgm:prSet presAssocID="{13F0A56F-1D99-49A3-AAE1-360B2BBE3A0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55F8B652-8B86-4CC5-BBE4-77C246AAE645}" type="pres">
      <dgm:prSet presAssocID="{13F0A56F-1D99-49A3-AAE1-360B2BBE3A0C}" presName="spaceRect" presStyleCnt="0"/>
      <dgm:spPr/>
    </dgm:pt>
    <dgm:pt modelId="{6535D11E-6382-4C64-82BD-310A3AAF1D7E}" type="pres">
      <dgm:prSet presAssocID="{13F0A56F-1D99-49A3-AAE1-360B2BBE3A0C}" presName="parTx" presStyleLbl="revTx" presStyleIdx="2" presStyleCnt="3">
        <dgm:presLayoutVars>
          <dgm:chMax val="0"/>
          <dgm:chPref val="0"/>
        </dgm:presLayoutVars>
      </dgm:prSet>
      <dgm:spPr/>
    </dgm:pt>
  </dgm:ptLst>
  <dgm:cxnLst>
    <dgm:cxn modelId="{9FDF6712-009F-4806-A3C0-25FF12C0DE40}" srcId="{6D474376-2480-4737-A249-D79E16966368}" destId="{F107C633-03E1-41EE-81C9-76B91477A39B}" srcOrd="0" destOrd="0" parTransId="{2958440A-EF25-46B7-A704-4602C735A4FC}" sibTransId="{E19B1BB7-2EB9-4A58-8B90-D98D41F26615}"/>
    <dgm:cxn modelId="{048D3C54-84D4-44C1-9D97-254F2D1F0802}" type="presOf" srcId="{5DE6EB82-C811-4851-9CF6-C82D13398611}" destId="{68E4FEA2-8016-4FDA-B3A6-4B3C7D8CFF2B}" srcOrd="0" destOrd="0" presId="urn:microsoft.com/office/officeart/2018/2/layout/IconVerticalSolidList"/>
    <dgm:cxn modelId="{F67D6A76-2E73-48CB-BA28-5A88AECBFC83}" srcId="{6D474376-2480-4737-A249-D79E16966368}" destId="{13F0A56F-1D99-49A3-AAE1-360B2BBE3A0C}" srcOrd="2" destOrd="0" parTransId="{2A17D41B-6F00-4E8F-8184-A22CAD22767C}" sibTransId="{50376AAF-9E5D-40A5-B0BC-8751F18B4C8D}"/>
    <dgm:cxn modelId="{DC0267B7-8D2D-4F3F-AC87-69C78B303F1F}" type="presOf" srcId="{F107C633-03E1-41EE-81C9-76B91477A39B}" destId="{81B0F24F-25A8-44FF-AA19-E4241551F793}" srcOrd="0" destOrd="0" presId="urn:microsoft.com/office/officeart/2018/2/layout/IconVerticalSolidList"/>
    <dgm:cxn modelId="{D52DCBD6-0404-46FB-9027-D08191614B7C}" srcId="{6D474376-2480-4737-A249-D79E16966368}" destId="{5DE6EB82-C811-4851-9CF6-C82D13398611}" srcOrd="1" destOrd="0" parTransId="{C3436345-6049-4B3A-A483-935C46CB4157}" sibTransId="{AF81F296-8BFC-435C-AAF3-7F6E8E426143}"/>
    <dgm:cxn modelId="{68B7B2F8-B0BA-4B59-A92D-88A0799BDBA3}" type="presOf" srcId="{6D474376-2480-4737-A249-D79E16966368}" destId="{7AECD085-1B28-45D3-94AF-44980CF8C854}" srcOrd="0" destOrd="0" presId="urn:microsoft.com/office/officeart/2018/2/layout/IconVerticalSolidList"/>
    <dgm:cxn modelId="{6DF2B2F9-7C5B-40B3-9DA8-F172F15F3DEE}" type="presOf" srcId="{13F0A56F-1D99-49A3-AAE1-360B2BBE3A0C}" destId="{6535D11E-6382-4C64-82BD-310A3AAF1D7E}" srcOrd="0" destOrd="0" presId="urn:microsoft.com/office/officeart/2018/2/layout/IconVerticalSolidList"/>
    <dgm:cxn modelId="{789A5BEA-A73D-4469-8AE9-EC29B406128F}" type="presParOf" srcId="{7AECD085-1B28-45D3-94AF-44980CF8C854}" destId="{027ED804-9628-421B-B6AD-92E4F333DEA2}" srcOrd="0" destOrd="0" presId="urn:microsoft.com/office/officeart/2018/2/layout/IconVerticalSolidList"/>
    <dgm:cxn modelId="{08B0B150-EE99-4545-923E-02155C3044DC}" type="presParOf" srcId="{027ED804-9628-421B-B6AD-92E4F333DEA2}" destId="{8FF6C138-5626-49DD-ACA2-6C5782F6933B}" srcOrd="0" destOrd="0" presId="urn:microsoft.com/office/officeart/2018/2/layout/IconVerticalSolidList"/>
    <dgm:cxn modelId="{022551C8-DDAD-4BC6-92EE-DEC04D4FDD96}" type="presParOf" srcId="{027ED804-9628-421B-B6AD-92E4F333DEA2}" destId="{679AEB35-4634-4550-9498-45BCA5FECD87}" srcOrd="1" destOrd="0" presId="urn:microsoft.com/office/officeart/2018/2/layout/IconVerticalSolidList"/>
    <dgm:cxn modelId="{90924286-FF0E-4A79-999C-BAD12DB977A6}" type="presParOf" srcId="{027ED804-9628-421B-B6AD-92E4F333DEA2}" destId="{A5C106E7-6C36-4929-9988-CEC222F49D7F}" srcOrd="2" destOrd="0" presId="urn:microsoft.com/office/officeart/2018/2/layout/IconVerticalSolidList"/>
    <dgm:cxn modelId="{5DBACA5D-2975-4A9F-95B4-FA6F5570DD2E}" type="presParOf" srcId="{027ED804-9628-421B-B6AD-92E4F333DEA2}" destId="{81B0F24F-25A8-44FF-AA19-E4241551F793}" srcOrd="3" destOrd="0" presId="urn:microsoft.com/office/officeart/2018/2/layout/IconVerticalSolidList"/>
    <dgm:cxn modelId="{404B0DEB-0144-4D75-A1FC-21DEECBDA212}" type="presParOf" srcId="{7AECD085-1B28-45D3-94AF-44980CF8C854}" destId="{7F130183-C76F-4988-9ACC-4C46DCEB613F}" srcOrd="1" destOrd="0" presId="urn:microsoft.com/office/officeart/2018/2/layout/IconVerticalSolidList"/>
    <dgm:cxn modelId="{D2A28C66-C3A9-41E1-A3DB-8BBAB7B95CEC}" type="presParOf" srcId="{7AECD085-1B28-45D3-94AF-44980CF8C854}" destId="{AA2B861A-AD3F-4277-97B5-5C2ED6ACDC2D}" srcOrd="2" destOrd="0" presId="urn:microsoft.com/office/officeart/2018/2/layout/IconVerticalSolidList"/>
    <dgm:cxn modelId="{38168E95-4691-485C-8E0B-59A4E738B2B1}" type="presParOf" srcId="{AA2B861A-AD3F-4277-97B5-5C2ED6ACDC2D}" destId="{44BFD364-0330-43BE-B2A1-3F965123EA1B}" srcOrd="0" destOrd="0" presId="urn:microsoft.com/office/officeart/2018/2/layout/IconVerticalSolidList"/>
    <dgm:cxn modelId="{37CD0E69-CD0E-445B-A532-5EE8540D369C}" type="presParOf" srcId="{AA2B861A-AD3F-4277-97B5-5C2ED6ACDC2D}" destId="{DC47158D-80F0-4221-94C4-B7E8863275D8}" srcOrd="1" destOrd="0" presId="urn:microsoft.com/office/officeart/2018/2/layout/IconVerticalSolidList"/>
    <dgm:cxn modelId="{2FA792FA-5E5D-4C07-A050-98DEC21E1905}" type="presParOf" srcId="{AA2B861A-AD3F-4277-97B5-5C2ED6ACDC2D}" destId="{402ECD78-746F-4ED5-83D5-ECEAC36B4B48}" srcOrd="2" destOrd="0" presId="urn:microsoft.com/office/officeart/2018/2/layout/IconVerticalSolidList"/>
    <dgm:cxn modelId="{F3DCD94D-4C3A-48A2-ADCD-F52714D300DB}" type="presParOf" srcId="{AA2B861A-AD3F-4277-97B5-5C2ED6ACDC2D}" destId="{68E4FEA2-8016-4FDA-B3A6-4B3C7D8CFF2B}" srcOrd="3" destOrd="0" presId="urn:microsoft.com/office/officeart/2018/2/layout/IconVerticalSolidList"/>
    <dgm:cxn modelId="{AE06E23D-F671-4253-8001-DDAC129A2FDF}" type="presParOf" srcId="{7AECD085-1B28-45D3-94AF-44980CF8C854}" destId="{D31EF78D-C483-4A3A-8737-9827700D3CE4}" srcOrd="3" destOrd="0" presId="urn:microsoft.com/office/officeart/2018/2/layout/IconVerticalSolidList"/>
    <dgm:cxn modelId="{E0E05C1D-C594-48C3-BC87-C3BC2642B713}" type="presParOf" srcId="{7AECD085-1B28-45D3-94AF-44980CF8C854}" destId="{7A9C293F-F015-4089-8AA8-8D4C6A6A4527}" srcOrd="4" destOrd="0" presId="urn:microsoft.com/office/officeart/2018/2/layout/IconVerticalSolidList"/>
    <dgm:cxn modelId="{12E78D33-74BE-4619-AA6F-CE193AE6EBF4}" type="presParOf" srcId="{7A9C293F-F015-4089-8AA8-8D4C6A6A4527}" destId="{97806546-F229-466C-AAD9-2257711C0E2C}" srcOrd="0" destOrd="0" presId="urn:microsoft.com/office/officeart/2018/2/layout/IconVerticalSolidList"/>
    <dgm:cxn modelId="{6E0780AD-A77F-4D34-8E49-38E80E25569F}" type="presParOf" srcId="{7A9C293F-F015-4089-8AA8-8D4C6A6A4527}" destId="{64DA6C59-29E8-48C6-8A19-5EC1F8F49123}" srcOrd="1" destOrd="0" presId="urn:microsoft.com/office/officeart/2018/2/layout/IconVerticalSolidList"/>
    <dgm:cxn modelId="{2CC33479-A60F-46F7-A952-20FADD2B16B5}" type="presParOf" srcId="{7A9C293F-F015-4089-8AA8-8D4C6A6A4527}" destId="{55F8B652-8B86-4CC5-BBE4-77C246AAE645}" srcOrd="2" destOrd="0" presId="urn:microsoft.com/office/officeart/2018/2/layout/IconVerticalSolidList"/>
    <dgm:cxn modelId="{2A222FDF-300A-42D8-B788-EE217A4DAE11}" type="presParOf" srcId="{7A9C293F-F015-4089-8AA8-8D4C6A6A4527}" destId="{6535D11E-6382-4C64-82BD-310A3AAF1D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A481A-67ED-443D-86F6-7C194371E31F}">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815B6A-D997-4396-9120-C650DC6EDD83}">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390CB1-5B35-40CD-BD8D-4F0C9EBE49A4}">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Curry’s PC World is a well-known British retail brand that specialises in the sale of electrical appliances and technology equipment</a:t>
          </a:r>
          <a:endParaRPr lang="en-US" sz="2100" kern="1200"/>
        </a:p>
      </dsp:txBody>
      <dsp:txXfrm>
        <a:off x="1435590" y="531"/>
        <a:ext cx="9080009" cy="1242935"/>
      </dsp:txXfrm>
    </dsp:sp>
    <dsp:sp modelId="{F049A214-4C3E-47EF-98A7-2BE537819CCD}">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C8179-3294-4A23-BCC1-0AC1E176E73A}">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0EBAE5-E419-4B36-A461-AA49A632980D}">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 The firm has both physical storefronts and an online platform selling a wide range of items most of them electric items for home </a:t>
          </a:r>
          <a:endParaRPr lang="en-US" sz="2100" kern="1200"/>
        </a:p>
      </dsp:txBody>
      <dsp:txXfrm>
        <a:off x="1435590" y="1554201"/>
        <a:ext cx="9080009" cy="1242935"/>
      </dsp:txXfrm>
    </dsp:sp>
    <dsp:sp modelId="{F1D5E047-5431-45ED-B5AA-E454084BA9B4}">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4B9468-7DD6-4E15-BF6F-636A12EB24A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5D5E5B-BA5B-4898-9F04-CF453EDDACFB}">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 eBay UK is a well-known online marketplace that links consumers and sellers and allows them to sell or buy an extensive assortment of goods as well as services. </a:t>
          </a:r>
          <a:endParaRPr lang="en-US" sz="2100" kern="120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12D15-FF29-4FA5-9F31-C44BFEEA8327}">
      <dsp:nvSpPr>
        <dsp:cNvPr id="0" name=""/>
        <dsp:cNvSpPr/>
      </dsp:nvSpPr>
      <dsp:spPr>
        <a:xfrm>
          <a:off x="0" y="361048"/>
          <a:ext cx="6743699" cy="134630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tx1"/>
              </a:solidFill>
            </a:rPr>
            <a:t>Employees are educated to assist clients in selecting the proper items and providing information on their features and functions.</a:t>
          </a:r>
          <a:endParaRPr lang="en-US" sz="1900" b="1" kern="1200" dirty="0">
            <a:solidFill>
              <a:schemeClr val="tx1"/>
            </a:solidFill>
          </a:endParaRPr>
        </a:p>
      </dsp:txBody>
      <dsp:txXfrm>
        <a:off x="65721" y="426769"/>
        <a:ext cx="6612257" cy="1214862"/>
      </dsp:txXfrm>
    </dsp:sp>
    <dsp:sp modelId="{6928A125-70C5-49BC-9575-EDBB8ADA77B3}">
      <dsp:nvSpPr>
        <dsp:cNvPr id="0" name=""/>
        <dsp:cNvSpPr/>
      </dsp:nvSpPr>
      <dsp:spPr>
        <a:xfrm>
          <a:off x="0" y="1762072"/>
          <a:ext cx="6743699" cy="134630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tx1"/>
              </a:solidFill>
            </a:rPr>
            <a:t>Curry’s PC World is a division of Dixons Carphone, Europe's largest electrical and telecoms shop.</a:t>
          </a:r>
          <a:endParaRPr lang="en-US" sz="1900" b="1" kern="1200" dirty="0">
            <a:solidFill>
              <a:schemeClr val="tx1"/>
            </a:solidFill>
          </a:endParaRPr>
        </a:p>
      </dsp:txBody>
      <dsp:txXfrm>
        <a:off x="65721" y="1827793"/>
        <a:ext cx="6612257" cy="1214862"/>
      </dsp:txXfrm>
    </dsp:sp>
    <dsp:sp modelId="{66EA9052-968D-4243-AC6E-ED7A117A0BCC}">
      <dsp:nvSpPr>
        <dsp:cNvPr id="0" name=""/>
        <dsp:cNvSpPr/>
      </dsp:nvSpPr>
      <dsp:spPr>
        <a:xfrm>
          <a:off x="0" y="3163097"/>
          <a:ext cx="6743699" cy="134630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tx1"/>
              </a:solidFill>
            </a:rPr>
            <a:t>Overall, the core organisational operations of Curry’s PC World focus around retailing a large choice of electrical appliances and technology items, giving professional advice and support, and providing extra services to enhance the customer experience. </a:t>
          </a:r>
          <a:endParaRPr lang="en-US" sz="1900" b="1" kern="1200" dirty="0">
            <a:solidFill>
              <a:schemeClr val="tx1"/>
            </a:solidFill>
          </a:endParaRPr>
        </a:p>
      </dsp:txBody>
      <dsp:txXfrm>
        <a:off x="65721" y="3228818"/>
        <a:ext cx="6612257" cy="12148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EE9EB7-B933-4ABD-A0E6-DBFF39FDE85E}">
      <dsp:nvSpPr>
        <dsp:cNvPr id="0" name=""/>
        <dsp:cNvSpPr/>
      </dsp:nvSpPr>
      <dsp:spPr>
        <a:xfrm>
          <a:off x="722639" y="120786"/>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38B47-E5F9-451C-8936-84F9DF7FD810}">
      <dsp:nvSpPr>
        <dsp:cNvPr id="0" name=""/>
        <dsp:cNvSpPr/>
      </dsp:nvSpPr>
      <dsp:spPr>
        <a:xfrm>
          <a:off x="916842" y="350470"/>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BC3EE6-92B6-4E65-A42F-BCBDA479A193}">
      <dsp:nvSpPr>
        <dsp:cNvPr id="0" name=""/>
        <dsp:cNvSpPr/>
      </dsp:nvSpPr>
      <dsp:spPr>
        <a:xfrm>
          <a:off x="371639" y="1560786"/>
          <a:ext cx="1800000" cy="3690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b="1" kern="1200" dirty="0">
              <a:solidFill>
                <a:schemeClr val="tx1"/>
              </a:solidFill>
            </a:rPr>
            <a:t>Principal organisational function is to provide a platform for people and companies to advertise and sell their items to a broad and diversified client base. </a:t>
          </a:r>
          <a:endParaRPr lang="en-US" sz="1800" b="1" kern="1200" dirty="0">
            <a:solidFill>
              <a:schemeClr val="tx1"/>
            </a:solidFill>
          </a:endParaRPr>
        </a:p>
      </dsp:txBody>
      <dsp:txXfrm>
        <a:off x="371639" y="1560786"/>
        <a:ext cx="1800000" cy="3690527"/>
      </dsp:txXfrm>
    </dsp:sp>
    <dsp:sp modelId="{223D44CA-62B2-4D71-B67B-428A9E4CF668}">
      <dsp:nvSpPr>
        <dsp:cNvPr id="0" name=""/>
        <dsp:cNvSpPr/>
      </dsp:nvSpPr>
      <dsp:spPr>
        <a:xfrm>
          <a:off x="2837639" y="120786"/>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FF93DC-EB8A-451F-9020-C39033BB10D7}">
      <dsp:nvSpPr>
        <dsp:cNvPr id="0" name=""/>
        <dsp:cNvSpPr/>
      </dsp:nvSpPr>
      <dsp:spPr>
        <a:xfrm>
          <a:off x="3071639" y="35478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6848AC-6423-4A00-AD27-11C21230622F}">
      <dsp:nvSpPr>
        <dsp:cNvPr id="0" name=""/>
        <dsp:cNvSpPr/>
      </dsp:nvSpPr>
      <dsp:spPr>
        <a:xfrm>
          <a:off x="2486639" y="1560786"/>
          <a:ext cx="1800000" cy="3690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b="1" kern="1200" dirty="0"/>
            <a:t>Aside from fixed-price advertisements, sellers can auction their things, allowing consumers to submit bids and compete for the best offer.</a:t>
          </a:r>
          <a:endParaRPr lang="en-US" sz="1800" b="1" kern="1200" dirty="0"/>
        </a:p>
      </dsp:txBody>
      <dsp:txXfrm>
        <a:off x="2486639" y="1560786"/>
        <a:ext cx="1800000" cy="3690527"/>
      </dsp:txXfrm>
    </dsp:sp>
    <dsp:sp modelId="{BF69FFB6-55D4-4D9F-B95B-9E93EE554E93}">
      <dsp:nvSpPr>
        <dsp:cNvPr id="0" name=""/>
        <dsp:cNvSpPr/>
      </dsp:nvSpPr>
      <dsp:spPr>
        <a:xfrm>
          <a:off x="4952640" y="120786"/>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34FCC-4C00-4A34-8B45-AC02F441E47D}">
      <dsp:nvSpPr>
        <dsp:cNvPr id="0" name=""/>
        <dsp:cNvSpPr/>
      </dsp:nvSpPr>
      <dsp:spPr>
        <a:xfrm>
          <a:off x="5186640" y="35478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6138EE-CD27-4215-9029-0CDBEF16F9BC}">
      <dsp:nvSpPr>
        <dsp:cNvPr id="0" name=""/>
        <dsp:cNvSpPr/>
      </dsp:nvSpPr>
      <dsp:spPr>
        <a:xfrm>
          <a:off x="4601640" y="1560786"/>
          <a:ext cx="1800000" cy="3690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b="1" kern="1200" dirty="0"/>
            <a:t>Through messaging and feedback systems, the organisation promotes contact between customers and sellers.</a:t>
          </a:r>
          <a:endParaRPr lang="en-US" sz="1800" b="1" kern="1200" dirty="0"/>
        </a:p>
      </dsp:txBody>
      <dsp:txXfrm>
        <a:off x="4601640" y="1560786"/>
        <a:ext cx="1800000" cy="3690527"/>
      </dsp:txXfrm>
    </dsp:sp>
    <dsp:sp modelId="{67B5FF15-92E0-4180-8D29-3987E0828AF7}">
      <dsp:nvSpPr>
        <dsp:cNvPr id="0" name=""/>
        <dsp:cNvSpPr/>
      </dsp:nvSpPr>
      <dsp:spPr>
        <a:xfrm>
          <a:off x="7067640" y="120786"/>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678BF2-2FCC-4727-903B-9E169BA9EA98}">
      <dsp:nvSpPr>
        <dsp:cNvPr id="0" name=""/>
        <dsp:cNvSpPr/>
      </dsp:nvSpPr>
      <dsp:spPr>
        <a:xfrm>
          <a:off x="7301640" y="354786"/>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28BF73-A482-44D7-9244-E8143B3AFCA3}">
      <dsp:nvSpPr>
        <dsp:cNvPr id="0" name=""/>
        <dsp:cNvSpPr/>
      </dsp:nvSpPr>
      <dsp:spPr>
        <a:xfrm>
          <a:off x="6716640" y="1560786"/>
          <a:ext cx="1800000" cy="3690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b="1" kern="1200" dirty="0"/>
            <a:t>Additionally, eBay UK helps small enterprises as well as entrepreneurs build and grow their online</a:t>
          </a:r>
          <a:endParaRPr lang="en-US" sz="1800" b="1" kern="1200" dirty="0"/>
        </a:p>
      </dsp:txBody>
      <dsp:txXfrm>
        <a:off x="6716640" y="1560786"/>
        <a:ext cx="1800000" cy="3690527"/>
      </dsp:txXfrm>
    </dsp:sp>
    <dsp:sp modelId="{EF23A363-9B8D-4793-8BF3-EA367F5D2CB2}">
      <dsp:nvSpPr>
        <dsp:cNvPr id="0" name=""/>
        <dsp:cNvSpPr/>
      </dsp:nvSpPr>
      <dsp:spPr>
        <a:xfrm>
          <a:off x="9182640" y="120786"/>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67CC13-7F76-458A-8338-966337F7D735}">
      <dsp:nvSpPr>
        <dsp:cNvPr id="0" name=""/>
        <dsp:cNvSpPr/>
      </dsp:nvSpPr>
      <dsp:spPr>
        <a:xfrm>
          <a:off x="9416640" y="354786"/>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C7665B-34C5-471A-BAC5-B083AFF11E1B}">
      <dsp:nvSpPr>
        <dsp:cNvPr id="0" name=""/>
        <dsp:cNvSpPr/>
      </dsp:nvSpPr>
      <dsp:spPr>
        <a:xfrm>
          <a:off x="8831640" y="1560786"/>
          <a:ext cx="1800000" cy="3690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dirty="0"/>
            <a:t>Overall, eBay UK's primary organisational operations focus around offering an online platform for consumers and organisations to purchase and sell a broad variety of items, maintaining a safe and reputable marketplace, and assisting small businesses in establishing an online presence</a:t>
          </a:r>
          <a:endParaRPr lang="en-US" sz="1400" b="1" kern="1200" dirty="0"/>
        </a:p>
      </dsp:txBody>
      <dsp:txXfrm>
        <a:off x="8831640" y="1560786"/>
        <a:ext cx="1800000" cy="36905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FB5C5-9371-4545-85B9-4CBA15606724}">
      <dsp:nvSpPr>
        <dsp:cNvPr id="0" name=""/>
        <dsp:cNvSpPr/>
      </dsp:nvSpPr>
      <dsp:spPr>
        <a:xfrm>
          <a:off x="2144955" y="3740"/>
          <a:ext cx="704794" cy="7047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B2B2CB-5328-4FC9-8A3F-C410DE1E0231}">
      <dsp:nvSpPr>
        <dsp:cNvPr id="0" name=""/>
        <dsp:cNvSpPr/>
      </dsp:nvSpPr>
      <dsp:spPr>
        <a:xfrm>
          <a:off x="1709329" y="888626"/>
          <a:ext cx="1576046" cy="543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u="sng" kern="1200" dirty="0"/>
            <a:t>Weaknesses: </a:t>
          </a:r>
          <a:r>
            <a:rPr lang="en-GB" sz="1600" kern="1200" dirty="0"/>
            <a:t>Quality control: Because eBay UK is an open marketplace, it confronts difficulties in maintaining consistent quality control over the information given by sellers. To ensure accurate and trustworthy information within the knowledge management system, extra methods to check and validate the content may be required. </a:t>
          </a:r>
          <a:endParaRPr lang="en-US" sz="1600" kern="1200" dirty="0"/>
        </a:p>
      </dsp:txBody>
      <dsp:txXfrm>
        <a:off x="1709329" y="888626"/>
        <a:ext cx="1576046" cy="5439940"/>
      </dsp:txXfrm>
    </dsp:sp>
    <dsp:sp modelId="{3939D024-6424-4773-A2D2-2F89474D59F7}">
      <dsp:nvSpPr>
        <dsp:cNvPr id="0" name=""/>
        <dsp:cNvSpPr/>
      </dsp:nvSpPr>
      <dsp:spPr>
        <a:xfrm>
          <a:off x="3990171" y="323663"/>
          <a:ext cx="704794" cy="7047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367AD8-7A3E-4420-B955-227B910182DD}">
      <dsp:nvSpPr>
        <dsp:cNvPr id="0" name=""/>
        <dsp:cNvSpPr/>
      </dsp:nvSpPr>
      <dsp:spPr>
        <a:xfrm>
          <a:off x="3559463" y="1887043"/>
          <a:ext cx="1566210" cy="4160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u="sng" kern="1200" dirty="0"/>
            <a:t>Opportunities</a:t>
          </a:r>
          <a:r>
            <a:rPr lang="en-GB" sz="1300" kern="1200" dirty="0"/>
            <a:t>: eBay UK can investigate using artificial intelligence and machine learning technology to create personalised recommendation systems. These systems can exploit user preferences, purchase history, and browsing behaviour to provide personalised product recommendations and enhance the entire knowledge acquisition experience. </a:t>
          </a:r>
          <a:endParaRPr lang="en-US" sz="1300" kern="1200" dirty="0"/>
        </a:p>
      </dsp:txBody>
      <dsp:txXfrm>
        <a:off x="3559463" y="1887043"/>
        <a:ext cx="1566210" cy="4160247"/>
      </dsp:txXfrm>
    </dsp:sp>
    <dsp:sp modelId="{6CFBB718-1B58-4337-90AF-FEA74ECC9730}">
      <dsp:nvSpPr>
        <dsp:cNvPr id="0" name=""/>
        <dsp:cNvSpPr/>
      </dsp:nvSpPr>
      <dsp:spPr>
        <a:xfrm>
          <a:off x="5830469" y="323663"/>
          <a:ext cx="704794" cy="7047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14EA9C-2985-477F-8CEA-D4B5DAF0D3FB}">
      <dsp:nvSpPr>
        <dsp:cNvPr id="0" name=""/>
        <dsp:cNvSpPr/>
      </dsp:nvSpPr>
      <dsp:spPr>
        <a:xfrm>
          <a:off x="5399761" y="1887043"/>
          <a:ext cx="1566210" cy="4160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u="sng" kern="1200"/>
            <a:t>Threats: </a:t>
          </a:r>
          <a:r>
            <a:rPr lang="en-GB" sz="1300" kern="1200"/>
            <a:t>eBay UK is vulnerable to counterfeit and fraudulent listings, which can undermine the system's dependability and trustworthiness. To counteract this hazard, rigorous controls, initiative-taking monitoring, and user reporting methods must be implemented. </a:t>
          </a:r>
          <a:endParaRPr lang="en-US" sz="1300" kern="1200"/>
        </a:p>
      </dsp:txBody>
      <dsp:txXfrm>
        <a:off x="5399761" y="1887043"/>
        <a:ext cx="1566210" cy="4160247"/>
      </dsp:txXfrm>
    </dsp:sp>
    <dsp:sp modelId="{3247F16A-4D42-4957-877B-52DAA1A62639}">
      <dsp:nvSpPr>
        <dsp:cNvPr id="0" name=""/>
        <dsp:cNvSpPr/>
      </dsp:nvSpPr>
      <dsp:spPr>
        <a:xfrm>
          <a:off x="7670767" y="323663"/>
          <a:ext cx="704794" cy="7047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7D84C5-FB4D-4A53-A851-2F547C022A03}">
      <dsp:nvSpPr>
        <dsp:cNvPr id="0" name=""/>
        <dsp:cNvSpPr/>
      </dsp:nvSpPr>
      <dsp:spPr>
        <a:xfrm>
          <a:off x="7240059" y="1887043"/>
          <a:ext cx="1566210" cy="4160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Market intelligence: eBay is most likely using sophisticated knowledge management practises to collect and analyse market intelligence. This involves tracking consumer trends, analysing competitors, and comprehending the influence of geopolitical events on the corporate environment.</a:t>
          </a:r>
          <a:endParaRPr lang="en-US" sz="1300" kern="1200"/>
        </a:p>
      </dsp:txBody>
      <dsp:txXfrm>
        <a:off x="7240059" y="1887043"/>
        <a:ext cx="1566210" cy="41602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5D4AB8-C5CD-4DCE-AE26-04618439CAB4}">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F21305-4DFC-454E-AE81-0B6DFC53AD50}">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260811-912C-455B-95B8-8E30C0C44BFB}">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100000"/>
            </a:lnSpc>
            <a:spcBef>
              <a:spcPct val="0"/>
            </a:spcBef>
            <a:spcAft>
              <a:spcPct val="35000"/>
            </a:spcAft>
            <a:buNone/>
          </a:pPr>
          <a:r>
            <a:rPr lang="en-GB" sz="1600" kern="1200" dirty="0"/>
            <a:t>Curry’s PC World and eBay should build strong knowledge governance structures and quality assurance systems. This involves defining knowledge management roles and duties, developing standards for information collection and organisation, and performing frequent audits to verify the correctness and usefulness of knowledge assets. </a:t>
          </a:r>
          <a:endParaRPr lang="en-US" sz="1600" kern="1200" dirty="0"/>
        </a:p>
      </dsp:txBody>
      <dsp:txXfrm>
        <a:off x="1507738" y="707092"/>
        <a:ext cx="9007861" cy="1305401"/>
      </dsp:txXfrm>
    </dsp:sp>
    <dsp:sp modelId="{56DD5DB4-2579-41D0-AC53-D4E5282C90F2}">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61339F-205A-4DE1-BC37-6156042516C6}">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13FABF-7B14-45E3-AE2F-FC040F498FFF}">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100000"/>
            </a:lnSpc>
            <a:spcBef>
              <a:spcPct val="0"/>
            </a:spcBef>
            <a:spcAft>
              <a:spcPct val="35000"/>
            </a:spcAft>
            <a:buNone/>
          </a:pPr>
          <a:r>
            <a:rPr lang="en-GB" sz="1600" kern="1200"/>
            <a:t>Curry’s PC World and eBay may enhance their KM systems and contribute to the futureproofing of people and knowledge growth within their respective organisations by tackling these areas. Adopting a culture of continuous learning, exploiting technological breakthroughs, and actively capturing and sharing information </a:t>
          </a:r>
          <a:endParaRPr lang="en-US" sz="1600" kern="1200"/>
        </a:p>
      </dsp:txBody>
      <dsp:txXfrm>
        <a:off x="1507738" y="2338844"/>
        <a:ext cx="9007861" cy="13054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F6C138-5626-49DD-ACA2-6C5782F6933B}">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9AEB35-4634-4550-9498-45BCA5FECD87}">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B0F24F-25A8-44FF-AA19-E4241551F793}">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a:t>Create a Strong Knowledge Repository: Create a centralised and easy-to-use knowledge repository where workers can find essential information, best practises, and standard operating procedures. To give accurate and up-to-date knowledge, ensure that the repository is well-organized, searchable, and constantly updated (Dalkir, 2013).</a:t>
          </a:r>
          <a:endParaRPr lang="en-US" sz="1500" kern="1200"/>
        </a:p>
      </dsp:txBody>
      <dsp:txXfrm>
        <a:off x="1435590" y="531"/>
        <a:ext cx="9080009" cy="1242935"/>
      </dsp:txXfrm>
    </dsp:sp>
    <dsp:sp modelId="{44BFD364-0330-43BE-B2A1-3F965123EA1B}">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47158D-80F0-4221-94C4-B7E8863275D8}">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E4FEA2-8016-4FDA-B3A6-4B3C7D8CFF2B}">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a:t>Gain leadership support and commitment to knowledge management projects through promoting leadership support. Demonstrate the importance and effectiveness of good knowledge management in attaining organisational goals and promote an environment that appreciates and encourages knowledge exchange and innovation.</a:t>
          </a:r>
          <a:endParaRPr lang="en-US" sz="1500" kern="1200"/>
        </a:p>
      </dsp:txBody>
      <dsp:txXfrm>
        <a:off x="1435590" y="1554201"/>
        <a:ext cx="9080009" cy="1242935"/>
      </dsp:txXfrm>
    </dsp:sp>
    <dsp:sp modelId="{97806546-F229-466C-AAD9-2257711C0E2C}">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DA6C59-29E8-48C6-8A19-5EC1F8F49123}">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35D11E-6382-4C64-82BD-310A3AAF1D7E}">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GB" sz="1500" kern="1200"/>
            <a:t>. Facilitate Expert Identification and Knowledge Sharing: Create procedures to identify subject matter experts inside the organisation and routes for them to share their knowledge. Implement platforms for workers to demonstrate their talents, experiences, and expertise, making it easier for others to find and connect with specialists when required.</a:t>
          </a:r>
          <a:endParaRPr lang="en-US" sz="1500" kern="120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FE177-27C0-5090-E974-B674245C47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66EB52-DF4D-0950-973A-D75B922EAF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99CD91-9829-449D-5141-E3C5D5B8351F}"/>
              </a:ext>
            </a:extLst>
          </p:cNvPr>
          <p:cNvSpPr>
            <a:spLocks noGrp="1"/>
          </p:cNvSpPr>
          <p:nvPr>
            <p:ph type="dt" sz="half" idx="10"/>
          </p:nvPr>
        </p:nvSpPr>
        <p:spPr/>
        <p:txBody>
          <a:bodyPr/>
          <a:lstStyle/>
          <a:p>
            <a:fld id="{D208048B-57AF-4F53-BC84-8E0A1033FBEC}" type="datetimeFigureOut">
              <a:rPr lang="en-US" smtClean="0"/>
              <a:t>7/22/2023</a:t>
            </a:fld>
            <a:endParaRPr lang="en-US"/>
          </a:p>
        </p:txBody>
      </p:sp>
      <p:sp>
        <p:nvSpPr>
          <p:cNvPr id="5" name="Footer Placeholder 4">
            <a:extLst>
              <a:ext uri="{FF2B5EF4-FFF2-40B4-BE49-F238E27FC236}">
                <a16:creationId xmlns:a16="http://schemas.microsoft.com/office/drawing/2014/main" id="{0110CD27-2CBD-1AF6-82EB-5C33AE15B0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8A5C3B-AF83-1C87-28D8-DCA48BA16C5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487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49FCE-3513-5C0E-CE78-3DE1A5463C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3DA3F4-29CB-E150-6444-57E326CC15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7DC7DF-A9C3-3E47-5235-CAD5253834B9}"/>
              </a:ext>
            </a:extLst>
          </p:cNvPr>
          <p:cNvSpPr>
            <a:spLocks noGrp="1"/>
          </p:cNvSpPr>
          <p:nvPr>
            <p:ph type="dt" sz="half" idx="10"/>
          </p:nvPr>
        </p:nvSpPr>
        <p:spPr/>
        <p:txBody>
          <a:bodyPr/>
          <a:lstStyle/>
          <a:p>
            <a:fld id="{D208048B-57AF-4F53-BC84-8E0A1033FBEC}" type="datetimeFigureOut">
              <a:rPr lang="en-US" smtClean="0"/>
              <a:t>7/22/2023</a:t>
            </a:fld>
            <a:endParaRPr lang="en-US"/>
          </a:p>
        </p:txBody>
      </p:sp>
      <p:sp>
        <p:nvSpPr>
          <p:cNvPr id="5" name="Footer Placeholder 4">
            <a:extLst>
              <a:ext uri="{FF2B5EF4-FFF2-40B4-BE49-F238E27FC236}">
                <a16:creationId xmlns:a16="http://schemas.microsoft.com/office/drawing/2014/main" id="{3DC7BB50-36E5-111F-5201-BA3DF2EC6C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4099CF-C584-0649-8658-3493E403231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77988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293FE-4C88-6A63-8F45-0B372D7F74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E7F93E-6DE2-3EE4-42B7-1A83DBD59D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38C3A3-BCA3-5120-D0A9-438A7B71610C}"/>
              </a:ext>
            </a:extLst>
          </p:cNvPr>
          <p:cNvSpPr>
            <a:spLocks noGrp="1"/>
          </p:cNvSpPr>
          <p:nvPr>
            <p:ph type="dt" sz="half" idx="10"/>
          </p:nvPr>
        </p:nvSpPr>
        <p:spPr/>
        <p:txBody>
          <a:bodyPr/>
          <a:lstStyle/>
          <a:p>
            <a:fld id="{D208048B-57AF-4F53-BC84-8E0A1033FBEC}" type="datetimeFigureOut">
              <a:rPr lang="en-US" smtClean="0"/>
              <a:t>7/22/2023</a:t>
            </a:fld>
            <a:endParaRPr lang="en-US"/>
          </a:p>
        </p:txBody>
      </p:sp>
      <p:sp>
        <p:nvSpPr>
          <p:cNvPr id="5" name="Footer Placeholder 4">
            <a:extLst>
              <a:ext uri="{FF2B5EF4-FFF2-40B4-BE49-F238E27FC236}">
                <a16:creationId xmlns:a16="http://schemas.microsoft.com/office/drawing/2014/main" id="{7FEF36D9-4521-447B-5D49-70E2B3109D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71CADA-7A4F-AFD8-A626-5E9CAC44491E}"/>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596600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D1658-493F-69F4-9AB5-C829F33031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58F110-9A92-9DED-07BA-D7A2FDC71B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614378-E8D9-AD5E-46B6-A6408AFD72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55DB32-7940-3B69-E65C-01C4C42C926D}"/>
              </a:ext>
            </a:extLst>
          </p:cNvPr>
          <p:cNvSpPr>
            <a:spLocks noGrp="1"/>
          </p:cNvSpPr>
          <p:nvPr>
            <p:ph type="dt" sz="half" idx="10"/>
          </p:nvPr>
        </p:nvSpPr>
        <p:spPr/>
        <p:txBody>
          <a:bodyPr/>
          <a:lstStyle/>
          <a:p>
            <a:fld id="{D208048B-57AF-4F53-BC84-8E0A1033FBEC}" type="datetimeFigureOut">
              <a:rPr lang="en-US" smtClean="0"/>
              <a:t>7/22/2023</a:t>
            </a:fld>
            <a:endParaRPr lang="en-US"/>
          </a:p>
        </p:txBody>
      </p:sp>
      <p:sp>
        <p:nvSpPr>
          <p:cNvPr id="6" name="Footer Placeholder 5">
            <a:extLst>
              <a:ext uri="{FF2B5EF4-FFF2-40B4-BE49-F238E27FC236}">
                <a16:creationId xmlns:a16="http://schemas.microsoft.com/office/drawing/2014/main" id="{A643B30F-4C82-87EC-44FA-81954596E7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D9F2DC-ECD6-0B0B-461D-CA0EE2FAC1A5}"/>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820666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27581-B1D6-12CB-408B-70B25EF50F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A7EF4F-0C08-F1C1-7904-30A279D3B8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A64AD4-328B-7AC0-AC71-83B7E4B2CF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6A6222-C7A5-2BC5-AF65-3900BED13B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4B0532-2D7B-BC40-2EA0-7F00572492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AAB5884-BF9B-6C7D-36CA-661DAD373273}"/>
              </a:ext>
            </a:extLst>
          </p:cNvPr>
          <p:cNvSpPr>
            <a:spLocks noGrp="1"/>
          </p:cNvSpPr>
          <p:nvPr>
            <p:ph type="dt" sz="half" idx="10"/>
          </p:nvPr>
        </p:nvSpPr>
        <p:spPr/>
        <p:txBody>
          <a:bodyPr/>
          <a:lstStyle/>
          <a:p>
            <a:fld id="{D208048B-57AF-4F53-BC84-8E0A1033FBEC}" type="datetimeFigureOut">
              <a:rPr lang="en-US" smtClean="0"/>
              <a:t>7/22/2023</a:t>
            </a:fld>
            <a:endParaRPr lang="en-US"/>
          </a:p>
        </p:txBody>
      </p:sp>
      <p:sp>
        <p:nvSpPr>
          <p:cNvPr id="8" name="Footer Placeholder 7">
            <a:extLst>
              <a:ext uri="{FF2B5EF4-FFF2-40B4-BE49-F238E27FC236}">
                <a16:creationId xmlns:a16="http://schemas.microsoft.com/office/drawing/2014/main" id="{6DD9B653-D644-D821-573D-89E9F154F7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F17C1F-E9DB-AA03-BCF6-CD4F3580887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39219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6381A-0107-49E6-0DB9-32A8AF57A2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24CC76-FA54-8283-F050-0957B4EEB581}"/>
              </a:ext>
            </a:extLst>
          </p:cNvPr>
          <p:cNvSpPr>
            <a:spLocks noGrp="1"/>
          </p:cNvSpPr>
          <p:nvPr>
            <p:ph type="dt" sz="half" idx="10"/>
          </p:nvPr>
        </p:nvSpPr>
        <p:spPr/>
        <p:txBody>
          <a:bodyPr/>
          <a:lstStyle/>
          <a:p>
            <a:fld id="{D208048B-57AF-4F53-BC84-8E0A1033FBEC}" type="datetimeFigureOut">
              <a:rPr lang="en-US" smtClean="0"/>
              <a:t>7/22/2023</a:t>
            </a:fld>
            <a:endParaRPr lang="en-US"/>
          </a:p>
        </p:txBody>
      </p:sp>
      <p:sp>
        <p:nvSpPr>
          <p:cNvPr id="4" name="Footer Placeholder 3">
            <a:extLst>
              <a:ext uri="{FF2B5EF4-FFF2-40B4-BE49-F238E27FC236}">
                <a16:creationId xmlns:a16="http://schemas.microsoft.com/office/drawing/2014/main" id="{260ABBB8-5554-F4F0-266D-9AD2780739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461491-5E11-B842-74B8-DF2BD51F05CD}"/>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707581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CDBC90-E941-5992-82B0-EBEFE48A291E}"/>
              </a:ext>
            </a:extLst>
          </p:cNvPr>
          <p:cNvSpPr>
            <a:spLocks noGrp="1"/>
          </p:cNvSpPr>
          <p:nvPr>
            <p:ph type="dt" sz="half" idx="10"/>
          </p:nvPr>
        </p:nvSpPr>
        <p:spPr/>
        <p:txBody>
          <a:bodyPr/>
          <a:lstStyle/>
          <a:p>
            <a:fld id="{D208048B-57AF-4F53-BC84-8E0A1033FBEC}" type="datetimeFigureOut">
              <a:rPr lang="en-US" smtClean="0"/>
              <a:t>7/22/2023</a:t>
            </a:fld>
            <a:endParaRPr lang="en-US"/>
          </a:p>
        </p:txBody>
      </p:sp>
      <p:sp>
        <p:nvSpPr>
          <p:cNvPr id="3" name="Footer Placeholder 2">
            <a:extLst>
              <a:ext uri="{FF2B5EF4-FFF2-40B4-BE49-F238E27FC236}">
                <a16:creationId xmlns:a16="http://schemas.microsoft.com/office/drawing/2014/main" id="{66A862B8-03E5-7D6C-0680-BEFA3F32FDD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2817AB7-E9ED-9DC2-7AE3-24459F0DE04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086257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00834-7E80-5236-F437-B19E6428E5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0C7C14-5780-97E6-7828-1E21EF4A03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5F1A8F0-DF33-F603-0DB7-0B3ED8C521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38DED0-B8B8-B5BE-82D6-808FC7D753A9}"/>
              </a:ext>
            </a:extLst>
          </p:cNvPr>
          <p:cNvSpPr>
            <a:spLocks noGrp="1"/>
          </p:cNvSpPr>
          <p:nvPr>
            <p:ph type="dt" sz="half" idx="10"/>
          </p:nvPr>
        </p:nvSpPr>
        <p:spPr/>
        <p:txBody>
          <a:bodyPr/>
          <a:lstStyle/>
          <a:p>
            <a:fld id="{D208048B-57AF-4F53-BC84-8E0A1033FBEC}" type="datetimeFigureOut">
              <a:rPr lang="en-US" smtClean="0"/>
              <a:t>7/22/2023</a:t>
            </a:fld>
            <a:endParaRPr lang="en-US"/>
          </a:p>
        </p:txBody>
      </p:sp>
      <p:sp>
        <p:nvSpPr>
          <p:cNvPr id="6" name="Footer Placeholder 5">
            <a:extLst>
              <a:ext uri="{FF2B5EF4-FFF2-40B4-BE49-F238E27FC236}">
                <a16:creationId xmlns:a16="http://schemas.microsoft.com/office/drawing/2014/main" id="{EEC41A25-42F3-CBCE-BAA5-CDCE0BED22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6750ED-2186-61C1-EA59-8D970642A2D1}"/>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3345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10E7C-B1FB-3E98-DB64-3622D3740F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24D465-889E-6E61-80FF-45CBF624C5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3EBD13-10B9-C508-6E17-73AB6DB383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3BEE9A-BDED-29A0-A7E8-CF0B6DB8BD19}"/>
              </a:ext>
            </a:extLst>
          </p:cNvPr>
          <p:cNvSpPr>
            <a:spLocks noGrp="1"/>
          </p:cNvSpPr>
          <p:nvPr>
            <p:ph type="dt" sz="half" idx="10"/>
          </p:nvPr>
        </p:nvSpPr>
        <p:spPr/>
        <p:txBody>
          <a:bodyPr/>
          <a:lstStyle/>
          <a:p>
            <a:fld id="{D208048B-57AF-4F53-BC84-8E0A1033FBEC}" type="datetimeFigureOut">
              <a:rPr lang="en-US" smtClean="0"/>
              <a:t>7/22/2023</a:t>
            </a:fld>
            <a:endParaRPr lang="en-US"/>
          </a:p>
        </p:txBody>
      </p:sp>
      <p:sp>
        <p:nvSpPr>
          <p:cNvPr id="6" name="Footer Placeholder 5">
            <a:extLst>
              <a:ext uri="{FF2B5EF4-FFF2-40B4-BE49-F238E27FC236}">
                <a16:creationId xmlns:a16="http://schemas.microsoft.com/office/drawing/2014/main" id="{E7860847-A2EE-A41A-D69E-848D5CCE69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E9B884-FF32-D708-F82F-186F86F843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18351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532CE-57BB-AD18-6A2A-E36F14906B2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051B93-B0C5-90E6-649E-8902BA8529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78D65E-82EA-1F12-0F61-7C48C796AC9C}"/>
              </a:ext>
            </a:extLst>
          </p:cNvPr>
          <p:cNvSpPr>
            <a:spLocks noGrp="1"/>
          </p:cNvSpPr>
          <p:nvPr>
            <p:ph type="dt" sz="half" idx="10"/>
          </p:nvPr>
        </p:nvSpPr>
        <p:spPr/>
        <p:txBody>
          <a:bodyPr/>
          <a:lstStyle/>
          <a:p>
            <a:fld id="{D208048B-57AF-4F53-BC84-8E0A1033FBEC}" type="datetimeFigureOut">
              <a:rPr lang="en-US" smtClean="0"/>
              <a:t>7/22/2023</a:t>
            </a:fld>
            <a:endParaRPr lang="en-US"/>
          </a:p>
        </p:txBody>
      </p:sp>
      <p:sp>
        <p:nvSpPr>
          <p:cNvPr id="5" name="Footer Placeholder 4">
            <a:extLst>
              <a:ext uri="{FF2B5EF4-FFF2-40B4-BE49-F238E27FC236}">
                <a16:creationId xmlns:a16="http://schemas.microsoft.com/office/drawing/2014/main" id="{BD7CBC77-A469-3A02-0492-08F4804D56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D074B4-C3D6-03D4-4FAA-89759A002181}"/>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057339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01CD6E-9D49-389E-129B-75844009B0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4A8B05-7A04-291D-ACAA-6DA487AC6D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1BDE3B-750D-1513-4549-6727472FBA11}"/>
              </a:ext>
            </a:extLst>
          </p:cNvPr>
          <p:cNvSpPr>
            <a:spLocks noGrp="1"/>
          </p:cNvSpPr>
          <p:nvPr>
            <p:ph type="dt" sz="half" idx="10"/>
          </p:nvPr>
        </p:nvSpPr>
        <p:spPr/>
        <p:txBody>
          <a:bodyPr/>
          <a:lstStyle/>
          <a:p>
            <a:fld id="{D208048B-57AF-4F53-BC84-8E0A1033FBEC}" type="datetimeFigureOut">
              <a:rPr lang="en-US" smtClean="0"/>
              <a:t>7/22/2023</a:t>
            </a:fld>
            <a:endParaRPr lang="en-US"/>
          </a:p>
        </p:txBody>
      </p:sp>
      <p:sp>
        <p:nvSpPr>
          <p:cNvPr id="5" name="Footer Placeholder 4">
            <a:extLst>
              <a:ext uri="{FF2B5EF4-FFF2-40B4-BE49-F238E27FC236}">
                <a16:creationId xmlns:a16="http://schemas.microsoft.com/office/drawing/2014/main" id="{C1CA59AA-AE81-7DBB-68D3-D866A65632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BE6075-6E9D-AA58-3787-95F54E417C65}"/>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084088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AF2C65-7EE9-10A2-4541-77C707357E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D10077-4CB1-D034-0484-8D549B215C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B05F13-74F9-385D-1D75-AF367CE85D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08048B-57AF-4F53-BC84-8E0A1033FBEC}" type="datetimeFigureOut">
              <a:rPr lang="en-US" smtClean="0"/>
              <a:pPr/>
              <a:t>7/22/2023</a:t>
            </a:fld>
            <a:endParaRPr lang="en-US" dirty="0"/>
          </a:p>
        </p:txBody>
      </p:sp>
      <p:sp>
        <p:nvSpPr>
          <p:cNvPr id="5" name="Footer Placeholder 4">
            <a:extLst>
              <a:ext uri="{FF2B5EF4-FFF2-40B4-BE49-F238E27FC236}">
                <a16:creationId xmlns:a16="http://schemas.microsoft.com/office/drawing/2014/main" id="{10E0A19D-6774-3BCB-D10A-00B6A0FFA6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96B24824-611B-ADE5-9952-577F9F2C88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51367970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shaking-hands-men-cooperation-team-1018096/" TargetMode="External"/><Relationship Id="rId2" Type="http://schemas.openxmlformats.org/officeDocument/2006/relationships/image" Target="../media/image3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burst of blue and pink">
            <a:extLst>
              <a:ext uri="{FF2B5EF4-FFF2-40B4-BE49-F238E27FC236}">
                <a16:creationId xmlns:a16="http://schemas.microsoft.com/office/drawing/2014/main" id="{1996E40D-3EE6-E1DB-2021-8ED7E92A5F8A}"/>
              </a:ext>
            </a:extLst>
          </p:cNvPr>
          <p:cNvPicPr>
            <a:picLocks noChangeAspect="1"/>
          </p:cNvPicPr>
          <p:nvPr/>
        </p:nvPicPr>
        <p:blipFill rotWithShape="1">
          <a:blip r:embed="rId2"/>
          <a:srcRect l="6831" t="6484" r="26678"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013162-CB99-F2F2-4523-FDB6B2E85873}"/>
              </a:ext>
            </a:extLst>
          </p:cNvPr>
          <p:cNvSpPr>
            <a:spLocks noGrp="1"/>
          </p:cNvSpPr>
          <p:nvPr>
            <p:ph type="ctrTitle"/>
          </p:nvPr>
        </p:nvSpPr>
        <p:spPr>
          <a:xfrm>
            <a:off x="477981" y="1122363"/>
            <a:ext cx="4023360" cy="3204134"/>
          </a:xfrm>
        </p:spPr>
        <p:txBody>
          <a:bodyPr anchor="b">
            <a:normAutofit/>
          </a:bodyPr>
          <a:lstStyle/>
          <a:p>
            <a:pPr algn="l"/>
            <a:r>
              <a:rPr lang="en-GB" sz="3400" b="1" dirty="0">
                <a:solidFill>
                  <a:schemeClr val="bg1"/>
                </a:solidFill>
                <a:latin typeface="Arial Black" panose="020B0A04020102020204" pitchFamily="34" charset="0"/>
              </a:rPr>
              <a:t>Knowledge and Information Management Report in Selected Organizations</a:t>
            </a:r>
          </a:p>
        </p:txBody>
      </p:sp>
      <p:sp>
        <p:nvSpPr>
          <p:cNvPr id="6"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408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3150-1462-8066-D851-89BA93D07978}"/>
              </a:ext>
            </a:extLst>
          </p:cNvPr>
          <p:cNvSpPr>
            <a:spLocks noGrp="1"/>
          </p:cNvSpPr>
          <p:nvPr>
            <p:ph type="title"/>
          </p:nvPr>
        </p:nvSpPr>
        <p:spPr/>
        <p:txBody>
          <a:bodyPr/>
          <a:lstStyle/>
          <a:p>
            <a:r>
              <a:rPr lang="en-GB"/>
              <a:t>Introduction </a:t>
            </a:r>
            <a:endParaRPr lang="en-GB" dirty="0"/>
          </a:p>
        </p:txBody>
      </p:sp>
      <p:graphicFrame>
        <p:nvGraphicFramePr>
          <p:cNvPr id="5" name="Content Placeholder 2">
            <a:extLst>
              <a:ext uri="{FF2B5EF4-FFF2-40B4-BE49-F238E27FC236}">
                <a16:creationId xmlns:a16="http://schemas.microsoft.com/office/drawing/2014/main" id="{DD573DB5-98C7-B0BE-74AA-0746062938FD}"/>
              </a:ext>
            </a:extLst>
          </p:cNvPr>
          <p:cNvGraphicFramePr>
            <a:graphicFrameLocks noGrp="1"/>
          </p:cNvGraphicFramePr>
          <p:nvPr>
            <p:ph idx="1"/>
          </p:nvPr>
        </p:nvGraphicFramePr>
        <p:xfrm>
          <a:off x="1305560" y="181546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0140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TextBox 5">
            <a:extLst>
              <a:ext uri="{FF2B5EF4-FFF2-40B4-BE49-F238E27FC236}">
                <a16:creationId xmlns:a16="http://schemas.microsoft.com/office/drawing/2014/main" id="{CFCAC805-D4C8-0C45-A480-F1924C58C65C}"/>
              </a:ext>
            </a:extLst>
          </p:cNvPr>
          <p:cNvSpPr txBox="1"/>
          <p:nvPr/>
        </p:nvSpPr>
        <p:spPr>
          <a:xfrm>
            <a:off x="838200" y="365125"/>
            <a:ext cx="5858147" cy="1325563"/>
          </a:xfrm>
          <a:prstGeom prst="rect">
            <a:avLst/>
          </a:prstGeom>
        </p:spPr>
        <p:txBody>
          <a:bodyPr vert="horz" lIns="91440" tIns="45720" rIns="91440" bIns="45720" rtlCol="0" anchor="ctr">
            <a:normAutofit fontScale="92500" lnSpcReduction="20000"/>
          </a:bodyPr>
          <a:lstStyle/>
          <a:p>
            <a:pPr>
              <a:lnSpc>
                <a:spcPct val="90000"/>
              </a:lnSpc>
              <a:spcBef>
                <a:spcPct val="0"/>
              </a:spcBef>
              <a:spcAft>
                <a:spcPts val="600"/>
              </a:spcAft>
            </a:pPr>
            <a:r>
              <a:rPr lang="en-US" sz="2800" b="1" kern="1200" dirty="0">
                <a:effectLst/>
                <a:latin typeface="Arial Black" panose="020B0A04020102020204" pitchFamily="34" charset="0"/>
                <a:ea typeface="+mj-ea"/>
                <a:cs typeface="+mj-cs"/>
              </a:rPr>
              <a:t>Curry’s PC World is dedicated to providing customers with a pleasant and dependable buying experience.</a:t>
            </a:r>
            <a:endParaRPr lang="en-US" sz="2800" b="1" kern="1200" dirty="0">
              <a:latin typeface="Arial Black" panose="020B0A04020102020204" pitchFamily="34" charset="0"/>
              <a:ea typeface="+mj-ea"/>
              <a:cs typeface="+mj-cs"/>
            </a:endParaRPr>
          </a:p>
        </p:txBody>
      </p:sp>
      <p:sp>
        <p:nvSpPr>
          <p:cNvPr id="17" name="Freeform: Shape 1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Oval 1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ogo with a circle and text&#10;&#10;Description automatically generated">
            <a:extLst>
              <a:ext uri="{FF2B5EF4-FFF2-40B4-BE49-F238E27FC236}">
                <a16:creationId xmlns:a16="http://schemas.microsoft.com/office/drawing/2014/main" id="{3C5482C0-D6C6-BD03-FF89-79A078BF658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87184" y="2346074"/>
            <a:ext cx="3781051" cy="152187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1" name="Freeform: Shape 2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3" name="Straight Connector 2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10" name="TextBox 6">
            <a:extLst>
              <a:ext uri="{FF2B5EF4-FFF2-40B4-BE49-F238E27FC236}">
                <a16:creationId xmlns:a16="http://schemas.microsoft.com/office/drawing/2014/main" id="{688C88D3-D926-BB76-73D7-B27FA3718D89}"/>
              </a:ext>
            </a:extLst>
          </p:cNvPr>
          <p:cNvGraphicFramePr/>
          <p:nvPr>
            <p:extLst>
              <p:ext uri="{D42A27DB-BD31-4B8C-83A1-F6EECF244321}">
                <p14:modId xmlns:p14="http://schemas.microsoft.com/office/powerpoint/2010/main" val="4178518355"/>
              </p:ext>
            </p:extLst>
          </p:nvPr>
        </p:nvGraphicFramePr>
        <p:xfrm>
          <a:off x="838200" y="1825625"/>
          <a:ext cx="6743699" cy="4870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4110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olorful logo on a black background&#10;&#10;Description automatically generated">
            <a:extLst>
              <a:ext uri="{FF2B5EF4-FFF2-40B4-BE49-F238E27FC236}">
                <a16:creationId xmlns:a16="http://schemas.microsoft.com/office/drawing/2014/main" id="{D8EB62AA-3AAE-4661-6788-18CAF6A9AF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5984" y="0"/>
            <a:ext cx="7735712" cy="1486535"/>
          </a:xfrm>
        </p:spPr>
      </p:pic>
      <p:graphicFrame>
        <p:nvGraphicFramePr>
          <p:cNvPr id="8" name="TextBox 5">
            <a:extLst>
              <a:ext uri="{FF2B5EF4-FFF2-40B4-BE49-F238E27FC236}">
                <a16:creationId xmlns:a16="http://schemas.microsoft.com/office/drawing/2014/main" id="{8CD996CD-B097-7D84-DD00-D0F64EE586A5}"/>
              </a:ext>
            </a:extLst>
          </p:cNvPr>
          <p:cNvGraphicFramePr/>
          <p:nvPr>
            <p:extLst>
              <p:ext uri="{D42A27DB-BD31-4B8C-83A1-F6EECF244321}">
                <p14:modId xmlns:p14="http://schemas.microsoft.com/office/powerpoint/2010/main" val="2788320722"/>
              </p:ext>
            </p:extLst>
          </p:nvPr>
        </p:nvGraphicFramePr>
        <p:xfrm>
          <a:off x="548640" y="1276350"/>
          <a:ext cx="11003280" cy="5372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3701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B79A3C-7385-A248-64F7-F18779048ABC}"/>
              </a:ext>
            </a:extLst>
          </p:cNvPr>
          <p:cNvSpPr>
            <a:spLocks noGrp="1"/>
          </p:cNvSpPr>
          <p:nvPr>
            <p:ph type="title"/>
          </p:nvPr>
        </p:nvSpPr>
        <p:spPr>
          <a:xfrm>
            <a:off x="5894962" y="479493"/>
            <a:ext cx="5458838" cy="1325563"/>
          </a:xfrm>
        </p:spPr>
        <p:txBody>
          <a:bodyPr>
            <a:normAutofit/>
          </a:bodyPr>
          <a:lstStyle/>
          <a:p>
            <a:r>
              <a:rPr lang="en-GB" sz="1400" b="1" kern="0">
                <a:effectLst/>
                <a:latin typeface="Arial Black" panose="020B0A04020102020204" pitchFamily="34" charset="0"/>
                <a:ea typeface="Times New Roman" panose="02020603050405020304" pitchFamily="18" charset="0"/>
                <a:cs typeface="Times New Roman" panose="02020603050405020304" pitchFamily="18" charset="0"/>
              </a:rPr>
              <a:t>Analysis based on their Strengths/Weaknesses/Opportunities/Threats in relation to their Knowledge</a:t>
            </a:r>
            <a:r>
              <a:rPr lang="en-GB" sz="1400" b="1" kern="0" spc="385">
                <a:effectLst/>
                <a:latin typeface="Arial Black" panose="020B0A04020102020204" pitchFamily="34" charset="0"/>
                <a:ea typeface="Times New Roman" panose="02020603050405020304" pitchFamily="18" charset="0"/>
                <a:cs typeface="Times New Roman" panose="02020603050405020304" pitchFamily="18" charset="0"/>
              </a:rPr>
              <a:t> </a:t>
            </a:r>
            <a:r>
              <a:rPr lang="en-GB" sz="1400" b="1" kern="0">
                <a:effectLst/>
                <a:latin typeface="Arial Black" panose="020B0A04020102020204" pitchFamily="34" charset="0"/>
                <a:ea typeface="Times New Roman" panose="02020603050405020304" pitchFamily="18" charset="0"/>
                <a:cs typeface="Times New Roman" panose="02020603050405020304" pitchFamily="18" charset="0"/>
              </a:rPr>
              <a:t>Management</a:t>
            </a:r>
            <a:r>
              <a:rPr lang="en-GB" sz="1400" b="1" kern="0" spc="390">
                <a:effectLst/>
                <a:latin typeface="Arial Black" panose="020B0A04020102020204" pitchFamily="34" charset="0"/>
                <a:ea typeface="Times New Roman" panose="02020603050405020304" pitchFamily="18" charset="0"/>
                <a:cs typeface="Times New Roman" panose="02020603050405020304" pitchFamily="18" charset="0"/>
              </a:rPr>
              <a:t> </a:t>
            </a:r>
            <a:r>
              <a:rPr lang="en-GB" sz="1400" b="1" kern="0">
                <a:effectLst/>
                <a:latin typeface="Arial Black" panose="020B0A04020102020204" pitchFamily="34" charset="0"/>
                <a:ea typeface="Times New Roman" panose="02020603050405020304" pitchFamily="18" charset="0"/>
                <a:cs typeface="Times New Roman" panose="02020603050405020304" pitchFamily="18" charset="0"/>
              </a:rPr>
              <a:t>System</a:t>
            </a:r>
            <a:br>
              <a:rPr lang="en-GB" sz="1400" b="1" kern="0">
                <a:effectLst/>
                <a:latin typeface="Calibri Light" panose="020F0302020204030204" pitchFamily="34" charset="0"/>
                <a:ea typeface="Times New Roman" panose="02020603050405020304" pitchFamily="18" charset="0"/>
                <a:cs typeface="Times New Roman" panose="02020603050405020304" pitchFamily="18" charset="0"/>
              </a:rPr>
            </a:br>
            <a:endParaRPr lang="en-GB" sz="140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Laptop Secure">
            <a:extLst>
              <a:ext uri="{FF2B5EF4-FFF2-40B4-BE49-F238E27FC236}">
                <a16:creationId xmlns:a16="http://schemas.microsoft.com/office/drawing/2014/main" id="{3CFAB2E4-D1BD-775C-DE0E-7B85DCB69A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E7F4DE8-2FA7-39A0-F27E-E52B0AB1E326}"/>
              </a:ext>
            </a:extLst>
          </p:cNvPr>
          <p:cNvSpPr>
            <a:spLocks noGrp="1"/>
          </p:cNvSpPr>
          <p:nvPr>
            <p:ph idx="1"/>
          </p:nvPr>
        </p:nvSpPr>
        <p:spPr>
          <a:xfrm>
            <a:off x="5894962" y="1984443"/>
            <a:ext cx="5458838" cy="4192520"/>
          </a:xfrm>
        </p:spPr>
        <p:txBody>
          <a:bodyPr>
            <a:normAutofit/>
          </a:bodyPr>
          <a:lstStyle/>
          <a:p>
            <a:r>
              <a:rPr lang="en-GB" dirty="0">
                <a:effectLst/>
                <a:latin typeface="Times New Roman" panose="02020603050405020304" pitchFamily="18" charset="0"/>
                <a:ea typeface="Calibri" panose="020F0502020204030204" pitchFamily="34" charset="0"/>
                <a:cs typeface="Times New Roman" panose="02020603050405020304" pitchFamily="18" charset="0"/>
              </a:rPr>
              <a:t>Using SWOT Analysis, I provide an analysis based on their Strengths, Weaknesses, Opportunities, Threats in relation to their Knowledge Management System for both companies.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0340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5" descr="Light bulb on yellow background with sketched light beams and cord">
            <a:extLst>
              <a:ext uri="{FF2B5EF4-FFF2-40B4-BE49-F238E27FC236}">
                <a16:creationId xmlns:a16="http://schemas.microsoft.com/office/drawing/2014/main" id="{112C85CC-3679-04BC-CED4-408EDC154933}"/>
              </a:ext>
            </a:extLst>
          </p:cNvPr>
          <p:cNvPicPr>
            <a:picLocks noChangeAspect="1"/>
          </p:cNvPicPr>
          <p:nvPr/>
        </p:nvPicPr>
        <p:blipFill rotWithShape="1">
          <a:blip r:embed="rId2"/>
          <a:srcRect l="45000" r="149"/>
          <a:stretch/>
        </p:blipFill>
        <p:spPr>
          <a:xfrm>
            <a:off x="-1191783" y="-124756"/>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4" name="Title 1">
            <a:extLst>
              <a:ext uri="{FF2B5EF4-FFF2-40B4-BE49-F238E27FC236}">
                <a16:creationId xmlns:a16="http://schemas.microsoft.com/office/drawing/2014/main" id="{76587AA5-84D7-67CC-1A35-F2492D103A7F}"/>
              </a:ext>
            </a:extLst>
          </p:cNvPr>
          <p:cNvSpPr>
            <a:spLocks noGrp="1"/>
          </p:cNvSpPr>
          <p:nvPr>
            <p:ph idx="1"/>
          </p:nvPr>
        </p:nvSpPr>
        <p:spPr>
          <a:xfrm>
            <a:off x="4808306" y="431514"/>
            <a:ext cx="6545492" cy="6301719"/>
          </a:xfrm>
        </p:spPr>
        <p:txBody>
          <a:bodyPr>
            <a:noAutofit/>
          </a:bodyPr>
          <a:lstStyle/>
          <a:p>
            <a:r>
              <a:rPr lang="en-GB" sz="1600" dirty="0">
                <a:effectLst/>
                <a:latin typeface="Arial Black" panose="020B0A04020102020204" pitchFamily="34" charset="0"/>
                <a:ea typeface="Calibri" panose="020F0502020204030204" pitchFamily="34" charset="0"/>
              </a:rPr>
              <a:t> Extensive product knowledge: Curry’s PC World has an important edge as a consequence of the extensive product knowledge and competence of their team.</a:t>
            </a:r>
            <a:endParaRPr lang="en-GB" sz="1600" dirty="0">
              <a:latin typeface="Arial Black" panose="020B0A04020102020204" pitchFamily="34" charset="0"/>
              <a:ea typeface="Calibri" panose="020F0502020204030204" pitchFamily="34" charset="0"/>
            </a:endParaRPr>
          </a:p>
          <a:p>
            <a:r>
              <a:rPr lang="en-GB" sz="1600" dirty="0">
                <a:effectLst/>
                <a:latin typeface="Arial Black" panose="020B0A04020102020204" pitchFamily="34" charset="0"/>
                <a:ea typeface="Calibri" panose="020F0502020204030204" pitchFamily="34" charset="0"/>
              </a:rPr>
              <a:t>Information fragmentation: Because of Curry’s PC World's vast assortment of goods and large organisational makeup, knowledge may be dispersed, with information scattered across multiple divisions or systems. </a:t>
            </a:r>
          </a:p>
          <a:p>
            <a:r>
              <a:rPr lang="en-GB" sz="1600" dirty="0">
                <a:effectLst/>
                <a:latin typeface="Arial Black" panose="020B0A04020102020204" pitchFamily="34" charset="0"/>
                <a:ea typeface="Calibri" panose="020F0502020204030204" pitchFamily="34" charset="0"/>
              </a:rPr>
              <a:t>Curry’s PC World may improve their knowledge management system by leveraging customer-generated information such as product reviews, ratings, and conversations. </a:t>
            </a:r>
            <a:endParaRPr lang="en-GB" sz="1600" dirty="0">
              <a:latin typeface="Arial Black" panose="020B0A04020102020204" pitchFamily="34" charset="0"/>
              <a:ea typeface="Calibri" panose="020F0502020204030204" pitchFamily="34" charset="0"/>
            </a:endParaRPr>
          </a:p>
          <a:p>
            <a:r>
              <a:rPr lang="en-GB" sz="1600" dirty="0">
                <a:effectLst/>
                <a:latin typeface="Arial Black" panose="020B0A04020102020204" pitchFamily="34" charset="0"/>
                <a:ea typeface="Calibri" panose="020F0502020204030204" pitchFamily="34" charset="0"/>
              </a:rPr>
              <a:t>The continually developing nature of technology puts Curry’s PC World's knowledge management system to the test. Keeping up with the most recent product releases, features, and standards necessitates ongoing upgrades and maintenance to guarantee the system stays current and relevant.</a:t>
            </a:r>
          </a:p>
          <a:p>
            <a:r>
              <a:rPr lang="en-GB" sz="1600" dirty="0">
                <a:effectLst/>
                <a:latin typeface="Arial Black" panose="020B0A04020102020204" pitchFamily="34" charset="0"/>
                <a:ea typeface="Calibri" panose="020F0502020204030204" pitchFamily="34" charset="0"/>
              </a:rPr>
              <a:t>Curry’s PC World's overall strengths are their broad product expertise and worldwide involvement. They may include user-generated content and integrate AI, but they must also oversee the dangers posed by technical improvements and a competitive market. </a:t>
            </a:r>
            <a:endParaRPr lang="en-GB" sz="1600" dirty="0">
              <a:latin typeface="Arial Black" panose="020B0A04020102020204" pitchFamily="34" charset="0"/>
            </a:endParaRPr>
          </a:p>
        </p:txBody>
      </p:sp>
    </p:spTree>
    <p:extLst>
      <p:ext uri="{BB962C8B-B14F-4D97-AF65-F5344CB8AC3E}">
        <p14:creationId xmlns:p14="http://schemas.microsoft.com/office/powerpoint/2010/main" val="3587985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FE58D6DC-82DB-0F5B-3858-B632DAC791F3}"/>
              </a:ext>
            </a:extLst>
          </p:cNvPr>
          <p:cNvSpPr>
            <a:spLocks noGrp="1"/>
          </p:cNvSpPr>
          <p:nvPr>
            <p:ph idx="1"/>
          </p:nvPr>
        </p:nvSpPr>
        <p:spPr>
          <a:xfrm>
            <a:off x="838200" y="205483"/>
            <a:ext cx="6343436" cy="5971480"/>
          </a:xfrm>
        </p:spPr>
        <p:txBody>
          <a:bodyPr>
            <a:normAutofit/>
          </a:bodyPr>
          <a:lstStyle/>
          <a:p>
            <a:r>
              <a:rPr lang="en-GB" sz="2000" dirty="0">
                <a:effectLst/>
                <a:latin typeface="Times New Roman" panose="02020603050405020304" pitchFamily="18" charset="0"/>
                <a:ea typeface="Calibri" panose="020F0502020204030204" pitchFamily="34" charset="0"/>
                <a:cs typeface="Times New Roman" panose="02020603050405020304" pitchFamily="18" charset="0"/>
              </a:rPr>
              <a:t>Curry’s PC World has showed resilience and the ability to prosper in difficult circumstances. Here are some of the ways they have dealt with the post-Covid-19 epidemic and other challenges: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Times New Roman" panose="02020603050405020304" pitchFamily="18" charset="0"/>
                <a:ea typeface="Calibri" panose="020F0502020204030204" pitchFamily="34" charset="0"/>
              </a:rPr>
              <a:t>Curry’s PC World has modified its product offers to accommodate changing client demands and preferences throughout and after the epidemic.</a:t>
            </a:r>
          </a:p>
          <a:p>
            <a:r>
              <a:rPr lang="en-GB" sz="2000" dirty="0">
                <a:effectLst/>
                <a:latin typeface="Times New Roman" panose="02020603050405020304" pitchFamily="18" charset="0"/>
                <a:ea typeface="Calibri" panose="020F0502020204030204" pitchFamily="34" charset="0"/>
              </a:rPr>
              <a:t>Curry’s PC World maintains good connections with its suppliers and vendors. </a:t>
            </a:r>
            <a:endParaRPr lang="en-GB" sz="2000" dirty="0">
              <a:latin typeface="Times New Roman" panose="02020603050405020304" pitchFamily="18" charset="0"/>
              <a:ea typeface="Calibri" panose="020F0502020204030204" pitchFamily="34" charset="0"/>
            </a:endParaRPr>
          </a:p>
          <a:p>
            <a:r>
              <a:rPr lang="en-GB" sz="2000" dirty="0">
                <a:effectLst/>
                <a:latin typeface="Times New Roman" panose="02020603050405020304" pitchFamily="18" charset="0"/>
                <a:ea typeface="Calibri" panose="020F0502020204030204" pitchFamily="34" charset="0"/>
              </a:rPr>
              <a:t>They may lessen the effect of interruptions caused by the Russia/Ukraine war and other geopolitical crises by aggressively managing their supplier relationships and exchanging expertise. </a:t>
            </a:r>
          </a:p>
          <a:p>
            <a:r>
              <a:rPr lang="en-GB" sz="2000" dirty="0">
                <a:latin typeface="Times New Roman" panose="02020603050405020304" pitchFamily="18" charset="0"/>
                <a:ea typeface="Calibri" panose="020F0502020204030204" pitchFamily="34" charset="0"/>
              </a:rPr>
              <a:t> </a:t>
            </a:r>
            <a:r>
              <a:rPr lang="en-GB" sz="2000" dirty="0">
                <a:effectLst/>
                <a:latin typeface="Times New Roman" panose="02020603050405020304" pitchFamily="18" charset="0"/>
                <a:ea typeface="Calibri" panose="020F0502020204030204" pitchFamily="34" charset="0"/>
              </a:rPr>
              <a:t>Curry’s PC World understands how important it is to engage and empower its staff. They promote a culture of continuous learning</a:t>
            </a:r>
            <a:r>
              <a:rPr lang="en-GB" sz="2000" dirty="0">
                <a:latin typeface="Times New Roman" panose="02020603050405020304" pitchFamily="18" charset="0"/>
                <a:ea typeface="Calibri" panose="020F0502020204030204" pitchFamily="34" charset="0"/>
              </a:rPr>
              <a:t>.</a:t>
            </a:r>
          </a:p>
          <a:p>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These practises have enabled them to quickly adjust to changing conditions, manage risks, and survive in a competitive corporate environment.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p>
        </p:txBody>
      </p:sp>
      <p:pic>
        <p:nvPicPr>
          <p:cNvPr id="6" name="Picture 5" descr="One in a crowd">
            <a:extLst>
              <a:ext uri="{FF2B5EF4-FFF2-40B4-BE49-F238E27FC236}">
                <a16:creationId xmlns:a16="http://schemas.microsoft.com/office/drawing/2014/main" id="{447ACCD3-14FF-69DB-AE0F-9442CBE3001F}"/>
              </a:ext>
            </a:extLst>
          </p:cNvPr>
          <p:cNvPicPr>
            <a:picLocks noChangeAspect="1"/>
          </p:cNvPicPr>
          <p:nvPr/>
        </p:nvPicPr>
        <p:blipFill rotWithShape="1">
          <a:blip r:embed="rId2"/>
          <a:srcRect l="17395" r="17395"/>
          <a:stretch/>
        </p:blipFill>
        <p:spPr>
          <a:xfrm>
            <a:off x="7058346" y="10"/>
            <a:ext cx="5133654"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97696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B6AF1-C3FF-3546-2BA9-8CD36F951DEE}"/>
              </a:ext>
            </a:extLst>
          </p:cNvPr>
          <p:cNvSpPr>
            <a:spLocks noGrp="1"/>
          </p:cNvSpPr>
          <p:nvPr>
            <p:ph type="title"/>
          </p:nvPr>
        </p:nvSpPr>
        <p:spPr/>
        <p:txBody>
          <a:bodyPr/>
          <a:lstStyle/>
          <a:p>
            <a:r>
              <a:rPr lang="en-GB" dirty="0"/>
              <a:t>eBay</a:t>
            </a:r>
            <a:br>
              <a:rPr lang="en-GB" dirty="0"/>
            </a:br>
            <a:endParaRPr lang="en-GB" dirty="0"/>
          </a:p>
        </p:txBody>
      </p:sp>
      <p:graphicFrame>
        <p:nvGraphicFramePr>
          <p:cNvPr id="5" name="Content Placeholder 2">
            <a:extLst>
              <a:ext uri="{FF2B5EF4-FFF2-40B4-BE49-F238E27FC236}">
                <a16:creationId xmlns:a16="http://schemas.microsoft.com/office/drawing/2014/main" id="{0C79ECCA-8601-67BA-44A7-79F92BD8FC93}"/>
              </a:ext>
            </a:extLst>
          </p:cNvPr>
          <p:cNvGraphicFramePr>
            <a:graphicFrameLocks noGrp="1"/>
          </p:cNvGraphicFramePr>
          <p:nvPr>
            <p:ph idx="1"/>
            <p:extLst>
              <p:ext uri="{D42A27DB-BD31-4B8C-83A1-F6EECF244321}">
                <p14:modId xmlns:p14="http://schemas.microsoft.com/office/powerpoint/2010/main" val="1506942834"/>
              </p:ext>
            </p:extLst>
          </p:nvPr>
        </p:nvGraphicFramePr>
        <p:xfrm>
          <a:off x="838200" y="365124"/>
          <a:ext cx="10515600" cy="6370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4198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32D10A75-219F-66F5-8185-4B9847E4A47A}"/>
              </a:ext>
            </a:extLst>
          </p:cNvPr>
          <p:cNvPicPr>
            <a:picLocks noChangeAspect="1"/>
          </p:cNvPicPr>
          <p:nvPr/>
        </p:nvPicPr>
        <p:blipFill rotWithShape="1">
          <a:blip r:embed="rId2"/>
          <a:srcRect t="7697" r="23298" b="1394"/>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B0A61C-5298-EF03-6281-EA556206E226}"/>
              </a:ext>
            </a:extLst>
          </p:cNvPr>
          <p:cNvSpPr>
            <a:spLocks noGrp="1"/>
          </p:cNvSpPr>
          <p:nvPr>
            <p:ph type="title"/>
          </p:nvPr>
        </p:nvSpPr>
        <p:spPr>
          <a:xfrm>
            <a:off x="371094" y="1161288"/>
            <a:ext cx="3438144" cy="1124712"/>
          </a:xfrm>
        </p:spPr>
        <p:txBody>
          <a:bodyPr anchor="b">
            <a:normAutofit/>
          </a:bodyPr>
          <a:lstStyle/>
          <a:p>
            <a:r>
              <a:rPr lang="en-GB" sz="2800"/>
              <a:t>Critical evaluation </a:t>
            </a:r>
            <a:br>
              <a:rPr lang="en-GB" sz="2800"/>
            </a:br>
            <a:endParaRPr lang="en-GB" sz="2800"/>
          </a:p>
        </p:txBody>
      </p:sp>
      <p:sp>
        <p:nvSpPr>
          <p:cNvPr id="18" name="Rectangle 1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5C98A5E-80C2-E2A8-C058-C014A1CF9209}"/>
              </a:ext>
            </a:extLst>
          </p:cNvPr>
          <p:cNvSpPr>
            <a:spLocks noGrp="1"/>
          </p:cNvSpPr>
          <p:nvPr>
            <p:ph idx="1"/>
          </p:nvPr>
        </p:nvSpPr>
        <p:spPr>
          <a:xfrm>
            <a:off x="371094" y="1971040"/>
            <a:ext cx="9463786" cy="4482592"/>
          </a:xfrm>
        </p:spPr>
        <p:txBody>
          <a:bodyPr anchor="t">
            <a:noAutofit/>
          </a:bodyPr>
          <a:lstStyle/>
          <a:p>
            <a:r>
              <a:rPr lang="en-GB" sz="2400" dirty="0">
                <a:effectLst/>
                <a:latin typeface="Times New Roman" panose="02020603050405020304" pitchFamily="18" charset="0"/>
                <a:ea typeface="Calibri" panose="020F0502020204030204" pitchFamily="34" charset="0"/>
              </a:rPr>
              <a:t>Curry’s PC World creates information through a variety of sources, such as staff expertise, supplier collaborations, consumer input, and market research. Employees are encouraged to share and collaborate their expertise, which leads to the creation of significant assets. Curry’s PC World obtains expertise from a variety of sources, including product specs, diagnostic manuals, user reviews, and best practises</a:t>
            </a:r>
          </a:p>
          <a:p>
            <a:r>
              <a:rPr lang="en-GB" sz="2400" dirty="0">
                <a:effectLst/>
                <a:latin typeface="Times New Roman" panose="02020603050405020304" pitchFamily="18" charset="0"/>
                <a:ea typeface="Calibri" panose="020F0502020204030204" pitchFamily="34" charset="0"/>
              </a:rPr>
              <a:t>eBay's Knowledge Management (KM) technologies are critical to the organization's capture, organisation, and dissemination of knowledge. Here is a critical assessment of their knowledge management systems, including a description of the knowledge management value chain and supporting information technology systems: eBay is expected to use procedures and methods to identify knowledge gaps, investigate new sources of information, and receive views from internal and external stakeholders. </a:t>
            </a:r>
            <a:endParaRPr lang="en-GB" sz="2400" dirty="0"/>
          </a:p>
        </p:txBody>
      </p:sp>
    </p:spTree>
    <p:extLst>
      <p:ext uri="{BB962C8B-B14F-4D97-AF65-F5344CB8AC3E}">
        <p14:creationId xmlns:p14="http://schemas.microsoft.com/office/powerpoint/2010/main" val="2942888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56888-C6AC-6AC5-AC9A-3F0B7087D64C}"/>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Conclusion</a:t>
            </a: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0EF418F-4DE5-6567-F1D7-79C9A5B7CCC6}"/>
              </a:ext>
            </a:extLst>
          </p:cNvPr>
          <p:cNvGraphicFramePr>
            <a:graphicFrameLocks noGrp="1"/>
          </p:cNvGraphicFramePr>
          <p:nvPr>
            <p:ph idx="1"/>
            <p:extLst>
              <p:ext uri="{D42A27DB-BD31-4B8C-83A1-F6EECF244321}">
                <p14:modId xmlns:p14="http://schemas.microsoft.com/office/powerpoint/2010/main" val="11612785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3485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AE6B3-8CD6-2ADB-412D-D426557EBD22}"/>
              </a:ext>
            </a:extLst>
          </p:cNvPr>
          <p:cNvSpPr>
            <a:spLocks noGrp="1"/>
          </p:cNvSpPr>
          <p:nvPr>
            <p:ph type="title"/>
          </p:nvPr>
        </p:nvSpPr>
        <p:spPr/>
        <p:txBody>
          <a:bodyPr/>
          <a:lstStyle/>
          <a:p>
            <a:r>
              <a:rPr lang="en-GB" dirty="0"/>
              <a:t>RECOMANDATION</a:t>
            </a:r>
          </a:p>
        </p:txBody>
      </p:sp>
      <p:graphicFrame>
        <p:nvGraphicFramePr>
          <p:cNvPr id="7" name="Content Placeholder 2">
            <a:extLst>
              <a:ext uri="{FF2B5EF4-FFF2-40B4-BE49-F238E27FC236}">
                <a16:creationId xmlns:a16="http://schemas.microsoft.com/office/drawing/2014/main" id="{240375A6-6AE1-15B5-EE03-DFDDC222366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7088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C81228-CEA3-402B-B8E5-688F5BFA7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1">
            <a:extLst>
              <a:ext uri="{FF2B5EF4-FFF2-40B4-BE49-F238E27FC236}">
                <a16:creationId xmlns:a16="http://schemas.microsoft.com/office/drawing/2014/main" id="{BC0916B8-FF7A-4ECB-9FD7-C7668658D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011959" flipH="1">
            <a:off x="548353" y="314719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64C31D-96C6-09B2-2FDB-9352809315E1}"/>
              </a:ext>
            </a:extLst>
          </p:cNvPr>
          <p:cNvSpPr>
            <a:spLocks noGrp="1"/>
          </p:cNvSpPr>
          <p:nvPr>
            <p:ph type="title"/>
          </p:nvPr>
        </p:nvSpPr>
        <p:spPr>
          <a:xfrm>
            <a:off x="874815" y="2322864"/>
            <a:ext cx="5491090" cy="2387600"/>
          </a:xfrm>
        </p:spPr>
        <p:txBody>
          <a:bodyPr vert="horz" lIns="91440" tIns="45720" rIns="91440" bIns="45720" rtlCol="0" anchor="b">
            <a:normAutofit/>
          </a:bodyPr>
          <a:lstStyle/>
          <a:p>
            <a:r>
              <a:rPr lang="en-US" sz="6000" kern="1200">
                <a:solidFill>
                  <a:schemeClr val="tx1"/>
                </a:solidFill>
                <a:latin typeface="+mj-lt"/>
                <a:ea typeface="+mj-ea"/>
                <a:cs typeface="+mj-cs"/>
              </a:rPr>
              <a:t>REFERENCE</a:t>
            </a:r>
          </a:p>
        </p:txBody>
      </p:sp>
      <p:pic>
        <p:nvPicPr>
          <p:cNvPr id="5" name="Content Placeholder 4">
            <a:extLst>
              <a:ext uri="{FF2B5EF4-FFF2-40B4-BE49-F238E27FC236}">
                <a16:creationId xmlns:a16="http://schemas.microsoft.com/office/drawing/2014/main" id="{C4C859CE-F391-7C89-4747-41A6DE29F14D}"/>
              </a:ext>
            </a:extLst>
          </p:cNvPr>
          <p:cNvPicPr>
            <a:picLocks noGrp="1" noChangeAspect="1"/>
          </p:cNvPicPr>
          <p:nvPr>
            <p:ph idx="1"/>
          </p:nvPr>
        </p:nvPicPr>
        <p:blipFill>
          <a:blip r:embed="rId2"/>
          <a:stretch>
            <a:fillRect/>
          </a:stretch>
        </p:blipFill>
        <p:spPr>
          <a:xfrm>
            <a:off x="5107093" y="888247"/>
            <a:ext cx="5169282" cy="5452342"/>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17" name="Rectangle 13">
            <a:extLst>
              <a:ext uri="{FF2B5EF4-FFF2-40B4-BE49-F238E27FC236}">
                <a16:creationId xmlns:a16="http://schemas.microsoft.com/office/drawing/2014/main" id="{9DC011D4-C95F-4B2E-9A3C-A46DCDE95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8584" y="447363"/>
            <a:ext cx="734141" cy="734141"/>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2189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hake with colorful circles around it&#10;&#10;Description automatically generated">
            <a:extLst>
              <a:ext uri="{FF2B5EF4-FFF2-40B4-BE49-F238E27FC236}">
                <a16:creationId xmlns:a16="http://schemas.microsoft.com/office/drawing/2014/main" id="{6339D685-E631-ED49-4BE8-C429C1CB3CF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43"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7B794DF-26AF-E75A-5FEA-75275B654765}"/>
              </a:ext>
            </a:extLst>
          </p:cNvPr>
          <p:cNvSpPr>
            <a:spLocks noGrp="1"/>
          </p:cNvSpPr>
          <p:nvPr>
            <p:ph idx="1"/>
          </p:nvPr>
        </p:nvSpPr>
        <p:spPr>
          <a:xfrm>
            <a:off x="7531610" y="2434201"/>
            <a:ext cx="3822189" cy="3742762"/>
          </a:xfrm>
        </p:spPr>
        <p:txBody>
          <a:bodyPr>
            <a:normAutofit/>
          </a:bodyPr>
          <a:lstStyle/>
          <a:p>
            <a:r>
              <a:rPr lang="en-GB" sz="2000" dirty="0"/>
              <a:t>THANK YOU!</a:t>
            </a:r>
          </a:p>
        </p:txBody>
      </p:sp>
    </p:spTree>
    <p:extLst>
      <p:ext uri="{BB962C8B-B14F-4D97-AF65-F5344CB8AC3E}">
        <p14:creationId xmlns:p14="http://schemas.microsoft.com/office/powerpoint/2010/main" val="38551319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1221</Words>
  <Application>Microsoft Office PowerPoint</Application>
  <PresentationFormat>Widescreen</PresentationFormat>
  <Paragraphs>44</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Black</vt:lpstr>
      <vt:lpstr>Calibri</vt:lpstr>
      <vt:lpstr>Calibri Light</vt:lpstr>
      <vt:lpstr>Times New Roman</vt:lpstr>
      <vt:lpstr>Office Theme</vt:lpstr>
      <vt:lpstr>Knowledge and Information Management Report in Selected Organizations</vt:lpstr>
      <vt:lpstr>Introduction </vt:lpstr>
      <vt:lpstr>PowerPoint Presentation</vt:lpstr>
      <vt:lpstr>PowerPoint Presentation</vt:lpstr>
      <vt:lpstr>Analysis based on their Strengths/Weaknesses/Opportunities/Threats in relation to their Knowledge Management System </vt:lpstr>
      <vt:lpstr>PowerPoint Presentation</vt:lpstr>
      <vt:lpstr>PowerPoint Presentation</vt:lpstr>
      <vt:lpstr>eBay </vt:lpstr>
      <vt:lpstr>Critical evaluation  </vt:lpstr>
      <vt:lpstr>Conclusion</vt:lpstr>
      <vt:lpstr>RECOMANDATION</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Report in Selected Organizations</dc:title>
  <dc:creator>Adrian Pop</dc:creator>
  <cp:lastModifiedBy>Adrian Pop (2109183)</cp:lastModifiedBy>
  <cp:revision>1</cp:revision>
  <dcterms:created xsi:type="dcterms:W3CDTF">2023-07-13T19:33:11Z</dcterms:created>
  <dcterms:modified xsi:type="dcterms:W3CDTF">2023-07-22T11:30:30Z</dcterms:modified>
</cp:coreProperties>
</file>