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62" r:id="rId5"/>
    <p:sldId id="291" r:id="rId6"/>
    <p:sldId id="290" r:id="rId7"/>
    <p:sldId id="288" r:id="rId8"/>
    <p:sldId id="294" r:id="rId9"/>
    <p:sldId id="295" r:id="rId10"/>
    <p:sldId id="267" r:id="rId11"/>
    <p:sldId id="289" r:id="rId12"/>
    <p:sldId id="265" r:id="rId13"/>
    <p:sldId id="266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693" autoAdjust="0"/>
  </p:normalViewPr>
  <p:slideViewPr>
    <p:cSldViewPr>
      <p:cViewPr varScale="1">
        <p:scale>
          <a:sx n="91" d="100"/>
          <a:sy n="91" d="100"/>
        </p:scale>
        <p:origin x="218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017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Finance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The first step is to establish your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Business costs fall into 3 categories: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Fixed costs or overheads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Direct or variable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Capital costs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Fixed costs must always be paid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Utility bills e.g. telephone, gas and electricity</a:t>
            </a:r>
          </a:p>
          <a:p>
            <a:r>
              <a:rPr lang="en-GB" altLang="en-US" sz="2800" dirty="0"/>
              <a:t>Advertising</a:t>
            </a:r>
          </a:p>
          <a:p>
            <a:r>
              <a:rPr lang="en-GB" altLang="en-US" sz="2800" dirty="0"/>
              <a:t>Insurance</a:t>
            </a:r>
          </a:p>
          <a:p>
            <a:r>
              <a:rPr lang="en-GB" altLang="en-US" sz="2800" dirty="0"/>
              <a:t>Travel</a:t>
            </a:r>
          </a:p>
          <a:p>
            <a:r>
              <a:rPr lang="en-GB" altLang="en-US" sz="2800" dirty="0"/>
              <a:t>Legal and accountancy</a:t>
            </a:r>
          </a:p>
          <a:p>
            <a:r>
              <a:rPr lang="en-GB" altLang="en-US" sz="2800" dirty="0"/>
              <a:t>Rent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FCB32-3234-4C43-8229-1F54FC332D5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Fixed costs include</a:t>
            </a:r>
          </a:p>
        </p:txBody>
      </p:sp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change as sales increase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Raw materials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Direct labour costs for staff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Packaging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Delivery charges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Warehouse costs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Depreciation of equipment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DCFF4-4723-4215-BFB6-35C9A88F668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Variable costs include</a:t>
            </a:r>
          </a:p>
        </p:txBody>
      </p:sp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 costs are on long term items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Machinery</a:t>
            </a:r>
          </a:p>
          <a:p>
            <a:pPr marL="0" indent="0">
              <a:buNone/>
              <a:defRPr/>
            </a:pPr>
            <a:r>
              <a:rPr lang="en-GB" dirty="0"/>
              <a:t>Equipment</a:t>
            </a:r>
          </a:p>
          <a:p>
            <a:pPr marL="0" indent="0">
              <a:buNone/>
              <a:defRPr/>
            </a:pPr>
            <a:r>
              <a:rPr lang="en-GB" dirty="0"/>
              <a:t>Business vehicles</a:t>
            </a:r>
          </a:p>
          <a:p>
            <a:pPr marL="0" indent="0">
              <a:buNone/>
              <a:defRPr/>
            </a:pPr>
            <a:r>
              <a:rPr lang="en-GB" dirty="0"/>
              <a:t>These 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2448D44-E53E-4B2C-93B5-670552346F85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Capital costs include</a:t>
            </a:r>
          </a:p>
        </p:txBody>
      </p:sp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Goodwill and patents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Autofit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sz="2800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800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804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761</TotalTime>
  <Words>524</Words>
  <Application>Microsoft Office PowerPoint</Application>
  <PresentationFormat>On-screen Show (4:3)</PresentationFormat>
  <Paragraphs>91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Verdana</vt:lpstr>
      <vt:lpstr>20140311PresentationUWTSDTemplate</vt:lpstr>
      <vt:lpstr>Finance</vt:lpstr>
      <vt:lpstr>Fixed costs must always be paid</vt:lpstr>
      <vt:lpstr>Variable costs change as sales increase</vt:lpstr>
      <vt:lpstr>Capital costs are on long term items</vt:lpstr>
      <vt:lpstr>Assets and Liabilities</vt:lpstr>
      <vt:lpstr>Profit and Loss statement</vt:lpstr>
      <vt:lpstr>Pricing</vt:lpstr>
      <vt:lpstr>Pricing continued</vt:lpstr>
      <vt:lpstr>Examples of market – based pricing</vt:lpstr>
      <vt:lpstr>Differential pricing</vt:lpstr>
      <vt:lpstr>Differential pricing tactics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Brynach Heffernan</cp:lastModifiedBy>
  <cp:revision>33</cp:revision>
  <dcterms:created xsi:type="dcterms:W3CDTF">2015-04-14T15:21:28Z</dcterms:created>
  <dcterms:modified xsi:type="dcterms:W3CDTF">2020-01-23T10:31:12Z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