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sldIdLst>
    <p:sldId id="257" r:id="rId2"/>
    <p:sldId id="258" r:id="rId3"/>
    <p:sldId id="259" r:id="rId4"/>
    <p:sldId id="263" r:id="rId5"/>
    <p:sldId id="266" r:id="rId6"/>
    <p:sldId id="267" r:id="rId7"/>
    <p:sldId id="270" r:id="rId8"/>
    <p:sldId id="260" r:id="rId9"/>
    <p:sldId id="265" r:id="rId10"/>
    <p:sldId id="269" r:id="rId11"/>
    <p:sldId id="262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BE167-2376-461F-8EE5-0AF1D4240CDE}" v="22" dt="2025-11-23T12:41:14.4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him Ibrahim (2504791)" userId="e41f0180-b8e3-428a-b4ed-0056dc198c5b" providerId="ADAL" clId="{F3856E0C-4426-49D4-A1D7-A03AE8DC89DB}"/>
    <pc:docChg chg="undo custSel addSld delSld modSld sldOrd">
      <pc:chgData name="Ibrahim Ibrahim (2504791)" userId="e41f0180-b8e3-428a-b4ed-0056dc198c5b" providerId="ADAL" clId="{F3856E0C-4426-49D4-A1D7-A03AE8DC89DB}" dt="2025-11-23T13:13:38.310" v="378" actId="20577"/>
      <pc:docMkLst>
        <pc:docMk/>
      </pc:docMkLst>
      <pc:sldChg chg="new del">
        <pc:chgData name="Ibrahim Ibrahim (2504791)" userId="e41f0180-b8e3-428a-b4ed-0056dc198c5b" providerId="ADAL" clId="{F3856E0C-4426-49D4-A1D7-A03AE8DC89DB}" dt="2025-11-22T13:11:43.274" v="3" actId="47"/>
        <pc:sldMkLst>
          <pc:docMk/>
          <pc:sldMk cId="10621140" sldId="256"/>
        </pc:sldMkLst>
      </pc:sldChg>
      <pc:sldChg chg="delSp modSp add mod setBg delDesignElem">
        <pc:chgData name="Ibrahim Ibrahim (2504791)" userId="e41f0180-b8e3-428a-b4ed-0056dc198c5b" providerId="ADAL" clId="{F3856E0C-4426-49D4-A1D7-A03AE8DC89DB}" dt="2025-11-22T13:26:47.043" v="176" actId="1038"/>
        <pc:sldMkLst>
          <pc:docMk/>
          <pc:sldMk cId="0" sldId="257"/>
        </pc:sldMkLst>
        <pc:spChg chg="mod">
          <ac:chgData name="Ibrahim Ibrahim (2504791)" userId="e41f0180-b8e3-428a-b4ed-0056dc198c5b" providerId="ADAL" clId="{F3856E0C-4426-49D4-A1D7-A03AE8DC89DB}" dt="2025-11-22T13:26:47.043" v="176" actId="1038"/>
          <ac:spMkLst>
            <pc:docMk/>
            <pc:sldMk cId="0" sldId="257"/>
            <ac:spMk id="2" creationId="{00000000-0000-0000-0000-000000000000}"/>
          </ac:spMkLst>
        </pc:spChg>
        <pc:spChg chg="del">
          <ac:chgData name="Ibrahim Ibrahim (2504791)" userId="e41f0180-b8e3-428a-b4ed-0056dc198c5b" providerId="ADAL" clId="{F3856E0C-4426-49D4-A1D7-A03AE8DC89DB}" dt="2025-11-22T13:11:38.437" v="2"/>
          <ac:spMkLst>
            <pc:docMk/>
            <pc:sldMk cId="0" sldId="257"/>
            <ac:spMk id="5" creationId="{8BC298DB-2D5C-40A1-9A78-6B4A12198A9B}"/>
          </ac:spMkLst>
        </pc:spChg>
        <pc:spChg chg="del">
          <ac:chgData name="Ibrahim Ibrahim (2504791)" userId="e41f0180-b8e3-428a-b4ed-0056dc198c5b" providerId="ADAL" clId="{F3856E0C-4426-49D4-A1D7-A03AE8DC89DB}" dt="2025-11-22T13:11:38.437" v="2"/>
          <ac:spMkLst>
            <pc:docMk/>
            <pc:sldMk cId="0" sldId="257"/>
            <ac:spMk id="6" creationId="{35C2355B-7CE9-4192-9142-A41CA0A0C08B}"/>
          </ac:spMkLst>
        </pc:spChg>
        <pc:picChg chg="del">
          <ac:chgData name="Ibrahim Ibrahim (2504791)" userId="e41f0180-b8e3-428a-b4ed-0056dc198c5b" providerId="ADAL" clId="{F3856E0C-4426-49D4-A1D7-A03AE8DC89DB}" dt="2025-11-22T13:11:38.437" v="2"/>
          <ac:picMkLst>
            <pc:docMk/>
            <pc:sldMk cId="0" sldId="257"/>
            <ac:picMk id="11" creationId="{45CE2E7C-6AA3-4710-825D-4CDDF788C7BC}"/>
          </ac:picMkLst>
        </pc:picChg>
        <pc:cxnChg chg="del">
          <ac:chgData name="Ibrahim Ibrahim (2504791)" userId="e41f0180-b8e3-428a-b4ed-0056dc198c5b" providerId="ADAL" clId="{F3856E0C-4426-49D4-A1D7-A03AE8DC89DB}" dt="2025-11-22T13:11:38.437" v="2"/>
          <ac:cxnSpMkLst>
            <pc:docMk/>
            <pc:sldMk cId="0" sldId="257"/>
            <ac:cxnSpMk id="9" creationId="{06D05ED8-39E4-42F8-92CB-704C2BD0D215}"/>
          </ac:cxnSpMkLst>
        </pc:cxnChg>
        <pc:cxnChg chg="del">
          <ac:chgData name="Ibrahim Ibrahim (2504791)" userId="e41f0180-b8e3-428a-b4ed-0056dc198c5b" providerId="ADAL" clId="{F3856E0C-4426-49D4-A1D7-A03AE8DC89DB}" dt="2025-11-22T13:11:38.437" v="2"/>
          <ac:cxnSpMkLst>
            <pc:docMk/>
            <pc:sldMk cId="0" sldId="257"/>
            <ac:cxnSpMk id="13" creationId="{3256C6C3-0EDC-4651-AB37-9F26CFAA6C86}"/>
          </ac:cxnSpMkLst>
        </pc:cxnChg>
      </pc:sldChg>
      <pc:sldChg chg="addSp delSp modSp add mod setBg delDesignElem">
        <pc:chgData name="Ibrahim Ibrahim (2504791)" userId="e41f0180-b8e3-428a-b4ed-0056dc198c5b" providerId="ADAL" clId="{F3856E0C-4426-49D4-A1D7-A03AE8DC89DB}" dt="2025-11-23T12:42:21.492" v="361" actId="20577"/>
        <pc:sldMkLst>
          <pc:docMk/>
          <pc:sldMk cId="0" sldId="258"/>
        </pc:sldMkLst>
        <pc:spChg chg="mod">
          <ac:chgData name="Ibrahim Ibrahim (2504791)" userId="e41f0180-b8e3-428a-b4ed-0056dc198c5b" providerId="ADAL" clId="{F3856E0C-4426-49D4-A1D7-A03AE8DC89DB}" dt="2025-11-22T13:30:58.742" v="290" actId="1037"/>
          <ac:spMkLst>
            <pc:docMk/>
            <pc:sldMk cId="0" sldId="258"/>
            <ac:spMk id="2" creationId="{00000000-0000-0000-0000-000000000000}"/>
          </ac:spMkLst>
        </pc:spChg>
        <pc:spChg chg="mod">
          <ac:chgData name="Ibrahim Ibrahim (2504791)" userId="e41f0180-b8e3-428a-b4ed-0056dc198c5b" providerId="ADAL" clId="{F3856E0C-4426-49D4-A1D7-A03AE8DC89DB}" dt="2025-11-23T12:42:21.492" v="361" actId="20577"/>
          <ac:spMkLst>
            <pc:docMk/>
            <pc:sldMk cId="0" sldId="258"/>
            <ac:spMk id="4" creationId="{933528AE-358E-A182-6293-91E7C2A32523}"/>
          </ac:spMkLst>
        </pc:spChg>
        <pc:spChg chg="add mod">
          <ac:chgData name="Ibrahim Ibrahim (2504791)" userId="e41f0180-b8e3-428a-b4ed-0056dc198c5b" providerId="ADAL" clId="{F3856E0C-4426-49D4-A1D7-A03AE8DC89DB}" dt="2025-11-23T12:41:14.478" v="336"/>
          <ac:spMkLst>
            <pc:docMk/>
            <pc:sldMk cId="0" sldId="258"/>
            <ac:spMk id="5" creationId="{3785B364-53A2-4547-E5BA-810BB8C1D011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0" sldId="258"/>
            <ac:spMk id="9" creationId="{32D32A60-013B-47A8-8833-D2424080917B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0" sldId="258"/>
            <ac:spMk id="11" creationId="{AE27932B-B694-4C4C-90D7-A0333A7C5876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0" sldId="258"/>
            <ac:spMk id="15" creationId="{A9DA474E-6B91-4200-840F-0257B2358A75}"/>
          </ac:spMkLst>
        </pc:spChg>
        <pc:graphicFrameChg chg="add mod">
          <ac:chgData name="Ibrahim Ibrahim (2504791)" userId="e41f0180-b8e3-428a-b4ed-0056dc198c5b" providerId="ADAL" clId="{F3856E0C-4426-49D4-A1D7-A03AE8DC89DB}" dt="2025-11-23T12:41:10.845" v="335"/>
          <ac:graphicFrameMkLst>
            <pc:docMk/>
            <pc:sldMk cId="0" sldId="258"/>
            <ac:graphicFrameMk id="3" creationId="{C28006FC-1D7B-2162-4415-6DE85CA6913B}"/>
          </ac:graphicFrameMkLst>
        </pc:graphicFrameChg>
        <pc:picChg chg="del">
          <ac:chgData name="Ibrahim Ibrahim (2504791)" userId="e41f0180-b8e3-428a-b4ed-0056dc198c5b" providerId="ADAL" clId="{F3856E0C-4426-49D4-A1D7-A03AE8DC89DB}" dt="2025-11-22T13:12:11.840" v="7"/>
          <ac:picMkLst>
            <pc:docMk/>
            <pc:sldMk cId="0" sldId="258"/>
            <ac:picMk id="17" creationId="{DF63C9AD-AE6E-4512-8171-91612E84CCFB}"/>
          </ac:picMkLst>
        </pc:picChg>
        <pc:cxnChg chg="del">
          <ac:chgData name="Ibrahim Ibrahim (2504791)" userId="e41f0180-b8e3-428a-b4ed-0056dc198c5b" providerId="ADAL" clId="{F3856E0C-4426-49D4-A1D7-A03AE8DC89DB}" dt="2025-11-22T13:12:11.840" v="7"/>
          <ac:cxnSpMkLst>
            <pc:docMk/>
            <pc:sldMk cId="0" sldId="258"/>
            <ac:cxnSpMk id="13" creationId="{9EBB0476-5CF0-4F44-8D68-5D42D7AEE43A}"/>
          </ac:cxnSpMkLst>
        </pc:cxnChg>
        <pc:cxnChg chg="del">
          <ac:chgData name="Ibrahim Ibrahim (2504791)" userId="e41f0180-b8e3-428a-b4ed-0056dc198c5b" providerId="ADAL" clId="{F3856E0C-4426-49D4-A1D7-A03AE8DC89DB}" dt="2025-11-22T13:12:11.840" v="7"/>
          <ac:cxnSpMkLst>
            <pc:docMk/>
            <pc:sldMk cId="0" sldId="258"/>
            <ac:cxnSpMk id="19" creationId="{FE1A49CE-B63D-457A-A180-1C883E1A63D2}"/>
          </ac:cxnSpMkLst>
        </pc:cxnChg>
      </pc:sldChg>
      <pc:sldChg chg="delSp modSp add mod setBg delDesignElem">
        <pc:chgData name="Ibrahim Ibrahim (2504791)" userId="e41f0180-b8e3-428a-b4ed-0056dc198c5b" providerId="ADAL" clId="{F3856E0C-4426-49D4-A1D7-A03AE8DC89DB}" dt="2025-11-22T13:21:24.812" v="63" actId="20577"/>
        <pc:sldMkLst>
          <pc:docMk/>
          <pc:sldMk cId="0" sldId="259"/>
        </pc:sldMkLst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0" sldId="259"/>
            <ac:spMk id="29" creationId="{482E7304-2AC2-4A5C-924D-A6AC3FFC5EAC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0" sldId="259"/>
            <ac:spMk id="31" creationId="{A3C183B1-1D4B-4E3D-A02E-A426E3BFA016}"/>
          </ac:spMkLst>
        </pc:spChg>
        <pc:graphicFrameChg chg="mod modGraphic">
          <ac:chgData name="Ibrahim Ibrahim (2504791)" userId="e41f0180-b8e3-428a-b4ed-0056dc198c5b" providerId="ADAL" clId="{F3856E0C-4426-49D4-A1D7-A03AE8DC89DB}" dt="2025-11-22T13:21:24.812" v="63" actId="20577"/>
          <ac:graphicFrameMkLst>
            <pc:docMk/>
            <pc:sldMk cId="0" sldId="259"/>
            <ac:graphicFrameMk id="32" creationId="{D279E482-3E6B-1A6F-72FC-B91C73ADB8EB}"/>
          </ac:graphicFrameMkLst>
        </pc:graphicFrameChg>
        <pc:cxnChg chg="del">
          <ac:chgData name="Ibrahim Ibrahim (2504791)" userId="e41f0180-b8e3-428a-b4ed-0056dc198c5b" providerId="ADAL" clId="{F3856E0C-4426-49D4-A1D7-A03AE8DC89DB}" dt="2025-11-22T13:12:11.840" v="7"/>
          <ac:cxnSpMkLst>
            <pc:docMk/>
            <pc:sldMk cId="0" sldId="259"/>
            <ac:cxnSpMk id="30" creationId="{D259FEF2-F6A5-442F-BA10-4E39EECD0ABE}"/>
          </ac:cxnSpMkLst>
        </pc:cxnChg>
      </pc:sldChg>
      <pc:sldChg chg="modSp add mod">
        <pc:chgData name="Ibrahim Ibrahim (2504791)" userId="e41f0180-b8e3-428a-b4ed-0056dc198c5b" providerId="ADAL" clId="{F3856E0C-4426-49D4-A1D7-A03AE8DC89DB}" dt="2025-11-23T13:13:38.310" v="378" actId="20577"/>
        <pc:sldMkLst>
          <pc:docMk/>
          <pc:sldMk cId="0" sldId="260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0" sldId="260"/>
            <ac:spMk id="2" creationId="{00000000-0000-0000-0000-000000000000}"/>
          </ac:spMkLst>
        </pc:spChg>
        <pc:spChg chg="mod">
          <ac:chgData name="Ibrahim Ibrahim (2504791)" userId="e41f0180-b8e3-428a-b4ed-0056dc198c5b" providerId="ADAL" clId="{F3856E0C-4426-49D4-A1D7-A03AE8DC89DB}" dt="2025-11-23T13:13:38.310" v="378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add">
        <pc:chgData name="Ibrahim Ibrahim (2504791)" userId="e41f0180-b8e3-428a-b4ed-0056dc198c5b" providerId="ADAL" clId="{F3856E0C-4426-49D4-A1D7-A03AE8DC89DB}" dt="2025-11-22T13:33:27.963" v="334"/>
        <pc:sldMkLst>
          <pc:docMk/>
          <pc:sldMk cId="0" sldId="262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0" sldId="262"/>
            <ac:spMk id="2" creationId="{00000000-0000-0000-0000-000000000000}"/>
          </ac:spMkLst>
        </pc:spChg>
      </pc:sldChg>
      <pc:sldChg chg="addSp delSp modSp add mod">
        <pc:chgData name="Ibrahim Ibrahim (2504791)" userId="e41f0180-b8e3-428a-b4ed-0056dc198c5b" providerId="ADAL" clId="{F3856E0C-4426-49D4-A1D7-A03AE8DC89DB}" dt="2025-11-22T13:33:27.963" v="334"/>
        <pc:sldMkLst>
          <pc:docMk/>
          <pc:sldMk cId="3040130130" sldId="263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3040130130" sldId="263"/>
            <ac:spMk id="2" creationId="{EC16CB37-82F7-6BA3-A241-F2CF68D5393F}"/>
          </ac:spMkLst>
        </pc:spChg>
        <pc:spChg chg="add mod">
          <ac:chgData name="Ibrahim Ibrahim (2504791)" userId="e41f0180-b8e3-428a-b4ed-0056dc198c5b" providerId="ADAL" clId="{F3856E0C-4426-49D4-A1D7-A03AE8DC89DB}" dt="2025-11-22T13:31:17.056" v="317" actId="1037"/>
          <ac:spMkLst>
            <pc:docMk/>
            <pc:sldMk cId="3040130130" sldId="263"/>
            <ac:spMk id="4" creationId="{77E8C18C-1E4B-08F5-A468-A52AF7C6DC54}"/>
          </ac:spMkLst>
        </pc:spChg>
        <pc:picChg chg="del mod">
          <ac:chgData name="Ibrahim Ibrahim (2504791)" userId="e41f0180-b8e3-428a-b4ed-0056dc198c5b" providerId="ADAL" clId="{F3856E0C-4426-49D4-A1D7-A03AE8DC89DB}" dt="2025-11-22T13:14:19.181" v="16" actId="478"/>
          <ac:picMkLst>
            <pc:docMk/>
            <pc:sldMk cId="3040130130" sldId="263"/>
            <ac:picMk id="5" creationId="{50B998B9-C507-43E5-4C92-29DCF3428020}"/>
          </ac:picMkLst>
        </pc:picChg>
      </pc:sldChg>
      <pc:sldChg chg="modSp add">
        <pc:chgData name="Ibrahim Ibrahim (2504791)" userId="e41f0180-b8e3-428a-b4ed-0056dc198c5b" providerId="ADAL" clId="{F3856E0C-4426-49D4-A1D7-A03AE8DC89DB}" dt="2025-11-22T13:33:27.963" v="334"/>
        <pc:sldMkLst>
          <pc:docMk/>
          <pc:sldMk cId="496013835" sldId="264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496013835" sldId="264"/>
            <ac:spMk id="2" creationId="{C2C9F9D6-67DD-399E-3400-4320D7E35441}"/>
          </ac:spMkLst>
        </pc:spChg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496013835" sldId="264"/>
            <ac:spMk id="3" creationId="{A81524E3-E307-7EEB-1B68-3D58296FE171}"/>
          </ac:spMkLst>
        </pc:spChg>
      </pc:sldChg>
      <pc:sldChg chg="modSp add">
        <pc:chgData name="Ibrahim Ibrahim (2504791)" userId="e41f0180-b8e3-428a-b4ed-0056dc198c5b" providerId="ADAL" clId="{F3856E0C-4426-49D4-A1D7-A03AE8DC89DB}" dt="2025-11-22T13:33:27.963" v="334"/>
        <pc:sldMkLst>
          <pc:docMk/>
          <pc:sldMk cId="1751418251" sldId="265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1751418251" sldId="265"/>
            <ac:spMk id="2" creationId="{D6C0A7D8-D49B-D1F9-632C-248D6476A45D}"/>
          </ac:spMkLst>
        </pc:spChg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1751418251" sldId="265"/>
            <ac:spMk id="3" creationId="{F1FA11C9-1E3B-7F3F-AE0F-F86140786F54}"/>
          </ac:spMkLst>
        </pc:spChg>
      </pc:sldChg>
      <pc:sldChg chg="modSp add mod">
        <pc:chgData name="Ibrahim Ibrahim (2504791)" userId="e41f0180-b8e3-428a-b4ed-0056dc198c5b" providerId="ADAL" clId="{F3856E0C-4426-49D4-A1D7-A03AE8DC89DB}" dt="2025-11-22T13:33:27.963" v="334"/>
        <pc:sldMkLst>
          <pc:docMk/>
          <pc:sldMk cId="1690480344" sldId="266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1690480344" sldId="266"/>
            <ac:spMk id="2" creationId="{C2FA76D9-D788-0AEF-3CD0-61C58282543B}"/>
          </ac:spMkLst>
        </pc:spChg>
        <pc:spChg chg="mod">
          <ac:chgData name="Ibrahim Ibrahim (2504791)" userId="e41f0180-b8e3-428a-b4ed-0056dc198c5b" providerId="ADAL" clId="{F3856E0C-4426-49D4-A1D7-A03AE8DC89DB}" dt="2025-11-22T13:22:08.146" v="74" actId="14100"/>
          <ac:spMkLst>
            <pc:docMk/>
            <pc:sldMk cId="1690480344" sldId="266"/>
            <ac:spMk id="3" creationId="{38736BB5-F1F3-CB3D-1FFE-0D86C2A0003A}"/>
          </ac:spMkLst>
        </pc:spChg>
      </pc:sldChg>
      <pc:sldChg chg="modSp add mod">
        <pc:chgData name="Ibrahim Ibrahim (2504791)" userId="e41f0180-b8e3-428a-b4ed-0056dc198c5b" providerId="ADAL" clId="{F3856E0C-4426-49D4-A1D7-A03AE8DC89DB}" dt="2025-11-23T13:13:05.813" v="376" actId="1076"/>
        <pc:sldMkLst>
          <pc:docMk/>
          <pc:sldMk cId="4023355500" sldId="267"/>
        </pc:sldMkLst>
        <pc:spChg chg="mod">
          <ac:chgData name="Ibrahim Ibrahim (2504791)" userId="e41f0180-b8e3-428a-b4ed-0056dc198c5b" providerId="ADAL" clId="{F3856E0C-4426-49D4-A1D7-A03AE8DC89DB}" dt="2025-11-22T13:33:27.963" v="334"/>
          <ac:spMkLst>
            <pc:docMk/>
            <pc:sldMk cId="4023355500" sldId="267"/>
            <ac:spMk id="2" creationId="{2A8D1963-07FB-F393-201E-82A71E7E2C07}"/>
          </ac:spMkLst>
        </pc:spChg>
        <pc:spChg chg="mod">
          <ac:chgData name="Ibrahim Ibrahim (2504791)" userId="e41f0180-b8e3-428a-b4ed-0056dc198c5b" providerId="ADAL" clId="{F3856E0C-4426-49D4-A1D7-A03AE8DC89DB}" dt="2025-11-23T13:13:05.813" v="376" actId="1076"/>
          <ac:spMkLst>
            <pc:docMk/>
            <pc:sldMk cId="4023355500" sldId="267"/>
            <ac:spMk id="3" creationId="{DE1B1B0C-23C7-5328-77D4-AD82B63C0B36}"/>
          </ac:spMkLst>
        </pc:spChg>
      </pc:sldChg>
      <pc:sldChg chg="delSp modSp add del mod setBg delDesignElem">
        <pc:chgData name="Ibrahim Ibrahim (2504791)" userId="e41f0180-b8e3-428a-b4ed-0056dc198c5b" providerId="ADAL" clId="{F3856E0C-4426-49D4-A1D7-A03AE8DC89DB}" dt="2025-11-23T12:42:59.510" v="363" actId="47"/>
        <pc:sldMkLst>
          <pc:docMk/>
          <pc:sldMk cId="2026720453" sldId="268"/>
        </pc:sldMkLst>
        <pc:spChg chg="mod">
          <ac:chgData name="Ibrahim Ibrahim (2504791)" userId="e41f0180-b8e3-428a-b4ed-0056dc198c5b" providerId="ADAL" clId="{F3856E0C-4426-49D4-A1D7-A03AE8DC89DB}" dt="2025-11-22T13:23:07.822" v="77" actId="14100"/>
          <ac:spMkLst>
            <pc:docMk/>
            <pc:sldMk cId="2026720453" sldId="268"/>
            <ac:spMk id="2" creationId="{EF24C654-8253-0128-2A86-122CD858CD63}"/>
          </ac:spMkLst>
        </pc:spChg>
        <pc:spChg chg="mod">
          <ac:chgData name="Ibrahim Ibrahim (2504791)" userId="e41f0180-b8e3-428a-b4ed-0056dc198c5b" providerId="ADAL" clId="{F3856E0C-4426-49D4-A1D7-A03AE8DC89DB}" dt="2025-11-22T13:33:10.700" v="332" actId="27636"/>
          <ac:spMkLst>
            <pc:docMk/>
            <pc:sldMk cId="2026720453" sldId="268"/>
            <ac:spMk id="4" creationId="{643F9A02-0460-25F0-A9BB-B8B7C1B458F4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2026720453" sldId="268"/>
            <ac:spMk id="9" creationId="{E5E009D0-C1C2-BD74-FFE8-0980BDA452A3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2026720453" sldId="268"/>
            <ac:spMk id="11" creationId="{EBA7E300-FF99-71D9-0E0A-26D6B6E57D94}"/>
          </ac:spMkLst>
        </pc:spChg>
        <pc:spChg chg="del">
          <ac:chgData name="Ibrahim Ibrahim (2504791)" userId="e41f0180-b8e3-428a-b4ed-0056dc198c5b" providerId="ADAL" clId="{F3856E0C-4426-49D4-A1D7-A03AE8DC89DB}" dt="2025-11-22T13:12:11.840" v="7"/>
          <ac:spMkLst>
            <pc:docMk/>
            <pc:sldMk cId="2026720453" sldId="268"/>
            <ac:spMk id="15" creationId="{6B10C798-5189-464F-3C5F-6B63F6569DD1}"/>
          </ac:spMkLst>
        </pc:spChg>
        <pc:picChg chg="del">
          <ac:chgData name="Ibrahim Ibrahim (2504791)" userId="e41f0180-b8e3-428a-b4ed-0056dc198c5b" providerId="ADAL" clId="{F3856E0C-4426-49D4-A1D7-A03AE8DC89DB}" dt="2025-11-22T13:12:11.840" v="7"/>
          <ac:picMkLst>
            <pc:docMk/>
            <pc:sldMk cId="2026720453" sldId="268"/>
            <ac:picMk id="17" creationId="{AE865F6E-70A6-E20F-CDED-D89A909E0ABC}"/>
          </ac:picMkLst>
        </pc:picChg>
        <pc:cxnChg chg="del">
          <ac:chgData name="Ibrahim Ibrahim (2504791)" userId="e41f0180-b8e3-428a-b4ed-0056dc198c5b" providerId="ADAL" clId="{F3856E0C-4426-49D4-A1D7-A03AE8DC89DB}" dt="2025-11-22T13:12:11.840" v="7"/>
          <ac:cxnSpMkLst>
            <pc:docMk/>
            <pc:sldMk cId="2026720453" sldId="268"/>
            <ac:cxnSpMk id="13" creationId="{0C258FBE-A41F-299C-EDCA-1874FFFDC050}"/>
          </ac:cxnSpMkLst>
        </pc:cxnChg>
        <pc:cxnChg chg="del">
          <ac:chgData name="Ibrahim Ibrahim (2504791)" userId="e41f0180-b8e3-428a-b4ed-0056dc198c5b" providerId="ADAL" clId="{F3856E0C-4426-49D4-A1D7-A03AE8DC89DB}" dt="2025-11-22T13:12:11.840" v="7"/>
          <ac:cxnSpMkLst>
            <pc:docMk/>
            <pc:sldMk cId="2026720453" sldId="268"/>
            <ac:cxnSpMk id="19" creationId="{92611276-993E-4CFB-EA63-2789068E1304}"/>
          </ac:cxnSpMkLst>
        </pc:cxnChg>
      </pc:sldChg>
      <pc:sldChg chg="add ord">
        <pc:chgData name="Ibrahim Ibrahim (2504791)" userId="e41f0180-b8e3-428a-b4ed-0056dc198c5b" providerId="ADAL" clId="{F3856E0C-4426-49D4-A1D7-A03AE8DC89DB}" dt="2025-11-23T12:43:07.659" v="365"/>
        <pc:sldMkLst>
          <pc:docMk/>
          <pc:sldMk cId="3354644400" sldId="269"/>
        </pc:sldMkLst>
      </pc:sldChg>
      <pc:sldChg chg="new del">
        <pc:chgData name="Ibrahim Ibrahim (2504791)" userId="e41f0180-b8e3-428a-b4ed-0056dc198c5b" providerId="ADAL" clId="{F3856E0C-4426-49D4-A1D7-A03AE8DC89DB}" dt="2025-11-23T13:11:45.226" v="367" actId="47"/>
        <pc:sldMkLst>
          <pc:docMk/>
          <pc:sldMk cId="1810827675" sldId="270"/>
        </pc:sldMkLst>
      </pc:sldChg>
      <pc:sldChg chg="modSp add mod">
        <pc:chgData name="Ibrahim Ibrahim (2504791)" userId="e41f0180-b8e3-428a-b4ed-0056dc198c5b" providerId="ADAL" clId="{F3856E0C-4426-49D4-A1D7-A03AE8DC89DB}" dt="2025-11-23T13:12:53.578" v="374" actId="1076"/>
        <pc:sldMkLst>
          <pc:docMk/>
          <pc:sldMk cId="2634156475" sldId="270"/>
        </pc:sldMkLst>
        <pc:spChg chg="mod">
          <ac:chgData name="Ibrahim Ibrahim (2504791)" userId="e41f0180-b8e3-428a-b4ed-0056dc198c5b" providerId="ADAL" clId="{F3856E0C-4426-49D4-A1D7-A03AE8DC89DB}" dt="2025-11-23T13:12:53.578" v="374" actId="1076"/>
          <ac:spMkLst>
            <pc:docMk/>
            <pc:sldMk cId="2634156475" sldId="270"/>
            <ac:spMk id="3" creationId="{DF62E9A3-E5C0-3136-0EEB-8C7B1A35904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image" Target="../media/image3.jpg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image" Target="../media/image3.jpg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BFCCA4-D85B-4C94-99CC-20221D07FBE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038DCB-A7DA-415B-A05C-BFDF4FBDD08B}">
      <dgm:prSet/>
      <dgm:spPr/>
      <dgm:t>
        <a:bodyPr/>
        <a:lstStyle/>
        <a:p>
          <a:endParaRPr lang="en-US" dirty="0"/>
        </a:p>
      </dgm:t>
    </dgm:pt>
    <dgm:pt modelId="{F65DF93B-7E4E-422B-BD04-DE0E20DB003C}" type="parTrans" cxnId="{A7614079-55BF-4876-BE03-6509EBB98E9F}">
      <dgm:prSet/>
      <dgm:spPr/>
      <dgm:t>
        <a:bodyPr/>
        <a:lstStyle/>
        <a:p>
          <a:endParaRPr lang="en-US"/>
        </a:p>
      </dgm:t>
    </dgm:pt>
    <dgm:pt modelId="{2E80B70C-7457-4A65-A363-3DB9A3C48C4E}" type="sibTrans" cxnId="{A7614079-55BF-4876-BE03-6509EBB98E9F}">
      <dgm:prSet/>
      <dgm:spPr/>
      <dgm:t>
        <a:bodyPr/>
        <a:lstStyle/>
        <a:p>
          <a:endParaRPr lang="en-US"/>
        </a:p>
      </dgm:t>
    </dgm:pt>
    <dgm:pt modelId="{044D6E6C-A271-468E-ACF4-F3FDB6628E56}">
      <dgm:prSet/>
      <dgm:spPr/>
      <dgm:t>
        <a:bodyPr/>
        <a:lstStyle/>
        <a:p>
          <a:r>
            <a:rPr lang="en-US" dirty="0"/>
            <a:t> Computers</a:t>
          </a:r>
        </a:p>
      </dgm:t>
    </dgm:pt>
    <dgm:pt modelId="{60BEECE3-C0AB-444F-8D28-6D8F5FEDF767}" type="parTrans" cxnId="{E2752BFC-AF15-4468-B218-AF30309FA59D}">
      <dgm:prSet/>
      <dgm:spPr/>
      <dgm:t>
        <a:bodyPr/>
        <a:lstStyle/>
        <a:p>
          <a:endParaRPr lang="en-US"/>
        </a:p>
      </dgm:t>
    </dgm:pt>
    <dgm:pt modelId="{3BD40C01-4908-470E-9E03-7FCA47727285}" type="sibTrans" cxnId="{E2752BFC-AF15-4468-B218-AF30309FA59D}">
      <dgm:prSet/>
      <dgm:spPr/>
      <dgm:t>
        <a:bodyPr/>
        <a:lstStyle/>
        <a:p>
          <a:endParaRPr lang="en-US"/>
        </a:p>
      </dgm:t>
    </dgm:pt>
    <dgm:pt modelId="{74C9A0A0-9C2C-4F17-B4BF-C615A598EDA3}">
      <dgm:prSet/>
      <dgm:spPr/>
      <dgm:t>
        <a:bodyPr/>
        <a:lstStyle/>
        <a:p>
          <a:r>
            <a:rPr lang="en-US" dirty="0"/>
            <a:t>Smartphones / Tablets</a:t>
          </a:r>
        </a:p>
      </dgm:t>
    </dgm:pt>
    <dgm:pt modelId="{28708590-AC54-497B-8373-9773D380AF69}" type="parTrans" cxnId="{F667BF38-66E9-4A24-8F2F-D77C547A9C29}">
      <dgm:prSet/>
      <dgm:spPr/>
      <dgm:t>
        <a:bodyPr/>
        <a:lstStyle/>
        <a:p>
          <a:endParaRPr lang="en-US"/>
        </a:p>
      </dgm:t>
    </dgm:pt>
    <dgm:pt modelId="{2F04F96F-6893-46C9-8FA3-3742EF4F6734}" type="sibTrans" cxnId="{F667BF38-66E9-4A24-8F2F-D77C547A9C29}">
      <dgm:prSet/>
      <dgm:spPr/>
      <dgm:t>
        <a:bodyPr/>
        <a:lstStyle/>
        <a:p>
          <a:endParaRPr lang="en-US"/>
        </a:p>
      </dgm:t>
    </dgm:pt>
    <dgm:pt modelId="{9CCC720A-393F-49D3-BCA8-2E9683732746}">
      <dgm:prSet/>
      <dgm:spPr/>
      <dgm:t>
        <a:bodyPr/>
        <a:lstStyle/>
        <a:p>
          <a:r>
            <a:rPr lang="en-US" dirty="0"/>
            <a:t>TV / Media streaming</a:t>
          </a:r>
        </a:p>
      </dgm:t>
    </dgm:pt>
    <dgm:pt modelId="{896516E3-A787-4EC1-83AA-E84467385BD0}" type="parTrans" cxnId="{FF208ACB-1502-4471-B340-BB41577BADF1}">
      <dgm:prSet/>
      <dgm:spPr/>
      <dgm:t>
        <a:bodyPr/>
        <a:lstStyle/>
        <a:p>
          <a:endParaRPr lang="en-US"/>
        </a:p>
      </dgm:t>
    </dgm:pt>
    <dgm:pt modelId="{C257DF31-0288-4877-9DF0-2B0D43D6F3D7}" type="sibTrans" cxnId="{FF208ACB-1502-4471-B340-BB41577BADF1}">
      <dgm:prSet/>
      <dgm:spPr/>
      <dgm:t>
        <a:bodyPr/>
        <a:lstStyle/>
        <a:p>
          <a:endParaRPr lang="en-US"/>
        </a:p>
      </dgm:t>
    </dgm:pt>
    <dgm:pt modelId="{E67E6661-C673-442F-BD13-5EF6D361ACA7}">
      <dgm:prSet/>
      <dgm:spPr/>
      <dgm:t>
        <a:bodyPr/>
        <a:lstStyle/>
        <a:p>
          <a:r>
            <a:rPr lang="en-US" dirty="0"/>
            <a:t> Games</a:t>
          </a:r>
        </a:p>
      </dgm:t>
    </dgm:pt>
    <dgm:pt modelId="{C1C24A5D-A715-4DA1-A938-0E21B45BB82E}" type="parTrans" cxnId="{6E1F634B-4D47-4DF2-9AED-84F55A32AEF4}">
      <dgm:prSet/>
      <dgm:spPr/>
      <dgm:t>
        <a:bodyPr/>
        <a:lstStyle/>
        <a:p>
          <a:endParaRPr lang="en-US"/>
        </a:p>
      </dgm:t>
    </dgm:pt>
    <dgm:pt modelId="{A3A60366-5E3D-45BC-9661-0FFEB06A8592}" type="sibTrans" cxnId="{6E1F634B-4D47-4DF2-9AED-84F55A32AEF4}">
      <dgm:prSet/>
      <dgm:spPr/>
      <dgm:t>
        <a:bodyPr/>
        <a:lstStyle/>
        <a:p>
          <a:endParaRPr lang="en-US"/>
        </a:p>
      </dgm:t>
    </dgm:pt>
    <dgm:pt modelId="{1DC2B3B3-8D3E-4216-968E-E6F08F4A8F06}">
      <dgm:prSet/>
      <dgm:spPr/>
      <dgm:t>
        <a:bodyPr/>
        <a:lstStyle/>
        <a:p>
          <a:r>
            <a:rPr lang="en-US" dirty="0"/>
            <a:t>both passive and active (watching) </a:t>
          </a:r>
        </a:p>
      </dgm:t>
    </dgm:pt>
    <dgm:pt modelId="{2C80D584-E553-4FFF-AF75-54D1CA898628}" type="parTrans" cxnId="{D643BDCC-C10B-4E1A-AF4E-DEDA0BFD2425}">
      <dgm:prSet/>
      <dgm:spPr/>
      <dgm:t>
        <a:bodyPr/>
        <a:lstStyle/>
        <a:p>
          <a:endParaRPr lang="en-US"/>
        </a:p>
      </dgm:t>
    </dgm:pt>
    <dgm:pt modelId="{2B1BB33F-0571-4C7C-AFF5-579253265A0E}" type="sibTrans" cxnId="{D643BDCC-C10B-4E1A-AF4E-DEDA0BFD2425}">
      <dgm:prSet/>
      <dgm:spPr/>
      <dgm:t>
        <a:bodyPr/>
        <a:lstStyle/>
        <a:p>
          <a:endParaRPr lang="en-US"/>
        </a:p>
      </dgm:t>
    </dgm:pt>
    <dgm:pt modelId="{B88D67EC-211E-4980-98DD-235886DB6CE0}" type="pres">
      <dgm:prSet presAssocID="{0DBFCCA4-D85B-4C94-99CC-20221D07FBEE}" presName="root" presStyleCnt="0">
        <dgm:presLayoutVars>
          <dgm:dir/>
          <dgm:resizeHandles val="exact"/>
        </dgm:presLayoutVars>
      </dgm:prSet>
      <dgm:spPr/>
    </dgm:pt>
    <dgm:pt modelId="{912690CD-5E71-4A0C-AB66-1A6E3A9534EE}" type="pres">
      <dgm:prSet presAssocID="{96038DCB-A7DA-415B-A05C-BFDF4FBDD08B}" presName="compNode" presStyleCnt="0"/>
      <dgm:spPr/>
    </dgm:pt>
    <dgm:pt modelId="{2F14033B-B2E2-4053-AA59-3C64030DA193}" type="pres">
      <dgm:prSet presAssocID="{96038DCB-A7DA-415B-A05C-BFDF4FBDD08B}" presName="iconRect" presStyleLbl="node1" presStyleIdx="0" presStyleCnt="6" custLinFactX="400000" custLinFactY="100000" custLinFactNeighborX="403548" custLinFactNeighborY="199370"/>
      <dgm:spPr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6000" r="-36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ck market quotes on screen in city"/>
        </a:ext>
      </dgm:extLst>
    </dgm:pt>
    <dgm:pt modelId="{857DD0F8-13BC-4B7A-A1EE-456863938A67}" type="pres">
      <dgm:prSet presAssocID="{96038DCB-A7DA-415B-A05C-BFDF4FBDD08B}" presName="spaceRect" presStyleCnt="0"/>
      <dgm:spPr/>
    </dgm:pt>
    <dgm:pt modelId="{D2969FD4-6D1C-4041-A0C4-C2B30B13A8A3}" type="pres">
      <dgm:prSet presAssocID="{96038DCB-A7DA-415B-A05C-BFDF4FBDD08B}" presName="textRect" presStyleLbl="revTx" presStyleIdx="0" presStyleCnt="6">
        <dgm:presLayoutVars>
          <dgm:chMax val="1"/>
          <dgm:chPref val="1"/>
        </dgm:presLayoutVars>
      </dgm:prSet>
      <dgm:spPr/>
    </dgm:pt>
    <dgm:pt modelId="{34D4976C-84E7-4E3A-9936-6CF52F04B743}" type="pres">
      <dgm:prSet presAssocID="{2E80B70C-7457-4A65-A363-3DB9A3C48C4E}" presName="sibTrans" presStyleCnt="0"/>
      <dgm:spPr/>
    </dgm:pt>
    <dgm:pt modelId="{DDD6B685-A0E8-41B2-AC86-9ED17DB9466C}" type="pres">
      <dgm:prSet presAssocID="{044D6E6C-A271-468E-ACF4-F3FDB6628E56}" presName="compNode" presStyleCnt="0"/>
      <dgm:spPr/>
    </dgm:pt>
    <dgm:pt modelId="{17690541-267E-4BE5-8588-E0874B2B4F97}" type="pres">
      <dgm:prSet presAssocID="{044D6E6C-A271-468E-ACF4-F3FDB6628E56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A294009-9E2D-4A4E-A071-5ACFC5E3702A}" type="pres">
      <dgm:prSet presAssocID="{044D6E6C-A271-468E-ACF4-F3FDB6628E56}" presName="spaceRect" presStyleCnt="0"/>
      <dgm:spPr/>
    </dgm:pt>
    <dgm:pt modelId="{CA10DCBE-A4C6-4259-976D-AF30B1DA6AB7}" type="pres">
      <dgm:prSet presAssocID="{044D6E6C-A271-468E-ACF4-F3FDB6628E56}" presName="textRect" presStyleLbl="revTx" presStyleIdx="1" presStyleCnt="6">
        <dgm:presLayoutVars>
          <dgm:chMax val="1"/>
          <dgm:chPref val="1"/>
        </dgm:presLayoutVars>
      </dgm:prSet>
      <dgm:spPr/>
    </dgm:pt>
    <dgm:pt modelId="{2CA5C733-635E-4BAF-83EA-C8B15F6504A7}" type="pres">
      <dgm:prSet presAssocID="{3BD40C01-4908-470E-9E03-7FCA47727285}" presName="sibTrans" presStyleCnt="0"/>
      <dgm:spPr/>
    </dgm:pt>
    <dgm:pt modelId="{BAB9CEA0-2C59-48EB-A52C-91229C56E7A6}" type="pres">
      <dgm:prSet presAssocID="{74C9A0A0-9C2C-4F17-B4BF-C615A598EDA3}" presName="compNode" presStyleCnt="0"/>
      <dgm:spPr/>
    </dgm:pt>
    <dgm:pt modelId="{06850AF9-BA82-4E7A-8AFE-A59934B02E09}" type="pres">
      <dgm:prSet presAssocID="{74C9A0A0-9C2C-4F17-B4BF-C615A598EDA3}" presName="iconRect" presStyleLbl="node1" presStyleIdx="2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BF70DB6-EA67-4D07-AAFD-97A7AC7E3195}" type="pres">
      <dgm:prSet presAssocID="{74C9A0A0-9C2C-4F17-B4BF-C615A598EDA3}" presName="spaceRect" presStyleCnt="0"/>
      <dgm:spPr/>
    </dgm:pt>
    <dgm:pt modelId="{2C5E2545-A23E-4631-B776-639C04286DC9}" type="pres">
      <dgm:prSet presAssocID="{74C9A0A0-9C2C-4F17-B4BF-C615A598EDA3}" presName="textRect" presStyleLbl="revTx" presStyleIdx="2" presStyleCnt="6">
        <dgm:presLayoutVars>
          <dgm:chMax val="1"/>
          <dgm:chPref val="1"/>
        </dgm:presLayoutVars>
      </dgm:prSet>
      <dgm:spPr/>
    </dgm:pt>
    <dgm:pt modelId="{5E035FDC-E932-4CCE-807B-146C1A9F6FA1}" type="pres">
      <dgm:prSet presAssocID="{2F04F96F-6893-46C9-8FA3-3742EF4F6734}" presName="sibTrans" presStyleCnt="0"/>
      <dgm:spPr/>
    </dgm:pt>
    <dgm:pt modelId="{12C60E23-DE53-456D-A48D-E8C99BC759F2}" type="pres">
      <dgm:prSet presAssocID="{9CCC720A-393F-49D3-BCA8-2E9683732746}" presName="compNode" presStyleCnt="0"/>
      <dgm:spPr/>
    </dgm:pt>
    <dgm:pt modelId="{98F66C06-D041-44CD-9211-A887D5590A83}" type="pres">
      <dgm:prSet presAssocID="{9CCC720A-393F-49D3-BCA8-2E9683732746}" presName="iconRect" presStyleLbl="node1" presStyleIdx="3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CE8B8BD3-0380-4043-B4A6-ED7C6902FD87}" type="pres">
      <dgm:prSet presAssocID="{9CCC720A-393F-49D3-BCA8-2E9683732746}" presName="spaceRect" presStyleCnt="0"/>
      <dgm:spPr/>
    </dgm:pt>
    <dgm:pt modelId="{F32FAFF5-2C47-4006-8E9F-74CA8B1028FB}" type="pres">
      <dgm:prSet presAssocID="{9CCC720A-393F-49D3-BCA8-2E9683732746}" presName="textRect" presStyleLbl="revTx" presStyleIdx="3" presStyleCnt="6">
        <dgm:presLayoutVars>
          <dgm:chMax val="1"/>
          <dgm:chPref val="1"/>
        </dgm:presLayoutVars>
      </dgm:prSet>
      <dgm:spPr/>
    </dgm:pt>
    <dgm:pt modelId="{3EA027CE-325B-472D-9ED7-363AC54BAB33}" type="pres">
      <dgm:prSet presAssocID="{C257DF31-0288-4877-9DF0-2B0D43D6F3D7}" presName="sibTrans" presStyleCnt="0"/>
      <dgm:spPr/>
    </dgm:pt>
    <dgm:pt modelId="{056B1F25-8847-450B-ADC0-43948503797F}" type="pres">
      <dgm:prSet presAssocID="{E67E6661-C673-442F-BD13-5EF6D361ACA7}" presName="compNode" presStyleCnt="0"/>
      <dgm:spPr/>
    </dgm:pt>
    <dgm:pt modelId="{B5301D36-4409-4B53-A557-742E211D483B}" type="pres">
      <dgm:prSet presAssocID="{E67E6661-C673-442F-BD13-5EF6D361ACA7}" presName="iconRect" presStyleLbl="node1" presStyleIdx="4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0DEB708D-A533-46E1-8672-D0A94566633F}" type="pres">
      <dgm:prSet presAssocID="{E67E6661-C673-442F-BD13-5EF6D361ACA7}" presName="spaceRect" presStyleCnt="0"/>
      <dgm:spPr/>
    </dgm:pt>
    <dgm:pt modelId="{3C4F6B6C-59D4-4D4D-AEF4-D1FF0911CD6B}" type="pres">
      <dgm:prSet presAssocID="{E67E6661-C673-442F-BD13-5EF6D361ACA7}" presName="textRect" presStyleLbl="revTx" presStyleIdx="4" presStyleCnt="6">
        <dgm:presLayoutVars>
          <dgm:chMax val="1"/>
          <dgm:chPref val="1"/>
        </dgm:presLayoutVars>
      </dgm:prSet>
      <dgm:spPr/>
    </dgm:pt>
    <dgm:pt modelId="{B1D3B217-036D-434A-9BD7-7CC5924F79C1}" type="pres">
      <dgm:prSet presAssocID="{A3A60366-5E3D-45BC-9661-0FFEB06A8592}" presName="sibTrans" presStyleCnt="0"/>
      <dgm:spPr/>
    </dgm:pt>
    <dgm:pt modelId="{F061D600-8233-44A4-8C2F-8439678AEC7B}" type="pres">
      <dgm:prSet presAssocID="{1DC2B3B3-8D3E-4216-968E-E6F08F4A8F06}" presName="compNode" presStyleCnt="0"/>
      <dgm:spPr/>
    </dgm:pt>
    <dgm:pt modelId="{79766B9A-EEF9-4315-A1AA-1A5D685FEE6B}" type="pres">
      <dgm:prSet presAssocID="{1DC2B3B3-8D3E-4216-968E-E6F08F4A8F06}" presName="iconRect" presStyleLbl="node1" presStyleIdx="5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6406A581-46F0-4E1C-80A8-5B6B6371736B}" type="pres">
      <dgm:prSet presAssocID="{1DC2B3B3-8D3E-4216-968E-E6F08F4A8F06}" presName="spaceRect" presStyleCnt="0"/>
      <dgm:spPr/>
    </dgm:pt>
    <dgm:pt modelId="{B082338A-593C-414F-91F0-6169588F62EF}" type="pres">
      <dgm:prSet presAssocID="{1DC2B3B3-8D3E-4216-968E-E6F08F4A8F0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EB0FE19-9105-4CAA-888A-E0ACB4315284}" type="presOf" srcId="{9CCC720A-393F-49D3-BCA8-2E9683732746}" destId="{F32FAFF5-2C47-4006-8E9F-74CA8B1028FB}" srcOrd="0" destOrd="0" presId="urn:microsoft.com/office/officeart/2018/2/layout/IconLabelList"/>
    <dgm:cxn modelId="{2C1DA634-476A-45CD-A499-17B6A7651CC1}" type="presOf" srcId="{96038DCB-A7DA-415B-A05C-BFDF4FBDD08B}" destId="{D2969FD4-6D1C-4041-A0C4-C2B30B13A8A3}" srcOrd="0" destOrd="0" presId="urn:microsoft.com/office/officeart/2018/2/layout/IconLabelList"/>
    <dgm:cxn modelId="{F667BF38-66E9-4A24-8F2F-D77C547A9C29}" srcId="{0DBFCCA4-D85B-4C94-99CC-20221D07FBEE}" destId="{74C9A0A0-9C2C-4F17-B4BF-C615A598EDA3}" srcOrd="2" destOrd="0" parTransId="{28708590-AC54-497B-8373-9773D380AF69}" sibTransId="{2F04F96F-6893-46C9-8FA3-3742EF4F6734}"/>
    <dgm:cxn modelId="{83256E5B-6243-4A9F-A6D1-633ADBF325C3}" type="presOf" srcId="{1DC2B3B3-8D3E-4216-968E-E6F08F4A8F06}" destId="{B082338A-593C-414F-91F0-6169588F62EF}" srcOrd="0" destOrd="0" presId="urn:microsoft.com/office/officeart/2018/2/layout/IconLabelList"/>
    <dgm:cxn modelId="{6E1F634B-4D47-4DF2-9AED-84F55A32AEF4}" srcId="{0DBFCCA4-D85B-4C94-99CC-20221D07FBEE}" destId="{E67E6661-C673-442F-BD13-5EF6D361ACA7}" srcOrd="4" destOrd="0" parTransId="{C1C24A5D-A715-4DA1-A938-0E21B45BB82E}" sibTransId="{A3A60366-5E3D-45BC-9661-0FFEB06A8592}"/>
    <dgm:cxn modelId="{A7614079-55BF-4876-BE03-6509EBB98E9F}" srcId="{0DBFCCA4-D85B-4C94-99CC-20221D07FBEE}" destId="{96038DCB-A7DA-415B-A05C-BFDF4FBDD08B}" srcOrd="0" destOrd="0" parTransId="{F65DF93B-7E4E-422B-BD04-DE0E20DB003C}" sibTransId="{2E80B70C-7457-4A65-A363-3DB9A3C48C4E}"/>
    <dgm:cxn modelId="{F62A2B7D-5E4F-4972-A12E-BFB114F40AA2}" type="presOf" srcId="{74C9A0A0-9C2C-4F17-B4BF-C615A598EDA3}" destId="{2C5E2545-A23E-4631-B776-639C04286DC9}" srcOrd="0" destOrd="0" presId="urn:microsoft.com/office/officeart/2018/2/layout/IconLabelList"/>
    <dgm:cxn modelId="{BF1A5D9E-B251-48D2-B7A7-A961D9694ED6}" type="presOf" srcId="{E67E6661-C673-442F-BD13-5EF6D361ACA7}" destId="{3C4F6B6C-59D4-4D4D-AEF4-D1FF0911CD6B}" srcOrd="0" destOrd="0" presId="urn:microsoft.com/office/officeart/2018/2/layout/IconLabelList"/>
    <dgm:cxn modelId="{557922AE-AC98-44CE-B559-33B8BDE1481E}" type="presOf" srcId="{0DBFCCA4-D85B-4C94-99CC-20221D07FBEE}" destId="{B88D67EC-211E-4980-98DD-235886DB6CE0}" srcOrd="0" destOrd="0" presId="urn:microsoft.com/office/officeart/2018/2/layout/IconLabelList"/>
    <dgm:cxn modelId="{8C4BD9B2-D603-42D7-820C-66809EAD3DA3}" type="presOf" srcId="{044D6E6C-A271-468E-ACF4-F3FDB6628E56}" destId="{CA10DCBE-A4C6-4259-976D-AF30B1DA6AB7}" srcOrd="0" destOrd="0" presId="urn:microsoft.com/office/officeart/2018/2/layout/IconLabelList"/>
    <dgm:cxn modelId="{FF208ACB-1502-4471-B340-BB41577BADF1}" srcId="{0DBFCCA4-D85B-4C94-99CC-20221D07FBEE}" destId="{9CCC720A-393F-49D3-BCA8-2E9683732746}" srcOrd="3" destOrd="0" parTransId="{896516E3-A787-4EC1-83AA-E84467385BD0}" sibTransId="{C257DF31-0288-4877-9DF0-2B0D43D6F3D7}"/>
    <dgm:cxn modelId="{D643BDCC-C10B-4E1A-AF4E-DEDA0BFD2425}" srcId="{0DBFCCA4-D85B-4C94-99CC-20221D07FBEE}" destId="{1DC2B3B3-8D3E-4216-968E-E6F08F4A8F06}" srcOrd="5" destOrd="0" parTransId="{2C80D584-E553-4FFF-AF75-54D1CA898628}" sibTransId="{2B1BB33F-0571-4C7C-AFF5-579253265A0E}"/>
    <dgm:cxn modelId="{E2752BFC-AF15-4468-B218-AF30309FA59D}" srcId="{0DBFCCA4-D85B-4C94-99CC-20221D07FBEE}" destId="{044D6E6C-A271-468E-ACF4-F3FDB6628E56}" srcOrd="1" destOrd="0" parTransId="{60BEECE3-C0AB-444F-8D28-6D8F5FEDF767}" sibTransId="{3BD40C01-4908-470E-9E03-7FCA47727285}"/>
    <dgm:cxn modelId="{59343722-0198-4B62-BCE0-CEC63EF9F5E8}" type="presParOf" srcId="{B88D67EC-211E-4980-98DD-235886DB6CE0}" destId="{912690CD-5E71-4A0C-AB66-1A6E3A9534EE}" srcOrd="0" destOrd="0" presId="urn:microsoft.com/office/officeart/2018/2/layout/IconLabelList"/>
    <dgm:cxn modelId="{F9384DF0-A2AE-4257-88A9-CD228F86CF23}" type="presParOf" srcId="{912690CD-5E71-4A0C-AB66-1A6E3A9534EE}" destId="{2F14033B-B2E2-4053-AA59-3C64030DA193}" srcOrd="0" destOrd="0" presId="urn:microsoft.com/office/officeart/2018/2/layout/IconLabelList"/>
    <dgm:cxn modelId="{9806F1AF-6701-4093-AE02-00909254F4E4}" type="presParOf" srcId="{912690CD-5E71-4A0C-AB66-1A6E3A9534EE}" destId="{857DD0F8-13BC-4B7A-A1EE-456863938A67}" srcOrd="1" destOrd="0" presId="urn:microsoft.com/office/officeart/2018/2/layout/IconLabelList"/>
    <dgm:cxn modelId="{114BFC25-E4D2-4FEE-872D-00AA79841070}" type="presParOf" srcId="{912690CD-5E71-4A0C-AB66-1A6E3A9534EE}" destId="{D2969FD4-6D1C-4041-A0C4-C2B30B13A8A3}" srcOrd="2" destOrd="0" presId="urn:microsoft.com/office/officeart/2018/2/layout/IconLabelList"/>
    <dgm:cxn modelId="{21C964C1-E244-4F23-97BA-F5401D963738}" type="presParOf" srcId="{B88D67EC-211E-4980-98DD-235886DB6CE0}" destId="{34D4976C-84E7-4E3A-9936-6CF52F04B743}" srcOrd="1" destOrd="0" presId="urn:microsoft.com/office/officeart/2018/2/layout/IconLabelList"/>
    <dgm:cxn modelId="{B9588709-2EFC-49BD-B02C-39F61C9DA03A}" type="presParOf" srcId="{B88D67EC-211E-4980-98DD-235886DB6CE0}" destId="{DDD6B685-A0E8-41B2-AC86-9ED17DB9466C}" srcOrd="2" destOrd="0" presId="urn:microsoft.com/office/officeart/2018/2/layout/IconLabelList"/>
    <dgm:cxn modelId="{E55D144D-7A31-4919-9B68-BB427B9D37CE}" type="presParOf" srcId="{DDD6B685-A0E8-41B2-AC86-9ED17DB9466C}" destId="{17690541-267E-4BE5-8588-E0874B2B4F97}" srcOrd="0" destOrd="0" presId="urn:microsoft.com/office/officeart/2018/2/layout/IconLabelList"/>
    <dgm:cxn modelId="{F9085E29-3D93-41A5-8454-D85B042FDFE5}" type="presParOf" srcId="{DDD6B685-A0E8-41B2-AC86-9ED17DB9466C}" destId="{9A294009-9E2D-4A4E-A071-5ACFC5E3702A}" srcOrd="1" destOrd="0" presId="urn:microsoft.com/office/officeart/2018/2/layout/IconLabelList"/>
    <dgm:cxn modelId="{AA958C83-BB1A-45BF-9DD3-9A7550ED2468}" type="presParOf" srcId="{DDD6B685-A0E8-41B2-AC86-9ED17DB9466C}" destId="{CA10DCBE-A4C6-4259-976D-AF30B1DA6AB7}" srcOrd="2" destOrd="0" presId="urn:microsoft.com/office/officeart/2018/2/layout/IconLabelList"/>
    <dgm:cxn modelId="{32D9095C-F3FB-4812-93DF-0003363DE2CD}" type="presParOf" srcId="{B88D67EC-211E-4980-98DD-235886DB6CE0}" destId="{2CA5C733-635E-4BAF-83EA-C8B15F6504A7}" srcOrd="3" destOrd="0" presId="urn:microsoft.com/office/officeart/2018/2/layout/IconLabelList"/>
    <dgm:cxn modelId="{C8BDA348-CFEB-4FA7-ABAE-E1B0894BF0B9}" type="presParOf" srcId="{B88D67EC-211E-4980-98DD-235886DB6CE0}" destId="{BAB9CEA0-2C59-48EB-A52C-91229C56E7A6}" srcOrd="4" destOrd="0" presId="urn:microsoft.com/office/officeart/2018/2/layout/IconLabelList"/>
    <dgm:cxn modelId="{20B9B76D-C11F-449A-910E-A16B93ABA408}" type="presParOf" srcId="{BAB9CEA0-2C59-48EB-A52C-91229C56E7A6}" destId="{06850AF9-BA82-4E7A-8AFE-A59934B02E09}" srcOrd="0" destOrd="0" presId="urn:microsoft.com/office/officeart/2018/2/layout/IconLabelList"/>
    <dgm:cxn modelId="{F0628C98-36AD-4C3F-9ECB-95F4A23DB3F4}" type="presParOf" srcId="{BAB9CEA0-2C59-48EB-A52C-91229C56E7A6}" destId="{7BF70DB6-EA67-4D07-AAFD-97A7AC7E3195}" srcOrd="1" destOrd="0" presId="urn:microsoft.com/office/officeart/2018/2/layout/IconLabelList"/>
    <dgm:cxn modelId="{ECEED9B3-7624-4B32-B444-405B78C2C08E}" type="presParOf" srcId="{BAB9CEA0-2C59-48EB-A52C-91229C56E7A6}" destId="{2C5E2545-A23E-4631-B776-639C04286DC9}" srcOrd="2" destOrd="0" presId="urn:microsoft.com/office/officeart/2018/2/layout/IconLabelList"/>
    <dgm:cxn modelId="{062D66CE-A276-4B7E-9821-DE3C7020D486}" type="presParOf" srcId="{B88D67EC-211E-4980-98DD-235886DB6CE0}" destId="{5E035FDC-E932-4CCE-807B-146C1A9F6FA1}" srcOrd="5" destOrd="0" presId="urn:microsoft.com/office/officeart/2018/2/layout/IconLabelList"/>
    <dgm:cxn modelId="{9D9C1796-6F23-4DDA-8451-29322238C8A0}" type="presParOf" srcId="{B88D67EC-211E-4980-98DD-235886DB6CE0}" destId="{12C60E23-DE53-456D-A48D-E8C99BC759F2}" srcOrd="6" destOrd="0" presId="urn:microsoft.com/office/officeart/2018/2/layout/IconLabelList"/>
    <dgm:cxn modelId="{1C8872FD-37AE-4494-B41E-EE523FCC12A8}" type="presParOf" srcId="{12C60E23-DE53-456D-A48D-E8C99BC759F2}" destId="{98F66C06-D041-44CD-9211-A887D5590A83}" srcOrd="0" destOrd="0" presId="urn:microsoft.com/office/officeart/2018/2/layout/IconLabelList"/>
    <dgm:cxn modelId="{BFE2A777-6D5B-4025-A95C-988BBE854842}" type="presParOf" srcId="{12C60E23-DE53-456D-A48D-E8C99BC759F2}" destId="{CE8B8BD3-0380-4043-B4A6-ED7C6902FD87}" srcOrd="1" destOrd="0" presId="urn:microsoft.com/office/officeart/2018/2/layout/IconLabelList"/>
    <dgm:cxn modelId="{2FEEAA57-990D-4CBA-B995-F89E3D7B4DFF}" type="presParOf" srcId="{12C60E23-DE53-456D-A48D-E8C99BC759F2}" destId="{F32FAFF5-2C47-4006-8E9F-74CA8B1028FB}" srcOrd="2" destOrd="0" presId="urn:microsoft.com/office/officeart/2018/2/layout/IconLabelList"/>
    <dgm:cxn modelId="{B8DF5BE5-397D-443A-8AEB-40899D01D21B}" type="presParOf" srcId="{B88D67EC-211E-4980-98DD-235886DB6CE0}" destId="{3EA027CE-325B-472D-9ED7-363AC54BAB33}" srcOrd="7" destOrd="0" presId="urn:microsoft.com/office/officeart/2018/2/layout/IconLabelList"/>
    <dgm:cxn modelId="{D9E66B67-3D3F-4A54-B6F5-2AC5D28124F3}" type="presParOf" srcId="{B88D67EC-211E-4980-98DD-235886DB6CE0}" destId="{056B1F25-8847-450B-ADC0-43948503797F}" srcOrd="8" destOrd="0" presId="urn:microsoft.com/office/officeart/2018/2/layout/IconLabelList"/>
    <dgm:cxn modelId="{B48E68AB-3604-4B5C-98E6-6BC6283A718F}" type="presParOf" srcId="{056B1F25-8847-450B-ADC0-43948503797F}" destId="{B5301D36-4409-4B53-A557-742E211D483B}" srcOrd="0" destOrd="0" presId="urn:microsoft.com/office/officeart/2018/2/layout/IconLabelList"/>
    <dgm:cxn modelId="{0E75DF61-9165-41DC-BC17-EA21B50138EA}" type="presParOf" srcId="{056B1F25-8847-450B-ADC0-43948503797F}" destId="{0DEB708D-A533-46E1-8672-D0A94566633F}" srcOrd="1" destOrd="0" presId="urn:microsoft.com/office/officeart/2018/2/layout/IconLabelList"/>
    <dgm:cxn modelId="{A0A47DFA-D0A7-4F86-9173-6095CD5F8907}" type="presParOf" srcId="{056B1F25-8847-450B-ADC0-43948503797F}" destId="{3C4F6B6C-59D4-4D4D-AEF4-D1FF0911CD6B}" srcOrd="2" destOrd="0" presId="urn:microsoft.com/office/officeart/2018/2/layout/IconLabelList"/>
    <dgm:cxn modelId="{1DA33BC3-BD56-416A-A557-10C9569994F6}" type="presParOf" srcId="{B88D67EC-211E-4980-98DD-235886DB6CE0}" destId="{B1D3B217-036D-434A-9BD7-7CC5924F79C1}" srcOrd="9" destOrd="0" presId="urn:microsoft.com/office/officeart/2018/2/layout/IconLabelList"/>
    <dgm:cxn modelId="{2E6EE277-F8B8-4DCA-B7ED-252C857C52F5}" type="presParOf" srcId="{B88D67EC-211E-4980-98DD-235886DB6CE0}" destId="{F061D600-8233-44A4-8C2F-8439678AEC7B}" srcOrd="10" destOrd="0" presId="urn:microsoft.com/office/officeart/2018/2/layout/IconLabelList"/>
    <dgm:cxn modelId="{BA54D331-DD2E-4097-8209-4F143E85444F}" type="presParOf" srcId="{F061D600-8233-44A4-8C2F-8439678AEC7B}" destId="{79766B9A-EEF9-4315-A1AA-1A5D685FEE6B}" srcOrd="0" destOrd="0" presId="urn:microsoft.com/office/officeart/2018/2/layout/IconLabelList"/>
    <dgm:cxn modelId="{D0EF3C17-2B7D-41C1-8556-DF5624B46FBB}" type="presParOf" srcId="{F061D600-8233-44A4-8C2F-8439678AEC7B}" destId="{6406A581-46F0-4E1C-80A8-5B6B6371736B}" srcOrd="1" destOrd="0" presId="urn:microsoft.com/office/officeart/2018/2/layout/IconLabelList"/>
    <dgm:cxn modelId="{4346377C-78C3-4189-988C-A9DF3C33CC3E}" type="presParOf" srcId="{F061D600-8233-44A4-8C2F-8439678AEC7B}" destId="{B082338A-593C-414F-91F0-6169588F62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4033B-B2E2-4053-AA59-3C64030DA193}">
      <dsp:nvSpPr>
        <dsp:cNvPr id="0" name=""/>
        <dsp:cNvSpPr/>
      </dsp:nvSpPr>
      <dsp:spPr>
        <a:xfrm>
          <a:off x="5796795" y="2119764"/>
          <a:ext cx="606708" cy="606708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6000" r="-36000"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69FD4-6D1C-4041-A0C4-C2B30B13A8A3}">
      <dsp:nvSpPr>
        <dsp:cNvPr id="0" name=""/>
        <dsp:cNvSpPr/>
      </dsp:nvSpPr>
      <dsp:spPr>
        <a:xfrm>
          <a:off x="550830" y="1130804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550830" y="1130804"/>
        <a:ext cx="1348242" cy="539296"/>
      </dsp:txXfrm>
    </dsp:sp>
    <dsp:sp modelId="{17690541-267E-4BE5-8588-E0874B2B4F97}">
      <dsp:nvSpPr>
        <dsp:cNvPr id="0" name=""/>
        <dsp:cNvSpPr/>
      </dsp:nvSpPr>
      <dsp:spPr>
        <a:xfrm>
          <a:off x="2505781" y="303460"/>
          <a:ext cx="606708" cy="60670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0DCBE-A4C6-4259-976D-AF30B1DA6AB7}">
      <dsp:nvSpPr>
        <dsp:cNvPr id="0" name=""/>
        <dsp:cNvSpPr/>
      </dsp:nvSpPr>
      <dsp:spPr>
        <a:xfrm>
          <a:off x="2135015" y="1130804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 Computers</a:t>
          </a:r>
        </a:p>
      </dsp:txBody>
      <dsp:txXfrm>
        <a:off x="2135015" y="1130804"/>
        <a:ext cx="1348242" cy="539296"/>
      </dsp:txXfrm>
    </dsp:sp>
    <dsp:sp modelId="{06850AF9-BA82-4E7A-8AFE-A59934B02E09}">
      <dsp:nvSpPr>
        <dsp:cNvPr id="0" name=""/>
        <dsp:cNvSpPr/>
      </dsp:nvSpPr>
      <dsp:spPr>
        <a:xfrm>
          <a:off x="4089966" y="303460"/>
          <a:ext cx="606708" cy="60670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E2545-A23E-4631-B776-639C04286DC9}">
      <dsp:nvSpPr>
        <dsp:cNvPr id="0" name=""/>
        <dsp:cNvSpPr/>
      </dsp:nvSpPr>
      <dsp:spPr>
        <a:xfrm>
          <a:off x="3719199" y="1130804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Smartphones / Tablets</a:t>
          </a:r>
        </a:p>
      </dsp:txBody>
      <dsp:txXfrm>
        <a:off x="3719199" y="1130804"/>
        <a:ext cx="1348242" cy="539296"/>
      </dsp:txXfrm>
    </dsp:sp>
    <dsp:sp modelId="{98F66C06-D041-44CD-9211-A887D5590A83}">
      <dsp:nvSpPr>
        <dsp:cNvPr id="0" name=""/>
        <dsp:cNvSpPr/>
      </dsp:nvSpPr>
      <dsp:spPr>
        <a:xfrm>
          <a:off x="5674150" y="303460"/>
          <a:ext cx="606708" cy="606708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FAFF5-2C47-4006-8E9F-74CA8B1028FB}">
      <dsp:nvSpPr>
        <dsp:cNvPr id="0" name=""/>
        <dsp:cNvSpPr/>
      </dsp:nvSpPr>
      <dsp:spPr>
        <a:xfrm>
          <a:off x="5303384" y="1130804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TV / Media streaming</a:t>
          </a:r>
        </a:p>
      </dsp:txBody>
      <dsp:txXfrm>
        <a:off x="5303384" y="1130804"/>
        <a:ext cx="1348242" cy="539296"/>
      </dsp:txXfrm>
    </dsp:sp>
    <dsp:sp modelId="{B5301D36-4409-4B53-A557-742E211D483B}">
      <dsp:nvSpPr>
        <dsp:cNvPr id="0" name=""/>
        <dsp:cNvSpPr/>
      </dsp:nvSpPr>
      <dsp:spPr>
        <a:xfrm>
          <a:off x="2505781" y="2007162"/>
          <a:ext cx="606708" cy="606708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F6B6C-59D4-4D4D-AEF4-D1FF0911CD6B}">
      <dsp:nvSpPr>
        <dsp:cNvPr id="0" name=""/>
        <dsp:cNvSpPr/>
      </dsp:nvSpPr>
      <dsp:spPr>
        <a:xfrm>
          <a:off x="2135015" y="2834507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 Games</a:t>
          </a:r>
        </a:p>
      </dsp:txBody>
      <dsp:txXfrm>
        <a:off x="2135015" y="2834507"/>
        <a:ext cx="1348242" cy="539296"/>
      </dsp:txXfrm>
    </dsp:sp>
    <dsp:sp modelId="{79766B9A-EEF9-4315-A1AA-1A5D685FEE6B}">
      <dsp:nvSpPr>
        <dsp:cNvPr id="0" name=""/>
        <dsp:cNvSpPr/>
      </dsp:nvSpPr>
      <dsp:spPr>
        <a:xfrm>
          <a:off x="4089966" y="2007162"/>
          <a:ext cx="606708" cy="606708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2338A-593C-414F-91F0-6169588F62EF}">
      <dsp:nvSpPr>
        <dsp:cNvPr id="0" name=""/>
        <dsp:cNvSpPr/>
      </dsp:nvSpPr>
      <dsp:spPr>
        <a:xfrm>
          <a:off x="3719199" y="2834507"/>
          <a:ext cx="1348242" cy="53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both passive and active (watching) </a:t>
          </a:r>
        </a:p>
      </dsp:txBody>
      <dsp:txXfrm>
        <a:off x="3719199" y="2834507"/>
        <a:ext cx="1348242" cy="539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43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18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349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41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470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624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09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14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56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5987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6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7903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9141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966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543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A4D00-ABCD-495C-8670-48796CE82F8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3BD7288-17DC-4F93-B1E6-3F62EB3E5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21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10073" y="2456249"/>
            <a:ext cx="4067447" cy="1198251"/>
          </a:xfrm>
        </p:spPr>
        <p:txBody>
          <a:bodyPr>
            <a:normAutofit/>
          </a:bodyPr>
          <a:lstStyle/>
          <a:p>
            <a:r>
              <a:rPr lang="en-GB" sz="4200" dirty="0"/>
              <a:t>Screen Time</a:t>
            </a:r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1A833344-A28E-B2B8-FF5D-71F3C0F1EB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71521" y="1275798"/>
            <a:ext cx="3720332" cy="37203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" y="2283383"/>
            <a:ext cx="3306778" cy="2674198"/>
          </a:xfrm>
        </p:spPr>
        <p:txBody>
          <a:bodyPr anchor="t">
            <a:normAutofit/>
          </a:bodyPr>
          <a:lstStyle/>
          <a:p>
            <a:r>
              <a:rPr dirty="0"/>
              <a:t>Learning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528AE-358E-A182-6293-91E7C2A32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1463" y="1194588"/>
            <a:ext cx="6154993" cy="46162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4200" b="1" dirty="0"/>
              <a:t>By the end of this </a:t>
            </a:r>
            <a:r>
              <a:rPr lang="en-GB" sz="4200" b="1" dirty="0"/>
              <a:t>lecture</a:t>
            </a:r>
            <a:r>
              <a:rPr lang="en-US" sz="4200" b="1" dirty="0"/>
              <a:t>, </a:t>
            </a:r>
            <a:r>
              <a:rPr lang="en-GB" sz="4200" b="1" dirty="0"/>
              <a:t>students</a:t>
            </a:r>
            <a:r>
              <a:rPr lang="en-US" sz="4200" b="1" dirty="0"/>
              <a:t> will be able to: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3500" dirty="0"/>
              <a:t>Reflect on their daily screen-time habits and identify at least two patterns of use.</a:t>
            </a:r>
          </a:p>
          <a:p>
            <a:pPr lvl="0"/>
            <a:r>
              <a:rPr lang="en-GB" sz="3500" dirty="0"/>
              <a:t>Categorise screen-time activities into productive and non-productive.</a:t>
            </a:r>
          </a:p>
          <a:p>
            <a:r>
              <a:rPr lang="en-GB" sz="3500" dirty="0"/>
              <a:t>Address potential risks and suggest two strategies to reduce negative effects of excessive screen time.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2684" y="804520"/>
            <a:ext cx="7202456" cy="1049235"/>
          </a:xfrm>
        </p:spPr>
        <p:txBody>
          <a:bodyPr>
            <a:normAutofit/>
          </a:bodyPr>
          <a:lstStyle/>
          <a:p>
            <a:r>
              <a:rPr dirty="0"/>
              <a:t>What Screen </a:t>
            </a:r>
            <a:r>
              <a:rPr lang="en-US" dirty="0"/>
              <a:t>t</a:t>
            </a:r>
            <a:r>
              <a:rPr dirty="0"/>
              <a:t>ime</a:t>
            </a:r>
            <a:r>
              <a:rPr lang="en-GB" dirty="0"/>
              <a:t> is</a:t>
            </a:r>
            <a:r>
              <a:rPr dirty="0"/>
              <a:t>?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279E482-3E6B-1A6F-72FC-B91C73ADB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802630"/>
              </p:ext>
            </p:extLst>
          </p:nvPr>
        </p:nvGraphicFramePr>
        <p:xfrm>
          <a:off x="678307" y="2841523"/>
          <a:ext cx="7202457" cy="367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3BF2F8-D5DB-3626-F91E-2BD59E18CFBF}"/>
              </a:ext>
            </a:extLst>
          </p:cNvPr>
          <p:cNvSpPr txBox="1"/>
          <p:nvPr/>
        </p:nvSpPr>
        <p:spPr>
          <a:xfrm>
            <a:off x="2428453" y="2111442"/>
            <a:ext cx="5299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It refers to the amount of time spent using any screen such as: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6CB37-82F7-6BA3-A241-F2CF68D53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Discussion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8C18C-1E4B-08F5-A468-A52AF7C6D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6767" y="2271247"/>
            <a:ext cx="9052182" cy="4218039"/>
          </a:xfrm>
        </p:spPr>
        <p:txBody>
          <a:bodyPr>
            <a:normAutofit/>
          </a:bodyPr>
          <a:lstStyle/>
          <a:p>
            <a:r>
              <a:rPr lang="en-GB" sz="2000" dirty="0"/>
              <a:t>How many hours do you think you spend on screens each day? </a:t>
            </a:r>
          </a:p>
          <a:p>
            <a:r>
              <a:rPr lang="en-GB" sz="2000" dirty="0"/>
              <a:t>how does that affect you?</a:t>
            </a:r>
          </a:p>
        </p:txBody>
      </p:sp>
    </p:spTree>
    <p:extLst>
      <p:ext uri="{BB962C8B-B14F-4D97-AF65-F5344CB8AC3E}">
        <p14:creationId xmlns:p14="http://schemas.microsoft.com/office/powerpoint/2010/main" val="3040130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A76D9-D788-0AEF-3CD0-61C58282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Screen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36BB5-F1F3-CB3D-1FFE-0D86C2A00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3068" y="2133600"/>
            <a:ext cx="9022685" cy="4031226"/>
          </a:xfrm>
        </p:spPr>
        <p:txBody>
          <a:bodyPr/>
          <a:lstStyle/>
          <a:p>
            <a:r>
              <a:rPr lang="en-GB" dirty="0"/>
              <a:t>               Productive (learning, work and planning)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            Non‑productive (scrolling social media and endless watching)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Task</a:t>
            </a:r>
            <a:r>
              <a:rPr lang="en-GB" dirty="0"/>
              <a:t>: Sort your own activities </a:t>
            </a:r>
            <a:r>
              <a:rPr lang="en-US" dirty="0"/>
              <a:t>after the session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Multiplication Sign 3">
            <a:extLst>
              <a:ext uri="{FF2B5EF4-FFF2-40B4-BE49-F238E27FC236}">
                <a16:creationId xmlns:a16="http://schemas.microsoft.com/office/drawing/2014/main" id="{D7971D4E-24F9-B5FF-F3B1-EAA992A88244}"/>
              </a:ext>
            </a:extLst>
          </p:cNvPr>
          <p:cNvSpPr/>
          <p:nvPr/>
        </p:nvSpPr>
        <p:spPr>
          <a:xfrm>
            <a:off x="3009424" y="2703871"/>
            <a:ext cx="441699" cy="1012729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14DDC6-9924-EF1E-0C28-05BC90256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1807" y="1868135"/>
            <a:ext cx="958362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480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D1963-07FB-F393-201E-82A71E7E2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 Time possible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B1B0C-23C7-5328-77D4-AD82B63C0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8634" y="2192594"/>
            <a:ext cx="6223818" cy="41393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Physical Effects:</a:t>
            </a:r>
          </a:p>
          <a:p>
            <a:r>
              <a:rPr lang="en-GB" dirty="0"/>
              <a:t>Eye strain</a:t>
            </a:r>
          </a:p>
          <a:p>
            <a:r>
              <a:rPr lang="en-GB" dirty="0"/>
              <a:t>Poor sleep/ Headaches</a:t>
            </a:r>
          </a:p>
          <a:p>
            <a:r>
              <a:rPr lang="en-GB" dirty="0"/>
              <a:t>Obesity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355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05FBC-EFF2-0E69-EF58-96356E441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ED82D-05F9-5B53-D296-B3B0FA118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 Time possible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2E9A3-E5C0-3136-0EEB-8C7B1A359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2084" y="1963174"/>
            <a:ext cx="7071244" cy="43339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b="1" dirty="0"/>
              <a:t>Mental Effects:</a:t>
            </a:r>
          </a:p>
          <a:p>
            <a:r>
              <a:rPr lang="en-GB" dirty="0"/>
              <a:t>Reduced concentration</a:t>
            </a:r>
          </a:p>
          <a:p>
            <a:r>
              <a:rPr lang="en-GB" dirty="0"/>
              <a:t>Mood changes</a:t>
            </a:r>
          </a:p>
          <a:p>
            <a:r>
              <a:rPr lang="en-GB" dirty="0"/>
              <a:t>Lower motivation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Isolation</a:t>
            </a:r>
          </a:p>
        </p:txBody>
      </p:sp>
    </p:spTree>
    <p:extLst>
      <p:ext uri="{BB962C8B-B14F-4D97-AF65-F5344CB8AC3E}">
        <p14:creationId xmlns:p14="http://schemas.microsoft.com/office/powerpoint/2010/main" val="2634156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Strategies for Balanced Screen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The '20-20-20 rule’ </a:t>
            </a:r>
          </a:p>
          <a:p>
            <a:r>
              <a:rPr lang="en-GB" dirty="0"/>
              <a:t>Turn off non‑essential notifications</a:t>
            </a:r>
          </a:p>
          <a:p>
            <a:r>
              <a:rPr lang="en-GB" dirty="0"/>
              <a:t>Use screen‑time limit apps</a:t>
            </a:r>
          </a:p>
          <a:p>
            <a:r>
              <a:rPr lang="en-GB" dirty="0"/>
              <a:t>Screen‑free zones (bedrooms)</a:t>
            </a:r>
          </a:p>
          <a:p>
            <a:r>
              <a:rPr lang="en-GB" dirty="0"/>
              <a:t>Time‑blocking: scheduling device breaks to improve productivity.</a:t>
            </a:r>
          </a:p>
          <a:p>
            <a:r>
              <a:rPr lang="en-GB" dirty="0"/>
              <a:t>Prioritizing usage based on passive consumption.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0A7D8-D49B-D1F9-632C-248D6476A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Reflection&amp; feedback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A11C9-1E3B-7F3F-AE0F-F86140786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722DC702-CA94-D636-6CDD-48AB11FC3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7376" y="1961908"/>
            <a:ext cx="3861619" cy="386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41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D85B5-F8D7-5AB4-71CF-73EBEA6FB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E96DA-780A-E641-C671-EB0432F93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301" y="2283383"/>
            <a:ext cx="3306778" cy="2674198"/>
          </a:xfrm>
        </p:spPr>
        <p:txBody>
          <a:bodyPr anchor="t">
            <a:normAutofit/>
          </a:bodyPr>
          <a:lstStyle/>
          <a:p>
            <a:r>
              <a:rPr dirty="0"/>
              <a:t>Learning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1A12AA-BE4A-ADB6-1BB8-3FF9E0550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1463" y="1194588"/>
            <a:ext cx="6154993" cy="46162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4200" b="1" dirty="0"/>
              <a:t>By the end of this </a:t>
            </a:r>
            <a:r>
              <a:rPr lang="en-GB" sz="4200" b="1" dirty="0"/>
              <a:t>lecture</a:t>
            </a:r>
            <a:r>
              <a:rPr lang="en-US" sz="4200" b="1" dirty="0"/>
              <a:t>, </a:t>
            </a:r>
            <a:r>
              <a:rPr lang="en-GB" sz="4200" b="1" dirty="0"/>
              <a:t>students</a:t>
            </a:r>
            <a:r>
              <a:rPr lang="en-US" sz="4200" b="1" dirty="0"/>
              <a:t> will be able to: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3500" dirty="0"/>
              <a:t>Reflect on their daily screen-time habits and identify at least two patterns of use.</a:t>
            </a:r>
          </a:p>
          <a:p>
            <a:pPr lvl="0"/>
            <a:r>
              <a:rPr lang="en-GB" sz="3500" dirty="0"/>
              <a:t>Categorise screen-time activities into productive and non-productive.</a:t>
            </a:r>
          </a:p>
          <a:p>
            <a:r>
              <a:rPr lang="en-GB" sz="3500" dirty="0"/>
              <a:t>Address potential risks and suggest two strategies to reduce negative effects of excessive screen time.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644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71BF3AE-3EFC-251A-E836-2C89B0C1F0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02658" y="1841107"/>
            <a:ext cx="8996516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Anshu, S., Karuna, S., Aditi, R. &amp; Divita, J., 2025. A study on the relationship between screen usage duration and night-time eating in young adults.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BIO web of conferences,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Volume 178, p. 02019.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Christakis, D. &amp; Hale, L., 2025.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Handbook of Children and Screens.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1st ed. </a:t>
            </a: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Gewerbestrasse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Springer.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Hellman, M., 2022. Digital screens and children.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Nordic studies on alcohol and drugs,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39(5), p. 469–472.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Henderson, L. &amp; Sullivan, E., 2025. Commentary: Safeguarding youth in the smartphone era: rethinking evidence for action – a commentary on Lai et al. (2025).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 and adolescent mental health,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30(3), pp. 281-284.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Kleinman, Z., 2025.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https://www.bbc.co.uk/news/articles/c9d0l40v551o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31 July 2025].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Mascheroni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 &amp; </a:t>
            </a: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Zaffaroni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L., 2023. From “screen time” to screen times: Measuring the temporality of media use in the messy reality of family life.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 </a:t>
            </a:r>
            <a:r>
              <a:rPr lang="en-GB" altLang="en-US" sz="1400" i="1" dirty="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gruyter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brill,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50(1).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Merrin, W., 2021. Save the troll! UK social media legislation and the attack on freedom of speech.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Capitalism, crime and media in the 21st century,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pp. 205 - 232.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Mullan, K. &amp; Hofferth, S., 2022. A Comparative Time-Diary Analysis of UK and US Children’s.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 Indicators Research,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15(3), p. 25.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Pickover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2025.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Independent.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https://www.independent.co.uk/news/health/people-american-cancer-society-b2722719.html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27 March 2025].</a:t>
            </a:r>
            <a:endParaRPr lang="en-GB" altLang="en-US" sz="7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9F9D6-67DD-399E-3400-4320D7E35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524E3-E307-7EEB-1B68-3D58296FE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Race, P., 2020. </a:t>
            </a:r>
            <a:r>
              <a:rPr lang="en-GB" altLang="en-US" sz="15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lecturer's toolkit a Practical guide to assessment, learning and teaching. </a:t>
            </a: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5th ed. Oxon: Routledge.</a:t>
            </a:r>
            <a:endParaRPr lang="en-GB" altLang="en-US" sz="15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Regehr, K., 2025. </a:t>
            </a:r>
            <a:r>
              <a:rPr lang="en-GB" altLang="en-US" sz="15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guardian. </a:t>
            </a: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1500" u="sng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https://www.theguardian.com/commentisfree/2025/aug/04/parents-healthy-screen-time-children-tech-simple-tips</a:t>
            </a:r>
            <a:b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4 August 2025].</a:t>
            </a:r>
            <a:endParaRPr lang="en-GB" altLang="en-US" sz="15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Small, G. et al., 2022. Brain health consequences of digital technology use. </a:t>
            </a:r>
            <a:r>
              <a:rPr lang="en-GB" altLang="en-US" sz="15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Dialogues in clinical neuroscience, </a:t>
            </a: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22(2), p. 10.</a:t>
            </a:r>
            <a:endParaRPr lang="en-GB" altLang="en-US" sz="15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Verma, A. et al., 2024. Interconnections of screen time with neuroinflammation. </a:t>
            </a:r>
            <a:r>
              <a:rPr lang="en-GB" altLang="en-US" sz="1500" i="1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Molecular and cellular biochemistry, </a:t>
            </a:r>
            <a:r>
              <a:rPr lang="en-GB" altLang="en-US" sz="15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480(3), pp. 1519-1534.</a:t>
            </a:r>
            <a:endParaRPr lang="en-GB" altLang="en-US" sz="1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60138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</TotalTime>
  <Words>733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Screen Time</vt:lpstr>
      <vt:lpstr>Learning Objectives</vt:lpstr>
      <vt:lpstr>What Screen time is?</vt:lpstr>
      <vt:lpstr>Discussion</vt:lpstr>
      <vt:lpstr>Types of Screen Time</vt:lpstr>
      <vt:lpstr>Screen Time possible effects</vt:lpstr>
      <vt:lpstr>Screen Time possible effects</vt:lpstr>
      <vt:lpstr>Strategies for Balanced Screen Use</vt:lpstr>
      <vt:lpstr>Reflection&amp; feedback</vt:lpstr>
      <vt:lpstr>Learning Objectives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Ibrahim Ibrahim (2504791)</dc:creator>
  <cp:lastModifiedBy>Ibrahim Ibrahim (2504791)</cp:lastModifiedBy>
  <cp:revision>8</cp:revision>
  <dcterms:created xsi:type="dcterms:W3CDTF">2025-11-22T13:10:48Z</dcterms:created>
  <dcterms:modified xsi:type="dcterms:W3CDTF">2025-11-23T13:13:43Z</dcterms:modified>
</cp:coreProperties>
</file>