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notesMasterIdLst>
    <p:notesMasterId r:id="rId10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35"/>
  </p:normalViewPr>
  <p:slideViewPr>
    <p:cSldViewPr snapToGrid="0" snapToObjects="1">
      <p:cViewPr varScale="1">
        <p:scale>
          <a:sx n="90" d="100"/>
          <a:sy n="90" d="100"/>
        </p:scale>
        <p:origin x="232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7604E8-7DB5-514E-B8F8-61D97D0C1A0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693B05-6942-C84F-81F0-C28C16AFF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241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starting point was portraiture and whilst researching other artists I discovered Vivian Maier and found her story and images fascinating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693B05-6942-C84F-81F0-C28C16AFF5D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8102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693B05-6942-C84F-81F0-C28C16AFF5D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4873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693B05-6942-C84F-81F0-C28C16AFF5D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6329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693B05-6942-C84F-81F0-C28C16AFF5D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4861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693B05-6942-C84F-81F0-C28C16AFF5D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6737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693B05-6942-C84F-81F0-C28C16AFF5D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4362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693B05-6942-C84F-81F0-C28C16AFF5D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111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855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573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281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3346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376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788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88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194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2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884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30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11/19/20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08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14F1D8-7EB5-4959-8EC5-6A3CD42666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203" b="1077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307170"/>
            <a:ext cx="12191982" cy="3558767"/>
          </a:xfrm>
          <a:prstGeom prst="rect">
            <a:avLst/>
          </a:prstGeom>
          <a:gradFill>
            <a:gsLst>
              <a:gs pos="89000">
                <a:srgbClr val="000000">
                  <a:alpha val="0"/>
                </a:srgbClr>
              </a:gs>
              <a:gs pos="0">
                <a:schemeClr val="tx1"/>
              </a:gs>
              <a:gs pos="56000">
                <a:srgbClr val="000000">
                  <a:alpha val="26000"/>
                </a:srgbClr>
              </a:gs>
              <a:gs pos="14000">
                <a:srgbClr val="000000">
                  <a:alpha val="37000"/>
                </a:srgbClr>
              </a:gs>
              <a:gs pos="0">
                <a:srgbClr val="000000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A5F32B-B346-5946-9F64-EF0C219DC9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3308" y="2838734"/>
            <a:ext cx="8625385" cy="2729554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Devoping a Unique Voice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59F1B7-3966-3546-9D9D-8B90F2FC2D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41260" y="5786651"/>
            <a:ext cx="5909481" cy="81137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Ann Dineen 1903613</a:t>
            </a:r>
          </a:p>
        </p:txBody>
      </p:sp>
    </p:spTree>
    <p:extLst>
      <p:ext uri="{BB962C8B-B14F-4D97-AF65-F5344CB8AC3E}">
        <p14:creationId xmlns:p14="http://schemas.microsoft.com/office/powerpoint/2010/main" val="379115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3" name="Rectangle 8">
            <a:extLst>
              <a:ext uri="{FF2B5EF4-FFF2-40B4-BE49-F238E27FC236}">
                <a16:creationId xmlns:a16="http://schemas.microsoft.com/office/drawing/2014/main" id="{F616A82B-4290-46E7-BF7E-9119EFAF9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A5F32B-B346-5946-9F64-EF0C219DC9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67966" y="1135530"/>
            <a:ext cx="4016188" cy="2892612"/>
          </a:xfrm>
        </p:spPr>
        <p:txBody>
          <a:bodyPr>
            <a:normAutofit/>
          </a:bodyPr>
          <a:lstStyle/>
          <a:p>
            <a:r>
              <a:rPr lang="en-US" sz="4000" dirty="0"/>
              <a:t>Starting 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59F1B7-3966-3546-9D9D-8B90F2FC2D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41707" y="4793129"/>
            <a:ext cx="2868706" cy="1563219"/>
          </a:xfrm>
        </p:spPr>
        <p:txBody>
          <a:bodyPr>
            <a:normAutofit/>
          </a:bodyPr>
          <a:lstStyle/>
          <a:p>
            <a:r>
              <a:rPr lang="en-US" sz="1200" dirty="0"/>
              <a:t>Vivian Maier</a:t>
            </a:r>
          </a:p>
        </p:txBody>
      </p:sp>
      <p:pic>
        <p:nvPicPr>
          <p:cNvPr id="6" name="Picture 5" descr="A couple of people that are standing in front of a counter&#10;&#10;Description automatically generated">
            <a:extLst>
              <a:ext uri="{FF2B5EF4-FFF2-40B4-BE49-F238E27FC236}">
                <a16:creationId xmlns:a16="http://schemas.microsoft.com/office/drawing/2014/main" id="{C0AF7B2F-7792-C94D-A523-63A0C24FFD3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363" y="95250"/>
            <a:ext cx="6667500" cy="666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618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5F32B-B346-5946-9F64-EF0C219DC9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67966" y="1135530"/>
            <a:ext cx="4016188" cy="2892612"/>
          </a:xfrm>
        </p:spPr>
        <p:txBody>
          <a:bodyPr>
            <a:normAutofit/>
          </a:bodyPr>
          <a:lstStyle/>
          <a:p>
            <a:r>
              <a:rPr lang="en-US" sz="4000" dirty="0"/>
              <a:t>My efforts!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59F1B7-3966-3546-9D9D-8B90F2FC2D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41707" y="4793129"/>
            <a:ext cx="2868706" cy="1563219"/>
          </a:xfrm>
        </p:spPr>
        <p:txBody>
          <a:bodyPr>
            <a:normAutofit/>
          </a:bodyPr>
          <a:lstStyle/>
          <a:p>
            <a:endParaRPr lang="en-US" sz="1200" dirty="0"/>
          </a:p>
        </p:txBody>
      </p:sp>
      <p:pic>
        <p:nvPicPr>
          <p:cNvPr id="10" name="Picture 9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547467C6-C310-4D4F-BBAF-0CC5A49E3D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55" y="191501"/>
            <a:ext cx="6255270" cy="6295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336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5F32B-B346-5946-9F64-EF0C219DC9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67966" y="1135530"/>
            <a:ext cx="4016188" cy="2892612"/>
          </a:xfrm>
        </p:spPr>
        <p:txBody>
          <a:bodyPr>
            <a:normAutofit/>
          </a:bodyPr>
          <a:lstStyle/>
          <a:p>
            <a:r>
              <a:rPr lang="en-US" sz="4000" dirty="0"/>
              <a:t>Trying something other than digital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59F1B7-3966-3546-9D9D-8B90F2FC2D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41707" y="4793129"/>
            <a:ext cx="2868706" cy="1563219"/>
          </a:xfrm>
        </p:spPr>
        <p:txBody>
          <a:bodyPr>
            <a:normAutofit/>
          </a:bodyPr>
          <a:lstStyle/>
          <a:p>
            <a:r>
              <a:rPr lang="en-US" sz="1200" dirty="0"/>
              <a:t>Cyanotypes</a:t>
            </a:r>
          </a:p>
        </p:txBody>
      </p:sp>
      <p:pic>
        <p:nvPicPr>
          <p:cNvPr id="12" name="Picture 11" descr="A picture containing table, indoor, person, food&#10;&#10;Description automatically generated">
            <a:extLst>
              <a:ext uri="{FF2B5EF4-FFF2-40B4-BE49-F238E27FC236}">
                <a16:creationId xmlns:a16="http://schemas.microsoft.com/office/drawing/2014/main" id="{568B79DD-42A9-0540-93BB-892920D6DC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922" y="428624"/>
            <a:ext cx="3269377" cy="2452033"/>
          </a:xfrm>
          <a:prstGeom prst="rect">
            <a:avLst/>
          </a:prstGeom>
        </p:spPr>
      </p:pic>
      <p:pic>
        <p:nvPicPr>
          <p:cNvPr id="14" name="Picture 13" descr="A picture containing table, wooden, building, sitting&#10;&#10;Description automatically generated">
            <a:extLst>
              <a:ext uri="{FF2B5EF4-FFF2-40B4-BE49-F238E27FC236}">
                <a16:creationId xmlns:a16="http://schemas.microsoft.com/office/drawing/2014/main" id="{D7B933CB-72A1-3646-A181-57CA0B095C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1486" y="152400"/>
            <a:ext cx="3238500" cy="2428875"/>
          </a:xfrm>
          <a:prstGeom prst="rect">
            <a:avLst/>
          </a:prstGeom>
        </p:spPr>
      </p:pic>
      <p:pic>
        <p:nvPicPr>
          <p:cNvPr id="16" name="Picture 15" descr="A person standing in front of a computer&#10;&#10;Description automatically generated">
            <a:extLst>
              <a:ext uri="{FF2B5EF4-FFF2-40B4-BE49-F238E27FC236}">
                <a16:creationId xmlns:a16="http://schemas.microsoft.com/office/drawing/2014/main" id="{90F1BF82-08F3-A140-A0DA-E2888698F3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920" y="3429000"/>
            <a:ext cx="3269379" cy="2452034"/>
          </a:xfrm>
          <a:prstGeom prst="rect">
            <a:avLst/>
          </a:prstGeom>
        </p:spPr>
      </p:pic>
      <p:pic>
        <p:nvPicPr>
          <p:cNvPr id="18" name="Picture 17" descr="A painting of a blue wall&#10;&#10;Description automatically generated">
            <a:extLst>
              <a:ext uri="{FF2B5EF4-FFF2-40B4-BE49-F238E27FC236}">
                <a16:creationId xmlns:a16="http://schemas.microsoft.com/office/drawing/2014/main" id="{B77DA3AF-720D-E046-B014-AC17F8613D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3575889" y="3343892"/>
            <a:ext cx="3705881" cy="2779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942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5F32B-B346-5946-9F64-EF0C219DC9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67966" y="1135530"/>
            <a:ext cx="4016188" cy="2892612"/>
          </a:xfrm>
        </p:spPr>
        <p:txBody>
          <a:bodyPr>
            <a:normAutofit/>
          </a:bodyPr>
          <a:lstStyle/>
          <a:p>
            <a:r>
              <a:rPr lang="en-US" sz="4000" dirty="0"/>
              <a:t>Photograms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59F1B7-3966-3546-9D9D-8B90F2FC2D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41707" y="4793129"/>
            <a:ext cx="2868706" cy="1563219"/>
          </a:xfrm>
        </p:spPr>
        <p:txBody>
          <a:bodyPr>
            <a:normAutofit/>
          </a:bodyPr>
          <a:lstStyle/>
          <a:p>
            <a:endParaRPr lang="en-US" sz="1200" dirty="0"/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9C14510B-B438-AF41-8E43-C54F2AC1AB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50" y="605432"/>
            <a:ext cx="7529512" cy="5647135"/>
          </a:xfrm>
          <a:prstGeom prst="rect">
            <a:avLst/>
          </a:prstGeom>
        </p:spPr>
      </p:pic>
      <p:pic>
        <p:nvPicPr>
          <p:cNvPr id="9" name="Picture 8" descr="A close up of a tree&#10;&#10;Description automatically generated">
            <a:extLst>
              <a:ext uri="{FF2B5EF4-FFF2-40B4-BE49-F238E27FC236}">
                <a16:creationId xmlns:a16="http://schemas.microsoft.com/office/drawing/2014/main" id="{E77C1B45-83E3-C043-91BC-13CCA92F86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450" y="605433"/>
            <a:ext cx="7529512" cy="5647134"/>
          </a:xfrm>
          <a:prstGeom prst="rect">
            <a:avLst/>
          </a:prstGeom>
        </p:spPr>
      </p:pic>
      <p:pic>
        <p:nvPicPr>
          <p:cNvPr id="11" name="Picture 10" descr="A picture containing photo, sitting, person, standing&#10;&#10;Description automatically generated">
            <a:extLst>
              <a:ext uri="{FF2B5EF4-FFF2-40B4-BE49-F238E27FC236}">
                <a16:creationId xmlns:a16="http://schemas.microsoft.com/office/drawing/2014/main" id="{EEFC92B6-4627-DD48-9CC9-14517B72CB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449" y="605430"/>
            <a:ext cx="7529511" cy="5647133"/>
          </a:xfrm>
          <a:prstGeom prst="rect">
            <a:avLst/>
          </a:prstGeom>
        </p:spPr>
      </p:pic>
      <p:pic>
        <p:nvPicPr>
          <p:cNvPr id="13" name="Picture 12" descr="A picture containing indoor, table, sitting, book&#10;&#10;Description automatically generated">
            <a:extLst>
              <a:ext uri="{FF2B5EF4-FFF2-40B4-BE49-F238E27FC236}">
                <a16:creationId xmlns:a16="http://schemas.microsoft.com/office/drawing/2014/main" id="{81BF3ABC-98C4-E845-A957-2AC660FD88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>
            <a:off x="171446" y="605425"/>
            <a:ext cx="7529511" cy="5647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604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5F32B-B346-5946-9F64-EF0C219DC9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67966" y="1135530"/>
            <a:ext cx="4016188" cy="2892612"/>
          </a:xfrm>
        </p:spPr>
        <p:txBody>
          <a:bodyPr>
            <a:normAutofit/>
          </a:bodyPr>
          <a:lstStyle/>
          <a:p>
            <a:r>
              <a:rPr lang="en-US" sz="4000" dirty="0"/>
              <a:t>Lumen Prints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59F1B7-3966-3546-9D9D-8B90F2FC2D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41707" y="4793129"/>
            <a:ext cx="2868706" cy="1563219"/>
          </a:xfrm>
        </p:spPr>
        <p:txBody>
          <a:bodyPr>
            <a:normAutofit/>
          </a:bodyPr>
          <a:lstStyle/>
          <a:p>
            <a:endParaRPr lang="en-US" sz="1200" dirty="0"/>
          </a:p>
        </p:txBody>
      </p:sp>
      <p:pic>
        <p:nvPicPr>
          <p:cNvPr id="5" name="Picture 4" descr="A picture containing table, sitting, box, cake&#10;&#10;Description automatically generated">
            <a:extLst>
              <a:ext uri="{FF2B5EF4-FFF2-40B4-BE49-F238E27FC236}">
                <a16:creationId xmlns:a16="http://schemas.microsoft.com/office/drawing/2014/main" id="{3285CA4A-7D27-9644-AEF5-E834D08F54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530" y="728663"/>
            <a:ext cx="7415429" cy="5561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025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5F32B-B346-5946-9F64-EF0C219DC9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67966" y="1135530"/>
            <a:ext cx="4016188" cy="2892612"/>
          </a:xfrm>
        </p:spPr>
        <p:txBody>
          <a:bodyPr>
            <a:normAutofit/>
          </a:bodyPr>
          <a:lstStyle/>
          <a:p>
            <a:endParaRPr lang="en-US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59F1B7-3966-3546-9D9D-8B90F2FC2D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41707" y="4793129"/>
            <a:ext cx="2868706" cy="1563219"/>
          </a:xfrm>
        </p:spPr>
        <p:txBody>
          <a:bodyPr>
            <a:normAutofit/>
          </a:bodyPr>
          <a:lstStyle/>
          <a:p>
            <a:endParaRPr lang="en-US" sz="1200" dirty="0"/>
          </a:p>
        </p:txBody>
      </p:sp>
      <p:pic>
        <p:nvPicPr>
          <p:cNvPr id="5" name="Picture 4" descr="A picture containing indoor, table, living, desk&#10;&#10;Description automatically generated">
            <a:extLst>
              <a:ext uri="{FF2B5EF4-FFF2-40B4-BE49-F238E27FC236}">
                <a16:creationId xmlns:a16="http://schemas.microsoft.com/office/drawing/2014/main" id="{5BE36849-1EBD-5F45-A48A-B7C92096B8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224" y="103584"/>
            <a:ext cx="8867775" cy="6650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187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5F32B-B346-5946-9F64-EF0C219DC9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67966" y="1135530"/>
            <a:ext cx="4016188" cy="2892612"/>
          </a:xfrm>
        </p:spPr>
        <p:txBody>
          <a:bodyPr>
            <a:normAutofit/>
          </a:bodyPr>
          <a:lstStyle/>
          <a:p>
            <a:endParaRPr lang="en-US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59F1B7-3966-3546-9D9D-8B90F2FC2D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41707" y="4793129"/>
            <a:ext cx="2868706" cy="1563219"/>
          </a:xfrm>
        </p:spPr>
        <p:txBody>
          <a:bodyPr>
            <a:normAutofit/>
          </a:bodyPr>
          <a:lstStyle/>
          <a:p>
            <a:endParaRPr lang="en-US" sz="1200" dirty="0"/>
          </a:p>
        </p:txBody>
      </p:sp>
      <p:pic>
        <p:nvPicPr>
          <p:cNvPr id="5" name="Picture 4" descr="A picture containing pink, table, plastic, sitting&#10;&#10;Description automatically generated">
            <a:extLst>
              <a:ext uri="{FF2B5EF4-FFF2-40B4-BE49-F238E27FC236}">
                <a16:creationId xmlns:a16="http://schemas.microsoft.com/office/drawing/2014/main" id="{24E46BC8-5576-9748-A83E-0CD2AAEFB2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069" y="0"/>
            <a:ext cx="54738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776468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AnalogousFromDarkSeedLeftStep">
      <a:dk1>
        <a:srgbClr val="000000"/>
      </a:dk1>
      <a:lt1>
        <a:srgbClr val="FFFFFF"/>
      </a:lt1>
      <a:dk2>
        <a:srgbClr val="311C20"/>
      </a:dk2>
      <a:lt2>
        <a:srgbClr val="F0F2F3"/>
      </a:lt2>
      <a:accent1>
        <a:srgbClr val="E77129"/>
      </a:accent1>
      <a:accent2>
        <a:srgbClr val="D5171F"/>
      </a:accent2>
      <a:accent3>
        <a:srgbClr val="E7297F"/>
      </a:accent3>
      <a:accent4>
        <a:srgbClr val="D517BD"/>
      </a:accent4>
      <a:accent5>
        <a:srgbClr val="B029E7"/>
      </a:accent5>
      <a:accent6>
        <a:srgbClr val="5925D7"/>
      </a:accent6>
      <a:hlink>
        <a:srgbClr val="AF3FBF"/>
      </a:hlink>
      <a:folHlink>
        <a:srgbClr val="7F7F7F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51</Words>
  <Application>Microsoft Macintosh PowerPoint</Application>
  <PresentationFormat>Widescreen</PresentationFormat>
  <Paragraphs>17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Avenir Next LT Pro</vt:lpstr>
      <vt:lpstr>Calibri</vt:lpstr>
      <vt:lpstr>Modern Love</vt:lpstr>
      <vt:lpstr>BohemianVTI</vt:lpstr>
      <vt:lpstr>Devoping a Unique Voice </vt:lpstr>
      <vt:lpstr>Starting Point</vt:lpstr>
      <vt:lpstr>My efforts!</vt:lpstr>
      <vt:lpstr>Trying something other than digital</vt:lpstr>
      <vt:lpstr>Photograms</vt:lpstr>
      <vt:lpstr>Lumen Prints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Devoping a Unique Voice </dc:title>
  <dc:creator>Ann Dineen (1903613)</dc:creator>
  <cp:lastModifiedBy>Ann Dineen (1903613)</cp:lastModifiedBy>
  <cp:revision>3</cp:revision>
  <dcterms:created xsi:type="dcterms:W3CDTF">2020-11-19T12:00:03Z</dcterms:created>
  <dcterms:modified xsi:type="dcterms:W3CDTF">2020-11-19T12:22:31Z</dcterms:modified>
</cp:coreProperties>
</file>