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EF966-9152-72D8-F474-093FC552D83D}" v="316" dt="2025-11-01T13:23:11.991"/>
    <p1510:client id="{514FB792-F9EA-ED10-7611-8882D2AA6AF0}" v="896" dt="2025-11-03T11:56:22.638"/>
    <p1510:client id="{E7671731-D8AF-277D-A0FE-C02C58F0CE92}" v="11" dt="2025-11-03T09:17:33.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ana Islam (2209436)" userId="S::2209436@student.uwtsd.ac.uk::fc4f64cf-8296-46d1-a394-90e7dd27823c" providerId="AD" clId="Web-{E7671731-D8AF-277D-A0FE-C02C58F0CE92}"/>
    <pc:docChg chg="modSld">
      <pc:chgData name="Shahana Islam (2209436)" userId="S::2209436@student.uwtsd.ac.uk::fc4f64cf-8296-46d1-a394-90e7dd27823c" providerId="AD" clId="Web-{E7671731-D8AF-277D-A0FE-C02C58F0CE92}" dt="2025-11-03T09:17:33.200" v="10"/>
      <pc:docMkLst>
        <pc:docMk/>
      </pc:docMkLst>
      <pc:sldChg chg="addSp delSp">
        <pc:chgData name="Shahana Islam (2209436)" userId="S::2209436@student.uwtsd.ac.uk::fc4f64cf-8296-46d1-a394-90e7dd27823c" providerId="AD" clId="Web-{E7671731-D8AF-277D-A0FE-C02C58F0CE92}" dt="2025-11-03T09:17:33.200" v="10"/>
        <pc:sldMkLst>
          <pc:docMk/>
          <pc:sldMk cId="678815500" sldId="257"/>
        </pc:sldMkLst>
        <pc:spChg chg="add">
          <ac:chgData name="Shahana Islam (2209436)" userId="S::2209436@student.uwtsd.ac.uk::fc4f64cf-8296-46d1-a394-90e7dd27823c" providerId="AD" clId="Web-{E7671731-D8AF-277D-A0FE-C02C58F0CE92}" dt="2025-11-03T09:15:08.862" v="0"/>
          <ac:spMkLst>
            <pc:docMk/>
            <pc:sldMk cId="678815500" sldId="257"/>
            <ac:spMk id="5" creationId="{F039A425-A999-6ED3-74DE-1CF61B97C5B2}"/>
          </ac:spMkLst>
        </pc:spChg>
        <pc:spChg chg="add del">
          <ac:chgData name="Shahana Islam (2209436)" userId="S::2209436@student.uwtsd.ac.uk::fc4f64cf-8296-46d1-a394-90e7dd27823c" providerId="AD" clId="Web-{E7671731-D8AF-277D-A0FE-C02C58F0CE92}" dt="2025-11-03T09:15:19.332" v="2"/>
          <ac:spMkLst>
            <pc:docMk/>
            <pc:sldMk cId="678815500" sldId="257"/>
            <ac:spMk id="7" creationId="{ACB9956C-3634-20A1-D576-5B1DD0FC8519}"/>
          </ac:spMkLst>
        </pc:spChg>
        <pc:spChg chg="add">
          <ac:chgData name="Shahana Islam (2209436)" userId="S::2209436@student.uwtsd.ac.uk::fc4f64cf-8296-46d1-a394-90e7dd27823c" providerId="AD" clId="Web-{E7671731-D8AF-277D-A0FE-C02C58F0CE92}" dt="2025-11-03T09:15:30.567" v="3"/>
          <ac:spMkLst>
            <pc:docMk/>
            <pc:sldMk cId="678815500" sldId="257"/>
            <ac:spMk id="8" creationId="{D9ADD2C1-26C7-E918-E88A-51023A133102}"/>
          </ac:spMkLst>
        </pc:spChg>
        <pc:spChg chg="add">
          <ac:chgData name="Shahana Islam (2209436)" userId="S::2209436@student.uwtsd.ac.uk::fc4f64cf-8296-46d1-a394-90e7dd27823c" providerId="AD" clId="Web-{E7671731-D8AF-277D-A0FE-C02C58F0CE92}" dt="2025-11-03T09:15:40.365" v="4"/>
          <ac:spMkLst>
            <pc:docMk/>
            <pc:sldMk cId="678815500" sldId="257"/>
            <ac:spMk id="9" creationId="{AED77C5A-4C33-9521-9619-495BDB0801FD}"/>
          </ac:spMkLst>
        </pc:spChg>
        <pc:spChg chg="add">
          <ac:chgData name="Shahana Islam (2209436)" userId="S::2209436@student.uwtsd.ac.uk::fc4f64cf-8296-46d1-a394-90e7dd27823c" providerId="AD" clId="Web-{E7671731-D8AF-277D-A0FE-C02C58F0CE92}" dt="2025-11-03T09:15:50.068" v="5"/>
          <ac:spMkLst>
            <pc:docMk/>
            <pc:sldMk cId="678815500" sldId="257"/>
            <ac:spMk id="10" creationId="{4331DBA5-54EC-9A17-DE81-60CAAC9DFAE4}"/>
          </ac:spMkLst>
        </pc:spChg>
        <pc:spChg chg="add">
          <ac:chgData name="Shahana Islam (2209436)" userId="S::2209436@student.uwtsd.ac.uk::fc4f64cf-8296-46d1-a394-90e7dd27823c" providerId="AD" clId="Web-{E7671731-D8AF-277D-A0FE-C02C58F0CE92}" dt="2025-11-03T09:16:09.148" v="6"/>
          <ac:spMkLst>
            <pc:docMk/>
            <pc:sldMk cId="678815500" sldId="257"/>
            <ac:spMk id="11" creationId="{4D1A24F1-3138-C83F-50C3-6EB271DE9C35}"/>
          </ac:spMkLst>
        </pc:spChg>
        <pc:spChg chg="add">
          <ac:chgData name="Shahana Islam (2209436)" userId="S::2209436@student.uwtsd.ac.uk::fc4f64cf-8296-46d1-a394-90e7dd27823c" providerId="AD" clId="Web-{E7671731-D8AF-277D-A0FE-C02C58F0CE92}" dt="2025-11-03T09:16:51.651" v="7"/>
          <ac:spMkLst>
            <pc:docMk/>
            <pc:sldMk cId="678815500" sldId="257"/>
            <ac:spMk id="12" creationId="{B22FDFF7-E00C-2AB6-A29A-BC469FBA283B}"/>
          </ac:spMkLst>
        </pc:spChg>
        <pc:spChg chg="add">
          <ac:chgData name="Shahana Islam (2209436)" userId="S::2209436@student.uwtsd.ac.uk::fc4f64cf-8296-46d1-a394-90e7dd27823c" providerId="AD" clId="Web-{E7671731-D8AF-277D-A0FE-C02C58F0CE92}" dt="2025-11-03T09:17:11.230" v="8"/>
          <ac:spMkLst>
            <pc:docMk/>
            <pc:sldMk cId="678815500" sldId="257"/>
            <ac:spMk id="13" creationId="{718A0197-497A-562E-E033-EA3735E70ECF}"/>
          </ac:spMkLst>
        </pc:spChg>
        <pc:spChg chg="add del">
          <ac:chgData name="Shahana Islam (2209436)" userId="S::2209436@student.uwtsd.ac.uk::fc4f64cf-8296-46d1-a394-90e7dd27823c" providerId="AD" clId="Web-{E7671731-D8AF-277D-A0FE-C02C58F0CE92}" dt="2025-11-03T09:17:33.200" v="10"/>
          <ac:spMkLst>
            <pc:docMk/>
            <pc:sldMk cId="678815500" sldId="257"/>
            <ac:spMk id="14" creationId="{DEC160A6-1732-441D-A8D8-C48CE08ED814}"/>
          </ac:spMkLst>
        </pc:spChg>
      </pc:sldChg>
    </pc:docChg>
  </pc:docChgLst>
  <pc:docChgLst>
    <pc:chgData name="Shahana Islam (2209436)" userId="S::2209436@student.uwtsd.ac.uk::fc4f64cf-8296-46d1-a394-90e7dd27823c" providerId="AD" clId="Web-{086EF966-9152-72D8-F474-093FC552D83D}"/>
    <pc:docChg chg="addSld modSld">
      <pc:chgData name="Shahana Islam (2209436)" userId="S::2209436@student.uwtsd.ac.uk::fc4f64cf-8296-46d1-a394-90e7dd27823c" providerId="AD" clId="Web-{086EF966-9152-72D8-F474-093FC552D83D}" dt="2025-11-01T13:23:11.991" v="224" actId="14100"/>
      <pc:docMkLst>
        <pc:docMk/>
      </pc:docMkLst>
      <pc:sldChg chg="delSp modSp">
        <pc:chgData name="Shahana Islam (2209436)" userId="S::2209436@student.uwtsd.ac.uk::fc4f64cf-8296-46d1-a394-90e7dd27823c" providerId="AD" clId="Web-{086EF966-9152-72D8-F474-093FC552D83D}" dt="2025-11-01T12:33:55.185" v="72" actId="20577"/>
        <pc:sldMkLst>
          <pc:docMk/>
          <pc:sldMk cId="109857222" sldId="256"/>
        </pc:sldMkLst>
        <pc:spChg chg="mod">
          <ac:chgData name="Shahana Islam (2209436)" userId="S::2209436@student.uwtsd.ac.uk::fc4f64cf-8296-46d1-a394-90e7dd27823c" providerId="AD" clId="Web-{086EF966-9152-72D8-F474-093FC552D83D}" dt="2025-11-01T12:33:55.185" v="72" actId="20577"/>
          <ac:spMkLst>
            <pc:docMk/>
            <pc:sldMk cId="109857222" sldId="256"/>
            <ac:spMk id="2" creationId="{00000000-0000-0000-0000-000000000000}"/>
          </ac:spMkLst>
        </pc:spChg>
      </pc:sldChg>
      <pc:sldChg chg="addSp delSp modSp new mod setBg">
        <pc:chgData name="Shahana Islam (2209436)" userId="S::2209436@student.uwtsd.ac.uk::fc4f64cf-8296-46d1-a394-90e7dd27823c" providerId="AD" clId="Web-{086EF966-9152-72D8-F474-093FC552D83D}" dt="2025-11-01T13:23:11.991" v="224" actId="14100"/>
        <pc:sldMkLst>
          <pc:docMk/>
          <pc:sldMk cId="678815500" sldId="257"/>
        </pc:sldMkLst>
        <pc:spChg chg="add mod">
          <ac:chgData name="Shahana Islam (2209436)" userId="S::2209436@student.uwtsd.ac.uk::fc4f64cf-8296-46d1-a394-90e7dd27823c" providerId="AD" clId="Web-{086EF966-9152-72D8-F474-093FC552D83D}" dt="2025-11-01T12:36:21.485" v="120" actId="20577"/>
          <ac:spMkLst>
            <pc:docMk/>
            <pc:sldMk cId="678815500" sldId="257"/>
            <ac:spMk id="2" creationId="{1CA947F2-B1EB-768D-B070-FCB9296EF278}"/>
          </ac:spMkLst>
        </pc:spChg>
        <pc:spChg chg="add mod">
          <ac:chgData name="Shahana Islam (2209436)" userId="S::2209436@student.uwtsd.ac.uk::fc4f64cf-8296-46d1-a394-90e7dd27823c" providerId="AD" clId="Web-{086EF966-9152-72D8-F474-093FC552D83D}" dt="2025-11-01T13:20:59.754" v="214" actId="20577"/>
          <ac:spMkLst>
            <pc:docMk/>
            <pc:sldMk cId="678815500" sldId="257"/>
            <ac:spMk id="3" creationId="{D399E220-D139-547F-7B0F-C50725540CFE}"/>
          </ac:spMkLst>
        </pc:spChg>
        <pc:spChg chg="add mod">
          <ac:chgData name="Shahana Islam (2209436)" userId="S::2209436@student.uwtsd.ac.uk::fc4f64cf-8296-46d1-a394-90e7dd27823c" providerId="AD" clId="Web-{086EF966-9152-72D8-F474-093FC552D83D}" dt="2025-11-01T12:50:08.150" v="205" actId="14100"/>
          <ac:spMkLst>
            <pc:docMk/>
            <pc:sldMk cId="678815500" sldId="257"/>
            <ac:spMk id="4" creationId="{161ED80F-792E-EDB7-31A6-C8D1FEADA1F6}"/>
          </ac:spMkLst>
        </pc:spChg>
        <pc:spChg chg="add mod">
          <ac:chgData name="Shahana Islam (2209436)" userId="S::2209436@student.uwtsd.ac.uk::fc4f64cf-8296-46d1-a394-90e7dd27823c" providerId="AD" clId="Web-{086EF966-9152-72D8-F474-093FC552D83D}" dt="2025-11-01T13:23:11.991" v="224" actId="14100"/>
          <ac:spMkLst>
            <pc:docMk/>
            <pc:sldMk cId="678815500" sldId="257"/>
            <ac:spMk id="6" creationId="{6A14E07C-F47F-3A62-6814-7BB15F53040F}"/>
          </ac:spMkLst>
        </pc:spChg>
      </pc:sldChg>
    </pc:docChg>
  </pc:docChgLst>
  <pc:docChgLst>
    <pc:chgData name="Shahana Islam (2209436)" userId="S::2209436@student.uwtsd.ac.uk::fc4f64cf-8296-46d1-a394-90e7dd27823c" providerId="AD" clId="Web-{514FB792-F9EA-ED10-7611-8882D2AA6AF0}"/>
    <pc:docChg chg="addSld modSld">
      <pc:chgData name="Shahana Islam (2209436)" userId="S::2209436@student.uwtsd.ac.uk::fc4f64cf-8296-46d1-a394-90e7dd27823c" providerId="AD" clId="Web-{514FB792-F9EA-ED10-7611-8882D2AA6AF0}" dt="2025-11-03T11:56:22.638" v="595" actId="1076"/>
      <pc:docMkLst>
        <pc:docMk/>
      </pc:docMkLst>
      <pc:sldChg chg="addSp modSp mod setBg">
        <pc:chgData name="Shahana Islam (2209436)" userId="S::2209436@student.uwtsd.ac.uk::fc4f64cf-8296-46d1-a394-90e7dd27823c" providerId="AD" clId="Web-{514FB792-F9EA-ED10-7611-8882D2AA6AF0}" dt="2025-11-03T11:25:22.386" v="412" actId="14100"/>
        <pc:sldMkLst>
          <pc:docMk/>
          <pc:sldMk cId="109857222" sldId="256"/>
        </pc:sldMkLst>
        <pc:spChg chg="mod">
          <ac:chgData name="Shahana Islam (2209436)" userId="S::2209436@student.uwtsd.ac.uk::fc4f64cf-8296-46d1-a394-90e7dd27823c" providerId="AD" clId="Web-{514FB792-F9EA-ED10-7611-8882D2AA6AF0}" dt="2025-11-03T11:25:22.386" v="412" actId="14100"/>
          <ac:spMkLst>
            <pc:docMk/>
            <pc:sldMk cId="109857222" sldId="256"/>
            <ac:spMk id="2" creationId="{00000000-0000-0000-0000-000000000000}"/>
          </ac:spMkLst>
        </pc:spChg>
        <pc:spChg chg="add">
          <ac:chgData name="Shahana Islam (2209436)" userId="S::2209436@student.uwtsd.ac.uk::fc4f64cf-8296-46d1-a394-90e7dd27823c" providerId="AD" clId="Web-{514FB792-F9EA-ED10-7611-8882D2AA6AF0}" dt="2025-11-03T11:24:44.212" v="405"/>
          <ac:spMkLst>
            <pc:docMk/>
            <pc:sldMk cId="109857222" sldId="256"/>
            <ac:spMk id="8" creationId="{9B7AD9F6-8CE7-4299-8FC6-328F4DCD3FF9}"/>
          </ac:spMkLst>
        </pc:spChg>
        <pc:spChg chg="add">
          <ac:chgData name="Shahana Islam (2209436)" userId="S::2209436@student.uwtsd.ac.uk::fc4f64cf-8296-46d1-a394-90e7dd27823c" providerId="AD" clId="Web-{514FB792-F9EA-ED10-7611-8882D2AA6AF0}" dt="2025-11-03T11:24:44.212" v="405"/>
          <ac:spMkLst>
            <pc:docMk/>
            <pc:sldMk cId="109857222" sldId="256"/>
            <ac:spMk id="10" creationId="{F49775AF-8896-43EE-92C6-83497D6DC56F}"/>
          </ac:spMkLst>
        </pc:spChg>
        <pc:picChg chg="add">
          <ac:chgData name="Shahana Islam (2209436)" userId="S::2209436@student.uwtsd.ac.uk::fc4f64cf-8296-46d1-a394-90e7dd27823c" providerId="AD" clId="Web-{514FB792-F9EA-ED10-7611-8882D2AA6AF0}" dt="2025-11-03T11:24:44.212" v="405"/>
          <ac:picMkLst>
            <pc:docMk/>
            <pc:sldMk cId="109857222" sldId="256"/>
            <ac:picMk id="4" creationId="{E59B385E-718A-B91E-1E8C-B1556D484C40}"/>
          </ac:picMkLst>
        </pc:picChg>
      </pc:sldChg>
      <pc:sldChg chg="addSp delSp modSp">
        <pc:chgData name="Shahana Islam (2209436)" userId="S::2209436@student.uwtsd.ac.uk::fc4f64cf-8296-46d1-a394-90e7dd27823c" providerId="AD" clId="Web-{514FB792-F9EA-ED10-7611-8882D2AA6AF0}" dt="2025-11-03T11:56:22.638" v="595" actId="1076"/>
        <pc:sldMkLst>
          <pc:docMk/>
          <pc:sldMk cId="678815500" sldId="257"/>
        </pc:sldMkLst>
        <pc:spChg chg="mod">
          <ac:chgData name="Shahana Islam (2209436)" userId="S::2209436@student.uwtsd.ac.uk::fc4f64cf-8296-46d1-a394-90e7dd27823c" providerId="AD" clId="Web-{514FB792-F9EA-ED10-7611-8882D2AA6AF0}" dt="2025-11-03T10:06:28.060" v="207" actId="20577"/>
          <ac:spMkLst>
            <pc:docMk/>
            <pc:sldMk cId="678815500" sldId="257"/>
            <ac:spMk id="2" creationId="{1CA947F2-B1EB-768D-B070-FCB9296EF278}"/>
          </ac:spMkLst>
        </pc:spChg>
        <pc:spChg chg="mod">
          <ac:chgData name="Shahana Islam (2209436)" userId="S::2209436@student.uwtsd.ac.uk::fc4f64cf-8296-46d1-a394-90e7dd27823c" providerId="AD" clId="Web-{514FB792-F9EA-ED10-7611-8882D2AA6AF0}" dt="2025-11-03T11:25:54.466" v="413" actId="20577"/>
          <ac:spMkLst>
            <pc:docMk/>
            <pc:sldMk cId="678815500" sldId="257"/>
            <ac:spMk id="3" creationId="{D399E220-D139-547F-7B0F-C50725540CFE}"/>
          </ac:spMkLst>
        </pc:spChg>
        <pc:spChg chg="mod">
          <ac:chgData name="Shahana Islam (2209436)" userId="S::2209436@student.uwtsd.ac.uk::fc4f64cf-8296-46d1-a394-90e7dd27823c" providerId="AD" clId="Web-{514FB792-F9EA-ED10-7611-8882D2AA6AF0}" dt="2025-11-03T09:59:28.484" v="142"/>
          <ac:spMkLst>
            <pc:docMk/>
            <pc:sldMk cId="678815500" sldId="257"/>
            <ac:spMk id="4" creationId="{161ED80F-792E-EDB7-31A6-C8D1FEADA1F6}"/>
          </ac:spMkLst>
        </pc:spChg>
        <pc:spChg chg="mod">
          <ac:chgData name="Shahana Islam (2209436)" userId="S::2209436@student.uwtsd.ac.uk::fc4f64cf-8296-46d1-a394-90e7dd27823c" providerId="AD" clId="Web-{514FB792-F9EA-ED10-7611-8882D2AA6AF0}" dt="2025-11-03T11:56:22.638" v="595" actId="1076"/>
          <ac:spMkLst>
            <pc:docMk/>
            <pc:sldMk cId="678815500" sldId="257"/>
            <ac:spMk id="6" creationId="{6A14E07C-F47F-3A62-6814-7BB15F53040F}"/>
          </ac:spMkLst>
        </pc:spChg>
        <pc:spChg chg="add mod">
          <ac:chgData name="Shahana Islam (2209436)" userId="S::2209436@student.uwtsd.ac.uk::fc4f64cf-8296-46d1-a394-90e7dd27823c" providerId="AD" clId="Web-{514FB792-F9EA-ED10-7611-8882D2AA6AF0}" dt="2025-11-03T11:37:02.342" v="455" actId="20577"/>
          <ac:spMkLst>
            <pc:docMk/>
            <pc:sldMk cId="678815500" sldId="257"/>
            <ac:spMk id="7" creationId="{7514A9C6-B9C9-9B11-3927-9682A52DCED5}"/>
          </ac:spMkLst>
        </pc:spChg>
        <pc:spChg chg="add mod">
          <ac:chgData name="Shahana Islam (2209436)" userId="S::2209436@student.uwtsd.ac.uk::fc4f64cf-8296-46d1-a394-90e7dd27823c" providerId="AD" clId="Web-{514FB792-F9EA-ED10-7611-8882D2AA6AF0}" dt="2025-11-03T09:58:27.855" v="139" actId="14100"/>
          <ac:spMkLst>
            <pc:docMk/>
            <pc:sldMk cId="678815500" sldId="257"/>
            <ac:spMk id="15" creationId="{F7F7860F-6A9C-9D9E-F039-177D872E34FE}"/>
          </ac:spMkLst>
        </pc:spChg>
        <pc:spChg chg="add mod">
          <ac:chgData name="Shahana Islam (2209436)" userId="S::2209436@student.uwtsd.ac.uk::fc4f64cf-8296-46d1-a394-90e7dd27823c" providerId="AD" clId="Web-{514FB792-F9EA-ED10-7611-8882D2AA6AF0}" dt="2025-11-03T09:59:07.170" v="141" actId="1076"/>
          <ac:spMkLst>
            <pc:docMk/>
            <pc:sldMk cId="678815500" sldId="257"/>
            <ac:spMk id="16" creationId="{77382B0C-3091-ADF6-28D8-B2A77330FF55}"/>
          </ac:spMkLst>
        </pc:spChg>
        <pc:spChg chg="add mod">
          <ac:chgData name="Shahana Islam (2209436)" userId="S::2209436@student.uwtsd.ac.uk::fc4f64cf-8296-46d1-a394-90e7dd27823c" providerId="AD" clId="Web-{514FB792-F9EA-ED10-7611-8882D2AA6AF0}" dt="2025-11-03T10:04:58.058" v="199" actId="1076"/>
          <ac:spMkLst>
            <pc:docMk/>
            <pc:sldMk cId="678815500" sldId="257"/>
            <ac:spMk id="18" creationId="{04E6899E-44C3-5094-A1BA-6BBEFE609C9C}"/>
          </ac:spMkLst>
        </pc:spChg>
        <pc:spChg chg="add mod">
          <ac:chgData name="Shahana Islam (2209436)" userId="S::2209436@student.uwtsd.ac.uk::fc4f64cf-8296-46d1-a394-90e7dd27823c" providerId="AD" clId="Web-{514FB792-F9EA-ED10-7611-8882D2AA6AF0}" dt="2025-11-03T11:39:36.687" v="477" actId="20577"/>
          <ac:spMkLst>
            <pc:docMk/>
            <pc:sldMk cId="678815500" sldId="257"/>
            <ac:spMk id="19" creationId="{70C3CA9D-08B1-26AE-D10F-51493F21E3E0}"/>
          </ac:spMkLst>
        </pc:spChg>
        <pc:spChg chg="add mod">
          <ac:chgData name="Shahana Islam (2209436)" userId="S::2209436@student.uwtsd.ac.uk::fc4f64cf-8296-46d1-a394-90e7dd27823c" providerId="AD" clId="Web-{514FB792-F9EA-ED10-7611-8882D2AA6AF0}" dt="2025-11-03T09:50:16.671" v="128" actId="14100"/>
          <ac:spMkLst>
            <pc:docMk/>
            <pc:sldMk cId="678815500" sldId="257"/>
            <ac:spMk id="21" creationId="{89C8F93D-64B7-2C4F-1308-13CE6C7AAC2A}"/>
          </ac:spMkLst>
        </pc:spChg>
        <pc:spChg chg="add del">
          <ac:chgData name="Shahana Islam (2209436)" userId="S::2209436@student.uwtsd.ac.uk::fc4f64cf-8296-46d1-a394-90e7dd27823c" providerId="AD" clId="Web-{514FB792-F9EA-ED10-7611-8882D2AA6AF0}" dt="2025-11-03T09:50:53.969" v="130"/>
          <ac:spMkLst>
            <pc:docMk/>
            <pc:sldMk cId="678815500" sldId="257"/>
            <ac:spMk id="22" creationId="{C0A7980D-85F9-CC38-BFF8-79B3C9F840EA}"/>
          </ac:spMkLst>
        </pc:spChg>
        <pc:spChg chg="add mod">
          <ac:chgData name="Shahana Islam (2209436)" userId="S::2209436@student.uwtsd.ac.uk::fc4f64cf-8296-46d1-a394-90e7dd27823c" providerId="AD" clId="Web-{514FB792-F9EA-ED10-7611-8882D2AA6AF0}" dt="2025-11-03T10:05:32.871" v="202" actId="1076"/>
          <ac:spMkLst>
            <pc:docMk/>
            <pc:sldMk cId="678815500" sldId="257"/>
            <ac:spMk id="23" creationId="{A1C7D00D-0B5F-9560-5019-A598F4356D63}"/>
          </ac:spMkLst>
        </pc:spChg>
        <pc:spChg chg="add del mod">
          <ac:chgData name="Shahana Islam (2209436)" userId="S::2209436@student.uwtsd.ac.uk::fc4f64cf-8296-46d1-a394-90e7dd27823c" providerId="AD" clId="Web-{514FB792-F9EA-ED10-7611-8882D2AA6AF0}" dt="2025-11-03T10:02:34.726" v="153"/>
          <ac:spMkLst>
            <pc:docMk/>
            <pc:sldMk cId="678815500" sldId="257"/>
            <ac:spMk id="24" creationId="{CC155764-407A-3382-B8D7-5DD1837549E4}"/>
          </ac:spMkLst>
        </pc:spChg>
        <pc:spChg chg="add mod">
          <ac:chgData name="Shahana Islam (2209436)" userId="S::2209436@student.uwtsd.ac.uk::fc4f64cf-8296-46d1-a394-90e7dd27823c" providerId="AD" clId="Web-{514FB792-F9EA-ED10-7611-8882D2AA6AF0}" dt="2025-11-03T11:53:32.324" v="594" actId="14100"/>
          <ac:spMkLst>
            <pc:docMk/>
            <pc:sldMk cId="678815500" sldId="257"/>
            <ac:spMk id="25" creationId="{3B558C91-96CC-39F2-7242-03269E7E92DA}"/>
          </ac:spMkLst>
        </pc:spChg>
        <pc:picChg chg="add mod">
          <ac:chgData name="Shahana Islam (2209436)" userId="S::2209436@student.uwtsd.ac.uk::fc4f64cf-8296-46d1-a394-90e7dd27823c" providerId="AD" clId="Web-{514FB792-F9EA-ED10-7611-8882D2AA6AF0}" dt="2025-11-03T10:03:59.447" v="196" actId="1076"/>
          <ac:picMkLst>
            <pc:docMk/>
            <pc:sldMk cId="678815500" sldId="257"/>
            <ac:picMk id="14" creationId="{17954EFA-2309-DCCA-EBAE-916E98615B5F}"/>
          </ac:picMkLst>
        </pc:picChg>
        <pc:picChg chg="add mod">
          <ac:chgData name="Shahana Islam (2209436)" userId="S::2209436@student.uwtsd.ac.uk::fc4f64cf-8296-46d1-a394-90e7dd27823c" providerId="AD" clId="Web-{514FB792-F9EA-ED10-7611-8882D2AA6AF0}" dt="2025-11-03T10:05:18.215" v="201" actId="14100"/>
          <ac:picMkLst>
            <pc:docMk/>
            <pc:sldMk cId="678815500" sldId="257"/>
            <ac:picMk id="17" creationId="{87CCE581-DEED-08D5-8FE7-48164245CD8F}"/>
          </ac:picMkLst>
        </pc:picChg>
        <pc:picChg chg="add mod">
          <ac:chgData name="Shahana Islam (2209436)" userId="S::2209436@student.uwtsd.ac.uk::fc4f64cf-8296-46d1-a394-90e7dd27823c" providerId="AD" clId="Web-{514FB792-F9EA-ED10-7611-8882D2AA6AF0}" dt="2025-11-03T09:56:41.602" v="132" actId="1076"/>
          <ac:picMkLst>
            <pc:docMk/>
            <pc:sldMk cId="678815500" sldId="257"/>
            <ac:picMk id="20" creationId="{84ED51F4-8641-FE6D-2C6A-E2171DADAB24}"/>
          </ac:picMkLst>
        </pc:picChg>
      </pc:sldChg>
      <pc:sldChg chg="addSp delSp modSp new">
        <pc:chgData name="Shahana Islam (2209436)" userId="S::2209436@student.uwtsd.ac.uk::fc4f64cf-8296-46d1-a394-90e7dd27823c" providerId="AD" clId="Web-{514FB792-F9EA-ED10-7611-8882D2AA6AF0}" dt="2025-11-03T11:49:33.774" v="580" actId="14100"/>
        <pc:sldMkLst>
          <pc:docMk/>
          <pc:sldMk cId="3336650070" sldId="258"/>
        </pc:sldMkLst>
        <pc:spChg chg="add mod">
          <ac:chgData name="Shahana Islam (2209436)" userId="S::2209436@student.uwtsd.ac.uk::fc4f64cf-8296-46d1-a394-90e7dd27823c" providerId="AD" clId="Web-{514FB792-F9EA-ED10-7611-8882D2AA6AF0}" dt="2025-11-03T10:16:40.656" v="251"/>
          <ac:spMkLst>
            <pc:docMk/>
            <pc:sldMk cId="3336650070" sldId="258"/>
            <ac:spMk id="2" creationId="{17F76802-3CF8-092C-AE1F-B337CE784A8D}"/>
          </ac:spMkLst>
        </pc:spChg>
        <pc:spChg chg="add mod">
          <ac:chgData name="Shahana Islam (2209436)" userId="S::2209436@student.uwtsd.ac.uk::fc4f64cf-8296-46d1-a394-90e7dd27823c" providerId="AD" clId="Web-{514FB792-F9EA-ED10-7611-8882D2AA6AF0}" dt="2025-11-03T11:05:06.736" v="389" actId="1076"/>
          <ac:spMkLst>
            <pc:docMk/>
            <pc:sldMk cId="3336650070" sldId="258"/>
            <ac:spMk id="3" creationId="{B9D0B10D-D8F7-431C-1B04-BB6DA950027D}"/>
          </ac:spMkLst>
        </pc:spChg>
        <pc:spChg chg="add del mod">
          <ac:chgData name="Shahana Islam (2209436)" userId="S::2209436@student.uwtsd.ac.uk::fc4f64cf-8296-46d1-a394-90e7dd27823c" providerId="AD" clId="Web-{514FB792-F9EA-ED10-7611-8882D2AA6AF0}" dt="2025-11-03T10:17:28.064" v="256"/>
          <ac:spMkLst>
            <pc:docMk/>
            <pc:sldMk cId="3336650070" sldId="258"/>
            <ac:spMk id="4" creationId="{3590E21E-E892-EBF0-094E-C2958EAF26A4}"/>
          </ac:spMkLst>
        </pc:spChg>
        <pc:spChg chg="add mod">
          <ac:chgData name="Shahana Islam (2209436)" userId="S::2209436@student.uwtsd.ac.uk::fc4f64cf-8296-46d1-a394-90e7dd27823c" providerId="AD" clId="Web-{514FB792-F9EA-ED10-7611-8882D2AA6AF0}" dt="2025-11-03T11:17:47.919" v="404" actId="1076"/>
          <ac:spMkLst>
            <pc:docMk/>
            <pc:sldMk cId="3336650070" sldId="258"/>
            <ac:spMk id="5" creationId="{0D76484C-8E3B-A1FF-1A36-E4AB544485D4}"/>
          </ac:spMkLst>
        </pc:spChg>
        <pc:spChg chg="add mod">
          <ac:chgData name="Shahana Islam (2209436)" userId="S::2209436@student.uwtsd.ac.uk::fc4f64cf-8296-46d1-a394-90e7dd27823c" providerId="AD" clId="Web-{514FB792-F9EA-ED10-7611-8882D2AA6AF0}" dt="2025-11-03T11:05:24.095" v="392" actId="14100"/>
          <ac:spMkLst>
            <pc:docMk/>
            <pc:sldMk cId="3336650070" sldId="258"/>
            <ac:spMk id="6" creationId="{97A01E1F-AFFE-B381-0404-C4AD72CFF5F4}"/>
          </ac:spMkLst>
        </pc:spChg>
        <pc:spChg chg="add mod">
          <ac:chgData name="Shahana Islam (2209436)" userId="S::2209436@student.uwtsd.ac.uk::fc4f64cf-8296-46d1-a394-90e7dd27823c" providerId="AD" clId="Web-{514FB792-F9EA-ED10-7611-8882D2AA6AF0}" dt="2025-11-03T11:30:33.398" v="421" actId="20577"/>
          <ac:spMkLst>
            <pc:docMk/>
            <pc:sldMk cId="3336650070" sldId="258"/>
            <ac:spMk id="7" creationId="{213C1141-E9E2-84D5-9B85-1977647D0DB4}"/>
          </ac:spMkLst>
        </pc:spChg>
        <pc:spChg chg="add mod">
          <ac:chgData name="Shahana Islam (2209436)" userId="S::2209436@student.uwtsd.ac.uk::fc4f64cf-8296-46d1-a394-90e7dd27823c" providerId="AD" clId="Web-{514FB792-F9EA-ED10-7611-8882D2AA6AF0}" dt="2025-11-03T10:43:17.500" v="339" actId="1076"/>
          <ac:spMkLst>
            <pc:docMk/>
            <pc:sldMk cId="3336650070" sldId="258"/>
            <ac:spMk id="8" creationId="{0FBDC51F-04FC-775F-423C-3E59E4C8A35C}"/>
          </ac:spMkLst>
        </pc:spChg>
        <pc:spChg chg="add mod">
          <ac:chgData name="Shahana Islam (2209436)" userId="S::2209436@student.uwtsd.ac.uk::fc4f64cf-8296-46d1-a394-90e7dd27823c" providerId="AD" clId="Web-{514FB792-F9EA-ED10-7611-8882D2AA6AF0}" dt="2025-11-03T11:17:01.856" v="398" actId="14100"/>
          <ac:spMkLst>
            <pc:docMk/>
            <pc:sldMk cId="3336650070" sldId="258"/>
            <ac:spMk id="10" creationId="{8C167F03-D49A-301D-CD84-126E8AE7A7E8}"/>
          </ac:spMkLst>
        </pc:spChg>
        <pc:spChg chg="add mod">
          <ac:chgData name="Shahana Islam (2209436)" userId="S::2209436@student.uwtsd.ac.uk::fc4f64cf-8296-46d1-a394-90e7dd27823c" providerId="AD" clId="Web-{514FB792-F9EA-ED10-7611-8882D2AA6AF0}" dt="2025-11-03T11:30:37.789" v="422" actId="20577"/>
          <ac:spMkLst>
            <pc:docMk/>
            <pc:sldMk cId="3336650070" sldId="258"/>
            <ac:spMk id="11" creationId="{423844EB-DE57-E4E1-AD1E-76E01A127A87}"/>
          </ac:spMkLst>
        </pc:spChg>
        <pc:spChg chg="add mod">
          <ac:chgData name="Shahana Islam (2209436)" userId="S::2209436@student.uwtsd.ac.uk::fc4f64cf-8296-46d1-a394-90e7dd27823c" providerId="AD" clId="Web-{514FB792-F9EA-ED10-7611-8882D2AA6AF0}" dt="2025-11-03T11:46:58.286" v="533" actId="20577"/>
          <ac:spMkLst>
            <pc:docMk/>
            <pc:sldMk cId="3336650070" sldId="258"/>
            <ac:spMk id="13" creationId="{8EAE5A95-B812-F82F-309E-02E3499B62F4}"/>
          </ac:spMkLst>
        </pc:spChg>
        <pc:spChg chg="add mod">
          <ac:chgData name="Shahana Islam (2209436)" userId="S::2209436@student.uwtsd.ac.uk::fc4f64cf-8296-46d1-a394-90e7dd27823c" providerId="AD" clId="Web-{514FB792-F9EA-ED10-7611-8882D2AA6AF0}" dt="2025-11-03T11:48:47.226" v="577" actId="1076"/>
          <ac:spMkLst>
            <pc:docMk/>
            <pc:sldMk cId="3336650070" sldId="258"/>
            <ac:spMk id="14" creationId="{6A44EAC5-2600-380B-AE98-A0AFBB72860D}"/>
          </ac:spMkLst>
        </pc:spChg>
        <pc:picChg chg="add mod">
          <ac:chgData name="Shahana Islam (2209436)" userId="S::2209436@student.uwtsd.ac.uk::fc4f64cf-8296-46d1-a394-90e7dd27823c" providerId="AD" clId="Web-{514FB792-F9EA-ED10-7611-8882D2AA6AF0}" dt="2025-11-03T10:43:27.625" v="341" actId="14100"/>
          <ac:picMkLst>
            <pc:docMk/>
            <pc:sldMk cId="3336650070" sldId="258"/>
            <ac:picMk id="9" creationId="{79D21322-23C4-BB17-7605-48B7B82E527D}"/>
          </ac:picMkLst>
        </pc:picChg>
        <pc:picChg chg="add mod">
          <ac:chgData name="Shahana Islam (2209436)" userId="S::2209436@student.uwtsd.ac.uk::fc4f64cf-8296-46d1-a394-90e7dd27823c" providerId="AD" clId="Web-{514FB792-F9EA-ED10-7611-8882D2AA6AF0}" dt="2025-11-03T11:04:40.564" v="386" actId="1076"/>
          <ac:picMkLst>
            <pc:docMk/>
            <pc:sldMk cId="3336650070" sldId="258"/>
            <ac:picMk id="12" creationId="{6E319915-8188-089E-CA07-B8AC2DB19CCE}"/>
          </ac:picMkLst>
        </pc:picChg>
        <pc:cxnChg chg="add mod">
          <ac:chgData name="Shahana Islam (2209436)" userId="S::2209436@student.uwtsd.ac.uk::fc4f64cf-8296-46d1-a394-90e7dd27823c" providerId="AD" clId="Web-{514FB792-F9EA-ED10-7611-8882D2AA6AF0}" dt="2025-11-03T11:49:33.774" v="580" actId="14100"/>
          <ac:cxnSpMkLst>
            <pc:docMk/>
            <pc:sldMk cId="3336650070" sldId="258"/>
            <ac:cxnSpMk id="15" creationId="{2DB5AE79-F69D-E84C-E7E5-439EC1AE6B59}"/>
          </ac:cxnSpMkLst>
        </pc:cxnChg>
      </pc:sldChg>
      <pc:sldChg chg="addSp modSp new">
        <pc:chgData name="Shahana Islam (2209436)" userId="S::2209436@student.uwtsd.ac.uk::fc4f64cf-8296-46d1-a394-90e7dd27823c" providerId="AD" clId="Web-{514FB792-F9EA-ED10-7611-8882D2AA6AF0}" dt="2025-11-03T11:46:29.192" v="526" actId="20577"/>
        <pc:sldMkLst>
          <pc:docMk/>
          <pc:sldMk cId="3432566461" sldId="259"/>
        </pc:sldMkLst>
        <pc:spChg chg="add mod">
          <ac:chgData name="Shahana Islam (2209436)" userId="S::2209436@student.uwtsd.ac.uk::fc4f64cf-8296-46d1-a394-90e7dd27823c" providerId="AD" clId="Web-{514FB792-F9EA-ED10-7611-8882D2AA6AF0}" dt="2025-11-03T11:46:29.192" v="526" actId="20577"/>
          <ac:spMkLst>
            <pc:docMk/>
            <pc:sldMk cId="3432566461" sldId="259"/>
            <ac:spMk id="2" creationId="{F7039363-0D47-AAC1-4F4D-42ECF2FAC02A}"/>
          </ac:spMkLst>
        </pc:spChg>
      </pc:sldChg>
    </pc:docChg>
  </pc:docChgLst>
  <pc:docChgLst>
    <pc:chgData clId="Web-{086EF966-9152-72D8-F474-093FC552D83D}"/>
    <pc:docChg chg="modSld">
      <pc:chgData name="" userId="" providerId="" clId="Web-{086EF966-9152-72D8-F474-093FC552D83D}" dt="2025-11-01T12:32:08.683" v="10" actId="20577"/>
      <pc:docMkLst>
        <pc:docMk/>
      </pc:docMkLst>
      <pc:sldChg chg="modSp">
        <pc:chgData name="" userId="" providerId="" clId="Web-{086EF966-9152-72D8-F474-093FC552D83D}" dt="2025-11-01T12:32:08.683" v="10" actId="20577"/>
        <pc:sldMkLst>
          <pc:docMk/>
          <pc:sldMk cId="109857222" sldId="256"/>
        </pc:sldMkLst>
        <pc:spChg chg="mod">
          <ac:chgData name="" userId="" providerId="" clId="Web-{086EF966-9152-72D8-F474-093FC552D83D}" dt="2025-11-01T12:32:08.683" v="10" actId="20577"/>
          <ac:spMkLst>
            <pc:docMk/>
            <pc:sldMk cId="10985722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03/11/2025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doi.org/10.7759/cureus.31193" TargetMode="External"/><Relationship Id="rId3" Type="http://schemas.openxmlformats.org/officeDocument/2006/relationships/hyperlink" Target="https://www.cadabamshospitals.com/wp-content/uploads/2018/06/teen-drug-ause.jpg" TargetMode="External"/><Relationship Id="rId7" Type="http://schemas.openxmlformats.org/officeDocument/2006/relationships/hyperlink" Target="https://doi.org/10.1007/s10805-021-09422-4" TargetMode="External"/><Relationship Id="rId2" Type="http://schemas.openxmlformats.org/officeDocument/2006/relationships/hyperlink" Target="https://doi.org/10.1093/jamia/ocaa148" TargetMode="External"/><Relationship Id="rId1" Type="http://schemas.openxmlformats.org/officeDocument/2006/relationships/slideLayout" Target="../slideLayouts/slideLayout7.xml"/><Relationship Id="rId6" Type="http://schemas.openxmlformats.org/officeDocument/2006/relationships/hyperlink" Target="https://doi.org/10.4103/0019-5545.204444" TargetMode="External"/><Relationship Id="rId11" Type="http://schemas.openxmlformats.org/officeDocument/2006/relationships/hyperlink" Target="https://doi.org/10.1037/stl0000076" TargetMode="External"/><Relationship Id="rId5" Type="http://schemas.openxmlformats.org/officeDocument/2006/relationships/hyperlink" Target="https://doi.org/10.3310/phr08130" TargetMode="External"/><Relationship Id="rId10" Type="http://schemas.openxmlformats.org/officeDocument/2006/relationships/hyperlink" Target="https://assets.publishing.service.gov.uk/media/61e194438fa8f5058bc04a24/Fig4_Vulnerabilities.png" TargetMode="External"/><Relationship Id="rId4" Type="http://schemas.openxmlformats.org/officeDocument/2006/relationships/hyperlink" Target="https://doi.org/10.1186/s13643-017-0625-1" TargetMode="External"/><Relationship Id="rId9" Type="http://schemas.openxmlformats.org/officeDocument/2006/relationships/hyperlink" Target="https://www.gov.uk/government/publications/improving-young-peoples-health-and-wellbeing-a-framework-for-public-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44980" y="1457297"/>
            <a:ext cx="4616674" cy="1766073"/>
          </a:xfrm>
        </p:spPr>
        <p:txBody>
          <a:bodyPr anchor="b">
            <a:normAutofit/>
          </a:bodyPr>
          <a:lstStyle/>
          <a:p>
            <a:pPr algn="l"/>
            <a:r>
              <a:rPr lang="en-GB" sz="1200" b="1" dirty="0">
                <a:latin typeface="Arial"/>
                <a:cs typeface="Arial"/>
              </a:rPr>
              <a:t>Student name: Shahana Islam</a:t>
            </a:r>
            <a:br>
              <a:rPr lang="en-GB" sz="1200" b="1" dirty="0">
                <a:latin typeface="Arial"/>
              </a:rPr>
            </a:br>
            <a:r>
              <a:rPr lang="en-GB" sz="1200" b="1" dirty="0">
                <a:latin typeface="Arial"/>
                <a:cs typeface="Arial"/>
              </a:rPr>
              <a:t>Student number: 2209436</a:t>
            </a:r>
            <a:br>
              <a:rPr lang="en-GB" sz="1200" b="1" dirty="0">
                <a:latin typeface="Arial"/>
              </a:rPr>
            </a:br>
            <a:r>
              <a:rPr lang="en-GB" sz="1200" b="1" dirty="0">
                <a:latin typeface="Arial"/>
                <a:cs typeface="Arial"/>
              </a:rPr>
              <a:t>Module Code: BMHP6020</a:t>
            </a:r>
            <a:br>
              <a:rPr lang="en-GB" sz="1200" b="1" dirty="0">
                <a:latin typeface="Arial"/>
              </a:rPr>
            </a:br>
            <a:r>
              <a:rPr lang="en-GB" sz="1200" b="1" dirty="0">
                <a:latin typeface="Arial"/>
                <a:cs typeface="Arial"/>
              </a:rPr>
              <a:t>Module name: Independent Project</a:t>
            </a:r>
            <a:br>
              <a:rPr lang="en-GB" sz="1200" b="1" dirty="0">
                <a:latin typeface="Arial"/>
              </a:rPr>
            </a:br>
            <a:r>
              <a:rPr lang="en-GB" sz="1200" b="1" dirty="0">
                <a:latin typeface="Arial"/>
                <a:cs typeface="Arial"/>
              </a:rPr>
              <a:t>Lecturer name: Chloe Harris</a:t>
            </a:r>
            <a:br>
              <a:rPr lang="en-GB" sz="1200" b="1" dirty="0">
                <a:latin typeface="Arial"/>
              </a:rPr>
            </a:br>
            <a:r>
              <a:rPr lang="en-GB" sz="1200" b="1" dirty="0">
                <a:latin typeface="Arial"/>
                <a:cs typeface="Arial"/>
              </a:rPr>
              <a:t>Assignment section: Academic Poster</a:t>
            </a:r>
          </a:p>
        </p:txBody>
      </p:sp>
      <p:pic>
        <p:nvPicPr>
          <p:cNvPr id="4" name="Picture 3" descr="Periodic table illustration">
            <a:extLst>
              <a:ext uri="{FF2B5EF4-FFF2-40B4-BE49-F238E27FC236}">
                <a16:creationId xmlns:a16="http://schemas.microsoft.com/office/drawing/2014/main" id="{E59B385E-718A-B91E-1E8C-B1556D484C40}"/>
              </a:ext>
            </a:extLst>
          </p:cNvPr>
          <p:cNvPicPr>
            <a:picLocks noChangeAspect="1"/>
          </p:cNvPicPr>
          <p:nvPr/>
        </p:nvPicPr>
        <p:blipFill>
          <a:blip r:embed="rId2"/>
          <a:srcRect l="420" r="31677" b="1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A947F2-B1EB-768D-B070-FCB9296EF278}"/>
              </a:ext>
            </a:extLst>
          </p:cNvPr>
          <p:cNvSpPr txBox="1"/>
          <p:nvPr/>
        </p:nvSpPr>
        <p:spPr>
          <a:xfrm>
            <a:off x="3154113" y="115087"/>
            <a:ext cx="694779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FF0000"/>
                </a:solidFill>
                <a:latin typeface="Arial"/>
                <a:cs typeface="Arial"/>
              </a:rPr>
              <a:t>An investigation of substance misuse amongst youth in England</a:t>
            </a:r>
          </a:p>
        </p:txBody>
      </p:sp>
      <p:sp>
        <p:nvSpPr>
          <p:cNvPr id="3" name="TextBox 2">
            <a:extLst>
              <a:ext uri="{FF2B5EF4-FFF2-40B4-BE49-F238E27FC236}">
                <a16:creationId xmlns:a16="http://schemas.microsoft.com/office/drawing/2014/main" id="{D399E220-D139-547F-7B0F-C50725540CFE}"/>
              </a:ext>
            </a:extLst>
          </p:cNvPr>
          <p:cNvSpPr txBox="1"/>
          <p:nvPr/>
        </p:nvSpPr>
        <p:spPr>
          <a:xfrm>
            <a:off x="382350" y="659243"/>
            <a:ext cx="3130103" cy="2631490"/>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01. Introduction</a:t>
            </a:r>
          </a:p>
          <a:p>
            <a:r>
              <a:rPr lang="en-GB" sz="1100" dirty="0">
                <a:latin typeface="Arial"/>
                <a:ea typeface="+mn-lt"/>
                <a:cs typeface="+mn-lt"/>
              </a:rPr>
              <a:t>The methodological framework for this secondary, desk-based study on adolescent substance use in England builds on the Academic Methodology Poster, which visually described the research design. It describes the systematic search technique, inclusion and exclusion criteria, data validation and thematic analysis methods used. This organised, literature-based methodology offers methodological transparency, academic rigour, and a credible synthesis of empirical and theoretical perspectives to support the thematic conclusions reported in Chapter 4 (Hayley Alderson et al., 2020).</a:t>
            </a:r>
            <a:endParaRPr lang="en-GB" sz="1100">
              <a:latin typeface="Arial"/>
              <a:cs typeface="Arial"/>
            </a:endParaRPr>
          </a:p>
        </p:txBody>
      </p:sp>
      <p:sp>
        <p:nvSpPr>
          <p:cNvPr id="4" name="Arrow: Right 3">
            <a:extLst>
              <a:ext uri="{FF2B5EF4-FFF2-40B4-BE49-F238E27FC236}">
                <a16:creationId xmlns:a16="http://schemas.microsoft.com/office/drawing/2014/main" id="{161ED80F-792E-EDB7-31A6-C8D1FEADA1F6}"/>
              </a:ext>
            </a:extLst>
          </p:cNvPr>
          <p:cNvSpPr/>
          <p:nvPr/>
        </p:nvSpPr>
        <p:spPr>
          <a:xfrm>
            <a:off x="3598752" y="1714939"/>
            <a:ext cx="528584" cy="357042"/>
          </a:xfrm>
          <a:prstGeom prst="rightArrow">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A14E07C-F47F-3A62-6814-7BB15F53040F}"/>
              </a:ext>
            </a:extLst>
          </p:cNvPr>
          <p:cNvSpPr txBox="1"/>
          <p:nvPr/>
        </p:nvSpPr>
        <p:spPr>
          <a:xfrm>
            <a:off x="8254903" y="631717"/>
            <a:ext cx="3586489" cy="2462213"/>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02. Search Strategy</a:t>
            </a:r>
          </a:p>
          <a:p>
            <a:r>
              <a:rPr lang="en-GB" sz="1100" dirty="0">
                <a:latin typeface="Arial"/>
                <a:ea typeface="+mn-lt"/>
                <a:cs typeface="+mn-lt"/>
              </a:rPr>
              <a:t>A detailed search approach was developed to find relevant scientific literature on teenage substance abuse in England. Keywords related to the research aims, such as "adolescent substance use," "youth drug misuse," and "teenage alcohol consumption," were used, along with professional synonyms such "young people" and "public health interventions." Boolean operators ('AND,' 'OR') organised extensive searches, while documenting of keyword combinations and search strings guaranteed methodological transparency, replicability, and robustness throughout the study process, enabling rigorous evidence synthesis..</a:t>
            </a:r>
            <a:endParaRPr lang="en-GB" sz="1100" dirty="0">
              <a:latin typeface="Arial"/>
              <a:cs typeface="Arial"/>
            </a:endParaRPr>
          </a:p>
        </p:txBody>
      </p:sp>
      <p:sp>
        <p:nvSpPr>
          <p:cNvPr id="5" name="TextBox 4">
            <a:extLst>
              <a:ext uri="{FF2B5EF4-FFF2-40B4-BE49-F238E27FC236}">
                <a16:creationId xmlns:a16="http://schemas.microsoft.com/office/drawing/2014/main" id="{F039A425-A999-6ED3-74DE-1CF61B97C5B2}"/>
              </a:ext>
            </a:extLst>
          </p:cNvPr>
          <p:cNvSpPr txBox="1"/>
          <p:nvPr/>
        </p:nvSpPr>
        <p:spPr>
          <a:xfrm>
            <a:off x="7434716" y="1054569"/>
            <a:ext cx="3559172" cy="21882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D9ADD2C1-26C7-E918-E88A-51023A133102}"/>
              </a:ext>
            </a:extLst>
          </p:cNvPr>
          <p:cNvSpPr txBox="1"/>
          <p:nvPr/>
        </p:nvSpPr>
        <p:spPr>
          <a:xfrm>
            <a:off x="7751086" y="1028205"/>
            <a:ext cx="3018705" cy="25177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AED77C5A-4C33-9521-9619-495BDB0801FD}"/>
              </a:ext>
            </a:extLst>
          </p:cNvPr>
          <p:cNvSpPr txBox="1"/>
          <p:nvPr/>
        </p:nvSpPr>
        <p:spPr>
          <a:xfrm>
            <a:off x="7474262" y="975477"/>
            <a:ext cx="2451874" cy="17795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4331DBA5-54EC-9A17-DE81-60CAAC9DFAE4}"/>
              </a:ext>
            </a:extLst>
          </p:cNvPr>
          <p:cNvSpPr txBox="1"/>
          <p:nvPr/>
        </p:nvSpPr>
        <p:spPr>
          <a:xfrm>
            <a:off x="1067751" y="4046911"/>
            <a:ext cx="3031887" cy="22277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4D1A24F1-3138-C83F-50C3-6EB271DE9C35}"/>
              </a:ext>
            </a:extLst>
          </p:cNvPr>
          <p:cNvSpPr txBox="1"/>
          <p:nvPr/>
        </p:nvSpPr>
        <p:spPr>
          <a:xfrm>
            <a:off x="856837" y="4205096"/>
            <a:ext cx="3031887" cy="1977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B22FDFF7-E00C-2AB6-A29A-BC469FBA283B}"/>
              </a:ext>
            </a:extLst>
          </p:cNvPr>
          <p:cNvSpPr txBox="1"/>
          <p:nvPr/>
        </p:nvSpPr>
        <p:spPr>
          <a:xfrm>
            <a:off x="659105" y="4205095"/>
            <a:ext cx="3466897" cy="18718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718A0197-497A-562E-E033-EA3735E70ECF}"/>
              </a:ext>
            </a:extLst>
          </p:cNvPr>
          <p:cNvSpPr txBox="1"/>
          <p:nvPr/>
        </p:nvSpPr>
        <p:spPr>
          <a:xfrm>
            <a:off x="1001840" y="4257824"/>
            <a:ext cx="3031887" cy="21882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7514A9C6-B9C9-9B11-3927-9682A52DCED5}"/>
              </a:ext>
            </a:extLst>
          </p:cNvPr>
          <p:cNvSpPr txBox="1"/>
          <p:nvPr/>
        </p:nvSpPr>
        <p:spPr>
          <a:xfrm>
            <a:off x="381408" y="3883288"/>
            <a:ext cx="3124162" cy="2631490"/>
          </a:xfrm>
          <a:prstGeom prst="rect">
            <a:avLst/>
          </a:prstGeom>
          <a:solidFill>
            <a:schemeClr val="accent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03.Searching for Information</a:t>
            </a:r>
          </a:p>
          <a:p>
            <a:r>
              <a:rPr lang="en-GB" sz="1100" dirty="0">
                <a:latin typeface="Arial"/>
                <a:ea typeface="+mn-lt"/>
                <a:cs typeface="+mn-lt"/>
              </a:rPr>
              <a:t>A comprehensive search was conducted on Google Scholar, PubMed, the UWTSD Library, and Science Direct to locate peer-reviewed, evidence-based literature on adolescent substance abuse (Cooper et al., 2017; Nath et al., 2022). Search criteria included "adolescent substance use," "youth drug misuse," "teenage alcohol consumption," and "risk factors" paired with the Boolean operators AND , OR. Grey literature from UK health authorities was also examined (Public Health England, 2015). Limiting the data to 2010-2024 improved relevance and transparency (Alharbi &amp; Stevenson, 2020).</a:t>
            </a:r>
            <a:endParaRPr lang="en-GB" sz="1100">
              <a:latin typeface="Arial"/>
              <a:cs typeface="Arial"/>
            </a:endParaRPr>
          </a:p>
        </p:txBody>
      </p:sp>
      <p:pic>
        <p:nvPicPr>
          <p:cNvPr id="14" name="Picture 13" descr="Young people's substance misuse treatment statistics 2020 to 2021 ...">
            <a:extLst>
              <a:ext uri="{FF2B5EF4-FFF2-40B4-BE49-F238E27FC236}">
                <a16:creationId xmlns:a16="http://schemas.microsoft.com/office/drawing/2014/main" id="{17954EFA-2309-DCCA-EBAE-916E98615B5F}"/>
              </a:ext>
            </a:extLst>
          </p:cNvPr>
          <p:cNvPicPr>
            <a:picLocks noChangeAspect="1"/>
          </p:cNvPicPr>
          <p:nvPr/>
        </p:nvPicPr>
        <p:blipFill>
          <a:blip r:embed="rId2"/>
          <a:stretch>
            <a:fillRect/>
          </a:stretch>
        </p:blipFill>
        <p:spPr>
          <a:xfrm>
            <a:off x="4183811" y="625415"/>
            <a:ext cx="3637471" cy="2458529"/>
          </a:xfrm>
          <a:prstGeom prst="rect">
            <a:avLst/>
          </a:prstGeom>
        </p:spPr>
      </p:pic>
      <p:sp>
        <p:nvSpPr>
          <p:cNvPr id="15" name="Arrow: Down 14">
            <a:extLst>
              <a:ext uri="{FF2B5EF4-FFF2-40B4-BE49-F238E27FC236}">
                <a16:creationId xmlns:a16="http://schemas.microsoft.com/office/drawing/2014/main" id="{F7F7860F-6A9C-9D9E-F039-177D872E34FE}"/>
              </a:ext>
            </a:extLst>
          </p:cNvPr>
          <p:cNvSpPr/>
          <p:nvPr/>
        </p:nvSpPr>
        <p:spPr>
          <a:xfrm>
            <a:off x="1517138" y="3295600"/>
            <a:ext cx="444508" cy="59077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77382B0C-3091-ADF6-28D8-B2A77330FF55}"/>
              </a:ext>
            </a:extLst>
          </p:cNvPr>
          <p:cNvSpPr/>
          <p:nvPr/>
        </p:nvSpPr>
        <p:spPr>
          <a:xfrm>
            <a:off x="7827788" y="1874251"/>
            <a:ext cx="421827" cy="40618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he Systematic Review Process - InfectionControl.tips">
            <a:extLst>
              <a:ext uri="{FF2B5EF4-FFF2-40B4-BE49-F238E27FC236}">
                <a16:creationId xmlns:a16="http://schemas.microsoft.com/office/drawing/2014/main" id="{87CCE581-DEED-08D5-8FE7-48164245CD8F}"/>
              </a:ext>
            </a:extLst>
          </p:cNvPr>
          <p:cNvPicPr>
            <a:picLocks noChangeAspect="1"/>
          </p:cNvPicPr>
          <p:nvPr/>
        </p:nvPicPr>
        <p:blipFill>
          <a:blip r:embed="rId3"/>
          <a:stretch>
            <a:fillRect/>
          </a:stretch>
        </p:blipFill>
        <p:spPr>
          <a:xfrm>
            <a:off x="4126303" y="3551206"/>
            <a:ext cx="3464944" cy="2415397"/>
          </a:xfrm>
          <a:prstGeom prst="rect">
            <a:avLst/>
          </a:prstGeom>
        </p:spPr>
      </p:pic>
      <p:sp>
        <p:nvSpPr>
          <p:cNvPr id="18" name="TextBox 17">
            <a:extLst>
              <a:ext uri="{FF2B5EF4-FFF2-40B4-BE49-F238E27FC236}">
                <a16:creationId xmlns:a16="http://schemas.microsoft.com/office/drawing/2014/main" id="{04E6899E-44C3-5094-A1BA-6BBEFE609C9C}"/>
              </a:ext>
            </a:extLst>
          </p:cNvPr>
          <p:cNvSpPr txBox="1"/>
          <p:nvPr/>
        </p:nvSpPr>
        <p:spPr>
          <a:xfrm>
            <a:off x="4272236" y="6151199"/>
            <a:ext cx="316370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Arial"/>
              </a:rPr>
              <a:t>The main step involved in systematic process</a:t>
            </a:r>
          </a:p>
        </p:txBody>
      </p:sp>
      <p:sp>
        <p:nvSpPr>
          <p:cNvPr id="19" name="TextBox 18">
            <a:extLst>
              <a:ext uri="{FF2B5EF4-FFF2-40B4-BE49-F238E27FC236}">
                <a16:creationId xmlns:a16="http://schemas.microsoft.com/office/drawing/2014/main" id="{70C3CA9D-08B1-26AE-D10F-51493F21E3E0}"/>
              </a:ext>
            </a:extLst>
          </p:cNvPr>
          <p:cNvSpPr txBox="1"/>
          <p:nvPr/>
        </p:nvSpPr>
        <p:spPr>
          <a:xfrm>
            <a:off x="4545440" y="5953572"/>
            <a:ext cx="19905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ea typeface="Roboto"/>
                <a:cs typeface="Roboto"/>
              </a:rPr>
              <a:t>(Service, 2025)</a:t>
            </a:r>
            <a:endParaRPr lang="en-US" dirty="0">
              <a:latin typeface="Arial"/>
            </a:endParaRPr>
          </a:p>
        </p:txBody>
      </p:sp>
      <p:pic>
        <p:nvPicPr>
          <p:cNvPr id="20" name="Picture 19" descr="A table of information&#10;&#10;AI-generated content may be incorrect.">
            <a:extLst>
              <a:ext uri="{FF2B5EF4-FFF2-40B4-BE49-F238E27FC236}">
                <a16:creationId xmlns:a16="http://schemas.microsoft.com/office/drawing/2014/main" id="{84ED51F4-8641-FE6D-2C6A-E2171DADAB24}"/>
              </a:ext>
            </a:extLst>
          </p:cNvPr>
          <p:cNvPicPr>
            <a:picLocks noChangeAspect="1"/>
          </p:cNvPicPr>
          <p:nvPr/>
        </p:nvPicPr>
        <p:blipFill>
          <a:blip r:embed="rId4"/>
          <a:stretch>
            <a:fillRect/>
          </a:stretch>
        </p:blipFill>
        <p:spPr>
          <a:xfrm>
            <a:off x="8197251" y="3112967"/>
            <a:ext cx="3834442" cy="3550669"/>
          </a:xfrm>
          <a:prstGeom prst="rect">
            <a:avLst/>
          </a:prstGeom>
        </p:spPr>
      </p:pic>
      <p:sp>
        <p:nvSpPr>
          <p:cNvPr id="21" name="Arrow: Right 20">
            <a:extLst>
              <a:ext uri="{FF2B5EF4-FFF2-40B4-BE49-F238E27FC236}">
                <a16:creationId xmlns:a16="http://schemas.microsoft.com/office/drawing/2014/main" id="{89C8F93D-64B7-2C4F-1308-13CE6C7AAC2A}"/>
              </a:ext>
            </a:extLst>
          </p:cNvPr>
          <p:cNvSpPr/>
          <p:nvPr/>
        </p:nvSpPr>
        <p:spPr>
          <a:xfrm>
            <a:off x="3599948" y="4636520"/>
            <a:ext cx="530834" cy="3595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A1C7D00D-0B5F-9560-5019-A598F4356D63}"/>
              </a:ext>
            </a:extLst>
          </p:cNvPr>
          <p:cNvSpPr/>
          <p:nvPr/>
        </p:nvSpPr>
        <p:spPr>
          <a:xfrm>
            <a:off x="7632447" y="4695260"/>
            <a:ext cx="566761" cy="36913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3B558C91-96CC-39F2-7242-03269E7E92DA}"/>
              </a:ext>
            </a:extLst>
          </p:cNvPr>
          <p:cNvSpPr txBox="1"/>
          <p:nvPr/>
        </p:nvSpPr>
        <p:spPr>
          <a:xfrm>
            <a:off x="3861200" y="3115796"/>
            <a:ext cx="4346444" cy="429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Figure showing increased substance use amongst youth in England since 2000</a:t>
            </a:r>
          </a:p>
        </p:txBody>
      </p:sp>
    </p:spTree>
    <p:extLst>
      <p:ext uri="{BB962C8B-B14F-4D97-AF65-F5344CB8AC3E}">
        <p14:creationId xmlns:p14="http://schemas.microsoft.com/office/powerpoint/2010/main" val="678815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F76802-3CF8-092C-AE1F-B337CE784A8D}"/>
              </a:ext>
            </a:extLst>
          </p:cNvPr>
          <p:cNvSpPr txBox="1"/>
          <p:nvPr/>
        </p:nvSpPr>
        <p:spPr>
          <a:xfrm>
            <a:off x="224096" y="224096"/>
            <a:ext cx="3518292" cy="2292935"/>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0.4 Research Validation &amp; Analysis</a:t>
            </a:r>
          </a:p>
          <a:p>
            <a:r>
              <a:rPr lang="en-GB" sz="1100" dirty="0">
                <a:latin typeface="Arial"/>
                <a:ea typeface="+mn-lt"/>
                <a:cs typeface="+mn-lt"/>
              </a:rPr>
              <a:t>Each source was initially assessed based on its title, abstract, introduction and conclusion to determine its relevance to teenage substance abuse in the UK. The CRAAP test, which evaluates currency, relevance, authority, accuracy, and purpose, was used to assess source quality. Recent peer-reviewed research and government reports were prioritised based on their empirical and theoretical contributions to public health and social care. Maintaining a clear validation approach improved the trustworthiness and academic integrity of the research (Lancaster, 2021).</a:t>
            </a:r>
            <a:endParaRPr lang="en-GB" sz="1100">
              <a:latin typeface="Arial"/>
              <a:cs typeface="Arial"/>
            </a:endParaRPr>
          </a:p>
          <a:p>
            <a:endParaRPr lang="en-GB" sz="1100" b="1" dirty="0">
              <a:latin typeface="Arial"/>
              <a:cs typeface="Arial"/>
            </a:endParaRPr>
          </a:p>
        </p:txBody>
      </p:sp>
      <p:sp>
        <p:nvSpPr>
          <p:cNvPr id="3" name="Arrow: Right 2">
            <a:extLst>
              <a:ext uri="{FF2B5EF4-FFF2-40B4-BE49-F238E27FC236}">
                <a16:creationId xmlns:a16="http://schemas.microsoft.com/office/drawing/2014/main" id="{B9D0B10D-D8F7-431C-1B04-BB6DA950027D}"/>
              </a:ext>
            </a:extLst>
          </p:cNvPr>
          <p:cNvSpPr/>
          <p:nvPr/>
        </p:nvSpPr>
        <p:spPr>
          <a:xfrm>
            <a:off x="3888726" y="1295397"/>
            <a:ext cx="575843" cy="32648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D76484C-8E3B-A1FF-1A36-E4AB544485D4}"/>
              </a:ext>
            </a:extLst>
          </p:cNvPr>
          <p:cNvSpPr txBox="1"/>
          <p:nvPr/>
        </p:nvSpPr>
        <p:spPr>
          <a:xfrm>
            <a:off x="4480830" y="385867"/>
            <a:ext cx="3660868" cy="1954381"/>
          </a:xfrm>
          <a:prstGeom prst="rect">
            <a:avLst/>
          </a:prstGeom>
          <a:solidFill>
            <a:schemeClr val="tx2">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0.5 Inclusion Criteria</a:t>
            </a:r>
          </a:p>
          <a:p>
            <a:pPr marL="171450" indent="-171450">
              <a:buFont typeface="Arial"/>
              <a:buChar char="•"/>
            </a:pPr>
            <a:r>
              <a:rPr lang="en-GB" sz="1100" dirty="0">
                <a:latin typeface="Arial"/>
                <a:ea typeface="+mn-lt"/>
                <a:cs typeface="+mn-lt"/>
              </a:rPr>
              <a:t>To preserve methodological rigour, defined inclusion criteria drove the literature selection process. </a:t>
            </a:r>
            <a:endParaRPr lang="en-GB" sz="1100" dirty="0">
              <a:latin typeface="Arial"/>
              <a:cs typeface="Arial"/>
            </a:endParaRPr>
          </a:p>
          <a:p>
            <a:pPr marL="285750" indent="-285750">
              <a:buFont typeface="Arial"/>
              <a:buChar char="•"/>
            </a:pPr>
            <a:endParaRPr lang="en-GB" sz="1100" dirty="0">
              <a:latin typeface="Arial"/>
              <a:cs typeface="Arial"/>
            </a:endParaRPr>
          </a:p>
          <a:p>
            <a:pPr marL="171450" indent="-171450">
              <a:buFont typeface="Arial"/>
              <a:buChar char="•"/>
            </a:pPr>
            <a:r>
              <a:rPr lang="en-GB" sz="1100" dirty="0">
                <a:latin typeface="Arial"/>
                <a:ea typeface="+mn-lt"/>
                <a:cs typeface="+mn-lt"/>
              </a:rPr>
              <a:t>Peer-reviewed studies, government and organisational reports, and policy documents from 2010 to 2024 were included. </a:t>
            </a:r>
            <a:endParaRPr lang="en-GB" sz="1100" dirty="0">
              <a:latin typeface="Arial"/>
              <a:cs typeface="Arial"/>
            </a:endParaRPr>
          </a:p>
          <a:p>
            <a:pPr marL="285750" indent="-285750">
              <a:buFont typeface="Arial"/>
              <a:buChar char="•"/>
            </a:pPr>
            <a:endParaRPr lang="en-GB" sz="1100" dirty="0">
              <a:latin typeface="Arial"/>
              <a:cs typeface="Arial"/>
            </a:endParaRPr>
          </a:p>
          <a:p>
            <a:pPr marL="171450" indent="-171450">
              <a:buFont typeface="Arial"/>
              <a:buChar char="•"/>
            </a:pPr>
            <a:r>
              <a:rPr lang="en-GB" sz="1100" dirty="0">
                <a:latin typeface="Arial"/>
                <a:ea typeface="+mn-lt"/>
                <a:cs typeface="+mn-lt"/>
              </a:rPr>
              <a:t>Focused on UK-based studies of adolescents aged 13–18 examining substance use, risk factors, and policy interventions (</a:t>
            </a:r>
            <a:r>
              <a:rPr lang="en-GB" sz="1100" err="1">
                <a:latin typeface="Arial"/>
                <a:ea typeface="+mn-lt"/>
                <a:cs typeface="+mn-lt"/>
              </a:rPr>
              <a:t>Jiloha</a:t>
            </a:r>
            <a:r>
              <a:rPr lang="en-GB" sz="1100" dirty="0">
                <a:latin typeface="Arial"/>
                <a:ea typeface="+mn-lt"/>
                <a:cs typeface="+mn-lt"/>
              </a:rPr>
              <a:t>, 2017).</a:t>
            </a:r>
            <a:endParaRPr lang="en-GB" dirty="0">
              <a:latin typeface="Arial"/>
            </a:endParaRPr>
          </a:p>
        </p:txBody>
      </p:sp>
      <p:sp>
        <p:nvSpPr>
          <p:cNvPr id="6" name="Arrow: Right 5">
            <a:extLst>
              <a:ext uri="{FF2B5EF4-FFF2-40B4-BE49-F238E27FC236}">
                <a16:creationId xmlns:a16="http://schemas.microsoft.com/office/drawing/2014/main" id="{97A01E1F-AFFE-B381-0404-C4AD72CFF5F4}"/>
              </a:ext>
            </a:extLst>
          </p:cNvPr>
          <p:cNvSpPr/>
          <p:nvPr/>
        </p:nvSpPr>
        <p:spPr>
          <a:xfrm>
            <a:off x="8248456" y="1304995"/>
            <a:ext cx="633352" cy="32648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13C1141-E9E2-84D5-9B85-1977647D0DB4}"/>
              </a:ext>
            </a:extLst>
          </p:cNvPr>
          <p:cNvSpPr txBox="1"/>
          <p:nvPr/>
        </p:nvSpPr>
        <p:spPr>
          <a:xfrm>
            <a:off x="8884852" y="230141"/>
            <a:ext cx="3177980" cy="2462213"/>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0.6 Exclusion Criteria</a:t>
            </a:r>
          </a:p>
          <a:p>
            <a:pPr marL="171450" indent="-171450">
              <a:buFont typeface="Arial"/>
              <a:buChar char="•"/>
            </a:pPr>
            <a:r>
              <a:rPr lang="en-GB" sz="1100" dirty="0">
                <a:latin typeface="Arial"/>
                <a:ea typeface="+mn-lt"/>
                <a:cs typeface="+mn-lt"/>
              </a:rPr>
              <a:t>To assure quality and relevance, strong exclusion criteria were used. </a:t>
            </a:r>
            <a:endParaRPr lang="en-GB" sz="1100" dirty="0">
              <a:latin typeface="Arial"/>
              <a:cs typeface="Arial"/>
            </a:endParaRPr>
          </a:p>
          <a:p>
            <a:pPr marL="171450" indent="-171450">
              <a:buFont typeface="Arial"/>
              <a:buChar char="•"/>
            </a:pPr>
            <a:endParaRPr lang="en-GB" sz="1100" dirty="0">
              <a:latin typeface="Arial"/>
              <a:cs typeface="Arial"/>
            </a:endParaRPr>
          </a:p>
          <a:p>
            <a:pPr marL="171450" indent="-171450">
              <a:buFont typeface="Arial"/>
              <a:buChar char="•"/>
            </a:pPr>
            <a:r>
              <a:rPr lang="en-GB" sz="1100" dirty="0">
                <a:latin typeface="Arial"/>
                <a:ea typeface="+mn-lt"/>
                <a:cs typeface="+mn-lt"/>
              </a:rPr>
              <a:t>Sources that were not peer-reviewed, opinion-based, or not focused on the UK were excluded. </a:t>
            </a:r>
            <a:endParaRPr lang="en-GB" sz="1100" dirty="0">
              <a:latin typeface="Arial"/>
              <a:cs typeface="Arial"/>
            </a:endParaRPr>
          </a:p>
          <a:p>
            <a:pPr marL="171450" indent="-171450">
              <a:buFont typeface="Arial"/>
              <a:buChar char="•"/>
            </a:pPr>
            <a:r>
              <a:rPr lang="en-GB" sz="1100" dirty="0">
                <a:latin typeface="Arial"/>
                <a:ea typeface="+mn-lt"/>
                <a:cs typeface="+mn-lt"/>
              </a:rPr>
              <a:t>Studies involving adult populations were excluded. </a:t>
            </a:r>
            <a:endParaRPr lang="en-GB" sz="1100" dirty="0">
              <a:latin typeface="Arial"/>
              <a:cs typeface="Arial"/>
            </a:endParaRPr>
          </a:p>
          <a:p>
            <a:pPr marL="171450" indent="-171450">
              <a:buFont typeface="Arial"/>
              <a:buChar char="•"/>
            </a:pPr>
            <a:r>
              <a:rPr lang="en-GB" sz="1100" dirty="0">
                <a:latin typeface="Arial"/>
                <a:ea typeface="+mn-lt"/>
                <a:cs typeface="+mn-lt"/>
              </a:rPr>
              <a:t>Removed research that lacked empirical evidence or methodological transparency, assuring validity and relevance to the study's emphasis on adolescent substance use in England.</a:t>
            </a:r>
            <a:endParaRPr lang="en-GB" dirty="0">
              <a:latin typeface="Arial"/>
              <a:cs typeface="Arial"/>
            </a:endParaRPr>
          </a:p>
        </p:txBody>
      </p:sp>
      <p:sp>
        <p:nvSpPr>
          <p:cNvPr id="8" name="Arrow: Down 7">
            <a:extLst>
              <a:ext uri="{FF2B5EF4-FFF2-40B4-BE49-F238E27FC236}">
                <a16:creationId xmlns:a16="http://schemas.microsoft.com/office/drawing/2014/main" id="{0FBDC51F-04FC-775F-423C-3E59E4C8A35C}"/>
              </a:ext>
            </a:extLst>
          </p:cNvPr>
          <p:cNvSpPr/>
          <p:nvPr/>
        </p:nvSpPr>
        <p:spPr>
          <a:xfrm flipH="1">
            <a:off x="1871867" y="2503442"/>
            <a:ext cx="245604" cy="46376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screenshot of a document&#10;&#10;AI-generated content may be incorrect.">
            <a:extLst>
              <a:ext uri="{FF2B5EF4-FFF2-40B4-BE49-F238E27FC236}">
                <a16:creationId xmlns:a16="http://schemas.microsoft.com/office/drawing/2014/main" id="{79D21322-23C4-BB17-7605-48B7B82E527D}"/>
              </a:ext>
            </a:extLst>
          </p:cNvPr>
          <p:cNvPicPr>
            <a:picLocks noChangeAspect="1"/>
          </p:cNvPicPr>
          <p:nvPr/>
        </p:nvPicPr>
        <p:blipFill>
          <a:blip r:embed="rId2"/>
          <a:stretch>
            <a:fillRect/>
          </a:stretch>
        </p:blipFill>
        <p:spPr>
          <a:xfrm>
            <a:off x="350538" y="2963174"/>
            <a:ext cx="3252698" cy="3663351"/>
          </a:xfrm>
          <a:prstGeom prst="rect">
            <a:avLst/>
          </a:prstGeom>
        </p:spPr>
      </p:pic>
      <p:sp>
        <p:nvSpPr>
          <p:cNvPr id="10" name="Arrow: Right 9">
            <a:extLst>
              <a:ext uri="{FF2B5EF4-FFF2-40B4-BE49-F238E27FC236}">
                <a16:creationId xmlns:a16="http://schemas.microsoft.com/office/drawing/2014/main" id="{8C167F03-D49A-301D-CD84-126E8AE7A7E8}"/>
              </a:ext>
            </a:extLst>
          </p:cNvPr>
          <p:cNvSpPr/>
          <p:nvPr/>
        </p:nvSpPr>
        <p:spPr>
          <a:xfrm>
            <a:off x="3732208" y="4336221"/>
            <a:ext cx="596396" cy="33743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423844EB-DE57-E4E1-AD1E-76E01A127A87}"/>
              </a:ext>
            </a:extLst>
          </p:cNvPr>
          <p:cNvSpPr txBox="1"/>
          <p:nvPr/>
        </p:nvSpPr>
        <p:spPr>
          <a:xfrm>
            <a:off x="4476288" y="3424459"/>
            <a:ext cx="4090499" cy="1954381"/>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0.7 Ethical Consideration</a:t>
            </a:r>
          </a:p>
          <a:p>
            <a:r>
              <a:rPr lang="en-GB" sz="1100" dirty="0">
                <a:latin typeface="Arial"/>
                <a:ea typeface="+mn-lt"/>
                <a:cs typeface="+mn-lt"/>
              </a:rPr>
              <a:t>This dissertation employed a secondary research design with existing academic and policy sources, which eliminated the requirement for formal ethical approval. However, ethical standards were respected by using correct Harvard referencing, avoiding plagiarism and respecting intellectual property (Simola, 2017). All materials were critically examined and presented objectively to reduce bias, guaranteeing transparency, credibility and adherence to accepted academic and ethical research norms throughout the synthesis of findings on adolescent substance abuse in England.</a:t>
            </a:r>
            <a:endParaRPr lang="en-GB" sz="1100">
              <a:latin typeface="Arial"/>
              <a:cs typeface="Arial"/>
            </a:endParaRPr>
          </a:p>
        </p:txBody>
      </p:sp>
      <p:pic>
        <p:nvPicPr>
          <p:cNvPr id="12" name="Picture 11" descr="Effects Of Drug Addiction On Teenagers">
            <a:extLst>
              <a:ext uri="{FF2B5EF4-FFF2-40B4-BE49-F238E27FC236}">
                <a16:creationId xmlns:a16="http://schemas.microsoft.com/office/drawing/2014/main" id="{6E319915-8188-089E-CA07-B8AC2DB19CCE}"/>
              </a:ext>
            </a:extLst>
          </p:cNvPr>
          <p:cNvPicPr>
            <a:picLocks noChangeAspect="1"/>
          </p:cNvPicPr>
          <p:nvPr/>
        </p:nvPicPr>
        <p:blipFill>
          <a:blip r:embed="rId3"/>
          <a:stretch>
            <a:fillRect/>
          </a:stretch>
        </p:blipFill>
        <p:spPr>
          <a:xfrm>
            <a:off x="8885209" y="3096434"/>
            <a:ext cx="3177397" cy="2447925"/>
          </a:xfrm>
          <a:prstGeom prst="rect">
            <a:avLst/>
          </a:prstGeom>
        </p:spPr>
      </p:pic>
      <p:sp>
        <p:nvSpPr>
          <p:cNvPr id="13" name="TextBox 12">
            <a:extLst>
              <a:ext uri="{FF2B5EF4-FFF2-40B4-BE49-F238E27FC236}">
                <a16:creationId xmlns:a16="http://schemas.microsoft.com/office/drawing/2014/main" id="{8EAE5A95-B812-F82F-309E-02E3499B62F4}"/>
              </a:ext>
            </a:extLst>
          </p:cNvPr>
          <p:cNvSpPr txBox="1"/>
          <p:nvPr/>
        </p:nvSpPr>
        <p:spPr>
          <a:xfrm>
            <a:off x="9160374" y="5795339"/>
            <a:ext cx="20937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ea typeface="Roboto"/>
                <a:cs typeface="Roboto"/>
              </a:rPr>
              <a:t>(</a:t>
            </a:r>
            <a:r>
              <a:rPr lang="en-GB" sz="1100" err="1">
                <a:latin typeface="Arial"/>
                <a:ea typeface="Roboto"/>
                <a:cs typeface="Roboto"/>
              </a:rPr>
              <a:t>Cadabamshospitals</a:t>
            </a:r>
            <a:r>
              <a:rPr lang="en-GB" sz="1100" dirty="0">
                <a:latin typeface="Arial"/>
                <a:ea typeface="Roboto"/>
                <a:cs typeface="Roboto"/>
              </a:rPr>
              <a:t>, 2025)</a:t>
            </a:r>
            <a:endParaRPr lang="en-US" dirty="0">
              <a:latin typeface="Arial"/>
            </a:endParaRPr>
          </a:p>
        </p:txBody>
      </p:sp>
      <p:sp>
        <p:nvSpPr>
          <p:cNvPr id="14" name="TextBox 13">
            <a:extLst>
              <a:ext uri="{FF2B5EF4-FFF2-40B4-BE49-F238E27FC236}">
                <a16:creationId xmlns:a16="http://schemas.microsoft.com/office/drawing/2014/main" id="{6A44EAC5-2600-380B-AE98-A0AFBB72860D}"/>
              </a:ext>
            </a:extLst>
          </p:cNvPr>
          <p:cNvSpPr txBox="1"/>
          <p:nvPr/>
        </p:nvSpPr>
        <p:spPr>
          <a:xfrm>
            <a:off x="3735221" y="6060892"/>
            <a:ext cx="353951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Arial"/>
              </a:rPr>
              <a:t>Summary table for Chapter 4 Discussion and Findings</a:t>
            </a:r>
          </a:p>
        </p:txBody>
      </p:sp>
      <p:cxnSp>
        <p:nvCxnSpPr>
          <p:cNvPr id="15" name="Connector: Curved 14">
            <a:extLst>
              <a:ext uri="{FF2B5EF4-FFF2-40B4-BE49-F238E27FC236}">
                <a16:creationId xmlns:a16="http://schemas.microsoft.com/office/drawing/2014/main" id="{2DB5AE79-F69D-E84C-E7E5-439EC1AE6B59}"/>
              </a:ext>
            </a:extLst>
          </p:cNvPr>
          <p:cNvCxnSpPr/>
          <p:nvPr/>
        </p:nvCxnSpPr>
        <p:spPr>
          <a:xfrm>
            <a:off x="3734122" y="5561431"/>
            <a:ext cx="587679" cy="487975"/>
          </a:xfrm>
          <a:prstGeom prst="curvedConnector3">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6650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039363-0D47-AAC1-4F4D-42ECF2FAC02A}"/>
              </a:ext>
            </a:extLst>
          </p:cNvPr>
          <p:cNvSpPr txBox="1"/>
          <p:nvPr/>
        </p:nvSpPr>
        <p:spPr>
          <a:xfrm>
            <a:off x="548375" y="361429"/>
            <a:ext cx="11648879"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rial"/>
                <a:cs typeface="Arial"/>
              </a:rPr>
              <a:t>Reference List</a:t>
            </a:r>
          </a:p>
          <a:p>
            <a:endParaRPr lang="en-GB" sz="1400" b="1" dirty="0">
              <a:latin typeface="Arial"/>
              <a:cs typeface="Arial"/>
            </a:endParaRPr>
          </a:p>
          <a:p>
            <a:r>
              <a:rPr lang="en-GB" sz="1100" dirty="0">
                <a:latin typeface="Arial"/>
                <a:cs typeface="Arial"/>
              </a:rPr>
              <a:t>Alharbi, A. and Stevenson, R. (2020) ‘Refining Boolean queries to identify relevant studies for systematic review updates. Available at: </a:t>
            </a:r>
            <a:r>
              <a:rPr lang="en-GB" sz="1100" u="sng" dirty="0">
                <a:latin typeface="Arial"/>
                <a:cs typeface="Arial"/>
                <a:hlinkClick r:id="rId2"/>
              </a:rPr>
              <a:t>https://doi.org/10.1093/jamia/ocaa148</a:t>
            </a:r>
            <a:r>
              <a:rPr lang="en-GB" sz="1100" dirty="0">
                <a:latin typeface="Arial"/>
                <a:cs typeface="Arial"/>
              </a:rPr>
              <a:t>.</a:t>
            </a:r>
          </a:p>
          <a:p>
            <a:endParaRPr lang="en-GB" sz="1100" dirty="0">
              <a:latin typeface="Arial"/>
              <a:cs typeface="Arial"/>
            </a:endParaRPr>
          </a:p>
          <a:p>
            <a:r>
              <a:rPr lang="en-GB" sz="1100">
                <a:latin typeface="Arial"/>
                <a:ea typeface="Calibri"/>
                <a:cs typeface="Calibri"/>
              </a:rPr>
              <a:t>Cadabamshospitals.com. (2025). Available at: </a:t>
            </a:r>
            <a:r>
              <a:rPr lang="en-GB" sz="1100" dirty="0">
                <a:latin typeface="Arial"/>
                <a:ea typeface="Calibri"/>
                <a:cs typeface="Calibri"/>
                <a:hlinkClick r:id="rId3"/>
              </a:rPr>
              <a:t>https://www.cadabamshospitals.com/wp-content/uploads/2018/06/teen-drug-ause.jpg</a:t>
            </a:r>
            <a:r>
              <a:rPr lang="en-GB" sz="1100">
                <a:latin typeface="Arial"/>
                <a:ea typeface="Calibri"/>
                <a:cs typeface="Calibri"/>
              </a:rPr>
              <a:t> [Accessed 3 Nov. 2025]</a:t>
            </a:r>
            <a:r>
              <a:rPr lang="en-GB" sz="1400">
                <a:latin typeface="Calibri"/>
                <a:ea typeface="Calibri"/>
                <a:cs typeface="Calibri"/>
              </a:rPr>
              <a:t>.</a:t>
            </a:r>
            <a:endParaRPr lang="en-GB"/>
          </a:p>
          <a:p>
            <a:r>
              <a:rPr lang="en-GB" sz="1100" dirty="0">
                <a:latin typeface="Calibri"/>
                <a:ea typeface="Calibri"/>
                <a:cs typeface="Calibri"/>
              </a:rPr>
              <a:t>‌</a:t>
            </a:r>
            <a:endParaRPr lang="en-GB" dirty="0"/>
          </a:p>
          <a:p>
            <a:endParaRPr lang="en-GB" sz="1100" dirty="0">
              <a:latin typeface="Arial"/>
              <a:cs typeface="Arial"/>
            </a:endParaRPr>
          </a:p>
          <a:p>
            <a:r>
              <a:rPr lang="en-GB" sz="1100" dirty="0">
                <a:latin typeface="Arial"/>
                <a:cs typeface="Arial"/>
              </a:rPr>
              <a:t>Cooper, C. </a:t>
            </a:r>
            <a:r>
              <a:rPr lang="en-GB" sz="1100" i="1" dirty="0">
                <a:latin typeface="Arial"/>
                <a:cs typeface="Arial"/>
              </a:rPr>
              <a:t>et al.</a:t>
            </a:r>
            <a:r>
              <a:rPr lang="en-GB" sz="1100" dirty="0">
                <a:latin typeface="Arial"/>
                <a:cs typeface="Arial"/>
              </a:rPr>
              <a:t> (2017) ‘A comparison of results of empirical studies of supplementary search techniques and recommendations in review methodology handbooks: a methodological review’. Available at: </a:t>
            </a:r>
            <a:r>
              <a:rPr lang="en-GB" sz="1100" u="sng" dirty="0">
                <a:latin typeface="Arial"/>
                <a:cs typeface="Arial"/>
                <a:hlinkClick r:id="rId4"/>
              </a:rPr>
              <a:t>https://doi.org/10.1186/s13643-017-0625-1</a:t>
            </a:r>
            <a:r>
              <a:rPr lang="en-GB" sz="1100" dirty="0">
                <a:latin typeface="Arial"/>
                <a:cs typeface="Arial"/>
              </a:rPr>
              <a:t>.</a:t>
            </a:r>
          </a:p>
          <a:p>
            <a:endParaRPr lang="en-GB" sz="1100" dirty="0">
              <a:latin typeface="Arial"/>
              <a:cs typeface="Arial"/>
            </a:endParaRPr>
          </a:p>
          <a:p>
            <a:endParaRPr lang="en-GB" sz="1100" dirty="0">
              <a:latin typeface="Arial"/>
              <a:cs typeface="Arial"/>
            </a:endParaRPr>
          </a:p>
          <a:p>
            <a:r>
              <a:rPr lang="en-GB" sz="1100" dirty="0">
                <a:latin typeface="Arial"/>
                <a:cs typeface="Arial"/>
              </a:rPr>
              <a:t>Hayley Alderson </a:t>
            </a:r>
            <a:r>
              <a:rPr lang="en-GB" sz="1100" i="1" dirty="0">
                <a:latin typeface="Arial"/>
                <a:cs typeface="Arial"/>
              </a:rPr>
              <a:t>et al.,</a:t>
            </a:r>
            <a:r>
              <a:rPr lang="en-GB" sz="1100" dirty="0">
                <a:latin typeface="Arial"/>
                <a:cs typeface="Arial"/>
              </a:rPr>
              <a:t> (2020) ‘Behaviour change interventions to reduce risky substance use and improve mental health in children in care: the SOLID three-arm feasibility RCT’, </a:t>
            </a:r>
            <a:r>
              <a:rPr lang="en-GB" sz="1100" i="1" dirty="0">
                <a:latin typeface="Arial"/>
                <a:cs typeface="Arial"/>
              </a:rPr>
              <a:t>Public health research (Southampton, England)</a:t>
            </a:r>
            <a:r>
              <a:rPr lang="en-GB" sz="1100" dirty="0">
                <a:latin typeface="Arial"/>
                <a:cs typeface="Arial"/>
              </a:rPr>
              <a:t>, 8(13). Available at: </a:t>
            </a:r>
            <a:r>
              <a:rPr lang="en-GB" sz="1100" u="sng" dirty="0">
                <a:latin typeface="Arial"/>
                <a:cs typeface="Arial"/>
                <a:hlinkClick r:id="rId5"/>
              </a:rPr>
              <a:t>https://doi.org/10.3310/phr08130</a:t>
            </a:r>
            <a:r>
              <a:rPr lang="en-GB" sz="1100" dirty="0">
                <a:latin typeface="Arial"/>
                <a:cs typeface="Arial"/>
              </a:rPr>
              <a:t>.</a:t>
            </a:r>
          </a:p>
          <a:p>
            <a:endParaRPr lang="en-GB" sz="1100" dirty="0">
              <a:latin typeface="Arial"/>
              <a:cs typeface="Arial"/>
            </a:endParaRPr>
          </a:p>
          <a:p>
            <a:r>
              <a:rPr lang="en-GB" sz="1100" dirty="0" err="1">
                <a:latin typeface="Arial"/>
                <a:cs typeface="Arial"/>
              </a:rPr>
              <a:t>Jiloha</a:t>
            </a:r>
            <a:r>
              <a:rPr lang="en-GB" sz="1100" dirty="0">
                <a:latin typeface="Arial"/>
                <a:cs typeface="Arial"/>
              </a:rPr>
              <a:t>, R. (2017) ‘Prevention, early intervention, and harm reduction of substance use in adolescents’, </a:t>
            </a:r>
            <a:r>
              <a:rPr lang="en-GB" sz="1100" i="1" dirty="0">
                <a:latin typeface="Arial"/>
                <a:cs typeface="Arial"/>
              </a:rPr>
              <a:t>Indian journal of psychiatry</a:t>
            </a:r>
            <a:r>
              <a:rPr lang="en-GB" sz="1100" dirty="0">
                <a:latin typeface="Arial"/>
                <a:cs typeface="Arial"/>
              </a:rPr>
              <a:t>, 59(1), pp. 111–118. Available at: </a:t>
            </a:r>
            <a:r>
              <a:rPr lang="en-GB" sz="1100" u="sng" dirty="0">
                <a:latin typeface="Arial"/>
                <a:cs typeface="Arial"/>
                <a:hlinkClick r:id="rId6"/>
              </a:rPr>
              <a:t>https://doi.org/10.4103/0019-5545.204444</a:t>
            </a:r>
            <a:r>
              <a:rPr lang="en-GB" sz="1100" dirty="0">
                <a:latin typeface="Arial"/>
                <a:cs typeface="Arial"/>
              </a:rPr>
              <a:t>.</a:t>
            </a:r>
          </a:p>
          <a:p>
            <a:endParaRPr lang="en-GB" sz="1100" dirty="0">
              <a:latin typeface="Arial"/>
              <a:cs typeface="Arial"/>
            </a:endParaRPr>
          </a:p>
          <a:p>
            <a:r>
              <a:rPr lang="en-GB" sz="1100" dirty="0">
                <a:latin typeface="Arial"/>
                <a:cs typeface="Arial"/>
              </a:rPr>
              <a:t>Lancaster, T. (2021) ‘Academic Dishonesty or Academic Integrity? Using Natural Language Processing (NLP) Techniques to Investigate Positive Integrity in Academic Integrity Research’, </a:t>
            </a:r>
            <a:r>
              <a:rPr lang="en-GB" sz="1100" i="1" dirty="0">
                <a:latin typeface="Arial"/>
                <a:cs typeface="Arial"/>
              </a:rPr>
              <a:t>Journal of academic ethics</a:t>
            </a:r>
            <a:r>
              <a:rPr lang="en-GB" sz="1100" dirty="0">
                <a:latin typeface="Arial"/>
                <a:cs typeface="Arial"/>
              </a:rPr>
              <a:t>, 19(3), pp. 363–383. Available at: </a:t>
            </a:r>
            <a:r>
              <a:rPr lang="en-GB" sz="1100" u="sng" dirty="0">
                <a:latin typeface="Arial"/>
                <a:cs typeface="Arial"/>
                <a:hlinkClick r:id="rId7"/>
              </a:rPr>
              <a:t>https://doi.org/10.1007/s10805-021-09422-4</a:t>
            </a:r>
            <a:r>
              <a:rPr lang="en-GB" sz="1100" dirty="0">
                <a:latin typeface="Arial"/>
                <a:cs typeface="Arial"/>
              </a:rPr>
              <a:t>.</a:t>
            </a:r>
          </a:p>
          <a:p>
            <a:endParaRPr lang="en-GB" sz="1100" dirty="0">
              <a:latin typeface="Arial"/>
              <a:cs typeface="Arial"/>
            </a:endParaRPr>
          </a:p>
          <a:p>
            <a:r>
              <a:rPr lang="en-GB" sz="1100" dirty="0">
                <a:latin typeface="Arial"/>
                <a:cs typeface="Arial"/>
              </a:rPr>
              <a:t>Nath, A. </a:t>
            </a:r>
            <a:r>
              <a:rPr lang="en-GB" sz="1100" i="1" dirty="0">
                <a:latin typeface="Arial"/>
                <a:cs typeface="Arial"/>
              </a:rPr>
              <a:t>et al.</a:t>
            </a:r>
            <a:r>
              <a:rPr lang="en-GB" sz="1100" dirty="0">
                <a:latin typeface="Arial"/>
                <a:cs typeface="Arial"/>
              </a:rPr>
              <a:t> (2022) ‘Substance Abuse Amongst Adolescents: An Issue of Public Health Significance’, </a:t>
            </a:r>
            <a:r>
              <a:rPr lang="en-GB" sz="1100" i="1" err="1">
                <a:latin typeface="Arial"/>
                <a:cs typeface="Arial"/>
              </a:rPr>
              <a:t>Curēus</a:t>
            </a:r>
            <a:r>
              <a:rPr lang="en-GB" sz="1100" i="1" dirty="0">
                <a:latin typeface="Arial"/>
                <a:cs typeface="Arial"/>
              </a:rPr>
              <a:t>.</a:t>
            </a:r>
            <a:r>
              <a:rPr lang="en-GB" sz="1100" dirty="0">
                <a:latin typeface="Arial"/>
                <a:cs typeface="Arial"/>
              </a:rPr>
              <a:t> [Preprint]. Available at: </a:t>
            </a:r>
            <a:r>
              <a:rPr lang="en-GB" sz="1100" u="sng" dirty="0">
                <a:latin typeface="Arial"/>
                <a:cs typeface="Arial"/>
                <a:hlinkClick r:id="rId8"/>
              </a:rPr>
              <a:t>https://doi.org/10.7759/cureus.31193</a:t>
            </a:r>
            <a:r>
              <a:rPr lang="en-GB" sz="1100" dirty="0">
                <a:latin typeface="Arial"/>
                <a:cs typeface="Arial"/>
              </a:rPr>
              <a:t>.</a:t>
            </a:r>
          </a:p>
          <a:p>
            <a:endParaRPr lang="en-GB" sz="1100" dirty="0">
              <a:latin typeface="Arial"/>
              <a:cs typeface="Arial"/>
            </a:endParaRPr>
          </a:p>
          <a:p>
            <a:r>
              <a:rPr lang="en-GB" sz="1100" dirty="0">
                <a:latin typeface="Arial"/>
                <a:cs typeface="Arial"/>
              </a:rPr>
              <a:t>Public Health England (2015). </a:t>
            </a:r>
            <a:r>
              <a:rPr lang="en-GB" sz="1100" i="1" dirty="0">
                <a:latin typeface="Arial"/>
                <a:cs typeface="Arial"/>
              </a:rPr>
              <a:t>Improving young people’s health and wellbeing: a framework for public health</a:t>
            </a:r>
            <a:r>
              <a:rPr lang="en-GB" sz="1100" dirty="0">
                <a:latin typeface="Arial"/>
                <a:cs typeface="Arial"/>
              </a:rPr>
              <a:t>. [online] GOV.UK. Available at: </a:t>
            </a:r>
            <a:r>
              <a:rPr lang="en-GB" sz="1100" u="sng" dirty="0">
                <a:latin typeface="Arial"/>
                <a:cs typeface="Arial"/>
                <a:hlinkClick r:id="rId9"/>
              </a:rPr>
              <a:t>https://www.gov.uk/government/publications/improving-young-peoples-health-and-wellbeing-a-framework-for-public-health</a:t>
            </a:r>
            <a:r>
              <a:rPr lang="en-GB" sz="1100" dirty="0">
                <a:latin typeface="Arial"/>
                <a:cs typeface="Arial"/>
              </a:rPr>
              <a:t>.</a:t>
            </a:r>
          </a:p>
          <a:p>
            <a:endParaRPr lang="en-GB" sz="1100" dirty="0">
              <a:latin typeface="Arial"/>
              <a:cs typeface="Arial"/>
            </a:endParaRPr>
          </a:p>
          <a:p>
            <a:endParaRPr lang="en-GB" sz="1100" dirty="0">
              <a:latin typeface="Arial"/>
              <a:ea typeface="Calibri"/>
              <a:cs typeface="Arial"/>
            </a:endParaRPr>
          </a:p>
          <a:p>
            <a:r>
              <a:rPr lang="en-GB" sz="1100" dirty="0">
                <a:latin typeface="Arial"/>
                <a:ea typeface="Calibri"/>
                <a:cs typeface="Calibri"/>
              </a:rPr>
              <a:t>Service.gov.uk. (2025). Available at: </a:t>
            </a:r>
            <a:r>
              <a:rPr lang="en-GB" sz="1100" dirty="0">
                <a:latin typeface="Arial"/>
                <a:ea typeface="Calibri"/>
                <a:cs typeface="Calibri"/>
                <a:hlinkClick r:id="rId10"/>
              </a:rPr>
              <a:t>https://assets.publishing.service.gov.uk/media/61e194438fa8f5058bc04a24/Fig4_Vulnerabilities.png</a:t>
            </a:r>
            <a:r>
              <a:rPr lang="en-GB" sz="1100" dirty="0">
                <a:latin typeface="Arial"/>
                <a:ea typeface="Calibri"/>
                <a:cs typeface="Calibri"/>
              </a:rPr>
              <a:t> [Accessed 3 Nov. 2025].</a:t>
            </a:r>
            <a:endParaRPr lang="en-GB" sz="1100" dirty="0">
              <a:latin typeface="Arial"/>
              <a:cs typeface="Arial"/>
            </a:endParaRPr>
          </a:p>
          <a:p>
            <a:r>
              <a:rPr lang="en-GB" sz="1100" dirty="0">
                <a:latin typeface="Arial"/>
                <a:ea typeface="Calibri"/>
                <a:cs typeface="Calibri"/>
              </a:rPr>
              <a:t>‌</a:t>
            </a:r>
          </a:p>
          <a:p>
            <a:pPr algn="just"/>
            <a:r>
              <a:rPr lang="en-GB" sz="1100" dirty="0">
                <a:latin typeface="Arial"/>
                <a:ea typeface="Calibri"/>
                <a:cs typeface="Arial"/>
              </a:rPr>
              <a:t>Simola, S. (2017) ‘Managing for academic integrity in higher education: Insights from </a:t>
            </a:r>
            <a:r>
              <a:rPr lang="en-GB" sz="1100" dirty="0" err="1">
                <a:latin typeface="Arial"/>
                <a:ea typeface="Calibri"/>
                <a:cs typeface="Arial"/>
              </a:rPr>
              <a:t>behavioral</a:t>
            </a:r>
            <a:r>
              <a:rPr lang="en-GB" sz="1100" dirty="0">
                <a:latin typeface="Arial"/>
                <a:ea typeface="Calibri"/>
                <a:cs typeface="Arial"/>
              </a:rPr>
              <a:t> ethics.’, </a:t>
            </a:r>
            <a:r>
              <a:rPr lang="en-GB" sz="1100" i="1" dirty="0">
                <a:latin typeface="Arial"/>
                <a:ea typeface="Calibri"/>
                <a:cs typeface="Arial"/>
              </a:rPr>
              <a:t>Scholarship of teaching and learning in psychology.</a:t>
            </a:r>
            <a:r>
              <a:rPr lang="en-GB" sz="1100" dirty="0">
                <a:latin typeface="Arial"/>
                <a:ea typeface="Calibri"/>
                <a:cs typeface="Arial"/>
              </a:rPr>
              <a:t>, 3(1), pp. 43–57. Available at: </a:t>
            </a:r>
            <a:r>
              <a:rPr lang="en-GB" sz="1100" u="sng" dirty="0">
                <a:latin typeface="Arial"/>
                <a:ea typeface="Calibri"/>
                <a:cs typeface="Arial"/>
                <a:hlinkClick r:id="rId11"/>
              </a:rPr>
              <a:t>https://doi.org/10.1037/stl0000076</a:t>
            </a:r>
            <a:r>
              <a:rPr lang="en-GB" sz="1100" dirty="0">
                <a:latin typeface="Arial"/>
                <a:ea typeface="Calibri"/>
                <a:cs typeface="Arial"/>
              </a:rPr>
              <a:t>.</a:t>
            </a:r>
          </a:p>
          <a:p>
            <a:pPr algn="just"/>
            <a:endParaRPr lang="en-GB" sz="1100" dirty="0">
              <a:latin typeface="Arial"/>
              <a:ea typeface="Calibri"/>
              <a:cs typeface="Arial"/>
            </a:endParaRPr>
          </a:p>
          <a:p>
            <a:endParaRPr lang="en-GB" sz="1100" dirty="0">
              <a:latin typeface="Calibri"/>
              <a:ea typeface="Calibri"/>
              <a:cs typeface="Calibri"/>
            </a:endParaRPr>
          </a:p>
          <a:p>
            <a:endParaRPr lang="en-GB" sz="1100" dirty="0">
              <a:latin typeface="Arial"/>
              <a:cs typeface="Arial"/>
            </a:endParaRPr>
          </a:p>
        </p:txBody>
      </p:sp>
    </p:spTree>
    <p:extLst>
      <p:ext uri="{BB962C8B-B14F-4D97-AF65-F5344CB8AC3E}">
        <p14:creationId xmlns:p14="http://schemas.microsoft.com/office/powerpoint/2010/main" val="3432566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Student name: Shahana Islam Student number: 2209436 Module Code: BMHP6020 Module name: Independent Project Lecturer name: Chloe Harris Assignment section: Academic Poster</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402</cp:revision>
  <dcterms:created xsi:type="dcterms:W3CDTF">2025-10-21T10:37:26Z</dcterms:created>
  <dcterms:modified xsi:type="dcterms:W3CDTF">2025-11-03T11:56:23Z</dcterms:modified>
</cp:coreProperties>
</file>