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94E1D-F3F0-4A9D-A091-2024959E30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1434D0-6B08-4CCC-AB49-C4A5FFC4DE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43AAF-E906-4445-8811-6A4037B6B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81354-F9BF-47A1-90B6-8C930DEBD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47201-47DC-4548-B1AD-21AD5F105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36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9D527-6EE0-4E99-9BBE-E2380F6C4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15020-5B04-4AAE-AA05-CD9355F8A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1BA32-86B2-42E9-9479-ECFEEEB85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E9F8D-D553-4761-9442-14E0227B1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1C819-0E3D-4984-AB2B-0FEDFD749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411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36B27-D199-447F-9BD0-593DEE129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2931A-9D80-47CC-B1A3-C5C5013201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A8461-8E87-4D31-8484-FA23BDF31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E1DE0-BF80-4F38-9874-CBE57E215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C94F5-08E3-4009-8BBD-543E2CF0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7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C4B38-35E6-467B-8641-B49C08AA1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A5F53-F375-4A36-8A67-603D75C56E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D959A-31CF-4A3C-810B-046D5A45B7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DFB141-0C6C-40D5-8A52-5327B321C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B86652-0BDB-4346-B2B4-807A03ADB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352B8A-8A5D-49CD-A40B-BA651EC2D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062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02B6F-79E6-464A-BB06-5BF31D8CC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7C0DC6-0398-46C3-A0A3-1D35A63DF9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93AE8D-F27C-4D3F-B5EA-7363044AB4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69DABA-0FB0-42C7-881E-978CA4FBC8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B50F15-C23E-4D9D-ABB7-F34BD02F37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CEC6FE-B275-4EFB-AC41-9D68BDDB4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459A52-9B9E-470F-9D43-6D05F8B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94FA21-DDAA-4D2E-960B-B8022D63D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738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F3F52-84C5-432B-9E6E-9036B7DF8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3DD418-9AF9-450B-9236-25AEC265A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A7E077-175F-4646-9BB0-44DB656AC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FA82DB-44EF-47D3-99A9-218E247E0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385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12E815-D309-49FF-9311-BF1274423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B72738-FAFE-46F5-A4BE-70E25C667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F1143C-EF04-47E1-B29F-D846A3723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912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1E54A-E2D1-4ACA-8634-9FA20F346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F03E3-ED78-42D2-9112-EF77FA141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3DC5CD-8704-4052-B1F1-C9D52A4751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2B88B8-F93D-465B-84CE-1FD687750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E55158-099E-4B88-A1B5-DE3EF528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F98644-D950-49D6-90F9-FADABF2B8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376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2DD61-7C6D-43F5-A9EC-054943E67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86E9B1-7569-48EE-920D-5F8716A76E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C7A96D-BAC2-417A-B835-F21A5D1BB5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BD3F24-C421-48B7-B01E-E0B30D523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C24292-D733-4D66-974C-927479D4E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E2AE0-3A15-4085-9B01-30EEFC722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382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44050-1C3A-4AA6-8FD7-FBB30BFD7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9022F-1E5B-4130-8C69-A310D58933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B5C63-A622-4B22-8E6E-3C98A0564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AB13-FF22-48E3-829C-5133DE1C0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56559-6300-4167-B995-59FDFFEEB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366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6CB0F3-57D6-4073-92CF-B7D63C98FA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4F734F-F8D3-402F-BFAA-416B12BEF0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9DED1-A87C-43DB-BFF5-87242041F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76900E-584A-4501-99D0-2595AA41C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EFD23F-B65A-4F46-906A-9058E586A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586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85E715-09E4-4DFD-916D-FD7F9954F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176C8F-D535-4576-A743-FE9F8A944B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1BDA3-AEAC-46BD-A13A-D894E34F48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A22DC-9433-4ACA-8BA4-1D8CF3D3E176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604914-B216-47C4-B151-495ADC215C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AF6E7-0787-44E3-92A8-01C6D1544D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F6F66-32B5-42D2-87DB-F5FA0E7F4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61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3EFB0-F44D-4963-8925-4713D5517A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2550" y="295274"/>
            <a:ext cx="9144000" cy="1319213"/>
          </a:xfrm>
        </p:spPr>
        <p:txBody>
          <a:bodyPr/>
          <a:lstStyle/>
          <a:p>
            <a:r>
              <a:rPr lang="en-GB" dirty="0"/>
              <a:t>Ying and Yang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2219F49-599E-41BB-806B-61CC475F5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826" y="1702447"/>
            <a:ext cx="4375150" cy="428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573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53CD7-6A1C-4BBB-A92D-F62B7A1FC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850" y="415925"/>
            <a:ext cx="10515600" cy="4351338"/>
          </a:xfrm>
        </p:spPr>
        <p:txBody>
          <a:bodyPr/>
          <a:lstStyle/>
          <a:p>
            <a:r>
              <a:rPr lang="en-GB" dirty="0"/>
              <a:t>What is Ying and Yang: It’s the contrast, of two worlds, in Chinese culture is the opposition of 2 worlds that have a contrast in our day life. </a:t>
            </a:r>
          </a:p>
        </p:txBody>
      </p:sp>
    </p:spTree>
    <p:extLst>
      <p:ext uri="{BB962C8B-B14F-4D97-AF65-F5344CB8AC3E}">
        <p14:creationId xmlns:p14="http://schemas.microsoft.com/office/powerpoint/2010/main" val="4049683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</Words>
  <Application>Microsoft Office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Ying and Yang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Ying and Yang</dc:title>
  <dc:creator>Pedro S</dc:creator>
  <cp:lastModifiedBy>Pedro S</cp:lastModifiedBy>
  <cp:revision>1</cp:revision>
  <dcterms:created xsi:type="dcterms:W3CDTF">2021-10-07T12:08:30Z</dcterms:created>
  <dcterms:modified xsi:type="dcterms:W3CDTF">2021-10-07T12:08:31Z</dcterms:modified>
</cp:coreProperties>
</file>