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475FAB-EEDE-9279-7D14-B23DC0168096}" v="1" dt="2026-03-15T22:37:35.777"/>
    <p1510:client id="{17EAC2F6-BB72-ABC2-FD6A-E744B50A459E}" v="8" dt="2026-03-15T22:51:55.185"/>
    <p1510:client id="{95DF5D35-B50F-3E3C-2E21-2AF0C9B51B10}" v="338" dt="2026-03-15T19:55:49.064"/>
    <p1510:client id="{B43F0833-5550-57F1-FCD2-6D16D3C4CF64}" v="319" dt="2026-03-15T19:16:00.5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a Menesiero (2438650)" userId="S::2438650@student.uwtsd.ac.uk::8e1a6532-ff52-4f86-a8f7-43f89b62b57a" providerId="AD" clId="Web-{95DF5D35-B50F-3E3C-2E21-2AF0C9B51B10}"/>
    <pc:docChg chg="addSld modSld">
      <pc:chgData name="Tia Menesiero (2438650)" userId="S::2438650@student.uwtsd.ac.uk::8e1a6532-ff52-4f86-a8f7-43f89b62b57a" providerId="AD" clId="Web-{95DF5D35-B50F-3E3C-2E21-2AF0C9B51B10}" dt="2026-03-15T19:55:49.064" v="339" actId="20577"/>
      <pc:docMkLst>
        <pc:docMk/>
      </pc:docMkLst>
      <pc:sldChg chg="modSp">
        <pc:chgData name="Tia Menesiero (2438650)" userId="S::2438650@student.uwtsd.ac.uk::8e1a6532-ff52-4f86-a8f7-43f89b62b57a" providerId="AD" clId="Web-{95DF5D35-B50F-3E3C-2E21-2AF0C9B51B10}" dt="2026-03-15T19:54:47.719" v="320" actId="20577"/>
        <pc:sldMkLst>
          <pc:docMk/>
          <pc:sldMk cId="109857222" sldId="256"/>
        </pc:sldMkLst>
        <pc:spChg chg="mod">
          <ac:chgData name="Tia Menesiero (2438650)" userId="S::2438650@student.uwtsd.ac.uk::8e1a6532-ff52-4f86-a8f7-43f89b62b57a" providerId="AD" clId="Web-{95DF5D35-B50F-3E3C-2E21-2AF0C9B51B10}" dt="2026-03-15T19:54:47.719" v="32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Tia Menesiero (2438650)" userId="S::2438650@student.uwtsd.ac.uk::8e1a6532-ff52-4f86-a8f7-43f89b62b57a" providerId="AD" clId="Web-{95DF5D35-B50F-3E3C-2E21-2AF0C9B51B10}" dt="2026-03-15T19:55:49.064" v="339" actId="20577"/>
        <pc:sldMkLst>
          <pc:docMk/>
          <pc:sldMk cId="1231663724" sldId="257"/>
        </pc:sldMkLst>
        <pc:spChg chg="mod">
          <ac:chgData name="Tia Menesiero (2438650)" userId="S::2438650@student.uwtsd.ac.uk::8e1a6532-ff52-4f86-a8f7-43f89b62b57a" providerId="AD" clId="Web-{95DF5D35-B50F-3E3C-2E21-2AF0C9B51B10}" dt="2026-03-15T19:55:49.064" v="339" actId="20577"/>
          <ac:spMkLst>
            <pc:docMk/>
            <pc:sldMk cId="1231663724" sldId="257"/>
            <ac:spMk id="3" creationId="{3A2BE611-417B-03AF-D9A4-A534B94524B9}"/>
          </ac:spMkLst>
        </pc:spChg>
      </pc:sldChg>
      <pc:sldChg chg="addSp modSp mod setBg">
        <pc:chgData name="Tia Menesiero (2438650)" userId="S::2438650@student.uwtsd.ac.uk::8e1a6532-ff52-4f86-a8f7-43f89b62b57a" providerId="AD" clId="Web-{95DF5D35-B50F-3E3C-2E21-2AF0C9B51B10}" dt="2026-03-15T19:22:46.864" v="53"/>
        <pc:sldMkLst>
          <pc:docMk/>
          <pc:sldMk cId="99091047" sldId="260"/>
        </pc:sldMkLst>
        <pc:spChg chg="mod">
          <ac:chgData name="Tia Menesiero (2438650)" userId="S::2438650@student.uwtsd.ac.uk::8e1a6532-ff52-4f86-a8f7-43f89b62b57a" providerId="AD" clId="Web-{95DF5D35-B50F-3E3C-2E21-2AF0C9B51B10}" dt="2026-03-15T19:22:46.864" v="53"/>
          <ac:spMkLst>
            <pc:docMk/>
            <pc:sldMk cId="99091047" sldId="260"/>
            <ac:spMk id="2" creationId="{FFC59F0A-083C-C3DF-D00E-BBB43EBA1BDC}"/>
          </ac:spMkLst>
        </pc:spChg>
        <pc:spChg chg="mod ord">
          <ac:chgData name="Tia Menesiero (2438650)" userId="S::2438650@student.uwtsd.ac.uk::8e1a6532-ff52-4f86-a8f7-43f89b62b57a" providerId="AD" clId="Web-{95DF5D35-B50F-3E3C-2E21-2AF0C9B51B10}" dt="2026-03-15T19:22:46.864" v="53"/>
          <ac:spMkLst>
            <pc:docMk/>
            <pc:sldMk cId="99091047" sldId="260"/>
            <ac:spMk id="3" creationId="{3E6BFACA-FF07-C739-1D48-313D63C6D007}"/>
          </ac:spMkLst>
        </pc:spChg>
        <pc:spChg chg="add">
          <ac:chgData name="Tia Menesiero (2438650)" userId="S::2438650@student.uwtsd.ac.uk::8e1a6532-ff52-4f86-a8f7-43f89b62b57a" providerId="AD" clId="Web-{95DF5D35-B50F-3E3C-2E21-2AF0C9B51B10}" dt="2026-03-15T19:22:46.864" v="53"/>
          <ac:spMkLst>
            <pc:docMk/>
            <pc:sldMk cId="99091047" sldId="260"/>
            <ac:spMk id="9" creationId="{19B36E71-93BD-4984-AC9C-CC9FB9CC06D6}"/>
          </ac:spMkLst>
        </pc:spChg>
        <pc:spChg chg="add">
          <ac:chgData name="Tia Menesiero (2438650)" userId="S::2438650@student.uwtsd.ac.uk::8e1a6532-ff52-4f86-a8f7-43f89b62b57a" providerId="AD" clId="Web-{95DF5D35-B50F-3E3C-2E21-2AF0C9B51B10}" dt="2026-03-15T19:22:46.864" v="53"/>
          <ac:spMkLst>
            <pc:docMk/>
            <pc:sldMk cId="99091047" sldId="260"/>
            <ac:spMk id="11" creationId="{3A767031-C99F-4567-B7D9-353331C77909}"/>
          </ac:spMkLst>
        </pc:spChg>
        <pc:spChg chg="add">
          <ac:chgData name="Tia Menesiero (2438650)" userId="S::2438650@student.uwtsd.ac.uk::8e1a6532-ff52-4f86-a8f7-43f89b62b57a" providerId="AD" clId="Web-{95DF5D35-B50F-3E3C-2E21-2AF0C9B51B10}" dt="2026-03-15T19:22:46.864" v="53"/>
          <ac:spMkLst>
            <pc:docMk/>
            <pc:sldMk cId="99091047" sldId="260"/>
            <ac:spMk id="13" creationId="{63FEDEE9-12A6-4011-A532-8071D6086BF8}"/>
          </ac:spMkLst>
        </pc:spChg>
        <pc:spChg chg="add">
          <ac:chgData name="Tia Menesiero (2438650)" userId="S::2438650@student.uwtsd.ac.uk::8e1a6532-ff52-4f86-a8f7-43f89b62b57a" providerId="AD" clId="Web-{95DF5D35-B50F-3E3C-2E21-2AF0C9B51B10}" dt="2026-03-15T19:22:46.864" v="53"/>
          <ac:spMkLst>
            <pc:docMk/>
            <pc:sldMk cId="99091047" sldId="260"/>
            <ac:spMk id="15" creationId="{57C37CE9-19CE-49DF-A887-2214EBB1F097}"/>
          </ac:spMkLst>
        </pc:spChg>
        <pc:spChg chg="add">
          <ac:chgData name="Tia Menesiero (2438650)" userId="S::2438650@student.uwtsd.ac.uk::8e1a6532-ff52-4f86-a8f7-43f89b62b57a" providerId="AD" clId="Web-{95DF5D35-B50F-3E3C-2E21-2AF0C9B51B10}" dt="2026-03-15T19:22:46.864" v="53"/>
          <ac:spMkLst>
            <pc:docMk/>
            <pc:sldMk cId="99091047" sldId="260"/>
            <ac:spMk id="17" creationId="{7EF84E8E-7E93-4DEE-BCFB-2AE29098B5C3}"/>
          </ac:spMkLst>
        </pc:spChg>
        <pc:spChg chg="add">
          <ac:chgData name="Tia Menesiero (2438650)" userId="S::2438650@student.uwtsd.ac.uk::8e1a6532-ff52-4f86-a8f7-43f89b62b57a" providerId="AD" clId="Web-{95DF5D35-B50F-3E3C-2E21-2AF0C9B51B10}" dt="2026-03-15T19:22:46.864" v="53"/>
          <ac:spMkLst>
            <pc:docMk/>
            <pc:sldMk cId="99091047" sldId="260"/>
            <ac:spMk id="19" creationId="{9046502B-E9B6-4225-B8EE-BC5D644686B0}"/>
          </ac:spMkLst>
        </pc:spChg>
        <pc:picChg chg="add mod">
          <ac:chgData name="Tia Menesiero (2438650)" userId="S::2438650@student.uwtsd.ac.uk::8e1a6532-ff52-4f86-a8f7-43f89b62b57a" providerId="AD" clId="Web-{95DF5D35-B50F-3E3C-2E21-2AF0C9B51B10}" dt="2026-03-15T19:22:46.864" v="53"/>
          <ac:picMkLst>
            <pc:docMk/>
            <pc:sldMk cId="99091047" sldId="260"/>
            <ac:picMk id="4" creationId="{ACD79425-5E39-6D18-EB9B-238468471A13}"/>
          </ac:picMkLst>
        </pc:picChg>
      </pc:sldChg>
      <pc:sldChg chg="addSp modSp new mod setBg">
        <pc:chgData name="Tia Menesiero (2438650)" userId="S::2438650@student.uwtsd.ac.uk::8e1a6532-ff52-4f86-a8f7-43f89b62b57a" providerId="AD" clId="Web-{95DF5D35-B50F-3E3C-2E21-2AF0C9B51B10}" dt="2026-03-15T19:24:50.523" v="126"/>
        <pc:sldMkLst>
          <pc:docMk/>
          <pc:sldMk cId="3498273382" sldId="261"/>
        </pc:sldMkLst>
        <pc:spChg chg="mod">
          <ac:chgData name="Tia Menesiero (2438650)" userId="S::2438650@student.uwtsd.ac.uk::8e1a6532-ff52-4f86-a8f7-43f89b62b57a" providerId="AD" clId="Web-{95DF5D35-B50F-3E3C-2E21-2AF0C9B51B10}" dt="2026-03-15T19:24:50.523" v="126"/>
          <ac:spMkLst>
            <pc:docMk/>
            <pc:sldMk cId="3498273382" sldId="261"/>
            <ac:spMk id="2" creationId="{A83450E6-C708-281B-9B9C-E23605A81ED6}"/>
          </ac:spMkLst>
        </pc:spChg>
        <pc:spChg chg="mod">
          <ac:chgData name="Tia Menesiero (2438650)" userId="S::2438650@student.uwtsd.ac.uk::8e1a6532-ff52-4f86-a8f7-43f89b62b57a" providerId="AD" clId="Web-{95DF5D35-B50F-3E3C-2E21-2AF0C9B51B10}" dt="2026-03-15T19:24:50.523" v="126"/>
          <ac:spMkLst>
            <pc:docMk/>
            <pc:sldMk cId="3498273382" sldId="261"/>
            <ac:spMk id="3" creationId="{EF48741A-6515-64AF-A0F1-F8936D4FF012}"/>
          </ac:spMkLst>
        </pc:spChg>
        <pc:spChg chg="add">
          <ac:chgData name="Tia Menesiero (2438650)" userId="S::2438650@student.uwtsd.ac.uk::8e1a6532-ff52-4f86-a8f7-43f89b62b57a" providerId="AD" clId="Web-{95DF5D35-B50F-3E3C-2E21-2AF0C9B51B10}" dt="2026-03-15T19:24:50.523" v="126"/>
          <ac:spMkLst>
            <pc:docMk/>
            <pc:sldMk cId="3498273382" sldId="261"/>
            <ac:spMk id="9" creationId="{32768DCD-B824-413A-B330-8D57ADB3724C}"/>
          </ac:spMkLst>
        </pc:spChg>
        <pc:spChg chg="add">
          <ac:chgData name="Tia Menesiero (2438650)" userId="S::2438650@student.uwtsd.ac.uk::8e1a6532-ff52-4f86-a8f7-43f89b62b57a" providerId="AD" clId="Web-{95DF5D35-B50F-3E3C-2E21-2AF0C9B51B10}" dt="2026-03-15T19:24:50.523" v="126"/>
          <ac:spMkLst>
            <pc:docMk/>
            <pc:sldMk cId="3498273382" sldId="261"/>
            <ac:spMk id="11" creationId="{19F9CD66-32FC-448F-B4C5-67D17508A226}"/>
          </ac:spMkLst>
        </pc:spChg>
        <pc:picChg chg="add mod">
          <ac:chgData name="Tia Menesiero (2438650)" userId="S::2438650@student.uwtsd.ac.uk::8e1a6532-ff52-4f86-a8f7-43f89b62b57a" providerId="AD" clId="Web-{95DF5D35-B50F-3E3C-2E21-2AF0C9B51B10}" dt="2026-03-15T19:24:50.523" v="126"/>
          <ac:picMkLst>
            <pc:docMk/>
            <pc:sldMk cId="3498273382" sldId="261"/>
            <ac:picMk id="4" creationId="{F276A6D4-E6D2-089C-EABB-B34F1E926A7E}"/>
          </ac:picMkLst>
        </pc:picChg>
      </pc:sldChg>
      <pc:sldChg chg="addSp modSp new mod setBg">
        <pc:chgData name="Tia Menesiero (2438650)" userId="S::2438650@student.uwtsd.ac.uk::8e1a6532-ff52-4f86-a8f7-43f89b62b57a" providerId="AD" clId="Web-{95DF5D35-B50F-3E3C-2E21-2AF0C9B51B10}" dt="2026-03-15T19:26:30.900" v="152" actId="1076"/>
        <pc:sldMkLst>
          <pc:docMk/>
          <pc:sldMk cId="1395700284" sldId="262"/>
        </pc:sldMkLst>
        <pc:spChg chg="mod">
          <ac:chgData name="Tia Menesiero (2438650)" userId="S::2438650@student.uwtsd.ac.uk::8e1a6532-ff52-4f86-a8f7-43f89b62b57a" providerId="AD" clId="Web-{95DF5D35-B50F-3E3C-2E21-2AF0C9B51B10}" dt="2026-03-15T19:26:10.837" v="147"/>
          <ac:spMkLst>
            <pc:docMk/>
            <pc:sldMk cId="1395700284" sldId="262"/>
            <ac:spMk id="2" creationId="{DC9AE670-3E3F-752D-740D-28E3340ED81E}"/>
          </ac:spMkLst>
        </pc:spChg>
        <pc:spChg chg="mod">
          <ac:chgData name="Tia Menesiero (2438650)" userId="S::2438650@student.uwtsd.ac.uk::8e1a6532-ff52-4f86-a8f7-43f89b62b57a" providerId="AD" clId="Web-{95DF5D35-B50F-3E3C-2E21-2AF0C9B51B10}" dt="2026-03-15T19:26:10.837" v="147"/>
          <ac:spMkLst>
            <pc:docMk/>
            <pc:sldMk cId="1395700284" sldId="262"/>
            <ac:spMk id="3" creationId="{08767D5E-22D9-B9F2-A80E-8EE0A38A72DC}"/>
          </ac:spMkLst>
        </pc:spChg>
        <pc:spChg chg="add">
          <ac:chgData name="Tia Menesiero (2438650)" userId="S::2438650@student.uwtsd.ac.uk::8e1a6532-ff52-4f86-a8f7-43f89b62b57a" providerId="AD" clId="Web-{95DF5D35-B50F-3E3C-2E21-2AF0C9B51B10}" dt="2026-03-15T19:26:10.837" v="147"/>
          <ac:spMkLst>
            <pc:docMk/>
            <pc:sldMk cId="1395700284" sldId="262"/>
            <ac:spMk id="10" creationId="{32768DCD-B824-413A-B330-8D57ADB3724C}"/>
          </ac:spMkLst>
        </pc:spChg>
        <pc:picChg chg="add mod">
          <ac:chgData name="Tia Menesiero (2438650)" userId="S::2438650@student.uwtsd.ac.uk::8e1a6532-ff52-4f86-a8f7-43f89b62b57a" providerId="AD" clId="Web-{95DF5D35-B50F-3E3C-2E21-2AF0C9B51B10}" dt="2026-03-15T19:26:20.227" v="149" actId="14100"/>
          <ac:picMkLst>
            <pc:docMk/>
            <pc:sldMk cId="1395700284" sldId="262"/>
            <ac:picMk id="4" creationId="{8E81C821-2B9C-9477-B684-1F46E86361CE}"/>
          </ac:picMkLst>
        </pc:picChg>
        <pc:picChg chg="add mod">
          <ac:chgData name="Tia Menesiero (2438650)" userId="S::2438650@student.uwtsd.ac.uk::8e1a6532-ff52-4f86-a8f7-43f89b62b57a" providerId="AD" clId="Web-{95DF5D35-B50F-3E3C-2E21-2AF0C9B51B10}" dt="2026-03-15T19:26:30.900" v="152" actId="1076"/>
          <ac:picMkLst>
            <pc:docMk/>
            <pc:sldMk cId="1395700284" sldId="262"/>
            <ac:picMk id="5" creationId="{910AD1C9-9BF2-EBCF-1F95-49A23046E56D}"/>
          </ac:picMkLst>
        </pc:picChg>
      </pc:sldChg>
      <pc:sldChg chg="modSp new">
        <pc:chgData name="Tia Menesiero (2438650)" userId="S::2438650@student.uwtsd.ac.uk::8e1a6532-ff52-4f86-a8f7-43f89b62b57a" providerId="AD" clId="Web-{95DF5D35-B50F-3E3C-2E21-2AF0C9B51B10}" dt="2026-03-15T19:28:01.369" v="190" actId="20577"/>
        <pc:sldMkLst>
          <pc:docMk/>
          <pc:sldMk cId="924608696" sldId="263"/>
        </pc:sldMkLst>
        <pc:spChg chg="mod">
          <ac:chgData name="Tia Menesiero (2438650)" userId="S::2438650@student.uwtsd.ac.uk::8e1a6532-ff52-4f86-a8f7-43f89b62b57a" providerId="AD" clId="Web-{95DF5D35-B50F-3E3C-2E21-2AF0C9B51B10}" dt="2026-03-15T19:27:14.509" v="158" actId="20577"/>
          <ac:spMkLst>
            <pc:docMk/>
            <pc:sldMk cId="924608696" sldId="263"/>
            <ac:spMk id="2" creationId="{62389F51-90AD-532D-E822-C1D42AA8A820}"/>
          </ac:spMkLst>
        </pc:spChg>
        <pc:spChg chg="mod">
          <ac:chgData name="Tia Menesiero (2438650)" userId="S::2438650@student.uwtsd.ac.uk::8e1a6532-ff52-4f86-a8f7-43f89b62b57a" providerId="AD" clId="Web-{95DF5D35-B50F-3E3C-2E21-2AF0C9B51B10}" dt="2026-03-15T19:28:01.369" v="190" actId="20577"/>
          <ac:spMkLst>
            <pc:docMk/>
            <pc:sldMk cId="924608696" sldId="263"/>
            <ac:spMk id="3" creationId="{76775041-DBB4-DF0F-A1D6-DEF19474A1A7}"/>
          </ac:spMkLst>
        </pc:spChg>
      </pc:sldChg>
      <pc:sldChg chg="addSp modSp new mod modClrScheme chgLayout">
        <pc:chgData name="Tia Menesiero (2438650)" userId="S::2438650@student.uwtsd.ac.uk::8e1a6532-ff52-4f86-a8f7-43f89b62b57a" providerId="AD" clId="Web-{95DF5D35-B50F-3E3C-2E21-2AF0C9B51B10}" dt="2026-03-15T19:33:26.122" v="308" actId="20577"/>
        <pc:sldMkLst>
          <pc:docMk/>
          <pc:sldMk cId="1337114360" sldId="264"/>
        </pc:sldMkLst>
        <pc:spChg chg="mod ord">
          <ac:chgData name="Tia Menesiero (2438650)" userId="S::2438650@student.uwtsd.ac.uk::8e1a6532-ff52-4f86-a8f7-43f89b62b57a" providerId="AD" clId="Web-{95DF5D35-B50F-3E3C-2E21-2AF0C9B51B10}" dt="2026-03-15T19:30:34.902" v="204"/>
          <ac:spMkLst>
            <pc:docMk/>
            <pc:sldMk cId="1337114360" sldId="264"/>
            <ac:spMk id="2" creationId="{47F87A7B-52D8-8F23-FC08-7C928BFE8006}"/>
          </ac:spMkLst>
        </pc:spChg>
        <pc:spChg chg="mod ord">
          <ac:chgData name="Tia Menesiero (2438650)" userId="S::2438650@student.uwtsd.ac.uk::8e1a6532-ff52-4f86-a8f7-43f89b62b57a" providerId="AD" clId="Web-{95DF5D35-B50F-3E3C-2E21-2AF0C9B51B10}" dt="2026-03-15T19:31:50.418" v="257" actId="20577"/>
          <ac:spMkLst>
            <pc:docMk/>
            <pc:sldMk cId="1337114360" sldId="264"/>
            <ac:spMk id="3" creationId="{7E4CFA0C-AD76-1D01-4085-83F534BDF1B7}"/>
          </ac:spMkLst>
        </pc:spChg>
        <pc:spChg chg="add mod ord">
          <ac:chgData name="Tia Menesiero (2438650)" userId="S::2438650@student.uwtsd.ac.uk::8e1a6532-ff52-4f86-a8f7-43f89b62b57a" providerId="AD" clId="Web-{95DF5D35-B50F-3E3C-2E21-2AF0C9B51B10}" dt="2026-03-15T19:33:26.122" v="308" actId="20577"/>
          <ac:spMkLst>
            <pc:docMk/>
            <pc:sldMk cId="1337114360" sldId="264"/>
            <ac:spMk id="4" creationId="{BB1CA733-B481-C8AC-B33C-AB46F9967892}"/>
          </ac:spMkLst>
        </pc:spChg>
        <pc:spChg chg="add mod ord">
          <ac:chgData name="Tia Menesiero (2438650)" userId="S::2438650@student.uwtsd.ac.uk::8e1a6532-ff52-4f86-a8f7-43f89b62b57a" providerId="AD" clId="Web-{95DF5D35-B50F-3E3C-2E21-2AF0C9B51B10}" dt="2026-03-15T19:33:21.106" v="306" actId="20577"/>
          <ac:spMkLst>
            <pc:docMk/>
            <pc:sldMk cId="1337114360" sldId="264"/>
            <ac:spMk id="5" creationId="{7A56CA14-B5E8-6972-143C-469AAB11869F}"/>
          </ac:spMkLst>
        </pc:spChg>
        <pc:spChg chg="add mod ord">
          <ac:chgData name="Tia Menesiero (2438650)" userId="S::2438650@student.uwtsd.ac.uk::8e1a6532-ff52-4f86-a8f7-43f89b62b57a" providerId="AD" clId="Web-{95DF5D35-B50F-3E3C-2E21-2AF0C9B51B10}" dt="2026-03-15T19:33:13.481" v="304" actId="20577"/>
          <ac:spMkLst>
            <pc:docMk/>
            <pc:sldMk cId="1337114360" sldId="264"/>
            <ac:spMk id="6" creationId="{323A67DC-E3EE-4D1A-74DB-6297EADE89F2}"/>
          </ac:spMkLst>
        </pc:spChg>
      </pc:sldChg>
    </pc:docChg>
  </pc:docChgLst>
  <pc:docChgLst>
    <pc:chgData name="Tia Menesiero (2438650)" userId="S::2438650@student.uwtsd.ac.uk::8e1a6532-ff52-4f86-a8f7-43f89b62b57a" providerId="AD" clId="Web-{B43F0833-5550-57F1-FCD2-6D16D3C4CF64}"/>
    <pc:docChg chg="mod addSld modSld addMainMaster delMainMaster">
      <pc:chgData name="Tia Menesiero (2438650)" userId="S::2438650@student.uwtsd.ac.uk::8e1a6532-ff52-4f86-a8f7-43f89b62b57a" providerId="AD" clId="Web-{B43F0833-5550-57F1-FCD2-6D16D3C4CF64}" dt="2026-03-15T19:16:00.576" v="331"/>
      <pc:docMkLst>
        <pc:docMk/>
      </pc:docMkLst>
      <pc:sldChg chg="addSp modSp mod setBg modClrScheme chgLayout">
        <pc:chgData name="Tia Menesiero (2438650)" userId="S::2438650@student.uwtsd.ac.uk::8e1a6532-ff52-4f86-a8f7-43f89b62b57a" providerId="AD" clId="Web-{B43F0833-5550-57F1-FCD2-6D16D3C4CF64}" dt="2026-03-15T19:01:07.289" v="47" actId="20577"/>
        <pc:sldMkLst>
          <pc:docMk/>
          <pc:sldMk cId="109857222" sldId="256"/>
        </pc:sldMkLst>
        <pc:spChg chg="mod ord">
          <ac:chgData name="Tia Menesiero (2438650)" userId="S::2438650@student.uwtsd.ac.uk::8e1a6532-ff52-4f86-a8f7-43f89b62b57a" providerId="AD" clId="Web-{B43F0833-5550-57F1-FCD2-6D16D3C4CF64}" dt="2026-03-15T19:01:00.586" v="43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ia Menesiero (2438650)" userId="S::2438650@student.uwtsd.ac.uk::8e1a6532-ff52-4f86-a8f7-43f89b62b57a" providerId="AD" clId="Web-{B43F0833-5550-57F1-FCD2-6D16D3C4CF64}" dt="2026-03-15T19:01:07.289" v="47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8:58:58.023" v="8"/>
          <ac:spMkLst>
            <pc:docMk/>
            <pc:sldMk cId="109857222" sldId="256"/>
            <ac:spMk id="9" creationId="{610334BF-0422-4A9A-BE46-AEB8C348BAC4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8:58:58.023" v="8"/>
          <ac:spMkLst>
            <pc:docMk/>
            <pc:sldMk cId="109857222" sldId="256"/>
            <ac:spMk id="11" creationId="{C98F2823-0279-49D8-928D-754B222533EF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8:58:58.023" v="8"/>
          <ac:spMkLst>
            <pc:docMk/>
            <pc:sldMk cId="109857222" sldId="256"/>
            <ac:spMk id="13" creationId="{02E45E95-311C-41C7-A882-6E43F0806865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8:58:58.023" v="8"/>
          <ac:spMkLst>
            <pc:docMk/>
            <pc:sldMk cId="109857222" sldId="256"/>
            <ac:spMk id="15" creationId="{B7299D5D-ECC5-41EB-B830-C3A35FB35516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8:58:58.023" v="8"/>
          <ac:spMkLst>
            <pc:docMk/>
            <pc:sldMk cId="109857222" sldId="256"/>
            <ac:spMk id="17" creationId="{88C91735-5EFE-44D1-8CC6-FDF0D11B6F5D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8:58:58.023" v="8"/>
          <ac:spMkLst>
            <pc:docMk/>
            <pc:sldMk cId="109857222" sldId="256"/>
            <ac:spMk id="19" creationId="{D33F926C-2613-475D-AEE4-CD7D87D3BA2D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8:58:58.023" v="8"/>
          <ac:spMkLst>
            <pc:docMk/>
            <pc:sldMk cId="109857222" sldId="256"/>
            <ac:spMk id="21" creationId="{1FD32A06-E9FE-4F5A-88A6-84905A72C26F}"/>
          </ac:spMkLst>
        </pc:spChg>
        <pc:picChg chg="add">
          <ac:chgData name="Tia Menesiero (2438650)" userId="S::2438650@student.uwtsd.ac.uk::8e1a6532-ff52-4f86-a8f7-43f89b62b57a" providerId="AD" clId="Web-{B43F0833-5550-57F1-FCD2-6D16D3C4CF64}" dt="2026-03-15T18:58:58.023" v="8"/>
          <ac:picMkLst>
            <pc:docMk/>
            <pc:sldMk cId="109857222" sldId="256"/>
            <ac:picMk id="4" creationId="{11FEF9DA-503F-B5A0-0791-B687D2FFEED4}"/>
          </ac:picMkLst>
        </pc:picChg>
      </pc:sldChg>
      <pc:sldChg chg="addSp delSp modSp new mod setBg">
        <pc:chgData name="Tia Menesiero (2438650)" userId="S::2438650@student.uwtsd.ac.uk::8e1a6532-ff52-4f86-a8f7-43f89b62b57a" providerId="AD" clId="Web-{B43F0833-5550-57F1-FCD2-6D16D3C4CF64}" dt="2026-03-15T19:04:54.770" v="168"/>
        <pc:sldMkLst>
          <pc:docMk/>
          <pc:sldMk cId="1231663724" sldId="257"/>
        </pc:sldMkLst>
        <pc:spChg chg="mod">
          <ac:chgData name="Tia Menesiero (2438650)" userId="S::2438650@student.uwtsd.ac.uk::8e1a6532-ff52-4f86-a8f7-43f89b62b57a" providerId="AD" clId="Web-{B43F0833-5550-57F1-FCD2-6D16D3C4CF64}" dt="2026-03-15T19:04:54.770" v="168"/>
          <ac:spMkLst>
            <pc:docMk/>
            <pc:sldMk cId="1231663724" sldId="257"/>
            <ac:spMk id="2" creationId="{1097D159-E650-F26E-9B3C-076293312484}"/>
          </ac:spMkLst>
        </pc:spChg>
        <pc:spChg chg="mod">
          <ac:chgData name="Tia Menesiero (2438650)" userId="S::2438650@student.uwtsd.ac.uk::8e1a6532-ff52-4f86-a8f7-43f89b62b57a" providerId="AD" clId="Web-{B43F0833-5550-57F1-FCD2-6D16D3C4CF64}" dt="2026-03-15T19:04:54.770" v="168"/>
          <ac:spMkLst>
            <pc:docMk/>
            <pc:sldMk cId="1231663724" sldId="257"/>
            <ac:spMk id="3" creationId="{3A2BE611-417B-03AF-D9A4-A534B94524B9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04:54.739" v="167"/>
          <ac:spMkLst>
            <pc:docMk/>
            <pc:sldMk cId="1231663724" sldId="257"/>
            <ac:spMk id="9" creationId="{32768DCD-B824-413A-B330-8D57ADB3724C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04:54.739" v="167"/>
          <ac:spMkLst>
            <pc:docMk/>
            <pc:sldMk cId="1231663724" sldId="257"/>
            <ac:spMk id="11" creationId="{19F9CD66-32FC-448F-B4C5-67D17508A226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9:04:54.770" v="168"/>
          <ac:spMkLst>
            <pc:docMk/>
            <pc:sldMk cId="1231663724" sldId="257"/>
            <ac:spMk id="13" creationId="{B2BB8117-A903-442C-9223-A4FEB85C3271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9:04:54.770" v="168"/>
          <ac:spMkLst>
            <pc:docMk/>
            <pc:sldMk cId="1231663724" sldId="257"/>
            <ac:spMk id="14" creationId="{32768DCD-B824-413A-B330-8D57ADB3724C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9:04:54.770" v="168"/>
          <ac:spMkLst>
            <pc:docMk/>
            <pc:sldMk cId="1231663724" sldId="257"/>
            <ac:spMk id="15" creationId="{C59300B8-3117-43F8-9F8E-68DB9F002F92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9:04:54.770" v="168"/>
          <ac:spMkLst>
            <pc:docMk/>
            <pc:sldMk cId="1231663724" sldId="257"/>
            <ac:spMk id="16" creationId="{96E45848-BEDA-4F24-9C4E-DA2120958262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9:04:54.770" v="168"/>
          <ac:spMkLst>
            <pc:docMk/>
            <pc:sldMk cId="1231663724" sldId="257"/>
            <ac:spMk id="17" creationId="{1AFAE680-42C1-4104-B74F-B0A8F1FB264A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9:04:54.770" v="168"/>
          <ac:spMkLst>
            <pc:docMk/>
            <pc:sldMk cId="1231663724" sldId="257"/>
            <ac:spMk id="19" creationId="{828A8BA9-B3FE-4C96-A0A1-72A0D2C85578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9:04:54.770" v="168"/>
          <ac:spMkLst>
            <pc:docMk/>
            <pc:sldMk cId="1231663724" sldId="257"/>
            <ac:spMk id="21" creationId="{19F9CD66-32FC-448F-B4C5-67D17508A226}"/>
          </ac:spMkLst>
        </pc:spChg>
        <pc:picChg chg="add mod">
          <ac:chgData name="Tia Menesiero (2438650)" userId="S::2438650@student.uwtsd.ac.uk::8e1a6532-ff52-4f86-a8f7-43f89b62b57a" providerId="AD" clId="Web-{B43F0833-5550-57F1-FCD2-6D16D3C4CF64}" dt="2026-03-15T19:04:54.770" v="168"/>
          <ac:picMkLst>
            <pc:docMk/>
            <pc:sldMk cId="1231663724" sldId="257"/>
            <ac:picMk id="4" creationId="{4D87D488-9D96-FBFD-FB03-D90B4B913322}"/>
          </ac:picMkLst>
        </pc:picChg>
      </pc:sldChg>
      <pc:sldChg chg="addSp modSp new mod setBg">
        <pc:chgData name="Tia Menesiero (2438650)" userId="S::2438650@student.uwtsd.ac.uk::8e1a6532-ff52-4f86-a8f7-43f89b62b57a" providerId="AD" clId="Web-{B43F0833-5550-57F1-FCD2-6D16D3C4CF64}" dt="2026-03-15T19:08:15.195" v="259" actId="14100"/>
        <pc:sldMkLst>
          <pc:docMk/>
          <pc:sldMk cId="3683695679" sldId="258"/>
        </pc:sldMkLst>
        <pc:spChg chg="mod">
          <ac:chgData name="Tia Menesiero (2438650)" userId="S::2438650@student.uwtsd.ac.uk::8e1a6532-ff52-4f86-a8f7-43f89b62b57a" providerId="AD" clId="Web-{B43F0833-5550-57F1-FCD2-6D16D3C4CF64}" dt="2026-03-15T19:08:04.975" v="257"/>
          <ac:spMkLst>
            <pc:docMk/>
            <pc:sldMk cId="3683695679" sldId="258"/>
            <ac:spMk id="2" creationId="{B3FCCA4D-324C-FF2A-743F-7188CBB441BC}"/>
          </ac:spMkLst>
        </pc:spChg>
        <pc:spChg chg="mod">
          <ac:chgData name="Tia Menesiero (2438650)" userId="S::2438650@student.uwtsd.ac.uk::8e1a6532-ff52-4f86-a8f7-43f89b62b57a" providerId="AD" clId="Web-{B43F0833-5550-57F1-FCD2-6D16D3C4CF64}" dt="2026-03-15T19:08:04.975" v="257"/>
          <ac:spMkLst>
            <pc:docMk/>
            <pc:sldMk cId="3683695679" sldId="258"/>
            <ac:spMk id="3" creationId="{6A74887B-A5F6-8349-00E8-9AA4B80C29B8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9:08:04.975" v="257"/>
          <ac:spMkLst>
            <pc:docMk/>
            <pc:sldMk cId="3683695679" sldId="258"/>
            <ac:spMk id="9" creationId="{32768DCD-B824-413A-B330-8D57ADB3724C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9:08:04.975" v="257"/>
          <ac:spMkLst>
            <pc:docMk/>
            <pc:sldMk cId="3683695679" sldId="258"/>
            <ac:spMk id="11" creationId="{19F9CD66-32FC-448F-B4C5-67D17508A226}"/>
          </ac:spMkLst>
        </pc:spChg>
        <pc:picChg chg="add mod">
          <ac:chgData name="Tia Menesiero (2438650)" userId="S::2438650@student.uwtsd.ac.uk::8e1a6532-ff52-4f86-a8f7-43f89b62b57a" providerId="AD" clId="Web-{B43F0833-5550-57F1-FCD2-6D16D3C4CF64}" dt="2026-03-15T19:08:15.195" v="259" actId="14100"/>
          <ac:picMkLst>
            <pc:docMk/>
            <pc:sldMk cId="3683695679" sldId="258"/>
            <ac:picMk id="4" creationId="{7A0DE07B-ADD2-562C-0F5F-4CB58E51454B}"/>
          </ac:picMkLst>
        </pc:picChg>
      </pc:sldChg>
      <pc:sldChg chg="addSp delSp modSp new mod setBg">
        <pc:chgData name="Tia Menesiero (2438650)" userId="S::2438650@student.uwtsd.ac.uk::8e1a6532-ff52-4f86-a8f7-43f89b62b57a" providerId="AD" clId="Web-{B43F0833-5550-57F1-FCD2-6D16D3C4CF64}" dt="2026-03-15T19:15:54.341" v="330"/>
        <pc:sldMkLst>
          <pc:docMk/>
          <pc:sldMk cId="1520532302" sldId="259"/>
        </pc:sldMkLst>
        <pc:spChg chg="mod">
          <ac:chgData name="Tia Menesiero (2438650)" userId="S::2438650@student.uwtsd.ac.uk::8e1a6532-ff52-4f86-a8f7-43f89b62b57a" providerId="AD" clId="Web-{B43F0833-5550-57F1-FCD2-6D16D3C4CF64}" dt="2026-03-15T19:15:54.341" v="330"/>
          <ac:spMkLst>
            <pc:docMk/>
            <pc:sldMk cId="1520532302" sldId="259"/>
            <ac:spMk id="2" creationId="{C566432E-0373-DF4D-7A50-1760349E8B9A}"/>
          </ac:spMkLst>
        </pc:spChg>
        <pc:spChg chg="mod">
          <ac:chgData name="Tia Menesiero (2438650)" userId="S::2438650@student.uwtsd.ac.uk::8e1a6532-ff52-4f86-a8f7-43f89b62b57a" providerId="AD" clId="Web-{B43F0833-5550-57F1-FCD2-6D16D3C4CF64}" dt="2026-03-15T19:15:54.341" v="330"/>
          <ac:spMkLst>
            <pc:docMk/>
            <pc:sldMk cId="1520532302" sldId="259"/>
            <ac:spMk id="3" creationId="{5F5686F1-BC38-2EC2-9A34-DB94A760F8E4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10:11.370" v="321"/>
          <ac:spMkLst>
            <pc:docMk/>
            <pc:sldMk cId="1520532302" sldId="259"/>
            <ac:spMk id="8" creationId="{19B36E71-93BD-4984-AC9C-CC9FB9CC06D6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10:11.370" v="321"/>
          <ac:spMkLst>
            <pc:docMk/>
            <pc:sldMk cId="1520532302" sldId="259"/>
            <ac:spMk id="10" creationId="{1566AC62-7AC7-4ED5-A03D-E28AC560E482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15:54.341" v="330"/>
          <ac:spMkLst>
            <pc:docMk/>
            <pc:sldMk cId="1520532302" sldId="259"/>
            <ac:spMk id="12" creationId="{0C97EDAC-272B-41CC-86DA-8AC840ADE810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15:45.747" v="327"/>
          <ac:spMkLst>
            <pc:docMk/>
            <pc:sldMk cId="1520532302" sldId="259"/>
            <ac:spMk id="17" creationId="{32768DCD-B824-413A-B330-8D57ADB3724C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15:45.747" v="327"/>
          <ac:spMkLst>
            <pc:docMk/>
            <pc:sldMk cId="1520532302" sldId="259"/>
            <ac:spMk id="19" creationId="{19F9CD66-32FC-448F-B4C5-67D17508A226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15:54.341" v="329"/>
          <ac:spMkLst>
            <pc:docMk/>
            <pc:sldMk cId="1520532302" sldId="259"/>
            <ac:spMk id="21" creationId="{B2BB8117-A903-442C-9223-A4FEB85C3271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15:54.341" v="329"/>
          <ac:spMkLst>
            <pc:docMk/>
            <pc:sldMk cId="1520532302" sldId="259"/>
            <ac:spMk id="22" creationId="{32768DCD-B824-413A-B330-8D57ADB3724C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15:54.341" v="329"/>
          <ac:spMkLst>
            <pc:docMk/>
            <pc:sldMk cId="1520532302" sldId="259"/>
            <ac:spMk id="24" creationId="{96E45848-BEDA-4F24-9C4E-DA2120958262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15:54.341" v="329"/>
          <ac:spMkLst>
            <pc:docMk/>
            <pc:sldMk cId="1520532302" sldId="259"/>
            <ac:spMk id="25" creationId="{1AFAE680-42C1-4104-B74F-B0A8F1FB264A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15:54.341" v="329"/>
          <ac:spMkLst>
            <pc:docMk/>
            <pc:sldMk cId="1520532302" sldId="259"/>
            <ac:spMk id="27" creationId="{828A8BA9-B3FE-4C96-A0A1-72A0D2C85578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15:54.341" v="329"/>
          <ac:spMkLst>
            <pc:docMk/>
            <pc:sldMk cId="1520532302" sldId="259"/>
            <ac:spMk id="29" creationId="{16272B6F-135F-45E6-8F46-83B32059F20C}"/>
          </ac:spMkLst>
        </pc:spChg>
        <pc:spChg chg="add del">
          <ac:chgData name="Tia Menesiero (2438650)" userId="S::2438650@student.uwtsd.ac.uk::8e1a6532-ff52-4f86-a8f7-43f89b62b57a" providerId="AD" clId="Web-{B43F0833-5550-57F1-FCD2-6D16D3C4CF64}" dt="2026-03-15T19:15:54.341" v="329"/>
          <ac:spMkLst>
            <pc:docMk/>
            <pc:sldMk cId="1520532302" sldId="259"/>
            <ac:spMk id="31" creationId="{19F9CD66-32FC-448F-B4C5-67D17508A226}"/>
          </ac:spMkLst>
        </pc:spChg>
        <pc:spChg chg="add">
          <ac:chgData name="Tia Menesiero (2438650)" userId="S::2438650@student.uwtsd.ac.uk::8e1a6532-ff52-4f86-a8f7-43f89b62b57a" providerId="AD" clId="Web-{B43F0833-5550-57F1-FCD2-6D16D3C4CF64}" dt="2026-03-15T19:15:54.341" v="330"/>
          <ac:spMkLst>
            <pc:docMk/>
            <pc:sldMk cId="1520532302" sldId="259"/>
            <ac:spMk id="33" creationId="{32768DCD-B824-413A-B330-8D57ADB3724C}"/>
          </ac:spMkLst>
        </pc:spChg>
        <pc:picChg chg="add mod">
          <ac:chgData name="Tia Menesiero (2438650)" userId="S::2438650@student.uwtsd.ac.uk::8e1a6532-ff52-4f86-a8f7-43f89b62b57a" providerId="AD" clId="Web-{B43F0833-5550-57F1-FCD2-6D16D3C4CF64}" dt="2026-03-15T19:15:54.341" v="330"/>
          <ac:picMkLst>
            <pc:docMk/>
            <pc:sldMk cId="1520532302" sldId="259"/>
            <ac:picMk id="4" creationId="{38D072E3-84C4-846F-F9C6-1807C316F909}"/>
          </ac:picMkLst>
        </pc:picChg>
      </pc:sldChg>
      <pc:sldChg chg="new">
        <pc:chgData name="Tia Menesiero (2438650)" userId="S::2438650@student.uwtsd.ac.uk::8e1a6532-ff52-4f86-a8f7-43f89b62b57a" providerId="AD" clId="Web-{B43F0833-5550-57F1-FCD2-6D16D3C4CF64}" dt="2026-03-15T19:16:00.576" v="331"/>
        <pc:sldMkLst>
          <pc:docMk/>
          <pc:sldMk cId="99091047" sldId="260"/>
        </pc:sldMkLst>
      </pc:sldChg>
      <pc:sldMasterChg chg="del delSldLayout">
        <pc:chgData name="Tia Menesiero (2438650)" userId="S::2438650@student.uwtsd.ac.uk::8e1a6532-ff52-4f86-a8f7-43f89b62b57a" providerId="AD" clId="Web-{B43F0833-5550-57F1-FCD2-6D16D3C4CF64}" dt="2026-03-15T18:57:17.616" v="0"/>
        <pc:sldMasterMkLst>
          <pc:docMk/>
          <pc:sldMasterMk cId="2460954070" sldId="2147483660"/>
        </pc:sldMasterMkLst>
        <pc:sldLayoutChg chg="del">
          <pc:chgData name="Tia Menesiero (2438650)" userId="S::2438650@student.uwtsd.ac.uk::8e1a6532-ff52-4f86-a8f7-43f89b62b57a" providerId="AD" clId="Web-{B43F0833-5550-57F1-FCD2-6D16D3C4CF64}" dt="2026-03-15T18:57:17.61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Tia Menesiero (2438650)" userId="S::2438650@student.uwtsd.ac.uk::8e1a6532-ff52-4f86-a8f7-43f89b62b57a" providerId="AD" clId="Web-{B43F0833-5550-57F1-FCD2-6D16D3C4CF64}" dt="2026-03-15T18:57:17.61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Tia Menesiero (2438650)" userId="S::2438650@student.uwtsd.ac.uk::8e1a6532-ff52-4f86-a8f7-43f89b62b57a" providerId="AD" clId="Web-{B43F0833-5550-57F1-FCD2-6D16D3C4CF64}" dt="2026-03-15T18:57:17.61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Tia Menesiero (2438650)" userId="S::2438650@student.uwtsd.ac.uk::8e1a6532-ff52-4f86-a8f7-43f89b62b57a" providerId="AD" clId="Web-{B43F0833-5550-57F1-FCD2-6D16D3C4CF64}" dt="2026-03-15T18:57:17.61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Tia Menesiero (2438650)" userId="S::2438650@student.uwtsd.ac.uk::8e1a6532-ff52-4f86-a8f7-43f89b62b57a" providerId="AD" clId="Web-{B43F0833-5550-57F1-FCD2-6D16D3C4CF64}" dt="2026-03-15T18:57:17.61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Tia Menesiero (2438650)" userId="S::2438650@student.uwtsd.ac.uk::8e1a6532-ff52-4f86-a8f7-43f89b62b57a" providerId="AD" clId="Web-{B43F0833-5550-57F1-FCD2-6D16D3C4CF64}" dt="2026-03-15T18:57:17.61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Tia Menesiero (2438650)" userId="S::2438650@student.uwtsd.ac.uk::8e1a6532-ff52-4f86-a8f7-43f89b62b57a" providerId="AD" clId="Web-{B43F0833-5550-57F1-FCD2-6D16D3C4CF64}" dt="2026-03-15T18:57:17.61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Tia Menesiero (2438650)" userId="S::2438650@student.uwtsd.ac.uk::8e1a6532-ff52-4f86-a8f7-43f89b62b57a" providerId="AD" clId="Web-{B43F0833-5550-57F1-FCD2-6D16D3C4CF64}" dt="2026-03-15T18:57:17.61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Tia Menesiero (2438650)" userId="S::2438650@student.uwtsd.ac.uk::8e1a6532-ff52-4f86-a8f7-43f89b62b57a" providerId="AD" clId="Web-{B43F0833-5550-57F1-FCD2-6D16D3C4CF64}" dt="2026-03-15T18:57:17.61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Tia Menesiero (2438650)" userId="S::2438650@student.uwtsd.ac.uk::8e1a6532-ff52-4f86-a8f7-43f89b62b57a" providerId="AD" clId="Web-{B43F0833-5550-57F1-FCD2-6D16D3C4CF64}" dt="2026-03-15T18:57:17.61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Tia Menesiero (2438650)" userId="S::2438650@student.uwtsd.ac.uk::8e1a6532-ff52-4f86-a8f7-43f89b62b57a" providerId="AD" clId="Web-{B43F0833-5550-57F1-FCD2-6D16D3C4CF64}" dt="2026-03-15T18:57:17.61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Tia Menesiero (2438650)" userId="S::2438650@student.uwtsd.ac.uk::8e1a6532-ff52-4f86-a8f7-43f89b62b57a" providerId="AD" clId="Web-{B43F0833-5550-57F1-FCD2-6D16D3C4CF64}" dt="2026-03-15T18:57:45.007" v="1"/>
        <pc:sldMasterMkLst>
          <pc:docMk/>
          <pc:sldMasterMk cId="3979283148" sldId="2147483672"/>
        </pc:sldMasterMkLst>
        <pc:sldLayoutChg chg="add del mod replId">
          <pc:chgData name="Tia Menesiero (2438650)" userId="S::2438650@student.uwtsd.ac.uk::8e1a6532-ff52-4f86-a8f7-43f89b62b57a" providerId="AD" clId="Web-{B43F0833-5550-57F1-FCD2-6D16D3C4CF64}" dt="2026-03-15T18:57:45.007" v="1"/>
          <pc:sldLayoutMkLst>
            <pc:docMk/>
            <pc:sldMasterMk cId="3979283148" sldId="2147483672"/>
            <pc:sldLayoutMk cId="3549105718" sldId="2147483673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45.007" v="1"/>
          <pc:sldLayoutMkLst>
            <pc:docMk/>
            <pc:sldMasterMk cId="3979283148" sldId="2147483672"/>
            <pc:sldLayoutMk cId="2014903645" sldId="2147483674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45.007" v="1"/>
          <pc:sldLayoutMkLst>
            <pc:docMk/>
            <pc:sldMasterMk cId="3979283148" sldId="2147483672"/>
            <pc:sldLayoutMk cId="429861845" sldId="2147483675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45.007" v="1"/>
          <pc:sldLayoutMkLst>
            <pc:docMk/>
            <pc:sldMasterMk cId="3979283148" sldId="2147483672"/>
            <pc:sldLayoutMk cId="2491536501" sldId="2147483676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45.007" v="1"/>
          <pc:sldLayoutMkLst>
            <pc:docMk/>
            <pc:sldMasterMk cId="3979283148" sldId="2147483672"/>
            <pc:sldLayoutMk cId="2797268488" sldId="2147483677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45.007" v="1"/>
          <pc:sldLayoutMkLst>
            <pc:docMk/>
            <pc:sldMasterMk cId="3979283148" sldId="2147483672"/>
            <pc:sldLayoutMk cId="2591383848" sldId="2147483678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45.007" v="1"/>
          <pc:sldLayoutMkLst>
            <pc:docMk/>
            <pc:sldMasterMk cId="3979283148" sldId="2147483672"/>
            <pc:sldLayoutMk cId="2429429883" sldId="2147483679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45.007" v="1"/>
          <pc:sldLayoutMkLst>
            <pc:docMk/>
            <pc:sldMasterMk cId="3979283148" sldId="2147483672"/>
            <pc:sldLayoutMk cId="3321677272" sldId="2147483680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45.007" v="1"/>
          <pc:sldLayoutMkLst>
            <pc:docMk/>
            <pc:sldMasterMk cId="3979283148" sldId="2147483672"/>
            <pc:sldLayoutMk cId="3218439854" sldId="2147483681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45.007" v="1"/>
          <pc:sldLayoutMkLst>
            <pc:docMk/>
            <pc:sldMasterMk cId="3979283148" sldId="2147483672"/>
            <pc:sldLayoutMk cId="134002970" sldId="2147483682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45.007" v="1"/>
          <pc:sldLayoutMkLst>
            <pc:docMk/>
            <pc:sldMasterMk cId="3979283148" sldId="2147483672"/>
            <pc:sldLayoutMk cId="2806621528" sldId="2147483683"/>
          </pc:sldLayoutMkLst>
        </pc:sldLayoutChg>
      </pc:sldMasterChg>
      <pc:sldMasterChg chg="add del addSldLayout delSldLayout modSldLayout">
        <pc:chgData name="Tia Menesiero (2438650)" userId="S::2438650@student.uwtsd.ac.uk::8e1a6532-ff52-4f86-a8f7-43f89b62b57a" providerId="AD" clId="Web-{B43F0833-5550-57F1-FCD2-6D16D3C4CF64}" dt="2026-03-15T18:57:58.288" v="2"/>
        <pc:sldMasterMkLst>
          <pc:docMk/>
          <pc:sldMasterMk cId="1765492372" sldId="2147483684"/>
        </pc:sldMasterMkLst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3185994618" sldId="2147483685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3860275666" sldId="2147483686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2805383923" sldId="2147483687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2782235959" sldId="2147483688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3877259372" sldId="2147483689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619174194" sldId="2147483690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2489407387" sldId="2147483691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347543935" sldId="2147483692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813948731" sldId="2147483693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2778155883" sldId="2147483694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1907236043" sldId="2147483695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2986965758" sldId="2147483696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513835031" sldId="2147483697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1755289963" sldId="2147483698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3409234123" sldId="2147483699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2448146462" sldId="2147483700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7:58.288" v="2"/>
          <pc:sldLayoutMkLst>
            <pc:docMk/>
            <pc:sldMasterMk cId="1765492372" sldId="2147483684"/>
            <pc:sldLayoutMk cId="1097494799" sldId="2147483701"/>
          </pc:sldLayoutMkLst>
        </pc:sldLayoutChg>
      </pc:sldMasterChg>
      <pc:sldMasterChg chg="add del addSldLayout delSldLayout modSldLayout">
        <pc:chgData name="Tia Menesiero (2438650)" userId="S::2438650@student.uwtsd.ac.uk::8e1a6532-ff52-4f86-a8f7-43f89b62b57a" providerId="AD" clId="Web-{B43F0833-5550-57F1-FCD2-6D16D3C4CF64}" dt="2026-03-15T18:58:07.398" v="3"/>
        <pc:sldMasterMkLst>
          <pc:docMk/>
          <pc:sldMasterMk cId="3227193776" sldId="2147483702"/>
        </pc:sldMasterMkLst>
        <pc:sldLayoutChg chg="add del mod replId">
          <pc:chgData name="Tia Menesiero (2438650)" userId="S::2438650@student.uwtsd.ac.uk::8e1a6532-ff52-4f86-a8f7-43f89b62b57a" providerId="AD" clId="Web-{B43F0833-5550-57F1-FCD2-6D16D3C4CF64}" dt="2026-03-15T18:58:07.398" v="3"/>
          <pc:sldLayoutMkLst>
            <pc:docMk/>
            <pc:sldMasterMk cId="3227193776" sldId="2147483702"/>
            <pc:sldLayoutMk cId="3236681054" sldId="2147483703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07.398" v="3"/>
          <pc:sldLayoutMkLst>
            <pc:docMk/>
            <pc:sldMasterMk cId="3227193776" sldId="2147483702"/>
            <pc:sldLayoutMk cId="2703622605" sldId="2147483704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07.398" v="3"/>
          <pc:sldLayoutMkLst>
            <pc:docMk/>
            <pc:sldMasterMk cId="3227193776" sldId="2147483702"/>
            <pc:sldLayoutMk cId="3150447826" sldId="2147483705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07.398" v="3"/>
          <pc:sldLayoutMkLst>
            <pc:docMk/>
            <pc:sldMasterMk cId="3227193776" sldId="2147483702"/>
            <pc:sldLayoutMk cId="2180736923" sldId="2147483706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07.398" v="3"/>
          <pc:sldLayoutMkLst>
            <pc:docMk/>
            <pc:sldMasterMk cId="3227193776" sldId="2147483702"/>
            <pc:sldLayoutMk cId="953884972" sldId="2147483707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07.398" v="3"/>
          <pc:sldLayoutMkLst>
            <pc:docMk/>
            <pc:sldMasterMk cId="3227193776" sldId="2147483702"/>
            <pc:sldLayoutMk cId="2635687134" sldId="2147483708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07.398" v="3"/>
          <pc:sldLayoutMkLst>
            <pc:docMk/>
            <pc:sldMasterMk cId="3227193776" sldId="2147483702"/>
            <pc:sldLayoutMk cId="1255877732" sldId="2147483709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07.398" v="3"/>
          <pc:sldLayoutMkLst>
            <pc:docMk/>
            <pc:sldMasterMk cId="3227193776" sldId="2147483702"/>
            <pc:sldLayoutMk cId="978363282" sldId="2147483710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07.398" v="3"/>
          <pc:sldLayoutMkLst>
            <pc:docMk/>
            <pc:sldMasterMk cId="3227193776" sldId="2147483702"/>
            <pc:sldLayoutMk cId="3363899430" sldId="2147483711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07.398" v="3"/>
          <pc:sldLayoutMkLst>
            <pc:docMk/>
            <pc:sldMasterMk cId="3227193776" sldId="2147483702"/>
            <pc:sldLayoutMk cId="3000276904" sldId="2147483712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07.398" v="3"/>
          <pc:sldLayoutMkLst>
            <pc:docMk/>
            <pc:sldMasterMk cId="3227193776" sldId="2147483702"/>
            <pc:sldLayoutMk cId="4049005750" sldId="2147483713"/>
          </pc:sldLayoutMkLst>
        </pc:sldLayoutChg>
      </pc:sldMasterChg>
      <pc:sldMasterChg chg="add del addSldLayout delSldLayout modSldLayout">
        <pc:chgData name="Tia Menesiero (2438650)" userId="S::2438650@student.uwtsd.ac.uk::8e1a6532-ff52-4f86-a8f7-43f89b62b57a" providerId="AD" clId="Web-{B43F0833-5550-57F1-FCD2-6D16D3C4CF64}" dt="2026-03-15T18:58:12.414" v="4"/>
        <pc:sldMasterMkLst>
          <pc:docMk/>
          <pc:sldMasterMk cId="363163019" sldId="2147483714"/>
        </pc:sldMasterMkLst>
        <pc:sldLayoutChg chg="add del mod replId">
          <pc:chgData name="Tia Menesiero (2438650)" userId="S::2438650@student.uwtsd.ac.uk::8e1a6532-ff52-4f86-a8f7-43f89b62b57a" providerId="AD" clId="Web-{B43F0833-5550-57F1-FCD2-6D16D3C4CF64}" dt="2026-03-15T18:58:12.414" v="4"/>
          <pc:sldLayoutMkLst>
            <pc:docMk/>
            <pc:sldMasterMk cId="363163019" sldId="2147483714"/>
            <pc:sldLayoutMk cId="4045625288" sldId="2147483715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12.414" v="4"/>
          <pc:sldLayoutMkLst>
            <pc:docMk/>
            <pc:sldMasterMk cId="363163019" sldId="2147483714"/>
            <pc:sldLayoutMk cId="2480162394" sldId="2147483716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12.414" v="4"/>
          <pc:sldLayoutMkLst>
            <pc:docMk/>
            <pc:sldMasterMk cId="363163019" sldId="2147483714"/>
            <pc:sldLayoutMk cId="2464910883" sldId="2147483717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12.414" v="4"/>
          <pc:sldLayoutMkLst>
            <pc:docMk/>
            <pc:sldMasterMk cId="363163019" sldId="2147483714"/>
            <pc:sldLayoutMk cId="1360757265" sldId="2147483718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12.414" v="4"/>
          <pc:sldLayoutMkLst>
            <pc:docMk/>
            <pc:sldMasterMk cId="363163019" sldId="2147483714"/>
            <pc:sldLayoutMk cId="3806562591" sldId="2147483719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12.414" v="4"/>
          <pc:sldLayoutMkLst>
            <pc:docMk/>
            <pc:sldMasterMk cId="363163019" sldId="2147483714"/>
            <pc:sldLayoutMk cId="1790654124" sldId="2147483720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12.414" v="4"/>
          <pc:sldLayoutMkLst>
            <pc:docMk/>
            <pc:sldMasterMk cId="363163019" sldId="2147483714"/>
            <pc:sldLayoutMk cId="2185777095" sldId="2147483721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12.414" v="4"/>
          <pc:sldLayoutMkLst>
            <pc:docMk/>
            <pc:sldMasterMk cId="363163019" sldId="2147483714"/>
            <pc:sldLayoutMk cId="1273632831" sldId="2147483722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12.414" v="4"/>
          <pc:sldLayoutMkLst>
            <pc:docMk/>
            <pc:sldMasterMk cId="363163019" sldId="2147483714"/>
            <pc:sldLayoutMk cId="2045385092" sldId="2147483723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12.414" v="4"/>
          <pc:sldLayoutMkLst>
            <pc:docMk/>
            <pc:sldMasterMk cId="363163019" sldId="2147483714"/>
            <pc:sldLayoutMk cId="3930414198" sldId="2147483724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12.414" v="4"/>
          <pc:sldLayoutMkLst>
            <pc:docMk/>
            <pc:sldMasterMk cId="363163019" sldId="2147483714"/>
            <pc:sldLayoutMk cId="2752402092" sldId="2147483725"/>
          </pc:sldLayoutMkLst>
        </pc:sldLayoutChg>
      </pc:sldMasterChg>
      <pc:sldMasterChg chg="add del addSldLayout delSldLayout modSldLayout">
        <pc:chgData name="Tia Menesiero (2438650)" userId="S::2438650@student.uwtsd.ac.uk::8e1a6532-ff52-4f86-a8f7-43f89b62b57a" providerId="AD" clId="Web-{B43F0833-5550-57F1-FCD2-6D16D3C4CF64}" dt="2026-03-15T18:58:58.023" v="8"/>
        <pc:sldMasterMkLst>
          <pc:docMk/>
          <pc:sldMasterMk cId="477200901" sldId="2147483726"/>
        </pc:sldMasterMkLst>
        <pc:sldLayoutChg chg="add del mod replI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477200901" sldId="2147483726"/>
            <pc:sldLayoutMk cId="1858241837" sldId="2147483727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477200901" sldId="2147483726"/>
            <pc:sldLayoutMk cId="2432051709" sldId="2147483728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477200901" sldId="2147483726"/>
            <pc:sldLayoutMk cId="1301923686" sldId="2147483729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477200901" sldId="2147483726"/>
            <pc:sldLayoutMk cId="1375333370" sldId="2147483730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477200901" sldId="2147483726"/>
            <pc:sldLayoutMk cId="473315073" sldId="2147483731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477200901" sldId="2147483726"/>
            <pc:sldLayoutMk cId="2187065280" sldId="2147483732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477200901" sldId="2147483726"/>
            <pc:sldLayoutMk cId="2138903770" sldId="2147483733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477200901" sldId="2147483726"/>
            <pc:sldLayoutMk cId="3746204940" sldId="2147483734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477200901" sldId="2147483726"/>
            <pc:sldLayoutMk cId="2256070286" sldId="2147483735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477200901" sldId="2147483726"/>
            <pc:sldLayoutMk cId="823085834" sldId="2147483736"/>
          </pc:sldLayoutMkLst>
        </pc:sldLayoutChg>
        <pc:sldLayoutChg chg="add del mod replI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477200901" sldId="2147483726"/>
            <pc:sldLayoutMk cId="1510348008" sldId="2147483737"/>
          </pc:sldLayoutMkLst>
        </pc:sldLayoutChg>
      </pc:sldMasterChg>
      <pc:sldMasterChg chg="add addSldLayout">
        <pc:chgData name="Tia Menesiero (2438650)" userId="S::2438650@student.uwtsd.ac.uk::8e1a6532-ff52-4f86-a8f7-43f89b62b57a" providerId="AD" clId="Web-{B43F0833-5550-57F1-FCD2-6D16D3C4CF64}" dt="2026-03-15T18:58:58.023" v="8"/>
        <pc:sldMasterMkLst>
          <pc:docMk/>
          <pc:sldMasterMk cId="677743755" sldId="2147483790"/>
        </pc:sldMasterMkLst>
        <pc:sldLayoutChg chg="ad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677743755" sldId="2147483790"/>
            <pc:sldLayoutMk cId="2293354224" sldId="2147483779"/>
          </pc:sldLayoutMkLst>
        </pc:sldLayoutChg>
        <pc:sldLayoutChg chg="ad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677743755" sldId="2147483790"/>
            <pc:sldLayoutMk cId="3655502056" sldId="2147483780"/>
          </pc:sldLayoutMkLst>
        </pc:sldLayoutChg>
        <pc:sldLayoutChg chg="ad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677743755" sldId="2147483790"/>
            <pc:sldLayoutMk cId="2243493043" sldId="2147483781"/>
          </pc:sldLayoutMkLst>
        </pc:sldLayoutChg>
        <pc:sldLayoutChg chg="ad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677743755" sldId="2147483790"/>
            <pc:sldLayoutMk cId="3619718818" sldId="2147483782"/>
          </pc:sldLayoutMkLst>
        </pc:sldLayoutChg>
        <pc:sldLayoutChg chg="ad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677743755" sldId="2147483790"/>
            <pc:sldLayoutMk cId="3928796434" sldId="2147483783"/>
          </pc:sldLayoutMkLst>
        </pc:sldLayoutChg>
        <pc:sldLayoutChg chg="ad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677743755" sldId="2147483790"/>
            <pc:sldLayoutMk cId="4136981424" sldId="2147483784"/>
          </pc:sldLayoutMkLst>
        </pc:sldLayoutChg>
        <pc:sldLayoutChg chg="ad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677743755" sldId="2147483790"/>
            <pc:sldLayoutMk cId="1931723965" sldId="2147483785"/>
          </pc:sldLayoutMkLst>
        </pc:sldLayoutChg>
        <pc:sldLayoutChg chg="ad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677743755" sldId="2147483790"/>
            <pc:sldLayoutMk cId="222900513" sldId="2147483786"/>
          </pc:sldLayoutMkLst>
        </pc:sldLayoutChg>
        <pc:sldLayoutChg chg="ad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677743755" sldId="2147483790"/>
            <pc:sldLayoutMk cId="907462976" sldId="2147483787"/>
          </pc:sldLayoutMkLst>
        </pc:sldLayoutChg>
        <pc:sldLayoutChg chg="ad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677743755" sldId="2147483790"/>
            <pc:sldLayoutMk cId="3563543213" sldId="2147483788"/>
          </pc:sldLayoutMkLst>
        </pc:sldLayoutChg>
        <pc:sldLayoutChg chg="add">
          <pc:chgData name="Tia Menesiero (2438650)" userId="S::2438650@student.uwtsd.ac.uk::8e1a6532-ff52-4f86-a8f7-43f89b62b57a" providerId="AD" clId="Web-{B43F0833-5550-57F1-FCD2-6D16D3C4CF64}" dt="2026-03-15T18:58:58.023" v="8"/>
          <pc:sldLayoutMkLst>
            <pc:docMk/>
            <pc:sldMasterMk cId="677743755" sldId="2147483790"/>
            <pc:sldLayoutMk cId="1834436639" sldId="2147483789"/>
          </pc:sldLayoutMkLst>
        </pc:sldLayoutChg>
      </pc:sldMasterChg>
    </pc:docChg>
  </pc:docChgLst>
  <pc:docChgLst>
    <pc:chgData name="Tia Menesiero (2438650)" userId="S::2438650@student.uwtsd.ac.uk::8e1a6532-ff52-4f86-a8f7-43f89b62b57a" providerId="AD" clId="Web-{14475FAB-EEDE-9279-7D14-B23DC0168096}"/>
    <pc:docChg chg="addSld">
      <pc:chgData name="Tia Menesiero (2438650)" userId="S::2438650@student.uwtsd.ac.uk::8e1a6532-ff52-4f86-a8f7-43f89b62b57a" providerId="AD" clId="Web-{14475FAB-EEDE-9279-7D14-B23DC0168096}" dt="2026-03-15T22:37:35.777" v="0"/>
      <pc:docMkLst>
        <pc:docMk/>
      </pc:docMkLst>
      <pc:sldChg chg="new">
        <pc:chgData name="Tia Menesiero (2438650)" userId="S::2438650@student.uwtsd.ac.uk::8e1a6532-ff52-4f86-a8f7-43f89b62b57a" providerId="AD" clId="Web-{14475FAB-EEDE-9279-7D14-B23DC0168096}" dt="2026-03-15T22:37:35.777" v="0"/>
        <pc:sldMkLst>
          <pc:docMk/>
          <pc:sldMk cId="3038750501" sldId="265"/>
        </pc:sldMkLst>
      </pc:sldChg>
    </pc:docChg>
  </pc:docChgLst>
  <pc:docChgLst>
    <pc:chgData name="Tia Menesiero (2438650)" userId="S::2438650@student.uwtsd.ac.uk::8e1a6532-ff52-4f86-a8f7-43f89b62b57a" providerId="AD" clId="Web-{17EAC2F6-BB72-ABC2-FD6A-E744B50A459E}"/>
    <pc:docChg chg="addSld delSld modSld">
      <pc:chgData name="Tia Menesiero (2438650)" userId="S::2438650@student.uwtsd.ac.uk::8e1a6532-ff52-4f86-a8f7-43f89b62b57a" providerId="AD" clId="Web-{17EAC2F6-BB72-ABC2-FD6A-E744B50A459E}" dt="2026-03-15T22:51:55.185" v="7"/>
      <pc:docMkLst>
        <pc:docMk/>
      </pc:docMkLst>
      <pc:sldChg chg="modSp">
        <pc:chgData name="Tia Menesiero (2438650)" userId="S::2438650@student.uwtsd.ac.uk::8e1a6532-ff52-4f86-a8f7-43f89b62b57a" providerId="AD" clId="Web-{17EAC2F6-BB72-ABC2-FD6A-E744B50A459E}" dt="2026-03-15T22:51:40.106" v="6" actId="20577"/>
        <pc:sldMkLst>
          <pc:docMk/>
          <pc:sldMk cId="109857222" sldId="256"/>
        </pc:sldMkLst>
        <pc:spChg chg="mod">
          <ac:chgData name="Tia Menesiero (2438650)" userId="S::2438650@student.uwtsd.ac.uk::8e1a6532-ff52-4f86-a8f7-43f89b62b57a" providerId="AD" clId="Web-{17EAC2F6-BB72-ABC2-FD6A-E744B50A459E}" dt="2026-03-15T22:51:40.106" v="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Tia Menesiero (2438650)" userId="S::2438650@student.uwtsd.ac.uk::8e1a6532-ff52-4f86-a8f7-43f89b62b57a" providerId="AD" clId="Web-{17EAC2F6-BB72-ABC2-FD6A-E744B50A459E}" dt="2026-03-15T22:48:28.371" v="5" actId="20577"/>
        <pc:sldMkLst>
          <pc:docMk/>
          <pc:sldMk cId="924608696" sldId="263"/>
        </pc:sldMkLst>
        <pc:spChg chg="mod">
          <ac:chgData name="Tia Menesiero (2438650)" userId="S::2438650@student.uwtsd.ac.uk::8e1a6532-ff52-4f86-a8f7-43f89b62b57a" providerId="AD" clId="Web-{17EAC2F6-BB72-ABC2-FD6A-E744B50A459E}" dt="2026-03-15T22:48:28.371" v="5" actId="20577"/>
          <ac:spMkLst>
            <pc:docMk/>
            <pc:sldMk cId="924608696" sldId="263"/>
            <ac:spMk id="3" creationId="{76775041-DBB4-DF0F-A1D6-DEF19474A1A7}"/>
          </ac:spMkLst>
        </pc:spChg>
      </pc:sldChg>
      <pc:sldChg chg="new del">
        <pc:chgData name="Tia Menesiero (2438650)" userId="S::2438650@student.uwtsd.ac.uk::8e1a6532-ff52-4f86-a8f7-43f89b62b57a" providerId="AD" clId="Web-{17EAC2F6-BB72-ABC2-FD6A-E744B50A459E}" dt="2026-03-15T22:51:55.185" v="7"/>
        <pc:sldMkLst>
          <pc:docMk/>
          <pc:sldMk cId="2833218694" sldId="265"/>
        </pc:sldMkLst>
      </pc:sldChg>
      <pc:sldChg chg="del">
        <pc:chgData name="Tia Menesiero (2438650)" userId="S::2438650@student.uwtsd.ac.uk::8e1a6532-ff52-4f86-a8f7-43f89b62b57a" providerId="AD" clId="Web-{17EAC2F6-BB72-ABC2-FD6A-E744B50A459E}" dt="2026-03-15T22:39:27.122" v="0"/>
        <pc:sldMkLst>
          <pc:docMk/>
          <pc:sldMk cId="3038750501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0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462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543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436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354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981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502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493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718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796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23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743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79" r:id="rId5"/>
    <p:sldLayoutId id="2147483784" r:id="rId6"/>
    <p:sldLayoutId id="2147483780" r:id="rId7"/>
    <p:sldLayoutId id="2147483781" r:id="rId8"/>
    <p:sldLayoutId id="2147483782" r:id="rId9"/>
    <p:sldLayoutId id="2147483783" r:id="rId10"/>
    <p:sldLayoutId id="2147483785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QCGX4AOZky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0334BF-0422-4A9A-BE46-AEB8C348B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8F2823-0279-49D8-928D-754B2225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E45E95-311C-41C7-A882-6E43F0806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7299D5D-ECC5-41EB-B830-C3A35FB35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8C91735-5EFE-44D1-8CC6-FDF0D11B6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D33F926C-2613-475D-AEE4-CD7D87D3B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6105525" cy="2387600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  <a:cs typeface="Angsana New"/>
              </a:rPr>
              <a:t>Tia Menesiero </a:t>
            </a:r>
            <a:br>
              <a:rPr lang="en-GB" dirty="0">
                <a:solidFill>
                  <a:srgbClr val="FFFFFF"/>
                </a:solidFill>
                <a:cs typeface="Angsana New"/>
              </a:rPr>
            </a:br>
            <a:r>
              <a:rPr lang="en-GB" dirty="0">
                <a:solidFill>
                  <a:srgbClr val="FFFFFF"/>
                </a:solidFill>
                <a:ea typeface="+mj-lt"/>
                <a:cs typeface="+mj-lt"/>
              </a:rPr>
              <a:t>2438650</a:t>
            </a:r>
            <a:endParaRPr lang="en-GB" dirty="0">
              <a:ea typeface="+mj-lt"/>
              <a:cs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543423"/>
            <a:ext cx="6105525" cy="314068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l"/>
            <a:r>
              <a:rPr lang="en-GB" sz="2200">
                <a:solidFill>
                  <a:srgbClr val="FFFFFF"/>
                </a:solidFill>
              </a:rPr>
              <a:t>Digital Skills for Personal and Professional Growth </a:t>
            </a:r>
          </a:p>
          <a:p>
            <a:pPr algn="l"/>
            <a:r>
              <a:rPr lang="en-GB" sz="2200">
                <a:solidFill>
                  <a:srgbClr val="FFFFFF"/>
                </a:solidFill>
              </a:rPr>
              <a:t>BMSW4008</a:t>
            </a:r>
          </a:p>
          <a:p>
            <a:pPr algn="l"/>
            <a:r>
              <a:rPr lang="en-GB" sz="2200">
                <a:solidFill>
                  <a:srgbClr val="FFFFFF"/>
                </a:solidFill>
              </a:rPr>
              <a:t>Task 4</a:t>
            </a:r>
            <a:endParaRPr lang="en-GB" sz="2200" dirty="0">
              <a:solidFill>
                <a:srgbClr val="FFFFFF"/>
              </a:solidFill>
            </a:endParaRPr>
          </a:p>
          <a:p>
            <a:r>
              <a:rPr lang="en-US" sz="1700">
                <a:solidFill>
                  <a:schemeClr val="bg1"/>
                </a:solidFill>
                <a:latin typeface="Aptos"/>
              </a:rPr>
              <a:t>AI Statement</a:t>
            </a:r>
            <a:endParaRPr lang="en-US" sz="1700" dirty="0">
              <a:solidFill>
                <a:schemeClr val="bg1"/>
              </a:solidFill>
              <a:latin typeface="Aptos"/>
            </a:endParaRPr>
          </a:p>
          <a:p>
            <a:r>
              <a:rPr lang="en-US" sz="1700">
                <a:solidFill>
                  <a:schemeClr val="bg1"/>
                </a:solidFill>
                <a:latin typeface="Aptos"/>
              </a:rPr>
              <a:t>I can confirm that I have not presented any AI generated materials as my own. </a:t>
            </a:r>
            <a:endParaRPr lang="en-GB" sz="1700">
              <a:solidFill>
                <a:schemeClr val="bg1"/>
              </a:solidFill>
              <a:latin typeface="Aptos"/>
            </a:endParaRPr>
          </a:p>
          <a:p>
            <a:r>
              <a:rPr lang="en-US" sz="1700">
                <a:solidFill>
                  <a:schemeClr val="bg1"/>
                </a:solidFill>
                <a:latin typeface="Aptos"/>
              </a:rPr>
              <a:t>I can confirm that I have copies of my drafts, notes, and other resources I used which I may be asked to provide in evidence.</a:t>
            </a:r>
            <a:endParaRPr lang="en-GB" sz="1700">
              <a:solidFill>
                <a:schemeClr val="bg1"/>
              </a:solidFill>
              <a:latin typeface="Aptos"/>
            </a:endParaRPr>
          </a:p>
          <a:p>
            <a:pPr algn="l"/>
            <a:endParaRPr lang="en-GB" sz="2200" dirty="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FD32A06-E9FE-4F5A-88A6-84905A72C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5675" y="0"/>
            <a:ext cx="488327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FEF9DA-503F-B5A0-0791-B687D2FFEED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18077" r="34911" b="-10"/>
          <a:stretch>
            <a:fillRect/>
          </a:stretch>
        </p:blipFill>
        <p:spPr>
          <a:xfrm>
            <a:off x="7305675" y="-3319"/>
            <a:ext cx="48832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ame 20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7D159-E650-F26E-9B3C-076293312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428375" cy="2076450"/>
          </a:xfrm>
        </p:spPr>
        <p:txBody>
          <a:bodyPr anchor="b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cs typeface="Angsana New"/>
              </a:rPr>
              <a:t>Cardiff Cleaning Fairy Business Idea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BE611-417B-03AF-D9A4-A534B9452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428375" cy="29860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sz="2000">
                <a:solidFill>
                  <a:srgbClr val="FFFFFF"/>
                </a:solidFill>
              </a:rPr>
              <a:t>Name – Cardiff Cleaning Fairy</a:t>
            </a:r>
            <a:endParaRPr lang="en-US" sz="2000">
              <a:solidFill>
                <a:srgbClr val="FFFFFF"/>
              </a:solidFill>
            </a:endParaRPr>
          </a:p>
          <a:p>
            <a:pPr marL="228600" indent="0">
              <a:buNone/>
            </a:pPr>
            <a:r>
              <a:rPr lang="en-GB" sz="2000">
                <a:solidFill>
                  <a:srgbClr val="FFFFFF"/>
                </a:solidFill>
              </a:rPr>
              <a:t>Provide - Domestic Cleaning Services </a:t>
            </a:r>
          </a:p>
          <a:p>
            <a:pPr marL="228600" indent="0">
              <a:buNone/>
            </a:pPr>
            <a:r>
              <a:rPr lang="en-GB" sz="2000">
                <a:solidFill>
                  <a:srgbClr val="FFFFFF"/>
                </a:solidFill>
              </a:rPr>
              <a:t>Target Market – Busy Households in Cardiff </a:t>
            </a:r>
          </a:p>
          <a:p>
            <a:pPr marL="22860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Services – Regular Cleaning, Deep </a:t>
            </a:r>
            <a:r>
              <a:rPr lang="en-GB" sz="2000">
                <a:solidFill>
                  <a:srgbClr val="FFFFFF"/>
                </a:solidFill>
              </a:rPr>
              <a:t>Cleaning, One Off Cleans and Many More.</a:t>
            </a:r>
          </a:p>
        </p:txBody>
      </p:sp>
      <p:pic>
        <p:nvPicPr>
          <p:cNvPr id="4" name="Picture 3" descr="A purple logo with text&#10;&#10;AI-generated content may be incorrect.">
            <a:extLst>
              <a:ext uri="{FF2B5EF4-FFF2-40B4-BE49-F238E27FC236}">
                <a16:creationId xmlns:a16="http://schemas.microsoft.com/office/drawing/2014/main" id="{4D87D488-9D96-FBFD-FB03-D90B4B9133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tretch>
            <a:fillRect/>
          </a:stretch>
        </p:blipFill>
        <p:spPr>
          <a:xfrm>
            <a:off x="6695514" y="1098017"/>
            <a:ext cx="4628521" cy="4628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663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FCCA4D-324C-FF2A-743F-7188CBB44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57251"/>
            <a:ext cx="4581525" cy="2076450"/>
          </a:xfrm>
        </p:spPr>
        <p:txBody>
          <a:bodyPr anchor="b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Market Research Design </a:t>
            </a:r>
            <a:endParaRPr lang="en-GB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4887B-A5F6-8349-00E8-9AA4B80C2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190875"/>
            <a:ext cx="4581526" cy="2986087"/>
          </a:xfrm>
        </p:spPr>
        <p:txBody>
          <a:bodyPr vert="horz" lIns="91440" tIns="45720" rIns="91440" bIns="45720" rtlCol="0">
            <a:normAutofit/>
          </a:bodyPr>
          <a:lstStyle/>
          <a:p>
            <a:pPr marL="228600" indent="0">
              <a:buNone/>
            </a:pPr>
            <a:r>
              <a:rPr lang="en-GB" sz="1800">
                <a:solidFill>
                  <a:schemeClr val="tx2">
                    <a:alpha val="60000"/>
                  </a:schemeClr>
                </a:solidFill>
              </a:rPr>
              <a:t>Questionnaire created on Google Forms </a:t>
            </a:r>
            <a:endParaRPr lang="en-US" sz="1800">
              <a:solidFill>
                <a:schemeClr val="tx2">
                  <a:alpha val="60000"/>
                </a:schemeClr>
              </a:solidFill>
            </a:endParaRPr>
          </a:p>
          <a:p>
            <a:pPr>
              <a:buClr>
                <a:srgbClr val="E4DEF6"/>
              </a:buClr>
            </a:pPr>
            <a:r>
              <a:rPr lang="en-GB" sz="1800">
                <a:solidFill>
                  <a:schemeClr val="tx2">
                    <a:alpha val="60000"/>
                  </a:schemeClr>
                </a:solidFill>
              </a:rPr>
              <a:t>16 out of 20 responses collected </a:t>
            </a:r>
          </a:p>
          <a:p>
            <a:pPr>
              <a:buClr>
                <a:srgbClr val="E4DEF6"/>
              </a:buClr>
            </a:pPr>
            <a:r>
              <a:rPr lang="en-GB" sz="1800">
                <a:solidFill>
                  <a:schemeClr val="tx2">
                    <a:alpha val="60000"/>
                  </a:schemeClr>
                </a:solidFill>
              </a:rPr>
              <a:t>Questions from: Demand for cleaners to Customer booking preferences to Customer priorities 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A0DE07B-ADD2-562C-0F5F-4CB58E51454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6330893" y="2241001"/>
            <a:ext cx="5022907" cy="2348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695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66432E-0373-DF4D-7A50-1760349E8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Key Research Findings </a:t>
            </a:r>
            <a:endParaRPr lang="en-GB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686F1-BC38-2EC2-9A34-DB94A760F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solidFill>
                  <a:schemeClr val="tx2">
                    <a:alpha val="60000"/>
                  </a:schemeClr>
                </a:solidFill>
              </a:rPr>
              <a:t>75% of respondents have wanted a cleaner before</a:t>
            </a:r>
          </a:p>
          <a:p>
            <a:pPr>
              <a:buClr>
                <a:srgbClr val="E4DEF6"/>
              </a:buClr>
            </a:pPr>
            <a:r>
              <a:rPr lang="en-GB" sz="2000">
                <a:solidFill>
                  <a:schemeClr val="tx2">
                    <a:alpha val="60000"/>
                  </a:schemeClr>
                </a:solidFill>
              </a:rPr>
              <a:t>Strong demand for domestic cleaning services in local area </a:t>
            </a:r>
          </a:p>
          <a:p>
            <a:pPr>
              <a:buClr>
                <a:srgbClr val="E4DEF6"/>
              </a:buClr>
            </a:pPr>
            <a:r>
              <a:rPr lang="en-GB" sz="2000">
                <a:solidFill>
                  <a:schemeClr val="tx2">
                    <a:alpha val="60000"/>
                  </a:schemeClr>
                </a:solidFill>
              </a:rPr>
              <a:t>Opportunity for regular services </a:t>
            </a:r>
          </a:p>
        </p:txBody>
      </p:sp>
      <p:pic>
        <p:nvPicPr>
          <p:cNvPr id="4" name="Picture 3" descr="A bathroom with a tub and sink&#10;&#10;AI-generated content may be incorrect.">
            <a:extLst>
              <a:ext uri="{FF2B5EF4-FFF2-40B4-BE49-F238E27FC236}">
                <a16:creationId xmlns:a16="http://schemas.microsoft.com/office/drawing/2014/main" id="{38D072E3-84C4-846F-F9C6-1807C316F9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896" r="-1" b="14059"/>
          <a:stretch>
            <a:fillRect/>
          </a:stretch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532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C59F0A-083C-C3DF-D00E-BBB43EBA1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899661"/>
            <a:ext cx="5257801" cy="2398029"/>
          </a:xfrm>
        </p:spPr>
        <p:txBody>
          <a:bodyPr anchor="t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cs typeface="Angsana New"/>
              </a:rPr>
              <a:t>Customer Preferences 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Forms response chart. Question title: What are your top priorities when choosing a cleaning company? (Select up to 3). Number of responses: 16 responses.">
            <a:extLst>
              <a:ext uri="{FF2B5EF4-FFF2-40B4-BE49-F238E27FC236}">
                <a16:creationId xmlns:a16="http://schemas.microsoft.com/office/drawing/2014/main" id="{ACD79425-5E39-6D18-EB9B-238468471A1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tretch>
            <a:fillRect/>
          </a:stretch>
        </p:blipFill>
        <p:spPr>
          <a:xfrm>
            <a:off x="2690071" y="429341"/>
            <a:ext cx="6811857" cy="323563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BFACA-FF07-C739-1D48-313D63C6D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8576" y="3899662"/>
            <a:ext cx="5195224" cy="23980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 sz="1800">
                <a:solidFill>
                  <a:srgbClr val="FFFFFF"/>
                </a:solidFill>
              </a:rPr>
              <a:t>Customers Priorities was: </a:t>
            </a:r>
          </a:p>
          <a:p>
            <a:r>
              <a:rPr lang="en-GB" sz="1800">
                <a:solidFill>
                  <a:srgbClr val="FFFFFF"/>
                </a:solidFill>
              </a:rPr>
              <a:t>Affordable Pricing </a:t>
            </a:r>
          </a:p>
          <a:p>
            <a:pPr>
              <a:buClr>
                <a:srgbClr val="E4DEF6"/>
              </a:buClr>
            </a:pPr>
            <a:r>
              <a:rPr lang="en-GB" sz="1800">
                <a:solidFill>
                  <a:srgbClr val="FFFFFF"/>
                </a:solidFill>
              </a:rPr>
              <a:t>Reliability </a:t>
            </a:r>
          </a:p>
          <a:p>
            <a:pPr>
              <a:buClr>
                <a:srgbClr val="E4DEF6"/>
              </a:buClr>
            </a:pPr>
            <a:r>
              <a:rPr lang="en-GB" sz="1800">
                <a:solidFill>
                  <a:srgbClr val="FFFFFF"/>
                </a:solidFill>
              </a:rPr>
              <a:t>Attention to Detail </a:t>
            </a:r>
          </a:p>
          <a:p>
            <a:pPr>
              <a:buClr>
                <a:srgbClr val="E4DEF6"/>
              </a:buClr>
            </a:pPr>
            <a:r>
              <a:rPr lang="en-GB" sz="1800">
                <a:solidFill>
                  <a:srgbClr val="FFFFFF"/>
                </a:solidFill>
              </a:rPr>
              <a:t>Trustworthiness </a:t>
            </a:r>
          </a:p>
        </p:txBody>
      </p:sp>
    </p:spTree>
    <p:extLst>
      <p:ext uri="{BB962C8B-B14F-4D97-AF65-F5344CB8AC3E}">
        <p14:creationId xmlns:p14="http://schemas.microsoft.com/office/powerpoint/2010/main" val="99091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3450E6-C708-281B-9B9C-E23605A81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57251"/>
            <a:ext cx="4581525" cy="5115710"/>
          </a:xfrm>
        </p:spPr>
        <p:txBody>
          <a:bodyPr anchor="ctr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Website Development </a:t>
            </a:r>
            <a:endParaRPr lang="en-GB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8741A-6515-64AF-A0F1-F8936D4FF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2146" y="857252"/>
            <a:ext cx="5731654" cy="20764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lnSpc>
                <a:spcPct val="100000"/>
              </a:lnSpc>
              <a:buNone/>
            </a:pPr>
            <a:r>
              <a:rPr lang="en-GB" sz="1800">
                <a:solidFill>
                  <a:schemeClr val="tx2">
                    <a:alpha val="60000"/>
                  </a:schemeClr>
                </a:solidFill>
              </a:rPr>
              <a:t>Website includes:</a:t>
            </a: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chemeClr val="tx2">
                    <a:alpha val="60000"/>
                  </a:schemeClr>
                </a:solidFill>
              </a:rPr>
              <a:t>Service Packages </a:t>
            </a:r>
          </a:p>
          <a:p>
            <a:pPr>
              <a:lnSpc>
                <a:spcPct val="100000"/>
              </a:lnSpc>
              <a:buClr>
                <a:srgbClr val="E4DEF6"/>
              </a:buClr>
            </a:pPr>
            <a:r>
              <a:rPr lang="en-GB" sz="1800">
                <a:solidFill>
                  <a:schemeClr val="tx2">
                    <a:alpha val="60000"/>
                  </a:schemeClr>
                </a:solidFill>
              </a:rPr>
              <a:t>Booking Page </a:t>
            </a:r>
          </a:p>
          <a:p>
            <a:pPr>
              <a:lnSpc>
                <a:spcPct val="100000"/>
              </a:lnSpc>
              <a:buClr>
                <a:srgbClr val="E4DEF6"/>
              </a:buClr>
            </a:pPr>
            <a:r>
              <a:rPr lang="en-GB" sz="1800">
                <a:solidFill>
                  <a:schemeClr val="tx2">
                    <a:alpha val="60000"/>
                  </a:schemeClr>
                </a:solidFill>
              </a:rPr>
              <a:t>Cleaning FAQs </a:t>
            </a:r>
          </a:p>
          <a:p>
            <a:pPr>
              <a:lnSpc>
                <a:spcPct val="100000"/>
              </a:lnSpc>
              <a:buClr>
                <a:srgbClr val="E4DEF6"/>
              </a:buClr>
            </a:pPr>
            <a:r>
              <a:rPr lang="en-GB" sz="1800">
                <a:solidFill>
                  <a:schemeClr val="tx2">
                    <a:alpha val="60000"/>
                  </a:schemeClr>
                </a:solidFill>
              </a:rPr>
              <a:t>Customer Reviews </a:t>
            </a:r>
          </a:p>
        </p:txBody>
      </p:sp>
      <p:pic>
        <p:nvPicPr>
          <p:cNvPr id="4" name="Picture 3" descr="A screenshot of a website&#10;&#10;AI-generated content may be incorrect.">
            <a:extLst>
              <a:ext uri="{FF2B5EF4-FFF2-40B4-BE49-F238E27FC236}">
                <a16:creationId xmlns:a16="http://schemas.microsoft.com/office/drawing/2014/main" id="{F276A6D4-E6D2-089C-EABB-B34F1E926A7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5622147" y="3236309"/>
            <a:ext cx="5731654" cy="2679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273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9AE670-3E3F-752D-740D-28E3340ED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4801948" cy="2076450"/>
          </a:xfrm>
        </p:spPr>
        <p:txBody>
          <a:bodyPr anchor="b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Marketing Materials </a:t>
            </a:r>
            <a:endParaRPr lang="en-GB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67D5E-22D9-B9F2-A80E-8EE0A38A7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190875"/>
            <a:ext cx="4801949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solidFill>
                  <a:schemeClr val="tx2">
                    <a:alpha val="60000"/>
                  </a:schemeClr>
                </a:solidFill>
              </a:rPr>
              <a:t>Business Card </a:t>
            </a:r>
          </a:p>
          <a:p>
            <a:pPr>
              <a:buClr>
                <a:srgbClr val="E4DEF6"/>
              </a:buClr>
            </a:pPr>
            <a:r>
              <a:rPr lang="en-GB" sz="2000">
                <a:solidFill>
                  <a:schemeClr val="tx2">
                    <a:alpha val="60000"/>
                  </a:schemeClr>
                </a:solidFill>
              </a:rPr>
              <a:t>Flyer </a:t>
            </a:r>
          </a:p>
        </p:txBody>
      </p:sp>
      <p:pic>
        <p:nvPicPr>
          <p:cNvPr id="4" name="Picture 3" descr="A purple and green cleaning service advertisement&#10;&#10;AI-generated content may be incorrect.">
            <a:extLst>
              <a:ext uri="{FF2B5EF4-FFF2-40B4-BE49-F238E27FC236}">
                <a16:creationId xmlns:a16="http://schemas.microsoft.com/office/drawing/2014/main" id="{8E81C821-2B9C-9477-B684-1F46E86361C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7693962" y="486561"/>
            <a:ext cx="4008680" cy="6004563"/>
          </a:xfrm>
          <a:prstGeom prst="rect">
            <a:avLst/>
          </a:prstGeom>
        </p:spPr>
      </p:pic>
      <p:pic>
        <p:nvPicPr>
          <p:cNvPr id="5" name="Picture 4" descr="A purple and white business card&#10;&#10;AI-generated content may be incorrect.">
            <a:extLst>
              <a:ext uri="{FF2B5EF4-FFF2-40B4-BE49-F238E27FC236}">
                <a16:creationId xmlns:a16="http://schemas.microsoft.com/office/drawing/2014/main" id="{910AD1C9-9BF2-EBCF-1F95-49A23046E56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0000"/>
          </a:blip>
          <a:stretch>
            <a:fillRect/>
          </a:stretch>
        </p:blipFill>
        <p:spPr>
          <a:xfrm>
            <a:off x="3365459" y="3634004"/>
            <a:ext cx="4282952" cy="2858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00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89F51-90AD-532D-E822-C1D42AA8A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gradFill flip="none">
                  <a:gsLst>
                    <a:gs pos="0">
                      <a:srgbClr val="7162FE"/>
                    </a:gs>
                    <a:gs pos="100000">
                      <a:srgbClr val="F900A0">
                        <a:alpha val="70000"/>
                      </a:srgbClr>
                    </a:gs>
                  </a:gsLst>
                  <a:lin ang="0" scaled="1"/>
                  <a:tileRect/>
                </a:gradFill>
                <a:cs typeface="Angsana New"/>
              </a:rPr>
              <a:t>Video Advertisement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75041-DBB4-DF0F-A1D6-DEF19474A1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28600" indent="0">
              <a:buNone/>
            </a:pPr>
            <a:r>
              <a:rPr lang="en-GB">
                <a:solidFill>
                  <a:srgbClr val="201449">
                    <a:alpha val="70000"/>
                  </a:srgbClr>
                </a:solidFill>
              </a:rPr>
              <a:t>Purpose of video:</a:t>
            </a:r>
            <a:endParaRPr lang="en-US"/>
          </a:p>
          <a:p>
            <a:pPr>
              <a:buClr>
                <a:srgbClr val="E4DEF6"/>
              </a:buClr>
            </a:pPr>
            <a:r>
              <a:rPr lang="en-GB">
                <a:solidFill>
                  <a:srgbClr val="201449">
                    <a:alpha val="70000"/>
                  </a:srgbClr>
                </a:solidFill>
              </a:rPr>
              <a:t>Promotes Cleaning Services </a:t>
            </a:r>
            <a:endParaRPr lang="en-GB" dirty="0">
              <a:solidFill>
                <a:srgbClr val="201449">
                  <a:alpha val="70000"/>
                </a:srgbClr>
              </a:solidFill>
            </a:endParaRPr>
          </a:p>
          <a:p>
            <a:pPr>
              <a:buClr>
                <a:srgbClr val="E4DEF6"/>
              </a:buClr>
            </a:pPr>
            <a:r>
              <a:rPr lang="en-GB">
                <a:solidFill>
                  <a:srgbClr val="201449">
                    <a:alpha val="70000"/>
                  </a:srgbClr>
                </a:solidFill>
              </a:rPr>
              <a:t>Communicate Brand Message </a:t>
            </a:r>
          </a:p>
          <a:p>
            <a:pPr>
              <a:buClr>
                <a:srgbClr val="E4DEF6"/>
              </a:buClr>
            </a:pPr>
            <a:r>
              <a:rPr lang="en-GB">
                <a:solidFill>
                  <a:srgbClr val="201449">
                    <a:alpha val="70000"/>
                  </a:srgbClr>
                </a:solidFill>
              </a:rPr>
              <a:t>Attracts Customers </a:t>
            </a:r>
          </a:p>
          <a:p>
            <a:pPr>
              <a:buClr>
                <a:srgbClr val="E4DEF6"/>
              </a:buClr>
            </a:pPr>
            <a:endParaRPr lang="en-GB" dirty="0">
              <a:solidFill>
                <a:srgbClr val="201449">
                  <a:alpha val="70000"/>
                </a:srgbClr>
              </a:solidFill>
            </a:endParaRPr>
          </a:p>
          <a:p>
            <a:pPr>
              <a:buClr>
                <a:srgbClr val="E4DEF6"/>
              </a:buClr>
            </a:pPr>
            <a:r>
              <a:rPr lang="en-GB" dirty="0">
                <a:solidFill>
                  <a:srgbClr val="201449">
                    <a:alpha val="70000"/>
                  </a:srgbClr>
                </a:solidFill>
                <a:ea typeface="+mn-lt"/>
                <a:cs typeface="+mn-lt"/>
                <a:hlinkClick r:id="rId2"/>
              </a:rPr>
              <a:t>https://youtu.be/QCGX4AOZkyg</a:t>
            </a:r>
            <a:r>
              <a:rPr lang="en-GB" dirty="0">
                <a:solidFill>
                  <a:srgbClr val="201449">
                    <a:alpha val="70000"/>
                  </a:srgbClr>
                </a:solidFill>
                <a:ea typeface="+mn-lt"/>
                <a:cs typeface="+mn-lt"/>
              </a:rPr>
              <a:t> </a:t>
            </a:r>
            <a:endParaRPr lang="en-GB" dirty="0">
              <a:solidFill>
                <a:srgbClr val="201449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6086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87A7B-52D8-8F23-FC08-7C928BFE8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gradFill flip="none">
                  <a:gsLst>
                    <a:gs pos="0">
                      <a:srgbClr val="7162FE"/>
                    </a:gs>
                    <a:gs pos="100000">
                      <a:srgbClr val="F900A0">
                        <a:alpha val="70000"/>
                      </a:srgbClr>
                    </a:gs>
                  </a:gsLst>
                  <a:lin ang="0" scaled="1"/>
                  <a:tileRect/>
                </a:gradFill>
                <a:cs typeface="Angsana New"/>
              </a:rPr>
              <a:t>Reflection and Skills Development 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1CA733-B481-C8AC-B33C-AB46F99678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b="1" u="sng">
                <a:solidFill>
                  <a:srgbClr val="201449">
                    <a:alpha val="70000"/>
                  </a:srgbClr>
                </a:solidFill>
              </a:rPr>
              <a:t>Skills Developed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CFA0C-AD76-1D01-4085-83F534BDF1B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201449">
                    <a:alpha val="70000"/>
                  </a:srgbClr>
                </a:solidFill>
              </a:rPr>
              <a:t>Market Research </a:t>
            </a:r>
          </a:p>
          <a:p>
            <a:pPr>
              <a:buClr>
                <a:srgbClr val="E4DEF6"/>
              </a:buClr>
            </a:pPr>
            <a:r>
              <a:rPr lang="en-GB">
                <a:solidFill>
                  <a:srgbClr val="201449">
                    <a:alpha val="70000"/>
                  </a:srgbClr>
                </a:solidFill>
              </a:rPr>
              <a:t>Data Analysis </a:t>
            </a:r>
            <a:endParaRPr lang="en-GB" dirty="0">
              <a:solidFill>
                <a:srgbClr val="201449">
                  <a:alpha val="70000"/>
                </a:srgbClr>
              </a:solidFill>
            </a:endParaRPr>
          </a:p>
          <a:p>
            <a:pPr>
              <a:buClr>
                <a:srgbClr val="E4DEF6"/>
              </a:buClr>
            </a:pPr>
            <a:r>
              <a:rPr lang="en-GB">
                <a:solidFill>
                  <a:srgbClr val="201449">
                    <a:alpha val="70000"/>
                  </a:srgbClr>
                </a:solidFill>
              </a:rPr>
              <a:t>Website Design </a:t>
            </a:r>
            <a:endParaRPr lang="en-GB" dirty="0">
              <a:solidFill>
                <a:srgbClr val="201449">
                  <a:alpha val="70000"/>
                </a:srgbClr>
              </a:solidFill>
            </a:endParaRPr>
          </a:p>
          <a:p>
            <a:pPr>
              <a:buClr>
                <a:srgbClr val="E4DEF6"/>
              </a:buClr>
            </a:pPr>
            <a:r>
              <a:rPr lang="en-GB">
                <a:solidFill>
                  <a:srgbClr val="201449">
                    <a:alpha val="70000"/>
                  </a:srgbClr>
                </a:solidFill>
              </a:rPr>
              <a:t>Digital Marketing </a:t>
            </a:r>
            <a:endParaRPr lang="en-GB" dirty="0">
              <a:solidFill>
                <a:srgbClr val="201449">
                  <a:alpha val="70000"/>
                </a:srgbClr>
              </a:solidFill>
            </a:endParaRPr>
          </a:p>
          <a:p>
            <a:pPr>
              <a:buClr>
                <a:srgbClr val="E4DEF6"/>
              </a:buClr>
            </a:pPr>
            <a:r>
              <a:rPr lang="en-GB">
                <a:solidFill>
                  <a:srgbClr val="201449">
                    <a:alpha val="70000"/>
                  </a:srgbClr>
                </a:solidFill>
              </a:rPr>
              <a:t>Excel Financial Planning </a:t>
            </a:r>
            <a:endParaRPr lang="en-GB" dirty="0">
              <a:solidFill>
                <a:srgbClr val="201449">
                  <a:alpha val="70000"/>
                </a:srgbClr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56CA14-B5E8-6972-143C-469AAB118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b="1" u="sng">
                <a:solidFill>
                  <a:srgbClr val="201449">
                    <a:alpha val="70000"/>
                  </a:srgbClr>
                </a:solidFill>
              </a:rPr>
              <a:t>Skills To Develop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3A67DC-E3EE-4D1A-74DB-6297EADE89F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201449">
                    <a:alpha val="70000"/>
                  </a:srgbClr>
                </a:solidFill>
              </a:rPr>
              <a:t>Social Media Marketing </a:t>
            </a:r>
          </a:p>
          <a:p>
            <a:pPr>
              <a:buClr>
                <a:srgbClr val="E4DEF6"/>
              </a:buClr>
            </a:pPr>
            <a:r>
              <a:rPr lang="en-GB">
                <a:solidFill>
                  <a:srgbClr val="201449">
                    <a:alpha val="70000"/>
                  </a:srgbClr>
                </a:solidFill>
              </a:rPr>
              <a:t>Business</a:t>
            </a:r>
            <a:r>
              <a:rPr lang="en-GB" dirty="0">
                <a:solidFill>
                  <a:srgbClr val="201449">
                    <a:alpha val="70000"/>
                  </a:srgbClr>
                </a:solidFill>
              </a:rPr>
              <a:t> Growth Strategies </a:t>
            </a:r>
          </a:p>
          <a:p>
            <a:pPr>
              <a:buClr>
                <a:srgbClr val="E4DEF6"/>
              </a:buClr>
            </a:pPr>
            <a:r>
              <a:rPr lang="en-GB">
                <a:solidFill>
                  <a:srgbClr val="201449">
                    <a:alpha val="70000"/>
                  </a:srgbClr>
                </a:solidFill>
              </a:rPr>
              <a:t>Digital Content Creation </a:t>
            </a:r>
          </a:p>
          <a:p>
            <a:pPr>
              <a:buClr>
                <a:srgbClr val="E4DEF6"/>
              </a:buClr>
            </a:pPr>
            <a:r>
              <a:rPr lang="en-GB">
                <a:solidFill>
                  <a:srgbClr val="201449">
                    <a:alpha val="70000"/>
                  </a:srgbClr>
                </a:solidFill>
              </a:rPr>
              <a:t>Business Growth and Scaling </a:t>
            </a:r>
            <a:endParaRPr lang="en-GB" dirty="0">
              <a:solidFill>
                <a:srgbClr val="201449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7114360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LuminousVTI</vt:lpstr>
      <vt:lpstr>Tia Menesiero  2438650</vt:lpstr>
      <vt:lpstr>Cardiff Cleaning Fairy Business Idea</vt:lpstr>
      <vt:lpstr>Market Research Design </vt:lpstr>
      <vt:lpstr>Key Research Findings </vt:lpstr>
      <vt:lpstr>Customer Preferences </vt:lpstr>
      <vt:lpstr>Website Development </vt:lpstr>
      <vt:lpstr>Marketing Materials </vt:lpstr>
      <vt:lpstr>Video Advertisement </vt:lpstr>
      <vt:lpstr>Reflection and Skills Development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186</cp:revision>
  <dcterms:created xsi:type="dcterms:W3CDTF">2026-03-15T18:56:50Z</dcterms:created>
  <dcterms:modified xsi:type="dcterms:W3CDTF">2026-03-15T22:51:55Z</dcterms:modified>
</cp:coreProperties>
</file>