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4"/>
  </p:sldMasterIdLst>
  <p:sldIdLst>
    <p:sldId id="256" r:id="rId5"/>
    <p:sldId id="257" r:id="rId6"/>
    <p:sldId id="258" r:id="rId7"/>
    <p:sldId id="259" r:id="rId8"/>
    <p:sldId id="260" r:id="rId9"/>
    <p:sldId id="261" r:id="rId10"/>
    <p:sldId id="262"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DDAB9-B901-4894-B487-D23E9EB4CD87}" v="20" dt="2020-07-17T13:21:11.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zia Ahmed" userId="338e28f0acd0a35d" providerId="LiveId" clId="{03ADDAB9-B901-4894-B487-D23E9EB4CD87}"/>
    <pc:docChg chg="custSel mod addSld modSld">
      <pc:chgData name="shahzia Ahmed" userId="338e28f0acd0a35d" providerId="LiveId" clId="{03ADDAB9-B901-4894-B487-D23E9EB4CD87}" dt="2020-07-17T13:22:40.760" v="280" actId="20577"/>
      <pc:docMkLst>
        <pc:docMk/>
      </pc:docMkLst>
      <pc:sldChg chg="addSp delSp modSp mod">
        <pc:chgData name="shahzia Ahmed" userId="338e28f0acd0a35d" providerId="LiveId" clId="{03ADDAB9-B901-4894-B487-D23E9EB4CD87}" dt="2020-07-17T01:47:55.712" v="9" actId="14100"/>
        <pc:sldMkLst>
          <pc:docMk/>
          <pc:sldMk cId="3900990490" sldId="256"/>
        </pc:sldMkLst>
        <pc:spChg chg="mod">
          <ac:chgData name="shahzia Ahmed" userId="338e28f0acd0a35d" providerId="LiveId" clId="{03ADDAB9-B901-4894-B487-D23E9EB4CD87}" dt="2020-07-17T01:47:00.221" v="4" actId="122"/>
          <ac:spMkLst>
            <pc:docMk/>
            <pc:sldMk cId="3900990490" sldId="256"/>
            <ac:spMk id="2" creationId="{04A66E0D-922E-4976-891B-8C962711DB14}"/>
          </ac:spMkLst>
        </pc:spChg>
        <pc:spChg chg="mod">
          <ac:chgData name="shahzia Ahmed" userId="338e28f0acd0a35d" providerId="LiveId" clId="{03ADDAB9-B901-4894-B487-D23E9EB4CD87}" dt="2020-07-17T01:46:39.210" v="0" actId="26606"/>
          <ac:spMkLst>
            <pc:docMk/>
            <pc:sldMk cId="3900990490" sldId="256"/>
            <ac:spMk id="3" creationId="{E3D8530C-2881-4D07-9862-4C342C887676}"/>
          </ac:spMkLst>
        </pc:spChg>
        <pc:spChg chg="del">
          <ac:chgData name="shahzia Ahmed" userId="338e28f0acd0a35d" providerId="LiveId" clId="{03ADDAB9-B901-4894-B487-D23E9EB4CD87}" dt="2020-07-17T01:46:39.210" v="0" actId="26606"/>
          <ac:spMkLst>
            <pc:docMk/>
            <pc:sldMk cId="3900990490" sldId="256"/>
            <ac:spMk id="27" creationId="{416A0E3C-60E6-4F39-BC55-5F7C224E1F7C}"/>
          </ac:spMkLst>
        </pc:spChg>
        <pc:spChg chg="del">
          <ac:chgData name="shahzia Ahmed" userId="338e28f0acd0a35d" providerId="LiveId" clId="{03ADDAB9-B901-4894-B487-D23E9EB4CD87}" dt="2020-07-17T01:46:39.210" v="0" actId="26606"/>
          <ac:spMkLst>
            <pc:docMk/>
            <pc:sldMk cId="3900990490" sldId="256"/>
            <ac:spMk id="31" creationId="{F64BBAA4-C62B-4146-B49F-FE4CC4655EE0}"/>
          </ac:spMkLst>
        </pc:spChg>
        <pc:spChg chg="del">
          <ac:chgData name="shahzia Ahmed" userId="338e28f0acd0a35d" providerId="LiveId" clId="{03ADDAB9-B901-4894-B487-D23E9EB4CD87}" dt="2020-07-17T01:46:39.210" v="0" actId="26606"/>
          <ac:spMkLst>
            <pc:docMk/>
            <pc:sldMk cId="3900990490" sldId="256"/>
            <ac:spMk id="35" creationId="{6BF36B24-6632-4516-9692-731462896C1F}"/>
          </ac:spMkLst>
        </pc:spChg>
        <pc:spChg chg="add">
          <ac:chgData name="shahzia Ahmed" userId="338e28f0acd0a35d" providerId="LiveId" clId="{03ADDAB9-B901-4894-B487-D23E9EB4CD87}" dt="2020-07-17T01:46:39.210" v="0" actId="26606"/>
          <ac:spMkLst>
            <pc:docMk/>
            <pc:sldMk cId="3900990490" sldId="256"/>
            <ac:spMk id="40" creationId="{990BAFCD-EA0A-47F4-8B00-AAB1E67A90CC}"/>
          </ac:spMkLst>
        </pc:spChg>
        <pc:spChg chg="add">
          <ac:chgData name="shahzia Ahmed" userId="338e28f0acd0a35d" providerId="LiveId" clId="{03ADDAB9-B901-4894-B487-D23E9EB4CD87}" dt="2020-07-17T01:46:39.210" v="0" actId="26606"/>
          <ac:spMkLst>
            <pc:docMk/>
            <pc:sldMk cId="3900990490" sldId="256"/>
            <ac:spMk id="42" creationId="{2F9C61D6-37CC-4AD4-83C3-022D08874179}"/>
          </ac:spMkLst>
        </pc:spChg>
        <pc:picChg chg="mod ord">
          <ac:chgData name="shahzia Ahmed" userId="338e28f0acd0a35d" providerId="LiveId" clId="{03ADDAB9-B901-4894-B487-D23E9EB4CD87}" dt="2020-07-17T01:47:55.712" v="9" actId="14100"/>
          <ac:picMkLst>
            <pc:docMk/>
            <pc:sldMk cId="3900990490" sldId="256"/>
            <ac:picMk id="4" creationId="{97DD8FB6-03E7-467A-98F7-AC4D309CC7E1}"/>
          </ac:picMkLst>
        </pc:picChg>
        <pc:cxnChg chg="del">
          <ac:chgData name="shahzia Ahmed" userId="338e28f0acd0a35d" providerId="LiveId" clId="{03ADDAB9-B901-4894-B487-D23E9EB4CD87}" dt="2020-07-17T01:46:39.210" v="0" actId="26606"/>
          <ac:cxnSpMkLst>
            <pc:docMk/>
            <pc:sldMk cId="3900990490" sldId="256"/>
            <ac:cxnSpMk id="29" creationId="{C5025DAC-8B93-4160-B017-3A274A5828C0}"/>
          </ac:cxnSpMkLst>
        </pc:cxnChg>
        <pc:cxnChg chg="del">
          <ac:chgData name="shahzia Ahmed" userId="338e28f0acd0a35d" providerId="LiveId" clId="{03ADDAB9-B901-4894-B487-D23E9EB4CD87}" dt="2020-07-17T01:46:39.210" v="0" actId="26606"/>
          <ac:cxnSpMkLst>
            <pc:docMk/>
            <pc:sldMk cId="3900990490" sldId="256"/>
            <ac:cxnSpMk id="33" creationId="{EEB57AA8-F021-480C-A9E2-F89913313611}"/>
          </ac:cxnSpMkLst>
        </pc:cxnChg>
        <pc:cxnChg chg="add">
          <ac:chgData name="shahzia Ahmed" userId="338e28f0acd0a35d" providerId="LiveId" clId="{03ADDAB9-B901-4894-B487-D23E9EB4CD87}" dt="2020-07-17T01:46:39.210" v="0" actId="26606"/>
          <ac:cxnSpMkLst>
            <pc:docMk/>
            <pc:sldMk cId="3900990490" sldId="256"/>
            <ac:cxnSpMk id="44" creationId="{2669285E-35F6-4010-B084-229A808458CD}"/>
          </ac:cxnSpMkLst>
        </pc:cxnChg>
      </pc:sldChg>
      <pc:sldChg chg="modSp">
        <pc:chgData name="shahzia Ahmed" userId="338e28f0acd0a35d" providerId="LiveId" clId="{03ADDAB9-B901-4894-B487-D23E9EB4CD87}" dt="2020-07-17T01:48:33.963" v="25" actId="20577"/>
        <pc:sldMkLst>
          <pc:docMk/>
          <pc:sldMk cId="997634298" sldId="257"/>
        </pc:sldMkLst>
        <pc:graphicFrameChg chg="mod">
          <ac:chgData name="shahzia Ahmed" userId="338e28f0acd0a35d" providerId="LiveId" clId="{03ADDAB9-B901-4894-B487-D23E9EB4CD87}" dt="2020-07-17T01:48:33.963" v="25" actId="20577"/>
          <ac:graphicFrameMkLst>
            <pc:docMk/>
            <pc:sldMk cId="997634298" sldId="257"/>
            <ac:graphicFrameMk id="18" creationId="{F769CA66-C1FB-4F30-B6D6-CEADA715BBB4}"/>
          </ac:graphicFrameMkLst>
        </pc:graphicFrameChg>
      </pc:sldChg>
      <pc:sldChg chg="modSp mod">
        <pc:chgData name="shahzia Ahmed" userId="338e28f0acd0a35d" providerId="LiveId" clId="{03ADDAB9-B901-4894-B487-D23E9EB4CD87}" dt="2020-07-17T01:49:01.418" v="28" actId="20577"/>
        <pc:sldMkLst>
          <pc:docMk/>
          <pc:sldMk cId="3454503230" sldId="258"/>
        </pc:sldMkLst>
        <pc:spChg chg="mod">
          <ac:chgData name="shahzia Ahmed" userId="338e28f0acd0a35d" providerId="LiveId" clId="{03ADDAB9-B901-4894-B487-D23E9EB4CD87}" dt="2020-07-17T01:49:01.418" v="28" actId="20577"/>
          <ac:spMkLst>
            <pc:docMk/>
            <pc:sldMk cId="3454503230" sldId="258"/>
            <ac:spMk id="2" creationId="{2923940B-2280-443A-BF9B-24B65C8BE28E}"/>
          </ac:spMkLst>
        </pc:spChg>
      </pc:sldChg>
      <pc:sldChg chg="modSp mod">
        <pc:chgData name="shahzia Ahmed" userId="338e28f0acd0a35d" providerId="LiveId" clId="{03ADDAB9-B901-4894-B487-D23E9EB4CD87}" dt="2020-07-17T01:52:47.022" v="77" actId="20577"/>
        <pc:sldMkLst>
          <pc:docMk/>
          <pc:sldMk cId="564392437" sldId="260"/>
        </pc:sldMkLst>
        <pc:spChg chg="mod">
          <ac:chgData name="shahzia Ahmed" userId="338e28f0acd0a35d" providerId="LiveId" clId="{03ADDAB9-B901-4894-B487-D23E9EB4CD87}" dt="2020-07-17T01:52:47.022" v="77" actId="20577"/>
          <ac:spMkLst>
            <pc:docMk/>
            <pc:sldMk cId="564392437" sldId="260"/>
            <ac:spMk id="3" creationId="{89DB8E48-E5BF-4FBF-942F-E156466444C1}"/>
          </ac:spMkLst>
        </pc:spChg>
      </pc:sldChg>
      <pc:sldChg chg="modSp mod">
        <pc:chgData name="shahzia Ahmed" userId="338e28f0acd0a35d" providerId="LiveId" clId="{03ADDAB9-B901-4894-B487-D23E9EB4CD87}" dt="2020-07-17T01:56:10.700" v="173" actId="20577"/>
        <pc:sldMkLst>
          <pc:docMk/>
          <pc:sldMk cId="3624655940" sldId="261"/>
        </pc:sldMkLst>
        <pc:spChg chg="mod">
          <ac:chgData name="shahzia Ahmed" userId="338e28f0acd0a35d" providerId="LiveId" clId="{03ADDAB9-B901-4894-B487-D23E9EB4CD87}" dt="2020-07-17T01:56:10.700" v="173" actId="20577"/>
          <ac:spMkLst>
            <pc:docMk/>
            <pc:sldMk cId="3624655940" sldId="261"/>
            <ac:spMk id="3" creationId="{836D62E0-3EA6-4BE6-BC14-FECEAFB00443}"/>
          </ac:spMkLst>
        </pc:spChg>
      </pc:sldChg>
      <pc:sldChg chg="modSp mod">
        <pc:chgData name="shahzia Ahmed" userId="338e28f0acd0a35d" providerId="LiveId" clId="{03ADDAB9-B901-4894-B487-D23E9EB4CD87}" dt="2020-07-17T01:56:47.117" v="174" actId="20577"/>
        <pc:sldMkLst>
          <pc:docMk/>
          <pc:sldMk cId="2790465067" sldId="262"/>
        </pc:sldMkLst>
        <pc:spChg chg="mod">
          <ac:chgData name="shahzia Ahmed" userId="338e28f0acd0a35d" providerId="LiveId" clId="{03ADDAB9-B901-4894-B487-D23E9EB4CD87}" dt="2020-07-17T01:56:47.117" v="174" actId="20577"/>
          <ac:spMkLst>
            <pc:docMk/>
            <pc:sldMk cId="2790465067" sldId="262"/>
            <ac:spMk id="3" creationId="{28AFBAF7-4B3B-4F89-A7A4-91AB5F0262BB}"/>
          </ac:spMkLst>
        </pc:spChg>
      </pc:sldChg>
      <pc:sldChg chg="modSp new mod">
        <pc:chgData name="shahzia Ahmed" userId="338e28f0acd0a35d" providerId="LiveId" clId="{03ADDAB9-B901-4894-B487-D23E9EB4CD87}" dt="2020-07-17T13:22:40.760" v="280" actId="20577"/>
        <pc:sldMkLst>
          <pc:docMk/>
          <pc:sldMk cId="3190856235" sldId="265"/>
        </pc:sldMkLst>
        <pc:spChg chg="mod">
          <ac:chgData name="shahzia Ahmed" userId="338e28f0acd0a35d" providerId="LiveId" clId="{03ADDAB9-B901-4894-B487-D23E9EB4CD87}" dt="2020-07-17T13:22:40.760" v="280" actId="20577"/>
          <ac:spMkLst>
            <pc:docMk/>
            <pc:sldMk cId="3190856235" sldId="265"/>
            <ac:spMk id="2" creationId="{3902744B-93E0-41EF-8632-47433F671709}"/>
          </ac:spMkLst>
        </pc:spChg>
        <pc:spChg chg="mod">
          <ac:chgData name="shahzia Ahmed" userId="338e28f0acd0a35d" providerId="LiveId" clId="{03ADDAB9-B901-4894-B487-D23E9EB4CD87}" dt="2020-07-17T13:21:11.131" v="275" actId="27636"/>
          <ac:spMkLst>
            <pc:docMk/>
            <pc:sldMk cId="3190856235" sldId="265"/>
            <ac:spMk id="3" creationId="{BAF872A3-300B-4504-B463-CD4DAE533F5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svg"/><Relationship Id="rId1" Type="http://schemas.openxmlformats.org/officeDocument/2006/relationships/image" Target="../media/image2.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9.svg"/><Relationship Id="rId1" Type="http://schemas.openxmlformats.org/officeDocument/2006/relationships/image" Target="../media/image11.png"/><Relationship Id="rId6" Type="http://schemas.openxmlformats.org/officeDocument/2006/relationships/image" Target="../media/image21.svg"/><Relationship Id="rId5" Type="http://schemas.openxmlformats.org/officeDocument/2006/relationships/image" Target="../media/image15.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5A7798E-7592-4C6D-86A3-7E591AEACB2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7E5BAFA-9FEA-44EF-82D7-B6295515052E}">
      <dgm:prSet/>
      <dgm:spPr/>
      <dgm:t>
        <a:bodyPr/>
        <a:lstStyle/>
        <a:p>
          <a:r>
            <a:rPr lang="en-GB"/>
            <a:t>Our mission</a:t>
          </a:r>
          <a:endParaRPr lang="en-US"/>
        </a:p>
      </dgm:t>
    </dgm:pt>
    <dgm:pt modelId="{9664AA87-DA53-40C5-8101-531E7DE7EC9A}" type="parTrans" cxnId="{87C8F9D8-B79D-4E1C-B811-78A6982A77AC}">
      <dgm:prSet/>
      <dgm:spPr/>
      <dgm:t>
        <a:bodyPr/>
        <a:lstStyle/>
        <a:p>
          <a:endParaRPr lang="en-US"/>
        </a:p>
      </dgm:t>
    </dgm:pt>
    <dgm:pt modelId="{95A1AF3A-5720-4593-A3EC-BA830FCF03C7}" type="sibTrans" cxnId="{87C8F9D8-B79D-4E1C-B811-78A6982A77AC}">
      <dgm:prSet/>
      <dgm:spPr/>
      <dgm:t>
        <a:bodyPr/>
        <a:lstStyle/>
        <a:p>
          <a:endParaRPr lang="en-US"/>
        </a:p>
      </dgm:t>
    </dgm:pt>
    <dgm:pt modelId="{BAB18BEC-2655-4526-A231-0ED471142481}">
      <dgm:prSet/>
      <dgm:spPr/>
      <dgm:t>
        <a:bodyPr/>
        <a:lstStyle/>
        <a:p>
          <a:r>
            <a:rPr lang="en-GB" dirty="0"/>
            <a:t>To create a global platform where innovations and learning experiences can be shared developed, helping to Inspire, Engage, Create and Deliver the message of sustainability within the hospitality sector. The empowerment of all stakeholders to be informed of sustainable option available and to make more informed choices.</a:t>
          </a:r>
          <a:endParaRPr lang="en-US" dirty="0"/>
        </a:p>
      </dgm:t>
    </dgm:pt>
    <dgm:pt modelId="{B7BB7829-1426-4B61-8F2C-C016B1BC5ABD}" type="parTrans" cxnId="{6595785D-DADA-4A51-9C20-1290D7BBA72A}">
      <dgm:prSet/>
      <dgm:spPr/>
      <dgm:t>
        <a:bodyPr/>
        <a:lstStyle/>
        <a:p>
          <a:endParaRPr lang="en-US"/>
        </a:p>
      </dgm:t>
    </dgm:pt>
    <dgm:pt modelId="{086BEA17-38CF-43FF-AED6-1A74F077069E}" type="sibTrans" cxnId="{6595785D-DADA-4A51-9C20-1290D7BBA72A}">
      <dgm:prSet/>
      <dgm:spPr/>
      <dgm:t>
        <a:bodyPr/>
        <a:lstStyle/>
        <a:p>
          <a:endParaRPr lang="en-US"/>
        </a:p>
      </dgm:t>
    </dgm:pt>
    <dgm:pt modelId="{A0FAB21A-3FD6-4954-8E16-A5128DADDB2E}" type="pres">
      <dgm:prSet presAssocID="{15A7798E-7592-4C6D-86A3-7E591AEACB2A}" presName="root" presStyleCnt="0">
        <dgm:presLayoutVars>
          <dgm:dir/>
          <dgm:resizeHandles val="exact"/>
        </dgm:presLayoutVars>
      </dgm:prSet>
      <dgm:spPr/>
    </dgm:pt>
    <dgm:pt modelId="{0C825385-7896-4133-81AF-777A7C316DBF}" type="pres">
      <dgm:prSet presAssocID="{97E5BAFA-9FEA-44EF-82D7-B6295515052E}" presName="compNode" presStyleCnt="0"/>
      <dgm:spPr/>
    </dgm:pt>
    <dgm:pt modelId="{DD40B31C-04D1-479E-BD2C-D60C58754268}" type="pres">
      <dgm:prSet presAssocID="{97E5BAFA-9FEA-44EF-82D7-B6295515052E}" presName="bgRect" presStyleLbl="bgShp" presStyleIdx="0" presStyleCnt="2"/>
      <dgm:spPr/>
    </dgm:pt>
    <dgm:pt modelId="{35D6E120-185F-464F-91AB-08E1BD696381}" type="pres">
      <dgm:prSet presAssocID="{97E5BAFA-9FEA-44EF-82D7-B6295515052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44AC352-47F5-4E0A-90F4-82740631588D}" type="pres">
      <dgm:prSet presAssocID="{97E5BAFA-9FEA-44EF-82D7-B6295515052E}" presName="spaceRect" presStyleCnt="0"/>
      <dgm:spPr/>
    </dgm:pt>
    <dgm:pt modelId="{B130C1DD-5949-4E8F-AA9F-EFB9559EC3EE}" type="pres">
      <dgm:prSet presAssocID="{97E5BAFA-9FEA-44EF-82D7-B6295515052E}" presName="parTx" presStyleLbl="revTx" presStyleIdx="0" presStyleCnt="2">
        <dgm:presLayoutVars>
          <dgm:chMax val="0"/>
          <dgm:chPref val="0"/>
        </dgm:presLayoutVars>
      </dgm:prSet>
      <dgm:spPr/>
    </dgm:pt>
    <dgm:pt modelId="{69033A35-BD89-41A8-9AD6-65C93A5A7AC0}" type="pres">
      <dgm:prSet presAssocID="{95A1AF3A-5720-4593-A3EC-BA830FCF03C7}" presName="sibTrans" presStyleCnt="0"/>
      <dgm:spPr/>
    </dgm:pt>
    <dgm:pt modelId="{6ABF8354-F4E7-474A-A1DF-51D8466F1F94}" type="pres">
      <dgm:prSet presAssocID="{BAB18BEC-2655-4526-A231-0ED471142481}" presName="compNode" presStyleCnt="0"/>
      <dgm:spPr/>
    </dgm:pt>
    <dgm:pt modelId="{6A8A818B-8649-4580-95B7-6CC1721B2783}" type="pres">
      <dgm:prSet presAssocID="{BAB18BEC-2655-4526-A231-0ED471142481}" presName="bgRect" presStyleLbl="bgShp" presStyleIdx="1" presStyleCnt="2"/>
      <dgm:spPr/>
    </dgm:pt>
    <dgm:pt modelId="{D584BA23-A268-4EC6-A3AA-0D4842CC1D02}" type="pres">
      <dgm:prSet presAssocID="{BAB18BEC-2655-4526-A231-0ED4711424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8AF1367-30BA-4D91-B5BA-FDE918ECD593}" type="pres">
      <dgm:prSet presAssocID="{BAB18BEC-2655-4526-A231-0ED471142481}" presName="spaceRect" presStyleCnt="0"/>
      <dgm:spPr/>
    </dgm:pt>
    <dgm:pt modelId="{94523633-413E-4B0C-A24D-0608BC91BAF6}" type="pres">
      <dgm:prSet presAssocID="{BAB18BEC-2655-4526-A231-0ED471142481}" presName="parTx" presStyleLbl="revTx" presStyleIdx="1" presStyleCnt="2">
        <dgm:presLayoutVars>
          <dgm:chMax val="0"/>
          <dgm:chPref val="0"/>
        </dgm:presLayoutVars>
      </dgm:prSet>
      <dgm:spPr/>
    </dgm:pt>
  </dgm:ptLst>
  <dgm:cxnLst>
    <dgm:cxn modelId="{7503D00E-B03C-4776-89AA-E86A7FD5DD9F}" type="presOf" srcId="{15A7798E-7592-4C6D-86A3-7E591AEACB2A}" destId="{A0FAB21A-3FD6-4954-8E16-A5128DADDB2E}" srcOrd="0" destOrd="0" presId="urn:microsoft.com/office/officeart/2018/2/layout/IconVerticalSolidList"/>
    <dgm:cxn modelId="{B4623611-4FD0-4A89-A32D-6787460E2306}" type="presOf" srcId="{97E5BAFA-9FEA-44EF-82D7-B6295515052E}" destId="{B130C1DD-5949-4E8F-AA9F-EFB9559EC3EE}" srcOrd="0" destOrd="0" presId="urn:microsoft.com/office/officeart/2018/2/layout/IconVerticalSolidList"/>
    <dgm:cxn modelId="{6B31833B-7359-427B-853F-BF497D669731}" type="presOf" srcId="{BAB18BEC-2655-4526-A231-0ED471142481}" destId="{94523633-413E-4B0C-A24D-0608BC91BAF6}" srcOrd="0" destOrd="0" presId="urn:microsoft.com/office/officeart/2018/2/layout/IconVerticalSolidList"/>
    <dgm:cxn modelId="{6595785D-DADA-4A51-9C20-1290D7BBA72A}" srcId="{15A7798E-7592-4C6D-86A3-7E591AEACB2A}" destId="{BAB18BEC-2655-4526-A231-0ED471142481}" srcOrd="1" destOrd="0" parTransId="{B7BB7829-1426-4B61-8F2C-C016B1BC5ABD}" sibTransId="{086BEA17-38CF-43FF-AED6-1A74F077069E}"/>
    <dgm:cxn modelId="{87C8F9D8-B79D-4E1C-B811-78A6982A77AC}" srcId="{15A7798E-7592-4C6D-86A3-7E591AEACB2A}" destId="{97E5BAFA-9FEA-44EF-82D7-B6295515052E}" srcOrd="0" destOrd="0" parTransId="{9664AA87-DA53-40C5-8101-531E7DE7EC9A}" sibTransId="{95A1AF3A-5720-4593-A3EC-BA830FCF03C7}"/>
    <dgm:cxn modelId="{39054397-D2CD-42F1-8BF8-BD2C1ABA87A5}" type="presParOf" srcId="{A0FAB21A-3FD6-4954-8E16-A5128DADDB2E}" destId="{0C825385-7896-4133-81AF-777A7C316DBF}" srcOrd="0" destOrd="0" presId="urn:microsoft.com/office/officeart/2018/2/layout/IconVerticalSolidList"/>
    <dgm:cxn modelId="{B850DD5A-F3D5-4AC4-B9C7-D3BC3BDB2D30}" type="presParOf" srcId="{0C825385-7896-4133-81AF-777A7C316DBF}" destId="{DD40B31C-04D1-479E-BD2C-D60C58754268}" srcOrd="0" destOrd="0" presId="urn:microsoft.com/office/officeart/2018/2/layout/IconVerticalSolidList"/>
    <dgm:cxn modelId="{7868B423-E025-49DC-9D84-266333C472C2}" type="presParOf" srcId="{0C825385-7896-4133-81AF-777A7C316DBF}" destId="{35D6E120-185F-464F-91AB-08E1BD696381}" srcOrd="1" destOrd="0" presId="urn:microsoft.com/office/officeart/2018/2/layout/IconVerticalSolidList"/>
    <dgm:cxn modelId="{07D6FE1A-B1E9-4176-ABDC-EC3A05A77F6D}" type="presParOf" srcId="{0C825385-7896-4133-81AF-777A7C316DBF}" destId="{844AC352-47F5-4E0A-90F4-82740631588D}" srcOrd="2" destOrd="0" presId="urn:microsoft.com/office/officeart/2018/2/layout/IconVerticalSolidList"/>
    <dgm:cxn modelId="{2BE2E211-C7FC-4A2A-BDAD-1AD13B541233}" type="presParOf" srcId="{0C825385-7896-4133-81AF-777A7C316DBF}" destId="{B130C1DD-5949-4E8F-AA9F-EFB9559EC3EE}" srcOrd="3" destOrd="0" presId="urn:microsoft.com/office/officeart/2018/2/layout/IconVerticalSolidList"/>
    <dgm:cxn modelId="{3BC3E5E2-DE17-4AB6-9A66-AE2F42A440FB}" type="presParOf" srcId="{A0FAB21A-3FD6-4954-8E16-A5128DADDB2E}" destId="{69033A35-BD89-41A8-9AD6-65C93A5A7AC0}" srcOrd="1" destOrd="0" presId="urn:microsoft.com/office/officeart/2018/2/layout/IconVerticalSolidList"/>
    <dgm:cxn modelId="{C4BBFDAF-BEFA-4DB1-8F1B-BB576BEA8A74}" type="presParOf" srcId="{A0FAB21A-3FD6-4954-8E16-A5128DADDB2E}" destId="{6ABF8354-F4E7-474A-A1DF-51D8466F1F94}" srcOrd="2" destOrd="0" presId="urn:microsoft.com/office/officeart/2018/2/layout/IconVerticalSolidList"/>
    <dgm:cxn modelId="{65AC5D76-3A9F-4C46-B20E-CCC6EDAD60A9}" type="presParOf" srcId="{6ABF8354-F4E7-474A-A1DF-51D8466F1F94}" destId="{6A8A818B-8649-4580-95B7-6CC1721B2783}" srcOrd="0" destOrd="0" presId="urn:microsoft.com/office/officeart/2018/2/layout/IconVerticalSolidList"/>
    <dgm:cxn modelId="{76DE322D-28E3-4216-9E7E-BB1307C82172}" type="presParOf" srcId="{6ABF8354-F4E7-474A-A1DF-51D8466F1F94}" destId="{D584BA23-A268-4EC6-A3AA-0D4842CC1D02}" srcOrd="1" destOrd="0" presId="urn:microsoft.com/office/officeart/2018/2/layout/IconVerticalSolidList"/>
    <dgm:cxn modelId="{E54803B0-259C-4578-A081-75256DC04923}" type="presParOf" srcId="{6ABF8354-F4E7-474A-A1DF-51D8466F1F94}" destId="{28AF1367-30BA-4D91-B5BA-FDE918ECD593}" srcOrd="2" destOrd="0" presId="urn:microsoft.com/office/officeart/2018/2/layout/IconVerticalSolidList"/>
    <dgm:cxn modelId="{06B53318-D47E-4E3E-ADBD-E16DE27C4971}" type="presParOf" srcId="{6ABF8354-F4E7-474A-A1DF-51D8466F1F94}" destId="{94523633-413E-4B0C-A24D-0608BC91BA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803F6-AB10-4910-9BBC-A6699C664D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235060A-6164-4D81-AB63-54B76B0BBFF8}">
      <dgm:prSet/>
      <dgm:spPr/>
      <dgm:t>
        <a:bodyPr/>
        <a:lstStyle/>
        <a:p>
          <a:r>
            <a:rPr lang="en-GB"/>
            <a:t>Establish links with the major stakeholders and highlight the contemporary issue at hand.</a:t>
          </a:r>
          <a:endParaRPr lang="en-US"/>
        </a:p>
      </dgm:t>
    </dgm:pt>
    <dgm:pt modelId="{7DF818DE-4DF1-40A0-9CEC-00B38BA5A37E}" type="parTrans" cxnId="{F852572E-5676-4B34-9E8A-08A709F40BDF}">
      <dgm:prSet/>
      <dgm:spPr/>
      <dgm:t>
        <a:bodyPr/>
        <a:lstStyle/>
        <a:p>
          <a:endParaRPr lang="en-US"/>
        </a:p>
      </dgm:t>
    </dgm:pt>
    <dgm:pt modelId="{ED42CF6B-1CFA-4BE2-8344-0EAB4B1B688E}" type="sibTrans" cxnId="{F852572E-5676-4B34-9E8A-08A709F40BDF}">
      <dgm:prSet/>
      <dgm:spPr/>
      <dgm:t>
        <a:bodyPr/>
        <a:lstStyle/>
        <a:p>
          <a:endParaRPr lang="en-US"/>
        </a:p>
      </dgm:t>
    </dgm:pt>
    <dgm:pt modelId="{50EDEDD2-71DE-4AE8-BEA2-28643FC4001D}">
      <dgm:prSet/>
      <dgm:spPr/>
      <dgm:t>
        <a:bodyPr/>
        <a:lstStyle/>
        <a:p>
          <a:r>
            <a:rPr lang="en-GB" dirty="0"/>
            <a:t>Create awareness to all person's small changes can make lasting changes.</a:t>
          </a:r>
          <a:endParaRPr lang="en-US" dirty="0"/>
        </a:p>
      </dgm:t>
    </dgm:pt>
    <dgm:pt modelId="{C7AB02ED-6B3B-4E20-A8B2-17F0D74DC7A6}" type="parTrans" cxnId="{470ED58F-3ABC-4DE3-B600-FDE2FD2B8945}">
      <dgm:prSet/>
      <dgm:spPr/>
      <dgm:t>
        <a:bodyPr/>
        <a:lstStyle/>
        <a:p>
          <a:endParaRPr lang="en-US"/>
        </a:p>
      </dgm:t>
    </dgm:pt>
    <dgm:pt modelId="{274BBE80-37E7-4EC6-852C-F0CFA8C8CA77}" type="sibTrans" cxnId="{470ED58F-3ABC-4DE3-B600-FDE2FD2B8945}">
      <dgm:prSet/>
      <dgm:spPr/>
      <dgm:t>
        <a:bodyPr/>
        <a:lstStyle/>
        <a:p>
          <a:endParaRPr lang="en-US"/>
        </a:p>
      </dgm:t>
    </dgm:pt>
    <dgm:pt modelId="{7DD7933E-253D-42D2-A2B9-28827F01D153}">
      <dgm:prSet/>
      <dgm:spPr/>
      <dgm:t>
        <a:bodyPr/>
        <a:lstStyle/>
        <a:p>
          <a:r>
            <a:rPr lang="en-GB"/>
            <a:t>Being responsible and making informed choices as to how you help make sustainability a reality. </a:t>
          </a:r>
          <a:endParaRPr lang="en-US"/>
        </a:p>
      </dgm:t>
    </dgm:pt>
    <dgm:pt modelId="{3D5BD589-88A9-4B49-9BED-7F6DC6B24F25}" type="parTrans" cxnId="{20EDFD92-30C0-44CC-AF33-E3F007DE94D0}">
      <dgm:prSet/>
      <dgm:spPr/>
      <dgm:t>
        <a:bodyPr/>
        <a:lstStyle/>
        <a:p>
          <a:endParaRPr lang="en-US"/>
        </a:p>
      </dgm:t>
    </dgm:pt>
    <dgm:pt modelId="{2B751263-F3E7-4722-8566-9D21FDAFB7F1}" type="sibTrans" cxnId="{20EDFD92-30C0-44CC-AF33-E3F007DE94D0}">
      <dgm:prSet/>
      <dgm:spPr/>
      <dgm:t>
        <a:bodyPr/>
        <a:lstStyle/>
        <a:p>
          <a:endParaRPr lang="en-US"/>
        </a:p>
      </dgm:t>
    </dgm:pt>
    <dgm:pt modelId="{FB1C381C-B9D1-4825-B54C-023CBAF65DEB}">
      <dgm:prSet/>
      <dgm:spPr/>
      <dgm:t>
        <a:bodyPr/>
        <a:lstStyle/>
        <a:p>
          <a:r>
            <a:rPr lang="en-GB"/>
            <a:t>Thank you for your time and if you have any questions feel free to ask.</a:t>
          </a:r>
          <a:endParaRPr lang="en-US"/>
        </a:p>
      </dgm:t>
    </dgm:pt>
    <dgm:pt modelId="{6A991961-092F-4A6E-BFD7-556F46FA5C9A}" type="parTrans" cxnId="{2C64544F-6AE0-4230-B978-835503A72752}">
      <dgm:prSet/>
      <dgm:spPr/>
      <dgm:t>
        <a:bodyPr/>
        <a:lstStyle/>
        <a:p>
          <a:endParaRPr lang="en-US"/>
        </a:p>
      </dgm:t>
    </dgm:pt>
    <dgm:pt modelId="{27E3912D-06D8-45EA-9D8C-D53DF9EE31B3}" type="sibTrans" cxnId="{2C64544F-6AE0-4230-B978-835503A72752}">
      <dgm:prSet/>
      <dgm:spPr/>
      <dgm:t>
        <a:bodyPr/>
        <a:lstStyle/>
        <a:p>
          <a:endParaRPr lang="en-US"/>
        </a:p>
      </dgm:t>
    </dgm:pt>
    <dgm:pt modelId="{DDAF9A90-E3AD-4A0B-BF56-70B2BDC83108}" type="pres">
      <dgm:prSet presAssocID="{3EC803F6-AB10-4910-9BBC-A6699C664D01}" presName="root" presStyleCnt="0">
        <dgm:presLayoutVars>
          <dgm:dir/>
          <dgm:resizeHandles val="exact"/>
        </dgm:presLayoutVars>
      </dgm:prSet>
      <dgm:spPr/>
    </dgm:pt>
    <dgm:pt modelId="{CB21C73C-0671-476F-9E6A-6F12C84F86EA}" type="pres">
      <dgm:prSet presAssocID="{A235060A-6164-4D81-AB63-54B76B0BBFF8}" presName="compNode" presStyleCnt="0"/>
      <dgm:spPr/>
    </dgm:pt>
    <dgm:pt modelId="{F8BA3532-F506-4249-87D1-FFB8B5B19C65}" type="pres">
      <dgm:prSet presAssocID="{A235060A-6164-4D81-AB63-54B76B0BBFF8}" presName="bgRect" presStyleLbl="bgShp" presStyleIdx="0" presStyleCnt="4"/>
      <dgm:spPr/>
    </dgm:pt>
    <dgm:pt modelId="{5D733E87-00B6-432B-A674-F90ADDBDD9C2}" type="pres">
      <dgm:prSet presAssocID="{A235060A-6164-4D81-AB63-54B76B0BBF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B223A24-FC01-469B-91B1-3833B34C1C67}" type="pres">
      <dgm:prSet presAssocID="{A235060A-6164-4D81-AB63-54B76B0BBFF8}" presName="spaceRect" presStyleCnt="0"/>
      <dgm:spPr/>
    </dgm:pt>
    <dgm:pt modelId="{CC549328-4CD3-498E-93A6-E5177971EFF0}" type="pres">
      <dgm:prSet presAssocID="{A235060A-6164-4D81-AB63-54B76B0BBFF8}" presName="parTx" presStyleLbl="revTx" presStyleIdx="0" presStyleCnt="4">
        <dgm:presLayoutVars>
          <dgm:chMax val="0"/>
          <dgm:chPref val="0"/>
        </dgm:presLayoutVars>
      </dgm:prSet>
      <dgm:spPr/>
    </dgm:pt>
    <dgm:pt modelId="{052BCE8F-1B44-4E05-A324-72D5ECF854C2}" type="pres">
      <dgm:prSet presAssocID="{ED42CF6B-1CFA-4BE2-8344-0EAB4B1B688E}" presName="sibTrans" presStyleCnt="0"/>
      <dgm:spPr/>
    </dgm:pt>
    <dgm:pt modelId="{FC175DED-9F04-4DAD-8B06-A2A7427CCF07}" type="pres">
      <dgm:prSet presAssocID="{50EDEDD2-71DE-4AE8-BEA2-28643FC4001D}" presName="compNode" presStyleCnt="0"/>
      <dgm:spPr/>
    </dgm:pt>
    <dgm:pt modelId="{E6051724-487A-4E54-AAA3-C97BD257E643}" type="pres">
      <dgm:prSet presAssocID="{50EDEDD2-71DE-4AE8-BEA2-28643FC4001D}" presName="bgRect" presStyleLbl="bgShp" presStyleIdx="1" presStyleCnt="4"/>
      <dgm:spPr/>
    </dgm:pt>
    <dgm:pt modelId="{679B7B25-3A39-4233-815F-FF22A8BF2BA7}" type="pres">
      <dgm:prSet presAssocID="{50EDEDD2-71DE-4AE8-BEA2-28643FC400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nimize"/>
        </a:ext>
      </dgm:extLst>
    </dgm:pt>
    <dgm:pt modelId="{7CBE2F6C-972F-46FA-9FE1-C4FCB2B3AFDD}" type="pres">
      <dgm:prSet presAssocID="{50EDEDD2-71DE-4AE8-BEA2-28643FC4001D}" presName="spaceRect" presStyleCnt="0"/>
      <dgm:spPr/>
    </dgm:pt>
    <dgm:pt modelId="{5B12B1A0-4526-4EED-95B2-D6621A542E1B}" type="pres">
      <dgm:prSet presAssocID="{50EDEDD2-71DE-4AE8-BEA2-28643FC4001D}" presName="parTx" presStyleLbl="revTx" presStyleIdx="1" presStyleCnt="4">
        <dgm:presLayoutVars>
          <dgm:chMax val="0"/>
          <dgm:chPref val="0"/>
        </dgm:presLayoutVars>
      </dgm:prSet>
      <dgm:spPr/>
    </dgm:pt>
    <dgm:pt modelId="{B1147E60-12AC-4C8F-8BE4-63DBF3C2DB1C}" type="pres">
      <dgm:prSet presAssocID="{274BBE80-37E7-4EC6-852C-F0CFA8C8CA77}" presName="sibTrans" presStyleCnt="0"/>
      <dgm:spPr/>
    </dgm:pt>
    <dgm:pt modelId="{BCBBAF09-EBBE-4330-87AB-17E14C5CE1CA}" type="pres">
      <dgm:prSet presAssocID="{7DD7933E-253D-42D2-A2B9-28827F01D153}" presName="compNode" presStyleCnt="0"/>
      <dgm:spPr/>
    </dgm:pt>
    <dgm:pt modelId="{F997D0E2-F926-4668-8E09-4A756E287B80}" type="pres">
      <dgm:prSet presAssocID="{7DD7933E-253D-42D2-A2B9-28827F01D153}" presName="bgRect" presStyleLbl="bgShp" presStyleIdx="2" presStyleCnt="4"/>
      <dgm:spPr/>
    </dgm:pt>
    <dgm:pt modelId="{9CF75EBD-1C25-4B41-8D2B-B0CEA35F956C}" type="pres">
      <dgm:prSet presAssocID="{7DD7933E-253D-42D2-A2B9-28827F01D1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81A09FD6-3235-4085-BB70-433AB5C1E782}" type="pres">
      <dgm:prSet presAssocID="{7DD7933E-253D-42D2-A2B9-28827F01D153}" presName="spaceRect" presStyleCnt="0"/>
      <dgm:spPr/>
    </dgm:pt>
    <dgm:pt modelId="{EE69AB16-1543-4003-B856-A89E63F4902A}" type="pres">
      <dgm:prSet presAssocID="{7DD7933E-253D-42D2-A2B9-28827F01D153}" presName="parTx" presStyleLbl="revTx" presStyleIdx="2" presStyleCnt="4">
        <dgm:presLayoutVars>
          <dgm:chMax val="0"/>
          <dgm:chPref val="0"/>
        </dgm:presLayoutVars>
      </dgm:prSet>
      <dgm:spPr/>
    </dgm:pt>
    <dgm:pt modelId="{23DA364F-2D98-4B31-84F2-04F8CD7C3DF6}" type="pres">
      <dgm:prSet presAssocID="{2B751263-F3E7-4722-8566-9D21FDAFB7F1}" presName="sibTrans" presStyleCnt="0"/>
      <dgm:spPr/>
    </dgm:pt>
    <dgm:pt modelId="{00557603-1473-4855-A2A7-6BF796B427C1}" type="pres">
      <dgm:prSet presAssocID="{FB1C381C-B9D1-4825-B54C-023CBAF65DEB}" presName="compNode" presStyleCnt="0"/>
      <dgm:spPr/>
    </dgm:pt>
    <dgm:pt modelId="{FC242DBE-CA61-49B9-8C55-7C85D8A9478C}" type="pres">
      <dgm:prSet presAssocID="{FB1C381C-B9D1-4825-B54C-023CBAF65DEB}" presName="bgRect" presStyleLbl="bgShp" presStyleIdx="3" presStyleCnt="4"/>
      <dgm:spPr/>
    </dgm:pt>
    <dgm:pt modelId="{2C4910EE-4157-4547-957A-6C6EC09A6485}" type="pres">
      <dgm:prSet presAssocID="{FB1C381C-B9D1-4825-B54C-023CBAF65D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CE7EB21B-7561-4BDB-A2C2-86D2F41319DC}" type="pres">
      <dgm:prSet presAssocID="{FB1C381C-B9D1-4825-B54C-023CBAF65DEB}" presName="spaceRect" presStyleCnt="0"/>
      <dgm:spPr/>
    </dgm:pt>
    <dgm:pt modelId="{872CBF1D-F1AA-48AB-B067-F7C074E94E9C}" type="pres">
      <dgm:prSet presAssocID="{FB1C381C-B9D1-4825-B54C-023CBAF65DEB}" presName="parTx" presStyleLbl="revTx" presStyleIdx="3" presStyleCnt="4">
        <dgm:presLayoutVars>
          <dgm:chMax val="0"/>
          <dgm:chPref val="0"/>
        </dgm:presLayoutVars>
      </dgm:prSet>
      <dgm:spPr/>
    </dgm:pt>
  </dgm:ptLst>
  <dgm:cxnLst>
    <dgm:cxn modelId="{F852572E-5676-4B34-9E8A-08A709F40BDF}" srcId="{3EC803F6-AB10-4910-9BBC-A6699C664D01}" destId="{A235060A-6164-4D81-AB63-54B76B0BBFF8}" srcOrd="0" destOrd="0" parTransId="{7DF818DE-4DF1-40A0-9CEC-00B38BA5A37E}" sibTransId="{ED42CF6B-1CFA-4BE2-8344-0EAB4B1B688E}"/>
    <dgm:cxn modelId="{E952846A-541B-4620-A4D2-58A4BB5A75B4}" type="presOf" srcId="{7DD7933E-253D-42D2-A2B9-28827F01D153}" destId="{EE69AB16-1543-4003-B856-A89E63F4902A}" srcOrd="0" destOrd="0" presId="urn:microsoft.com/office/officeart/2018/2/layout/IconVerticalSolidList"/>
    <dgm:cxn modelId="{2C64544F-6AE0-4230-B978-835503A72752}" srcId="{3EC803F6-AB10-4910-9BBC-A6699C664D01}" destId="{FB1C381C-B9D1-4825-B54C-023CBAF65DEB}" srcOrd="3" destOrd="0" parTransId="{6A991961-092F-4A6E-BFD7-556F46FA5C9A}" sibTransId="{27E3912D-06D8-45EA-9D8C-D53DF9EE31B3}"/>
    <dgm:cxn modelId="{583EE574-F76B-4163-8B1A-BBFDF4A24AFF}" type="presOf" srcId="{50EDEDD2-71DE-4AE8-BEA2-28643FC4001D}" destId="{5B12B1A0-4526-4EED-95B2-D6621A542E1B}" srcOrd="0" destOrd="0" presId="urn:microsoft.com/office/officeart/2018/2/layout/IconVerticalSolidList"/>
    <dgm:cxn modelId="{470ED58F-3ABC-4DE3-B600-FDE2FD2B8945}" srcId="{3EC803F6-AB10-4910-9BBC-A6699C664D01}" destId="{50EDEDD2-71DE-4AE8-BEA2-28643FC4001D}" srcOrd="1" destOrd="0" parTransId="{C7AB02ED-6B3B-4E20-A8B2-17F0D74DC7A6}" sibTransId="{274BBE80-37E7-4EC6-852C-F0CFA8C8CA77}"/>
    <dgm:cxn modelId="{D9CB0090-85AC-4755-A4DF-5602DC7C7CF2}" type="presOf" srcId="{3EC803F6-AB10-4910-9BBC-A6699C664D01}" destId="{DDAF9A90-E3AD-4A0B-BF56-70B2BDC83108}" srcOrd="0" destOrd="0" presId="urn:microsoft.com/office/officeart/2018/2/layout/IconVerticalSolidList"/>
    <dgm:cxn modelId="{20EDFD92-30C0-44CC-AF33-E3F007DE94D0}" srcId="{3EC803F6-AB10-4910-9BBC-A6699C664D01}" destId="{7DD7933E-253D-42D2-A2B9-28827F01D153}" srcOrd="2" destOrd="0" parTransId="{3D5BD589-88A9-4B49-9BED-7F6DC6B24F25}" sibTransId="{2B751263-F3E7-4722-8566-9D21FDAFB7F1}"/>
    <dgm:cxn modelId="{83ED90D0-98F4-4D1B-85F8-909F8AC4FFF7}" type="presOf" srcId="{A235060A-6164-4D81-AB63-54B76B0BBFF8}" destId="{CC549328-4CD3-498E-93A6-E5177971EFF0}" srcOrd="0" destOrd="0" presId="urn:microsoft.com/office/officeart/2018/2/layout/IconVerticalSolidList"/>
    <dgm:cxn modelId="{05DA05F9-2894-49B7-8CE9-5F1219BF66D9}" type="presOf" srcId="{FB1C381C-B9D1-4825-B54C-023CBAF65DEB}" destId="{872CBF1D-F1AA-48AB-B067-F7C074E94E9C}" srcOrd="0" destOrd="0" presId="urn:microsoft.com/office/officeart/2018/2/layout/IconVerticalSolidList"/>
    <dgm:cxn modelId="{FE15F38D-B089-49AB-BDDF-F546C0AC2A28}" type="presParOf" srcId="{DDAF9A90-E3AD-4A0B-BF56-70B2BDC83108}" destId="{CB21C73C-0671-476F-9E6A-6F12C84F86EA}" srcOrd="0" destOrd="0" presId="urn:microsoft.com/office/officeart/2018/2/layout/IconVerticalSolidList"/>
    <dgm:cxn modelId="{6991067E-955A-4720-B847-BA20422467DD}" type="presParOf" srcId="{CB21C73C-0671-476F-9E6A-6F12C84F86EA}" destId="{F8BA3532-F506-4249-87D1-FFB8B5B19C65}" srcOrd="0" destOrd="0" presId="urn:microsoft.com/office/officeart/2018/2/layout/IconVerticalSolidList"/>
    <dgm:cxn modelId="{D4658B20-F4FE-4151-8DFF-72F3BD1F0DE5}" type="presParOf" srcId="{CB21C73C-0671-476F-9E6A-6F12C84F86EA}" destId="{5D733E87-00B6-432B-A674-F90ADDBDD9C2}" srcOrd="1" destOrd="0" presId="urn:microsoft.com/office/officeart/2018/2/layout/IconVerticalSolidList"/>
    <dgm:cxn modelId="{9331A9D5-F6B4-4089-B6E3-DF6CEB411670}" type="presParOf" srcId="{CB21C73C-0671-476F-9E6A-6F12C84F86EA}" destId="{9B223A24-FC01-469B-91B1-3833B34C1C67}" srcOrd="2" destOrd="0" presId="urn:microsoft.com/office/officeart/2018/2/layout/IconVerticalSolidList"/>
    <dgm:cxn modelId="{31CAFAEB-2A39-4AA1-BD68-F91143E0D340}" type="presParOf" srcId="{CB21C73C-0671-476F-9E6A-6F12C84F86EA}" destId="{CC549328-4CD3-498E-93A6-E5177971EFF0}" srcOrd="3" destOrd="0" presId="urn:microsoft.com/office/officeart/2018/2/layout/IconVerticalSolidList"/>
    <dgm:cxn modelId="{22926EBB-19A4-4EEA-9B96-E78C3E5C91E3}" type="presParOf" srcId="{DDAF9A90-E3AD-4A0B-BF56-70B2BDC83108}" destId="{052BCE8F-1B44-4E05-A324-72D5ECF854C2}" srcOrd="1" destOrd="0" presId="urn:microsoft.com/office/officeart/2018/2/layout/IconVerticalSolidList"/>
    <dgm:cxn modelId="{A11C5A02-85D1-49A1-AAF1-B02D97C8E56E}" type="presParOf" srcId="{DDAF9A90-E3AD-4A0B-BF56-70B2BDC83108}" destId="{FC175DED-9F04-4DAD-8B06-A2A7427CCF07}" srcOrd="2" destOrd="0" presId="urn:microsoft.com/office/officeart/2018/2/layout/IconVerticalSolidList"/>
    <dgm:cxn modelId="{E00B06EF-6487-4936-B903-C52B85624D00}" type="presParOf" srcId="{FC175DED-9F04-4DAD-8B06-A2A7427CCF07}" destId="{E6051724-487A-4E54-AAA3-C97BD257E643}" srcOrd="0" destOrd="0" presId="urn:microsoft.com/office/officeart/2018/2/layout/IconVerticalSolidList"/>
    <dgm:cxn modelId="{381D377F-73B0-4114-B299-79FA3CC26D40}" type="presParOf" srcId="{FC175DED-9F04-4DAD-8B06-A2A7427CCF07}" destId="{679B7B25-3A39-4233-815F-FF22A8BF2BA7}" srcOrd="1" destOrd="0" presId="urn:microsoft.com/office/officeart/2018/2/layout/IconVerticalSolidList"/>
    <dgm:cxn modelId="{44A19C94-C0C7-4AB4-A1AE-61E32AAA581B}" type="presParOf" srcId="{FC175DED-9F04-4DAD-8B06-A2A7427CCF07}" destId="{7CBE2F6C-972F-46FA-9FE1-C4FCB2B3AFDD}" srcOrd="2" destOrd="0" presId="urn:microsoft.com/office/officeart/2018/2/layout/IconVerticalSolidList"/>
    <dgm:cxn modelId="{AFD1C0FC-B471-4850-9284-5C5C61FB37EF}" type="presParOf" srcId="{FC175DED-9F04-4DAD-8B06-A2A7427CCF07}" destId="{5B12B1A0-4526-4EED-95B2-D6621A542E1B}" srcOrd="3" destOrd="0" presId="urn:microsoft.com/office/officeart/2018/2/layout/IconVerticalSolidList"/>
    <dgm:cxn modelId="{B1FD97D8-0C65-408F-8748-39F89B2C7BBB}" type="presParOf" srcId="{DDAF9A90-E3AD-4A0B-BF56-70B2BDC83108}" destId="{B1147E60-12AC-4C8F-8BE4-63DBF3C2DB1C}" srcOrd="3" destOrd="0" presId="urn:microsoft.com/office/officeart/2018/2/layout/IconVerticalSolidList"/>
    <dgm:cxn modelId="{AE3AEE26-73E4-4DE4-86B5-7B360B81C5AD}" type="presParOf" srcId="{DDAF9A90-E3AD-4A0B-BF56-70B2BDC83108}" destId="{BCBBAF09-EBBE-4330-87AB-17E14C5CE1CA}" srcOrd="4" destOrd="0" presId="urn:microsoft.com/office/officeart/2018/2/layout/IconVerticalSolidList"/>
    <dgm:cxn modelId="{B33E3BF1-88F8-4DEF-8D47-4BD2B10F92D6}" type="presParOf" srcId="{BCBBAF09-EBBE-4330-87AB-17E14C5CE1CA}" destId="{F997D0E2-F926-4668-8E09-4A756E287B80}" srcOrd="0" destOrd="0" presId="urn:microsoft.com/office/officeart/2018/2/layout/IconVerticalSolidList"/>
    <dgm:cxn modelId="{FF062E0D-9D94-4CDA-9437-18A621DC8A0B}" type="presParOf" srcId="{BCBBAF09-EBBE-4330-87AB-17E14C5CE1CA}" destId="{9CF75EBD-1C25-4B41-8D2B-B0CEA35F956C}" srcOrd="1" destOrd="0" presId="urn:microsoft.com/office/officeart/2018/2/layout/IconVerticalSolidList"/>
    <dgm:cxn modelId="{C7495D7F-8A3F-4ACA-A85F-6CBEEF5DC7C9}" type="presParOf" srcId="{BCBBAF09-EBBE-4330-87AB-17E14C5CE1CA}" destId="{81A09FD6-3235-4085-BB70-433AB5C1E782}" srcOrd="2" destOrd="0" presId="urn:microsoft.com/office/officeart/2018/2/layout/IconVerticalSolidList"/>
    <dgm:cxn modelId="{E057FC1B-D08F-4873-BEDD-BC7DFCBD5D8F}" type="presParOf" srcId="{BCBBAF09-EBBE-4330-87AB-17E14C5CE1CA}" destId="{EE69AB16-1543-4003-B856-A89E63F4902A}" srcOrd="3" destOrd="0" presId="urn:microsoft.com/office/officeart/2018/2/layout/IconVerticalSolidList"/>
    <dgm:cxn modelId="{B641C6BD-A436-4CB9-812C-FF5E33E41ECC}" type="presParOf" srcId="{DDAF9A90-E3AD-4A0B-BF56-70B2BDC83108}" destId="{23DA364F-2D98-4B31-84F2-04F8CD7C3DF6}" srcOrd="5" destOrd="0" presId="urn:microsoft.com/office/officeart/2018/2/layout/IconVerticalSolidList"/>
    <dgm:cxn modelId="{1E7E857A-2E85-4812-BE6B-45189251DAD7}" type="presParOf" srcId="{DDAF9A90-E3AD-4A0B-BF56-70B2BDC83108}" destId="{00557603-1473-4855-A2A7-6BF796B427C1}" srcOrd="6" destOrd="0" presId="urn:microsoft.com/office/officeart/2018/2/layout/IconVerticalSolidList"/>
    <dgm:cxn modelId="{0F03795B-115D-4B32-853B-46CB9DD7E2CD}" type="presParOf" srcId="{00557603-1473-4855-A2A7-6BF796B427C1}" destId="{FC242DBE-CA61-49B9-8C55-7C85D8A9478C}" srcOrd="0" destOrd="0" presId="urn:microsoft.com/office/officeart/2018/2/layout/IconVerticalSolidList"/>
    <dgm:cxn modelId="{C0B768B8-B62F-400D-9821-08E49570B2B1}" type="presParOf" srcId="{00557603-1473-4855-A2A7-6BF796B427C1}" destId="{2C4910EE-4157-4547-957A-6C6EC09A6485}" srcOrd="1" destOrd="0" presId="urn:microsoft.com/office/officeart/2018/2/layout/IconVerticalSolidList"/>
    <dgm:cxn modelId="{EC347973-A7A7-4400-9BD8-07A4BE6D26E5}" type="presParOf" srcId="{00557603-1473-4855-A2A7-6BF796B427C1}" destId="{CE7EB21B-7561-4BDB-A2C2-86D2F41319DC}" srcOrd="2" destOrd="0" presId="urn:microsoft.com/office/officeart/2018/2/layout/IconVerticalSolidList"/>
    <dgm:cxn modelId="{56EC7810-C0BD-44B4-8A8A-810F247329B7}" type="presParOf" srcId="{00557603-1473-4855-A2A7-6BF796B427C1}" destId="{872CBF1D-F1AA-48AB-B067-F7C074E94E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0B31C-04D1-479E-BD2C-D60C58754268}">
      <dsp:nvSpPr>
        <dsp:cNvPr id="0" name=""/>
        <dsp:cNvSpPr/>
      </dsp:nvSpPr>
      <dsp:spPr>
        <a:xfrm>
          <a:off x="0" y="820856"/>
          <a:ext cx="6910387" cy="15154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6E120-185F-464F-91AB-08E1BD696381}">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30C1DD-5949-4E8F-AA9F-EFB9559EC3EE}">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22300">
            <a:lnSpc>
              <a:spcPct val="90000"/>
            </a:lnSpc>
            <a:spcBef>
              <a:spcPct val="0"/>
            </a:spcBef>
            <a:spcAft>
              <a:spcPct val="35000"/>
            </a:spcAft>
            <a:buNone/>
          </a:pPr>
          <a:r>
            <a:rPr lang="en-GB" sz="1400" kern="1200"/>
            <a:t>Our mission</a:t>
          </a:r>
          <a:endParaRPr lang="en-US" sz="1400" kern="1200"/>
        </a:p>
      </dsp:txBody>
      <dsp:txXfrm>
        <a:off x="1750318" y="820856"/>
        <a:ext cx="5160068" cy="1515427"/>
      </dsp:txXfrm>
    </dsp:sp>
    <dsp:sp modelId="{6A8A818B-8649-4580-95B7-6CC1721B2783}">
      <dsp:nvSpPr>
        <dsp:cNvPr id="0" name=""/>
        <dsp:cNvSpPr/>
      </dsp:nvSpPr>
      <dsp:spPr>
        <a:xfrm>
          <a:off x="0" y="2715140"/>
          <a:ext cx="6910387" cy="15154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84BA23-A268-4EC6-A3AA-0D4842CC1D02}">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23633-413E-4B0C-A24D-0608BC91BAF6}">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622300">
            <a:lnSpc>
              <a:spcPct val="90000"/>
            </a:lnSpc>
            <a:spcBef>
              <a:spcPct val="0"/>
            </a:spcBef>
            <a:spcAft>
              <a:spcPct val="35000"/>
            </a:spcAft>
            <a:buNone/>
          </a:pPr>
          <a:r>
            <a:rPr lang="en-GB" sz="1400" kern="1200" dirty="0"/>
            <a:t>To create a global platform where innovations and learning experiences can be shared developed, helping to Inspire, Engage, Create and Deliver the message of sustainability within the hospitality sector. The empowerment of all stakeholders to be informed of sustainable option available and to make more informed choices.</a:t>
          </a:r>
          <a:endParaRPr lang="en-US" sz="1400" kern="1200" dirty="0"/>
        </a:p>
      </dsp:txBody>
      <dsp:txXfrm>
        <a:off x="1750318" y="2715140"/>
        <a:ext cx="5160068" cy="15154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A3532-F506-4249-87D1-FFB8B5B19C65}">
      <dsp:nvSpPr>
        <dsp:cNvPr id="0" name=""/>
        <dsp:cNvSpPr/>
      </dsp:nvSpPr>
      <dsp:spPr>
        <a:xfrm>
          <a:off x="0" y="2096"/>
          <a:ext cx="6910387" cy="1062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33E87-00B6-432B-A674-F90ADDBDD9C2}">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549328-4CD3-498E-93A6-E5177971EFF0}">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Establish links with the major stakeholders and highlight the contemporary issue at hand.</a:t>
          </a:r>
          <a:endParaRPr lang="en-US" sz="2000" kern="1200"/>
        </a:p>
      </dsp:txBody>
      <dsp:txXfrm>
        <a:off x="1227274" y="2096"/>
        <a:ext cx="5683112" cy="1062575"/>
      </dsp:txXfrm>
    </dsp:sp>
    <dsp:sp modelId="{E6051724-487A-4E54-AAA3-C97BD257E643}">
      <dsp:nvSpPr>
        <dsp:cNvPr id="0" name=""/>
        <dsp:cNvSpPr/>
      </dsp:nvSpPr>
      <dsp:spPr>
        <a:xfrm>
          <a:off x="0" y="1330315"/>
          <a:ext cx="6910387" cy="1062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B7B25-3A39-4233-815F-FF22A8BF2BA7}">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12B1A0-4526-4EED-95B2-D6621A542E1B}">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dirty="0"/>
            <a:t>Create awareness to all person's small changes can make lasting changes.</a:t>
          </a:r>
          <a:endParaRPr lang="en-US" sz="2000" kern="1200" dirty="0"/>
        </a:p>
      </dsp:txBody>
      <dsp:txXfrm>
        <a:off x="1227274" y="1330315"/>
        <a:ext cx="5683112" cy="1062575"/>
      </dsp:txXfrm>
    </dsp:sp>
    <dsp:sp modelId="{F997D0E2-F926-4668-8E09-4A756E287B80}">
      <dsp:nvSpPr>
        <dsp:cNvPr id="0" name=""/>
        <dsp:cNvSpPr/>
      </dsp:nvSpPr>
      <dsp:spPr>
        <a:xfrm>
          <a:off x="0" y="2658534"/>
          <a:ext cx="6910387" cy="1062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75EBD-1C25-4B41-8D2B-B0CEA35F956C}">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69AB16-1543-4003-B856-A89E63F4902A}">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Being responsible and making informed choices as to how you help make sustainability a reality. </a:t>
          </a:r>
          <a:endParaRPr lang="en-US" sz="2000" kern="1200"/>
        </a:p>
      </dsp:txBody>
      <dsp:txXfrm>
        <a:off x="1227274" y="2658534"/>
        <a:ext cx="5683112" cy="1062575"/>
      </dsp:txXfrm>
    </dsp:sp>
    <dsp:sp modelId="{FC242DBE-CA61-49B9-8C55-7C85D8A9478C}">
      <dsp:nvSpPr>
        <dsp:cNvPr id="0" name=""/>
        <dsp:cNvSpPr/>
      </dsp:nvSpPr>
      <dsp:spPr>
        <a:xfrm>
          <a:off x="0" y="3986753"/>
          <a:ext cx="6910387" cy="1062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910EE-4157-4547-957A-6C6EC09A6485}">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2CBF1D-F1AA-48AB-B067-F7C074E94E9C}">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889000">
            <a:lnSpc>
              <a:spcPct val="90000"/>
            </a:lnSpc>
            <a:spcBef>
              <a:spcPct val="0"/>
            </a:spcBef>
            <a:spcAft>
              <a:spcPct val="35000"/>
            </a:spcAft>
            <a:buNone/>
          </a:pPr>
          <a:r>
            <a:rPr lang="en-GB" sz="2000" kern="1200"/>
            <a:t>Thank you for your time and if you have any questions feel free to ask.</a:t>
          </a:r>
          <a:endParaRPr lang="en-US" sz="2000" kern="1200"/>
        </a:p>
      </dsp:txBody>
      <dsp:txXfrm>
        <a:off x="1227274" y="3986753"/>
        <a:ext cx="5683112" cy="1062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7/17/2020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1452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7/17/2020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0633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7/17/2020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2662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7/17/2020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139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7/17/2020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9643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7/17/2020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2038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7/17/2020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071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7/17/2020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1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7/17/2020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752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7/17/2020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464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7/17/2020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6989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7/17/2020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388712"/>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799" r:id="rId6"/>
    <p:sldLayoutId id="2147483804"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shahzia38.wixsite.com/websit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www.abouttimemagazine.co.uk/travel/top-7-worlds-most-sustainable-hotels/" TargetMode="External"/><Relationship Id="rId2" Type="http://schemas.openxmlformats.org/officeDocument/2006/relationships/hyperlink" Target="http://www.abouttimespublication.com/" TargetMode="External"/><Relationship Id="rId1" Type="http://schemas.openxmlformats.org/officeDocument/2006/relationships/slideLayout" Target="../slideLayouts/slideLayout2.xml"/><Relationship Id="rId6" Type="http://schemas.openxmlformats.org/officeDocument/2006/relationships/hyperlink" Target="https://aremorch.com/" TargetMode="External"/><Relationship Id="rId5" Type="http://schemas.openxmlformats.org/officeDocument/2006/relationships/hyperlink" Target="https://www.hydrofinity.com/blog/10-ways-hotels-can-reduce-their-impact-on-the-environment" TargetMode="External"/><Relationship Id="rId4" Type="http://schemas.openxmlformats.org/officeDocument/2006/relationships/hyperlink" Target="http://admin.csrwire.com/system/report_pdfs/1471/original/SABIC-Sustainability-Report-2015-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large body of water&#10;&#10;Description automatically generated">
            <a:extLst>
              <a:ext uri="{FF2B5EF4-FFF2-40B4-BE49-F238E27FC236}">
                <a16:creationId xmlns:a16="http://schemas.microsoft.com/office/drawing/2014/main" id="{97DD8FB6-03E7-467A-98F7-AC4D309CC7E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0"/>
            <a:ext cx="12192001" cy="4551037"/>
          </a:xfrm>
          <a:prstGeom prst="rect">
            <a:avLst/>
          </a:prstGeom>
        </p:spPr>
      </p:pic>
      <p:sp>
        <p:nvSpPr>
          <p:cNvPr id="42" name="Rectangle 41">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A66E0D-922E-4976-891B-8C962711DB14}"/>
              </a:ext>
            </a:extLst>
          </p:cNvPr>
          <p:cNvSpPr>
            <a:spLocks noGrp="1"/>
          </p:cNvSpPr>
          <p:nvPr>
            <p:ph type="ctrTitle"/>
          </p:nvPr>
        </p:nvSpPr>
        <p:spPr>
          <a:xfrm>
            <a:off x="632900" y="4905662"/>
            <a:ext cx="7330353" cy="1541176"/>
          </a:xfrm>
        </p:spPr>
        <p:txBody>
          <a:bodyPr vert="horz" lIns="91440" tIns="45720" rIns="91440" bIns="45720" rtlCol="0" anchor="ctr">
            <a:normAutofit/>
          </a:bodyPr>
          <a:lstStyle/>
          <a:p>
            <a:pPr algn="ctr"/>
            <a:r>
              <a:rPr lang="en-US" sz="4400" dirty="0">
                <a:solidFill>
                  <a:srgbClr val="FFFFFF"/>
                </a:solidFill>
              </a:rPr>
              <a:t>GLOBALLY GREEN SUSTAINABLE SOLUTIONS</a:t>
            </a:r>
          </a:p>
        </p:txBody>
      </p:sp>
      <p:sp>
        <p:nvSpPr>
          <p:cNvPr id="3" name="Subtitle 2">
            <a:extLst>
              <a:ext uri="{FF2B5EF4-FFF2-40B4-BE49-F238E27FC236}">
                <a16:creationId xmlns:a16="http://schemas.microsoft.com/office/drawing/2014/main" id="{E3D8530C-2881-4D07-9862-4C342C887676}"/>
              </a:ext>
            </a:extLst>
          </p:cNvPr>
          <p:cNvSpPr>
            <a:spLocks noGrp="1"/>
          </p:cNvSpPr>
          <p:nvPr>
            <p:ph type="subTitle" idx="1"/>
          </p:nvPr>
        </p:nvSpPr>
        <p:spPr>
          <a:xfrm>
            <a:off x="8288040" y="4928681"/>
            <a:ext cx="3271059" cy="1495139"/>
          </a:xfrm>
        </p:spPr>
        <p:txBody>
          <a:bodyPr vert="horz" lIns="0" tIns="45720" rIns="0" bIns="45720" rtlCol="0" anchor="ctr">
            <a:normAutofit/>
          </a:bodyPr>
          <a:lstStyle/>
          <a:p>
            <a:pPr>
              <a:lnSpc>
                <a:spcPct val="100000"/>
              </a:lnSpc>
            </a:pPr>
            <a:r>
              <a:rPr lang="en-US" sz="700">
                <a:solidFill>
                  <a:srgbClr val="FFFFFF"/>
                </a:solidFill>
              </a:rPr>
              <a:t>Innovating strategies for sustainability in the hospitality sector </a:t>
            </a:r>
          </a:p>
          <a:p>
            <a:pPr>
              <a:lnSpc>
                <a:spcPct val="100000"/>
              </a:lnSpc>
            </a:pPr>
            <a:r>
              <a:rPr lang="en-US" sz="700">
                <a:solidFill>
                  <a:srgbClr val="FFFFFF"/>
                </a:solidFill>
              </a:rPr>
              <a:t>Contemporary themes in hospitality</a:t>
            </a:r>
          </a:p>
          <a:p>
            <a:pPr>
              <a:lnSpc>
                <a:spcPct val="100000"/>
              </a:lnSpc>
            </a:pPr>
            <a:r>
              <a:rPr lang="en-US" sz="700">
                <a:solidFill>
                  <a:srgbClr val="FFFFFF"/>
                </a:solidFill>
              </a:rPr>
              <a:t>M6X0193</a:t>
            </a:r>
          </a:p>
          <a:p>
            <a:pPr>
              <a:lnSpc>
                <a:spcPct val="100000"/>
              </a:lnSpc>
            </a:pPr>
            <a:r>
              <a:rPr lang="en-US" sz="700">
                <a:solidFill>
                  <a:srgbClr val="FFFFFF"/>
                </a:solidFill>
              </a:rPr>
              <a:t>Lecturer: Abdi Rahman</a:t>
            </a:r>
          </a:p>
          <a:p>
            <a:pPr>
              <a:lnSpc>
                <a:spcPct val="100000"/>
              </a:lnSpc>
            </a:pPr>
            <a:r>
              <a:rPr lang="en-US" sz="700">
                <a:solidFill>
                  <a:srgbClr val="FFFFFF"/>
                </a:solidFill>
              </a:rPr>
              <a:t>Presentation by Shahzia Ahmed</a:t>
            </a:r>
          </a:p>
          <a:p>
            <a:pPr>
              <a:lnSpc>
                <a:spcPct val="100000"/>
              </a:lnSpc>
            </a:pPr>
            <a:endParaRPr lang="en-US" sz="700">
              <a:solidFill>
                <a:srgbClr val="FFFFFF"/>
              </a:solidFill>
            </a:endParaRPr>
          </a:p>
        </p:txBody>
      </p:sp>
      <p:cxnSp>
        <p:nvCxnSpPr>
          <p:cNvPr id="44" name="Straight Connector 43">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990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A6583F-F7BB-4B45-A33F-94C4AF6030FE}"/>
              </a:ext>
            </a:extLst>
          </p:cNvPr>
          <p:cNvSpPr>
            <a:spLocks noGrp="1"/>
          </p:cNvSpPr>
          <p:nvPr>
            <p:ph type="title"/>
          </p:nvPr>
        </p:nvSpPr>
        <p:spPr>
          <a:xfrm>
            <a:off x="642259" y="634946"/>
            <a:ext cx="3372529" cy="5055904"/>
          </a:xfrm>
        </p:spPr>
        <p:txBody>
          <a:bodyPr anchor="ctr">
            <a:normAutofit/>
          </a:bodyPr>
          <a:lstStyle/>
          <a:p>
            <a:r>
              <a:rPr lang="en-GB" dirty="0"/>
              <a:t>GGHS</a:t>
            </a:r>
          </a:p>
        </p:txBody>
      </p:sp>
      <p:cxnSp>
        <p:nvCxnSpPr>
          <p:cNvPr id="16"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F769CA66-C1FB-4F30-B6D6-CEADA715BBB4}"/>
              </a:ext>
            </a:extLst>
          </p:cNvPr>
          <p:cNvGraphicFramePr>
            <a:graphicFrameLocks noGrp="1"/>
          </p:cNvGraphicFramePr>
          <p:nvPr>
            <p:ph idx="1"/>
            <p:extLst>
              <p:ext uri="{D42A27DB-BD31-4B8C-83A1-F6EECF244321}">
                <p14:modId xmlns:p14="http://schemas.microsoft.com/office/powerpoint/2010/main" val="765933830"/>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6342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3940B-2280-443A-BF9B-24B65C8BE28E}"/>
              </a:ext>
            </a:extLst>
          </p:cNvPr>
          <p:cNvSpPr>
            <a:spLocks noGrp="1"/>
          </p:cNvSpPr>
          <p:nvPr>
            <p:ph type="title"/>
          </p:nvPr>
        </p:nvSpPr>
        <p:spPr>
          <a:xfrm>
            <a:off x="949047" y="643466"/>
            <a:ext cx="2771273" cy="5470463"/>
          </a:xfrm>
        </p:spPr>
        <p:txBody>
          <a:bodyPr anchor="ctr">
            <a:normAutofit/>
          </a:bodyPr>
          <a:lstStyle/>
          <a:p>
            <a:r>
              <a:rPr lang="en-GB" sz="3600" dirty="0"/>
              <a:t>Our Aim: Keeping the stakeholder Informed and engaged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5187CF-7896-4EED-B9B0-ABAD5D972EC1}"/>
              </a:ext>
            </a:extLst>
          </p:cNvPr>
          <p:cNvSpPr>
            <a:spLocks noGrp="1"/>
          </p:cNvSpPr>
          <p:nvPr>
            <p:ph idx="1"/>
          </p:nvPr>
        </p:nvSpPr>
        <p:spPr>
          <a:xfrm>
            <a:off x="4428565" y="643466"/>
            <a:ext cx="6818427" cy="5470462"/>
          </a:xfrm>
        </p:spPr>
        <p:txBody>
          <a:bodyPr anchor="ctr">
            <a:normAutofit/>
          </a:bodyPr>
          <a:lstStyle/>
          <a:p>
            <a:r>
              <a:rPr lang="en-GB" dirty="0">
                <a:latin typeface="Arial Nova Light" panose="020B0304020202020204" pitchFamily="34" charset="0"/>
              </a:rPr>
              <a:t>Focusing on stakeholders experiences to establish public opinions, creating valuable data.</a:t>
            </a:r>
          </a:p>
          <a:p>
            <a:r>
              <a:rPr lang="en-GB" dirty="0">
                <a:latin typeface="Arial Nova Light" panose="020B0304020202020204" pitchFamily="34" charset="0"/>
              </a:rPr>
              <a:t>Allowing new innovative and creative innovations to be showcased.</a:t>
            </a:r>
          </a:p>
          <a:p>
            <a:r>
              <a:rPr lang="en-GB" dirty="0">
                <a:latin typeface="Arial Nova Light" panose="020B0304020202020204" pitchFamily="34" charset="0"/>
              </a:rPr>
              <a:t>Forming relations between stakeholder and businesses.</a:t>
            </a:r>
          </a:p>
          <a:p>
            <a:r>
              <a:rPr lang="en-GB" dirty="0">
                <a:effectLst/>
                <a:latin typeface="Arial Nova Light" panose="020B0304020202020204" pitchFamily="34" charset="0"/>
                <a:ea typeface="Times New Roman" panose="02020603050405020304" pitchFamily="18" charset="0"/>
                <a:cs typeface="Times New Roman" panose="02020603050405020304" pitchFamily="18" charset="0"/>
              </a:rPr>
              <a:t>Explore the newly adopted United Nations Sustainable Development Goals through media and social enterprises.</a:t>
            </a:r>
          </a:p>
          <a:p>
            <a:r>
              <a:rPr lang="en-GB" dirty="0">
                <a:effectLst/>
                <a:latin typeface="Arial Nova Light" panose="020B0304020202020204" pitchFamily="34" charset="0"/>
                <a:ea typeface="Times New Roman" panose="02020603050405020304" pitchFamily="18" charset="0"/>
                <a:cs typeface="Times New Roman" panose="02020603050405020304" pitchFamily="18" charset="0"/>
              </a:rPr>
              <a:t>Explore how new products and services can improve human welfare, promote inclusive and sustainable economic development, and eco-innovation.</a:t>
            </a:r>
            <a:endParaRPr lang="en-GB" dirty="0">
              <a:effectLst/>
              <a:latin typeface="Arial Nova Light" panose="020B03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5450323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3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 name="Straight Connector 3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37">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787F2-9FCA-4794-AA3D-4E7C047D104A}"/>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400">
                <a:solidFill>
                  <a:schemeClr val="tx1">
                    <a:lumMod val="85000"/>
                    <a:lumOff val="15000"/>
                  </a:schemeClr>
                </a:solidFill>
              </a:rPr>
              <a:t>Energy conservation in hospitality and how every hotel can start with small steps.</a:t>
            </a:r>
          </a:p>
        </p:txBody>
      </p:sp>
      <p:pic>
        <p:nvPicPr>
          <p:cNvPr id="5" name="Content Placeholder 4" descr="A picture containing green, food&#10;&#10;Description automatically generated">
            <a:extLst>
              <a:ext uri="{FF2B5EF4-FFF2-40B4-BE49-F238E27FC236}">
                <a16:creationId xmlns:a16="http://schemas.microsoft.com/office/drawing/2014/main" id="{817B8912-4842-4F8A-AFBA-131AB107B5F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111" r="-1" b="-1"/>
          <a:stretch/>
        </p:blipFill>
        <p:spPr>
          <a:xfrm>
            <a:off x="633999" y="1223103"/>
            <a:ext cx="6912217" cy="3888111"/>
          </a:xfrm>
          <a:prstGeom prst="rect">
            <a:avLst/>
          </a:prstGeom>
        </p:spPr>
      </p:pic>
      <p:cxnSp>
        <p:nvCxnSpPr>
          <p:cNvPr id="53" name="Straight Connector 3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4" name="Rectangle 41">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4982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09EE4-2531-4C40-A7D7-4B76545712AE}"/>
              </a:ext>
            </a:extLst>
          </p:cNvPr>
          <p:cNvSpPr>
            <a:spLocks noGrp="1"/>
          </p:cNvSpPr>
          <p:nvPr>
            <p:ph type="title"/>
          </p:nvPr>
        </p:nvSpPr>
        <p:spPr>
          <a:xfrm>
            <a:off x="949047" y="643466"/>
            <a:ext cx="2771273" cy="5470463"/>
          </a:xfrm>
        </p:spPr>
        <p:txBody>
          <a:bodyPr anchor="ctr">
            <a:normAutofit/>
          </a:bodyPr>
          <a:lstStyle/>
          <a:p>
            <a:r>
              <a:rPr lang="en-GB" sz="3600"/>
              <a:t>Small steps can have positive effects!</a:t>
            </a:r>
          </a:p>
        </p:txBody>
      </p:sp>
      <p:cxnSp>
        <p:nvCxnSpPr>
          <p:cNvPr id="13"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DB8E48-E5BF-4FBF-942F-E156466444C1}"/>
              </a:ext>
            </a:extLst>
          </p:cNvPr>
          <p:cNvSpPr>
            <a:spLocks noGrp="1"/>
          </p:cNvSpPr>
          <p:nvPr>
            <p:ph idx="1"/>
          </p:nvPr>
        </p:nvSpPr>
        <p:spPr>
          <a:xfrm>
            <a:off x="4428565" y="643466"/>
            <a:ext cx="6818427" cy="5470462"/>
          </a:xfrm>
        </p:spPr>
        <p:txBody>
          <a:bodyPr anchor="ctr">
            <a:normAutofit/>
          </a:bodyPr>
          <a:lstStyle/>
          <a:p>
            <a:pPr marL="0" indent="0">
              <a:buNone/>
            </a:pPr>
            <a:r>
              <a:rPr lang="en-GB" dirty="0"/>
              <a:t>Locally sourced eco friendly products increase revenues for the business as well as the consumer. </a:t>
            </a:r>
          </a:p>
          <a:p>
            <a:pPr marL="457200" indent="-457200">
              <a:buFont typeface="+mj-lt"/>
              <a:buAutoNum type="arabicPeriod"/>
            </a:pPr>
            <a:r>
              <a:rPr lang="en-GB" dirty="0"/>
              <a:t>Reducing carbon emissions, cleaner air</a:t>
            </a:r>
          </a:p>
          <a:p>
            <a:pPr marL="457200" indent="-457200">
              <a:buFont typeface="+mj-lt"/>
              <a:buAutoNum type="arabicPeriod"/>
            </a:pPr>
            <a:r>
              <a:rPr lang="en-GB" dirty="0"/>
              <a:t>Sustaining local enterprise, helping businesses grow</a:t>
            </a:r>
          </a:p>
          <a:p>
            <a:pPr marL="457200" indent="-457200">
              <a:buFont typeface="+mj-lt"/>
              <a:buAutoNum type="arabicPeriod"/>
            </a:pPr>
            <a:r>
              <a:rPr lang="en-GB" dirty="0"/>
              <a:t>Creating a local stream of employment.</a:t>
            </a:r>
          </a:p>
          <a:p>
            <a:pPr marL="457200" indent="-457200">
              <a:buFont typeface="+mj-lt"/>
              <a:buAutoNum type="arabicPeriod"/>
            </a:pPr>
            <a:r>
              <a:rPr lang="en-GB" dirty="0"/>
              <a:t>Increasing awareness to human wellbeing. </a:t>
            </a:r>
          </a:p>
          <a:p>
            <a:pPr marL="0" indent="0">
              <a:buNone/>
            </a:pPr>
            <a:r>
              <a:rPr lang="en-GB" dirty="0"/>
              <a:t>According to Greenpeace report 2019 if corporate chains were to implement these small changes they could save on average10% of there annual budget on such items.</a:t>
            </a:r>
          </a:p>
          <a:p>
            <a:pPr marL="0" indent="0">
              <a:buNone/>
            </a:pPr>
            <a:endParaRPr lang="en-GB" dirty="0"/>
          </a:p>
        </p:txBody>
      </p:sp>
    </p:spTree>
    <p:extLst>
      <p:ext uri="{BB962C8B-B14F-4D97-AF65-F5344CB8AC3E}">
        <p14:creationId xmlns:p14="http://schemas.microsoft.com/office/powerpoint/2010/main" val="5643924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880845-FCF0-4BAF-8CF1-7E226064DC36}"/>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Big steps can achieve big rewards</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6D62E0-3EA6-4BE6-BC14-FECEAFB00443}"/>
              </a:ext>
            </a:extLst>
          </p:cNvPr>
          <p:cNvSpPr>
            <a:spLocks noGrp="1"/>
          </p:cNvSpPr>
          <p:nvPr>
            <p:ph idx="1"/>
          </p:nvPr>
        </p:nvSpPr>
        <p:spPr>
          <a:xfrm>
            <a:off x="643467" y="2546224"/>
            <a:ext cx="3448259" cy="3342747"/>
          </a:xfrm>
        </p:spPr>
        <p:txBody>
          <a:bodyPr>
            <a:normAutofit fontScale="70000" lnSpcReduction="20000"/>
          </a:bodyPr>
          <a:lstStyle/>
          <a:p>
            <a:pPr marL="0" indent="0">
              <a:buNone/>
            </a:pPr>
            <a:r>
              <a:rPr lang="en-GB" sz="1800" b="0" i="0" dirty="0">
                <a:solidFill>
                  <a:srgbClr val="FFFFFF"/>
                </a:solidFill>
                <a:effectLst/>
                <a:latin typeface="Lato"/>
              </a:rPr>
              <a:t>The structure is built from ultra-efficient materials and even has an innovative system that reduces net energy usage in its elevator by reusing energy. It has 100 solar panels creating and storing energy, it is the LEED platinum green hotel in the US for sustainability, 70 green initiatives operating in the hotel making The Proximity in New York 79% sustainable. </a:t>
            </a:r>
          </a:p>
          <a:p>
            <a:pPr marL="0" indent="0">
              <a:buNone/>
            </a:pPr>
            <a:r>
              <a:rPr lang="en-GB" sz="1800" dirty="0">
                <a:solidFill>
                  <a:srgbClr val="FFFFFF"/>
                </a:solidFill>
                <a:latin typeface="Lato"/>
              </a:rPr>
              <a:t>Source: Times magazine 2019</a:t>
            </a:r>
            <a:endParaRPr lang="en-GB" sz="1800" b="1" dirty="0">
              <a:solidFill>
                <a:srgbClr val="FFFFFF"/>
              </a:solidFill>
            </a:endParaRPr>
          </a:p>
          <a:p>
            <a:pPr marL="0" indent="0">
              <a:buNone/>
            </a:pPr>
            <a:r>
              <a:rPr lang="en-GB" sz="1800" b="0" i="0" dirty="0">
                <a:solidFill>
                  <a:srgbClr val="FFFFFF"/>
                </a:solidFill>
                <a:effectLst/>
                <a:latin typeface="Lato"/>
              </a:rPr>
              <a:t>When even just solar panels are placed on the roof of a hotel and smart technology aiding energy tracking can reduce up to 39% of energy consumption. Allowing saving or incentives being passed on to the consumer.</a:t>
            </a:r>
          </a:p>
        </p:txBody>
      </p:sp>
      <p:pic>
        <p:nvPicPr>
          <p:cNvPr id="5" name="Picture 4" descr="A tall building lit up at night&#10;&#10;Description automatically generated">
            <a:extLst>
              <a:ext uri="{FF2B5EF4-FFF2-40B4-BE49-F238E27FC236}">
                <a16:creationId xmlns:a16="http://schemas.microsoft.com/office/drawing/2014/main" id="{50AA9B5A-CEC1-4C80-8642-1D6CDAB96476}"/>
              </a:ext>
            </a:extLst>
          </p:cNvPr>
          <p:cNvPicPr>
            <a:picLocks noChangeAspect="1"/>
          </p:cNvPicPr>
          <p:nvPr/>
        </p:nvPicPr>
        <p:blipFill rotWithShape="1">
          <a:blip r:embed="rId2">
            <a:extLst>
              <a:ext uri="{28A0092B-C50C-407E-A947-70E740481C1C}">
                <a14:useLocalDpi xmlns:a14="http://schemas.microsoft.com/office/drawing/2010/main" val="0"/>
              </a:ext>
            </a:extLst>
          </a:blip>
          <a:srcRect l="5934" r="18228" b="1"/>
          <a:stretch/>
        </p:blipFill>
        <p:spPr>
          <a:xfrm>
            <a:off x="4654296" y="10"/>
            <a:ext cx="7537703" cy="6857990"/>
          </a:xfrm>
          <a:prstGeom prst="rect">
            <a:avLst/>
          </a:prstGeom>
        </p:spPr>
      </p:pic>
    </p:spTree>
    <p:extLst>
      <p:ext uri="{BB962C8B-B14F-4D97-AF65-F5344CB8AC3E}">
        <p14:creationId xmlns:p14="http://schemas.microsoft.com/office/powerpoint/2010/main" val="362465594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3A524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D6D81A-5CD2-4BE5-8BA6-E5CB168AD90B}"/>
              </a:ext>
            </a:extLst>
          </p:cNvPr>
          <p:cNvSpPr>
            <a:spLocks noGrp="1"/>
          </p:cNvSpPr>
          <p:nvPr>
            <p:ph type="title"/>
          </p:nvPr>
        </p:nvSpPr>
        <p:spPr>
          <a:xfrm>
            <a:off x="492370" y="516836"/>
            <a:ext cx="3084844" cy="1961086"/>
          </a:xfrm>
        </p:spPr>
        <p:txBody>
          <a:bodyPr>
            <a:normAutofit/>
          </a:bodyPr>
          <a:lstStyle/>
          <a:p>
            <a:r>
              <a:rPr lang="en-GB" sz="3400" dirty="0">
                <a:solidFill>
                  <a:srgbClr val="FFFFFF"/>
                </a:solidFill>
              </a:rPr>
              <a:t>How we can make a change</a:t>
            </a:r>
            <a:br>
              <a:rPr lang="en-GB" sz="3400" dirty="0">
                <a:solidFill>
                  <a:srgbClr val="FFFFFF"/>
                </a:solidFill>
              </a:rPr>
            </a:br>
            <a:endParaRPr lang="en-GB" sz="3400" dirty="0">
              <a:solidFill>
                <a:srgbClr val="FFFFFF"/>
              </a:solidFill>
            </a:endParaRPr>
          </a:p>
        </p:txBody>
      </p:sp>
      <p:cxnSp>
        <p:nvCxnSpPr>
          <p:cNvPr id="11" name="Straight Connector 1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AFBAF7-4B3B-4F89-A7A4-91AB5F0262BB}"/>
              </a:ext>
            </a:extLst>
          </p:cNvPr>
          <p:cNvSpPr>
            <a:spLocks noGrp="1"/>
          </p:cNvSpPr>
          <p:nvPr>
            <p:ph idx="1"/>
          </p:nvPr>
        </p:nvSpPr>
        <p:spPr>
          <a:xfrm>
            <a:off x="571752" y="2799654"/>
            <a:ext cx="3005462" cy="3189665"/>
          </a:xfrm>
        </p:spPr>
        <p:txBody>
          <a:bodyPr>
            <a:normAutofit fontScale="92500" lnSpcReduction="10000"/>
          </a:bodyPr>
          <a:lstStyle/>
          <a:p>
            <a:pPr>
              <a:lnSpc>
                <a:spcPct val="100000"/>
              </a:lnSpc>
            </a:pPr>
            <a:r>
              <a:rPr lang="en-GB" sz="1400" dirty="0">
                <a:solidFill>
                  <a:srgbClr val="FFFFFF"/>
                </a:solidFill>
              </a:rPr>
              <a:t>Be part of efforts to implement change and the longevity of our planet.</a:t>
            </a:r>
          </a:p>
          <a:p>
            <a:pPr>
              <a:lnSpc>
                <a:spcPct val="100000"/>
              </a:lnSpc>
            </a:pPr>
            <a:r>
              <a:rPr lang="en-GB" sz="1400">
                <a:solidFill>
                  <a:srgbClr val="FFFFFF"/>
                </a:solidFill>
              </a:rPr>
              <a:t>GGSS </a:t>
            </a:r>
            <a:r>
              <a:rPr lang="en-GB" sz="1400" dirty="0">
                <a:solidFill>
                  <a:srgbClr val="FFFFFF"/>
                </a:solidFill>
              </a:rPr>
              <a:t>is dedicated to helping bring about a change, creating awareness for every persons interests in sustaining our environment, we have launched a web site on which we welcome your input and value your opinions.</a:t>
            </a:r>
          </a:p>
          <a:p>
            <a:pPr>
              <a:lnSpc>
                <a:spcPct val="100000"/>
              </a:lnSpc>
            </a:pPr>
            <a:r>
              <a:rPr lang="en-GB" sz="1400" dirty="0">
                <a:solidFill>
                  <a:srgbClr val="FFFFFF"/>
                </a:solidFill>
                <a:hlinkClick r:id="rId2"/>
              </a:rPr>
              <a:t>https://shahzia38.wixsite.com/website</a:t>
            </a:r>
            <a:endParaRPr lang="en-GB" sz="1400" dirty="0">
              <a:solidFill>
                <a:srgbClr val="FFFFFF"/>
              </a:solidFill>
            </a:endParaRPr>
          </a:p>
          <a:p>
            <a:pPr>
              <a:lnSpc>
                <a:spcPct val="100000"/>
              </a:lnSpc>
            </a:pPr>
            <a:r>
              <a:rPr lang="en-GB" sz="1400" dirty="0">
                <a:solidFill>
                  <a:srgbClr val="FFFFFF"/>
                </a:solidFill>
              </a:rPr>
              <a:t>Please register and complete our online survey we would appreciate your feedback.</a:t>
            </a:r>
          </a:p>
        </p:txBody>
      </p:sp>
      <p:pic>
        <p:nvPicPr>
          <p:cNvPr id="5" name="Picture 4" descr="A screenshot of a cell phone&#10;&#10;Description automatically generated">
            <a:extLst>
              <a:ext uri="{FF2B5EF4-FFF2-40B4-BE49-F238E27FC236}">
                <a16:creationId xmlns:a16="http://schemas.microsoft.com/office/drawing/2014/main" id="{B3E502C6-622C-41E9-B437-9481FB90F8D7}"/>
              </a:ext>
            </a:extLst>
          </p:cNvPr>
          <p:cNvPicPr>
            <a:picLocks noChangeAspect="1"/>
          </p:cNvPicPr>
          <p:nvPr/>
        </p:nvPicPr>
        <p:blipFill rotWithShape="1">
          <a:blip r:embed="rId3">
            <a:extLst>
              <a:ext uri="{28A0092B-C50C-407E-A947-70E740481C1C}">
                <a14:useLocalDpi xmlns:a14="http://schemas.microsoft.com/office/drawing/2010/main" val="0"/>
              </a:ext>
            </a:extLst>
          </a:blip>
          <a:srcRect t="5544"/>
          <a:stretch/>
        </p:blipFill>
        <p:spPr>
          <a:xfrm>
            <a:off x="4742017" y="1471978"/>
            <a:ext cx="6798082" cy="3914044"/>
          </a:xfrm>
          <a:prstGeom prst="rect">
            <a:avLst/>
          </a:prstGeom>
        </p:spPr>
      </p:pic>
    </p:spTree>
    <p:extLst>
      <p:ext uri="{BB962C8B-B14F-4D97-AF65-F5344CB8AC3E}">
        <p14:creationId xmlns:p14="http://schemas.microsoft.com/office/powerpoint/2010/main" val="2790465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9C200B-4879-4D4F-B4AC-40B92AABEEA5}"/>
              </a:ext>
            </a:extLst>
          </p:cNvPr>
          <p:cNvSpPr>
            <a:spLocks noGrp="1"/>
          </p:cNvSpPr>
          <p:nvPr>
            <p:ph type="title"/>
          </p:nvPr>
        </p:nvSpPr>
        <p:spPr>
          <a:xfrm>
            <a:off x="642259" y="634946"/>
            <a:ext cx="3372529" cy="5055904"/>
          </a:xfrm>
        </p:spPr>
        <p:txBody>
          <a:bodyPr anchor="ctr">
            <a:normAutofit/>
          </a:bodyPr>
          <a:lstStyle/>
          <a:p>
            <a:r>
              <a:rPr lang="en-GB" dirty="0"/>
              <a:t>Summery of conference </a:t>
            </a:r>
            <a:br>
              <a:rPr lang="en-GB" dirty="0"/>
            </a:br>
            <a:endParaRPr lang="en-GB" dirty="0"/>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213F9B3-47F3-4707-8E5C-9F6BCA104183}"/>
              </a:ext>
            </a:extLst>
          </p:cNvPr>
          <p:cNvGraphicFramePr>
            <a:graphicFrameLocks noGrp="1"/>
          </p:cNvGraphicFramePr>
          <p:nvPr>
            <p:ph idx="1"/>
            <p:extLst>
              <p:ext uri="{D42A27DB-BD31-4B8C-83A1-F6EECF244321}">
                <p14:modId xmlns:p14="http://schemas.microsoft.com/office/powerpoint/2010/main" val="247814931"/>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25169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744B-93E0-41EF-8632-47433F6717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F872A3-300B-4504-B463-CD4DAE533F53}"/>
              </a:ext>
            </a:extLst>
          </p:cNvPr>
          <p:cNvSpPr>
            <a:spLocks noGrp="1"/>
          </p:cNvSpPr>
          <p:nvPr>
            <p:ph idx="1"/>
          </p:nvPr>
        </p:nvSpPr>
        <p:spPr/>
        <p:txBody>
          <a:bodyPr>
            <a:normAutofit fontScale="77500" lnSpcReduction="20000"/>
          </a:bodyPr>
          <a:lstStyle/>
          <a:p>
            <a:r>
              <a:rPr lang="en-GB" dirty="0">
                <a:hlinkClick r:id="rId2"/>
              </a:rPr>
              <a:t>WWW.ABOUTTIMESPUBLICATION.COM</a:t>
            </a:r>
            <a:endParaRPr lang="en-GB" dirty="0"/>
          </a:p>
          <a:p>
            <a:r>
              <a:rPr lang="en-GB" dirty="0">
                <a:hlinkClick r:id="rId3"/>
              </a:rPr>
              <a:t>https://www.abouttimemagazine.co.uk/travel/top-7-worlds-most-sustainable-hotels/</a:t>
            </a:r>
            <a:endParaRPr lang="en-GB" dirty="0"/>
          </a:p>
          <a:p>
            <a:r>
              <a:rPr lang="en-GB" dirty="0">
                <a:hlinkClick r:id="rId4"/>
              </a:rPr>
              <a:t>http://admin.csrwire.com/system/report_pdfs/1471/original/SABIC-Sustainability-Report-2015-PDF.pdf</a:t>
            </a:r>
            <a:endParaRPr lang="en-GB" dirty="0"/>
          </a:p>
          <a:p>
            <a:pPr algn="l"/>
            <a:br>
              <a:rPr lang="en-GB" b="0" u="none" strike="noStrike" dirty="0">
                <a:solidFill>
                  <a:srgbClr val="660099"/>
                </a:solidFill>
                <a:effectLst/>
                <a:latin typeface="arial" panose="020B0604020202020204" pitchFamily="34" charset="0"/>
                <a:hlinkClick r:id="rId5"/>
              </a:rPr>
            </a:br>
            <a:r>
              <a:rPr lang="en-GB" b="0" u="none" strike="noStrike" dirty="0">
                <a:solidFill>
                  <a:srgbClr val="660099"/>
                </a:solidFill>
                <a:effectLst/>
                <a:latin typeface="arial" panose="020B0604020202020204" pitchFamily="34" charset="0"/>
                <a:hlinkClick r:id="rId5"/>
              </a:rPr>
              <a:t>10 Ways Hotels Can Reduce Their Impact On The Environment</a:t>
            </a:r>
          </a:p>
          <a:p>
            <a:pPr algn="l"/>
            <a:r>
              <a:rPr lang="en-GB" b="0" i="0" u="none" strike="noStrike" dirty="0">
                <a:solidFill>
                  <a:srgbClr val="202124"/>
                </a:solidFill>
                <a:effectLst/>
                <a:latin typeface="arial" panose="020B0604020202020204" pitchFamily="34" charset="0"/>
                <a:hlinkClick r:id="rId5"/>
              </a:rPr>
              <a:t>www.hydrofinity.com</a:t>
            </a:r>
            <a:r>
              <a:rPr lang="en-GB" b="0" i="0" u="none" strike="noStrike" dirty="0">
                <a:solidFill>
                  <a:srgbClr val="5F6368"/>
                </a:solidFill>
                <a:effectLst/>
                <a:latin typeface="arial" panose="020B0604020202020204" pitchFamily="34" charset="0"/>
                <a:hlinkClick r:id="rId5"/>
              </a:rPr>
              <a:t> › blog › 10-ways-hotels-can-red...</a:t>
            </a:r>
          </a:p>
          <a:p>
            <a:pPr algn="l"/>
            <a:endParaRPr lang="en-GB" b="0" u="none" strike="noStrike" dirty="0">
              <a:solidFill>
                <a:srgbClr val="660099"/>
              </a:solidFill>
              <a:effectLst/>
              <a:latin typeface="arial" panose="020B0604020202020204" pitchFamily="34" charset="0"/>
              <a:hlinkClick r:id="rId5"/>
            </a:endParaRPr>
          </a:p>
          <a:p>
            <a:r>
              <a:rPr lang="en-GB" dirty="0">
                <a:solidFill>
                  <a:srgbClr val="70757A"/>
                </a:solidFill>
                <a:effectLst/>
                <a:hlinkClick r:id="rId6"/>
              </a:rPr>
              <a:t>https://aremorch.com</a:t>
            </a:r>
            <a:endParaRPr lang="en-GB" dirty="0">
              <a:solidFill>
                <a:srgbClr val="70757A"/>
              </a:solidFill>
              <a:effectLst/>
            </a:endParaRPr>
          </a:p>
          <a:p>
            <a:br>
              <a:rPr lang="en-GB" dirty="0">
                <a:solidFill>
                  <a:srgbClr val="70757A"/>
                </a:solidFill>
                <a:effectLst/>
              </a:rPr>
            </a:br>
            <a:endParaRPr lang="en-GB" dirty="0"/>
          </a:p>
        </p:txBody>
      </p:sp>
    </p:spTree>
    <p:extLst>
      <p:ext uri="{BB962C8B-B14F-4D97-AF65-F5344CB8AC3E}">
        <p14:creationId xmlns:p14="http://schemas.microsoft.com/office/powerpoint/2010/main" val="3190856235"/>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3308B63CD6565429B4506887999564F" ma:contentTypeVersion="7" ma:contentTypeDescription="Create a new document." ma:contentTypeScope="" ma:versionID="f0d05486b93dd8ad2514136adce580ce">
  <xsd:schema xmlns:xsd="http://www.w3.org/2001/XMLSchema" xmlns:xs="http://www.w3.org/2001/XMLSchema" xmlns:p="http://schemas.microsoft.com/office/2006/metadata/properties" xmlns:ns3="5687da7d-7d8d-4eda-b599-b7e939cdc989" xmlns:ns4="3a7647e6-8449-4378-8261-f095f01f5944" targetNamespace="http://schemas.microsoft.com/office/2006/metadata/properties" ma:root="true" ma:fieldsID="a9e666be7051fbbd05d2a7f5931fe66e" ns3:_="" ns4:_="">
    <xsd:import namespace="5687da7d-7d8d-4eda-b599-b7e939cdc989"/>
    <xsd:import namespace="3a7647e6-8449-4378-8261-f095f01f59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87da7d-7d8d-4eda-b599-b7e939cdc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7647e6-8449-4378-8261-f095f01f59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D2B050-5569-4FA0-955A-8FACCE379A2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99D61BE-F2FD-494C-9209-6021F6B57DB6}">
  <ds:schemaRefs>
    <ds:schemaRef ds:uri="http://schemas.microsoft.com/sharepoint/v3/contenttype/forms"/>
  </ds:schemaRefs>
</ds:datastoreItem>
</file>

<file path=customXml/itemProps3.xml><?xml version="1.0" encoding="utf-8"?>
<ds:datastoreItem xmlns:ds="http://schemas.openxmlformats.org/officeDocument/2006/customXml" ds:itemID="{065C4C44-664F-40B3-AE7B-FF861B6447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87da7d-7d8d-4eda-b599-b7e939cdc989"/>
    <ds:schemaRef ds:uri="3a7647e6-8449-4378-8261-f095f01f59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TotalTime>
  <Words>573</Words>
  <Application>Microsoft Office PowerPoint</Application>
  <PresentationFormat>Widescreen</PresentationFormat>
  <Paragraphs>46</Paragraphs>
  <Slides>9</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Nova Light</vt:lpstr>
      <vt:lpstr>Avenir Next LT Pro</vt:lpstr>
      <vt:lpstr>Avenir Next LT Pro Light</vt:lpstr>
      <vt:lpstr>Calibri</vt:lpstr>
      <vt:lpstr>Lato</vt:lpstr>
      <vt:lpstr>RetrospectVTI</vt:lpstr>
      <vt:lpstr>GLOBALLY GREEN SUSTAINABLE SOLUTIONS</vt:lpstr>
      <vt:lpstr>GGHS</vt:lpstr>
      <vt:lpstr>Our Aim: Keeping the stakeholder Informed and engaged</vt:lpstr>
      <vt:lpstr>Energy conservation in hospitality and how every hotel can start with small steps.</vt:lpstr>
      <vt:lpstr>Small steps can have positive effects!</vt:lpstr>
      <vt:lpstr>Big steps can achieve big rewards</vt:lpstr>
      <vt:lpstr>How we can make a change </vt:lpstr>
      <vt:lpstr>Summery of conference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GLOBALLY GREEN SUSTAINABLE SOLUTIONS</dc:title>
  <dc:creator>shahzia Ahmed</dc:creator>
  <cp:lastModifiedBy>shahzia Ahmed</cp:lastModifiedBy>
  <cp:revision>1</cp:revision>
  <dcterms:created xsi:type="dcterms:W3CDTF">2020-07-17T01:46:39Z</dcterms:created>
  <dcterms:modified xsi:type="dcterms:W3CDTF">2020-07-17T13:22:51Z</dcterms:modified>
</cp:coreProperties>
</file>