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8F8F8"/>
    <a:srgbClr val="9966FF"/>
    <a:srgbClr val="D60093"/>
    <a:srgbClr val="66FF33"/>
    <a:srgbClr val="FF0000"/>
    <a:srgbClr val="FFCC66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49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734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4AD98-8854-4224-A54A-A84F061C55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2D910-F469-49DB-86D3-BFDA9C7EB4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698BD3-E2E9-4E26-AF0A-106797BB9B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11874-0BDE-4EC9-9BA5-D2F101585D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53C01-7452-4CE2-84DC-7F3AAD22AB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838EC-FD2B-44AA-9774-70A2046E9F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380DE-5FAF-48AA-A0DD-0E9934407AA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57104-532F-4156-90A1-97C1082D7B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216AE-0B69-4E79-AD66-AFC258081A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445548-8057-43C6-AB05-5327152642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C9A4D-045A-49C3-822B-74C9DDD0437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5EBDB9B-0825-4457-AEA6-106398CF04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ED900B-7C2D-488E-9B07-E1270249069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547688" y="549275"/>
            <a:ext cx="8047037" cy="2011363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Numbers in Words</a:t>
            </a:r>
          </a:p>
          <a:p>
            <a:pPr algn="ctr"/>
            <a:endParaRPr lang="en-US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Say what each number is in words.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/>
      <p:bldP spid="655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0" name="AutoShape 24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16" name="AutoShape 20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Three hundred and</a:t>
            </a:r>
          </a:p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eighty four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118" name="AutoShape 22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384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One thousand, nine hundred and forty seven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1 947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6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Six thousand, two hundred and ninety eight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748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6 298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Twelve thousand, three hundred and eighty five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12 385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Sixteen thousand and</a:t>
            </a:r>
          </a:p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forty eight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16 048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4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Eighty three thousand,</a:t>
            </a:r>
          </a:p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three hundred and forty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83 340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78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Ninety six thousand and four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0180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96 004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02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Seven hundred thousand, three hundred and</a:t>
            </a:r>
          </a:p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seventy four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700 374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26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Three hundred and six thousand and forty seven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306 047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4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50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Five hundred thousand, five hundred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500 500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8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274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Nine hundred and eighty seven thousand, six hundred and fifty four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987 654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298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One million, three hundred and seventy four thousand, nine hundred and thirty eight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1 374 938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6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2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Seven million, eighty six thousand, two hundred and seventy nine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7 086 279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0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6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Twenty eight million, four thousand and forty six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28 004 046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4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0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Eight hundred and forty nine million, one hundred and three thousand and five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8372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849 103 005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8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394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Eight hundred and eight million, eight hundred and eight thousand, eight hundred and eight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808 808 808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Nine million and nine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0420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9 000 009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6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Five hundred and sixth seven million, seven hundred and sixty five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567 000 765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6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rgbClr val="FF0000"/>
                </a:solidFill>
                <a:latin typeface="Comic Sans MS" pitchFamily="66" charset="0"/>
              </a:rPr>
              <a:t>1 billion, six hundred and forty five million, three hundred and sixty four thousand, eight hundred and forty seven</a:t>
            </a:r>
            <a:endParaRPr lang="en-US" sz="40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2468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1 645 364 847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AutoShape 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0" name="AutoShape 2"/>
          <p:cNvSpPr>
            <a:spLocks noChangeArrowheads="1"/>
          </p:cNvSpPr>
          <p:nvPr/>
        </p:nvSpPr>
        <p:spPr bwMode="auto"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100" b="1">
                <a:solidFill>
                  <a:srgbClr val="FF0000"/>
                </a:solidFill>
                <a:latin typeface="Comic Sans MS" pitchFamily="66" charset="0"/>
              </a:rPr>
              <a:t>7 billion, six hundred million, five hundred thousand, four hundred and twenty three</a:t>
            </a:r>
            <a:endParaRPr lang="en-US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7 600 500 423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270</Words>
  <Application>Microsoft Office PowerPoint</Application>
  <PresentationFormat>On-screen Show (4:3)</PresentationFormat>
  <Paragraphs>49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21</cp:revision>
  <dcterms:created xsi:type="dcterms:W3CDTF">2006-03-03T16:34:11Z</dcterms:created>
  <dcterms:modified xsi:type="dcterms:W3CDTF">2011-11-25T20:29:29Z</dcterms:modified>
</cp:coreProperties>
</file>