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E94C2-2E79-9CBB-9268-00A72B5C94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CADF2-EF63-E91F-FF86-A6CA36B8E2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85DCB-BA25-0416-C9C5-BDA0EA903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EA5DD-351A-4266-169F-5CDCFF74D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9A362-AAAC-04F9-149B-86193C08A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978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FE86A-B9D0-0197-D82A-BE20C619C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117C9-A739-6297-0C53-C63443C63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19D90D-6482-2069-8E92-98819EA5DF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0A4BE7-D7E7-2D38-6786-C13B63F3B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2A2DC-FAFD-D5E6-C5F6-62F34C28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297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0AB32-8323-643A-BDD5-41FED4FDE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A0527-8895-1FF0-8BC7-53641F7FA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E7656-4D7D-4EE1-2013-13BF530F4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D489D-404C-E0B2-0BE6-396507DC2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8D98F-1C0E-D89A-B326-E6D54786A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755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F63A5-3831-4625-B49B-56855C78B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D36EA-DDE0-792A-7892-9D0D2F6515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2BF9B-6DC3-576E-6B05-91F955764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14334E-2D21-B443-2EAE-B11F7F275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44E7DB-26C6-7BB0-EF47-1944D470F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179D2-D7E4-2D71-46FC-121281979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59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5D77-0486-215B-EAB6-AA2B00461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FEB87-4208-C014-FC75-ABBDD5C37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FB6A42-AE23-EC34-DE79-CE45D8ACB4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DE12EE-96F4-0C79-CF94-30C741CE8F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33C262-0808-A4A0-1624-E8FFD54194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F8C3CF-EFA3-40D2-8DB0-D85A3B1D8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F0B44C-2D5B-1FC1-4A98-094754791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D79CEE-5689-F6DD-5BE9-5740F0AD0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25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B0D45-33FC-06BF-8C75-82BCC47DF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1B06B-6CE3-6AF8-3913-FF5529AEF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0AF78-B896-DE67-C308-56BF14D51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2E3D60-F721-CFA6-CC35-4D6E48D3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16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CBAE1-AB49-B2FB-0313-69A4EB82F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D0D01E-D178-A835-28C8-950582971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303832-2750-254D-096A-5A3F0D000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1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5D0CF-40BC-A7FE-F8EF-4B3BAE48D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8E84B-3695-3AC0-9329-6E3245608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C00554-BEF6-D68D-3144-6BDF221A25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BC3F5-AC09-D616-7D7A-E6BC49882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0D94F-A7EF-5C76-3A02-6CBAB6BDD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3D3E1A-752B-767F-F398-A8FA20EC4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15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44C8A-45C9-E9F6-FE91-D692891F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84CE69-7E08-9BE5-46D6-16F12CEAA9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402576-5D52-3C6F-3E3F-926E9082C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BEE983-3EDC-A8BA-68DA-0C74B0445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D9848-A6AC-C1D1-F00B-49D51DA44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551716-196F-BDC4-F1C5-5CA72749D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6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58A57-8AEF-6988-8935-30411F467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1E0364-E085-BDB3-3D39-C55320286A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2E38A4-B44F-6F1F-FD20-70185FC43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A7EF8-12DF-2B77-F56F-A3A1ED4BA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B7C01-679E-91AB-8F59-F29646BF2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34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4AEA94-16CD-0B0C-FEFE-D17DA996A8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FC0174-D406-5BB8-383E-0BD1023C35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CF6C5-2409-C87D-B405-BC0F37E31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3D221-B537-05EC-19F7-0684FAD4D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797B0-FA17-B357-38F0-DCDBE0CF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504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2838C4-CC79-E04B-A47A-9CB5523A6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FAF62-D04A-2557-9C7F-C907F8C14C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53CF4-4E69-2D0F-6739-A426C4C291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646CC-641A-4A71-AE82-C181E00EB608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02801-A1A2-0D5F-936C-440B56BF9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80C23-D656-42CA-95F3-C2A8C12ED7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8DEC5-CA91-4CF5-8A03-AB0794BA36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61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ssuepedia.org/Barack_Obama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61D9C-7A35-61C3-2967-E762040DE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85750"/>
            <a:r>
              <a:rPr lang="en-US" sz="1800"/>
              <a:t>Barack Obama was </a:t>
            </a:r>
            <a:r>
              <a:rPr lang="en-US" sz="1800" dirty="0"/>
              <a:t>born on 1961hawai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his success: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.He went to Harvard law school</a:t>
            </a:r>
            <a:br>
              <a:rPr lang="en-US" sz="1800" dirty="0"/>
            </a:br>
            <a:r>
              <a:rPr lang="en-US" sz="1800" dirty="0"/>
              <a:t>.He was the first African American president of the united states</a:t>
            </a:r>
            <a:br>
              <a:rPr lang="en-US" sz="1800"/>
            </a:br>
            <a:r>
              <a:rPr lang="en-US" sz="1800"/>
              <a:t>.He </a:t>
            </a:r>
            <a:r>
              <a:rPr lang="en-US" sz="1800" dirty="0"/>
              <a:t>was honoured with the Nobel peace Prize in 2009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suit and tie&#10;&#10;Description automatically generated with medium confidence">
            <a:extLst>
              <a:ext uri="{FF2B5EF4-FFF2-40B4-BE49-F238E27FC236}">
                <a16:creationId xmlns:a16="http://schemas.microsoft.com/office/drawing/2014/main" id="{E077E168-DA2A-B597-00D3-C68EBF8BF4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988" r="-1" b="20734"/>
          <a:stretch/>
        </p:blipFill>
        <p:spPr>
          <a:xfrm>
            <a:off x="5533811" y="1339947"/>
            <a:ext cx="2886289" cy="253672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D0A731-12A2-8ADA-283E-9BA0DFF881B6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wrap="none" rtlCol="0" anchor="ctr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issuepedia.org/Barack_Obam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2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57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Barack Obama was born on 1961hawai  his success:  .He went to Harvard law school .He was the first African American president of the united states .He was honoured with the Nobel peace Prize in 2009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Barack Obama was born on 1961hawai  his success:  .He went to Harvard law school .He was the first African American president of the united states .He was honoured with the Nobel peace Prize in 2009  </dc:title>
  <dc:creator>Mayne salcedo</dc:creator>
  <cp:lastModifiedBy>Mayne salcedo</cp:lastModifiedBy>
  <cp:revision>2</cp:revision>
  <dcterms:created xsi:type="dcterms:W3CDTF">2023-04-17T17:55:01Z</dcterms:created>
  <dcterms:modified xsi:type="dcterms:W3CDTF">2023-04-17T18:12:28Z</dcterms:modified>
</cp:coreProperties>
</file>