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22"/>
  </p:notesMasterIdLst>
  <p:sldIdLst>
    <p:sldId id="256" r:id="rId5"/>
    <p:sldId id="257" r:id="rId6"/>
    <p:sldId id="258" r:id="rId7"/>
    <p:sldId id="259" r:id="rId8"/>
    <p:sldId id="261" r:id="rId9"/>
    <p:sldId id="260" r:id="rId10"/>
    <p:sldId id="268" r:id="rId11"/>
    <p:sldId id="263" r:id="rId12"/>
    <p:sldId id="262" r:id="rId13"/>
    <p:sldId id="264" r:id="rId14"/>
    <p:sldId id="269" r:id="rId15"/>
    <p:sldId id="265" r:id="rId16"/>
    <p:sldId id="270" r:id="rId17"/>
    <p:sldId id="266" r:id="rId18"/>
    <p:sldId id="267" r:id="rId19"/>
    <p:sldId id="271" r:id="rId20"/>
    <p:sldId id="2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170BF5-BA18-4043-BC5E-1A1BA9014EA6}" v="109" dt="2023-11-12T20:02:13.5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7755" autoAdjust="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a Rupet (2109475)" userId="7f3c7756-f531-4ee6-b4a9-226ca739aa74" providerId="ADAL" clId="{6A170BF5-BA18-4043-BC5E-1A1BA9014EA6}"/>
    <pc:docChg chg="undo custSel addSld delSld modSld sldOrd addMainMaster delMainMaster">
      <pc:chgData name="Natalia Rupet (2109475)" userId="7f3c7756-f531-4ee6-b4a9-226ca739aa74" providerId="ADAL" clId="{6A170BF5-BA18-4043-BC5E-1A1BA9014EA6}" dt="2023-11-12T20:03:00.153" v="4044" actId="20577"/>
      <pc:docMkLst>
        <pc:docMk/>
      </pc:docMkLst>
      <pc:sldChg chg="addSp delSp modSp mod setBg modClrScheme delDesignElem chgLayout">
        <pc:chgData name="Natalia Rupet (2109475)" userId="7f3c7756-f531-4ee6-b4a9-226ca739aa74" providerId="ADAL" clId="{6A170BF5-BA18-4043-BC5E-1A1BA9014EA6}" dt="2023-11-12T09:24:01.566" v="3789" actId="1076"/>
        <pc:sldMkLst>
          <pc:docMk/>
          <pc:sldMk cId="1124011195" sldId="256"/>
        </pc:sldMkLst>
        <pc:spChg chg="add del mod">
          <ac:chgData name="Natalia Rupet (2109475)" userId="7f3c7756-f531-4ee6-b4a9-226ca739aa74" providerId="ADAL" clId="{6A170BF5-BA18-4043-BC5E-1A1BA9014EA6}" dt="2023-11-12T09:23:33.712" v="3782" actId="478"/>
          <ac:spMkLst>
            <pc:docMk/>
            <pc:sldMk cId="1124011195" sldId="256"/>
            <ac:spMk id="2" creationId="{7AEDDE19-D98D-D349-0183-A017FAA875EC}"/>
          </ac:spMkLst>
        </pc:spChg>
        <pc:spChg chg="del mod">
          <ac:chgData name="Natalia Rupet (2109475)" userId="7f3c7756-f531-4ee6-b4a9-226ca739aa74" providerId="ADAL" clId="{6A170BF5-BA18-4043-BC5E-1A1BA9014EA6}" dt="2023-11-11T17:46:08.019" v="3"/>
          <ac:spMkLst>
            <pc:docMk/>
            <pc:sldMk cId="1124011195" sldId="256"/>
            <ac:spMk id="3" creationId="{E5726B33-EB01-3185-BEC5-A5B6F93671E7}"/>
          </ac:spMkLst>
        </pc:spChg>
        <pc:spChg chg="add del mod">
          <ac:chgData name="Natalia Rupet (2109475)" userId="7f3c7756-f531-4ee6-b4a9-226ca739aa74" providerId="ADAL" clId="{6A170BF5-BA18-4043-BC5E-1A1BA9014EA6}" dt="2023-11-11T17:46:05.854" v="2"/>
          <ac:spMkLst>
            <pc:docMk/>
            <pc:sldMk cId="1124011195" sldId="256"/>
            <ac:spMk id="5" creationId="{42379803-E200-71B9-0168-9E277DD38DAA}"/>
          </ac:spMkLst>
        </pc:spChg>
        <pc:spChg chg="add mod">
          <ac:chgData name="Natalia Rupet (2109475)" userId="7f3c7756-f531-4ee6-b4a9-226ca739aa74" providerId="ADAL" clId="{6A170BF5-BA18-4043-BC5E-1A1BA9014EA6}" dt="2023-11-12T09:24:01.566" v="3789" actId="1076"/>
          <ac:spMkLst>
            <pc:docMk/>
            <pc:sldMk cId="1124011195" sldId="256"/>
            <ac:spMk id="5" creationId="{F6314C27-7543-497E-50E5-2A672C2484FA}"/>
          </ac:spMkLst>
        </pc:spChg>
        <pc:spChg chg="add mod">
          <ac:chgData name="Natalia Rupet (2109475)" userId="7f3c7756-f531-4ee6-b4a9-226ca739aa74" providerId="ADAL" clId="{6A170BF5-BA18-4043-BC5E-1A1BA9014EA6}" dt="2023-11-11T17:48:11.437" v="23" actId="1076"/>
          <ac:spMkLst>
            <pc:docMk/>
            <pc:sldMk cId="1124011195" sldId="256"/>
            <ac:spMk id="6" creationId="{D89F8481-A243-6ADC-C19B-88989BA0AE65}"/>
          </ac:spMkLst>
        </pc:spChg>
        <pc:spChg chg="add mod">
          <ac:chgData name="Natalia Rupet (2109475)" userId="7f3c7756-f531-4ee6-b4a9-226ca739aa74" providerId="ADAL" clId="{6A170BF5-BA18-4043-BC5E-1A1BA9014EA6}" dt="2023-11-11T17:48:03.998" v="22" actId="1076"/>
          <ac:spMkLst>
            <pc:docMk/>
            <pc:sldMk cId="1124011195" sldId="256"/>
            <ac:spMk id="8" creationId="{F3B23F8F-3C32-D79A-6786-C5D5A37B3F53}"/>
          </ac:spMkLst>
        </pc:spChg>
        <pc:spChg chg="add del">
          <ac:chgData name="Natalia Rupet (2109475)" userId="7f3c7756-f531-4ee6-b4a9-226ca739aa74" providerId="ADAL" clId="{6A170BF5-BA18-4043-BC5E-1A1BA9014EA6}" dt="2023-11-11T19:25:23.544" v="929"/>
          <ac:spMkLst>
            <pc:docMk/>
            <pc:sldMk cId="1124011195" sldId="256"/>
            <ac:spMk id="9" creationId="{220FBD20-EC25-4BEE-AD5F-E459FA1E6A47}"/>
          </ac:spMkLst>
        </pc:spChg>
        <pc:spChg chg="add del">
          <ac:chgData name="Natalia Rupet (2109475)" userId="7f3c7756-f531-4ee6-b4a9-226ca739aa74" providerId="ADAL" clId="{6A170BF5-BA18-4043-BC5E-1A1BA9014EA6}" dt="2023-11-11T19:25:23.544" v="929"/>
          <ac:spMkLst>
            <pc:docMk/>
            <pc:sldMk cId="1124011195" sldId="256"/>
            <ac:spMk id="11" creationId="{67F1335F-97CE-4842-9A57-2B6A3F459D82}"/>
          </ac:spMkLst>
        </pc:spChg>
        <pc:spChg chg="add mod">
          <ac:chgData name="Natalia Rupet (2109475)" userId="7f3c7756-f531-4ee6-b4a9-226ca739aa74" providerId="ADAL" clId="{6A170BF5-BA18-4043-BC5E-1A1BA9014EA6}" dt="2023-11-11T17:49:01.323" v="28" actId="1076"/>
          <ac:spMkLst>
            <pc:docMk/>
            <pc:sldMk cId="1124011195" sldId="256"/>
            <ac:spMk id="12" creationId="{465025A1-007F-BA83-449C-0EDA3B4A76CF}"/>
          </ac:spMkLst>
        </pc:spChg>
        <pc:picChg chg="add">
          <ac:chgData name="Natalia Rupet (2109475)" userId="7f3c7756-f531-4ee6-b4a9-226ca739aa74" providerId="ADAL" clId="{6A170BF5-BA18-4043-BC5E-1A1BA9014EA6}" dt="2023-11-11T17:45:40.546" v="0" actId="26606"/>
          <ac:picMkLst>
            <pc:docMk/>
            <pc:sldMk cId="1124011195" sldId="256"/>
            <ac:picMk id="4" creationId="{0D7C048E-9526-6C3F-081F-BA67BA1137E2}"/>
          </ac:picMkLst>
        </pc:picChg>
      </pc:sldChg>
      <pc:sldChg chg="addSp delSp modSp new mod">
        <pc:chgData name="Natalia Rupet (2109475)" userId="7f3c7756-f531-4ee6-b4a9-226ca739aa74" providerId="ADAL" clId="{6A170BF5-BA18-4043-BC5E-1A1BA9014EA6}" dt="2023-11-12T09:07:48.820" v="3778" actId="20577"/>
        <pc:sldMkLst>
          <pc:docMk/>
          <pc:sldMk cId="2501314562" sldId="257"/>
        </pc:sldMkLst>
        <pc:spChg chg="mod">
          <ac:chgData name="Natalia Rupet (2109475)" userId="7f3c7756-f531-4ee6-b4a9-226ca739aa74" providerId="ADAL" clId="{6A170BF5-BA18-4043-BC5E-1A1BA9014EA6}" dt="2023-11-11T17:57:55.897" v="297" actId="26606"/>
          <ac:spMkLst>
            <pc:docMk/>
            <pc:sldMk cId="2501314562" sldId="257"/>
            <ac:spMk id="2" creationId="{010653B1-B5CF-A328-98FD-5B7EE85D5829}"/>
          </ac:spMkLst>
        </pc:spChg>
        <pc:spChg chg="mod">
          <ac:chgData name="Natalia Rupet (2109475)" userId="7f3c7756-f531-4ee6-b4a9-226ca739aa74" providerId="ADAL" clId="{6A170BF5-BA18-4043-BC5E-1A1BA9014EA6}" dt="2023-11-12T09:07:48.820" v="3778" actId="20577"/>
          <ac:spMkLst>
            <pc:docMk/>
            <pc:sldMk cId="2501314562" sldId="257"/>
            <ac:spMk id="3" creationId="{F6F25463-3D9B-7390-95A4-3E65BC512A59}"/>
          </ac:spMkLst>
        </pc:spChg>
        <pc:spChg chg="add mod">
          <ac:chgData name="Natalia Rupet (2109475)" userId="7f3c7756-f531-4ee6-b4a9-226ca739aa74" providerId="ADAL" clId="{6A170BF5-BA18-4043-BC5E-1A1BA9014EA6}" dt="2023-11-11T19:25:23.544" v="929"/>
          <ac:spMkLst>
            <pc:docMk/>
            <pc:sldMk cId="2501314562" sldId="257"/>
            <ac:spMk id="9" creationId="{15DE728A-5E91-4DAE-AC8D-B0CC4C86B288}"/>
          </ac:spMkLst>
        </pc:spChg>
        <pc:spChg chg="add del mod">
          <ac:chgData name="Natalia Rupet (2109475)" userId="7f3c7756-f531-4ee6-b4a9-226ca739aa74" providerId="ADAL" clId="{6A170BF5-BA18-4043-BC5E-1A1BA9014EA6}" dt="2023-11-11T21:34:23.946" v="1399" actId="21"/>
          <ac:spMkLst>
            <pc:docMk/>
            <pc:sldMk cId="2501314562" sldId="257"/>
            <ac:spMk id="11" creationId="{D98BDDCD-F2A2-4455-8C33-A462EC026B51}"/>
          </ac:spMkLst>
        </pc:spChg>
        <pc:spChg chg="add del mod">
          <ac:chgData name="Natalia Rupet (2109475)" userId="7f3c7756-f531-4ee6-b4a9-226ca739aa74" providerId="ADAL" clId="{6A170BF5-BA18-4043-BC5E-1A1BA9014EA6}" dt="2023-11-11T23:12:27.442" v="1896" actId="478"/>
          <ac:spMkLst>
            <pc:docMk/>
            <pc:sldMk cId="2501314562" sldId="257"/>
            <ac:spMk id="13" creationId="{376BC8A2-B757-46F4-A413-3CFAF765CA2E}"/>
          </ac:spMkLst>
        </pc:spChg>
        <pc:picChg chg="add">
          <ac:chgData name="Natalia Rupet (2109475)" userId="7f3c7756-f531-4ee6-b4a9-226ca739aa74" providerId="ADAL" clId="{6A170BF5-BA18-4043-BC5E-1A1BA9014EA6}" dt="2023-11-11T17:57:55.897" v="297" actId="26606"/>
          <ac:picMkLst>
            <pc:docMk/>
            <pc:sldMk cId="2501314562" sldId="257"/>
            <ac:picMk id="5" creationId="{6309D61B-B48D-90E5-AFFA-71385B91C303}"/>
          </ac:picMkLst>
        </pc:picChg>
      </pc:sldChg>
      <pc:sldChg chg="addSp delSp modSp new mod">
        <pc:chgData name="Natalia Rupet (2109475)" userId="7f3c7756-f531-4ee6-b4a9-226ca739aa74" providerId="ADAL" clId="{6A170BF5-BA18-4043-BC5E-1A1BA9014EA6}" dt="2023-11-12T09:27:18.733" v="3843" actId="14100"/>
        <pc:sldMkLst>
          <pc:docMk/>
          <pc:sldMk cId="1954037738" sldId="258"/>
        </pc:sldMkLst>
        <pc:spChg chg="del mod">
          <ac:chgData name="Natalia Rupet (2109475)" userId="7f3c7756-f531-4ee6-b4a9-226ca739aa74" providerId="ADAL" clId="{6A170BF5-BA18-4043-BC5E-1A1BA9014EA6}" dt="2023-11-11T21:37:20.631" v="1445" actId="21"/>
          <ac:spMkLst>
            <pc:docMk/>
            <pc:sldMk cId="1954037738" sldId="258"/>
            <ac:spMk id="2" creationId="{F7CD3D14-FEE9-AFD8-EFDD-2EA0A440D6E8}"/>
          </ac:spMkLst>
        </pc:spChg>
        <pc:spChg chg="add mod">
          <ac:chgData name="Natalia Rupet (2109475)" userId="7f3c7756-f531-4ee6-b4a9-226ca739aa74" providerId="ADAL" clId="{6A170BF5-BA18-4043-BC5E-1A1BA9014EA6}" dt="2023-11-12T09:27:18.733" v="3843" actId="14100"/>
          <ac:spMkLst>
            <pc:docMk/>
            <pc:sldMk cId="1954037738" sldId="258"/>
            <ac:spMk id="3" creationId="{4B6AF2B4-323B-C1DE-4FC5-B4BFD0EE80D9}"/>
          </ac:spMkLst>
        </pc:spChg>
        <pc:spChg chg="del mod">
          <ac:chgData name="Natalia Rupet (2109475)" userId="7f3c7756-f531-4ee6-b4a9-226ca739aa74" providerId="ADAL" clId="{6A170BF5-BA18-4043-BC5E-1A1BA9014EA6}" dt="2023-11-11T21:50:24.788" v="1548" actId="21"/>
          <ac:spMkLst>
            <pc:docMk/>
            <pc:sldMk cId="1954037738" sldId="258"/>
            <ac:spMk id="3" creationId="{6515C06E-0ACD-53CD-68CE-CD90B8CDB295}"/>
          </ac:spMkLst>
        </pc:spChg>
        <pc:spChg chg="add del mod">
          <ac:chgData name="Natalia Rupet (2109475)" userId="7f3c7756-f531-4ee6-b4a9-226ca739aa74" providerId="ADAL" clId="{6A170BF5-BA18-4043-BC5E-1A1BA9014EA6}" dt="2023-11-11T21:50:57.520" v="1555" actId="21"/>
          <ac:spMkLst>
            <pc:docMk/>
            <pc:sldMk cId="1954037738" sldId="258"/>
            <ac:spMk id="5" creationId="{113ABC31-11D0-33F9-054D-73AEB21F7730}"/>
          </ac:spMkLst>
        </pc:spChg>
        <pc:spChg chg="add del mod">
          <ac:chgData name="Natalia Rupet (2109475)" userId="7f3c7756-f531-4ee6-b4a9-226ca739aa74" providerId="ADAL" clId="{6A170BF5-BA18-4043-BC5E-1A1BA9014EA6}" dt="2023-11-11T21:37:23.894" v="1446" actId="478"/>
          <ac:spMkLst>
            <pc:docMk/>
            <pc:sldMk cId="1954037738" sldId="258"/>
            <ac:spMk id="9" creationId="{DD006D08-43C7-44A7-6937-4E687574DC03}"/>
          </ac:spMkLst>
        </pc:spChg>
        <pc:spChg chg="add del mod">
          <ac:chgData name="Natalia Rupet (2109475)" userId="7f3c7756-f531-4ee6-b4a9-226ca739aa74" providerId="ADAL" clId="{6A170BF5-BA18-4043-BC5E-1A1BA9014EA6}" dt="2023-11-11T21:51:13.315" v="1557" actId="21"/>
          <ac:spMkLst>
            <pc:docMk/>
            <pc:sldMk cId="1954037738" sldId="258"/>
            <ac:spMk id="10" creationId="{E64B8688-EAB7-C9FE-9E54-E97EC4787C10}"/>
          </ac:spMkLst>
        </pc:spChg>
        <pc:spChg chg="add del mod">
          <ac:chgData name="Natalia Rupet (2109475)" userId="7f3c7756-f531-4ee6-b4a9-226ca739aa74" providerId="ADAL" clId="{6A170BF5-BA18-4043-BC5E-1A1BA9014EA6}" dt="2023-11-11T21:47:12.109" v="1537" actId="21"/>
          <ac:spMkLst>
            <pc:docMk/>
            <pc:sldMk cId="1954037738" sldId="258"/>
            <ac:spMk id="16" creationId="{6996C819-5AD0-4C40-EC50-847697AF2DC6}"/>
          </ac:spMkLst>
        </pc:spChg>
        <pc:spChg chg="add mod">
          <ac:chgData name="Natalia Rupet (2109475)" userId="7f3c7756-f531-4ee6-b4a9-226ca739aa74" providerId="ADAL" clId="{6A170BF5-BA18-4043-BC5E-1A1BA9014EA6}" dt="2023-11-11T21:52:21.614" v="1569" actId="1076"/>
          <ac:spMkLst>
            <pc:docMk/>
            <pc:sldMk cId="1954037738" sldId="258"/>
            <ac:spMk id="21" creationId="{EE7794CA-EEE0-5847-49A6-79B35F144035}"/>
          </ac:spMkLst>
        </pc:spChg>
        <pc:spChg chg="add del mod">
          <ac:chgData name="Natalia Rupet (2109475)" userId="7f3c7756-f531-4ee6-b4a9-226ca739aa74" providerId="ADAL" clId="{6A170BF5-BA18-4043-BC5E-1A1BA9014EA6}" dt="2023-11-11T21:50:52.947" v="1554" actId="21"/>
          <ac:spMkLst>
            <pc:docMk/>
            <pc:sldMk cId="1954037738" sldId="258"/>
            <ac:spMk id="23" creationId="{BC396EB7-5C8B-A4B7-0F34-AB6991AB026B}"/>
          </ac:spMkLst>
        </pc:spChg>
        <pc:spChg chg="add del mod">
          <ac:chgData name="Natalia Rupet (2109475)" userId="7f3c7756-f531-4ee6-b4a9-226ca739aa74" providerId="ADAL" clId="{6A170BF5-BA18-4043-BC5E-1A1BA9014EA6}" dt="2023-11-11T21:50:42.856" v="1552" actId="21"/>
          <ac:spMkLst>
            <pc:docMk/>
            <pc:sldMk cId="1954037738" sldId="258"/>
            <ac:spMk id="24" creationId="{8130A967-FD60-BB22-952A-0561305A05E5}"/>
          </ac:spMkLst>
        </pc:spChg>
        <pc:spChg chg="add mod">
          <ac:chgData name="Natalia Rupet (2109475)" userId="7f3c7756-f531-4ee6-b4a9-226ca739aa74" providerId="ADAL" clId="{6A170BF5-BA18-4043-BC5E-1A1BA9014EA6}" dt="2023-11-11T21:52:45.473" v="1572" actId="1076"/>
          <ac:spMkLst>
            <pc:docMk/>
            <pc:sldMk cId="1954037738" sldId="258"/>
            <ac:spMk id="25" creationId="{622DA2B0-0EA6-FA68-EF98-C604D80CC933}"/>
          </ac:spMkLst>
        </pc:spChg>
        <pc:spChg chg="add del mod">
          <ac:chgData name="Natalia Rupet (2109475)" userId="7f3c7756-f531-4ee6-b4a9-226ca739aa74" providerId="ADAL" clId="{6A170BF5-BA18-4043-BC5E-1A1BA9014EA6}" dt="2023-11-11T21:51:20.438" v="1558" actId="478"/>
          <ac:spMkLst>
            <pc:docMk/>
            <pc:sldMk cId="1954037738" sldId="258"/>
            <ac:spMk id="27" creationId="{C2E6100B-55A0-9BEF-91B9-A002FE26F48E}"/>
          </ac:spMkLst>
        </pc:spChg>
        <pc:spChg chg="add del mod">
          <ac:chgData name="Natalia Rupet (2109475)" userId="7f3c7756-f531-4ee6-b4a9-226ca739aa74" providerId="ADAL" clId="{6A170BF5-BA18-4043-BC5E-1A1BA9014EA6}" dt="2023-11-11T21:51:27.138" v="1560" actId="21"/>
          <ac:spMkLst>
            <pc:docMk/>
            <pc:sldMk cId="1954037738" sldId="258"/>
            <ac:spMk id="28" creationId="{1C1A3BBA-4567-CB72-3AD7-81CADF65F067}"/>
          </ac:spMkLst>
        </pc:spChg>
        <pc:spChg chg="add del mod">
          <ac:chgData name="Natalia Rupet (2109475)" userId="7f3c7756-f531-4ee6-b4a9-226ca739aa74" providerId="ADAL" clId="{6A170BF5-BA18-4043-BC5E-1A1BA9014EA6}" dt="2023-11-11T21:51:34.947" v="1562" actId="21"/>
          <ac:spMkLst>
            <pc:docMk/>
            <pc:sldMk cId="1954037738" sldId="258"/>
            <ac:spMk id="30" creationId="{64CF3553-13AE-71DC-C91F-6393B5C82969}"/>
          </ac:spMkLst>
        </pc:spChg>
        <pc:spChg chg="add del mod">
          <ac:chgData name="Natalia Rupet (2109475)" userId="7f3c7756-f531-4ee6-b4a9-226ca739aa74" providerId="ADAL" clId="{6A170BF5-BA18-4043-BC5E-1A1BA9014EA6}" dt="2023-11-12T09:26:06.490" v="3819" actId="478"/>
          <ac:spMkLst>
            <pc:docMk/>
            <pc:sldMk cId="1954037738" sldId="258"/>
            <ac:spMk id="31" creationId="{4EB7275E-C598-3C95-0CD3-DFE7C2B36EDA}"/>
          </ac:spMkLst>
        </pc:spChg>
        <pc:picChg chg="add del mod modCrop">
          <ac:chgData name="Natalia Rupet (2109475)" userId="7f3c7756-f531-4ee6-b4a9-226ca739aa74" providerId="ADAL" clId="{6A170BF5-BA18-4043-BC5E-1A1BA9014EA6}" dt="2023-11-11T21:39:41.042" v="1507" actId="21"/>
          <ac:picMkLst>
            <pc:docMk/>
            <pc:sldMk cId="1954037738" sldId="258"/>
            <ac:picMk id="7" creationId="{BA91D5DE-C72C-FFC2-7F0E-6DCE5CFCD9CB}"/>
          </ac:picMkLst>
        </pc:picChg>
        <pc:picChg chg="add del mod modCrop">
          <ac:chgData name="Natalia Rupet (2109475)" userId="7f3c7756-f531-4ee6-b4a9-226ca739aa74" providerId="ADAL" clId="{6A170BF5-BA18-4043-BC5E-1A1BA9014EA6}" dt="2023-11-11T21:51:43.749" v="1563" actId="21"/>
          <ac:picMkLst>
            <pc:docMk/>
            <pc:sldMk cId="1954037738" sldId="258"/>
            <ac:picMk id="11" creationId="{F5FC3BA8-79CF-6AA7-6F30-8941996DA360}"/>
          </ac:picMkLst>
        </pc:picChg>
        <pc:picChg chg="add del mod">
          <ac:chgData name="Natalia Rupet (2109475)" userId="7f3c7756-f531-4ee6-b4a9-226ca739aa74" providerId="ADAL" clId="{6A170BF5-BA18-4043-BC5E-1A1BA9014EA6}" dt="2023-11-11T21:44:23.202" v="1526" actId="21"/>
          <ac:picMkLst>
            <pc:docMk/>
            <pc:sldMk cId="1954037738" sldId="258"/>
            <ac:picMk id="12" creationId="{695AD76D-AEC5-4ABC-9E83-C2265844CB0A}"/>
          </ac:picMkLst>
        </pc:picChg>
        <pc:picChg chg="add del mod">
          <ac:chgData name="Natalia Rupet (2109475)" userId="7f3c7756-f531-4ee6-b4a9-226ca739aa74" providerId="ADAL" clId="{6A170BF5-BA18-4043-BC5E-1A1BA9014EA6}" dt="2023-11-11T21:45:23.350" v="1529" actId="21"/>
          <ac:picMkLst>
            <pc:docMk/>
            <pc:sldMk cId="1954037738" sldId="258"/>
            <ac:picMk id="13" creationId="{5AF46C4C-8583-7EF2-EAB8-4A776FB6DDED}"/>
          </ac:picMkLst>
        </pc:picChg>
        <pc:picChg chg="add del mod">
          <ac:chgData name="Natalia Rupet (2109475)" userId="7f3c7756-f531-4ee6-b4a9-226ca739aa74" providerId="ADAL" clId="{6A170BF5-BA18-4043-BC5E-1A1BA9014EA6}" dt="2023-11-11T21:47:12.109" v="1537" actId="21"/>
          <ac:picMkLst>
            <pc:docMk/>
            <pc:sldMk cId="1954037738" sldId="258"/>
            <ac:picMk id="15" creationId="{20F0121D-971F-C0A4-8EE0-ED84FF4F66CF}"/>
          </ac:picMkLst>
        </pc:picChg>
        <pc:picChg chg="add del mod">
          <ac:chgData name="Natalia Rupet (2109475)" userId="7f3c7756-f531-4ee6-b4a9-226ca739aa74" providerId="ADAL" clId="{6A170BF5-BA18-4043-BC5E-1A1BA9014EA6}" dt="2023-11-11T21:49:38.787" v="1544" actId="21"/>
          <ac:picMkLst>
            <pc:docMk/>
            <pc:sldMk cId="1954037738" sldId="258"/>
            <ac:picMk id="18" creationId="{F9134E29-991B-963D-1871-DE5D57DCED6F}"/>
          </ac:picMkLst>
        </pc:picChg>
        <pc:picChg chg="add mod">
          <ac:chgData name="Natalia Rupet (2109475)" userId="7f3c7756-f531-4ee6-b4a9-226ca739aa74" providerId="ADAL" clId="{6A170BF5-BA18-4043-BC5E-1A1BA9014EA6}" dt="2023-11-11T21:52:27.629" v="1570" actId="14100"/>
          <ac:picMkLst>
            <pc:docMk/>
            <pc:sldMk cId="1954037738" sldId="258"/>
            <ac:picMk id="20" creationId="{EFE69903-E7F3-9D7E-61BA-9AD6F535E0FC}"/>
          </ac:picMkLst>
        </pc:picChg>
        <pc:picChg chg="add mod">
          <ac:chgData name="Natalia Rupet (2109475)" userId="7f3c7756-f531-4ee6-b4a9-226ca739aa74" providerId="ADAL" clId="{6A170BF5-BA18-4043-BC5E-1A1BA9014EA6}" dt="2023-11-11T21:51:47.389" v="1564"/>
          <ac:picMkLst>
            <pc:docMk/>
            <pc:sldMk cId="1954037738" sldId="258"/>
            <ac:picMk id="32" creationId="{626DBE3D-E15A-73A5-4956-E0D6AA803695}"/>
          </ac:picMkLst>
        </pc:picChg>
      </pc:sldChg>
      <pc:sldChg chg="new del">
        <pc:chgData name="Natalia Rupet (2109475)" userId="7f3c7756-f531-4ee6-b4a9-226ca739aa74" providerId="ADAL" clId="{6A170BF5-BA18-4043-BC5E-1A1BA9014EA6}" dt="2023-11-11T18:09:59.593" v="493" actId="47"/>
        <pc:sldMkLst>
          <pc:docMk/>
          <pc:sldMk cId="2914835806" sldId="259"/>
        </pc:sldMkLst>
      </pc:sldChg>
      <pc:sldChg chg="addSp delSp modSp new mod modClrScheme chgLayout modNotesTx">
        <pc:chgData name="Natalia Rupet (2109475)" userId="7f3c7756-f531-4ee6-b4a9-226ca739aa74" providerId="ADAL" clId="{6A170BF5-BA18-4043-BC5E-1A1BA9014EA6}" dt="2023-11-12T19:44:46.987" v="3974" actId="1076"/>
        <pc:sldMkLst>
          <pc:docMk/>
          <pc:sldMk cId="2963331845" sldId="259"/>
        </pc:sldMkLst>
        <pc:spChg chg="del mod">
          <ac:chgData name="Natalia Rupet (2109475)" userId="7f3c7756-f531-4ee6-b4a9-226ca739aa74" providerId="ADAL" clId="{6A170BF5-BA18-4043-BC5E-1A1BA9014EA6}" dt="2023-11-11T18:55:30.586" v="811" actId="21"/>
          <ac:spMkLst>
            <pc:docMk/>
            <pc:sldMk cId="2963331845" sldId="259"/>
            <ac:spMk id="2" creationId="{3B0B5034-75F7-E559-E57B-CC5A67B482BE}"/>
          </ac:spMkLst>
        </pc:spChg>
        <pc:spChg chg="add mod">
          <ac:chgData name="Natalia Rupet (2109475)" userId="7f3c7756-f531-4ee6-b4a9-226ca739aa74" providerId="ADAL" clId="{6A170BF5-BA18-4043-BC5E-1A1BA9014EA6}" dt="2023-11-12T19:44:23.828" v="3970" actId="1076"/>
          <ac:spMkLst>
            <pc:docMk/>
            <pc:sldMk cId="2963331845" sldId="259"/>
            <ac:spMk id="3" creationId="{B5113599-0D7A-80B0-D90F-B4F34C49B6DE}"/>
          </ac:spMkLst>
        </pc:spChg>
        <pc:spChg chg="add mod">
          <ac:chgData name="Natalia Rupet (2109475)" userId="7f3c7756-f531-4ee6-b4a9-226ca739aa74" providerId="ADAL" clId="{6A170BF5-BA18-4043-BC5E-1A1BA9014EA6}" dt="2023-11-12T19:44:36.588" v="3972" actId="1076"/>
          <ac:spMkLst>
            <pc:docMk/>
            <pc:sldMk cId="2963331845" sldId="259"/>
            <ac:spMk id="4" creationId="{6C93FCF2-2C7B-2A65-23F3-599E9481A8B4}"/>
          </ac:spMkLst>
        </pc:spChg>
        <pc:spChg chg="add del">
          <ac:chgData name="Natalia Rupet (2109475)" userId="7f3c7756-f531-4ee6-b4a9-226ca739aa74" providerId="ADAL" clId="{6A170BF5-BA18-4043-BC5E-1A1BA9014EA6}" dt="2023-11-11T18:18:28.232" v="690" actId="22"/>
          <ac:spMkLst>
            <pc:docMk/>
            <pc:sldMk cId="2963331845" sldId="259"/>
            <ac:spMk id="4" creationId="{70C17945-E784-EDD0-9B09-833A98B88861}"/>
          </ac:spMkLst>
        </pc:spChg>
        <pc:spChg chg="add mod">
          <ac:chgData name="Natalia Rupet (2109475)" userId="7f3c7756-f531-4ee6-b4a9-226ca739aa74" providerId="ADAL" clId="{6A170BF5-BA18-4043-BC5E-1A1BA9014EA6}" dt="2023-11-12T19:44:46.987" v="3974" actId="1076"/>
          <ac:spMkLst>
            <pc:docMk/>
            <pc:sldMk cId="2963331845" sldId="259"/>
            <ac:spMk id="5" creationId="{F1C43175-2433-6F8B-1A51-7100433EFFDB}"/>
          </ac:spMkLst>
        </pc:spChg>
        <pc:spChg chg="add del mod">
          <ac:chgData name="Natalia Rupet (2109475)" userId="7f3c7756-f531-4ee6-b4a9-226ca739aa74" providerId="ADAL" clId="{6A170BF5-BA18-4043-BC5E-1A1BA9014EA6}" dt="2023-11-11T18:53:15.605" v="793" actId="478"/>
          <ac:spMkLst>
            <pc:docMk/>
            <pc:sldMk cId="2963331845" sldId="259"/>
            <ac:spMk id="6" creationId="{75631DA5-E1DF-0C29-8D55-C1E84E942A2C}"/>
          </ac:spMkLst>
        </pc:spChg>
        <pc:spChg chg="add del mod">
          <ac:chgData name="Natalia Rupet (2109475)" userId="7f3c7756-f531-4ee6-b4a9-226ca739aa74" providerId="ADAL" clId="{6A170BF5-BA18-4043-BC5E-1A1BA9014EA6}" dt="2023-11-11T18:53:08.694" v="790" actId="478"/>
          <ac:spMkLst>
            <pc:docMk/>
            <pc:sldMk cId="2963331845" sldId="259"/>
            <ac:spMk id="8" creationId="{ACAD3C2A-EFA0-0B2D-353D-2FBD611FDCF1}"/>
          </ac:spMkLst>
        </pc:spChg>
        <pc:spChg chg="add del mod">
          <ac:chgData name="Natalia Rupet (2109475)" userId="7f3c7756-f531-4ee6-b4a9-226ca739aa74" providerId="ADAL" clId="{6A170BF5-BA18-4043-BC5E-1A1BA9014EA6}" dt="2023-11-11T18:19:41.252" v="696" actId="21"/>
          <ac:spMkLst>
            <pc:docMk/>
            <pc:sldMk cId="2963331845" sldId="259"/>
            <ac:spMk id="10" creationId="{7BECC97B-1D7A-B366-672B-CBB67106C73C}"/>
          </ac:spMkLst>
        </pc:spChg>
        <pc:spChg chg="add del mod">
          <ac:chgData name="Natalia Rupet (2109475)" userId="7f3c7756-f531-4ee6-b4a9-226ca739aa74" providerId="ADAL" clId="{6A170BF5-BA18-4043-BC5E-1A1BA9014EA6}" dt="2023-11-11T18:53:08.694" v="790" actId="478"/>
          <ac:spMkLst>
            <pc:docMk/>
            <pc:sldMk cId="2963331845" sldId="259"/>
            <ac:spMk id="12" creationId="{42C585C5-8319-5E0D-0315-018A6210C702}"/>
          </ac:spMkLst>
        </pc:spChg>
        <pc:spChg chg="add del mod">
          <ac:chgData name="Natalia Rupet (2109475)" userId="7f3c7756-f531-4ee6-b4a9-226ca739aa74" providerId="ADAL" clId="{6A170BF5-BA18-4043-BC5E-1A1BA9014EA6}" dt="2023-11-11T18:53:13.243" v="792" actId="478"/>
          <ac:spMkLst>
            <pc:docMk/>
            <pc:sldMk cId="2963331845" sldId="259"/>
            <ac:spMk id="14" creationId="{7B36A65E-7214-6E07-359C-4E93C21A28F6}"/>
          </ac:spMkLst>
        </pc:spChg>
        <pc:spChg chg="add del mod">
          <ac:chgData name="Natalia Rupet (2109475)" userId="7f3c7756-f531-4ee6-b4a9-226ca739aa74" providerId="ADAL" clId="{6A170BF5-BA18-4043-BC5E-1A1BA9014EA6}" dt="2023-11-11T18:53:08.694" v="790" actId="478"/>
          <ac:spMkLst>
            <pc:docMk/>
            <pc:sldMk cId="2963331845" sldId="259"/>
            <ac:spMk id="16" creationId="{E1C50244-E071-643A-C9C5-60E5065AF4A5}"/>
          </ac:spMkLst>
        </pc:spChg>
        <pc:spChg chg="add del mod">
          <ac:chgData name="Natalia Rupet (2109475)" userId="7f3c7756-f531-4ee6-b4a9-226ca739aa74" providerId="ADAL" clId="{6A170BF5-BA18-4043-BC5E-1A1BA9014EA6}" dt="2023-11-11T18:20:38.075" v="704" actId="26606"/>
          <ac:spMkLst>
            <pc:docMk/>
            <pc:sldMk cId="2963331845" sldId="259"/>
            <ac:spMk id="17" creationId="{74721122-89F8-4D30-96AD-AD3C42036C47}"/>
          </ac:spMkLst>
        </pc:spChg>
        <pc:spChg chg="add del mod">
          <ac:chgData name="Natalia Rupet (2109475)" userId="7f3c7756-f531-4ee6-b4a9-226ca739aa74" providerId="ADAL" clId="{6A170BF5-BA18-4043-BC5E-1A1BA9014EA6}" dt="2023-11-11T18:20:38.075" v="704" actId="26606"/>
          <ac:spMkLst>
            <pc:docMk/>
            <pc:sldMk cId="2963331845" sldId="259"/>
            <ac:spMk id="19" creationId="{86FBCF00-5BD9-4404-ADD1-79126E752DC6}"/>
          </ac:spMkLst>
        </pc:spChg>
        <pc:spChg chg="add del mod">
          <ac:chgData name="Natalia Rupet (2109475)" userId="7f3c7756-f531-4ee6-b4a9-226ca739aa74" providerId="ADAL" clId="{6A170BF5-BA18-4043-BC5E-1A1BA9014EA6}" dt="2023-11-11T18:53:08.694" v="790" actId="478"/>
          <ac:spMkLst>
            <pc:docMk/>
            <pc:sldMk cId="2963331845" sldId="259"/>
            <ac:spMk id="20" creationId="{585C1FC6-337A-D060-D011-876B0D680233}"/>
          </ac:spMkLst>
        </pc:spChg>
        <pc:spChg chg="add del mod">
          <ac:chgData name="Natalia Rupet (2109475)" userId="7f3c7756-f531-4ee6-b4a9-226ca739aa74" providerId="ADAL" clId="{6A170BF5-BA18-4043-BC5E-1A1BA9014EA6}" dt="2023-11-11T18:20:38.075" v="704" actId="26606"/>
          <ac:spMkLst>
            <pc:docMk/>
            <pc:sldMk cId="2963331845" sldId="259"/>
            <ac:spMk id="21" creationId="{97F641BA-3926-409B-86FB-4880BC454A47}"/>
          </ac:spMkLst>
        </pc:spChg>
        <pc:spChg chg="add del mod">
          <ac:chgData name="Natalia Rupet (2109475)" userId="7f3c7756-f531-4ee6-b4a9-226ca739aa74" providerId="ADAL" clId="{6A170BF5-BA18-4043-BC5E-1A1BA9014EA6}" dt="2023-11-11T18:20:38.075" v="704" actId="26606"/>
          <ac:spMkLst>
            <pc:docMk/>
            <pc:sldMk cId="2963331845" sldId="259"/>
            <ac:spMk id="23" creationId="{56521AEE-F472-4ED9-82B3-4E0791BB0CA3}"/>
          </ac:spMkLst>
        </pc:spChg>
        <pc:spChg chg="add del mod">
          <ac:chgData name="Natalia Rupet (2109475)" userId="7f3c7756-f531-4ee6-b4a9-226ca739aa74" providerId="ADAL" clId="{6A170BF5-BA18-4043-BC5E-1A1BA9014EA6}" dt="2023-11-11T18:53:08.694" v="790" actId="478"/>
          <ac:spMkLst>
            <pc:docMk/>
            <pc:sldMk cId="2963331845" sldId="259"/>
            <ac:spMk id="24" creationId="{FC0E3F27-FFA8-3AE1-98A9-D5DAB0B5C21E}"/>
          </ac:spMkLst>
        </pc:spChg>
        <pc:spChg chg="add del mod">
          <ac:chgData name="Natalia Rupet (2109475)" userId="7f3c7756-f531-4ee6-b4a9-226ca739aa74" providerId="ADAL" clId="{6A170BF5-BA18-4043-BC5E-1A1BA9014EA6}" dt="2023-11-11T18:53:08.694" v="790" actId="478"/>
          <ac:spMkLst>
            <pc:docMk/>
            <pc:sldMk cId="2963331845" sldId="259"/>
            <ac:spMk id="28" creationId="{FD294A8F-B258-5872-65A9-21F7D9C32F45}"/>
          </ac:spMkLst>
        </pc:spChg>
        <pc:spChg chg="add del mod">
          <ac:chgData name="Natalia Rupet (2109475)" userId="7f3c7756-f531-4ee6-b4a9-226ca739aa74" providerId="ADAL" clId="{6A170BF5-BA18-4043-BC5E-1A1BA9014EA6}" dt="2023-11-11T18:53:08.694" v="790" actId="478"/>
          <ac:spMkLst>
            <pc:docMk/>
            <pc:sldMk cId="2963331845" sldId="259"/>
            <ac:spMk id="32" creationId="{0217B00F-9501-E068-22A6-C33004309919}"/>
          </ac:spMkLst>
        </pc:spChg>
        <pc:spChg chg="add del mod">
          <ac:chgData name="Natalia Rupet (2109475)" userId="7f3c7756-f531-4ee6-b4a9-226ca739aa74" providerId="ADAL" clId="{6A170BF5-BA18-4043-BC5E-1A1BA9014EA6}" dt="2023-11-11T19:21:37.102" v="896" actId="21"/>
          <ac:spMkLst>
            <pc:docMk/>
            <pc:sldMk cId="2963331845" sldId="259"/>
            <ac:spMk id="34" creationId="{7697449A-7843-453A-4F98-60276D335046}"/>
          </ac:spMkLst>
        </pc:spChg>
        <pc:spChg chg="add del mod">
          <ac:chgData name="Natalia Rupet (2109475)" userId="7f3c7756-f531-4ee6-b4a9-226ca739aa74" providerId="ADAL" clId="{6A170BF5-BA18-4043-BC5E-1A1BA9014EA6}" dt="2023-11-11T18:55:44.406" v="813" actId="21"/>
          <ac:spMkLst>
            <pc:docMk/>
            <pc:sldMk cId="2963331845" sldId="259"/>
            <ac:spMk id="38" creationId="{E585257F-3BB1-874B-9197-A8A01EDE0FFE}"/>
          </ac:spMkLst>
        </pc:spChg>
        <pc:spChg chg="add mod">
          <ac:chgData name="Natalia Rupet (2109475)" userId="7f3c7756-f531-4ee6-b4a9-226ca739aa74" providerId="ADAL" clId="{6A170BF5-BA18-4043-BC5E-1A1BA9014EA6}" dt="2023-11-11T19:23:10.509" v="919" actId="14100"/>
          <ac:spMkLst>
            <pc:docMk/>
            <pc:sldMk cId="2963331845" sldId="259"/>
            <ac:spMk id="40" creationId="{3ADA3E77-84C2-CA58-DB24-6267D7FC8EAE}"/>
          </ac:spMkLst>
        </pc:spChg>
        <pc:spChg chg="add mod">
          <ac:chgData name="Natalia Rupet (2109475)" userId="7f3c7756-f531-4ee6-b4a9-226ca739aa74" providerId="ADAL" clId="{6A170BF5-BA18-4043-BC5E-1A1BA9014EA6}" dt="2023-11-11T19:22:49.307" v="915" actId="122"/>
          <ac:spMkLst>
            <pc:docMk/>
            <pc:sldMk cId="2963331845" sldId="259"/>
            <ac:spMk id="42" creationId="{947E2C6B-27EB-DEC5-0102-5C768E216C46}"/>
          </ac:spMkLst>
        </pc:spChg>
        <pc:spChg chg="add mod">
          <ac:chgData name="Natalia Rupet (2109475)" userId="7f3c7756-f531-4ee6-b4a9-226ca739aa74" providerId="ADAL" clId="{6A170BF5-BA18-4043-BC5E-1A1BA9014EA6}" dt="2023-11-11T19:23:21.141" v="921" actId="113"/>
          <ac:spMkLst>
            <pc:docMk/>
            <pc:sldMk cId="2963331845" sldId="259"/>
            <ac:spMk id="44" creationId="{E57689F2-88A8-2EC5-6722-4238C2E66BEC}"/>
          </ac:spMkLst>
        </pc:spChg>
        <pc:spChg chg="add mod">
          <ac:chgData name="Natalia Rupet (2109475)" userId="7f3c7756-f531-4ee6-b4a9-226ca739aa74" providerId="ADAL" clId="{6A170BF5-BA18-4043-BC5E-1A1BA9014EA6}" dt="2023-11-11T19:19:19.504" v="885" actId="1076"/>
          <ac:spMkLst>
            <pc:docMk/>
            <pc:sldMk cId="2963331845" sldId="259"/>
            <ac:spMk id="51" creationId="{E6EC6E39-BC7F-F17F-EEB8-36191A279530}"/>
          </ac:spMkLst>
        </pc:spChg>
        <pc:picChg chg="add del mod modCrop">
          <ac:chgData name="Natalia Rupet (2109475)" userId="7f3c7756-f531-4ee6-b4a9-226ca739aa74" providerId="ADAL" clId="{6A170BF5-BA18-4043-BC5E-1A1BA9014EA6}" dt="2023-11-11T18:53:08.694" v="790" actId="478"/>
          <ac:picMkLst>
            <pc:docMk/>
            <pc:sldMk cId="2963331845" sldId="259"/>
            <ac:picMk id="26" creationId="{EB3FFC41-E8A3-CDCE-D51C-1FCD8E34943E}"/>
          </ac:picMkLst>
        </pc:picChg>
        <pc:picChg chg="add del mod modCrop">
          <ac:chgData name="Natalia Rupet (2109475)" userId="7f3c7756-f531-4ee6-b4a9-226ca739aa74" providerId="ADAL" clId="{6A170BF5-BA18-4043-BC5E-1A1BA9014EA6}" dt="2023-11-11T18:53:08.694" v="790" actId="478"/>
          <ac:picMkLst>
            <pc:docMk/>
            <pc:sldMk cId="2963331845" sldId="259"/>
            <ac:picMk id="30" creationId="{1E89DA26-BA53-21DB-2CEA-A01AB24AEFB7}"/>
          </ac:picMkLst>
        </pc:picChg>
        <pc:picChg chg="add mod modCrop">
          <ac:chgData name="Natalia Rupet (2109475)" userId="7f3c7756-f531-4ee6-b4a9-226ca739aa74" providerId="ADAL" clId="{6A170BF5-BA18-4043-BC5E-1A1BA9014EA6}" dt="2023-11-11T18:55:47.869" v="814" actId="1076"/>
          <ac:picMkLst>
            <pc:docMk/>
            <pc:sldMk cId="2963331845" sldId="259"/>
            <ac:picMk id="36" creationId="{F66E03B0-9B6F-1751-4CC3-F23D0B5962C1}"/>
          </ac:picMkLst>
        </pc:picChg>
        <pc:picChg chg="add del mod">
          <ac:chgData name="Natalia Rupet (2109475)" userId="7f3c7756-f531-4ee6-b4a9-226ca739aa74" providerId="ADAL" clId="{6A170BF5-BA18-4043-BC5E-1A1BA9014EA6}" dt="2023-11-11T19:19:21.563" v="886" actId="478"/>
          <ac:picMkLst>
            <pc:docMk/>
            <pc:sldMk cId="2963331845" sldId="259"/>
            <ac:picMk id="46" creationId="{C5818172-720F-28C8-ACC7-C0CCD3CD9CDD}"/>
          </ac:picMkLst>
        </pc:picChg>
        <pc:picChg chg="add mod">
          <ac:chgData name="Natalia Rupet (2109475)" userId="7f3c7756-f531-4ee6-b4a9-226ca739aa74" providerId="ADAL" clId="{6A170BF5-BA18-4043-BC5E-1A1BA9014EA6}" dt="2023-11-11T19:22:29.182" v="911" actId="1076"/>
          <ac:picMkLst>
            <pc:docMk/>
            <pc:sldMk cId="2963331845" sldId="259"/>
            <ac:picMk id="48" creationId="{9248033B-174E-0A69-8BF9-AFE07263157C}"/>
          </ac:picMkLst>
        </pc:picChg>
        <pc:picChg chg="add mod">
          <ac:chgData name="Natalia Rupet (2109475)" userId="7f3c7756-f531-4ee6-b4a9-226ca739aa74" providerId="ADAL" clId="{6A170BF5-BA18-4043-BC5E-1A1BA9014EA6}" dt="2023-11-11T19:21:48.819" v="899" actId="1076"/>
          <ac:picMkLst>
            <pc:docMk/>
            <pc:sldMk cId="2963331845" sldId="259"/>
            <ac:picMk id="50" creationId="{66B7DA25-4160-8295-9644-2F3A88EC6828}"/>
          </ac:picMkLst>
        </pc:picChg>
        <pc:picChg chg="add mod">
          <ac:chgData name="Natalia Rupet (2109475)" userId="7f3c7756-f531-4ee6-b4a9-226ca739aa74" providerId="ADAL" clId="{6A170BF5-BA18-4043-BC5E-1A1BA9014EA6}" dt="2023-11-11T19:22:21.887" v="909" actId="1076"/>
          <ac:picMkLst>
            <pc:docMk/>
            <pc:sldMk cId="2963331845" sldId="259"/>
            <ac:picMk id="53" creationId="{830D9425-F634-6E0E-A8A1-D4550F563FA8}"/>
          </ac:picMkLst>
        </pc:picChg>
      </pc:sldChg>
      <pc:sldChg chg="addSp delSp modSp new mod modAnim">
        <pc:chgData name="Natalia Rupet (2109475)" userId="7f3c7756-f531-4ee6-b4a9-226ca739aa74" providerId="ADAL" clId="{6A170BF5-BA18-4043-BC5E-1A1BA9014EA6}" dt="2023-11-11T21:32:46.716" v="1398"/>
        <pc:sldMkLst>
          <pc:docMk/>
          <pc:sldMk cId="177709344" sldId="260"/>
        </pc:sldMkLst>
        <pc:spChg chg="del mod">
          <ac:chgData name="Natalia Rupet (2109475)" userId="7f3c7756-f531-4ee6-b4a9-226ca739aa74" providerId="ADAL" clId="{6A170BF5-BA18-4043-BC5E-1A1BA9014EA6}" dt="2023-11-11T21:14:57.304" v="1299" actId="21"/>
          <ac:spMkLst>
            <pc:docMk/>
            <pc:sldMk cId="177709344" sldId="260"/>
            <ac:spMk id="2" creationId="{31600398-ECA2-CF53-B344-7D7A7DBC84CE}"/>
          </ac:spMkLst>
        </pc:spChg>
        <pc:spChg chg="add mod">
          <ac:chgData name="Natalia Rupet (2109475)" userId="7f3c7756-f531-4ee6-b4a9-226ca739aa74" providerId="ADAL" clId="{6A170BF5-BA18-4043-BC5E-1A1BA9014EA6}" dt="2023-11-11T21:28:20.158" v="1392" actId="1076"/>
          <ac:spMkLst>
            <pc:docMk/>
            <pc:sldMk cId="177709344" sldId="260"/>
            <ac:spMk id="4" creationId="{C56B337F-87E0-4ECA-A969-A954845C8D71}"/>
          </ac:spMkLst>
        </pc:spChg>
        <pc:spChg chg="add del mod">
          <ac:chgData name="Natalia Rupet (2109475)" userId="7f3c7756-f531-4ee6-b4a9-226ca739aa74" providerId="ADAL" clId="{6A170BF5-BA18-4043-BC5E-1A1BA9014EA6}" dt="2023-11-11T21:08:04.766" v="1251" actId="21"/>
          <ac:spMkLst>
            <pc:docMk/>
            <pc:sldMk cId="177709344" sldId="260"/>
            <ac:spMk id="5" creationId="{73A96867-7B8F-AEF1-55A4-A41A57E80136}"/>
          </ac:spMkLst>
        </pc:spChg>
        <pc:spChg chg="add mod">
          <ac:chgData name="Natalia Rupet (2109475)" userId="7f3c7756-f531-4ee6-b4a9-226ca739aa74" providerId="ADAL" clId="{6A170BF5-BA18-4043-BC5E-1A1BA9014EA6}" dt="2023-11-11T21:28:52.409" v="1393" actId="1076"/>
          <ac:spMkLst>
            <pc:docMk/>
            <pc:sldMk cId="177709344" sldId="260"/>
            <ac:spMk id="7" creationId="{81B6EBD7-D1A6-3EA4-6B5F-36382B7E32AF}"/>
          </ac:spMkLst>
        </pc:spChg>
        <pc:spChg chg="add mod">
          <ac:chgData name="Natalia Rupet (2109475)" userId="7f3c7756-f531-4ee6-b4a9-226ca739aa74" providerId="ADAL" clId="{6A170BF5-BA18-4043-BC5E-1A1BA9014EA6}" dt="2023-11-11T21:26:57.881" v="1384" actId="14100"/>
          <ac:spMkLst>
            <pc:docMk/>
            <pc:sldMk cId="177709344" sldId="260"/>
            <ac:spMk id="8" creationId="{0C9AD105-B24E-2BE5-5C92-A535267BE661}"/>
          </ac:spMkLst>
        </pc:spChg>
        <pc:spChg chg="add mod">
          <ac:chgData name="Natalia Rupet (2109475)" userId="7f3c7756-f531-4ee6-b4a9-226ca739aa74" providerId="ADAL" clId="{6A170BF5-BA18-4043-BC5E-1A1BA9014EA6}" dt="2023-11-11T21:27:15.669" v="1387" actId="1076"/>
          <ac:spMkLst>
            <pc:docMk/>
            <pc:sldMk cId="177709344" sldId="260"/>
            <ac:spMk id="9" creationId="{24C6FB9E-DDA6-BCED-828B-0EF296DD2F21}"/>
          </ac:spMkLst>
        </pc:spChg>
        <pc:spChg chg="add mod">
          <ac:chgData name="Natalia Rupet (2109475)" userId="7f3c7756-f531-4ee6-b4a9-226ca739aa74" providerId="ADAL" clId="{6A170BF5-BA18-4043-BC5E-1A1BA9014EA6}" dt="2023-11-11T21:22:20.683" v="1344" actId="2711"/>
          <ac:spMkLst>
            <pc:docMk/>
            <pc:sldMk cId="177709344" sldId="260"/>
            <ac:spMk id="10" creationId="{E1F6ED20-084F-AFD5-5B03-5345E36E8270}"/>
          </ac:spMkLst>
        </pc:spChg>
        <pc:spChg chg="add del mod">
          <ac:chgData name="Natalia Rupet (2109475)" userId="7f3c7756-f531-4ee6-b4a9-226ca739aa74" providerId="ADAL" clId="{6A170BF5-BA18-4043-BC5E-1A1BA9014EA6}" dt="2023-11-11T21:13:29.556" v="1290" actId="21"/>
          <ac:spMkLst>
            <pc:docMk/>
            <pc:sldMk cId="177709344" sldId="260"/>
            <ac:spMk id="11" creationId="{0B42312B-F7F1-DD2E-2F4C-6D3BFB03027B}"/>
          </ac:spMkLst>
        </pc:spChg>
        <pc:spChg chg="add del mod">
          <ac:chgData name="Natalia Rupet (2109475)" userId="7f3c7756-f531-4ee6-b4a9-226ca739aa74" providerId="ADAL" clId="{6A170BF5-BA18-4043-BC5E-1A1BA9014EA6}" dt="2023-11-11T21:13:26.862" v="1289" actId="21"/>
          <ac:spMkLst>
            <pc:docMk/>
            <pc:sldMk cId="177709344" sldId="260"/>
            <ac:spMk id="12" creationId="{F11AE8A3-5401-942C-A43A-E456C3BF62AC}"/>
          </ac:spMkLst>
        </pc:spChg>
        <pc:spChg chg="add mod">
          <ac:chgData name="Natalia Rupet (2109475)" userId="7f3c7756-f531-4ee6-b4a9-226ca739aa74" providerId="ADAL" clId="{6A170BF5-BA18-4043-BC5E-1A1BA9014EA6}" dt="2023-11-11T21:23:25.885" v="1360" actId="113"/>
          <ac:spMkLst>
            <pc:docMk/>
            <pc:sldMk cId="177709344" sldId="260"/>
            <ac:spMk id="13" creationId="{74619029-D1AF-3B9A-3E97-363200EEBAE1}"/>
          </ac:spMkLst>
        </pc:spChg>
        <pc:spChg chg="add mod">
          <ac:chgData name="Natalia Rupet (2109475)" userId="7f3c7756-f531-4ee6-b4a9-226ca739aa74" providerId="ADAL" clId="{6A170BF5-BA18-4043-BC5E-1A1BA9014EA6}" dt="2023-11-11T21:27:28.849" v="1389" actId="1076"/>
          <ac:spMkLst>
            <pc:docMk/>
            <pc:sldMk cId="177709344" sldId="260"/>
            <ac:spMk id="14" creationId="{5211C67F-7147-4670-4E7A-A34A96BCD5C5}"/>
          </ac:spMkLst>
        </pc:spChg>
        <pc:spChg chg="add mod">
          <ac:chgData name="Natalia Rupet (2109475)" userId="7f3c7756-f531-4ee6-b4a9-226ca739aa74" providerId="ADAL" clId="{6A170BF5-BA18-4043-BC5E-1A1BA9014EA6}" dt="2023-11-11T21:27:11.367" v="1386" actId="1076"/>
          <ac:spMkLst>
            <pc:docMk/>
            <pc:sldMk cId="177709344" sldId="260"/>
            <ac:spMk id="15" creationId="{6A1DD300-CE7D-3FC4-193F-7EB7C4FE2BF2}"/>
          </ac:spMkLst>
        </pc:spChg>
        <pc:spChg chg="add mod">
          <ac:chgData name="Natalia Rupet (2109475)" userId="7f3c7756-f531-4ee6-b4a9-226ca739aa74" providerId="ADAL" clId="{6A170BF5-BA18-4043-BC5E-1A1BA9014EA6}" dt="2023-11-11T21:27:22.849" v="1388" actId="1076"/>
          <ac:spMkLst>
            <pc:docMk/>
            <pc:sldMk cId="177709344" sldId="260"/>
            <ac:spMk id="16" creationId="{67AB5495-52D8-637E-BE68-D2CA6C779C23}"/>
          </ac:spMkLst>
        </pc:spChg>
        <pc:spChg chg="add del mod">
          <ac:chgData name="Natalia Rupet (2109475)" userId="7f3c7756-f531-4ee6-b4a9-226ca739aa74" providerId="ADAL" clId="{6A170BF5-BA18-4043-BC5E-1A1BA9014EA6}" dt="2023-11-11T21:15:03.521" v="1300" actId="21"/>
          <ac:spMkLst>
            <pc:docMk/>
            <pc:sldMk cId="177709344" sldId="260"/>
            <ac:spMk id="18" creationId="{618479B9-5191-EBA3-25D4-B1B321689217}"/>
          </ac:spMkLst>
        </pc:spChg>
      </pc:sldChg>
      <pc:sldChg chg="new del">
        <pc:chgData name="Natalia Rupet (2109475)" userId="7f3c7756-f531-4ee6-b4a9-226ca739aa74" providerId="ADAL" clId="{6A170BF5-BA18-4043-BC5E-1A1BA9014EA6}" dt="2023-11-11T18:09:58.595" v="492" actId="47"/>
        <pc:sldMkLst>
          <pc:docMk/>
          <pc:sldMk cId="1096509470" sldId="260"/>
        </pc:sldMkLst>
      </pc:sldChg>
      <pc:sldChg chg="addSp modSp new mod ord">
        <pc:chgData name="Natalia Rupet (2109475)" userId="7f3c7756-f531-4ee6-b4a9-226ca739aa74" providerId="ADAL" clId="{6A170BF5-BA18-4043-BC5E-1A1BA9014EA6}" dt="2023-11-12T19:55:12.828" v="3980"/>
        <pc:sldMkLst>
          <pc:docMk/>
          <pc:sldMk cId="3740981487" sldId="261"/>
        </pc:sldMkLst>
        <pc:spChg chg="mod">
          <ac:chgData name="Natalia Rupet (2109475)" userId="7f3c7756-f531-4ee6-b4a9-226ca739aa74" providerId="ADAL" clId="{6A170BF5-BA18-4043-BC5E-1A1BA9014EA6}" dt="2023-11-11T21:59:26.737" v="1593" actId="1076"/>
          <ac:spMkLst>
            <pc:docMk/>
            <pc:sldMk cId="3740981487" sldId="261"/>
            <ac:spMk id="2" creationId="{1A551FF5-0075-AF27-4081-7ECA512BFC6C}"/>
          </ac:spMkLst>
        </pc:spChg>
        <pc:spChg chg="add mod">
          <ac:chgData name="Natalia Rupet (2109475)" userId="7f3c7756-f531-4ee6-b4a9-226ca739aa74" providerId="ADAL" clId="{6A170BF5-BA18-4043-BC5E-1A1BA9014EA6}" dt="2023-11-11T22:20:31.683" v="1643" actId="1076"/>
          <ac:spMkLst>
            <pc:docMk/>
            <pc:sldMk cId="3740981487" sldId="261"/>
            <ac:spMk id="4" creationId="{2FB11910-7532-40DC-59BF-419C184D4D6B}"/>
          </ac:spMkLst>
        </pc:spChg>
        <pc:spChg chg="add mod">
          <ac:chgData name="Natalia Rupet (2109475)" userId="7f3c7756-f531-4ee6-b4a9-226ca739aa74" providerId="ADAL" clId="{6A170BF5-BA18-4043-BC5E-1A1BA9014EA6}" dt="2023-11-12T19:55:12.828" v="3980"/>
          <ac:spMkLst>
            <pc:docMk/>
            <pc:sldMk cId="3740981487" sldId="261"/>
            <ac:spMk id="6" creationId="{C63E53E9-94D2-013C-9308-5F5D9C60FD8C}"/>
          </ac:spMkLst>
        </pc:spChg>
      </pc:sldChg>
      <pc:sldChg chg="addSp delSp modSp new mod ord modNotesTx">
        <pc:chgData name="Natalia Rupet (2109475)" userId="7f3c7756-f531-4ee6-b4a9-226ca739aa74" providerId="ADAL" clId="{6A170BF5-BA18-4043-BC5E-1A1BA9014EA6}" dt="2023-11-12T09:28:51.629" v="3856" actId="14861"/>
        <pc:sldMkLst>
          <pc:docMk/>
          <pc:sldMk cId="272521924" sldId="262"/>
        </pc:sldMkLst>
        <pc:spChg chg="del mod">
          <ac:chgData name="Natalia Rupet (2109475)" userId="7f3c7756-f531-4ee6-b4a9-226ca739aa74" providerId="ADAL" clId="{6A170BF5-BA18-4043-BC5E-1A1BA9014EA6}" dt="2023-11-12T09:28:09.016" v="3848" actId="478"/>
          <ac:spMkLst>
            <pc:docMk/>
            <pc:sldMk cId="272521924" sldId="262"/>
            <ac:spMk id="2" creationId="{E2630F0C-E396-F619-0D55-BDB6B9BE7259}"/>
          </ac:spMkLst>
        </pc:spChg>
        <pc:spChg chg="add mod">
          <ac:chgData name="Natalia Rupet (2109475)" userId="7f3c7756-f531-4ee6-b4a9-226ca739aa74" providerId="ADAL" clId="{6A170BF5-BA18-4043-BC5E-1A1BA9014EA6}" dt="2023-11-12T08:40:46.790" v="3688" actId="122"/>
          <ac:spMkLst>
            <pc:docMk/>
            <pc:sldMk cId="272521924" sldId="262"/>
            <ac:spMk id="5" creationId="{E685AC9C-329C-AC1E-7705-91BCB1641B3D}"/>
          </ac:spMkLst>
        </pc:spChg>
        <pc:spChg chg="add mod">
          <ac:chgData name="Natalia Rupet (2109475)" userId="7f3c7756-f531-4ee6-b4a9-226ca739aa74" providerId="ADAL" clId="{6A170BF5-BA18-4043-BC5E-1A1BA9014EA6}" dt="2023-11-12T09:28:51.629" v="3856" actId="14861"/>
          <ac:spMkLst>
            <pc:docMk/>
            <pc:sldMk cId="272521924" sldId="262"/>
            <ac:spMk id="6" creationId="{961136AD-47C6-2B28-F4BE-736240D60C86}"/>
          </ac:spMkLst>
        </pc:spChg>
        <pc:graphicFrameChg chg="add mod modGraphic">
          <ac:chgData name="Natalia Rupet (2109475)" userId="7f3c7756-f531-4ee6-b4a9-226ca739aa74" providerId="ADAL" clId="{6A170BF5-BA18-4043-BC5E-1A1BA9014EA6}" dt="2023-11-12T08:40:15.331" v="3684" actId="14100"/>
          <ac:graphicFrameMkLst>
            <pc:docMk/>
            <pc:sldMk cId="272521924" sldId="262"/>
            <ac:graphicFrameMk id="3" creationId="{AA59BD23-C257-0DBE-1E04-7B0FCBDAC9DE}"/>
          </ac:graphicFrameMkLst>
        </pc:graphicFrameChg>
      </pc:sldChg>
      <pc:sldChg chg="addSp delSp modSp new mod modClrScheme chgLayout modNotesTx">
        <pc:chgData name="Natalia Rupet (2109475)" userId="7f3c7756-f531-4ee6-b4a9-226ca739aa74" providerId="ADAL" clId="{6A170BF5-BA18-4043-BC5E-1A1BA9014EA6}" dt="2023-11-11T23:12:51.308" v="1898" actId="478"/>
        <pc:sldMkLst>
          <pc:docMk/>
          <pc:sldMk cId="1724797109" sldId="263"/>
        </pc:sldMkLst>
        <pc:spChg chg="mod ord">
          <ac:chgData name="Natalia Rupet (2109475)" userId="7f3c7756-f531-4ee6-b4a9-226ca739aa74" providerId="ADAL" clId="{6A170BF5-BA18-4043-BC5E-1A1BA9014EA6}" dt="2023-11-11T20:25:23.903" v="1112" actId="14100"/>
          <ac:spMkLst>
            <pc:docMk/>
            <pc:sldMk cId="1724797109" sldId="263"/>
            <ac:spMk id="2" creationId="{D1573E9D-0E3E-741C-73BF-80469656F8B5}"/>
          </ac:spMkLst>
        </pc:spChg>
        <pc:spChg chg="add del mod">
          <ac:chgData name="Natalia Rupet (2109475)" userId="7f3c7756-f531-4ee6-b4a9-226ca739aa74" providerId="ADAL" clId="{6A170BF5-BA18-4043-BC5E-1A1BA9014EA6}" dt="2023-11-11T20:54:06.442" v="1175" actId="21"/>
          <ac:spMkLst>
            <pc:docMk/>
            <pc:sldMk cId="1724797109" sldId="263"/>
            <ac:spMk id="6" creationId="{0DF461F2-E116-5A2A-A942-4C1E72698000}"/>
          </ac:spMkLst>
        </pc:spChg>
        <pc:spChg chg="add mod">
          <ac:chgData name="Natalia Rupet (2109475)" userId="7f3c7756-f531-4ee6-b4a9-226ca739aa74" providerId="ADAL" clId="{6A170BF5-BA18-4043-BC5E-1A1BA9014EA6}" dt="2023-11-11T20:45:11.336" v="1152" actId="1076"/>
          <ac:spMkLst>
            <pc:docMk/>
            <pc:sldMk cId="1724797109" sldId="263"/>
            <ac:spMk id="8" creationId="{FB1FF470-F091-BBC1-7EB3-857EBDF7CDEF}"/>
          </ac:spMkLst>
        </pc:spChg>
        <pc:spChg chg="add del mod">
          <ac:chgData name="Natalia Rupet (2109475)" userId="7f3c7756-f531-4ee6-b4a9-226ca739aa74" providerId="ADAL" clId="{6A170BF5-BA18-4043-BC5E-1A1BA9014EA6}" dt="2023-11-11T19:48:14.298" v="948" actId="26606"/>
          <ac:spMkLst>
            <pc:docMk/>
            <pc:sldMk cId="1724797109" sldId="263"/>
            <ac:spMk id="9" creationId="{6008F35F-D16F-4570-858B-EF57288370AE}"/>
          </ac:spMkLst>
        </pc:spChg>
        <pc:spChg chg="add del mod">
          <ac:chgData name="Natalia Rupet (2109475)" userId="7f3c7756-f531-4ee6-b4a9-226ca739aa74" providerId="ADAL" clId="{6A170BF5-BA18-4043-BC5E-1A1BA9014EA6}" dt="2023-11-11T19:51:37.647" v="1096" actId="21"/>
          <ac:spMkLst>
            <pc:docMk/>
            <pc:sldMk cId="1724797109" sldId="263"/>
            <ac:spMk id="11" creationId="{8FEC7935-71D6-461E-AB51-B32890794346}"/>
          </ac:spMkLst>
        </pc:spChg>
        <pc:spChg chg="add del mod">
          <ac:chgData name="Natalia Rupet (2109475)" userId="7f3c7756-f531-4ee6-b4a9-226ca739aa74" providerId="ADAL" clId="{6A170BF5-BA18-4043-BC5E-1A1BA9014EA6}" dt="2023-11-11T19:51:31.122" v="1095" actId="21"/>
          <ac:spMkLst>
            <pc:docMk/>
            <pc:sldMk cId="1724797109" sldId="263"/>
            <ac:spMk id="13" creationId="{4D9C2E7B-C261-4427-8970-90F1E8DC223B}"/>
          </ac:spMkLst>
        </pc:spChg>
        <pc:spChg chg="add del mod">
          <ac:chgData name="Natalia Rupet (2109475)" userId="7f3c7756-f531-4ee6-b4a9-226ca739aa74" providerId="ADAL" clId="{6A170BF5-BA18-4043-BC5E-1A1BA9014EA6}" dt="2023-11-11T23:12:51.308" v="1898" actId="478"/>
          <ac:spMkLst>
            <pc:docMk/>
            <pc:sldMk cId="1724797109" sldId="263"/>
            <ac:spMk id="15" creationId="{A443A0C7-3A61-432A-81C6-40FB2C602720}"/>
          </ac:spMkLst>
        </pc:spChg>
        <pc:spChg chg="add del">
          <ac:chgData name="Natalia Rupet (2109475)" userId="7f3c7756-f531-4ee6-b4a9-226ca739aa74" providerId="ADAL" clId="{6A170BF5-BA18-4043-BC5E-1A1BA9014EA6}" dt="2023-11-11T19:51:26.542" v="1094" actId="21"/>
          <ac:spMkLst>
            <pc:docMk/>
            <pc:sldMk cId="1724797109" sldId="263"/>
            <ac:spMk id="20" creationId="{6008F35F-D16F-4570-858B-EF57288370AE}"/>
          </ac:spMkLst>
        </pc:spChg>
        <pc:picChg chg="add del mod modCrop">
          <ac:chgData name="Natalia Rupet (2109475)" userId="7f3c7756-f531-4ee6-b4a9-226ca739aa74" providerId="ADAL" clId="{6A170BF5-BA18-4043-BC5E-1A1BA9014EA6}" dt="2023-11-11T20:53:53.539" v="1172" actId="21"/>
          <ac:picMkLst>
            <pc:docMk/>
            <pc:sldMk cId="1724797109" sldId="263"/>
            <ac:picMk id="4" creationId="{8313ECB2-B724-6E73-0574-20CE0C805D57}"/>
          </ac:picMkLst>
        </pc:picChg>
        <pc:picChg chg="add mod modCrop">
          <ac:chgData name="Natalia Rupet (2109475)" userId="7f3c7756-f531-4ee6-b4a9-226ca739aa74" providerId="ADAL" clId="{6A170BF5-BA18-4043-BC5E-1A1BA9014EA6}" dt="2023-11-11T20:54:32.123" v="1180" actId="14100"/>
          <ac:picMkLst>
            <pc:docMk/>
            <pc:sldMk cId="1724797109" sldId="263"/>
            <ac:picMk id="12" creationId="{71C1E5A1-D920-A8D3-5569-7592E33D96CC}"/>
          </ac:picMkLst>
        </pc:picChg>
      </pc:sldChg>
      <pc:sldChg chg="addSp delSp modSp new mod modClrScheme chgLayout">
        <pc:chgData name="Natalia Rupet (2109475)" userId="7f3c7756-f531-4ee6-b4a9-226ca739aa74" providerId="ADAL" clId="{6A170BF5-BA18-4043-BC5E-1A1BA9014EA6}" dt="2023-11-12T09:30:46.987" v="3871" actId="688"/>
        <pc:sldMkLst>
          <pc:docMk/>
          <pc:sldMk cId="3680362893" sldId="264"/>
        </pc:sldMkLst>
        <pc:spChg chg="del mod">
          <ac:chgData name="Natalia Rupet (2109475)" userId="7f3c7756-f531-4ee6-b4a9-226ca739aa74" providerId="ADAL" clId="{6A170BF5-BA18-4043-BC5E-1A1BA9014EA6}" dt="2023-11-12T09:29:27.287" v="3859" actId="478"/>
          <ac:spMkLst>
            <pc:docMk/>
            <pc:sldMk cId="3680362893" sldId="264"/>
            <ac:spMk id="2" creationId="{1C61CF1B-0302-1A01-125F-756BF54D699C}"/>
          </ac:spMkLst>
        </pc:spChg>
        <pc:spChg chg="add del mod">
          <ac:chgData name="Natalia Rupet (2109475)" userId="7f3c7756-f531-4ee6-b4a9-226ca739aa74" providerId="ADAL" clId="{6A170BF5-BA18-4043-BC5E-1A1BA9014EA6}" dt="2023-11-11T23:05:09.396" v="1836" actId="21"/>
          <ac:spMkLst>
            <pc:docMk/>
            <pc:sldMk cId="3680362893" sldId="264"/>
            <ac:spMk id="4" creationId="{C1CA9B73-308F-55A9-62BA-77F37F19B511}"/>
          </ac:spMkLst>
        </pc:spChg>
        <pc:spChg chg="add mod">
          <ac:chgData name="Natalia Rupet (2109475)" userId="7f3c7756-f531-4ee6-b4a9-226ca739aa74" providerId="ADAL" clId="{6A170BF5-BA18-4043-BC5E-1A1BA9014EA6}" dt="2023-11-12T09:30:46.987" v="3871" actId="688"/>
          <ac:spMkLst>
            <pc:docMk/>
            <pc:sldMk cId="3680362893" sldId="264"/>
            <ac:spMk id="4" creationId="{EB630CA3-9676-126E-9671-C13086552EE2}"/>
          </ac:spMkLst>
        </pc:spChg>
        <pc:spChg chg="add mod">
          <ac:chgData name="Natalia Rupet (2109475)" userId="7f3c7756-f531-4ee6-b4a9-226ca739aa74" providerId="ADAL" clId="{6A170BF5-BA18-4043-BC5E-1A1BA9014EA6}" dt="2023-11-11T23:24:02.707" v="1987" actId="20577"/>
          <ac:spMkLst>
            <pc:docMk/>
            <pc:sldMk cId="3680362893" sldId="264"/>
            <ac:spMk id="6" creationId="{FBCEADCD-D1DF-DAC3-FCB7-513CC061B3ED}"/>
          </ac:spMkLst>
        </pc:spChg>
        <pc:spChg chg="add mod">
          <ac:chgData name="Natalia Rupet (2109475)" userId="7f3c7756-f531-4ee6-b4a9-226ca739aa74" providerId="ADAL" clId="{6A170BF5-BA18-4043-BC5E-1A1BA9014EA6}" dt="2023-11-11T23:24:05.660" v="1988" actId="20577"/>
          <ac:spMkLst>
            <pc:docMk/>
            <pc:sldMk cId="3680362893" sldId="264"/>
            <ac:spMk id="9" creationId="{FB06D986-1141-44DB-B919-4E79CE09584E}"/>
          </ac:spMkLst>
        </pc:spChg>
        <pc:spChg chg="add mod">
          <ac:chgData name="Natalia Rupet (2109475)" userId="7f3c7756-f531-4ee6-b4a9-226ca739aa74" providerId="ADAL" clId="{6A170BF5-BA18-4043-BC5E-1A1BA9014EA6}" dt="2023-11-11T23:24:08.259" v="1989" actId="20577"/>
          <ac:spMkLst>
            <pc:docMk/>
            <pc:sldMk cId="3680362893" sldId="264"/>
            <ac:spMk id="11" creationId="{3074838F-8DAE-E7F4-B00B-6CBDDC17AA7B}"/>
          </ac:spMkLst>
        </pc:spChg>
        <pc:spChg chg="add del mod">
          <ac:chgData name="Natalia Rupet (2109475)" userId="7f3c7756-f531-4ee6-b4a9-226ca739aa74" providerId="ADAL" clId="{6A170BF5-BA18-4043-BC5E-1A1BA9014EA6}" dt="2023-11-11T23:12:07.885" v="1894" actId="478"/>
          <ac:spMkLst>
            <pc:docMk/>
            <pc:sldMk cId="3680362893" sldId="264"/>
            <ac:spMk id="12" creationId="{14BA508E-6BD0-47E0-90EA-A626B673A514}"/>
          </ac:spMkLst>
        </pc:spChg>
        <pc:spChg chg="add del mod">
          <ac:chgData name="Natalia Rupet (2109475)" userId="7f3c7756-f531-4ee6-b4a9-226ca739aa74" providerId="ADAL" clId="{6A170BF5-BA18-4043-BC5E-1A1BA9014EA6}" dt="2023-11-11T23:12:02.004" v="1892" actId="478"/>
          <ac:spMkLst>
            <pc:docMk/>
            <pc:sldMk cId="3680362893" sldId="264"/>
            <ac:spMk id="14" creationId="{D070C8F8-8A51-4FFD-9321-48130F3B850B}"/>
          </ac:spMkLst>
        </pc:spChg>
        <pc:spChg chg="add mod">
          <ac:chgData name="Natalia Rupet (2109475)" userId="7f3c7756-f531-4ee6-b4a9-226ca739aa74" providerId="ADAL" clId="{6A170BF5-BA18-4043-BC5E-1A1BA9014EA6}" dt="2023-11-12T08:34:48.812" v="3661" actId="20577"/>
          <ac:spMkLst>
            <pc:docMk/>
            <pc:sldMk cId="3680362893" sldId="264"/>
            <ac:spMk id="15" creationId="{4B7B1405-14E0-44C2-F331-BF5A5AB70F18}"/>
          </ac:spMkLst>
        </pc:spChg>
        <pc:spChg chg="add del mod">
          <ac:chgData name="Natalia Rupet (2109475)" userId="7f3c7756-f531-4ee6-b4a9-226ca739aa74" providerId="ADAL" clId="{6A170BF5-BA18-4043-BC5E-1A1BA9014EA6}" dt="2023-11-11T23:12:17.437" v="1895" actId="478"/>
          <ac:spMkLst>
            <pc:docMk/>
            <pc:sldMk cId="3680362893" sldId="264"/>
            <ac:spMk id="16" creationId="{F8766146-3F5E-4648-A5C2-4B92438D6E25}"/>
          </ac:spMkLst>
        </pc:spChg>
        <pc:spChg chg="add del mod">
          <ac:chgData name="Natalia Rupet (2109475)" userId="7f3c7756-f531-4ee6-b4a9-226ca739aa74" providerId="ADAL" clId="{6A170BF5-BA18-4043-BC5E-1A1BA9014EA6}" dt="2023-11-12T08:34:40.579" v="3655" actId="21"/>
          <ac:spMkLst>
            <pc:docMk/>
            <pc:sldMk cId="3680362893" sldId="264"/>
            <ac:spMk id="18" creationId="{6B9547B7-8340-B3EC-874F-92B0EF8E9B7D}"/>
          </ac:spMkLst>
        </pc:spChg>
        <pc:spChg chg="add mod">
          <ac:chgData name="Natalia Rupet (2109475)" userId="7f3c7756-f531-4ee6-b4a9-226ca739aa74" providerId="ADAL" clId="{6A170BF5-BA18-4043-BC5E-1A1BA9014EA6}" dt="2023-11-11T23:23:58.841" v="1984" actId="20577"/>
          <ac:spMkLst>
            <pc:docMk/>
            <pc:sldMk cId="3680362893" sldId="264"/>
            <ac:spMk id="20" creationId="{08B5A0AC-E9E0-34EB-44C7-E7B4EAFD504C}"/>
          </ac:spMkLst>
        </pc:spChg>
        <pc:picChg chg="add del mod">
          <ac:chgData name="Natalia Rupet (2109475)" userId="7f3c7756-f531-4ee6-b4a9-226ca739aa74" providerId="ADAL" clId="{6A170BF5-BA18-4043-BC5E-1A1BA9014EA6}" dt="2023-11-12T08:33:48.776" v="3653" actId="1076"/>
          <ac:picMkLst>
            <pc:docMk/>
            <pc:sldMk cId="3680362893" sldId="264"/>
            <ac:picMk id="8" creationId="{F909D8A8-A17F-D4E2-D233-513AAE9D4CCE}"/>
          </ac:picMkLst>
        </pc:picChg>
      </pc:sldChg>
      <pc:sldChg chg="addSp delSp modSp new mod">
        <pc:chgData name="Natalia Rupet (2109475)" userId="7f3c7756-f531-4ee6-b4a9-226ca739aa74" providerId="ADAL" clId="{6A170BF5-BA18-4043-BC5E-1A1BA9014EA6}" dt="2023-11-12T19:42:05.988" v="3938" actId="20577"/>
        <pc:sldMkLst>
          <pc:docMk/>
          <pc:sldMk cId="2556374646" sldId="265"/>
        </pc:sldMkLst>
        <pc:spChg chg="mod">
          <ac:chgData name="Natalia Rupet (2109475)" userId="7f3c7756-f531-4ee6-b4a9-226ca739aa74" providerId="ADAL" clId="{6A170BF5-BA18-4043-BC5E-1A1BA9014EA6}" dt="2023-11-12T00:06:45.886" v="2440" actId="1076"/>
          <ac:spMkLst>
            <pc:docMk/>
            <pc:sldMk cId="2556374646" sldId="265"/>
            <ac:spMk id="2" creationId="{11480AF1-A66B-6E8C-B34E-92F1A1A0E3E0}"/>
          </ac:spMkLst>
        </pc:spChg>
        <pc:spChg chg="add del mod">
          <ac:chgData name="Natalia Rupet (2109475)" userId="7f3c7756-f531-4ee6-b4a9-226ca739aa74" providerId="ADAL" clId="{6A170BF5-BA18-4043-BC5E-1A1BA9014EA6}" dt="2023-11-12T00:06:54.372" v="2441" actId="478"/>
          <ac:spMkLst>
            <pc:docMk/>
            <pc:sldMk cId="2556374646" sldId="265"/>
            <ac:spMk id="4" creationId="{FE56892E-DE7E-A9A3-A9DB-0A3AF866EB41}"/>
          </ac:spMkLst>
        </pc:spChg>
        <pc:spChg chg="add mod">
          <ac:chgData name="Natalia Rupet (2109475)" userId="7f3c7756-f531-4ee6-b4a9-226ca739aa74" providerId="ADAL" clId="{6A170BF5-BA18-4043-BC5E-1A1BA9014EA6}" dt="2023-11-12T19:42:05.988" v="3938" actId="20577"/>
          <ac:spMkLst>
            <pc:docMk/>
            <pc:sldMk cId="2556374646" sldId="265"/>
            <ac:spMk id="10" creationId="{C10B6219-418F-52D1-39F0-FA203BFB5AAF}"/>
          </ac:spMkLst>
        </pc:spChg>
        <pc:spChg chg="add mod">
          <ac:chgData name="Natalia Rupet (2109475)" userId="7f3c7756-f531-4ee6-b4a9-226ca739aa74" providerId="ADAL" clId="{6A170BF5-BA18-4043-BC5E-1A1BA9014EA6}" dt="2023-11-12T00:51:36.445" v="2983" actId="1076"/>
          <ac:spMkLst>
            <pc:docMk/>
            <pc:sldMk cId="2556374646" sldId="265"/>
            <ac:spMk id="11" creationId="{0DC06D3F-C3FA-02EF-F932-19FFA1C359C7}"/>
          </ac:spMkLst>
        </pc:spChg>
        <pc:spChg chg="add mod">
          <ac:chgData name="Natalia Rupet (2109475)" userId="7f3c7756-f531-4ee6-b4a9-226ca739aa74" providerId="ADAL" clId="{6A170BF5-BA18-4043-BC5E-1A1BA9014EA6}" dt="2023-11-12T00:51:28.434" v="2981" actId="1076"/>
          <ac:spMkLst>
            <pc:docMk/>
            <pc:sldMk cId="2556374646" sldId="265"/>
            <ac:spMk id="12" creationId="{717EDD8E-5837-090C-5851-8188272DF1B8}"/>
          </ac:spMkLst>
        </pc:spChg>
        <pc:spChg chg="add mod">
          <ac:chgData name="Natalia Rupet (2109475)" userId="7f3c7756-f531-4ee6-b4a9-226ca739aa74" providerId="ADAL" clId="{6A170BF5-BA18-4043-BC5E-1A1BA9014EA6}" dt="2023-11-12T00:50:36.387" v="2971" actId="14100"/>
          <ac:spMkLst>
            <pc:docMk/>
            <pc:sldMk cId="2556374646" sldId="265"/>
            <ac:spMk id="13" creationId="{EBF58220-F41D-BFA7-A009-B3629159DF4D}"/>
          </ac:spMkLst>
        </pc:spChg>
        <pc:spChg chg="add mod">
          <ac:chgData name="Natalia Rupet (2109475)" userId="7f3c7756-f531-4ee6-b4a9-226ca739aa74" providerId="ADAL" clId="{6A170BF5-BA18-4043-BC5E-1A1BA9014EA6}" dt="2023-11-12T00:51:32.357" v="2982" actId="1076"/>
          <ac:spMkLst>
            <pc:docMk/>
            <pc:sldMk cId="2556374646" sldId="265"/>
            <ac:spMk id="14" creationId="{94AE070D-2A35-E18C-E04F-F1466465B17F}"/>
          </ac:spMkLst>
        </pc:spChg>
        <pc:spChg chg="add del mod">
          <ac:chgData name="Natalia Rupet (2109475)" userId="7f3c7756-f531-4ee6-b4a9-226ca739aa74" providerId="ADAL" clId="{6A170BF5-BA18-4043-BC5E-1A1BA9014EA6}" dt="2023-11-12T00:43:56.720" v="2757" actId="478"/>
          <ac:spMkLst>
            <pc:docMk/>
            <pc:sldMk cId="2556374646" sldId="265"/>
            <ac:spMk id="15" creationId="{052CC450-2D2C-DF61-2739-F99C522D28B2}"/>
          </ac:spMkLst>
        </pc:spChg>
        <pc:spChg chg="add mod">
          <ac:chgData name="Natalia Rupet (2109475)" userId="7f3c7756-f531-4ee6-b4a9-226ca739aa74" providerId="ADAL" clId="{6A170BF5-BA18-4043-BC5E-1A1BA9014EA6}" dt="2023-11-12T00:53:46.949" v="3040" actId="207"/>
          <ac:spMkLst>
            <pc:docMk/>
            <pc:sldMk cId="2556374646" sldId="265"/>
            <ac:spMk id="16" creationId="{FC03F367-C399-EFC6-430D-9CDE0C46D686}"/>
          </ac:spMkLst>
        </pc:spChg>
        <pc:spChg chg="add mod">
          <ac:chgData name="Natalia Rupet (2109475)" userId="7f3c7756-f531-4ee6-b4a9-226ca739aa74" providerId="ADAL" clId="{6A170BF5-BA18-4043-BC5E-1A1BA9014EA6}" dt="2023-11-12T00:54:02.493" v="3042" actId="207"/>
          <ac:spMkLst>
            <pc:docMk/>
            <pc:sldMk cId="2556374646" sldId="265"/>
            <ac:spMk id="17" creationId="{A13FB760-EAEC-6137-A950-25E94409B6E6}"/>
          </ac:spMkLst>
        </pc:spChg>
        <pc:spChg chg="add mod">
          <ac:chgData name="Natalia Rupet (2109475)" userId="7f3c7756-f531-4ee6-b4a9-226ca739aa74" providerId="ADAL" clId="{6A170BF5-BA18-4043-BC5E-1A1BA9014EA6}" dt="2023-11-12T00:53:39.243" v="3038" actId="207"/>
          <ac:spMkLst>
            <pc:docMk/>
            <pc:sldMk cId="2556374646" sldId="265"/>
            <ac:spMk id="18" creationId="{0554A4C2-B846-0234-CA4C-20F948E46526}"/>
          </ac:spMkLst>
        </pc:spChg>
        <pc:graphicFrameChg chg="add del mod modGraphic">
          <ac:chgData name="Natalia Rupet (2109475)" userId="7f3c7756-f531-4ee6-b4a9-226ca739aa74" providerId="ADAL" clId="{6A170BF5-BA18-4043-BC5E-1A1BA9014EA6}" dt="2023-11-12T00:08:49.879" v="2461" actId="21"/>
          <ac:graphicFrameMkLst>
            <pc:docMk/>
            <pc:sldMk cId="2556374646" sldId="265"/>
            <ac:graphicFrameMk id="7" creationId="{CCD5A6FC-633F-1FE9-BF10-9091542301DC}"/>
          </ac:graphicFrameMkLst>
        </pc:graphicFrameChg>
        <pc:cxnChg chg="add del">
          <ac:chgData name="Natalia Rupet (2109475)" userId="7f3c7756-f531-4ee6-b4a9-226ca739aa74" providerId="ADAL" clId="{6A170BF5-BA18-4043-BC5E-1A1BA9014EA6}" dt="2023-11-12T00:09:21.108" v="2463" actId="478"/>
          <ac:cxnSpMkLst>
            <pc:docMk/>
            <pc:sldMk cId="2556374646" sldId="265"/>
            <ac:cxnSpMk id="9" creationId="{D52F5561-B0E8-EF64-6EB6-D5ED6AD4EB40}"/>
          </ac:cxnSpMkLst>
        </pc:cxnChg>
        <pc:cxnChg chg="add del mod">
          <ac:chgData name="Natalia Rupet (2109475)" userId="7f3c7756-f531-4ee6-b4a9-226ca739aa74" providerId="ADAL" clId="{6A170BF5-BA18-4043-BC5E-1A1BA9014EA6}" dt="2023-11-12T00:54:33.692" v="3048" actId="11529"/>
          <ac:cxnSpMkLst>
            <pc:docMk/>
            <pc:sldMk cId="2556374646" sldId="265"/>
            <ac:cxnSpMk id="20" creationId="{A35F5156-1E1E-EA63-97FF-849FA15802AB}"/>
          </ac:cxnSpMkLst>
        </pc:cxnChg>
        <pc:cxnChg chg="add mod">
          <ac:chgData name="Natalia Rupet (2109475)" userId="7f3c7756-f531-4ee6-b4a9-226ca739aa74" providerId="ADAL" clId="{6A170BF5-BA18-4043-BC5E-1A1BA9014EA6}" dt="2023-11-12T00:56:22.496" v="3066" actId="14100"/>
          <ac:cxnSpMkLst>
            <pc:docMk/>
            <pc:sldMk cId="2556374646" sldId="265"/>
            <ac:cxnSpMk id="24" creationId="{2A3FF07F-F6D3-A822-8150-F9600847EC2C}"/>
          </ac:cxnSpMkLst>
        </pc:cxnChg>
        <pc:cxnChg chg="add mod">
          <ac:chgData name="Natalia Rupet (2109475)" userId="7f3c7756-f531-4ee6-b4a9-226ca739aa74" providerId="ADAL" clId="{6A170BF5-BA18-4043-BC5E-1A1BA9014EA6}" dt="2023-11-12T00:56:14.719" v="3065" actId="14100"/>
          <ac:cxnSpMkLst>
            <pc:docMk/>
            <pc:sldMk cId="2556374646" sldId="265"/>
            <ac:cxnSpMk id="25" creationId="{2A8C1608-76EA-EB9A-2806-FF835A9A45BF}"/>
          </ac:cxnSpMkLst>
        </pc:cxnChg>
        <pc:cxnChg chg="add mod">
          <ac:chgData name="Natalia Rupet (2109475)" userId="7f3c7756-f531-4ee6-b4a9-226ca739aa74" providerId="ADAL" clId="{6A170BF5-BA18-4043-BC5E-1A1BA9014EA6}" dt="2023-11-12T00:56:10.542" v="3064" actId="14100"/>
          <ac:cxnSpMkLst>
            <pc:docMk/>
            <pc:sldMk cId="2556374646" sldId="265"/>
            <ac:cxnSpMk id="26" creationId="{07071AA9-CB6B-55E4-EE14-4BD2102E5937}"/>
          </ac:cxnSpMkLst>
        </pc:cxnChg>
        <pc:cxnChg chg="add mod">
          <ac:chgData name="Natalia Rupet (2109475)" userId="7f3c7756-f531-4ee6-b4a9-226ca739aa74" providerId="ADAL" clId="{6A170BF5-BA18-4043-BC5E-1A1BA9014EA6}" dt="2023-11-12T01:00:21.429" v="3101" actId="14100"/>
          <ac:cxnSpMkLst>
            <pc:docMk/>
            <pc:sldMk cId="2556374646" sldId="265"/>
            <ac:cxnSpMk id="27" creationId="{930DF804-5FA8-C22E-230C-3605ACF09F36}"/>
          </ac:cxnSpMkLst>
        </pc:cxnChg>
        <pc:cxnChg chg="add mod">
          <ac:chgData name="Natalia Rupet (2109475)" userId="7f3c7756-f531-4ee6-b4a9-226ca739aa74" providerId="ADAL" clId="{6A170BF5-BA18-4043-BC5E-1A1BA9014EA6}" dt="2023-11-12T00:59:26.252" v="3094" actId="14100"/>
          <ac:cxnSpMkLst>
            <pc:docMk/>
            <pc:sldMk cId="2556374646" sldId="265"/>
            <ac:cxnSpMk id="28" creationId="{8D66A3B6-C39F-2B32-042C-E2E5EF61FB4B}"/>
          </ac:cxnSpMkLst>
        </pc:cxnChg>
        <pc:cxnChg chg="add mod">
          <ac:chgData name="Natalia Rupet (2109475)" userId="7f3c7756-f531-4ee6-b4a9-226ca739aa74" providerId="ADAL" clId="{6A170BF5-BA18-4043-BC5E-1A1BA9014EA6}" dt="2023-11-12T00:59:12.435" v="3091" actId="14100"/>
          <ac:cxnSpMkLst>
            <pc:docMk/>
            <pc:sldMk cId="2556374646" sldId="265"/>
            <ac:cxnSpMk id="29" creationId="{5CE69730-C17C-1BDD-C1BB-C2565E985D72}"/>
          </ac:cxnSpMkLst>
        </pc:cxnChg>
        <pc:cxnChg chg="add mod">
          <ac:chgData name="Natalia Rupet (2109475)" userId="7f3c7756-f531-4ee6-b4a9-226ca739aa74" providerId="ADAL" clId="{6A170BF5-BA18-4043-BC5E-1A1BA9014EA6}" dt="2023-11-12T00:58:55.737" v="3087" actId="14100"/>
          <ac:cxnSpMkLst>
            <pc:docMk/>
            <pc:sldMk cId="2556374646" sldId="265"/>
            <ac:cxnSpMk id="30" creationId="{86541E7A-9EC2-9A66-0B5A-0B605A40A522}"/>
          </ac:cxnSpMkLst>
        </pc:cxnChg>
      </pc:sldChg>
      <pc:sldChg chg="addSp delSp modSp new mod">
        <pc:chgData name="Natalia Rupet (2109475)" userId="7f3c7756-f531-4ee6-b4a9-226ca739aa74" providerId="ADAL" clId="{6A170BF5-BA18-4043-BC5E-1A1BA9014EA6}" dt="2023-11-12T09:34:42.424" v="3908" actId="339"/>
        <pc:sldMkLst>
          <pc:docMk/>
          <pc:sldMk cId="3699727565" sldId="266"/>
        </pc:sldMkLst>
        <pc:spChg chg="del mod">
          <ac:chgData name="Natalia Rupet (2109475)" userId="7f3c7756-f531-4ee6-b4a9-226ca739aa74" providerId="ADAL" clId="{6A170BF5-BA18-4043-BC5E-1A1BA9014EA6}" dt="2023-11-12T09:33:19.060" v="3889" actId="478"/>
          <ac:spMkLst>
            <pc:docMk/>
            <pc:sldMk cId="3699727565" sldId="266"/>
            <ac:spMk id="2" creationId="{48997193-DEF4-6FBD-41C5-A8719CB2DD81}"/>
          </ac:spMkLst>
        </pc:spChg>
        <pc:spChg chg="add mod">
          <ac:chgData name="Natalia Rupet (2109475)" userId="7f3c7756-f531-4ee6-b4a9-226ca739aa74" providerId="ADAL" clId="{6A170BF5-BA18-4043-BC5E-1A1BA9014EA6}" dt="2023-11-12T09:34:42.424" v="3908" actId="339"/>
          <ac:spMkLst>
            <pc:docMk/>
            <pc:sldMk cId="3699727565" sldId="266"/>
            <ac:spMk id="4" creationId="{33A7F3FC-52AC-98DF-9E1D-C3CB518D7264}"/>
          </ac:spMkLst>
        </pc:spChg>
        <pc:spChg chg="add del mod">
          <ac:chgData name="Natalia Rupet (2109475)" userId="7f3c7756-f531-4ee6-b4a9-226ca739aa74" providerId="ADAL" clId="{6A170BF5-BA18-4043-BC5E-1A1BA9014EA6}" dt="2023-11-12T09:33:23.350" v="3890" actId="478"/>
          <ac:spMkLst>
            <pc:docMk/>
            <pc:sldMk cId="3699727565" sldId="266"/>
            <ac:spMk id="5" creationId="{286CF64C-0671-9C89-D6C6-860B93EDE85B}"/>
          </ac:spMkLst>
        </pc:spChg>
        <pc:spChg chg="add mod">
          <ac:chgData name="Natalia Rupet (2109475)" userId="7f3c7756-f531-4ee6-b4a9-226ca739aa74" providerId="ADAL" clId="{6A170BF5-BA18-4043-BC5E-1A1BA9014EA6}" dt="2023-11-12T09:34:23.374" v="3906" actId="1076"/>
          <ac:spMkLst>
            <pc:docMk/>
            <pc:sldMk cId="3699727565" sldId="266"/>
            <ac:spMk id="7" creationId="{DF3A7B5C-4172-4DCF-1165-C34657A8F698}"/>
          </ac:spMkLst>
        </pc:spChg>
      </pc:sldChg>
      <pc:sldChg chg="addSp delSp modSp new mod">
        <pc:chgData name="Natalia Rupet (2109475)" userId="7f3c7756-f531-4ee6-b4a9-226ca739aa74" providerId="ADAL" clId="{6A170BF5-BA18-4043-BC5E-1A1BA9014EA6}" dt="2023-11-12T19:42:31.194" v="3939" actId="20577"/>
        <pc:sldMkLst>
          <pc:docMk/>
          <pc:sldMk cId="1367896122" sldId="267"/>
        </pc:sldMkLst>
        <pc:spChg chg="del mod">
          <ac:chgData name="Natalia Rupet (2109475)" userId="7f3c7756-f531-4ee6-b4a9-226ca739aa74" providerId="ADAL" clId="{6A170BF5-BA18-4043-BC5E-1A1BA9014EA6}" dt="2023-11-12T09:34:56.854" v="3910" actId="478"/>
          <ac:spMkLst>
            <pc:docMk/>
            <pc:sldMk cId="1367896122" sldId="267"/>
            <ac:spMk id="2" creationId="{BFC84C3B-BA88-5721-958C-279DADAD0B62}"/>
          </ac:spMkLst>
        </pc:spChg>
        <pc:spChg chg="add mod">
          <ac:chgData name="Natalia Rupet (2109475)" userId="7f3c7756-f531-4ee6-b4a9-226ca739aa74" providerId="ADAL" clId="{6A170BF5-BA18-4043-BC5E-1A1BA9014EA6}" dt="2023-11-12T19:42:31.194" v="3939" actId="20577"/>
          <ac:spMkLst>
            <pc:docMk/>
            <pc:sldMk cId="1367896122" sldId="267"/>
            <ac:spMk id="4" creationId="{D827BA05-FD7D-0077-34AB-5DECB3F55703}"/>
          </ac:spMkLst>
        </pc:spChg>
        <pc:spChg chg="add del mod">
          <ac:chgData name="Natalia Rupet (2109475)" userId="7f3c7756-f531-4ee6-b4a9-226ca739aa74" providerId="ADAL" clId="{6A170BF5-BA18-4043-BC5E-1A1BA9014EA6}" dt="2023-11-12T09:34:59.293" v="3911" actId="478"/>
          <ac:spMkLst>
            <pc:docMk/>
            <pc:sldMk cId="1367896122" sldId="267"/>
            <ac:spMk id="5" creationId="{1854C341-DDC3-51DC-5848-7E457ACF8017}"/>
          </ac:spMkLst>
        </pc:spChg>
        <pc:spChg chg="add mod">
          <ac:chgData name="Natalia Rupet (2109475)" userId="7f3c7756-f531-4ee6-b4a9-226ca739aa74" providerId="ADAL" clId="{6A170BF5-BA18-4043-BC5E-1A1BA9014EA6}" dt="2023-11-12T09:35:46.118" v="3921" actId="1076"/>
          <ac:spMkLst>
            <pc:docMk/>
            <pc:sldMk cId="1367896122" sldId="267"/>
            <ac:spMk id="7" creationId="{89041D7D-750B-4B5F-55DE-54C5F7CB218B}"/>
          </ac:spMkLst>
        </pc:spChg>
      </pc:sldChg>
      <pc:sldChg chg="addSp delSp modSp new mod ord">
        <pc:chgData name="Natalia Rupet (2109475)" userId="7f3c7756-f531-4ee6-b4a9-226ca739aa74" providerId="ADAL" clId="{6A170BF5-BA18-4043-BC5E-1A1BA9014EA6}" dt="2023-11-12T00:32:51.714" v="2516" actId="1076"/>
        <pc:sldMkLst>
          <pc:docMk/>
          <pc:sldMk cId="2465022624" sldId="268"/>
        </pc:sldMkLst>
        <pc:spChg chg="del mod">
          <ac:chgData name="Natalia Rupet (2109475)" userId="7f3c7756-f531-4ee6-b4a9-226ca739aa74" providerId="ADAL" clId="{6A170BF5-BA18-4043-BC5E-1A1BA9014EA6}" dt="2023-11-11T22:17:08.359" v="1625" actId="26606"/>
          <ac:spMkLst>
            <pc:docMk/>
            <pc:sldMk cId="2465022624" sldId="268"/>
            <ac:spMk id="2" creationId="{1D8F7BC4-5864-1E59-A395-A49E6A54D22C}"/>
          </ac:spMkLst>
        </pc:spChg>
        <pc:spChg chg="del">
          <ac:chgData name="Natalia Rupet (2109475)" userId="7f3c7756-f531-4ee6-b4a9-226ca739aa74" providerId="ADAL" clId="{6A170BF5-BA18-4043-BC5E-1A1BA9014EA6}" dt="2023-11-11T21:00:01.658" v="1183" actId="931"/>
          <ac:spMkLst>
            <pc:docMk/>
            <pc:sldMk cId="2465022624" sldId="268"/>
            <ac:spMk id="3" creationId="{4A9ABA3B-FBB7-F2E4-BB37-3955EE94E5F1}"/>
          </ac:spMkLst>
        </pc:spChg>
        <pc:spChg chg="add mod">
          <ac:chgData name="Natalia Rupet (2109475)" userId="7f3c7756-f531-4ee6-b4a9-226ca739aa74" providerId="ADAL" clId="{6A170BF5-BA18-4043-BC5E-1A1BA9014EA6}" dt="2023-11-12T00:32:51.714" v="2516" actId="1076"/>
          <ac:spMkLst>
            <pc:docMk/>
            <pc:sldMk cId="2465022624" sldId="268"/>
            <ac:spMk id="9" creationId="{2AF4B1B8-475A-497C-7301-00B93CDBE016}"/>
          </ac:spMkLst>
        </pc:spChg>
        <pc:spChg chg="add del">
          <ac:chgData name="Natalia Rupet (2109475)" userId="7f3c7756-f531-4ee6-b4a9-226ca739aa74" providerId="ADAL" clId="{6A170BF5-BA18-4043-BC5E-1A1BA9014EA6}" dt="2023-11-11T22:17:17.524" v="1626" actId="21"/>
          <ac:spMkLst>
            <pc:docMk/>
            <pc:sldMk cId="2465022624" sldId="268"/>
            <ac:spMk id="14" creationId="{20FD2CF0-26F8-4AFC-AF86-A70CEE15E4F4}"/>
          </ac:spMkLst>
        </pc:spChg>
        <pc:spChg chg="add del mod">
          <ac:chgData name="Natalia Rupet (2109475)" userId="7f3c7756-f531-4ee6-b4a9-226ca739aa74" providerId="ADAL" clId="{6A170BF5-BA18-4043-BC5E-1A1BA9014EA6}" dt="2023-11-11T22:17:49.660" v="1633" actId="21"/>
          <ac:spMkLst>
            <pc:docMk/>
            <pc:sldMk cId="2465022624" sldId="268"/>
            <ac:spMk id="16" creationId="{8E1A9623-FF65-4491-8E53-ECD5C1F65177}"/>
          </ac:spMkLst>
        </pc:spChg>
        <pc:spChg chg="add del">
          <ac:chgData name="Natalia Rupet (2109475)" userId="7f3c7756-f531-4ee6-b4a9-226ca739aa74" providerId="ADAL" clId="{6A170BF5-BA18-4043-BC5E-1A1BA9014EA6}" dt="2023-11-11T22:17:41.170" v="1631" actId="21"/>
          <ac:spMkLst>
            <pc:docMk/>
            <pc:sldMk cId="2465022624" sldId="268"/>
            <ac:spMk id="18" creationId="{5F2EB6D7-C367-45A8-B5F3-E6E96850E1A3}"/>
          </ac:spMkLst>
        </pc:spChg>
        <pc:spChg chg="add">
          <ac:chgData name="Natalia Rupet (2109475)" userId="7f3c7756-f531-4ee6-b4a9-226ca739aa74" providerId="ADAL" clId="{6A170BF5-BA18-4043-BC5E-1A1BA9014EA6}" dt="2023-11-11T22:17:08.359" v="1625" actId="26606"/>
          <ac:spMkLst>
            <pc:docMk/>
            <pc:sldMk cId="2465022624" sldId="268"/>
            <ac:spMk id="20" creationId="{62771D2E-CA64-458D-8D8E-9CA1AFDE9A09}"/>
          </ac:spMkLst>
        </pc:spChg>
        <pc:picChg chg="add mod modCrop">
          <ac:chgData name="Natalia Rupet (2109475)" userId="7f3c7756-f531-4ee6-b4a9-226ca739aa74" providerId="ADAL" clId="{6A170BF5-BA18-4043-BC5E-1A1BA9014EA6}" dt="2023-11-11T22:18:05.032" v="1635" actId="1076"/>
          <ac:picMkLst>
            <pc:docMk/>
            <pc:sldMk cId="2465022624" sldId="268"/>
            <ac:picMk id="7" creationId="{E1154FDA-2695-3CD3-0754-063B8EFA21BE}"/>
          </ac:picMkLst>
        </pc:picChg>
      </pc:sldChg>
      <pc:sldChg chg="addSp delSp modSp add mod">
        <pc:chgData name="Natalia Rupet (2109475)" userId="7f3c7756-f531-4ee6-b4a9-226ca739aa74" providerId="ADAL" clId="{6A170BF5-BA18-4043-BC5E-1A1BA9014EA6}" dt="2023-11-12T08:36:17.824" v="3673" actId="20577"/>
        <pc:sldMkLst>
          <pc:docMk/>
          <pc:sldMk cId="497816290" sldId="269"/>
        </pc:sldMkLst>
        <pc:spChg chg="mod">
          <ac:chgData name="Natalia Rupet (2109475)" userId="7f3c7756-f531-4ee6-b4a9-226ca739aa74" providerId="ADAL" clId="{6A170BF5-BA18-4043-BC5E-1A1BA9014EA6}" dt="2023-11-11T23:35:38.038" v="2036" actId="207"/>
          <ac:spMkLst>
            <pc:docMk/>
            <pc:sldMk cId="497816290" sldId="269"/>
            <ac:spMk id="2" creationId="{48A8BF0C-5DC4-1F8C-A0B4-E38E6E73B826}"/>
          </ac:spMkLst>
        </pc:spChg>
        <pc:spChg chg="mod">
          <ac:chgData name="Natalia Rupet (2109475)" userId="7f3c7756-f531-4ee6-b4a9-226ca739aa74" providerId="ADAL" clId="{6A170BF5-BA18-4043-BC5E-1A1BA9014EA6}" dt="2023-11-12T08:36:17.824" v="3673" actId="20577"/>
          <ac:spMkLst>
            <pc:docMk/>
            <pc:sldMk cId="497816290" sldId="269"/>
            <ac:spMk id="3" creationId="{CAE3539F-958C-743A-7EC3-97B427D1E2DC}"/>
          </ac:spMkLst>
        </pc:spChg>
        <pc:spChg chg="add del mod">
          <ac:chgData name="Natalia Rupet (2109475)" userId="7f3c7756-f531-4ee6-b4a9-226ca739aa74" providerId="ADAL" clId="{6A170BF5-BA18-4043-BC5E-1A1BA9014EA6}" dt="2023-11-11T23:31:20.392" v="2006" actId="21"/>
          <ac:spMkLst>
            <pc:docMk/>
            <pc:sldMk cId="497816290" sldId="269"/>
            <ac:spMk id="9" creationId="{14BA508E-6BD0-47E0-90EA-A626B673A514}"/>
          </ac:spMkLst>
        </pc:spChg>
        <pc:spChg chg="add del">
          <ac:chgData name="Natalia Rupet (2109475)" userId="7f3c7756-f531-4ee6-b4a9-226ca739aa74" providerId="ADAL" clId="{6A170BF5-BA18-4043-BC5E-1A1BA9014EA6}" dt="2023-11-11T23:30:43.830" v="1999" actId="478"/>
          <ac:spMkLst>
            <pc:docMk/>
            <pc:sldMk cId="497816290" sldId="269"/>
            <ac:spMk id="11" creationId="{D070C8F8-8A51-4FFD-9321-48130F3B850B}"/>
          </ac:spMkLst>
        </pc:spChg>
        <pc:spChg chg="add del mod">
          <ac:chgData name="Natalia Rupet (2109475)" userId="7f3c7756-f531-4ee6-b4a9-226ca739aa74" providerId="ADAL" clId="{6A170BF5-BA18-4043-BC5E-1A1BA9014EA6}" dt="2023-11-11T23:30:50.867" v="2001" actId="478"/>
          <ac:spMkLst>
            <pc:docMk/>
            <pc:sldMk cId="497816290" sldId="269"/>
            <ac:spMk id="13" creationId="{F8766146-3F5E-4648-A5C2-4B92438D6E25}"/>
          </ac:spMkLst>
        </pc:spChg>
        <pc:spChg chg="add del">
          <ac:chgData name="Natalia Rupet (2109475)" userId="7f3c7756-f531-4ee6-b4a9-226ca739aa74" providerId="ADAL" clId="{6A170BF5-BA18-4043-BC5E-1A1BA9014EA6}" dt="2023-11-11T23:31:27.023" v="2007" actId="478"/>
          <ac:spMkLst>
            <pc:docMk/>
            <pc:sldMk cId="497816290" sldId="269"/>
            <ac:spMk id="14" creationId="{D98BDDCD-F2A2-4455-8C33-A462EC026B51}"/>
          </ac:spMkLst>
        </pc:spChg>
        <pc:spChg chg="add del">
          <ac:chgData name="Natalia Rupet (2109475)" userId="7f3c7756-f531-4ee6-b4a9-226ca739aa74" providerId="ADAL" clId="{6A170BF5-BA18-4043-BC5E-1A1BA9014EA6}" dt="2023-11-11T23:31:30.588" v="2008" actId="478"/>
          <ac:spMkLst>
            <pc:docMk/>
            <pc:sldMk cId="497816290" sldId="269"/>
            <ac:spMk id="16" creationId="{376BC8A2-B757-46F4-A413-3CFAF765CA2E}"/>
          </ac:spMkLst>
        </pc:spChg>
        <pc:picChg chg="add mod">
          <ac:chgData name="Natalia Rupet (2109475)" userId="7f3c7756-f531-4ee6-b4a9-226ca739aa74" providerId="ADAL" clId="{6A170BF5-BA18-4043-BC5E-1A1BA9014EA6}" dt="2023-11-11T23:31:01.267" v="2002" actId="26606"/>
          <ac:picMkLst>
            <pc:docMk/>
            <pc:sldMk cId="497816290" sldId="269"/>
            <ac:picMk id="5" creationId="{2B647FC7-46F9-5AC4-C90B-FE8AD75BC5F0}"/>
          </ac:picMkLst>
        </pc:picChg>
      </pc:sldChg>
      <pc:sldChg chg="delSp new del mod">
        <pc:chgData name="Natalia Rupet (2109475)" userId="7f3c7756-f531-4ee6-b4a9-226ca739aa74" providerId="ADAL" clId="{6A170BF5-BA18-4043-BC5E-1A1BA9014EA6}" dt="2023-11-11T23:29:06.362" v="1996" actId="47"/>
        <pc:sldMkLst>
          <pc:docMk/>
          <pc:sldMk cId="1069068851" sldId="269"/>
        </pc:sldMkLst>
        <pc:spChg chg="del">
          <ac:chgData name="Natalia Rupet (2109475)" userId="7f3c7756-f531-4ee6-b4a9-226ca739aa74" providerId="ADAL" clId="{6A170BF5-BA18-4043-BC5E-1A1BA9014EA6}" dt="2023-11-11T23:27:05.598" v="1993" actId="21"/>
          <ac:spMkLst>
            <pc:docMk/>
            <pc:sldMk cId="1069068851" sldId="269"/>
            <ac:spMk id="2" creationId="{713ED983-A78D-C2F7-99A8-6ECAE830A907}"/>
          </ac:spMkLst>
        </pc:spChg>
      </pc:sldChg>
      <pc:sldChg chg="new del">
        <pc:chgData name="Natalia Rupet (2109475)" userId="7f3c7756-f531-4ee6-b4a9-226ca739aa74" providerId="ADAL" clId="{6A170BF5-BA18-4043-BC5E-1A1BA9014EA6}" dt="2023-11-11T21:49:12.589" v="1542" actId="2696"/>
        <pc:sldMkLst>
          <pc:docMk/>
          <pc:sldMk cId="3437642044" sldId="269"/>
        </pc:sldMkLst>
      </pc:sldChg>
      <pc:sldChg chg="new del">
        <pc:chgData name="Natalia Rupet (2109475)" userId="7f3c7756-f531-4ee6-b4a9-226ca739aa74" providerId="ADAL" clId="{6A170BF5-BA18-4043-BC5E-1A1BA9014EA6}" dt="2023-11-11T23:29:04.888" v="1995" actId="47"/>
        <pc:sldMkLst>
          <pc:docMk/>
          <pc:sldMk cId="794336192" sldId="270"/>
        </pc:sldMkLst>
      </pc:sldChg>
      <pc:sldChg chg="addSp delSp modSp new mod">
        <pc:chgData name="Natalia Rupet (2109475)" userId="7f3c7756-f531-4ee6-b4a9-226ca739aa74" providerId="ADAL" clId="{6A170BF5-BA18-4043-BC5E-1A1BA9014EA6}" dt="2023-11-12T09:32:46.336" v="3886" actId="339"/>
        <pc:sldMkLst>
          <pc:docMk/>
          <pc:sldMk cId="2916246280" sldId="270"/>
        </pc:sldMkLst>
        <pc:spChg chg="del mod">
          <ac:chgData name="Natalia Rupet (2109475)" userId="7f3c7756-f531-4ee6-b4a9-226ca739aa74" providerId="ADAL" clId="{6A170BF5-BA18-4043-BC5E-1A1BA9014EA6}" dt="2023-11-12T09:31:07.828" v="3873" actId="478"/>
          <ac:spMkLst>
            <pc:docMk/>
            <pc:sldMk cId="2916246280" sldId="270"/>
            <ac:spMk id="2" creationId="{00619FFB-0CE9-DC12-D480-61D2F73B7EAD}"/>
          </ac:spMkLst>
        </pc:spChg>
        <pc:spChg chg="add mod">
          <ac:chgData name="Natalia Rupet (2109475)" userId="7f3c7756-f531-4ee6-b4a9-226ca739aa74" providerId="ADAL" clId="{6A170BF5-BA18-4043-BC5E-1A1BA9014EA6}" dt="2023-11-12T09:32:05.051" v="3884" actId="339"/>
          <ac:spMkLst>
            <pc:docMk/>
            <pc:sldMk cId="2916246280" sldId="270"/>
            <ac:spMk id="4" creationId="{B17C8C0F-DC3B-0932-CBEB-889C6041E02B}"/>
          </ac:spMkLst>
        </pc:spChg>
        <pc:spChg chg="add del mod">
          <ac:chgData name="Natalia Rupet (2109475)" userId="7f3c7756-f531-4ee6-b4a9-226ca739aa74" providerId="ADAL" clId="{6A170BF5-BA18-4043-BC5E-1A1BA9014EA6}" dt="2023-11-12T09:31:10.780" v="3874" actId="478"/>
          <ac:spMkLst>
            <pc:docMk/>
            <pc:sldMk cId="2916246280" sldId="270"/>
            <ac:spMk id="5" creationId="{8C86378C-A630-C741-AF2B-77371F7F864F}"/>
          </ac:spMkLst>
        </pc:spChg>
        <pc:spChg chg="add mod">
          <ac:chgData name="Natalia Rupet (2109475)" userId="7f3c7756-f531-4ee6-b4a9-226ca739aa74" providerId="ADAL" clId="{6A170BF5-BA18-4043-BC5E-1A1BA9014EA6}" dt="2023-11-12T09:32:38.977" v="3885" actId="339"/>
          <ac:spMkLst>
            <pc:docMk/>
            <pc:sldMk cId="2916246280" sldId="270"/>
            <ac:spMk id="6" creationId="{91F292F5-82B6-F9A2-6056-E1C020078CE6}"/>
          </ac:spMkLst>
        </pc:spChg>
        <pc:spChg chg="add mod">
          <ac:chgData name="Natalia Rupet (2109475)" userId="7f3c7756-f531-4ee6-b4a9-226ca739aa74" providerId="ADAL" clId="{6A170BF5-BA18-4043-BC5E-1A1BA9014EA6}" dt="2023-11-12T09:32:46.336" v="3886" actId="339"/>
          <ac:spMkLst>
            <pc:docMk/>
            <pc:sldMk cId="2916246280" sldId="270"/>
            <ac:spMk id="8" creationId="{0F410B5B-82D1-36B3-FA77-BA138311F4C2}"/>
          </ac:spMkLst>
        </pc:spChg>
        <pc:spChg chg="add mod">
          <ac:chgData name="Natalia Rupet (2109475)" userId="7f3c7756-f531-4ee6-b4a9-226ca739aa74" providerId="ADAL" clId="{6A170BF5-BA18-4043-BC5E-1A1BA9014EA6}" dt="2023-11-12T09:31:54.682" v="3883" actId="339"/>
          <ac:spMkLst>
            <pc:docMk/>
            <pc:sldMk cId="2916246280" sldId="270"/>
            <ac:spMk id="9" creationId="{E136E8F4-E1FC-86C3-F7A6-01AC122C76D3}"/>
          </ac:spMkLst>
        </pc:spChg>
      </pc:sldChg>
      <pc:sldChg chg="new del">
        <pc:chgData name="Natalia Rupet (2109475)" userId="7f3c7756-f531-4ee6-b4a9-226ca739aa74" providerId="ADAL" clId="{6A170BF5-BA18-4043-BC5E-1A1BA9014EA6}" dt="2023-11-12T00:30:55.021" v="2500" actId="47"/>
        <pc:sldMkLst>
          <pc:docMk/>
          <pc:sldMk cId="857073981" sldId="271"/>
        </pc:sldMkLst>
      </pc:sldChg>
      <pc:sldChg chg="modSp add mod ord">
        <pc:chgData name="Natalia Rupet (2109475)" userId="7f3c7756-f531-4ee6-b4a9-226ca739aa74" providerId="ADAL" clId="{6A170BF5-BA18-4043-BC5E-1A1BA9014EA6}" dt="2023-11-12T20:03:00.153" v="4044" actId="20577"/>
        <pc:sldMkLst>
          <pc:docMk/>
          <pc:sldMk cId="1927962084" sldId="271"/>
        </pc:sldMkLst>
        <pc:spChg chg="mod">
          <ac:chgData name="Natalia Rupet (2109475)" userId="7f3c7756-f531-4ee6-b4a9-226ca739aa74" providerId="ADAL" clId="{6A170BF5-BA18-4043-BC5E-1A1BA9014EA6}" dt="2023-11-12T20:02:25.540" v="4041" actId="1076"/>
          <ac:spMkLst>
            <pc:docMk/>
            <pc:sldMk cId="1927962084" sldId="271"/>
            <ac:spMk id="2" creationId="{7F79B26C-C16E-6FBD-E10F-5F744EB550EB}"/>
          </ac:spMkLst>
        </pc:spChg>
        <pc:spChg chg="mod">
          <ac:chgData name="Natalia Rupet (2109475)" userId="7f3c7756-f531-4ee6-b4a9-226ca739aa74" providerId="ADAL" clId="{6A170BF5-BA18-4043-BC5E-1A1BA9014EA6}" dt="2023-11-12T20:03:00.153" v="4044" actId="20577"/>
          <ac:spMkLst>
            <pc:docMk/>
            <pc:sldMk cId="1927962084" sldId="271"/>
            <ac:spMk id="3" creationId="{F76DD341-7A8F-65BE-A36F-CE853A6A10E0}"/>
          </ac:spMkLst>
        </pc:spChg>
      </pc:sldChg>
      <pc:sldChg chg="addSp delSp modSp new mod">
        <pc:chgData name="Natalia Rupet (2109475)" userId="7f3c7756-f531-4ee6-b4a9-226ca739aa74" providerId="ADAL" clId="{6A170BF5-BA18-4043-BC5E-1A1BA9014EA6}" dt="2023-11-12T01:10:16.736" v="3643" actId="14100"/>
        <pc:sldMkLst>
          <pc:docMk/>
          <pc:sldMk cId="3736985691" sldId="272"/>
        </pc:sldMkLst>
        <pc:spChg chg="del">
          <ac:chgData name="Natalia Rupet (2109475)" userId="7f3c7756-f531-4ee6-b4a9-226ca739aa74" providerId="ADAL" clId="{6A170BF5-BA18-4043-BC5E-1A1BA9014EA6}" dt="2023-11-12T01:09:38.161" v="3638" actId="21"/>
          <ac:spMkLst>
            <pc:docMk/>
            <pc:sldMk cId="3736985691" sldId="272"/>
            <ac:spMk id="2" creationId="{DAF81646-09BB-B6F9-C9F2-0A5E2F1366DB}"/>
          </ac:spMkLst>
        </pc:spChg>
        <pc:spChg chg="del">
          <ac:chgData name="Natalia Rupet (2109475)" userId="7f3c7756-f531-4ee6-b4a9-226ca739aa74" providerId="ADAL" clId="{6A170BF5-BA18-4043-BC5E-1A1BA9014EA6}" dt="2023-11-12T01:09:32.600" v="3637" actId="931"/>
          <ac:spMkLst>
            <pc:docMk/>
            <pc:sldMk cId="3736985691" sldId="272"/>
            <ac:spMk id="3" creationId="{BB2359B8-465D-5C80-D7BC-A28A9AFDC584}"/>
          </ac:spMkLst>
        </pc:spChg>
        <pc:picChg chg="add mod">
          <ac:chgData name="Natalia Rupet (2109475)" userId="7f3c7756-f531-4ee6-b4a9-226ca739aa74" providerId="ADAL" clId="{6A170BF5-BA18-4043-BC5E-1A1BA9014EA6}" dt="2023-11-12T01:10:16.736" v="3643" actId="14100"/>
          <ac:picMkLst>
            <pc:docMk/>
            <pc:sldMk cId="3736985691" sldId="272"/>
            <ac:picMk id="5" creationId="{E285F6F4-6024-DA6E-5AAA-41CB4212F6E6}"/>
          </ac:picMkLst>
        </pc:picChg>
      </pc:sldChg>
      <pc:sldMasterChg chg="del delSldLayout">
        <pc:chgData name="Natalia Rupet (2109475)" userId="7f3c7756-f531-4ee6-b4a9-226ca739aa74" providerId="ADAL" clId="{6A170BF5-BA18-4043-BC5E-1A1BA9014EA6}" dt="2023-11-11T17:45:40.546" v="0" actId="26606"/>
        <pc:sldMasterMkLst>
          <pc:docMk/>
          <pc:sldMasterMk cId="1776913306" sldId="2147483648"/>
        </pc:sldMasterMkLst>
        <pc:sldLayoutChg chg="del">
          <pc:chgData name="Natalia Rupet (2109475)" userId="7f3c7756-f531-4ee6-b4a9-226ca739aa74" providerId="ADAL" clId="{6A170BF5-BA18-4043-BC5E-1A1BA9014EA6}" dt="2023-11-11T17:45:40.546" v="0" actId="26606"/>
          <pc:sldLayoutMkLst>
            <pc:docMk/>
            <pc:sldMasterMk cId="1776913306" sldId="2147483648"/>
            <pc:sldLayoutMk cId="3611125603" sldId="2147483649"/>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2526835385" sldId="2147483650"/>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3621155557" sldId="2147483651"/>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284078544" sldId="2147483652"/>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207553949" sldId="2147483653"/>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710107287" sldId="2147483654"/>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1958436393" sldId="2147483655"/>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3722097965" sldId="2147483656"/>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122491507" sldId="2147483657"/>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1925846839" sldId="2147483658"/>
          </pc:sldLayoutMkLst>
        </pc:sldLayoutChg>
        <pc:sldLayoutChg chg="del">
          <pc:chgData name="Natalia Rupet (2109475)" userId="7f3c7756-f531-4ee6-b4a9-226ca739aa74" providerId="ADAL" clId="{6A170BF5-BA18-4043-BC5E-1A1BA9014EA6}" dt="2023-11-11T17:45:40.546" v="0" actId="26606"/>
          <pc:sldLayoutMkLst>
            <pc:docMk/>
            <pc:sldMasterMk cId="1776913306" sldId="2147483648"/>
            <pc:sldLayoutMk cId="3899954622" sldId="2147483659"/>
          </pc:sldLayoutMkLst>
        </pc:sldLayoutChg>
      </pc:sldMasterChg>
      <pc:sldMasterChg chg="add addSldLayout">
        <pc:chgData name="Natalia Rupet (2109475)" userId="7f3c7756-f531-4ee6-b4a9-226ca739aa74" providerId="ADAL" clId="{6A170BF5-BA18-4043-BC5E-1A1BA9014EA6}" dt="2023-11-11T17:45:40.546" v="0" actId="26606"/>
        <pc:sldMasterMkLst>
          <pc:docMk/>
          <pc:sldMasterMk cId="411559290" sldId="2147483673"/>
        </pc:sldMasterMkLst>
        <pc:sldLayoutChg chg="add">
          <pc:chgData name="Natalia Rupet (2109475)" userId="7f3c7756-f531-4ee6-b4a9-226ca739aa74" providerId="ADAL" clId="{6A170BF5-BA18-4043-BC5E-1A1BA9014EA6}" dt="2023-11-11T17:45:40.546" v="0" actId="26606"/>
          <pc:sldLayoutMkLst>
            <pc:docMk/>
            <pc:sldMasterMk cId="411559290" sldId="2147483673"/>
            <pc:sldLayoutMk cId="2408993576" sldId="2147483662"/>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2827454937" sldId="2147483663"/>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3060279329" sldId="2147483664"/>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2707145395" sldId="2147483665"/>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2647361308" sldId="2147483666"/>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37214403" sldId="2147483667"/>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1644099025" sldId="2147483668"/>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243520849" sldId="2147483669"/>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3669485587" sldId="2147483670"/>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2401341525" sldId="2147483671"/>
          </pc:sldLayoutMkLst>
        </pc:sldLayoutChg>
        <pc:sldLayoutChg chg="add">
          <pc:chgData name="Natalia Rupet (2109475)" userId="7f3c7756-f531-4ee6-b4a9-226ca739aa74" providerId="ADAL" clId="{6A170BF5-BA18-4043-BC5E-1A1BA9014EA6}" dt="2023-11-11T17:45:40.546" v="0" actId="26606"/>
          <pc:sldLayoutMkLst>
            <pc:docMk/>
            <pc:sldMasterMk cId="411559290" sldId="2147483673"/>
            <pc:sldLayoutMk cId="3344936118" sldId="214748367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9C727-B05E-4276-9AA3-65BD6FB52CD6}" type="datetimeFigureOut">
              <a:rPr lang="en-GB" smtClean="0"/>
              <a:t>12/11/2023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A319C8-199A-453A-81E4-85EE9BE22B19}" type="slidenum">
              <a:rPr lang="en-GB" smtClean="0"/>
              <a:t>‹#›</a:t>
            </a:fld>
            <a:endParaRPr lang="en-GB"/>
          </a:p>
        </p:txBody>
      </p:sp>
    </p:spTree>
    <p:extLst>
      <p:ext uri="{BB962C8B-B14F-4D97-AF65-F5344CB8AC3E}">
        <p14:creationId xmlns:p14="http://schemas.microsoft.com/office/powerpoint/2010/main" val="474258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https://www.geekwire.com/2018/blockbusters-last-stand-inside-one-iconic-video-rental-chains-final-u-s-stores/</a:t>
            </a:r>
          </a:p>
          <a:p>
            <a:r>
              <a:rPr lang="en-GB" dirty="0"/>
              <a:t>https://www.ebay.com/itm/203186123184</a:t>
            </a:r>
          </a:p>
        </p:txBody>
      </p:sp>
      <p:sp>
        <p:nvSpPr>
          <p:cNvPr id="4" name="Slide Number Placeholder 3"/>
          <p:cNvSpPr>
            <a:spLocks noGrp="1"/>
          </p:cNvSpPr>
          <p:nvPr>
            <p:ph type="sldNum" sz="quarter" idx="5"/>
          </p:nvPr>
        </p:nvSpPr>
        <p:spPr/>
        <p:txBody>
          <a:bodyPr/>
          <a:lstStyle/>
          <a:p>
            <a:fld id="{9AA319C8-199A-453A-81E4-85EE9BE22B19}" type="slidenum">
              <a:rPr lang="en-GB" smtClean="0"/>
              <a:t>4</a:t>
            </a:fld>
            <a:endParaRPr lang="en-GB"/>
          </a:p>
        </p:txBody>
      </p:sp>
    </p:spTree>
    <p:extLst>
      <p:ext uri="{BB962C8B-B14F-4D97-AF65-F5344CB8AC3E}">
        <p14:creationId xmlns:p14="http://schemas.microsoft.com/office/powerpoint/2010/main" val="4290045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A319C8-199A-453A-81E4-85EE9BE22B19}" type="slidenum">
              <a:rPr lang="en-GB" smtClean="0"/>
              <a:t>7</a:t>
            </a:fld>
            <a:endParaRPr lang="en-GB"/>
          </a:p>
        </p:txBody>
      </p:sp>
    </p:spTree>
    <p:extLst>
      <p:ext uri="{BB962C8B-B14F-4D97-AF65-F5344CB8AC3E}">
        <p14:creationId xmlns:p14="http://schemas.microsoft.com/office/powerpoint/2010/main" val="2391287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b="0" i="0" dirty="0">
                <a:solidFill>
                  <a:srgbClr val="333333"/>
                </a:solidFill>
                <a:effectLst/>
                <a:latin typeface="Arial" panose="020B0604020202020204" pitchFamily="34" charset="0"/>
              </a:rPr>
              <a:t>Netflix won for the simple reason that they offered a better service.  No late fees. No trudging out to the local store with it's limited selection to return movies. No limited time period for watching the movie you just rented.</a:t>
            </a:r>
          </a:p>
          <a:p>
            <a:r>
              <a:rPr lang="en-GB" b="0" i="0" dirty="0">
                <a:solidFill>
                  <a:srgbClr val="333333"/>
                </a:solidFill>
                <a:effectLst/>
                <a:latin typeface="Arial" panose="020B0604020202020204" pitchFamily="34" charset="0"/>
              </a:rPr>
              <a:t>http://d-edreckoning.blogspot.com/2010/10/tale-of-blockbuster-important-lesson.html</a:t>
            </a:r>
          </a:p>
          <a:p>
            <a:endParaRPr lang="en-GB" b="0" i="0" dirty="0">
              <a:solidFill>
                <a:srgbClr val="333333"/>
              </a:solidFill>
              <a:effectLst/>
              <a:latin typeface="Arial" panose="020B0604020202020204" pitchFamily="34" charset="0"/>
            </a:endParaRPr>
          </a:p>
          <a:p>
            <a:r>
              <a:rPr lang="en-GB" dirty="0"/>
              <a:t>https://strategyjourney.com/winning-the-customer-journey-battle-netflix-vs-blockbuster-case-study/</a:t>
            </a:r>
          </a:p>
        </p:txBody>
      </p:sp>
      <p:sp>
        <p:nvSpPr>
          <p:cNvPr id="4" name="Slide Number Placeholder 3"/>
          <p:cNvSpPr>
            <a:spLocks noGrp="1"/>
          </p:cNvSpPr>
          <p:nvPr>
            <p:ph type="sldNum" sz="quarter" idx="5"/>
          </p:nvPr>
        </p:nvSpPr>
        <p:spPr/>
        <p:txBody>
          <a:bodyPr/>
          <a:lstStyle/>
          <a:p>
            <a:fld id="{9AA319C8-199A-453A-81E4-85EE9BE22B19}" type="slidenum">
              <a:rPr lang="en-GB" smtClean="0"/>
              <a:t>8</a:t>
            </a:fld>
            <a:endParaRPr lang="en-GB"/>
          </a:p>
        </p:txBody>
      </p:sp>
    </p:spTree>
    <p:extLst>
      <p:ext uri="{BB962C8B-B14F-4D97-AF65-F5344CB8AC3E}">
        <p14:creationId xmlns:p14="http://schemas.microsoft.com/office/powerpoint/2010/main" val="1191817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Using the SCAMPER framework, we can estimate how many opportunities Blockbuster passed up that could have altered its future.</a:t>
            </a:r>
          </a:p>
          <a:p>
            <a:endParaRPr lang="en-GB" dirty="0"/>
          </a:p>
        </p:txBody>
      </p:sp>
      <p:sp>
        <p:nvSpPr>
          <p:cNvPr id="4" name="Slide Number Placeholder 3"/>
          <p:cNvSpPr>
            <a:spLocks noGrp="1"/>
          </p:cNvSpPr>
          <p:nvPr>
            <p:ph type="sldNum" sz="quarter" idx="5"/>
          </p:nvPr>
        </p:nvSpPr>
        <p:spPr/>
        <p:txBody>
          <a:bodyPr/>
          <a:lstStyle/>
          <a:p>
            <a:fld id="{9AA319C8-199A-453A-81E4-85EE9BE22B19}" type="slidenum">
              <a:rPr lang="en-GB" smtClean="0"/>
              <a:t>9</a:t>
            </a:fld>
            <a:endParaRPr lang="en-GB"/>
          </a:p>
        </p:txBody>
      </p:sp>
    </p:spTree>
    <p:extLst>
      <p:ext uri="{BB962C8B-B14F-4D97-AF65-F5344CB8AC3E}">
        <p14:creationId xmlns:p14="http://schemas.microsoft.com/office/powerpoint/2010/main" val="1668503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unexpected demise of Blockbuster as a once-dominant force in the video rental market is a dismal reminder of how crucial it is to be inventive and flexible in today's fast-paced economy. Using the SCAMPER framework, we can estimate how many opportunities Blockbuster passed up that could have altered its </a:t>
            </a:r>
            <a:r>
              <a:rPr lang="en-GB" dirty="0" err="1"/>
              <a:t>future.In</a:t>
            </a:r>
            <a:r>
              <a:rPr lang="en-GB" dirty="0"/>
              <a:t> today's fast-paced world, businesses that wish to succeed must be vigilant, adaptable, and innovative. The failure of Blockbuster to do so ultimately led to the company's demise. They lagged behind the rest of the digital revolution because their leaders undervalued the significance of moving to digital broadcasting platforms online. Because of its resistance to digital innovation and inflexibility in responding to shifting consumer preferences, the company's potential for success was severely </a:t>
            </a:r>
            <a:r>
              <a:rPr lang="en-GB" dirty="0" err="1"/>
              <a:t>constrained.There</a:t>
            </a:r>
            <a:r>
              <a:rPr lang="en-GB" dirty="0"/>
              <a:t> were some missteps that Blockbuster committed that could serve as examples for startups to avoid. They must be proficient in digital tools and responsive to shifting consumer preferences. It's possible that a strategy combining online and offline elements would be optimal. Cooperation, cooperation, and licensing could help businesses increase sales and access to new resources.</a:t>
            </a:r>
            <a:endParaRPr lang="en-IN" dirty="0"/>
          </a:p>
        </p:txBody>
      </p:sp>
      <p:sp>
        <p:nvSpPr>
          <p:cNvPr id="4" name="Slide Number Placeholder 3"/>
          <p:cNvSpPr>
            <a:spLocks noGrp="1"/>
          </p:cNvSpPr>
          <p:nvPr>
            <p:ph type="sldNum" sz="quarter" idx="5"/>
          </p:nvPr>
        </p:nvSpPr>
        <p:spPr/>
        <p:txBody>
          <a:bodyPr/>
          <a:lstStyle/>
          <a:p>
            <a:fld id="{2B03581F-EC38-44FB-9002-58454429BF5F}" type="slidenum">
              <a:rPr lang="en-IN" smtClean="0"/>
              <a:t>11</a:t>
            </a:fld>
            <a:endParaRPr lang="en-IN"/>
          </a:p>
        </p:txBody>
      </p:sp>
    </p:spTree>
    <p:extLst>
      <p:ext uri="{BB962C8B-B14F-4D97-AF65-F5344CB8AC3E}">
        <p14:creationId xmlns:p14="http://schemas.microsoft.com/office/powerpoint/2010/main" val="35904399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0C4F9-5EE7-47B7-B965-368EB53A4352}"/>
              </a:ext>
            </a:extLst>
          </p:cNvPr>
          <p:cNvSpPr>
            <a:spLocks noGrp="1"/>
          </p:cNvSpPr>
          <p:nvPr>
            <p:ph type="ctrTitle"/>
          </p:nvPr>
        </p:nvSpPr>
        <p:spPr>
          <a:xfrm>
            <a:off x="647700" y="1181099"/>
            <a:ext cx="6864724" cy="3581399"/>
          </a:xfrm>
        </p:spPr>
        <p:txBody>
          <a:bodyPr anchor="b">
            <a:normAutofit/>
          </a:bodyPr>
          <a:lstStyle>
            <a:lvl1pPr algn="l">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7A4A1F1-374F-4FC8-89F7-83065EA4F5DD}"/>
              </a:ext>
            </a:extLst>
          </p:cNvPr>
          <p:cNvSpPr>
            <a:spLocks noGrp="1"/>
          </p:cNvSpPr>
          <p:nvPr>
            <p:ph type="subTitle" idx="1"/>
          </p:nvPr>
        </p:nvSpPr>
        <p:spPr>
          <a:xfrm>
            <a:off x="647700" y="5075227"/>
            <a:ext cx="6864724" cy="868374"/>
          </a:xfrm>
        </p:spPr>
        <p:txBody>
          <a:bodyPr>
            <a:normAutofit/>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FB5CB5F-AE9B-4C02-B16F-C462CAFC1963}"/>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5" name="Footer Placeholder 4">
            <a:extLst>
              <a:ext uri="{FF2B5EF4-FFF2-40B4-BE49-F238E27FC236}">
                <a16:creationId xmlns:a16="http://schemas.microsoft.com/office/drawing/2014/main" id="{4114B1CC-830B-4695-B174-D9E9100A86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DCD43F-E516-4123-A6D8-DB72C3CC50B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644099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F197-4D72-4945-8068-57D52018E6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C81FA8-039D-4BAF-8AAB-7B6616AFEE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27357F-46A1-493A-A5E4-1D7FAE5B9960}"/>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5" name="Footer Placeholder 4">
            <a:extLst>
              <a:ext uri="{FF2B5EF4-FFF2-40B4-BE49-F238E27FC236}">
                <a16:creationId xmlns:a16="http://schemas.microsoft.com/office/drawing/2014/main" id="{C57277BC-26F9-4B14-A2DC-C7575C5A63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BC3FF-EE25-45FB-A7A8-AAA522F7074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43520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596BE-9AF9-4E97-9204-5B672D797384}"/>
              </a:ext>
            </a:extLst>
          </p:cNvPr>
          <p:cNvSpPr>
            <a:spLocks noGrp="1"/>
          </p:cNvSpPr>
          <p:nvPr>
            <p:ph type="title"/>
          </p:nvPr>
        </p:nvSpPr>
        <p:spPr>
          <a:xfrm>
            <a:off x="1981200" y="2362200"/>
            <a:ext cx="7696200" cy="24003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5EDF98A-E8AE-4443-9A8C-CB35DEB2CE60}"/>
              </a:ext>
            </a:extLst>
          </p:cNvPr>
          <p:cNvSpPr>
            <a:spLocks noGrp="1"/>
          </p:cNvSpPr>
          <p:nvPr>
            <p:ph type="body" idx="1"/>
          </p:nvPr>
        </p:nvSpPr>
        <p:spPr>
          <a:xfrm>
            <a:off x="1981200" y="5067300"/>
            <a:ext cx="7696200" cy="876300"/>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B7114B-35CB-40C5-BCC8-C5039524FFC1}"/>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5" name="Footer Placeholder 4">
            <a:extLst>
              <a:ext uri="{FF2B5EF4-FFF2-40B4-BE49-F238E27FC236}">
                <a16:creationId xmlns:a16="http://schemas.microsoft.com/office/drawing/2014/main" id="{7A1AA324-982E-42C4-8002-5F236877CF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401596-9353-4C1A-972E-6522F2B4204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66948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F0BC9-7469-437A-B92B-0A2627E4B9B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1B7D887-595C-4649-AF8E-E78307000D4A}"/>
              </a:ext>
            </a:extLst>
          </p:cNvPr>
          <p:cNvSpPr>
            <a:spLocks noGrp="1"/>
          </p:cNvSpPr>
          <p:nvPr>
            <p:ph sz="half" idx="1"/>
          </p:nvPr>
        </p:nvSpPr>
        <p:spPr>
          <a:xfrm>
            <a:off x="914400" y="1825625"/>
            <a:ext cx="4991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39FE29C-ED37-4DD9-949F-0024342619E1}"/>
              </a:ext>
            </a:extLst>
          </p:cNvPr>
          <p:cNvSpPr>
            <a:spLocks noGrp="1"/>
          </p:cNvSpPr>
          <p:nvPr>
            <p:ph sz="half" idx="2"/>
          </p:nvPr>
        </p:nvSpPr>
        <p:spPr>
          <a:xfrm>
            <a:off x="6248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6F6AA34-8CC0-4E5B-8396-0AC75633142B}"/>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6" name="Footer Placeholder 5">
            <a:extLst>
              <a:ext uri="{FF2B5EF4-FFF2-40B4-BE49-F238E27FC236}">
                <a16:creationId xmlns:a16="http://schemas.microsoft.com/office/drawing/2014/main" id="{28DF7398-73FE-4D27-AFF9-91BEBFED32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00880-10EE-4115-8BBB-13DDF270DBD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401341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F3C9B-D20D-43FA-BA18-D50F86A9127E}"/>
              </a:ext>
            </a:extLst>
          </p:cNvPr>
          <p:cNvSpPr>
            <a:spLocks noGrp="1"/>
          </p:cNvSpPr>
          <p:nvPr>
            <p:ph type="title"/>
          </p:nvPr>
        </p:nvSpPr>
        <p:spPr>
          <a:xfrm>
            <a:off x="652371" y="647699"/>
            <a:ext cx="10625229" cy="115062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52F00A-F4EE-40FC-9325-373840422D52}"/>
              </a:ext>
            </a:extLst>
          </p:cNvPr>
          <p:cNvSpPr>
            <a:spLocks noGrp="1"/>
          </p:cNvSpPr>
          <p:nvPr>
            <p:ph type="body" idx="1"/>
          </p:nvPr>
        </p:nvSpPr>
        <p:spPr>
          <a:xfrm>
            <a:off x="655863" y="1879599"/>
            <a:ext cx="5157787"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75DD90-A306-4A8B-A54C-8033B7F7F0E9}"/>
              </a:ext>
            </a:extLst>
          </p:cNvPr>
          <p:cNvSpPr>
            <a:spLocks noGrp="1"/>
          </p:cNvSpPr>
          <p:nvPr>
            <p:ph sz="half" idx="2"/>
          </p:nvPr>
        </p:nvSpPr>
        <p:spPr>
          <a:xfrm>
            <a:off x="655863" y="2560955"/>
            <a:ext cx="5157787"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040E0AA-F8F8-4862-B27B-50FAF2F34DE0}"/>
              </a:ext>
            </a:extLst>
          </p:cNvPr>
          <p:cNvSpPr>
            <a:spLocks noGrp="1"/>
          </p:cNvSpPr>
          <p:nvPr>
            <p:ph type="body" sz="quarter" idx="3"/>
          </p:nvPr>
        </p:nvSpPr>
        <p:spPr>
          <a:xfrm>
            <a:off x="6094412" y="1879599"/>
            <a:ext cx="5183188"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FEBDD6-EDA1-4CE7-9DDC-9D977E12DDAB}"/>
              </a:ext>
            </a:extLst>
          </p:cNvPr>
          <p:cNvSpPr>
            <a:spLocks noGrp="1"/>
          </p:cNvSpPr>
          <p:nvPr>
            <p:ph sz="quarter" idx="4"/>
          </p:nvPr>
        </p:nvSpPr>
        <p:spPr>
          <a:xfrm>
            <a:off x="6094412" y="2560955"/>
            <a:ext cx="5183188"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E0044487-D350-4434-A5C7-A96942FFC95E}"/>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8" name="Footer Placeholder 7">
            <a:extLst>
              <a:ext uri="{FF2B5EF4-FFF2-40B4-BE49-F238E27FC236}">
                <a16:creationId xmlns:a16="http://schemas.microsoft.com/office/drawing/2014/main" id="{3389DC43-E591-42BF-82EE-E4887E4BC5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8CD421-2D00-41DD-A393-4739E389D95E}"/>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344936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39A8B-0FAF-431C-9657-9003FA0373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1BBA2A1-331D-40F8-867B-CE15011360A1}"/>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4" name="Footer Placeholder 3">
            <a:extLst>
              <a:ext uri="{FF2B5EF4-FFF2-40B4-BE49-F238E27FC236}">
                <a16:creationId xmlns:a16="http://schemas.microsoft.com/office/drawing/2014/main" id="{850995C1-5121-47B6-AC6D-F60C0FF663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DBE022-9B54-431C-80D5-5D8F2AFCB92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647361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15B6E5-6347-41F6-85FC-3BF3652D1BC3}"/>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3" name="Footer Placeholder 2">
            <a:extLst>
              <a:ext uri="{FF2B5EF4-FFF2-40B4-BE49-F238E27FC236}">
                <a16:creationId xmlns:a16="http://schemas.microsoft.com/office/drawing/2014/main" id="{1C6A93F6-45F8-4453-B5DC-B2F3D5D0B5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E364E1-213B-4AF0-80D7-8101EFD5E41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408993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90B5D-E76D-4797-AD77-15625D675F3A}"/>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9744D8D-C9CF-43B2-905D-2368B17A539A}"/>
              </a:ext>
            </a:extLst>
          </p:cNvPr>
          <p:cNvSpPr>
            <a:spLocks noGrp="1"/>
          </p:cNvSpPr>
          <p:nvPr>
            <p:ph idx="1"/>
          </p:nvPr>
        </p:nvSpPr>
        <p:spPr>
          <a:xfrm>
            <a:off x="5540188" y="914400"/>
            <a:ext cx="5737412" cy="50291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1B4BF0C-D14C-46D7-ACDD-1885DDD883F1}"/>
              </a:ext>
            </a:extLst>
          </p:cNvPr>
          <p:cNvSpPr>
            <a:spLocks noGrp="1"/>
          </p:cNvSpPr>
          <p:nvPr>
            <p:ph type="body" sz="half" idx="2"/>
          </p:nvPr>
        </p:nvSpPr>
        <p:spPr>
          <a:xfrm>
            <a:off x="652372" y="2697479"/>
            <a:ext cx="4119654" cy="32461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FD7D8D-72E7-4ABD-BB87-80BB49003104}"/>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6" name="Footer Placeholder 5">
            <a:extLst>
              <a:ext uri="{FF2B5EF4-FFF2-40B4-BE49-F238E27FC236}">
                <a16:creationId xmlns:a16="http://schemas.microsoft.com/office/drawing/2014/main" id="{A9D9C1CE-C8CE-4364-A021-ADC2D64726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E6FA33-09EF-495A-853E-63750CA37AC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827454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F023E-952E-40DF-A101-74D22789D534}"/>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41E98DD-BF5D-4CCA-8C66-F2A6CE11271C}"/>
              </a:ext>
            </a:extLst>
          </p:cNvPr>
          <p:cNvSpPr>
            <a:spLocks noGrp="1"/>
          </p:cNvSpPr>
          <p:nvPr>
            <p:ph type="pic" idx="1"/>
          </p:nvPr>
        </p:nvSpPr>
        <p:spPr>
          <a:xfrm>
            <a:off x="5486400" y="914400"/>
            <a:ext cx="5791200" cy="50291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0EC22A6-F2C2-4A88-BEE5-2D6CEB520EB9}"/>
              </a:ext>
            </a:extLst>
          </p:cNvPr>
          <p:cNvSpPr>
            <a:spLocks noGrp="1"/>
          </p:cNvSpPr>
          <p:nvPr>
            <p:ph type="body" sz="half" idx="2"/>
          </p:nvPr>
        </p:nvSpPr>
        <p:spPr>
          <a:xfrm>
            <a:off x="652372" y="2697480"/>
            <a:ext cx="4119654" cy="31715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1F755-C7AF-4C50-8CA8-828612A767B0}"/>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6" name="Footer Placeholder 5">
            <a:extLst>
              <a:ext uri="{FF2B5EF4-FFF2-40B4-BE49-F238E27FC236}">
                <a16:creationId xmlns:a16="http://schemas.microsoft.com/office/drawing/2014/main" id="{C1EDE175-E818-477C-A3F6-7DD65C1268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0B8E3-DB91-440B-818F-71E4248BB10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060279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8C0AF-44D0-4830-AF13-49B8522BE6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1B4D8C-6045-47B3-9A0C-F2215A904C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9A9F1-F398-416A-A8C0-0A36D838DD15}"/>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5" name="Footer Placeholder 4">
            <a:extLst>
              <a:ext uri="{FF2B5EF4-FFF2-40B4-BE49-F238E27FC236}">
                <a16:creationId xmlns:a16="http://schemas.microsoft.com/office/drawing/2014/main" id="{6E37F801-C9FB-4A34-8386-BA9FBACCBC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E05176-F6E9-4997-8355-74F2A4560A65}"/>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707145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EBC807-13E1-4F3F-83FA-FD9BD24F3B1F}"/>
              </a:ext>
            </a:extLst>
          </p:cNvPr>
          <p:cNvSpPr>
            <a:spLocks noGrp="1"/>
          </p:cNvSpPr>
          <p:nvPr>
            <p:ph type="title" orient="vert"/>
          </p:nvPr>
        </p:nvSpPr>
        <p:spPr>
          <a:xfrm>
            <a:off x="8986520" y="647699"/>
            <a:ext cx="2291080" cy="52959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9B7E2EAA-155E-482E-A2B8-547653B253EE}"/>
              </a:ext>
            </a:extLst>
          </p:cNvPr>
          <p:cNvSpPr>
            <a:spLocks noGrp="1"/>
          </p:cNvSpPr>
          <p:nvPr>
            <p:ph type="body" orient="vert" idx="1"/>
          </p:nvPr>
        </p:nvSpPr>
        <p:spPr>
          <a:xfrm>
            <a:off x="652371" y="647699"/>
            <a:ext cx="8120789" cy="52959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A4BDC-BDD0-417D-AF7C-516EE556D7E4}"/>
              </a:ext>
            </a:extLst>
          </p:cNvPr>
          <p:cNvSpPr>
            <a:spLocks noGrp="1"/>
          </p:cNvSpPr>
          <p:nvPr>
            <p:ph type="dt" sz="half" idx="10"/>
          </p:nvPr>
        </p:nvSpPr>
        <p:spPr/>
        <p:txBody>
          <a:bodyPr/>
          <a:lstStyle/>
          <a:p>
            <a:fld id="{D341B595-366B-43E2-A22E-EA6A78C03F06}" type="datetimeFigureOut">
              <a:rPr lang="en-US" smtClean="0"/>
              <a:t>11/12/2023</a:t>
            </a:fld>
            <a:endParaRPr lang="en-US"/>
          </a:p>
        </p:txBody>
      </p:sp>
      <p:sp>
        <p:nvSpPr>
          <p:cNvPr id="5" name="Footer Placeholder 4">
            <a:extLst>
              <a:ext uri="{FF2B5EF4-FFF2-40B4-BE49-F238E27FC236}">
                <a16:creationId xmlns:a16="http://schemas.microsoft.com/office/drawing/2014/main" id="{0EF663EC-23F9-4202-80F3-F8E550884F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C8402D-7367-485B-AEA6-5AB2B8209D1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7214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5EB7D6-B8CB-49E3-874F-2255BEE82473}"/>
              </a:ext>
            </a:extLst>
          </p:cNvPr>
          <p:cNvSpPr>
            <a:spLocks noGrp="1"/>
          </p:cNvSpPr>
          <p:nvPr>
            <p:ph type="title"/>
          </p:nvPr>
        </p:nvSpPr>
        <p:spPr>
          <a:xfrm>
            <a:off x="652371" y="647700"/>
            <a:ext cx="10625229" cy="114705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FBEEAC5-A8AB-4FE8-A270-D70F7DED4A50}"/>
              </a:ext>
            </a:extLst>
          </p:cNvPr>
          <p:cNvSpPr>
            <a:spLocks noGrp="1"/>
          </p:cNvSpPr>
          <p:nvPr>
            <p:ph type="body" idx="1"/>
          </p:nvPr>
        </p:nvSpPr>
        <p:spPr>
          <a:xfrm>
            <a:off x="652371" y="2095500"/>
            <a:ext cx="10620855" cy="3848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7B6506C-52BF-4C05-AD31-7C08B80151CB}"/>
              </a:ext>
            </a:extLst>
          </p:cNvPr>
          <p:cNvSpPr>
            <a:spLocks noGrp="1"/>
          </p:cNvSpPr>
          <p:nvPr>
            <p:ph type="dt" sz="half" idx="2"/>
          </p:nvPr>
        </p:nvSpPr>
        <p:spPr>
          <a:xfrm>
            <a:off x="652371" y="6332538"/>
            <a:ext cx="3006492" cy="365125"/>
          </a:xfrm>
          <a:prstGeom prst="rect">
            <a:avLst/>
          </a:prstGeom>
        </p:spPr>
        <p:txBody>
          <a:bodyPr vert="horz" lIns="91440" tIns="45720" rIns="91440" bIns="45720" rtlCol="0" anchor="ctr"/>
          <a:lstStyle>
            <a:lvl1pPr algn="l">
              <a:defRPr sz="900" b="1" spc="100" baseline="0">
                <a:solidFill>
                  <a:schemeClr val="tx1"/>
                </a:solidFill>
              </a:defRPr>
            </a:lvl1pPr>
          </a:lstStyle>
          <a:p>
            <a:fld id="{D341B595-366B-43E2-A22E-EA6A78C03F06}" type="datetimeFigureOut">
              <a:rPr lang="en-US" smtClean="0"/>
              <a:t>11/12/2023</a:t>
            </a:fld>
            <a:endParaRPr lang="en-US"/>
          </a:p>
        </p:txBody>
      </p:sp>
      <p:sp>
        <p:nvSpPr>
          <p:cNvPr id="5" name="Footer Placeholder 4">
            <a:extLst>
              <a:ext uri="{FF2B5EF4-FFF2-40B4-BE49-F238E27FC236}">
                <a16:creationId xmlns:a16="http://schemas.microsoft.com/office/drawing/2014/main" id="{F2534630-6C67-4A40-A499-CB025B2438CE}"/>
              </a:ext>
            </a:extLst>
          </p:cNvPr>
          <p:cNvSpPr>
            <a:spLocks noGrp="1"/>
          </p:cNvSpPr>
          <p:nvPr>
            <p:ph type="ftr" sz="quarter" idx="3"/>
          </p:nvPr>
        </p:nvSpPr>
        <p:spPr>
          <a:xfrm>
            <a:off x="8034169" y="6332538"/>
            <a:ext cx="3505459" cy="365125"/>
          </a:xfrm>
          <a:prstGeom prst="rect">
            <a:avLst/>
          </a:prstGeom>
        </p:spPr>
        <p:txBody>
          <a:bodyPr vert="horz" lIns="91440" tIns="45720" rIns="91440" bIns="45720" rtlCol="0" anchor="ctr"/>
          <a:lstStyle>
            <a:lvl1pPr algn="r">
              <a:defRPr sz="900" b="1"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E964E14B-0EE8-4015-809C-DD36B5459B82}"/>
              </a:ext>
            </a:extLst>
          </p:cNvPr>
          <p:cNvSpPr>
            <a:spLocks noGrp="1"/>
          </p:cNvSpPr>
          <p:nvPr>
            <p:ph type="sldNum" sz="quarter" idx="4"/>
          </p:nvPr>
        </p:nvSpPr>
        <p:spPr>
          <a:xfrm>
            <a:off x="11444747" y="6332538"/>
            <a:ext cx="539808" cy="365125"/>
          </a:xfrm>
          <a:prstGeom prst="rect">
            <a:avLst/>
          </a:prstGeom>
        </p:spPr>
        <p:txBody>
          <a:bodyPr vert="horz" lIns="91440" tIns="45720" rIns="91440" bIns="45720" rtlCol="0" anchor="ctr"/>
          <a:lstStyle>
            <a:lvl1pPr algn="r">
              <a:defRPr sz="900" b="1" spc="100" baseline="0">
                <a:solidFill>
                  <a:schemeClr val="tx1"/>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41155929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120000"/>
        </a:lnSpc>
        <a:spcBef>
          <a:spcPct val="0"/>
        </a:spcBef>
        <a:buNone/>
        <a:defRPr sz="3600" kern="1200" cap="all" spc="300" baseline="0">
          <a:solidFill>
            <a:srgbClr val="FFFFFF"/>
          </a:solidFill>
          <a:highlight>
            <a:srgbClr val="000000"/>
          </a:highligh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SzPct val="75000"/>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tiled-bg.blogspot.com/2012/09/gray-background-for-websites.html" TargetMode="External"/><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openxmlformats.org/officeDocument/2006/relationships/image" Target="../media/image5.jpg"/><Relationship Id="rId7" Type="http://schemas.openxmlformats.org/officeDocument/2006/relationships/hyperlink" Target="https://www.flickr.com/photos/notionscapital/10765395545/"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jpg"/><Relationship Id="rId5" Type="http://schemas.openxmlformats.org/officeDocument/2006/relationships/hyperlink" Target="https://pixabay.com/en/dvd-electronics-compact-disc-logo-24527/" TargetMode="External"/><Relationship Id="rId10" Type="http://schemas.openxmlformats.org/officeDocument/2006/relationships/hyperlink" Target="https://www.youtube.com/watch?v=m904ckWKngo" TargetMode="External"/><Relationship Id="rId4" Type="http://schemas.openxmlformats.org/officeDocument/2006/relationships/image" Target="../media/image6.png"/><Relationship Id="rId9" Type="http://schemas.openxmlformats.org/officeDocument/2006/relationships/image" Target="../media/image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strategyjourney.com/winning-the-customer-journey-battle-netflix-vs-blockbuster-case-study/" TargetMode="External"/><Relationship Id="rId2" Type="http://schemas.openxmlformats.org/officeDocument/2006/relationships/hyperlink" Target="http://d-edreckoning.blogspot.com/2010/10/tale-of-blockbuster-important-lesson.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permaclipart.org/clipart/thank-you-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20FBD20-EC25-4BEE-AD5F-E459FA1E6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D7C048E-9526-6C3F-081F-BA67BA1137E2}"/>
              </a:ext>
            </a:extLst>
          </p:cNvPr>
          <p:cNvPicPr>
            <a:picLocks noChangeAspect="1"/>
          </p:cNvPicPr>
          <p:nvPr/>
        </p:nvPicPr>
        <p:blipFill rotWithShape="1">
          <a:blip r:embed="rId2"/>
          <a:srcRect t="25000"/>
          <a:stretch/>
        </p:blipFill>
        <p:spPr>
          <a:xfrm>
            <a:off x="20" y="-4"/>
            <a:ext cx="12191980" cy="6858004"/>
          </a:xfrm>
          <a:prstGeom prst="rect">
            <a:avLst/>
          </a:prstGeom>
        </p:spPr>
      </p:pic>
      <p:sp>
        <p:nvSpPr>
          <p:cNvPr id="11" name="Rectangle 10">
            <a:extLst>
              <a:ext uri="{FF2B5EF4-FFF2-40B4-BE49-F238E27FC236}">
                <a16:creationId xmlns:a16="http://schemas.microsoft.com/office/drawing/2014/main" id="{67F1335F-97CE-4842-9A57-2B6A3F459D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30880"/>
            <a:ext cx="12192000" cy="3627120"/>
          </a:xfrm>
          <a:prstGeom prst="rect">
            <a:avLst/>
          </a:prstGeom>
          <a:gradFill>
            <a:gsLst>
              <a:gs pos="0">
                <a:srgbClr val="000000">
                  <a:alpha val="0"/>
                </a:srgbClr>
              </a:gs>
              <a:gs pos="100000">
                <a:srgbClr val="000000">
                  <a:alpha val="5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ubtitle 5">
            <a:extLst>
              <a:ext uri="{FF2B5EF4-FFF2-40B4-BE49-F238E27FC236}">
                <a16:creationId xmlns:a16="http://schemas.microsoft.com/office/drawing/2014/main" id="{D89F8481-A243-6ADC-C19B-88989BA0AE65}"/>
              </a:ext>
            </a:extLst>
          </p:cNvPr>
          <p:cNvSpPr txBox="1">
            <a:spLocks noGrp="1"/>
          </p:cNvSpPr>
          <p:nvPr>
            <p:ph type="subTitle" idx="1"/>
          </p:nvPr>
        </p:nvSpPr>
        <p:spPr>
          <a:xfrm>
            <a:off x="3595284" y="5554426"/>
            <a:ext cx="8737373" cy="798488"/>
          </a:xfrm>
          <a:prstGeom prst="rect">
            <a:avLst/>
          </a:prstGeom>
          <a:noFill/>
        </p:spPr>
        <p:txBody>
          <a:bodyPr wrap="square">
            <a:spAutoFit/>
          </a:bodyPr>
          <a:lstStyle/>
          <a:p>
            <a:r>
              <a:rPr lang="en-GB" sz="1600" dirty="0">
                <a:latin typeface="Verdana" panose="020B0604030504040204" pitchFamily="34" charset="0"/>
                <a:ea typeface="Verdana" panose="020B0604030504040204" pitchFamily="34" charset="0"/>
                <a:cs typeface="Verdana" panose="020B0604030504040204" pitchFamily="34" charset="0"/>
              </a:rPr>
              <a:t>  Lecturer Name:                                             Students Name and ID:</a:t>
            </a:r>
          </a:p>
          <a:p>
            <a:r>
              <a:rPr lang="en-GB" sz="2000" dirty="0">
                <a:latin typeface="Verdana" panose="020B0604030504040204" pitchFamily="34" charset="0"/>
                <a:ea typeface="Verdana" panose="020B0604030504040204" pitchFamily="34" charset="0"/>
                <a:cs typeface="Verdana" panose="020B0604030504040204" pitchFamily="34" charset="0"/>
              </a:rPr>
              <a:t> Abdi Rahman                                Natalia Rupet (2109475)</a:t>
            </a:r>
          </a:p>
        </p:txBody>
      </p:sp>
      <p:sp>
        <p:nvSpPr>
          <p:cNvPr id="8" name="TextBox 7">
            <a:extLst>
              <a:ext uri="{FF2B5EF4-FFF2-40B4-BE49-F238E27FC236}">
                <a16:creationId xmlns:a16="http://schemas.microsoft.com/office/drawing/2014/main" id="{F3B23F8F-3C32-D79A-6786-C5D5A37B3F53}"/>
              </a:ext>
            </a:extLst>
          </p:cNvPr>
          <p:cNvSpPr txBox="1"/>
          <p:nvPr/>
        </p:nvSpPr>
        <p:spPr>
          <a:xfrm>
            <a:off x="375813" y="2120709"/>
            <a:ext cx="3806306" cy="923330"/>
          </a:xfrm>
          <a:prstGeom prst="rect">
            <a:avLst/>
          </a:prstGeom>
          <a:noFill/>
        </p:spPr>
        <p:txBody>
          <a:bodyPr wrap="square">
            <a:spAutoFit/>
          </a:bodyPr>
          <a:lstStyle/>
          <a:p>
            <a:r>
              <a:rPr lang="en-GB" dirty="0">
                <a:solidFill>
                  <a:schemeClr val="bg1"/>
                </a:solidFill>
              </a:rPr>
              <a:t>Developing Innovation and Creativity for Business Advantage </a:t>
            </a:r>
          </a:p>
          <a:p>
            <a:r>
              <a:rPr lang="en-GB" dirty="0">
                <a:solidFill>
                  <a:schemeClr val="bg1"/>
                </a:solidFill>
              </a:rPr>
              <a:t>(BMSW6102_BIRM)</a:t>
            </a:r>
          </a:p>
        </p:txBody>
      </p:sp>
      <p:sp>
        <p:nvSpPr>
          <p:cNvPr id="12" name="TextBox 11">
            <a:extLst>
              <a:ext uri="{FF2B5EF4-FFF2-40B4-BE49-F238E27FC236}">
                <a16:creationId xmlns:a16="http://schemas.microsoft.com/office/drawing/2014/main" id="{465025A1-007F-BA83-449C-0EDA3B4A76CF}"/>
              </a:ext>
            </a:extLst>
          </p:cNvPr>
          <p:cNvSpPr txBox="1"/>
          <p:nvPr/>
        </p:nvSpPr>
        <p:spPr>
          <a:xfrm>
            <a:off x="5233181" y="6590018"/>
            <a:ext cx="6217920" cy="253916"/>
          </a:xfrm>
          <a:prstGeom prst="rect">
            <a:avLst/>
          </a:prstGeom>
          <a:noFill/>
        </p:spPr>
        <p:txBody>
          <a:bodyPr wrap="square">
            <a:spAutoFit/>
          </a:bodyPr>
          <a:lstStyle/>
          <a:p>
            <a:r>
              <a:rPr lang="en-GB" sz="1050" dirty="0"/>
              <a:t>University of Wales Trinity Saint David Birmingham</a:t>
            </a:r>
          </a:p>
        </p:txBody>
      </p:sp>
      <p:sp>
        <p:nvSpPr>
          <p:cNvPr id="5" name="TextBox 4">
            <a:extLst>
              <a:ext uri="{FF2B5EF4-FFF2-40B4-BE49-F238E27FC236}">
                <a16:creationId xmlns:a16="http://schemas.microsoft.com/office/drawing/2014/main" id="{F6314C27-7543-497E-50E5-2A672C2484FA}"/>
              </a:ext>
            </a:extLst>
          </p:cNvPr>
          <p:cNvSpPr txBox="1"/>
          <p:nvPr/>
        </p:nvSpPr>
        <p:spPr>
          <a:xfrm>
            <a:off x="4900923" y="1305101"/>
            <a:ext cx="6217920" cy="2554545"/>
          </a:xfrm>
          <a:prstGeom prst="rect">
            <a:avLst/>
          </a:prstGeom>
          <a:noFill/>
        </p:spPr>
        <p:txBody>
          <a:bodyPr wrap="square">
            <a:spAutoFit/>
          </a:bodyPr>
          <a:lstStyle/>
          <a:p>
            <a:pPr algn="ctr"/>
            <a:r>
              <a:rPr lang="en-GB" sz="4000" b="1" dirty="0" err="1">
                <a:latin typeface="Verdana" panose="020B0604030504040204" pitchFamily="34" charset="0"/>
                <a:ea typeface="Verdana" panose="020B0604030504040204" pitchFamily="34" charset="0"/>
                <a:cs typeface="Verdana" panose="020B0604030504040204" pitchFamily="34" charset="0"/>
              </a:rPr>
              <a:t>Analyzing</a:t>
            </a:r>
            <a:r>
              <a:rPr lang="en-GB" sz="4000" b="1" dirty="0">
                <a:latin typeface="Verdana" panose="020B0604030504040204" pitchFamily="34" charset="0"/>
                <a:ea typeface="Verdana" panose="020B0604030504040204" pitchFamily="34" charset="0"/>
                <a:cs typeface="Verdana" panose="020B0604030504040204" pitchFamily="34" charset="0"/>
              </a:rPr>
              <a:t> Business Failure and Innovation: A Case Study of Blockbuster</a:t>
            </a:r>
          </a:p>
        </p:txBody>
      </p:sp>
    </p:spTree>
    <p:extLst>
      <p:ext uri="{BB962C8B-B14F-4D97-AF65-F5344CB8AC3E}">
        <p14:creationId xmlns:p14="http://schemas.microsoft.com/office/powerpoint/2010/main" val="1124011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ight bulb on yellow background with sketched light beams and cord">
            <a:extLst>
              <a:ext uri="{FF2B5EF4-FFF2-40B4-BE49-F238E27FC236}">
                <a16:creationId xmlns:a16="http://schemas.microsoft.com/office/drawing/2014/main" id="{6309D61B-B48D-90E5-AFFA-71385B91C303}"/>
              </a:ext>
            </a:extLst>
          </p:cNvPr>
          <p:cNvPicPr>
            <a:picLocks noChangeAspect="1"/>
          </p:cNvPicPr>
          <p:nvPr/>
        </p:nvPicPr>
        <p:blipFill rotWithShape="1">
          <a:blip r:embed="rId2"/>
          <a:srcRect l="44796" r="538"/>
          <a:stretch/>
        </p:blipFill>
        <p:spPr>
          <a:xfrm>
            <a:off x="20" y="10"/>
            <a:ext cx="6095980" cy="6857990"/>
          </a:xfrm>
          <a:prstGeom prst="rect">
            <a:avLst/>
          </a:prstGeom>
          <a:noFill/>
        </p:spPr>
      </p:pic>
      <p:sp>
        <p:nvSpPr>
          <p:cNvPr id="2" name="Title 1">
            <a:extLst>
              <a:ext uri="{FF2B5EF4-FFF2-40B4-BE49-F238E27FC236}">
                <a16:creationId xmlns:a16="http://schemas.microsoft.com/office/drawing/2014/main" id="{010653B1-B5CF-A328-98FD-5B7EE85D5829}"/>
              </a:ext>
            </a:extLst>
          </p:cNvPr>
          <p:cNvSpPr>
            <a:spLocks noGrp="1"/>
          </p:cNvSpPr>
          <p:nvPr>
            <p:ph type="title"/>
          </p:nvPr>
        </p:nvSpPr>
        <p:spPr>
          <a:xfrm>
            <a:off x="652371" y="647701"/>
            <a:ext cx="4238748" cy="2371660"/>
          </a:xfrm>
        </p:spPr>
        <p:txBody>
          <a:bodyPr anchor="t">
            <a:normAutofit/>
          </a:bodyPr>
          <a:lstStyle/>
          <a:p>
            <a:r>
              <a:rPr lang="en-GB" dirty="0"/>
              <a:t>Introduction</a:t>
            </a:r>
          </a:p>
        </p:txBody>
      </p:sp>
      <p:sp>
        <p:nvSpPr>
          <p:cNvPr id="3" name="Content Placeholder 2">
            <a:extLst>
              <a:ext uri="{FF2B5EF4-FFF2-40B4-BE49-F238E27FC236}">
                <a16:creationId xmlns:a16="http://schemas.microsoft.com/office/drawing/2014/main" id="{F6F25463-3D9B-7390-95A4-3E65BC512A59}"/>
              </a:ext>
            </a:extLst>
          </p:cNvPr>
          <p:cNvSpPr>
            <a:spLocks noGrp="1"/>
          </p:cNvSpPr>
          <p:nvPr>
            <p:ph idx="1"/>
          </p:nvPr>
        </p:nvSpPr>
        <p:spPr>
          <a:xfrm>
            <a:off x="7119641" y="522514"/>
            <a:ext cx="4157958" cy="5421086"/>
          </a:xfrm>
        </p:spPr>
        <p:txBody>
          <a:bodyPr>
            <a:normAutofit fontScale="92500" lnSpcReduction="20000"/>
          </a:bodyPr>
          <a:lstStyle/>
          <a:p>
            <a:r>
              <a:rPr lang="en-GB" dirty="0">
                <a:latin typeface="Verdana" panose="020B0604030504040204" pitchFamily="34" charset="0"/>
                <a:ea typeface="Verdana" panose="020B0604030504040204" pitchFamily="34" charset="0"/>
                <a:cs typeface="Verdana" panose="020B0604030504040204" pitchFamily="34" charset="0"/>
              </a:rPr>
              <a:t>Why Blockbuster?</a:t>
            </a:r>
          </a:p>
          <a:p>
            <a:r>
              <a:rPr lang="en-GB" dirty="0">
                <a:latin typeface="Verdana" panose="020B0604030504040204" pitchFamily="34" charset="0"/>
                <a:ea typeface="Verdana" panose="020B0604030504040204" pitchFamily="34" charset="0"/>
                <a:cs typeface="Verdana" panose="020B0604030504040204" pitchFamily="34" charset="0"/>
              </a:rPr>
              <a:t>Who it is Blockbuster?</a:t>
            </a:r>
          </a:p>
          <a:p>
            <a:r>
              <a:rPr lang="en-GB" dirty="0">
                <a:latin typeface="Verdana" panose="020B0604030504040204" pitchFamily="34" charset="0"/>
                <a:ea typeface="Verdana" panose="020B0604030504040204" pitchFamily="34" charset="0"/>
                <a:cs typeface="Verdana" panose="020B0604030504040204" pitchFamily="34" charset="0"/>
              </a:rPr>
              <a:t>How its innovation has influenced the organisation positive and negative. </a:t>
            </a:r>
          </a:p>
          <a:p>
            <a:r>
              <a:rPr lang="en-GB" dirty="0">
                <a:latin typeface="Verdana" panose="020B0604030504040204" pitchFamily="34" charset="0"/>
                <a:ea typeface="Verdana" panose="020B0604030504040204" pitchFamily="34" charset="0"/>
                <a:cs typeface="Verdana" panose="020B0604030504040204" pitchFamily="34" charset="0"/>
              </a:rPr>
              <a:t>SCAMPER framework .</a:t>
            </a:r>
          </a:p>
          <a:p>
            <a:pPr marL="285750" indent="-285750"/>
            <a:r>
              <a:rPr lang="en-GB" dirty="0">
                <a:latin typeface="Verdana" panose="020B0604030504040204" pitchFamily="34" charset="0"/>
                <a:ea typeface="Verdana" panose="020B0604030504040204" pitchFamily="34" charset="0"/>
                <a:cs typeface="Verdana" panose="020B0604030504040204" pitchFamily="34" charset="0"/>
              </a:rPr>
              <a:t>It’s biggest competitor.</a:t>
            </a:r>
          </a:p>
          <a:p>
            <a:pPr marL="285750" indent="-285750"/>
            <a:r>
              <a:rPr lang="en-GB" dirty="0">
                <a:latin typeface="Verdana" panose="020B0604030504040204" pitchFamily="34" charset="0"/>
                <a:ea typeface="Verdana" panose="020B0604030504040204" pitchFamily="34" charset="0"/>
                <a:cs typeface="Verdana" panose="020B0604030504040204" pitchFamily="34" charset="0"/>
              </a:rPr>
              <a:t>Recommendations.</a:t>
            </a:r>
          </a:p>
          <a:p>
            <a:pPr marL="285750" indent="-285750">
              <a:buFont typeface="Arial" panose="020B0604020202020204" pitchFamily="34" charset="0"/>
              <a:buChar char="•"/>
            </a:pPr>
            <a:r>
              <a:rPr lang="en-GB" dirty="0">
                <a:latin typeface="Verdana" panose="020B0604030504040204" pitchFamily="34" charset="0"/>
                <a:ea typeface="Verdana" panose="020B0604030504040204" pitchFamily="34" charset="0"/>
                <a:cs typeface="Verdana" panose="020B0604030504040204" pitchFamily="34" charset="0"/>
              </a:rPr>
              <a:t>Procedure followed to complete the assignment.</a:t>
            </a:r>
          </a:p>
          <a:p>
            <a:pPr marL="285750" indent="-285750">
              <a:buFont typeface="Arial" panose="020B0604020202020204" pitchFamily="34" charset="0"/>
              <a:buChar char="•"/>
            </a:pPr>
            <a:r>
              <a:rPr lang="en-GB" dirty="0">
                <a:latin typeface="Verdana" panose="020B0604030504040204" pitchFamily="34" charset="0"/>
                <a:ea typeface="Verdana" panose="020B0604030504040204" pitchFamily="34" charset="0"/>
                <a:cs typeface="Verdana" panose="020B0604030504040204" pitchFamily="34" charset="0"/>
              </a:rPr>
              <a:t>Challenges faced and overcoming them.</a:t>
            </a:r>
          </a:p>
          <a:p>
            <a:pPr marL="285750" indent="-285750">
              <a:buFont typeface="Arial" panose="020B0604020202020204" pitchFamily="34" charset="0"/>
              <a:buChar char="•"/>
            </a:pPr>
            <a:r>
              <a:rPr lang="en-GB" dirty="0">
                <a:latin typeface="Verdana" panose="020B0604030504040204" pitchFamily="34" charset="0"/>
                <a:ea typeface="Verdana" panose="020B0604030504040204" pitchFamily="34" charset="0"/>
                <a:cs typeface="Verdana" panose="020B0604030504040204" pitchFamily="34" charset="0"/>
              </a:rPr>
              <a:t>Practical learning outcomes.</a:t>
            </a:r>
          </a:p>
          <a:p>
            <a:pPr marL="285750" indent="-285750">
              <a:buFont typeface="Arial" panose="020B0604020202020204" pitchFamily="34" charset="0"/>
              <a:buChar char="•"/>
            </a:pPr>
            <a:r>
              <a:rPr lang="en-GB" dirty="0">
                <a:latin typeface="Verdana" panose="020B0604030504040204" pitchFamily="34" charset="0"/>
                <a:ea typeface="Verdana" panose="020B0604030504040204" pitchFamily="34" charset="0"/>
                <a:cs typeface="Verdana" panose="020B0604030504040204" pitchFamily="34" charset="0"/>
              </a:rPr>
              <a:t>Future benefits.</a:t>
            </a:r>
          </a:p>
          <a:p>
            <a:endParaRPr lang="en-GB" dirty="0"/>
          </a:p>
          <a:p>
            <a:endParaRPr lang="en-GB" dirty="0"/>
          </a:p>
          <a:p>
            <a:endParaRPr lang="en-GB" dirty="0"/>
          </a:p>
        </p:txBody>
      </p:sp>
      <p:sp>
        <p:nvSpPr>
          <p:cNvPr id="9" name="Date Placeholder 5">
            <a:extLst>
              <a:ext uri="{FF2B5EF4-FFF2-40B4-BE49-F238E27FC236}">
                <a16:creationId xmlns:a16="http://schemas.microsoft.com/office/drawing/2014/main" id="{15DE728A-5E91-4DAE-AC8D-B0CC4C86B288}"/>
              </a:ext>
            </a:extLst>
          </p:cNvPr>
          <p:cNvSpPr>
            <a:spLocks noGrp="1"/>
          </p:cNvSpPr>
          <p:nvPr>
            <p:ph type="dt" sz="half" idx="10"/>
          </p:nvPr>
        </p:nvSpPr>
        <p:spPr>
          <a:xfrm>
            <a:off x="652371" y="6332538"/>
            <a:ext cx="3006492" cy="365125"/>
          </a:xfrm>
        </p:spPr>
        <p:txBody>
          <a:bodyPr/>
          <a:lstStyle/>
          <a:p>
            <a:pPr>
              <a:spcAft>
                <a:spcPts val="600"/>
              </a:spcAft>
            </a:pPr>
            <a:fld id="{01215960-52EB-438E-AA43-CA28041327C9}" type="datetime1">
              <a:rPr lang="en-US" smtClean="0">
                <a:solidFill>
                  <a:srgbClr val="FFFFFF"/>
                </a:solidFill>
                <a:effectLst>
                  <a:outerShdw blurRad="38100" dist="38100" dir="2700000" algn="tl">
                    <a:srgbClr val="000000">
                      <a:alpha val="43137"/>
                    </a:srgbClr>
                  </a:outerShdw>
                </a:effectLst>
              </a:rPr>
              <a:pPr>
                <a:spcAft>
                  <a:spcPts val="600"/>
                </a:spcAft>
              </a:pPr>
              <a:t>11/12/2023</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1314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A white paper with small lines&#10;&#10;Description automatically generated with medium confidence">
            <a:extLst>
              <a:ext uri="{FF2B5EF4-FFF2-40B4-BE49-F238E27FC236}">
                <a16:creationId xmlns:a16="http://schemas.microsoft.com/office/drawing/2014/main" id="{EFE69903-E7F3-9D7E-61BA-9AD6F535E0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8207"/>
            <a:ext cx="12192000" cy="6879101"/>
          </a:xfrm>
          <a:prstGeom prst="rect">
            <a:avLst/>
          </a:prstGeom>
        </p:spPr>
      </p:pic>
      <p:sp>
        <p:nvSpPr>
          <p:cNvPr id="21" name="TextBox 20">
            <a:extLst>
              <a:ext uri="{FF2B5EF4-FFF2-40B4-BE49-F238E27FC236}">
                <a16:creationId xmlns:a16="http://schemas.microsoft.com/office/drawing/2014/main" id="{EE7794CA-EEE0-5847-49A6-79B35F144035}"/>
              </a:ext>
            </a:extLst>
          </p:cNvPr>
          <p:cNvSpPr txBox="1"/>
          <p:nvPr/>
        </p:nvSpPr>
        <p:spPr>
          <a:xfrm>
            <a:off x="9379401" y="6664335"/>
            <a:ext cx="3251200" cy="230832"/>
          </a:xfrm>
          <a:prstGeom prst="rect">
            <a:avLst/>
          </a:prstGeom>
          <a:noFill/>
        </p:spPr>
        <p:txBody>
          <a:bodyPr wrap="square" rtlCol="0">
            <a:spAutoFit/>
          </a:bodyPr>
          <a:lstStyle/>
          <a:p>
            <a:r>
              <a:rPr lang="en-GB" sz="900" dirty="0">
                <a:hlinkClick r:id="rId3" tooltip="https://tiled-bg.blogspot.com/2012/09/gray-background-for-websites.html"/>
              </a:rPr>
              <a:t>This Photo</a:t>
            </a:r>
            <a:r>
              <a:rPr lang="en-GB" sz="900" dirty="0"/>
              <a:t> by Unknown Author is licensed under </a:t>
            </a:r>
            <a:r>
              <a:rPr lang="en-GB" sz="900" dirty="0">
                <a:hlinkClick r:id="rId4" tooltip="https://creativecommons.org/licenses/by/3.0/"/>
              </a:rPr>
              <a:t>CC BY</a:t>
            </a:r>
            <a:endParaRPr lang="en-GB" sz="900" dirty="0"/>
          </a:p>
        </p:txBody>
      </p:sp>
      <p:sp>
        <p:nvSpPr>
          <p:cNvPr id="25" name="TextBox 24">
            <a:extLst>
              <a:ext uri="{FF2B5EF4-FFF2-40B4-BE49-F238E27FC236}">
                <a16:creationId xmlns:a16="http://schemas.microsoft.com/office/drawing/2014/main" id="{622DA2B0-0EA6-FA68-EF98-C604D80CC933}"/>
              </a:ext>
            </a:extLst>
          </p:cNvPr>
          <p:cNvSpPr txBox="1"/>
          <p:nvPr/>
        </p:nvSpPr>
        <p:spPr>
          <a:xfrm>
            <a:off x="1055077" y="3022055"/>
            <a:ext cx="10218149" cy="1384995"/>
          </a:xfrm>
          <a:prstGeom prst="rect">
            <a:avLst/>
          </a:prstGeom>
          <a:solidFill>
            <a:schemeClr val="bg2">
              <a:lumMod val="90000"/>
            </a:schemeClr>
          </a:solidFill>
          <a:ln w="3175">
            <a:solidFill>
              <a:schemeClr val="tx1"/>
            </a:solidFill>
          </a:ln>
          <a:effectLst>
            <a:reflection blurRad="6350" stA="50000" endA="295" endPos="92000" dist="101600" dir="5400000" sy="-100000" algn="bl" rotWithShape="0"/>
          </a:effectLst>
          <a:scene3d>
            <a:camera prst="orthographicFront"/>
            <a:lightRig rig="threePt" dir="t"/>
          </a:scene3d>
          <a:sp3d>
            <a:bevelT prst="relaxedInset"/>
          </a:sp3d>
        </p:spPr>
        <p:txBody>
          <a:bodyPr wrap="square">
            <a:spAutoFit/>
          </a:bodyPr>
          <a:lstStyle/>
          <a:p>
            <a:pPr algn="ctr"/>
            <a:r>
              <a:rPr lang="en-GB" sz="2800" dirty="0">
                <a:latin typeface="Verdana" panose="020B0604030504040204" pitchFamily="34" charset="0"/>
                <a:ea typeface="Verdana" panose="020B0604030504040204" pitchFamily="34" charset="0"/>
                <a:cs typeface="Verdana" panose="020B0604030504040204" pitchFamily="34" charset="0"/>
              </a:rPr>
              <a:t>Blockbuster is an excellent example of a business that failed to adapt to market innovation, ultimately becoming outdated.</a:t>
            </a:r>
          </a:p>
        </p:txBody>
      </p:sp>
      <p:pic>
        <p:nvPicPr>
          <p:cNvPr id="32" name="Picture 31" descr="A hand holding a blue card&#10;&#10;Description automatically generated">
            <a:extLst>
              <a:ext uri="{FF2B5EF4-FFF2-40B4-BE49-F238E27FC236}">
                <a16:creationId xmlns:a16="http://schemas.microsoft.com/office/drawing/2014/main" id="{626DBE3D-E15A-73A5-4956-E0D6AA803695}"/>
              </a:ext>
            </a:extLst>
          </p:cNvPr>
          <p:cNvPicPr>
            <a:picLocks noChangeAspect="1"/>
          </p:cNvPicPr>
          <p:nvPr/>
        </p:nvPicPr>
        <p:blipFill rotWithShape="1">
          <a:blip r:embed="rId5">
            <a:extLst>
              <a:ext uri="{28A0092B-C50C-407E-A947-70E740481C1C}">
                <a14:useLocalDpi xmlns:a14="http://schemas.microsoft.com/office/drawing/2010/main" val="0"/>
              </a:ext>
            </a:extLst>
          </a:blip>
          <a:srcRect l="21544" t="37077" r="6495" b="46086"/>
          <a:stretch/>
        </p:blipFill>
        <p:spPr>
          <a:xfrm>
            <a:off x="4543767" y="558213"/>
            <a:ext cx="5950062" cy="1384995"/>
          </a:xfrm>
          <a:prstGeom prst="rect">
            <a:avLst/>
          </a:prstGeom>
        </p:spPr>
      </p:pic>
      <p:sp>
        <p:nvSpPr>
          <p:cNvPr id="3" name="TextBox 2">
            <a:extLst>
              <a:ext uri="{FF2B5EF4-FFF2-40B4-BE49-F238E27FC236}">
                <a16:creationId xmlns:a16="http://schemas.microsoft.com/office/drawing/2014/main" id="{4B6AF2B4-323B-C1DE-4FC5-B4BFD0EE80D9}"/>
              </a:ext>
            </a:extLst>
          </p:cNvPr>
          <p:cNvSpPr txBox="1"/>
          <p:nvPr/>
        </p:nvSpPr>
        <p:spPr>
          <a:xfrm>
            <a:off x="2025749" y="742878"/>
            <a:ext cx="9369084" cy="1015663"/>
          </a:xfrm>
          <a:prstGeom prst="rect">
            <a:avLst/>
          </a:prstGeom>
          <a:noFill/>
        </p:spPr>
        <p:txBody>
          <a:bodyPr wrap="square">
            <a:spAutoFit/>
          </a:bodyPr>
          <a:lstStyle/>
          <a:p>
            <a:r>
              <a:rPr lang="en-GB" sz="6000" b="1" dirty="0">
                <a:latin typeface="Verdana" panose="020B0604030504040204" pitchFamily="34" charset="0"/>
                <a:ea typeface="Verdana" panose="020B0604030504040204" pitchFamily="34" charset="0"/>
                <a:cs typeface="Verdana" panose="020B0604030504040204" pitchFamily="34" charset="0"/>
              </a:rPr>
              <a:t>WHY </a:t>
            </a:r>
            <a:r>
              <a:rPr lang="en-GB" sz="6000" dirty="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1954037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descr="A blue and yellow ticket with white text&#10;&#10;Description automatically generated">
            <a:extLst>
              <a:ext uri="{FF2B5EF4-FFF2-40B4-BE49-F238E27FC236}">
                <a16:creationId xmlns:a16="http://schemas.microsoft.com/office/drawing/2014/main" id="{F66E03B0-9B6F-1751-4CC3-F23D0B5962C1}"/>
              </a:ext>
            </a:extLst>
          </p:cNvPr>
          <p:cNvPicPr>
            <a:picLocks noChangeAspect="1"/>
          </p:cNvPicPr>
          <p:nvPr/>
        </p:nvPicPr>
        <p:blipFill rotWithShape="1">
          <a:blip r:embed="rId3">
            <a:extLst>
              <a:ext uri="{28A0092B-C50C-407E-A947-70E740481C1C}">
                <a14:useLocalDpi xmlns:a14="http://schemas.microsoft.com/office/drawing/2010/main" val="0"/>
              </a:ext>
            </a:extLst>
          </a:blip>
          <a:srcRect l="15069" t="24582" r="15783" b="20952"/>
          <a:stretch/>
        </p:blipFill>
        <p:spPr>
          <a:xfrm>
            <a:off x="0" y="0"/>
            <a:ext cx="12192000" cy="2708496"/>
          </a:xfrm>
          <a:prstGeom prst="rect">
            <a:avLst/>
          </a:prstGeom>
        </p:spPr>
      </p:pic>
      <p:sp>
        <p:nvSpPr>
          <p:cNvPr id="40" name="TextBox 39">
            <a:extLst>
              <a:ext uri="{FF2B5EF4-FFF2-40B4-BE49-F238E27FC236}">
                <a16:creationId xmlns:a16="http://schemas.microsoft.com/office/drawing/2014/main" id="{3ADA3E77-84C2-CA58-DB24-6267D7FC8EAE}"/>
              </a:ext>
            </a:extLst>
          </p:cNvPr>
          <p:cNvSpPr txBox="1"/>
          <p:nvPr/>
        </p:nvSpPr>
        <p:spPr>
          <a:xfrm>
            <a:off x="457412" y="3052663"/>
            <a:ext cx="3517648" cy="923330"/>
          </a:xfrm>
          <a:prstGeom prst="rect">
            <a:avLst/>
          </a:prstGeom>
          <a:noFill/>
        </p:spPr>
        <p:txBody>
          <a:bodyPr wrap="square">
            <a:spAutoFit/>
          </a:bodyPr>
          <a:lstStyle/>
          <a:p>
            <a:pPr algn="ctr"/>
            <a:r>
              <a:rPr lang="en-GB" b="1" i="0" dirty="0">
                <a:effectLst/>
                <a:latin typeface="Verdana" panose="020B0604030504040204" pitchFamily="34" charset="0"/>
                <a:ea typeface="Verdana" panose="020B0604030504040204" pitchFamily="34" charset="0"/>
                <a:cs typeface="Verdana" panose="020B0604030504040204" pitchFamily="34" charset="0"/>
              </a:rPr>
              <a:t>Video Home System </a:t>
            </a:r>
            <a:r>
              <a:rPr lang="en-GB" b="1" dirty="0">
                <a:latin typeface="Verdana" panose="020B0604030504040204" pitchFamily="34" charset="0"/>
                <a:ea typeface="Verdana" panose="020B0604030504040204" pitchFamily="34" charset="0"/>
                <a:cs typeface="Verdana" panose="020B0604030504040204" pitchFamily="34" charset="0"/>
              </a:rPr>
              <a:t>videocassette</a:t>
            </a:r>
          </a:p>
          <a:p>
            <a:pPr algn="ctr"/>
            <a:r>
              <a:rPr lang="en-GB" b="1" dirty="0">
                <a:latin typeface="Verdana" panose="020B0604030504040204" pitchFamily="34" charset="0"/>
                <a:ea typeface="Verdana" panose="020B0604030504040204" pitchFamily="34" charset="0"/>
                <a:cs typeface="Verdana" panose="020B0604030504040204" pitchFamily="34" charset="0"/>
              </a:rPr>
              <a:t> </a:t>
            </a:r>
            <a:r>
              <a:rPr lang="en-GB" b="1" i="0" dirty="0">
                <a:effectLst/>
                <a:latin typeface="Verdana" panose="020B0604030504040204" pitchFamily="34" charset="0"/>
                <a:ea typeface="Verdana" panose="020B0604030504040204" pitchFamily="34" charset="0"/>
                <a:cs typeface="Verdana" panose="020B0604030504040204" pitchFamily="34" charset="0"/>
              </a:rPr>
              <a:t>(</a:t>
            </a:r>
            <a:r>
              <a:rPr lang="en-GB" b="1" dirty="0">
                <a:latin typeface="Verdana" panose="020B0604030504040204" pitchFamily="34" charset="0"/>
                <a:ea typeface="Verdana" panose="020B0604030504040204" pitchFamily="34" charset="0"/>
                <a:cs typeface="Verdana" panose="020B0604030504040204" pitchFamily="34" charset="0"/>
              </a:rPr>
              <a:t>VHS) </a:t>
            </a:r>
          </a:p>
        </p:txBody>
      </p:sp>
      <p:sp>
        <p:nvSpPr>
          <p:cNvPr id="42" name="TextBox 41">
            <a:extLst>
              <a:ext uri="{FF2B5EF4-FFF2-40B4-BE49-F238E27FC236}">
                <a16:creationId xmlns:a16="http://schemas.microsoft.com/office/drawing/2014/main" id="{947E2C6B-27EB-DEC5-0102-5C768E216C46}"/>
              </a:ext>
            </a:extLst>
          </p:cNvPr>
          <p:cNvSpPr txBox="1"/>
          <p:nvPr/>
        </p:nvSpPr>
        <p:spPr>
          <a:xfrm>
            <a:off x="4749546" y="3325612"/>
            <a:ext cx="2692908" cy="646331"/>
          </a:xfrm>
          <a:prstGeom prst="rect">
            <a:avLst/>
          </a:prstGeom>
          <a:noFill/>
        </p:spPr>
        <p:txBody>
          <a:bodyPr wrap="square">
            <a:spAutoFit/>
          </a:bodyPr>
          <a:lstStyle/>
          <a:p>
            <a:pPr algn="ctr"/>
            <a:r>
              <a:rPr lang="en-GB" b="1" dirty="0">
                <a:latin typeface="Verdana" panose="020B0604030504040204" pitchFamily="34" charset="0"/>
                <a:ea typeface="Verdana" panose="020B0604030504040204" pitchFamily="34" charset="0"/>
                <a:cs typeface="Verdana" panose="020B0604030504040204" pitchFamily="34" charset="0"/>
              </a:rPr>
              <a:t>Digital Video Disc (DVD)</a:t>
            </a:r>
          </a:p>
        </p:txBody>
      </p:sp>
      <p:sp>
        <p:nvSpPr>
          <p:cNvPr id="44" name="TextBox 43">
            <a:extLst>
              <a:ext uri="{FF2B5EF4-FFF2-40B4-BE49-F238E27FC236}">
                <a16:creationId xmlns:a16="http://schemas.microsoft.com/office/drawing/2014/main" id="{E57689F2-88A8-2EC5-6722-4238C2E66BEC}"/>
              </a:ext>
            </a:extLst>
          </p:cNvPr>
          <p:cNvSpPr txBox="1"/>
          <p:nvPr/>
        </p:nvSpPr>
        <p:spPr>
          <a:xfrm>
            <a:off x="9358884" y="3438144"/>
            <a:ext cx="1821180" cy="369332"/>
          </a:xfrm>
          <a:prstGeom prst="rect">
            <a:avLst/>
          </a:prstGeom>
          <a:noFill/>
        </p:spPr>
        <p:txBody>
          <a:bodyPr wrap="square">
            <a:spAutoFit/>
          </a:bodyPr>
          <a:lstStyle/>
          <a:p>
            <a:r>
              <a:rPr lang="en-GB" b="1" dirty="0">
                <a:latin typeface="Verdana" panose="020B0604030504040204" pitchFamily="34" charset="0"/>
                <a:ea typeface="Verdana" panose="020B0604030504040204" pitchFamily="34" charset="0"/>
                <a:cs typeface="Verdana" panose="020B0604030504040204" pitchFamily="34" charset="0"/>
              </a:rPr>
              <a:t>Video Game</a:t>
            </a:r>
          </a:p>
        </p:txBody>
      </p:sp>
      <p:pic>
        <p:nvPicPr>
          <p:cNvPr id="48" name="Picture 47" descr="A close-up of a dvd&#10;&#10;Description automatically generated">
            <a:extLst>
              <a:ext uri="{FF2B5EF4-FFF2-40B4-BE49-F238E27FC236}">
                <a16:creationId xmlns:a16="http://schemas.microsoft.com/office/drawing/2014/main" id="{9248033B-174E-0A69-8BF9-AFE07263157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604004" y="4080909"/>
            <a:ext cx="2692908" cy="2551176"/>
          </a:xfrm>
          <a:prstGeom prst="rect">
            <a:avLst/>
          </a:prstGeom>
        </p:spPr>
      </p:pic>
      <p:pic>
        <p:nvPicPr>
          <p:cNvPr id="50" name="Picture 49" descr="A vhs tape with a tape in it&#10;&#10;Description automatically generated">
            <a:extLst>
              <a:ext uri="{FF2B5EF4-FFF2-40B4-BE49-F238E27FC236}">
                <a16:creationId xmlns:a16="http://schemas.microsoft.com/office/drawing/2014/main" id="{66B7DA25-4160-8295-9644-2F3A88EC6828}"/>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76941" y="4031758"/>
            <a:ext cx="2791678" cy="2475288"/>
          </a:xfrm>
          <a:prstGeom prst="rect">
            <a:avLst/>
          </a:prstGeom>
        </p:spPr>
      </p:pic>
      <p:sp>
        <p:nvSpPr>
          <p:cNvPr id="51" name="TextBox 50">
            <a:extLst>
              <a:ext uri="{FF2B5EF4-FFF2-40B4-BE49-F238E27FC236}">
                <a16:creationId xmlns:a16="http://schemas.microsoft.com/office/drawing/2014/main" id="{E6EC6E39-BC7F-F17F-EEB8-36191A279530}"/>
              </a:ext>
            </a:extLst>
          </p:cNvPr>
          <p:cNvSpPr txBox="1"/>
          <p:nvPr/>
        </p:nvSpPr>
        <p:spPr>
          <a:xfrm>
            <a:off x="3153154" y="6976252"/>
            <a:ext cx="4985006" cy="230832"/>
          </a:xfrm>
          <a:prstGeom prst="rect">
            <a:avLst/>
          </a:prstGeom>
          <a:noFill/>
        </p:spPr>
        <p:txBody>
          <a:bodyPr wrap="square" rtlCol="0">
            <a:spAutoFit/>
          </a:bodyPr>
          <a:lstStyle/>
          <a:p>
            <a:r>
              <a:rPr lang="en-GB" sz="900">
                <a:hlinkClick r:id="rId7" tooltip="https://www.flickr.com/photos/notionscapital/10765395545/"/>
              </a:rPr>
              <a:t>This Photo</a:t>
            </a:r>
            <a:r>
              <a:rPr lang="en-GB" sz="900"/>
              <a:t> by Unknown Author is licensed under </a:t>
            </a:r>
            <a:r>
              <a:rPr lang="en-GB" sz="900">
                <a:hlinkClick r:id="rId8" tooltip="https://creativecommons.org/licenses/by/3.0/"/>
              </a:rPr>
              <a:t>CC BY</a:t>
            </a:r>
            <a:endParaRPr lang="en-GB" sz="900"/>
          </a:p>
        </p:txBody>
      </p:sp>
      <p:pic>
        <p:nvPicPr>
          <p:cNvPr id="53" name="Picture 52" descr="A group of video game cases&#10;&#10;Description automatically generated">
            <a:extLst>
              <a:ext uri="{FF2B5EF4-FFF2-40B4-BE49-F238E27FC236}">
                <a16:creationId xmlns:a16="http://schemas.microsoft.com/office/drawing/2014/main" id="{830D9425-F634-6E0E-A8A1-D4550F563FA8}"/>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8261604" y="4080909"/>
            <a:ext cx="3517648" cy="2551176"/>
          </a:xfrm>
          <a:prstGeom prst="rect">
            <a:avLst/>
          </a:prstGeom>
        </p:spPr>
      </p:pic>
      <p:sp>
        <p:nvSpPr>
          <p:cNvPr id="3" name="TextBox 2">
            <a:extLst>
              <a:ext uri="{FF2B5EF4-FFF2-40B4-BE49-F238E27FC236}">
                <a16:creationId xmlns:a16="http://schemas.microsoft.com/office/drawing/2014/main" id="{B5113599-0D7A-80B0-D90F-B4F34C49B6DE}"/>
              </a:ext>
            </a:extLst>
          </p:cNvPr>
          <p:cNvSpPr txBox="1"/>
          <p:nvPr/>
        </p:nvSpPr>
        <p:spPr>
          <a:xfrm>
            <a:off x="1129506" y="6399324"/>
            <a:ext cx="1086730" cy="215444"/>
          </a:xfrm>
          <a:prstGeom prst="rect">
            <a:avLst/>
          </a:prstGeom>
          <a:noFill/>
        </p:spPr>
        <p:txBody>
          <a:bodyPr wrap="square">
            <a:spAutoFit/>
          </a:bodyPr>
          <a:lstStyle/>
          <a:p>
            <a:r>
              <a:rPr lang="en-GB" sz="800" dirty="0"/>
              <a:t>PPT online pictures </a:t>
            </a:r>
          </a:p>
        </p:txBody>
      </p:sp>
      <p:sp>
        <p:nvSpPr>
          <p:cNvPr id="4" name="TextBox 3">
            <a:extLst>
              <a:ext uri="{FF2B5EF4-FFF2-40B4-BE49-F238E27FC236}">
                <a16:creationId xmlns:a16="http://schemas.microsoft.com/office/drawing/2014/main" id="{6C93FCF2-2C7B-2A65-23F3-599E9481A8B4}"/>
              </a:ext>
            </a:extLst>
          </p:cNvPr>
          <p:cNvSpPr txBox="1"/>
          <p:nvPr/>
        </p:nvSpPr>
        <p:spPr>
          <a:xfrm>
            <a:off x="5407093" y="6633329"/>
            <a:ext cx="1086730" cy="215444"/>
          </a:xfrm>
          <a:prstGeom prst="rect">
            <a:avLst/>
          </a:prstGeom>
          <a:noFill/>
        </p:spPr>
        <p:txBody>
          <a:bodyPr wrap="square">
            <a:spAutoFit/>
          </a:bodyPr>
          <a:lstStyle/>
          <a:p>
            <a:r>
              <a:rPr lang="en-GB" sz="800" dirty="0"/>
              <a:t>PPT online pictures </a:t>
            </a:r>
          </a:p>
        </p:txBody>
      </p:sp>
      <p:sp>
        <p:nvSpPr>
          <p:cNvPr id="5" name="TextBox 4">
            <a:extLst>
              <a:ext uri="{FF2B5EF4-FFF2-40B4-BE49-F238E27FC236}">
                <a16:creationId xmlns:a16="http://schemas.microsoft.com/office/drawing/2014/main" id="{F1C43175-2433-6F8B-1A51-7100433EFFDB}"/>
              </a:ext>
            </a:extLst>
          </p:cNvPr>
          <p:cNvSpPr txBox="1"/>
          <p:nvPr/>
        </p:nvSpPr>
        <p:spPr>
          <a:xfrm>
            <a:off x="9684680" y="6608472"/>
            <a:ext cx="1086730" cy="215444"/>
          </a:xfrm>
          <a:prstGeom prst="rect">
            <a:avLst/>
          </a:prstGeom>
          <a:noFill/>
        </p:spPr>
        <p:txBody>
          <a:bodyPr wrap="square">
            <a:spAutoFit/>
          </a:bodyPr>
          <a:lstStyle/>
          <a:p>
            <a:r>
              <a:rPr lang="en-GB" sz="800" dirty="0"/>
              <a:t>PPT online pictures </a:t>
            </a:r>
          </a:p>
        </p:txBody>
      </p:sp>
    </p:spTree>
    <p:extLst>
      <p:ext uri="{BB962C8B-B14F-4D97-AF65-F5344CB8AC3E}">
        <p14:creationId xmlns:p14="http://schemas.microsoft.com/office/powerpoint/2010/main" val="2963331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51FF5-0075-AF27-4081-7ECA512BFC6C}"/>
              </a:ext>
            </a:extLst>
          </p:cNvPr>
          <p:cNvSpPr>
            <a:spLocks noGrp="1"/>
          </p:cNvSpPr>
          <p:nvPr>
            <p:ph type="title"/>
          </p:nvPr>
        </p:nvSpPr>
        <p:spPr>
          <a:xfrm>
            <a:off x="652371" y="295421"/>
            <a:ext cx="10625229" cy="1203910"/>
          </a:xfrm>
        </p:spPr>
        <p:txBody>
          <a:bodyPr>
            <a:normAutofit fontScale="90000"/>
          </a:bodyPr>
          <a:lstStyle/>
          <a:p>
            <a:pPr algn="ctr"/>
            <a:r>
              <a:rPr lang="en-GB" dirty="0"/>
              <a:t>How its innovation has influenced the organisation positive and negative</a:t>
            </a:r>
          </a:p>
        </p:txBody>
      </p:sp>
      <p:sp>
        <p:nvSpPr>
          <p:cNvPr id="4" name="TextBox 3">
            <a:extLst>
              <a:ext uri="{FF2B5EF4-FFF2-40B4-BE49-F238E27FC236}">
                <a16:creationId xmlns:a16="http://schemas.microsoft.com/office/drawing/2014/main" id="{2FB11910-7532-40DC-59BF-419C184D4D6B}"/>
              </a:ext>
            </a:extLst>
          </p:cNvPr>
          <p:cNvSpPr txBox="1"/>
          <p:nvPr/>
        </p:nvSpPr>
        <p:spPr>
          <a:xfrm>
            <a:off x="798675" y="2151727"/>
            <a:ext cx="10625229" cy="2554545"/>
          </a:xfrm>
          <a:prstGeom prst="rect">
            <a:avLst/>
          </a:prstGeom>
          <a:noFill/>
        </p:spPr>
        <p:txBody>
          <a:bodyPr wrap="square">
            <a:spAutoFit/>
          </a:bodyPr>
          <a:lstStyle/>
          <a:p>
            <a:pPr algn="just"/>
            <a:r>
              <a:rPr lang="en-GB" sz="2000" dirty="0">
                <a:latin typeface="Verdana" panose="020B0604030504040204" pitchFamily="34" charset="0"/>
                <a:ea typeface="Verdana" panose="020B0604030504040204" pitchFamily="34" charset="0"/>
                <a:cs typeface="Verdana" panose="020B0604030504040204" pitchFamily="34" charset="0"/>
              </a:rPr>
              <a:t>+ Blockbuster's decision to switch to the DVD format in the late '90s was a foresighted financial move. Blockbuster was able to provide its consumers with higher-quality, longer-lasting movie rentals once it made the switch from VHS tapes to DVDs. </a:t>
            </a:r>
          </a:p>
          <a:p>
            <a:pPr algn="just"/>
            <a:r>
              <a:rPr lang="en-GB" sz="2000" dirty="0">
                <a:latin typeface="Verdana" panose="020B0604030504040204" pitchFamily="34" charset="0"/>
                <a:ea typeface="Verdana" panose="020B0604030504040204" pitchFamily="34" charset="0"/>
                <a:cs typeface="Verdana" panose="020B0604030504040204" pitchFamily="34" charset="0"/>
              </a:rPr>
              <a:t>By making this adjustment quickly, Blockbuster was able to maintain its competitive position and win back unhappy customers (Franco et al. 2023).</a:t>
            </a:r>
          </a:p>
          <a:p>
            <a:pPr algn="just"/>
            <a:r>
              <a:rPr lang="en-GB" sz="2000" dirty="0">
                <a:latin typeface="Verdana" panose="020B0604030504040204" pitchFamily="34" charset="0"/>
                <a:ea typeface="Verdana" panose="020B0604030504040204" pitchFamily="34" charset="0"/>
                <a:cs typeface="Verdana" panose="020B0604030504040204" pitchFamily="34" charset="0"/>
              </a:rPr>
              <a:t>Blockbuster's membership programs, such as the Blockbuster Rewards Programme, were innovative ways to increase consumer retention.</a:t>
            </a:r>
          </a:p>
        </p:txBody>
      </p:sp>
      <p:sp>
        <p:nvSpPr>
          <p:cNvPr id="6" name="TextBox 5">
            <a:extLst>
              <a:ext uri="{FF2B5EF4-FFF2-40B4-BE49-F238E27FC236}">
                <a16:creationId xmlns:a16="http://schemas.microsoft.com/office/drawing/2014/main" id="{C63E53E9-94D2-013C-9308-5F5D9C60FD8C}"/>
              </a:ext>
            </a:extLst>
          </p:cNvPr>
          <p:cNvSpPr txBox="1"/>
          <p:nvPr/>
        </p:nvSpPr>
        <p:spPr>
          <a:xfrm>
            <a:off x="798675" y="4808253"/>
            <a:ext cx="10328870" cy="1631216"/>
          </a:xfrm>
          <a:prstGeom prst="rect">
            <a:avLst/>
          </a:prstGeom>
          <a:noFill/>
        </p:spPr>
        <p:txBody>
          <a:bodyPr wrap="square">
            <a:spAutoFit/>
          </a:bodyPr>
          <a:lstStyle/>
          <a:p>
            <a:pPr algn="just"/>
            <a:r>
              <a:rPr lang="en-GB" sz="2000" dirty="0">
                <a:latin typeface="Verdana" panose="020B0604030504040204" pitchFamily="34" charset="0"/>
                <a:ea typeface="Verdana" panose="020B0604030504040204" pitchFamily="34" charset="0"/>
                <a:cs typeface="Verdana" panose="020B0604030504040204" pitchFamily="34" charset="0"/>
              </a:rPr>
              <a:t>- Lack of a solid retail strategy and poor management of the transition away from a high number of physical locations contributed to Blockbuster's financial troubles. Blockbuster’s meteoric rise is widely credited with sparking a retail renaissance, yet the company was slow to adopt online rental services. (Levine, 2022). </a:t>
            </a:r>
          </a:p>
        </p:txBody>
      </p:sp>
    </p:spTree>
    <p:extLst>
      <p:ext uri="{BB962C8B-B14F-4D97-AF65-F5344CB8AC3E}">
        <p14:creationId xmlns:p14="http://schemas.microsoft.com/office/powerpoint/2010/main" val="3740981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6B337F-87E0-4ECA-A969-A954845C8D71}"/>
              </a:ext>
            </a:extLst>
          </p:cNvPr>
          <p:cNvSpPr txBox="1"/>
          <p:nvPr/>
        </p:nvSpPr>
        <p:spPr>
          <a:xfrm>
            <a:off x="132949" y="6197769"/>
            <a:ext cx="11926102" cy="369332"/>
          </a:xfrm>
          <a:prstGeom prst="rect">
            <a:avLst/>
          </a:prstGeom>
          <a:solidFill>
            <a:schemeClr val="bg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b="1" dirty="0">
                <a:latin typeface="Verdana" panose="020B0604030504040204" pitchFamily="34" charset="0"/>
                <a:ea typeface="Verdana" panose="020B0604030504040204" pitchFamily="34" charset="0"/>
                <a:cs typeface="Verdana" panose="020B0604030504040204" pitchFamily="34" charset="0"/>
              </a:rPr>
              <a:t>Blockbuster did not adapt to the customers changing needs and eventually went bankrupt!</a:t>
            </a:r>
          </a:p>
        </p:txBody>
      </p:sp>
      <p:sp>
        <p:nvSpPr>
          <p:cNvPr id="7" name="TextBox 6">
            <a:extLst>
              <a:ext uri="{FF2B5EF4-FFF2-40B4-BE49-F238E27FC236}">
                <a16:creationId xmlns:a16="http://schemas.microsoft.com/office/drawing/2014/main" id="{81B6EBD7-D1A6-3EA4-6B5F-36382B7E32AF}"/>
              </a:ext>
            </a:extLst>
          </p:cNvPr>
          <p:cNvSpPr txBox="1"/>
          <p:nvPr/>
        </p:nvSpPr>
        <p:spPr>
          <a:xfrm>
            <a:off x="5437781" y="164474"/>
            <a:ext cx="2073462" cy="369332"/>
          </a:xfrm>
          <a:prstGeom prst="rect">
            <a:avLst/>
          </a:prstGeom>
          <a:noFill/>
          <a:ln>
            <a:solidFill>
              <a:schemeClr val="tx1"/>
            </a:solidFill>
          </a:ln>
          <a:effectLst>
            <a:glow rad="228600">
              <a:schemeClr val="accent6">
                <a:satMod val="175000"/>
                <a:alpha val="40000"/>
              </a:schemeClr>
            </a:glow>
          </a:effectLst>
        </p:spPr>
        <p:txBody>
          <a:bodyPr wrap="square">
            <a:spAutoFit/>
          </a:bodyPr>
          <a:lstStyle/>
          <a:p>
            <a:r>
              <a:rPr lang="en-GB" b="1" dirty="0">
                <a:latin typeface="Verdana" panose="020B0604030504040204" pitchFamily="34" charset="0"/>
                <a:ea typeface="Verdana" panose="020B0604030504040204" pitchFamily="34" charset="0"/>
                <a:cs typeface="Verdana" panose="020B0604030504040204" pitchFamily="34" charset="0"/>
              </a:rPr>
              <a:t>The Consumer</a:t>
            </a:r>
          </a:p>
        </p:txBody>
      </p:sp>
      <p:sp>
        <p:nvSpPr>
          <p:cNvPr id="8" name="Oval 7">
            <a:extLst>
              <a:ext uri="{FF2B5EF4-FFF2-40B4-BE49-F238E27FC236}">
                <a16:creationId xmlns:a16="http://schemas.microsoft.com/office/drawing/2014/main" id="{0C9AD105-B24E-2BE5-5C92-A535267BE661}"/>
              </a:ext>
            </a:extLst>
          </p:cNvPr>
          <p:cNvSpPr/>
          <p:nvPr/>
        </p:nvSpPr>
        <p:spPr>
          <a:xfrm>
            <a:off x="3618693" y="840933"/>
            <a:ext cx="5284922" cy="4249451"/>
          </a:xfrm>
          <a:prstGeom prst="ellipse">
            <a:avLst/>
          </a:prstGeom>
          <a:solidFill>
            <a:schemeClr val="bg1"/>
          </a:solidFill>
          <a:ln w="38100">
            <a:solidFill>
              <a:schemeClr val="tx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24C6FB9E-DDA6-BCED-828B-0EF296DD2F21}"/>
              </a:ext>
            </a:extLst>
          </p:cNvPr>
          <p:cNvSpPr/>
          <p:nvPr/>
        </p:nvSpPr>
        <p:spPr>
          <a:xfrm>
            <a:off x="4610582" y="1666515"/>
            <a:ext cx="3301139" cy="2431767"/>
          </a:xfrm>
          <a:prstGeom prst="ellipse">
            <a:avLst/>
          </a:prstGeom>
          <a:solidFill>
            <a:schemeClr val="bg1"/>
          </a:solidFill>
          <a:ln w="38100">
            <a:solidFill>
              <a:srgbClr val="FF0000"/>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Verdana" panose="020B0604030504040204" pitchFamily="34" charset="0"/>
                <a:ea typeface="Verdana" panose="020B0604030504040204" pitchFamily="34" charset="0"/>
                <a:cs typeface="Verdana" panose="020B0604030504040204" pitchFamily="34" charset="0"/>
              </a:rPr>
              <a:t>Adoption to technology</a:t>
            </a:r>
          </a:p>
        </p:txBody>
      </p:sp>
      <p:sp>
        <p:nvSpPr>
          <p:cNvPr id="10" name="Rectangle 9">
            <a:extLst>
              <a:ext uri="{FF2B5EF4-FFF2-40B4-BE49-F238E27FC236}">
                <a16:creationId xmlns:a16="http://schemas.microsoft.com/office/drawing/2014/main" id="{E1F6ED20-084F-AFD5-5B03-5345E36E8270}"/>
              </a:ext>
            </a:extLst>
          </p:cNvPr>
          <p:cNvSpPr/>
          <p:nvPr/>
        </p:nvSpPr>
        <p:spPr>
          <a:xfrm>
            <a:off x="7982599" y="914419"/>
            <a:ext cx="1613112" cy="853198"/>
          </a:xfrm>
          <a:prstGeom prst="rect">
            <a:avLst/>
          </a:prstGeom>
          <a:solidFill>
            <a:schemeClr val="tx2">
              <a:lumMod val="50000"/>
              <a:lumOff val="50000"/>
            </a:schemeClr>
          </a:solidFill>
          <a:ln w="3810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Verdana" panose="020B0604030504040204" pitchFamily="34" charset="0"/>
                <a:ea typeface="Verdana" panose="020B0604030504040204" pitchFamily="34" charset="0"/>
                <a:cs typeface="Verdana" panose="020B0604030504040204" pitchFamily="34" charset="0"/>
              </a:rPr>
              <a:t>All Ages</a:t>
            </a:r>
          </a:p>
        </p:txBody>
      </p:sp>
      <p:sp>
        <p:nvSpPr>
          <p:cNvPr id="13" name="Rectangle 12">
            <a:extLst>
              <a:ext uri="{FF2B5EF4-FFF2-40B4-BE49-F238E27FC236}">
                <a16:creationId xmlns:a16="http://schemas.microsoft.com/office/drawing/2014/main" id="{74619029-D1AF-3B9A-3E97-363200EEBAE1}"/>
              </a:ext>
            </a:extLst>
          </p:cNvPr>
          <p:cNvSpPr/>
          <p:nvPr/>
        </p:nvSpPr>
        <p:spPr>
          <a:xfrm>
            <a:off x="2873566" y="914419"/>
            <a:ext cx="1651536" cy="853198"/>
          </a:xfrm>
          <a:prstGeom prst="rect">
            <a:avLst/>
          </a:prstGeom>
          <a:solidFill>
            <a:schemeClr val="tx2">
              <a:lumMod val="50000"/>
              <a:lumOff val="50000"/>
            </a:schemeClr>
          </a:solidFill>
          <a:ln w="3810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Verdana" panose="020B0604030504040204" pitchFamily="34" charset="0"/>
                <a:ea typeface="Verdana" panose="020B0604030504040204" pitchFamily="34" charset="0"/>
                <a:cs typeface="Verdana" panose="020B0604030504040204" pitchFamily="34" charset="0"/>
              </a:rPr>
              <a:t>Adapt to trends</a:t>
            </a:r>
          </a:p>
        </p:txBody>
      </p:sp>
      <p:sp>
        <p:nvSpPr>
          <p:cNvPr id="14" name="Rectangle 13">
            <a:extLst>
              <a:ext uri="{FF2B5EF4-FFF2-40B4-BE49-F238E27FC236}">
                <a16:creationId xmlns:a16="http://schemas.microsoft.com/office/drawing/2014/main" id="{5211C67F-7147-4670-4E7A-A34A96BCD5C5}"/>
              </a:ext>
            </a:extLst>
          </p:cNvPr>
          <p:cNvSpPr/>
          <p:nvPr/>
        </p:nvSpPr>
        <p:spPr>
          <a:xfrm>
            <a:off x="2050614" y="3398399"/>
            <a:ext cx="2104056" cy="853198"/>
          </a:xfrm>
          <a:prstGeom prst="rect">
            <a:avLst/>
          </a:prstGeom>
          <a:solidFill>
            <a:schemeClr val="tx2">
              <a:lumMod val="50000"/>
              <a:lumOff val="50000"/>
            </a:schemeClr>
          </a:solidFill>
          <a:ln w="3810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Verdana" panose="020B0604030504040204" pitchFamily="34" charset="0"/>
                <a:ea typeface="Verdana" panose="020B0604030504040204" pitchFamily="34" charset="0"/>
                <a:cs typeface="Verdana" panose="020B0604030504040204" pitchFamily="34" charset="0"/>
              </a:rPr>
              <a:t>Looking for entertainment</a:t>
            </a:r>
          </a:p>
        </p:txBody>
      </p:sp>
      <p:sp>
        <p:nvSpPr>
          <p:cNvPr id="15" name="Rectangle 14">
            <a:extLst>
              <a:ext uri="{FF2B5EF4-FFF2-40B4-BE49-F238E27FC236}">
                <a16:creationId xmlns:a16="http://schemas.microsoft.com/office/drawing/2014/main" id="{6A1DD300-CE7D-3FC4-193F-7EB7C4FE2BF2}"/>
              </a:ext>
            </a:extLst>
          </p:cNvPr>
          <p:cNvSpPr/>
          <p:nvPr/>
        </p:nvSpPr>
        <p:spPr>
          <a:xfrm>
            <a:off x="5292504" y="4913645"/>
            <a:ext cx="1659529" cy="853198"/>
          </a:xfrm>
          <a:prstGeom prst="rect">
            <a:avLst/>
          </a:prstGeom>
          <a:solidFill>
            <a:schemeClr val="tx2">
              <a:lumMod val="50000"/>
              <a:lumOff val="50000"/>
            </a:schemeClr>
          </a:solidFill>
          <a:ln w="3810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Verdana" panose="020B0604030504040204" pitchFamily="34" charset="0"/>
                <a:ea typeface="Verdana" panose="020B0604030504040204" pitchFamily="34" charset="0"/>
                <a:cs typeface="Verdana" panose="020B0604030504040204" pitchFamily="34" charset="0"/>
              </a:rPr>
              <a:t>Value Experience</a:t>
            </a:r>
          </a:p>
        </p:txBody>
      </p:sp>
      <p:sp>
        <p:nvSpPr>
          <p:cNvPr id="16" name="Rectangle 15">
            <a:extLst>
              <a:ext uri="{FF2B5EF4-FFF2-40B4-BE49-F238E27FC236}">
                <a16:creationId xmlns:a16="http://schemas.microsoft.com/office/drawing/2014/main" id="{67AB5495-52D8-637E-BE68-D2CA6C779C23}"/>
              </a:ext>
            </a:extLst>
          </p:cNvPr>
          <p:cNvSpPr/>
          <p:nvPr/>
        </p:nvSpPr>
        <p:spPr>
          <a:xfrm>
            <a:off x="8367633" y="3398399"/>
            <a:ext cx="2154425" cy="853198"/>
          </a:xfrm>
          <a:prstGeom prst="rect">
            <a:avLst/>
          </a:prstGeom>
          <a:solidFill>
            <a:schemeClr val="tx2">
              <a:lumMod val="50000"/>
              <a:lumOff val="50000"/>
            </a:schemeClr>
          </a:solidFill>
          <a:ln w="3810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Verdana" panose="020B0604030504040204" pitchFamily="34" charset="0"/>
                <a:ea typeface="Verdana" panose="020B0604030504040204" pitchFamily="34" charset="0"/>
                <a:cs typeface="Verdana" panose="020B0604030504040204" pitchFamily="34" charset="0"/>
              </a:rPr>
              <a:t>Current</a:t>
            </a:r>
          </a:p>
        </p:txBody>
      </p:sp>
    </p:spTree>
    <p:extLst>
      <p:ext uri="{BB962C8B-B14F-4D97-AF65-F5344CB8AC3E}">
        <p14:creationId xmlns:p14="http://schemas.microsoft.com/office/powerpoint/2010/main" val="177709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screenshot of a computer&#10;&#10;Description automatically generated">
            <a:extLst>
              <a:ext uri="{FF2B5EF4-FFF2-40B4-BE49-F238E27FC236}">
                <a16:creationId xmlns:a16="http://schemas.microsoft.com/office/drawing/2014/main" id="{E1154FDA-2695-3CD3-0754-063B8EFA21BE}"/>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23513" b="15340"/>
          <a:stretch/>
        </p:blipFill>
        <p:spPr>
          <a:xfrm>
            <a:off x="0" y="10"/>
            <a:ext cx="12191980" cy="6857990"/>
          </a:xfrm>
          <a:noFill/>
        </p:spPr>
      </p:pic>
      <p:sp>
        <p:nvSpPr>
          <p:cNvPr id="9" name="TextBox 8">
            <a:extLst>
              <a:ext uri="{FF2B5EF4-FFF2-40B4-BE49-F238E27FC236}">
                <a16:creationId xmlns:a16="http://schemas.microsoft.com/office/drawing/2014/main" id="{2AF4B1B8-475A-497C-7301-00B93CDBE016}"/>
              </a:ext>
            </a:extLst>
          </p:cNvPr>
          <p:cNvSpPr txBox="1"/>
          <p:nvPr/>
        </p:nvSpPr>
        <p:spPr>
          <a:xfrm rot="5400000">
            <a:off x="8440167" y="3246437"/>
            <a:ext cx="3089617" cy="365126"/>
          </a:xfrm>
        </p:spPr>
        <p:txBody>
          <a:bodyPr vert="horz" lIns="91440" tIns="45720" rIns="91440" bIns="45720" rtlCol="0" anchor="t">
            <a:normAutofit/>
          </a:bodyPr>
          <a:lstStyle/>
          <a:p>
            <a:pPr algn="r">
              <a:lnSpc>
                <a:spcPct val="120000"/>
              </a:lnSpc>
              <a:spcAft>
                <a:spcPts val="600"/>
              </a:spcAft>
              <a:buClr>
                <a:schemeClr val="tx1"/>
              </a:buClr>
              <a:buSzPct val="75000"/>
            </a:pPr>
            <a:r>
              <a:rPr lang="en-US" sz="800" dirty="0">
                <a:latin typeface="Verdana" panose="020B0604030504040204" pitchFamily="34" charset="0"/>
                <a:ea typeface="Verdana" panose="020B0604030504040204" pitchFamily="34" charset="0"/>
                <a:cs typeface="Verdana" panose="020B0604030504040204" pitchFamily="34" charset="0"/>
              </a:rPr>
              <a:t>Stratability Academy(2019)</a:t>
            </a:r>
          </a:p>
        </p:txBody>
      </p:sp>
      <p:sp>
        <p:nvSpPr>
          <p:cNvPr id="20" name="Slide Number Placeholder 8">
            <a:extLst>
              <a:ext uri="{FF2B5EF4-FFF2-40B4-BE49-F238E27FC236}">
                <a16:creationId xmlns:a16="http://schemas.microsoft.com/office/drawing/2014/main" id="{62771D2E-CA64-458D-8D8E-9CA1AFDE9A09}"/>
              </a:ext>
            </a:extLst>
          </p:cNvPr>
          <p:cNvSpPr>
            <a:spLocks noGrp="1"/>
          </p:cNvSpPr>
          <p:nvPr>
            <p:ph type="sldNum" sz="quarter" idx="12"/>
          </p:nvPr>
        </p:nvSpPr>
        <p:spPr>
          <a:xfrm>
            <a:off x="11444747" y="6332538"/>
            <a:ext cx="539808" cy="365125"/>
          </a:xfrm>
        </p:spPr>
        <p:txBody>
          <a:bodyPr/>
          <a:lstStyle/>
          <a:p>
            <a:pPr>
              <a:spcAft>
                <a:spcPts val="600"/>
              </a:spcAft>
            </a:pPr>
            <a:fld id="{45C5C030-0550-4584-9C82-E35DF7DBC581}" type="slidenum">
              <a:rPr lang="en-US" smtClean="0"/>
              <a:pPr>
                <a:spcAft>
                  <a:spcPts val="600"/>
                </a:spcAft>
              </a:pPr>
              <a:t>7</a:t>
            </a:fld>
            <a:endParaRPr lang="en-US"/>
          </a:p>
        </p:txBody>
      </p:sp>
    </p:spTree>
    <p:extLst>
      <p:ext uri="{BB962C8B-B14F-4D97-AF65-F5344CB8AC3E}">
        <p14:creationId xmlns:p14="http://schemas.microsoft.com/office/powerpoint/2010/main" val="2465022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73E9D-0E3E-741C-73BF-80469656F8B5}"/>
              </a:ext>
            </a:extLst>
          </p:cNvPr>
          <p:cNvSpPr>
            <a:spLocks noGrp="1"/>
          </p:cNvSpPr>
          <p:nvPr>
            <p:ph type="ctrTitle"/>
          </p:nvPr>
        </p:nvSpPr>
        <p:spPr>
          <a:xfrm>
            <a:off x="365760" y="0"/>
            <a:ext cx="11448288" cy="733361"/>
          </a:xfrm>
          <a:solidFill>
            <a:schemeClr val="tx1"/>
          </a:solidFill>
        </p:spPr>
        <p:txBody>
          <a:bodyPr anchor="t">
            <a:normAutofit/>
          </a:bodyPr>
          <a:lstStyle/>
          <a:p>
            <a:pPr algn="ctr"/>
            <a:r>
              <a:rPr lang="en-GB" u="sng" dirty="0"/>
              <a:t>It’s biggest competitor</a:t>
            </a:r>
          </a:p>
        </p:txBody>
      </p:sp>
      <p:sp>
        <p:nvSpPr>
          <p:cNvPr id="8" name="TextBox 7">
            <a:extLst>
              <a:ext uri="{FF2B5EF4-FFF2-40B4-BE49-F238E27FC236}">
                <a16:creationId xmlns:a16="http://schemas.microsoft.com/office/drawing/2014/main" id="{FB1FF470-F091-BBC1-7EB3-857EBDF7CDEF}"/>
              </a:ext>
            </a:extLst>
          </p:cNvPr>
          <p:cNvSpPr txBox="1"/>
          <p:nvPr/>
        </p:nvSpPr>
        <p:spPr>
          <a:xfrm>
            <a:off x="365760" y="5917039"/>
            <a:ext cx="11247119" cy="830997"/>
          </a:xfrm>
          <a:prstGeom prst="rect">
            <a:avLst/>
          </a:prstGeom>
          <a:noFill/>
        </p:spPr>
        <p:txBody>
          <a:bodyPr wrap="square">
            <a:spAutoFit/>
          </a:bodyPr>
          <a:lstStyle/>
          <a:p>
            <a:r>
              <a:rPr lang="en-GB" sz="2400" dirty="0">
                <a:latin typeface="Verdana" panose="020B0604030504040204" pitchFamily="34" charset="0"/>
                <a:ea typeface="Verdana" panose="020B0604030504040204" pitchFamily="34" charset="0"/>
                <a:cs typeface="Verdana" panose="020B0604030504040204" pitchFamily="34" charset="0"/>
              </a:rPr>
              <a:t>“Netflix might not have been if Blockbuster had launched their own streaming service two years sooner.” </a:t>
            </a:r>
            <a:r>
              <a:rPr lang="en-GB" sz="1400" dirty="0">
                <a:latin typeface="Verdana" panose="020B0604030504040204" pitchFamily="34" charset="0"/>
                <a:ea typeface="Verdana" panose="020B0604030504040204" pitchFamily="34" charset="0"/>
                <a:cs typeface="Verdana" panose="020B0604030504040204" pitchFamily="34" charset="0"/>
              </a:rPr>
              <a:t>(Reed Hastings)</a:t>
            </a:r>
          </a:p>
        </p:txBody>
      </p:sp>
      <p:pic>
        <p:nvPicPr>
          <p:cNvPr id="12" name="Picture 11" descr="A screen shot of a computer screen&#10;&#10;Description automatically generated">
            <a:extLst>
              <a:ext uri="{FF2B5EF4-FFF2-40B4-BE49-F238E27FC236}">
                <a16:creationId xmlns:a16="http://schemas.microsoft.com/office/drawing/2014/main" id="{71C1E5A1-D920-A8D3-5569-7592E33D96CC}"/>
              </a:ext>
            </a:extLst>
          </p:cNvPr>
          <p:cNvPicPr>
            <a:picLocks noChangeAspect="1"/>
          </p:cNvPicPr>
          <p:nvPr/>
        </p:nvPicPr>
        <p:blipFill rotWithShape="1">
          <a:blip r:embed="rId3">
            <a:extLst>
              <a:ext uri="{28A0092B-C50C-407E-A947-70E740481C1C}">
                <a14:useLocalDpi xmlns:a14="http://schemas.microsoft.com/office/drawing/2010/main" val="0"/>
              </a:ext>
            </a:extLst>
          </a:blip>
          <a:srcRect l="23100" t="14090" r="22150" b="5579"/>
          <a:stretch/>
        </p:blipFill>
        <p:spPr>
          <a:xfrm>
            <a:off x="128016" y="967588"/>
            <a:ext cx="11856539" cy="4933099"/>
          </a:xfrm>
          <a:prstGeom prst="rect">
            <a:avLst/>
          </a:prstGeom>
        </p:spPr>
      </p:pic>
    </p:spTree>
    <p:extLst>
      <p:ext uri="{BB962C8B-B14F-4D97-AF65-F5344CB8AC3E}">
        <p14:creationId xmlns:p14="http://schemas.microsoft.com/office/powerpoint/2010/main" val="1724797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AA59BD23-C257-0DBE-1E04-7B0FCBDAC9DE}"/>
              </a:ext>
            </a:extLst>
          </p:cNvPr>
          <p:cNvGraphicFramePr>
            <a:graphicFrameLocks noGrp="1"/>
          </p:cNvGraphicFramePr>
          <p:nvPr>
            <p:extLst>
              <p:ext uri="{D42A27DB-BD31-4B8C-83A1-F6EECF244321}">
                <p14:modId xmlns:p14="http://schemas.microsoft.com/office/powerpoint/2010/main" val="972790704"/>
              </p:ext>
            </p:extLst>
          </p:nvPr>
        </p:nvGraphicFramePr>
        <p:xfrm>
          <a:off x="464235" y="1097282"/>
          <a:ext cx="11366695" cy="5181046"/>
        </p:xfrm>
        <a:graphic>
          <a:graphicData uri="http://schemas.openxmlformats.org/drawingml/2006/table">
            <a:tbl>
              <a:tblPr firstRow="1" bandRow="1">
                <a:effectLst>
                  <a:innerShdw blurRad="63500" dist="50800" dir="5400000">
                    <a:prstClr val="black">
                      <a:alpha val="50000"/>
                    </a:prstClr>
                  </a:innerShdw>
                </a:effectLst>
                <a:tableStyleId>{5C22544A-7EE6-4342-B048-85BDC9FD1C3A}</a:tableStyleId>
              </a:tblPr>
              <a:tblGrid>
                <a:gridCol w="1497097">
                  <a:extLst>
                    <a:ext uri="{9D8B030D-6E8A-4147-A177-3AD203B41FA5}">
                      <a16:colId xmlns:a16="http://schemas.microsoft.com/office/drawing/2014/main" val="994788080"/>
                    </a:ext>
                  </a:extLst>
                </a:gridCol>
                <a:gridCol w="1581812">
                  <a:extLst>
                    <a:ext uri="{9D8B030D-6E8A-4147-A177-3AD203B41FA5}">
                      <a16:colId xmlns:a16="http://schemas.microsoft.com/office/drawing/2014/main" val="500526847"/>
                    </a:ext>
                  </a:extLst>
                </a:gridCol>
                <a:gridCol w="1581812">
                  <a:extLst>
                    <a:ext uri="{9D8B030D-6E8A-4147-A177-3AD203B41FA5}">
                      <a16:colId xmlns:a16="http://schemas.microsoft.com/office/drawing/2014/main" val="30393997"/>
                    </a:ext>
                  </a:extLst>
                </a:gridCol>
                <a:gridCol w="1727749">
                  <a:extLst>
                    <a:ext uri="{9D8B030D-6E8A-4147-A177-3AD203B41FA5}">
                      <a16:colId xmlns:a16="http://schemas.microsoft.com/office/drawing/2014/main" val="3670831812"/>
                    </a:ext>
                  </a:extLst>
                </a:gridCol>
                <a:gridCol w="1644459">
                  <a:extLst>
                    <a:ext uri="{9D8B030D-6E8A-4147-A177-3AD203B41FA5}">
                      <a16:colId xmlns:a16="http://schemas.microsoft.com/office/drawing/2014/main" val="4276796819"/>
                    </a:ext>
                  </a:extLst>
                </a:gridCol>
                <a:gridCol w="1554761">
                  <a:extLst>
                    <a:ext uri="{9D8B030D-6E8A-4147-A177-3AD203B41FA5}">
                      <a16:colId xmlns:a16="http://schemas.microsoft.com/office/drawing/2014/main" val="3632416473"/>
                    </a:ext>
                  </a:extLst>
                </a:gridCol>
                <a:gridCol w="1779005">
                  <a:extLst>
                    <a:ext uri="{9D8B030D-6E8A-4147-A177-3AD203B41FA5}">
                      <a16:colId xmlns:a16="http://schemas.microsoft.com/office/drawing/2014/main" val="378092107"/>
                    </a:ext>
                  </a:extLst>
                </a:gridCol>
              </a:tblGrid>
              <a:tr h="1579262">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S</a:t>
                      </a:r>
                    </a:p>
                    <a:p>
                      <a:pPr algn="ctr"/>
                      <a:r>
                        <a:rPr lang="en-GB" sz="2000" b="0" dirty="0">
                          <a:latin typeface="Verdana" panose="020B0604030504040204" pitchFamily="34" charset="0"/>
                          <a:ea typeface="Verdana" panose="020B0604030504040204" pitchFamily="34" charset="0"/>
                          <a:cs typeface="Verdana" panose="020B0604030504040204" pitchFamily="34" charset="0"/>
                        </a:rPr>
                        <a:t>Substitute</a:t>
                      </a:r>
                    </a:p>
                  </a:txBody>
                  <a:tcPr>
                    <a:solidFill>
                      <a:schemeClr val="tx2">
                        <a:lumMod val="75000"/>
                        <a:lumOff val="25000"/>
                      </a:schemeClr>
                    </a:solidFill>
                  </a:tcPr>
                </a:tc>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C</a:t>
                      </a:r>
                    </a:p>
                    <a:p>
                      <a:pPr algn="ctr"/>
                      <a:r>
                        <a:rPr lang="en-GB" sz="2000" b="0" kern="1200" dirty="0">
                          <a:solidFill>
                            <a:schemeClr val="lt1"/>
                          </a:solidFill>
                          <a:effectLst/>
                          <a:latin typeface="Verdana" panose="020B0604030504040204" pitchFamily="34" charset="0"/>
                          <a:ea typeface="Verdana" panose="020B0604030504040204" pitchFamily="34" charset="0"/>
                          <a:cs typeface="Verdana" panose="020B0604030504040204" pitchFamily="34" charset="0"/>
                        </a:rPr>
                        <a:t>Combine</a:t>
                      </a:r>
                      <a:endParaRPr lang="en-GB" sz="2000" b="0" dirty="0">
                        <a:latin typeface="Verdana" panose="020B0604030504040204" pitchFamily="34" charset="0"/>
                        <a:ea typeface="Verdana" panose="020B0604030504040204" pitchFamily="34" charset="0"/>
                        <a:cs typeface="Verdana" panose="020B0604030504040204" pitchFamily="34" charset="0"/>
                      </a:endParaRPr>
                    </a:p>
                  </a:txBody>
                  <a:tcPr>
                    <a:solidFill>
                      <a:schemeClr val="accent1">
                        <a:lumMod val="75000"/>
                      </a:schemeClr>
                    </a:solidFill>
                  </a:tcPr>
                </a:tc>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A</a:t>
                      </a:r>
                    </a:p>
                    <a:p>
                      <a:pPr algn="ctr"/>
                      <a:r>
                        <a:rPr lang="en-GB" sz="2000" b="0" kern="1200" dirty="0">
                          <a:solidFill>
                            <a:schemeClr val="lt1"/>
                          </a:solidFill>
                          <a:effectLst/>
                          <a:latin typeface="Verdana" panose="020B0604030504040204" pitchFamily="34" charset="0"/>
                          <a:ea typeface="Verdana" panose="020B0604030504040204" pitchFamily="34" charset="0"/>
                          <a:cs typeface="Verdana" panose="020B0604030504040204" pitchFamily="34" charset="0"/>
                        </a:rPr>
                        <a:t>Adapt</a:t>
                      </a:r>
                      <a:endParaRPr lang="en-GB" sz="2000" b="0" dirty="0">
                        <a:latin typeface="Verdana" panose="020B0604030504040204" pitchFamily="34" charset="0"/>
                        <a:ea typeface="Verdana" panose="020B0604030504040204" pitchFamily="34" charset="0"/>
                        <a:cs typeface="Verdana" panose="020B0604030504040204" pitchFamily="34" charset="0"/>
                      </a:endParaRPr>
                    </a:p>
                  </a:txBody>
                  <a:tcPr>
                    <a:solidFill>
                      <a:schemeClr val="accent2">
                        <a:lumMod val="75000"/>
                      </a:schemeClr>
                    </a:solidFill>
                  </a:tcPr>
                </a:tc>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M</a:t>
                      </a:r>
                    </a:p>
                    <a:p>
                      <a:pPr algn="ctr"/>
                      <a:r>
                        <a:rPr lang="en-GB" sz="2000" b="0" kern="1200" dirty="0">
                          <a:solidFill>
                            <a:schemeClr val="lt1"/>
                          </a:solidFill>
                          <a:effectLst/>
                          <a:latin typeface="Verdana" panose="020B0604030504040204" pitchFamily="34" charset="0"/>
                          <a:ea typeface="Verdana" panose="020B0604030504040204" pitchFamily="34" charset="0"/>
                          <a:cs typeface="Verdana" panose="020B0604030504040204" pitchFamily="34" charset="0"/>
                        </a:rPr>
                        <a:t>Modify</a:t>
                      </a:r>
                      <a:endParaRPr lang="en-GB" sz="2000" b="0" dirty="0">
                        <a:latin typeface="Verdana" panose="020B0604030504040204" pitchFamily="34" charset="0"/>
                        <a:ea typeface="Verdana" panose="020B0604030504040204" pitchFamily="34" charset="0"/>
                        <a:cs typeface="Verdana" panose="020B0604030504040204" pitchFamily="34" charset="0"/>
                      </a:endParaRPr>
                    </a:p>
                  </a:txBody>
                  <a:tcPr>
                    <a:solidFill>
                      <a:schemeClr val="accent3">
                        <a:lumMod val="75000"/>
                      </a:schemeClr>
                    </a:solidFill>
                  </a:tcPr>
                </a:tc>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P</a:t>
                      </a:r>
                    </a:p>
                    <a:p>
                      <a:pPr algn="ctr"/>
                      <a:r>
                        <a:rPr lang="en-GB" sz="2000" b="0" dirty="0">
                          <a:latin typeface="Verdana" panose="020B0604030504040204" pitchFamily="34" charset="0"/>
                          <a:ea typeface="Verdana" panose="020B0604030504040204" pitchFamily="34" charset="0"/>
                          <a:cs typeface="Verdana" panose="020B0604030504040204" pitchFamily="34" charset="0"/>
                        </a:rPr>
                        <a:t>Put</a:t>
                      </a:r>
                      <a:r>
                        <a:rPr lang="en-GB" sz="2000" dirty="0">
                          <a:latin typeface="Verdana" panose="020B0604030504040204" pitchFamily="34" charset="0"/>
                          <a:ea typeface="Verdana" panose="020B0604030504040204" pitchFamily="34" charset="0"/>
                          <a:cs typeface="Verdana" panose="020B0604030504040204" pitchFamily="34" charset="0"/>
                        </a:rPr>
                        <a:t> </a:t>
                      </a:r>
                    </a:p>
                    <a:p>
                      <a:pPr algn="ctr"/>
                      <a:r>
                        <a:rPr lang="en-GB" sz="1400" dirty="0">
                          <a:latin typeface="Verdana" panose="020B0604030504040204" pitchFamily="34" charset="0"/>
                          <a:ea typeface="Verdana" panose="020B0604030504040204" pitchFamily="34" charset="0"/>
                          <a:cs typeface="Verdana" panose="020B0604030504040204" pitchFamily="34" charset="0"/>
                        </a:rPr>
                        <a:t>to Another Use</a:t>
                      </a:r>
                    </a:p>
                  </a:txBody>
                  <a:tcPr>
                    <a:solidFill>
                      <a:schemeClr val="accent4">
                        <a:lumMod val="75000"/>
                      </a:schemeClr>
                    </a:solidFill>
                  </a:tcPr>
                </a:tc>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E</a:t>
                      </a:r>
                    </a:p>
                    <a:p>
                      <a:pPr algn="ctr"/>
                      <a:r>
                        <a:rPr lang="en-GB" sz="2000" b="0" dirty="0">
                          <a:latin typeface="Verdana" panose="020B0604030504040204" pitchFamily="34" charset="0"/>
                          <a:ea typeface="Verdana" panose="020B0604030504040204" pitchFamily="34" charset="0"/>
                          <a:cs typeface="Verdana" panose="020B0604030504040204" pitchFamily="34" charset="0"/>
                        </a:rPr>
                        <a:t>Eliminate</a:t>
                      </a:r>
                    </a:p>
                  </a:txBody>
                  <a:tcPr>
                    <a:solidFill>
                      <a:schemeClr val="accent5">
                        <a:lumMod val="75000"/>
                      </a:schemeClr>
                    </a:solidFill>
                  </a:tcPr>
                </a:tc>
                <a:tc>
                  <a:txBody>
                    <a:bodyPr/>
                    <a:lstStyle/>
                    <a:p>
                      <a:pPr algn="ctr"/>
                      <a:r>
                        <a:rPr lang="en-GB" sz="5400" dirty="0">
                          <a:latin typeface="Verdana" panose="020B0604030504040204" pitchFamily="34" charset="0"/>
                          <a:ea typeface="Verdana" panose="020B0604030504040204" pitchFamily="34" charset="0"/>
                          <a:cs typeface="Verdana" panose="020B0604030504040204" pitchFamily="34" charset="0"/>
                        </a:rPr>
                        <a:t>R</a:t>
                      </a:r>
                    </a:p>
                    <a:p>
                      <a:pPr algn="ctr"/>
                      <a:r>
                        <a:rPr lang="en-GB" sz="2000" b="0" kern="1200" dirty="0">
                          <a:solidFill>
                            <a:schemeClr val="lt1"/>
                          </a:solidFill>
                          <a:effectLst/>
                          <a:latin typeface="Verdana" panose="020B0604030504040204" pitchFamily="34" charset="0"/>
                          <a:ea typeface="Verdana" panose="020B0604030504040204" pitchFamily="34" charset="0"/>
                          <a:cs typeface="Verdana" panose="020B0604030504040204" pitchFamily="34" charset="0"/>
                        </a:rPr>
                        <a:t>Reverse</a:t>
                      </a:r>
                      <a:endParaRPr lang="en-GB" sz="2000" b="0" dirty="0">
                        <a:latin typeface="Verdana" panose="020B0604030504040204" pitchFamily="34" charset="0"/>
                        <a:ea typeface="Verdana" panose="020B0604030504040204" pitchFamily="34" charset="0"/>
                        <a:cs typeface="Verdana" panose="020B0604030504040204" pitchFamily="34" charset="0"/>
                      </a:endParaRPr>
                    </a:p>
                  </a:txBody>
                  <a:tcPr>
                    <a:solidFill>
                      <a:schemeClr val="accent6">
                        <a:lumMod val="75000"/>
                      </a:schemeClr>
                    </a:solidFill>
                  </a:tcPr>
                </a:tc>
                <a:extLst>
                  <a:ext uri="{0D108BD9-81ED-4DB2-BD59-A6C34878D82A}">
                    <a16:rowId xmlns:a16="http://schemas.microsoft.com/office/drawing/2014/main" val="2842550312"/>
                  </a:ext>
                </a:extLst>
              </a:tr>
              <a:tr h="3535126">
                <a:tc>
                  <a:txBody>
                    <a:bodyPr/>
                    <a:lstStyle/>
                    <a:p>
                      <a:pPr algn="ctr"/>
                      <a:r>
                        <a:rPr lang="en-GB" dirty="0">
                          <a:latin typeface="Verdana" panose="020B0604030504040204" pitchFamily="34" charset="0"/>
                          <a:ea typeface="Verdana" panose="020B0604030504040204" pitchFamily="34" charset="0"/>
                          <a:cs typeface="Verdana" panose="020B0604030504040204" pitchFamily="34" charset="0"/>
                        </a:rPr>
                        <a:t>switched from renting movies in stores to renting them online </a:t>
                      </a:r>
                    </a:p>
                  </a:txBody>
                  <a:tcPr>
                    <a:solidFill>
                      <a:schemeClr val="tx2">
                        <a:lumMod val="10000"/>
                        <a:lumOff val="90000"/>
                      </a:schemeClr>
                    </a:solidFill>
                  </a:tcPr>
                </a:tc>
                <a:tc>
                  <a:txBody>
                    <a:bodyP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regular renters and internet fans by using its huge store network to create a unique, mixed approach</a:t>
                      </a:r>
                    </a:p>
                  </a:txBody>
                  <a:tcPr>
                    <a:solidFill>
                      <a:schemeClr val="accent1">
                        <a:lumMod val="20000"/>
                        <a:lumOff val="80000"/>
                      </a:schemeClr>
                    </a:solidFill>
                  </a:tcPr>
                </a:tc>
                <a:tc>
                  <a:txBody>
                    <a:bodyPr/>
                    <a:lstStyle/>
                    <a:p>
                      <a:pPr algn="ctr"/>
                      <a:r>
                        <a:rPr lang="en-GB" dirty="0">
                          <a:latin typeface="Verdana" panose="020B0604030504040204" pitchFamily="34" charset="0"/>
                          <a:ea typeface="Verdana" panose="020B0604030504040204" pitchFamily="34" charset="0"/>
                          <a:cs typeface="Verdana" panose="020B0604030504040204" pitchFamily="34" charset="0"/>
                        </a:rPr>
                        <a:t>to adapt to the changing rental industry</a:t>
                      </a:r>
                    </a:p>
                  </a:txBody>
                  <a:tcPr>
                    <a:solidFill>
                      <a:schemeClr val="accent2">
                        <a:lumMod val="20000"/>
                        <a:lumOff val="80000"/>
                      </a:schemeClr>
                    </a:solidFill>
                  </a:tcPr>
                </a:tc>
                <a:tc>
                  <a:txBody>
                    <a:bodyPr/>
                    <a:lstStyle/>
                    <a:p>
                      <a:pPr algn="ctr"/>
                      <a:r>
                        <a:rPr lang="en-GB" sz="180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had shifted its focus on material production and distribution, the company might have survived the digital era</a:t>
                      </a:r>
                      <a:endParaRPr lang="en-GB" dirty="0">
                        <a:latin typeface="Verdana" panose="020B0604030504040204" pitchFamily="34" charset="0"/>
                        <a:ea typeface="Verdana" panose="020B0604030504040204" pitchFamily="34" charset="0"/>
                        <a:cs typeface="Verdana" panose="020B0604030504040204" pitchFamily="34" charset="0"/>
                      </a:endParaRPr>
                    </a:p>
                  </a:txBody>
                  <a:tcPr>
                    <a:solidFill>
                      <a:schemeClr val="accent3">
                        <a:lumMod val="20000"/>
                        <a:lumOff val="80000"/>
                      </a:schemeClr>
                    </a:solidFill>
                  </a:tcPr>
                </a:tc>
                <a:tc>
                  <a:txBody>
                    <a:bodyPr/>
                    <a:lstStyle/>
                    <a:p>
                      <a:pPr algn="ctr"/>
                      <a:r>
                        <a:rPr lang="en-GB" dirty="0">
                          <a:latin typeface="Verdana" panose="020B0604030504040204" pitchFamily="34" charset="0"/>
                          <a:ea typeface="Verdana" panose="020B0604030504040204" pitchFamily="34" charset="0"/>
                          <a:cs typeface="Verdana" panose="020B0604030504040204" pitchFamily="34" charset="0"/>
                        </a:rPr>
                        <a:t>Instead of only renting DVDs and video games from their locations, Blockbuster could have tried new approaches</a:t>
                      </a:r>
                    </a:p>
                  </a:txBody>
                  <a:tcPr>
                    <a:solidFill>
                      <a:schemeClr val="accent4">
                        <a:lumMod val="20000"/>
                        <a:lumOff val="80000"/>
                      </a:schemeClr>
                    </a:solidFill>
                  </a:tcPr>
                </a:tc>
                <a:tc>
                  <a:txBody>
                    <a:bodyPr/>
                    <a:lstStyle/>
                    <a:p>
                      <a:pPr algn="ctr"/>
                      <a:r>
                        <a:rPr lang="en-GB" dirty="0">
                          <a:latin typeface="Verdana" panose="020B0604030504040204" pitchFamily="34" charset="0"/>
                          <a:ea typeface="Verdana" panose="020B0604030504040204" pitchFamily="34" charset="0"/>
                          <a:cs typeface="Verdana" panose="020B0604030504040204" pitchFamily="34" charset="0"/>
                        </a:rPr>
                        <a:t>for increased productivity may have been realised by the elimination of this division, </a:t>
                      </a:r>
                    </a:p>
                  </a:txBody>
                  <a:tcPr>
                    <a:solidFill>
                      <a:schemeClr val="accent5">
                        <a:lumMod val="20000"/>
                        <a:lumOff val="80000"/>
                      </a:schemeClr>
                    </a:solidFill>
                  </a:tcPr>
                </a:tc>
                <a:tc>
                  <a:txBody>
                    <a:bodyPr/>
                    <a:lstStyle/>
                    <a:p>
                      <a:pPr algn="ctr"/>
                      <a:r>
                        <a:rPr lang="en-GB" sz="180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may have potentially reversed its financial situation via the establishment of strategic alliances with internet streaming platforms</a:t>
                      </a:r>
                      <a:endParaRPr lang="en-GB" dirty="0">
                        <a:latin typeface="Verdana" panose="020B0604030504040204" pitchFamily="34" charset="0"/>
                        <a:ea typeface="Verdana" panose="020B0604030504040204" pitchFamily="34" charset="0"/>
                        <a:cs typeface="Verdana" panose="020B0604030504040204" pitchFamily="34" charset="0"/>
                      </a:endParaRPr>
                    </a:p>
                  </a:txBody>
                  <a:tcPr>
                    <a:solidFill>
                      <a:schemeClr val="accent6">
                        <a:lumMod val="20000"/>
                        <a:lumOff val="80000"/>
                      </a:schemeClr>
                    </a:solidFill>
                  </a:tcPr>
                </a:tc>
                <a:extLst>
                  <a:ext uri="{0D108BD9-81ED-4DB2-BD59-A6C34878D82A}">
                    <a16:rowId xmlns:a16="http://schemas.microsoft.com/office/drawing/2014/main" val="1785604365"/>
                  </a:ext>
                </a:extLst>
              </a:tr>
            </a:tbl>
          </a:graphicData>
        </a:graphic>
      </p:graphicFrame>
      <p:sp>
        <p:nvSpPr>
          <p:cNvPr id="5" name="TextBox 4">
            <a:extLst>
              <a:ext uri="{FF2B5EF4-FFF2-40B4-BE49-F238E27FC236}">
                <a16:creationId xmlns:a16="http://schemas.microsoft.com/office/drawing/2014/main" id="{E685AC9C-329C-AC1E-7705-91BCB1641B3D}"/>
              </a:ext>
            </a:extLst>
          </p:cNvPr>
          <p:cNvSpPr txBox="1"/>
          <p:nvPr/>
        </p:nvSpPr>
        <p:spPr>
          <a:xfrm>
            <a:off x="464235" y="6211669"/>
            <a:ext cx="11366695" cy="646331"/>
          </a:xfrm>
          <a:prstGeom prst="rect">
            <a:avLst/>
          </a:prstGeom>
          <a:noFill/>
        </p:spPr>
        <p:txBody>
          <a:bodyPr wrap="square">
            <a:spAutoFit/>
          </a:bodyPr>
          <a:lstStyle/>
          <a:p>
            <a:pPr algn="ctr"/>
            <a:r>
              <a:rPr lang="en-GB" b="1" dirty="0">
                <a:latin typeface="Verdana" panose="020B0604030504040204" pitchFamily="34" charset="0"/>
                <a:ea typeface="Verdana" panose="020B0604030504040204" pitchFamily="34" charset="0"/>
                <a:cs typeface="Verdana" panose="020B0604030504040204" pitchFamily="34" charset="0"/>
              </a:rPr>
              <a:t>Using the SCAMPER framework, we can estimate how many opportunities Blockbuster passed up that could have altered its future.</a:t>
            </a:r>
          </a:p>
        </p:txBody>
      </p:sp>
      <p:sp>
        <p:nvSpPr>
          <p:cNvPr id="6" name="TextBox 5">
            <a:extLst>
              <a:ext uri="{FF2B5EF4-FFF2-40B4-BE49-F238E27FC236}">
                <a16:creationId xmlns:a16="http://schemas.microsoft.com/office/drawing/2014/main" id="{961136AD-47C6-2B28-F4BE-736240D60C86}"/>
              </a:ext>
            </a:extLst>
          </p:cNvPr>
          <p:cNvSpPr txBox="1"/>
          <p:nvPr/>
        </p:nvSpPr>
        <p:spPr>
          <a:xfrm>
            <a:off x="3935436" y="225222"/>
            <a:ext cx="5264835" cy="584775"/>
          </a:xfrm>
          <a:prstGeom prst="rect">
            <a:avLst/>
          </a:prstGeom>
          <a:solidFill>
            <a:schemeClr val="tx2">
              <a:lumMod val="25000"/>
              <a:lumOff val="75000"/>
            </a:schemeClr>
          </a:solidFill>
          <a:effectLst>
            <a:outerShdw blurRad="63500" sx="102000" sy="102000" algn="ctr" rotWithShape="0">
              <a:prstClr val="black">
                <a:alpha val="40000"/>
              </a:prstClr>
            </a:outerShdw>
          </a:effectLst>
        </p:spPr>
        <p:txBody>
          <a:bodyPr wrap="square">
            <a:spAutoFit/>
          </a:bodyPr>
          <a:lstStyle/>
          <a:p>
            <a:r>
              <a:rPr lang="en-GB" sz="3200" b="1" dirty="0">
                <a:solidFill>
                  <a:schemeClr val="tx1"/>
                </a:solidFill>
                <a:latin typeface="Verdana" panose="020B0604030504040204" pitchFamily="34" charset="0"/>
                <a:ea typeface="Verdana" panose="020B0604030504040204" pitchFamily="34" charset="0"/>
                <a:cs typeface="Verdana" panose="020B0604030504040204" pitchFamily="34" charset="0"/>
              </a:rPr>
              <a:t>SCAMPER framework </a:t>
            </a:r>
            <a:endParaRPr lang="en-GB" sz="3200" dirty="0"/>
          </a:p>
        </p:txBody>
      </p:sp>
    </p:spTree>
    <p:extLst>
      <p:ext uri="{BB962C8B-B14F-4D97-AF65-F5344CB8AC3E}">
        <p14:creationId xmlns:p14="http://schemas.microsoft.com/office/powerpoint/2010/main" val="272521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white background with dots and lines&#10;&#10;Description automatically generated">
            <a:extLst>
              <a:ext uri="{FF2B5EF4-FFF2-40B4-BE49-F238E27FC236}">
                <a16:creationId xmlns:a16="http://schemas.microsoft.com/office/drawing/2014/main" id="{F909D8A8-A17F-D4E2-D233-513AAE9D4CCE}"/>
              </a:ext>
            </a:extLst>
          </p:cNvPr>
          <p:cNvPicPr>
            <a:picLocks noChangeAspect="1"/>
          </p:cNvPicPr>
          <p:nvPr/>
        </p:nvPicPr>
        <p:blipFill rotWithShape="1">
          <a:blip r:embed="rId2"/>
          <a:srcRect l="6807" r="5832" b="2"/>
          <a:stretch/>
        </p:blipFill>
        <p:spPr>
          <a:xfrm>
            <a:off x="0" y="18792"/>
            <a:ext cx="7185417" cy="6839208"/>
          </a:xfrm>
          <a:prstGeom prst="rect">
            <a:avLst/>
          </a:prstGeom>
          <a:noFill/>
        </p:spPr>
      </p:pic>
      <p:sp>
        <p:nvSpPr>
          <p:cNvPr id="6" name="TextBox 5">
            <a:extLst>
              <a:ext uri="{FF2B5EF4-FFF2-40B4-BE49-F238E27FC236}">
                <a16:creationId xmlns:a16="http://schemas.microsoft.com/office/drawing/2014/main" id="{FBCEADCD-D1DF-DAC3-FCB7-513CC061B3ED}"/>
              </a:ext>
            </a:extLst>
          </p:cNvPr>
          <p:cNvSpPr txBox="1"/>
          <p:nvPr/>
        </p:nvSpPr>
        <p:spPr>
          <a:xfrm>
            <a:off x="7560190" y="1679816"/>
            <a:ext cx="3869255" cy="783165"/>
          </a:xfrm>
        </p:spPr>
        <p:txBody>
          <a:bodyPr vert="horz" lIns="91440" tIns="45720" rIns="91440" bIns="45720" rtlCol="0">
            <a:normAutofit/>
          </a:bodyPr>
          <a:lstStyle/>
          <a:p>
            <a:pPr marL="342900" indent="-285750" algn="just">
              <a:lnSpc>
                <a:spcPct val="120000"/>
              </a:lnSpc>
              <a:spcAft>
                <a:spcPts val="600"/>
              </a:spcAft>
              <a:buClr>
                <a:schemeClr val="tx1"/>
              </a:buClr>
              <a:buSzPct val="75000"/>
              <a:buFont typeface="Arial" panose="020B0604020202020204" pitchFamily="34" charset="0"/>
              <a:buChar char="•"/>
            </a:pPr>
            <a:r>
              <a:rPr lang="en-US" b="1" dirty="0">
                <a:latin typeface="Verdana" panose="020B0604030504040204" pitchFamily="34" charset="0"/>
                <a:ea typeface="Verdana" panose="020B0604030504040204" pitchFamily="34" charset="0"/>
                <a:cs typeface="Verdana" panose="020B0604030504040204" pitchFamily="34" charset="0"/>
              </a:rPr>
              <a:t>Open online as well as in stores.</a:t>
            </a:r>
          </a:p>
        </p:txBody>
      </p:sp>
      <p:sp>
        <p:nvSpPr>
          <p:cNvPr id="9" name="TextBox 8">
            <a:extLst>
              <a:ext uri="{FF2B5EF4-FFF2-40B4-BE49-F238E27FC236}">
                <a16:creationId xmlns:a16="http://schemas.microsoft.com/office/drawing/2014/main" id="{FB06D986-1141-44DB-B919-4E79CE09584E}"/>
              </a:ext>
            </a:extLst>
          </p:cNvPr>
          <p:cNvSpPr txBox="1"/>
          <p:nvPr/>
        </p:nvSpPr>
        <p:spPr>
          <a:xfrm>
            <a:off x="7646677" y="2720050"/>
            <a:ext cx="3960055" cy="646331"/>
          </a:xfrm>
          <a:prstGeom prst="rect">
            <a:avLst/>
          </a:prstGeom>
          <a:noFill/>
        </p:spPr>
        <p:txBody>
          <a:bodyPr wrap="square">
            <a:spAutoFit/>
          </a:bodyPr>
          <a:lstStyle/>
          <a:p>
            <a:pPr marL="285750" indent="-285750" algn="just">
              <a:buFont typeface="Arial" panose="020B0604020202020204" pitchFamily="34" charset="0"/>
              <a:buChar char="•"/>
            </a:pPr>
            <a:r>
              <a:rPr lang="en-GB" b="1" dirty="0">
                <a:latin typeface="Verdana" panose="020B0604030504040204" pitchFamily="34" charset="0"/>
                <a:ea typeface="Verdana" panose="020B0604030504040204" pitchFamily="34" charset="0"/>
                <a:cs typeface="Verdana" panose="020B0604030504040204" pitchFamily="34" charset="0"/>
              </a:rPr>
              <a:t>Keep up with the subscription plan.</a:t>
            </a:r>
          </a:p>
        </p:txBody>
      </p:sp>
      <p:sp>
        <p:nvSpPr>
          <p:cNvPr id="11" name="TextBox 10">
            <a:extLst>
              <a:ext uri="{FF2B5EF4-FFF2-40B4-BE49-F238E27FC236}">
                <a16:creationId xmlns:a16="http://schemas.microsoft.com/office/drawing/2014/main" id="{3074838F-8DAE-E7F4-B00B-6CBDDC17AA7B}"/>
              </a:ext>
            </a:extLst>
          </p:cNvPr>
          <p:cNvSpPr txBox="1"/>
          <p:nvPr/>
        </p:nvSpPr>
        <p:spPr>
          <a:xfrm>
            <a:off x="7671533" y="3696465"/>
            <a:ext cx="4141815" cy="646331"/>
          </a:xfrm>
          <a:prstGeom prst="rect">
            <a:avLst/>
          </a:prstGeom>
          <a:noFill/>
        </p:spPr>
        <p:txBody>
          <a:bodyPr wrap="square">
            <a:spAutoFit/>
          </a:bodyPr>
          <a:lstStyle/>
          <a:p>
            <a:pPr marL="285750" indent="-285750" algn="just">
              <a:buFont typeface="Arial" panose="020B0604020202020204" pitchFamily="34" charset="0"/>
              <a:buChar char="•"/>
            </a:pPr>
            <a:r>
              <a:rPr lang="en-GB" b="1" dirty="0">
                <a:latin typeface="Verdana" panose="020B0604030504040204" pitchFamily="34" charset="0"/>
                <a:ea typeface="Verdana" panose="020B0604030504040204" pitchFamily="34" charset="0"/>
                <a:cs typeface="Verdana" panose="020B0604030504040204" pitchFamily="34" charset="0"/>
              </a:rPr>
              <a:t>Keep prices low and movie stocks high.</a:t>
            </a:r>
          </a:p>
        </p:txBody>
      </p:sp>
      <p:sp>
        <p:nvSpPr>
          <p:cNvPr id="15" name="TextBox 14">
            <a:extLst>
              <a:ext uri="{FF2B5EF4-FFF2-40B4-BE49-F238E27FC236}">
                <a16:creationId xmlns:a16="http://schemas.microsoft.com/office/drawing/2014/main" id="{4B7B1405-14E0-44C2-F331-BF5A5AB70F18}"/>
              </a:ext>
            </a:extLst>
          </p:cNvPr>
          <p:cNvSpPr txBox="1"/>
          <p:nvPr/>
        </p:nvSpPr>
        <p:spPr>
          <a:xfrm>
            <a:off x="7671533" y="4598096"/>
            <a:ext cx="3332908" cy="369332"/>
          </a:xfrm>
          <a:prstGeom prst="rect">
            <a:avLst/>
          </a:prstGeom>
          <a:noFill/>
        </p:spPr>
        <p:txBody>
          <a:bodyPr wrap="square">
            <a:spAutoFit/>
          </a:bodyPr>
          <a:lstStyle/>
          <a:p>
            <a:pPr marL="285750" indent="-285750" algn="just">
              <a:buFont typeface="Arial" panose="020B0604020202020204" pitchFamily="34" charset="0"/>
              <a:buChar char="•"/>
            </a:pPr>
            <a:r>
              <a:rPr lang="en-GB" b="1" dirty="0">
                <a:latin typeface="Verdana" panose="020B0604030504040204" pitchFamily="34" charset="0"/>
                <a:ea typeface="Verdana" panose="020B0604030504040204" pitchFamily="34" charset="0"/>
                <a:cs typeface="Verdana" panose="020B0604030504040204" pitchFamily="34" charset="0"/>
              </a:rPr>
              <a:t>Customer oriented.</a:t>
            </a:r>
          </a:p>
        </p:txBody>
      </p:sp>
      <p:sp>
        <p:nvSpPr>
          <p:cNvPr id="20" name="TextBox 19">
            <a:extLst>
              <a:ext uri="{FF2B5EF4-FFF2-40B4-BE49-F238E27FC236}">
                <a16:creationId xmlns:a16="http://schemas.microsoft.com/office/drawing/2014/main" id="{08B5A0AC-E9E0-34EB-44C7-E7B4EAFD504C}"/>
              </a:ext>
            </a:extLst>
          </p:cNvPr>
          <p:cNvSpPr txBox="1"/>
          <p:nvPr/>
        </p:nvSpPr>
        <p:spPr>
          <a:xfrm>
            <a:off x="7560190" y="828255"/>
            <a:ext cx="4364502" cy="646331"/>
          </a:xfrm>
          <a:prstGeom prst="rect">
            <a:avLst/>
          </a:prstGeom>
          <a:noFill/>
        </p:spPr>
        <p:txBody>
          <a:bodyPr wrap="square">
            <a:spAutoFit/>
          </a:bodyPr>
          <a:lstStyle/>
          <a:p>
            <a:pPr marL="285750" indent="-285750" algn="just">
              <a:buFont typeface="Arial" panose="020B0604020202020204" pitchFamily="34" charset="0"/>
              <a:buChar char="•"/>
            </a:pPr>
            <a:r>
              <a:rPr lang="en-GB" b="1" dirty="0">
                <a:latin typeface="Verdana" panose="020B0604030504040204" pitchFamily="34" charset="0"/>
                <a:ea typeface="Verdana" panose="020B0604030504040204" pitchFamily="34" charset="0"/>
                <a:cs typeface="Verdana" panose="020B0604030504040204" pitchFamily="34" charset="0"/>
              </a:rPr>
              <a:t>Holding events, and being active in the community.</a:t>
            </a:r>
          </a:p>
        </p:txBody>
      </p:sp>
      <p:sp>
        <p:nvSpPr>
          <p:cNvPr id="4" name="TextBox 3">
            <a:extLst>
              <a:ext uri="{FF2B5EF4-FFF2-40B4-BE49-F238E27FC236}">
                <a16:creationId xmlns:a16="http://schemas.microsoft.com/office/drawing/2014/main" id="{EB630CA3-9676-126E-9671-C13086552EE2}"/>
              </a:ext>
            </a:extLst>
          </p:cNvPr>
          <p:cNvSpPr txBox="1"/>
          <p:nvPr/>
        </p:nvSpPr>
        <p:spPr>
          <a:xfrm rot="20318867">
            <a:off x="762554" y="2427662"/>
            <a:ext cx="5567907" cy="584775"/>
          </a:xfrm>
          <a:prstGeom prst="rect">
            <a:avLst/>
          </a:prstGeom>
          <a:solidFill>
            <a:schemeClr val="tx2">
              <a:lumMod val="50000"/>
              <a:lumOff val="50000"/>
            </a:schemeClr>
          </a:solidFill>
          <a:ln w="38100">
            <a:solidFill>
              <a:schemeClr val="tx2">
                <a:lumMod val="90000"/>
                <a:lumOff val="10000"/>
              </a:schemeClr>
            </a:solidFill>
          </a:ln>
          <a:scene3d>
            <a:camera prst="perspectiveAbove"/>
            <a:lightRig rig="threePt" dir="t"/>
          </a:scene3d>
        </p:spPr>
        <p:txBody>
          <a:bodyPr wrap="square">
            <a:spAutoFit/>
          </a:bodyPr>
          <a:lstStyle/>
          <a:p>
            <a:r>
              <a:rPr lang="en-US" sz="3200" b="1" kern="1200" cap="all" spc="300" baseline="0" dirty="0">
                <a:solidFill>
                  <a:schemeClr val="tx1"/>
                </a:solidFill>
                <a:latin typeface="Verdana" panose="020B0604030504040204" pitchFamily="34" charset="0"/>
                <a:ea typeface="Verdana" panose="020B0604030504040204" pitchFamily="34" charset="0"/>
                <a:cs typeface="Verdana" panose="020B0604030504040204" pitchFamily="34" charset="0"/>
              </a:rPr>
              <a:t>Recommendations</a:t>
            </a:r>
            <a:endParaRPr lang="en-GB" sz="3200" b="1"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680362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ite bulbs with a yellow one standing out">
            <a:extLst>
              <a:ext uri="{FF2B5EF4-FFF2-40B4-BE49-F238E27FC236}">
                <a16:creationId xmlns:a16="http://schemas.microsoft.com/office/drawing/2014/main" id="{2B647FC7-46F9-5AC4-C90B-FE8AD75BC5F0}"/>
              </a:ext>
            </a:extLst>
          </p:cNvPr>
          <p:cNvPicPr>
            <a:picLocks noChangeAspect="1"/>
          </p:cNvPicPr>
          <p:nvPr/>
        </p:nvPicPr>
        <p:blipFill rotWithShape="1">
          <a:blip r:embed="rId3"/>
          <a:srcRect l="31712" r="8954" b="-1"/>
          <a:stretch/>
        </p:blipFill>
        <p:spPr>
          <a:xfrm>
            <a:off x="20" y="10"/>
            <a:ext cx="6095980" cy="6857990"/>
          </a:xfrm>
          <a:prstGeom prst="rect">
            <a:avLst/>
          </a:prstGeom>
          <a:noFill/>
        </p:spPr>
      </p:pic>
      <p:sp>
        <p:nvSpPr>
          <p:cNvPr id="2" name="Title 1">
            <a:extLst>
              <a:ext uri="{FF2B5EF4-FFF2-40B4-BE49-F238E27FC236}">
                <a16:creationId xmlns:a16="http://schemas.microsoft.com/office/drawing/2014/main" id="{48A8BF0C-5DC4-1F8C-A0B4-E38E6E73B826}"/>
              </a:ext>
            </a:extLst>
          </p:cNvPr>
          <p:cNvSpPr>
            <a:spLocks noGrp="1"/>
          </p:cNvSpPr>
          <p:nvPr>
            <p:ph type="title"/>
          </p:nvPr>
        </p:nvSpPr>
        <p:spPr>
          <a:xfrm>
            <a:off x="1299369" y="4748751"/>
            <a:ext cx="3455511" cy="820705"/>
          </a:xfrm>
          <a:solidFill>
            <a:schemeClr val="tx1">
              <a:lumMod val="95000"/>
              <a:lumOff val="5000"/>
            </a:schemeClr>
          </a:solidFill>
          <a:effectLst>
            <a:reflection blurRad="6350" stA="50000" endA="295" endPos="92000" dist="101600" dir="5400000" sy="-100000" algn="bl" rotWithShape="0"/>
          </a:effectLst>
        </p:spPr>
        <p:txBody>
          <a:bodyPr anchor="t">
            <a:normAutofit/>
          </a:bodyPr>
          <a:lstStyle/>
          <a:p>
            <a:r>
              <a:rPr lang="en-GB" dirty="0"/>
              <a:t>CONCLUSION</a:t>
            </a:r>
            <a:endParaRPr lang="en-IN" dirty="0"/>
          </a:p>
        </p:txBody>
      </p:sp>
      <p:sp>
        <p:nvSpPr>
          <p:cNvPr id="3" name="Content Placeholder 2">
            <a:extLst>
              <a:ext uri="{FF2B5EF4-FFF2-40B4-BE49-F238E27FC236}">
                <a16:creationId xmlns:a16="http://schemas.microsoft.com/office/drawing/2014/main" id="{CAE3539F-958C-743A-7EC3-97B427D1E2DC}"/>
              </a:ext>
            </a:extLst>
          </p:cNvPr>
          <p:cNvSpPr>
            <a:spLocks noGrp="1"/>
          </p:cNvSpPr>
          <p:nvPr>
            <p:ph idx="1"/>
          </p:nvPr>
        </p:nvSpPr>
        <p:spPr>
          <a:xfrm>
            <a:off x="6301403" y="973058"/>
            <a:ext cx="5641145" cy="5247859"/>
          </a:xfrm>
        </p:spPr>
        <p:txBody>
          <a:bodyPr>
            <a:noAutofit/>
          </a:bodyPr>
          <a:lstStyle/>
          <a:p>
            <a:pPr marL="0" indent="0" algn="just">
              <a:lnSpc>
                <a:spcPct val="110000"/>
              </a:lnSpc>
              <a:buNone/>
            </a:pPr>
            <a:r>
              <a:rPr lang="en-GB" dirty="0">
                <a:latin typeface="Verdana" panose="020B0604030504040204" pitchFamily="34" charset="0"/>
                <a:ea typeface="Verdana" panose="020B0604030504040204" pitchFamily="34" charset="0"/>
                <a:cs typeface="Verdana" panose="020B0604030504040204" pitchFamily="34" charset="0"/>
              </a:rPr>
              <a:t>The unexpected demise of Blockbuster is a reminder of how crucial it is to be inventive and flexible in today's fast-paced economy. </a:t>
            </a:r>
          </a:p>
          <a:p>
            <a:pPr marL="0" indent="0" algn="just">
              <a:lnSpc>
                <a:spcPct val="110000"/>
              </a:lnSpc>
              <a:buNone/>
            </a:pPr>
            <a:endParaRPr lang="en-GB" dirty="0">
              <a:latin typeface="Verdana" panose="020B0604030504040204" pitchFamily="34" charset="0"/>
              <a:ea typeface="Verdana" panose="020B0604030504040204" pitchFamily="34" charset="0"/>
              <a:cs typeface="Verdana" panose="020B0604030504040204" pitchFamily="34" charset="0"/>
            </a:endParaRPr>
          </a:p>
          <a:p>
            <a:pPr marL="0" indent="0" algn="just">
              <a:lnSpc>
                <a:spcPct val="110000"/>
              </a:lnSpc>
              <a:buNone/>
            </a:pPr>
            <a:r>
              <a:rPr lang="en-GB" dirty="0">
                <a:latin typeface="Verdana" panose="020B0604030504040204" pitchFamily="34" charset="0"/>
                <a:ea typeface="Verdana" panose="020B0604030504040204" pitchFamily="34" charset="0"/>
                <a:cs typeface="Verdana" panose="020B0604030504040204" pitchFamily="34" charset="0"/>
              </a:rPr>
              <a:t>It's possible that a strategy combining online and offline elements would be optimal. </a:t>
            </a:r>
          </a:p>
          <a:p>
            <a:pPr marL="0" indent="0" algn="just">
              <a:lnSpc>
                <a:spcPct val="110000"/>
              </a:lnSpc>
              <a:buNone/>
            </a:pPr>
            <a:endParaRPr lang="en-GB" dirty="0">
              <a:latin typeface="Verdana" panose="020B0604030504040204" pitchFamily="34" charset="0"/>
              <a:ea typeface="Verdana" panose="020B0604030504040204" pitchFamily="34" charset="0"/>
              <a:cs typeface="Verdana" panose="020B0604030504040204" pitchFamily="34" charset="0"/>
            </a:endParaRPr>
          </a:p>
          <a:p>
            <a:pPr marL="0" indent="0" algn="just">
              <a:lnSpc>
                <a:spcPct val="110000"/>
              </a:lnSpc>
              <a:buNone/>
            </a:pPr>
            <a:r>
              <a:rPr lang="en-GB" dirty="0">
                <a:latin typeface="Verdana" panose="020B0604030504040204" pitchFamily="34" charset="0"/>
                <a:ea typeface="Verdana" panose="020B0604030504040204" pitchFamily="34" charset="0"/>
                <a:cs typeface="Verdana" panose="020B0604030504040204" pitchFamily="34" charset="0"/>
              </a:rPr>
              <a:t>Cooperation and licensing could help businesses increase sales and access to new resources.</a:t>
            </a:r>
            <a:endParaRPr lang="en-IN"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9781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80AF1-A66B-6E8C-B34E-92F1A1A0E3E0}"/>
              </a:ext>
            </a:extLst>
          </p:cNvPr>
          <p:cNvSpPr>
            <a:spLocks noGrp="1"/>
          </p:cNvSpPr>
          <p:nvPr>
            <p:ph type="title"/>
          </p:nvPr>
        </p:nvSpPr>
        <p:spPr>
          <a:xfrm>
            <a:off x="610168" y="90352"/>
            <a:ext cx="10625229" cy="1147053"/>
          </a:xfrm>
        </p:spPr>
        <p:txBody>
          <a:bodyPr>
            <a:normAutofit fontScale="90000"/>
          </a:bodyPr>
          <a:lstStyle/>
          <a:p>
            <a:pPr algn="ctr"/>
            <a:br>
              <a:rPr lang="en-GB" dirty="0"/>
            </a:br>
            <a:r>
              <a:rPr lang="en-GB" dirty="0"/>
              <a:t>Procedure followed to complete the assignment</a:t>
            </a:r>
          </a:p>
        </p:txBody>
      </p:sp>
      <p:sp>
        <p:nvSpPr>
          <p:cNvPr id="10" name="Oval 9">
            <a:extLst>
              <a:ext uri="{FF2B5EF4-FFF2-40B4-BE49-F238E27FC236}">
                <a16:creationId xmlns:a16="http://schemas.microsoft.com/office/drawing/2014/main" id="{C10B6219-418F-52D1-39F0-FA203BFB5AAF}"/>
              </a:ext>
            </a:extLst>
          </p:cNvPr>
          <p:cNvSpPr/>
          <p:nvPr/>
        </p:nvSpPr>
        <p:spPr>
          <a:xfrm>
            <a:off x="384747" y="1870891"/>
            <a:ext cx="1873771" cy="1738859"/>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Understand the assignment</a:t>
            </a:r>
          </a:p>
        </p:txBody>
      </p:sp>
      <p:sp>
        <p:nvSpPr>
          <p:cNvPr id="11" name="Oval 10">
            <a:extLst>
              <a:ext uri="{FF2B5EF4-FFF2-40B4-BE49-F238E27FC236}">
                <a16:creationId xmlns:a16="http://schemas.microsoft.com/office/drawing/2014/main" id="{0DC06D3F-C3FA-02EF-F932-19FFA1C359C7}"/>
              </a:ext>
            </a:extLst>
          </p:cNvPr>
          <p:cNvSpPr/>
          <p:nvPr/>
        </p:nvSpPr>
        <p:spPr>
          <a:xfrm>
            <a:off x="9919323" y="4571284"/>
            <a:ext cx="1873771" cy="1738859"/>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Receive feedback</a:t>
            </a:r>
          </a:p>
        </p:txBody>
      </p:sp>
      <p:sp>
        <p:nvSpPr>
          <p:cNvPr id="12" name="Oval 11">
            <a:extLst>
              <a:ext uri="{FF2B5EF4-FFF2-40B4-BE49-F238E27FC236}">
                <a16:creationId xmlns:a16="http://schemas.microsoft.com/office/drawing/2014/main" id="{717EDD8E-5837-090C-5851-8188272DF1B8}"/>
              </a:ext>
            </a:extLst>
          </p:cNvPr>
          <p:cNvSpPr/>
          <p:nvPr/>
        </p:nvSpPr>
        <p:spPr>
          <a:xfrm>
            <a:off x="3195405" y="1717599"/>
            <a:ext cx="2036165" cy="1892151"/>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Gather ideas and decide what to write about </a:t>
            </a:r>
          </a:p>
        </p:txBody>
      </p:sp>
      <p:sp>
        <p:nvSpPr>
          <p:cNvPr id="13" name="Oval 12">
            <a:extLst>
              <a:ext uri="{FF2B5EF4-FFF2-40B4-BE49-F238E27FC236}">
                <a16:creationId xmlns:a16="http://schemas.microsoft.com/office/drawing/2014/main" id="{EBF58220-F41D-BFA7-A009-B3629159DF4D}"/>
              </a:ext>
            </a:extLst>
          </p:cNvPr>
          <p:cNvSpPr/>
          <p:nvPr/>
        </p:nvSpPr>
        <p:spPr>
          <a:xfrm>
            <a:off x="6096000" y="1690141"/>
            <a:ext cx="2036165" cy="1877518"/>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Research  information and take notes</a:t>
            </a:r>
          </a:p>
        </p:txBody>
      </p:sp>
      <p:sp>
        <p:nvSpPr>
          <p:cNvPr id="14" name="Oval 13">
            <a:extLst>
              <a:ext uri="{FF2B5EF4-FFF2-40B4-BE49-F238E27FC236}">
                <a16:creationId xmlns:a16="http://schemas.microsoft.com/office/drawing/2014/main" id="{94AE070D-2A35-E18C-E04F-F1466465B17F}"/>
              </a:ext>
            </a:extLst>
          </p:cNvPr>
          <p:cNvSpPr/>
          <p:nvPr/>
        </p:nvSpPr>
        <p:spPr>
          <a:xfrm>
            <a:off x="9116787" y="1732231"/>
            <a:ext cx="1873771" cy="1738859"/>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Write a draft </a:t>
            </a:r>
          </a:p>
        </p:txBody>
      </p:sp>
      <p:sp>
        <p:nvSpPr>
          <p:cNvPr id="16" name="Oval 15">
            <a:extLst>
              <a:ext uri="{FF2B5EF4-FFF2-40B4-BE49-F238E27FC236}">
                <a16:creationId xmlns:a16="http://schemas.microsoft.com/office/drawing/2014/main" id="{FC03F367-C399-EFC6-430D-9CDE0C46D686}"/>
              </a:ext>
            </a:extLst>
          </p:cNvPr>
          <p:cNvSpPr/>
          <p:nvPr/>
        </p:nvSpPr>
        <p:spPr>
          <a:xfrm>
            <a:off x="4294684" y="4677953"/>
            <a:ext cx="1873771" cy="1738859"/>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Proof read/ Edit final draft</a:t>
            </a:r>
          </a:p>
        </p:txBody>
      </p:sp>
      <p:sp>
        <p:nvSpPr>
          <p:cNvPr id="17" name="Oval 16">
            <a:extLst>
              <a:ext uri="{FF2B5EF4-FFF2-40B4-BE49-F238E27FC236}">
                <a16:creationId xmlns:a16="http://schemas.microsoft.com/office/drawing/2014/main" id="{A13FB760-EAEC-6137-A950-25E94409B6E6}"/>
              </a:ext>
            </a:extLst>
          </p:cNvPr>
          <p:cNvSpPr/>
          <p:nvPr/>
        </p:nvSpPr>
        <p:spPr>
          <a:xfrm>
            <a:off x="7243016" y="4571284"/>
            <a:ext cx="1873771" cy="1738859"/>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Revision</a:t>
            </a:r>
          </a:p>
        </p:txBody>
      </p:sp>
      <p:sp>
        <p:nvSpPr>
          <p:cNvPr id="18" name="Oval 17">
            <a:extLst>
              <a:ext uri="{FF2B5EF4-FFF2-40B4-BE49-F238E27FC236}">
                <a16:creationId xmlns:a16="http://schemas.microsoft.com/office/drawing/2014/main" id="{0554A4C2-B846-0234-CA4C-20F948E46526}"/>
              </a:ext>
            </a:extLst>
          </p:cNvPr>
          <p:cNvSpPr/>
          <p:nvPr/>
        </p:nvSpPr>
        <p:spPr>
          <a:xfrm>
            <a:off x="1346352" y="4677953"/>
            <a:ext cx="1873771" cy="1738859"/>
          </a:xfrm>
          <a:prstGeom prst="ellipse">
            <a:avLst/>
          </a:prstGeom>
          <a:solidFill>
            <a:schemeClr val="accent4"/>
          </a:solidFill>
          <a:ln w="38100">
            <a:solidFill>
              <a:schemeClr val="tx1">
                <a:lumMod val="95000"/>
                <a:lumOff val="5000"/>
              </a:schemeClr>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Verdana" panose="020B0604030504040204" pitchFamily="34" charset="0"/>
                <a:ea typeface="Verdana" panose="020B0604030504040204" pitchFamily="34" charset="0"/>
                <a:cs typeface="Verdana" panose="020B0604030504040204" pitchFamily="34" charset="0"/>
              </a:rPr>
              <a:t>Submit</a:t>
            </a:r>
          </a:p>
        </p:txBody>
      </p:sp>
      <p:cxnSp>
        <p:nvCxnSpPr>
          <p:cNvPr id="24" name="Straight Arrow Connector 23">
            <a:extLst>
              <a:ext uri="{FF2B5EF4-FFF2-40B4-BE49-F238E27FC236}">
                <a16:creationId xmlns:a16="http://schemas.microsoft.com/office/drawing/2014/main" id="{2A3FF07F-F6D3-A822-8150-F9600847EC2C}"/>
              </a:ext>
            </a:extLst>
          </p:cNvPr>
          <p:cNvCxnSpPr>
            <a:cxnSpLocks/>
            <a:endCxn id="12" idx="2"/>
          </p:cNvCxnSpPr>
          <p:nvPr/>
        </p:nvCxnSpPr>
        <p:spPr>
          <a:xfrm flipV="1">
            <a:off x="2328475" y="2663675"/>
            <a:ext cx="866930" cy="219051"/>
          </a:xfrm>
          <a:prstGeom prst="straightConnector1">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5" name="Straight Arrow Connector 24">
            <a:extLst>
              <a:ext uri="{FF2B5EF4-FFF2-40B4-BE49-F238E27FC236}">
                <a16:creationId xmlns:a16="http://schemas.microsoft.com/office/drawing/2014/main" id="{2A8C1608-76EA-EB9A-2806-FF835A9A45BF}"/>
              </a:ext>
            </a:extLst>
          </p:cNvPr>
          <p:cNvCxnSpPr>
            <a:cxnSpLocks/>
            <a:endCxn id="13" idx="2"/>
          </p:cNvCxnSpPr>
          <p:nvPr/>
        </p:nvCxnSpPr>
        <p:spPr>
          <a:xfrm flipV="1">
            <a:off x="5242810" y="2628900"/>
            <a:ext cx="853190" cy="319204"/>
          </a:xfrm>
          <a:prstGeom prst="straightConnector1">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6" name="Straight Arrow Connector 25">
            <a:extLst>
              <a:ext uri="{FF2B5EF4-FFF2-40B4-BE49-F238E27FC236}">
                <a16:creationId xmlns:a16="http://schemas.microsoft.com/office/drawing/2014/main" id="{07071AA9-CB6B-55E4-EE14-4BD2102E5937}"/>
              </a:ext>
            </a:extLst>
          </p:cNvPr>
          <p:cNvCxnSpPr>
            <a:cxnSpLocks/>
            <a:endCxn id="14" idx="2"/>
          </p:cNvCxnSpPr>
          <p:nvPr/>
        </p:nvCxnSpPr>
        <p:spPr>
          <a:xfrm flipV="1">
            <a:off x="8132165" y="2601661"/>
            <a:ext cx="984622" cy="281064"/>
          </a:xfrm>
          <a:prstGeom prst="straightConnector1">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7" name="Straight Arrow Connector 26">
            <a:extLst>
              <a:ext uri="{FF2B5EF4-FFF2-40B4-BE49-F238E27FC236}">
                <a16:creationId xmlns:a16="http://schemas.microsoft.com/office/drawing/2014/main" id="{930DF804-5FA8-C22E-230C-3605ACF09F36}"/>
              </a:ext>
            </a:extLst>
          </p:cNvPr>
          <p:cNvCxnSpPr>
            <a:cxnSpLocks/>
            <a:endCxn id="11" idx="7"/>
          </p:cNvCxnSpPr>
          <p:nvPr/>
        </p:nvCxnSpPr>
        <p:spPr>
          <a:xfrm rot="16200000" flipH="1">
            <a:off x="10335674" y="3642920"/>
            <a:ext cx="1692987" cy="673039"/>
          </a:xfrm>
          <a:prstGeom prst="curvedConnector3">
            <a:avLst>
              <a:gd name="adj1" fmla="val 50000"/>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8" name="Straight Arrow Connector 27">
            <a:extLst>
              <a:ext uri="{FF2B5EF4-FFF2-40B4-BE49-F238E27FC236}">
                <a16:creationId xmlns:a16="http://schemas.microsoft.com/office/drawing/2014/main" id="{8D66A3B6-C39F-2B32-042C-E2E5EF61FB4B}"/>
              </a:ext>
            </a:extLst>
          </p:cNvPr>
          <p:cNvCxnSpPr>
            <a:cxnSpLocks/>
          </p:cNvCxnSpPr>
          <p:nvPr/>
        </p:nvCxnSpPr>
        <p:spPr>
          <a:xfrm flipH="1" flipV="1">
            <a:off x="3213596" y="5256218"/>
            <a:ext cx="1081088" cy="425054"/>
          </a:xfrm>
          <a:prstGeom prst="straightConnector1">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Straight Arrow Connector 28">
            <a:extLst>
              <a:ext uri="{FF2B5EF4-FFF2-40B4-BE49-F238E27FC236}">
                <a16:creationId xmlns:a16="http://schemas.microsoft.com/office/drawing/2014/main" id="{5CE69730-C17C-1BDD-C1BB-C2565E985D72}"/>
              </a:ext>
            </a:extLst>
          </p:cNvPr>
          <p:cNvCxnSpPr>
            <a:cxnSpLocks/>
          </p:cNvCxnSpPr>
          <p:nvPr/>
        </p:nvCxnSpPr>
        <p:spPr>
          <a:xfrm flipH="1" flipV="1">
            <a:off x="6096000" y="5256218"/>
            <a:ext cx="1147016" cy="291164"/>
          </a:xfrm>
          <a:prstGeom prst="straightConnector1">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30" name="Straight Arrow Connector 29">
            <a:extLst>
              <a:ext uri="{FF2B5EF4-FFF2-40B4-BE49-F238E27FC236}">
                <a16:creationId xmlns:a16="http://schemas.microsoft.com/office/drawing/2014/main" id="{86541E7A-9EC2-9A66-0B5A-0B605A40A522}"/>
              </a:ext>
            </a:extLst>
          </p:cNvPr>
          <p:cNvCxnSpPr>
            <a:cxnSpLocks/>
          </p:cNvCxnSpPr>
          <p:nvPr/>
        </p:nvCxnSpPr>
        <p:spPr>
          <a:xfrm flipH="1" flipV="1">
            <a:off x="9116787" y="5186597"/>
            <a:ext cx="783925" cy="254116"/>
          </a:xfrm>
          <a:prstGeom prst="straightConnector1">
            <a:avLst/>
          </a:prstGeom>
          <a:ln w="76200" cap="flat" cmpd="sng" algn="ctr">
            <a:solidFill>
              <a:schemeClr val="tx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556374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17C8C0F-DC3B-0932-CBEB-889C6041E02B}"/>
              </a:ext>
            </a:extLst>
          </p:cNvPr>
          <p:cNvSpPr txBox="1"/>
          <p:nvPr/>
        </p:nvSpPr>
        <p:spPr>
          <a:xfrm>
            <a:off x="885371" y="1479029"/>
            <a:ext cx="10523243" cy="923330"/>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just"/>
            <a:r>
              <a:rPr lang="en-GB" dirty="0">
                <a:latin typeface="Verdana" panose="020B0604030504040204" pitchFamily="34" charset="0"/>
                <a:ea typeface="Verdana" panose="020B0604030504040204" pitchFamily="34" charset="0"/>
                <a:cs typeface="Verdana" panose="020B0604030504040204" pitchFamily="34" charset="0"/>
              </a:rPr>
              <a:t>1. I had a hard time making sure the sources I used for my study were up to date. </a:t>
            </a:r>
          </a:p>
          <a:p>
            <a:pPr algn="just"/>
            <a:r>
              <a:rPr lang="en-GB" dirty="0">
                <a:latin typeface="Verdana" panose="020B0604030504040204" pitchFamily="34" charset="0"/>
                <a:ea typeface="Verdana" panose="020B0604030504040204" pitchFamily="34" charset="0"/>
                <a:cs typeface="Verdana" panose="020B0604030504040204" pitchFamily="34" charset="0"/>
              </a:rPr>
              <a:t>Through the use of modern tools and academic writing, I was able to overcome this challenge. </a:t>
            </a:r>
          </a:p>
        </p:txBody>
      </p:sp>
      <p:sp>
        <p:nvSpPr>
          <p:cNvPr id="6" name="TextBox 5">
            <a:extLst>
              <a:ext uri="{FF2B5EF4-FFF2-40B4-BE49-F238E27FC236}">
                <a16:creationId xmlns:a16="http://schemas.microsoft.com/office/drawing/2014/main" id="{91F292F5-82B6-F9A2-6056-E1C020078CE6}"/>
              </a:ext>
            </a:extLst>
          </p:cNvPr>
          <p:cNvSpPr txBox="1"/>
          <p:nvPr/>
        </p:nvSpPr>
        <p:spPr>
          <a:xfrm>
            <a:off x="885371" y="3176434"/>
            <a:ext cx="10523242" cy="1200329"/>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r>
              <a:rPr lang="en-GB" dirty="0">
                <a:latin typeface="Verdana" panose="020B0604030504040204" pitchFamily="34" charset="0"/>
                <a:ea typeface="Verdana" panose="020B0604030504040204" pitchFamily="34" charset="0"/>
                <a:cs typeface="Verdana" panose="020B0604030504040204" pitchFamily="34" charset="0"/>
              </a:rPr>
              <a:t>2. Because I work a 12-hour shift, it was challenging to devote enough time to writing the paper.</a:t>
            </a:r>
          </a:p>
          <a:p>
            <a:r>
              <a:rPr lang="en-GB" dirty="0">
                <a:latin typeface="Verdana" panose="020B0604030504040204" pitchFamily="34" charset="0"/>
                <a:ea typeface="Verdana" panose="020B0604030504040204" pitchFamily="34" charset="0"/>
                <a:cs typeface="Verdana" panose="020B0604030504040204" pitchFamily="34" charset="0"/>
              </a:rPr>
              <a:t>By requesting an earlier end time at work, I was able to have more precious time to research and write on my homework. </a:t>
            </a:r>
          </a:p>
        </p:txBody>
      </p:sp>
      <p:sp>
        <p:nvSpPr>
          <p:cNvPr id="8" name="TextBox 7">
            <a:extLst>
              <a:ext uri="{FF2B5EF4-FFF2-40B4-BE49-F238E27FC236}">
                <a16:creationId xmlns:a16="http://schemas.microsoft.com/office/drawing/2014/main" id="{0F410B5B-82D1-36B3-FA77-BA138311F4C2}"/>
              </a:ext>
            </a:extLst>
          </p:cNvPr>
          <p:cNvSpPr txBox="1"/>
          <p:nvPr/>
        </p:nvSpPr>
        <p:spPr>
          <a:xfrm>
            <a:off x="885371" y="4873839"/>
            <a:ext cx="10523242" cy="923330"/>
          </a:xfrm>
          <a:prstGeom prst="rect">
            <a:avLst/>
          </a:prstGeom>
          <a:no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r>
              <a:rPr lang="en-GB" dirty="0">
                <a:latin typeface="Verdana" panose="020B0604030504040204" pitchFamily="34" charset="0"/>
                <a:ea typeface="Verdana" panose="020B0604030504040204" pitchFamily="34" charset="0"/>
                <a:cs typeface="Verdana" panose="020B0604030504040204" pitchFamily="34" charset="0"/>
              </a:rPr>
              <a:t>3. It was difficult to stay up late reading and conducting research, but I was able to finish my project on time by forcing myself to finish it sooner so that I could turn it in on time for credit.</a:t>
            </a:r>
            <a:r>
              <a:rPr lang="en-GB" dirty="0"/>
              <a:t> </a:t>
            </a:r>
          </a:p>
        </p:txBody>
      </p:sp>
      <p:sp>
        <p:nvSpPr>
          <p:cNvPr id="9" name="TextBox 8">
            <a:extLst>
              <a:ext uri="{FF2B5EF4-FFF2-40B4-BE49-F238E27FC236}">
                <a16:creationId xmlns:a16="http://schemas.microsoft.com/office/drawing/2014/main" id="{E136E8F4-E1FC-86C3-F7A6-01AC122C76D3}"/>
              </a:ext>
            </a:extLst>
          </p:cNvPr>
          <p:cNvSpPr txBox="1"/>
          <p:nvPr/>
        </p:nvSpPr>
        <p:spPr>
          <a:xfrm>
            <a:off x="1899138" y="335622"/>
            <a:ext cx="9312813" cy="584775"/>
          </a:xfrm>
          <a:prstGeom prst="rect">
            <a:avLst/>
          </a:prstGeom>
          <a:solidFill>
            <a:schemeClr val="tx2">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GB" sz="3200" b="1" dirty="0">
                <a:solidFill>
                  <a:schemeClr val="tx1"/>
                </a:solidFill>
                <a:latin typeface="Verdana" panose="020B0604030504040204" pitchFamily="34" charset="0"/>
                <a:ea typeface="Verdana" panose="020B0604030504040204" pitchFamily="34" charset="0"/>
                <a:cs typeface="Verdana" panose="020B0604030504040204" pitchFamily="34" charset="0"/>
              </a:rPr>
              <a:t>Challenges faced and overcoming them</a:t>
            </a:r>
            <a:endParaRPr lang="en-GB" sz="3200" b="1"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16246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3A7F3FC-52AC-98DF-9E1D-C3CB518D7264}"/>
              </a:ext>
            </a:extLst>
          </p:cNvPr>
          <p:cNvSpPr txBox="1"/>
          <p:nvPr/>
        </p:nvSpPr>
        <p:spPr>
          <a:xfrm>
            <a:off x="463299" y="1512391"/>
            <a:ext cx="10887258" cy="4606774"/>
          </a:xfrm>
          <a:prstGeom prst="rect">
            <a:avLst/>
          </a:prstGeom>
          <a:solidFill>
            <a:schemeClr val="accent1">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This assignment improved my research skills, namely in finding relevant data and citing scholarly sources. These are the kinds of abilities that will help me in my future academic and professional endeavours. </a:t>
            </a:r>
          </a:p>
          <a:p>
            <a:pPr algn="just">
              <a:lnSpc>
                <a:spcPct val="150000"/>
              </a:lnSpc>
            </a:pPr>
            <a:endParaRPr lang="en-GB" dirty="0">
              <a:latin typeface="Verdana" panose="020B0604030504040204" pitchFamily="34" charset="0"/>
              <a:ea typeface="Verdana" panose="020B0604030504040204" pitchFamily="34" charset="0"/>
              <a:cs typeface="Verdana" panose="020B0604030504040204" pitchFamily="34" charset="0"/>
            </a:endParaRPr>
          </a:p>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I was able to show my analytical and critical thinking skills in this project by evaluating a business case, evaluating the effect of an invention, and suggesting possible fixes for the issue.   </a:t>
            </a:r>
          </a:p>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Making wise choices in challenging real-world business scenarios requires these abilities. My writing and presenting skills have improved as a consequence of this training, and I can now communicate clearly in a variety of work-related contexts through reports, presentations, and discussions. </a:t>
            </a:r>
          </a:p>
        </p:txBody>
      </p:sp>
      <p:sp>
        <p:nvSpPr>
          <p:cNvPr id="7" name="TextBox 6">
            <a:extLst>
              <a:ext uri="{FF2B5EF4-FFF2-40B4-BE49-F238E27FC236}">
                <a16:creationId xmlns:a16="http://schemas.microsoft.com/office/drawing/2014/main" id="{DF3A7B5C-4172-4DCF-1165-C34657A8F698}"/>
              </a:ext>
            </a:extLst>
          </p:cNvPr>
          <p:cNvSpPr txBox="1"/>
          <p:nvPr/>
        </p:nvSpPr>
        <p:spPr>
          <a:xfrm>
            <a:off x="2827607" y="554169"/>
            <a:ext cx="6910753" cy="584775"/>
          </a:xfrm>
          <a:prstGeom prst="rect">
            <a:avLst/>
          </a:prstGeom>
          <a:solidFill>
            <a:schemeClr val="tx2">
              <a:lumMod val="50000"/>
              <a:lumOff val="50000"/>
            </a:schemeClr>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r>
              <a:rPr lang="en-GB" sz="3200" b="1" dirty="0">
                <a:solidFill>
                  <a:schemeClr val="tx1"/>
                </a:solidFill>
                <a:latin typeface="Verdana" panose="020B0604030504040204" pitchFamily="34" charset="0"/>
                <a:ea typeface="Verdana" panose="020B0604030504040204" pitchFamily="34" charset="0"/>
                <a:cs typeface="Verdana" panose="020B0604030504040204" pitchFamily="34" charset="0"/>
              </a:rPr>
              <a:t>Practical learning outcomes</a:t>
            </a:r>
            <a:endParaRPr lang="en-GB" sz="3200" b="1"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699727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27BA05-FD7D-0077-34AB-5DECB3F55703}"/>
              </a:ext>
            </a:extLst>
          </p:cNvPr>
          <p:cNvSpPr txBox="1"/>
          <p:nvPr/>
        </p:nvSpPr>
        <p:spPr>
          <a:xfrm>
            <a:off x="486228" y="1310869"/>
            <a:ext cx="11219543" cy="5022272"/>
          </a:xfrm>
          <a:prstGeom prst="rect">
            <a:avLst/>
          </a:prstGeom>
          <a:solidFill>
            <a:schemeClr val="accent4">
              <a:lumMod val="40000"/>
              <a:lumOff val="60000"/>
            </a:schemeClr>
          </a:solidFill>
          <a:effectLst>
            <a:outerShdw blurRad="50800" dist="38100" dir="13500000" algn="br" rotWithShape="0">
              <a:prstClr val="black">
                <a:alpha val="40000"/>
              </a:prstClr>
            </a:outerShdw>
          </a:effectLst>
        </p:spPr>
        <p:txBody>
          <a:bodyPr wrap="square">
            <a:spAutoFit/>
          </a:bodyPr>
          <a:lstStyle/>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A vital part of our work was discussing conclusions and suggestions.   My writing and presenting abilities have improved, and I can now effectively express my expertise in a variety of professional settings, such as speeches, presentations, and reports. </a:t>
            </a:r>
          </a:p>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The programme placed a strong emphasis on the value of creativity and flexibility in the face of an evolving corporate landscape.   This teaches upcoming business executives the value of flexibility and creativity. </a:t>
            </a:r>
          </a:p>
          <a:p>
            <a:pPr algn="just">
              <a:lnSpc>
                <a:spcPct val="150000"/>
              </a:lnSpc>
            </a:pPr>
            <a:endParaRPr lang="en-GB" dirty="0">
              <a:latin typeface="Verdana" panose="020B0604030504040204" pitchFamily="34" charset="0"/>
              <a:ea typeface="Verdana" panose="020B0604030504040204" pitchFamily="34" charset="0"/>
              <a:cs typeface="Verdana" panose="020B0604030504040204" pitchFamily="34" charset="0"/>
            </a:endParaRPr>
          </a:p>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One of my education's main advantages is that I have an interdisciplinary viewpoint. In the end, I will gain a great deal from the knowledge and skills I have gained from this assignment, which will help me in both my academic and professional goals.   </a:t>
            </a:r>
          </a:p>
          <a:p>
            <a:pPr algn="just">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This emphasises how crucial knowledge, adaptability, and innovation are in the modern, quickly evolving business environment. </a:t>
            </a:r>
          </a:p>
        </p:txBody>
      </p:sp>
      <p:sp>
        <p:nvSpPr>
          <p:cNvPr id="7" name="TextBox 6">
            <a:extLst>
              <a:ext uri="{FF2B5EF4-FFF2-40B4-BE49-F238E27FC236}">
                <a16:creationId xmlns:a16="http://schemas.microsoft.com/office/drawing/2014/main" id="{89041D7D-750B-4B5F-55DE-54C5F7CB218B}"/>
              </a:ext>
            </a:extLst>
          </p:cNvPr>
          <p:cNvSpPr txBox="1"/>
          <p:nvPr/>
        </p:nvSpPr>
        <p:spPr>
          <a:xfrm>
            <a:off x="4135457" y="300669"/>
            <a:ext cx="3921086" cy="584775"/>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GB" sz="3200" b="1" dirty="0">
                <a:solidFill>
                  <a:schemeClr val="tx1"/>
                </a:solidFill>
                <a:latin typeface="Verdana" panose="020B0604030504040204" pitchFamily="34" charset="0"/>
                <a:ea typeface="Verdana" panose="020B0604030504040204" pitchFamily="34" charset="0"/>
                <a:cs typeface="Verdana" panose="020B0604030504040204" pitchFamily="34" charset="0"/>
              </a:rPr>
              <a:t>Future benefits </a:t>
            </a:r>
            <a:endParaRPr lang="en-GB" sz="3200" b="1"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367896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9B26C-C16E-6FBD-E10F-5F744EB550EB}"/>
              </a:ext>
            </a:extLst>
          </p:cNvPr>
          <p:cNvSpPr>
            <a:spLocks noGrp="1"/>
          </p:cNvSpPr>
          <p:nvPr>
            <p:ph type="title"/>
          </p:nvPr>
        </p:nvSpPr>
        <p:spPr>
          <a:xfrm>
            <a:off x="1024128" y="195549"/>
            <a:ext cx="3638275" cy="706182"/>
          </a:xfrm>
          <a:solidFill>
            <a:schemeClr val="accent3">
              <a:lumMod val="5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GB" b="1" dirty="0">
                <a:latin typeface="Verdana" panose="020B0604030504040204" pitchFamily="34" charset="0"/>
                <a:ea typeface="Verdana" panose="020B0604030504040204" pitchFamily="34" charset="0"/>
                <a:cs typeface="Verdana" panose="020B0604030504040204" pitchFamily="34" charset="0"/>
              </a:rPr>
              <a:t>REFERENCES</a:t>
            </a:r>
            <a:endParaRPr lang="en-IN" b="1" dirty="0">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F76DD341-7A8F-65BE-A36F-CE853A6A10E0}"/>
              </a:ext>
            </a:extLst>
          </p:cNvPr>
          <p:cNvSpPr>
            <a:spLocks noGrp="1"/>
          </p:cNvSpPr>
          <p:nvPr>
            <p:ph idx="1"/>
          </p:nvPr>
        </p:nvSpPr>
        <p:spPr>
          <a:xfrm>
            <a:off x="1024128" y="1074057"/>
            <a:ext cx="10458338" cy="5235303"/>
          </a:xfr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just">
              <a:spcAft>
                <a:spcPts val="800"/>
              </a:spcAft>
            </a:pPr>
            <a:endParaRPr lang="en-IN" sz="1000">
              <a:effectLst/>
              <a:latin typeface="Verdana" panose="020B0604030504040204" pitchFamily="34" charset="0"/>
              <a:ea typeface="Verdana" panose="020B0604030504040204" pitchFamily="34" charset="0"/>
              <a:cs typeface="Verdana" panose="020B0604030504040204" pitchFamily="34" charset="0"/>
            </a:endParaRPr>
          </a:p>
          <a:p>
            <a:pPr algn="just">
              <a:spcAft>
                <a:spcPts val="800"/>
              </a:spcAft>
            </a:pPr>
            <a:r>
              <a:rPr lang="en-IN" sz="1000">
                <a:effectLst/>
                <a:latin typeface="Verdana" panose="020B0604030504040204" pitchFamily="34" charset="0"/>
                <a:ea typeface="Verdana" panose="020B0604030504040204" pitchFamily="34" charset="0"/>
                <a:cs typeface="Verdana" panose="020B0604030504040204" pitchFamily="34" charset="0"/>
              </a:rPr>
              <a:t>Franco</a:t>
            </a:r>
            <a:r>
              <a:rPr lang="en-IN" sz="1000" dirty="0">
                <a:effectLst/>
                <a:latin typeface="Verdana" panose="020B0604030504040204" pitchFamily="34" charset="0"/>
                <a:ea typeface="Verdana" panose="020B0604030504040204" pitchFamily="34" charset="0"/>
                <a:cs typeface="Verdana" panose="020B0604030504040204" pitchFamily="34" charset="0"/>
              </a:rPr>
              <a:t>, M., </a:t>
            </a:r>
            <a:r>
              <a:rPr lang="en-IN" sz="1000" dirty="0" err="1">
                <a:effectLst/>
                <a:latin typeface="Verdana" panose="020B0604030504040204" pitchFamily="34" charset="0"/>
                <a:ea typeface="Verdana" panose="020B0604030504040204" pitchFamily="34" charset="0"/>
                <a:cs typeface="Verdana" panose="020B0604030504040204" pitchFamily="34" charset="0"/>
              </a:rPr>
              <a:t>Minatogawa</a:t>
            </a:r>
            <a:r>
              <a:rPr lang="en-IN" sz="1000" dirty="0">
                <a:effectLst/>
                <a:latin typeface="Verdana" panose="020B0604030504040204" pitchFamily="34" charset="0"/>
                <a:ea typeface="Verdana" panose="020B0604030504040204" pitchFamily="34" charset="0"/>
                <a:cs typeface="Verdana" panose="020B0604030504040204" pitchFamily="34" charset="0"/>
              </a:rPr>
              <a:t>, V. and </a:t>
            </a:r>
            <a:r>
              <a:rPr lang="en-IN" sz="1000" dirty="0" err="1">
                <a:effectLst/>
                <a:latin typeface="Verdana" panose="020B0604030504040204" pitchFamily="34" charset="0"/>
                <a:ea typeface="Verdana" panose="020B0604030504040204" pitchFamily="34" charset="0"/>
                <a:cs typeface="Verdana" panose="020B0604030504040204" pitchFamily="34" charset="0"/>
              </a:rPr>
              <a:t>Quadros</a:t>
            </a:r>
            <a:r>
              <a:rPr lang="en-IN" sz="1000" dirty="0">
                <a:effectLst/>
                <a:latin typeface="Verdana" panose="020B0604030504040204" pitchFamily="34" charset="0"/>
                <a:ea typeface="Verdana" panose="020B0604030504040204" pitchFamily="34" charset="0"/>
                <a:cs typeface="Verdana" panose="020B0604030504040204" pitchFamily="34" charset="0"/>
              </a:rPr>
              <a:t>, R., 2023. How Transformative Business Model Renewal Leads to Sustained Exploratory Business Model Innovation in Incumbents: Insights from a System Dynamics Analysis of Case Studies. </a:t>
            </a:r>
            <a:r>
              <a:rPr lang="en-IN" sz="1000" i="1" dirty="0">
                <a:effectLst/>
                <a:latin typeface="Verdana" panose="020B0604030504040204" pitchFamily="34" charset="0"/>
                <a:ea typeface="Verdana" panose="020B0604030504040204" pitchFamily="34" charset="0"/>
                <a:cs typeface="Verdana" panose="020B0604030504040204" pitchFamily="34" charset="0"/>
              </a:rPr>
              <a:t>Systems</a:t>
            </a:r>
            <a:r>
              <a:rPr lang="en-IN" sz="1000" dirty="0">
                <a:effectLst/>
                <a:latin typeface="Verdana" panose="020B0604030504040204" pitchFamily="34" charset="0"/>
                <a:ea typeface="Verdana" panose="020B0604030504040204" pitchFamily="34" charset="0"/>
                <a:cs typeface="Verdana" panose="020B0604030504040204" pitchFamily="34" charset="0"/>
              </a:rPr>
              <a:t>, </a:t>
            </a:r>
            <a:r>
              <a:rPr lang="en-IN" sz="1000" i="1" dirty="0">
                <a:effectLst/>
                <a:latin typeface="Verdana" panose="020B0604030504040204" pitchFamily="34" charset="0"/>
                <a:ea typeface="Verdana" panose="020B0604030504040204" pitchFamily="34" charset="0"/>
                <a:cs typeface="Verdana" panose="020B0604030504040204" pitchFamily="34" charset="0"/>
              </a:rPr>
              <a:t>11</a:t>
            </a:r>
            <a:r>
              <a:rPr lang="en-IN" sz="1000" dirty="0">
                <a:effectLst/>
                <a:latin typeface="Verdana" panose="020B0604030504040204" pitchFamily="34" charset="0"/>
                <a:ea typeface="Verdana" panose="020B0604030504040204" pitchFamily="34" charset="0"/>
                <a:cs typeface="Verdana" panose="020B0604030504040204" pitchFamily="34" charset="0"/>
              </a:rPr>
              <a:t>(2), p.60</a:t>
            </a:r>
          </a:p>
          <a:p>
            <a:pPr algn="just">
              <a:spcAft>
                <a:spcPts val="800"/>
              </a:spcAft>
            </a:pPr>
            <a:r>
              <a:rPr lang="en-IN" sz="1000" dirty="0">
                <a:effectLst/>
                <a:latin typeface="Verdana" panose="020B0604030504040204" pitchFamily="34" charset="0"/>
                <a:ea typeface="Verdana" panose="020B0604030504040204" pitchFamily="34" charset="0"/>
                <a:cs typeface="Verdana" panose="020B0604030504040204" pitchFamily="34" charset="0"/>
              </a:rPr>
              <a:t>Levine, D.S., 2022. From breakthrough to blockbuster: a conversation with Donald </a:t>
            </a:r>
            <a:r>
              <a:rPr lang="en-IN" sz="1000" dirty="0" err="1">
                <a:effectLst/>
                <a:latin typeface="Verdana" panose="020B0604030504040204" pitchFamily="34" charset="0"/>
                <a:ea typeface="Verdana" panose="020B0604030504040204" pitchFamily="34" charset="0"/>
                <a:cs typeface="Verdana" panose="020B0604030504040204" pitchFamily="34" charset="0"/>
              </a:rPr>
              <a:t>Drakeman</a:t>
            </a:r>
            <a:r>
              <a:rPr lang="en-IN" sz="1000" dirty="0">
                <a:effectLst/>
                <a:latin typeface="Verdana" panose="020B0604030504040204" pitchFamily="34" charset="0"/>
                <a:ea typeface="Verdana" panose="020B0604030504040204" pitchFamily="34" charset="0"/>
                <a:cs typeface="Verdana" panose="020B0604030504040204" pitchFamily="34" charset="0"/>
              </a:rPr>
              <a:t>. </a:t>
            </a:r>
            <a:r>
              <a:rPr lang="en-IN" sz="1000" i="1" dirty="0">
                <a:effectLst/>
                <a:latin typeface="Verdana" panose="020B0604030504040204" pitchFamily="34" charset="0"/>
                <a:ea typeface="Verdana" panose="020B0604030504040204" pitchFamily="34" charset="0"/>
                <a:cs typeface="Verdana" panose="020B0604030504040204" pitchFamily="34" charset="0"/>
              </a:rPr>
              <a:t>Journal of Commercial Biotechnology</a:t>
            </a:r>
            <a:r>
              <a:rPr lang="en-IN" sz="1000" dirty="0">
                <a:effectLst/>
                <a:latin typeface="Verdana" panose="020B0604030504040204" pitchFamily="34" charset="0"/>
                <a:ea typeface="Verdana" panose="020B0604030504040204" pitchFamily="34" charset="0"/>
                <a:cs typeface="Verdana" panose="020B0604030504040204" pitchFamily="34" charset="0"/>
              </a:rPr>
              <a:t>, </a:t>
            </a:r>
            <a:r>
              <a:rPr lang="en-IN" sz="1000" i="1" dirty="0">
                <a:effectLst/>
                <a:latin typeface="Verdana" panose="020B0604030504040204" pitchFamily="34" charset="0"/>
                <a:ea typeface="Verdana" panose="020B0604030504040204" pitchFamily="34" charset="0"/>
                <a:cs typeface="Verdana" panose="020B0604030504040204" pitchFamily="34" charset="0"/>
              </a:rPr>
              <a:t>27</a:t>
            </a:r>
            <a:r>
              <a:rPr lang="en-IN" sz="1000" dirty="0">
                <a:effectLst/>
                <a:latin typeface="Verdana" panose="020B0604030504040204" pitchFamily="34" charset="0"/>
                <a:ea typeface="Verdana" panose="020B0604030504040204" pitchFamily="34" charset="0"/>
                <a:cs typeface="Verdana" panose="020B0604030504040204" pitchFamily="34" charset="0"/>
              </a:rPr>
              <a:t>(2), pp.1-4.</a:t>
            </a:r>
          </a:p>
          <a:p>
            <a:pPr algn="just"/>
            <a:r>
              <a:rPr lang="en-US" sz="1000" dirty="0" err="1">
                <a:latin typeface="Verdana" panose="020B0604030504040204" pitchFamily="34" charset="0"/>
                <a:ea typeface="Verdana" panose="020B0604030504040204" pitchFamily="34" charset="0"/>
                <a:cs typeface="Verdana" panose="020B0604030504040204" pitchFamily="34" charset="0"/>
              </a:rPr>
              <a:t>Stratability</a:t>
            </a:r>
            <a:r>
              <a:rPr lang="en-US" sz="1000" dirty="0">
                <a:latin typeface="Verdana" panose="020B0604030504040204" pitchFamily="34" charset="0"/>
                <a:ea typeface="Verdana" panose="020B0604030504040204" pitchFamily="34" charset="0"/>
                <a:cs typeface="Verdana" panose="020B0604030504040204" pitchFamily="34" charset="0"/>
              </a:rPr>
              <a:t> Academy(2019) Available at: https://www.google.com/</a:t>
            </a:r>
            <a:r>
              <a:rPr lang="en-US" sz="1000" dirty="0" err="1">
                <a:latin typeface="Verdana" panose="020B0604030504040204" pitchFamily="34" charset="0"/>
                <a:ea typeface="Verdana" panose="020B0604030504040204" pitchFamily="34" charset="0"/>
                <a:cs typeface="Verdana" panose="020B0604030504040204" pitchFamily="34" charset="0"/>
              </a:rPr>
              <a:t>imgres?imgurl</a:t>
            </a:r>
            <a:r>
              <a:rPr lang="en-US" sz="1000" dirty="0">
                <a:latin typeface="Verdana" panose="020B0604030504040204" pitchFamily="34" charset="0"/>
                <a:ea typeface="Verdana" panose="020B0604030504040204" pitchFamily="34" charset="0"/>
                <a:cs typeface="Verdana" panose="020B0604030504040204" pitchFamily="34" charset="0"/>
              </a:rPr>
              <a:t>=https%3A%2F%2Fi0.wp.com%2Fstrategyjourney.com%2Fwp-content%2Fuploads%2F2019%2F03%2Fcompare.jpg%3Fresize%3D1024%252C710%26ssl%3D1&amp;tbnid=xP9XXGMrnZFsGM&amp;vet=12ahUKEwiV1-7muryCAxWqYKQEHfPpDXYQMygqegUIARCgAQ..i&amp;imgrefurl=https%3A%2F%2Fstrategyjourney.com%2Fwinning-the-customer-journey-battle-netflix-vs-blockbuster-case-study%2F&amp;docid=2Ym-FG5VPw43xM&amp;w=1024&amp;h=710&amp;q=blockbuster%20product%20and%20service%20diagram&amp;hl=</a:t>
            </a:r>
            <a:r>
              <a:rPr lang="en-US" sz="1000" dirty="0" err="1">
                <a:latin typeface="Verdana" panose="020B0604030504040204" pitchFamily="34" charset="0"/>
                <a:ea typeface="Verdana" panose="020B0604030504040204" pitchFamily="34" charset="0"/>
                <a:cs typeface="Verdana" panose="020B0604030504040204" pitchFamily="34" charset="0"/>
              </a:rPr>
              <a:t>en&amp;client</a:t>
            </a:r>
            <a:r>
              <a:rPr lang="en-US" sz="1000" dirty="0">
                <a:latin typeface="Verdana" panose="020B0604030504040204" pitchFamily="34" charset="0"/>
                <a:ea typeface="Verdana" panose="020B0604030504040204" pitchFamily="34" charset="0"/>
                <a:cs typeface="Verdana" panose="020B0604030504040204" pitchFamily="34" charset="0"/>
              </a:rPr>
              <a:t>=avast-a-1&amp;ved=2ahUKEwiV1-7muryCAxWqYKQEHfPpDXYQMygqegUIARCgAQ (Accessed: 11 November 2023)</a:t>
            </a:r>
          </a:p>
          <a:p>
            <a:pPr algn="just"/>
            <a:r>
              <a:rPr lang="en-US" sz="1000" dirty="0">
                <a:latin typeface="Verdana" panose="020B0604030504040204" pitchFamily="34" charset="0"/>
                <a:ea typeface="Verdana" panose="020B0604030504040204" pitchFamily="34" charset="0"/>
                <a:cs typeface="Verdana" panose="020B0604030504040204" pitchFamily="34" charset="0"/>
              </a:rPr>
              <a:t>Tayler, 2017 Available at: </a:t>
            </a:r>
            <a:r>
              <a:rPr lang="en-GB" sz="1000" b="0" i="0" dirty="0">
                <a:effectLst/>
                <a:latin typeface="Verdana" panose="020B0604030504040204" pitchFamily="34" charset="0"/>
                <a:ea typeface="Verdana" panose="020B0604030504040204" pitchFamily="34" charset="0"/>
                <a:cs typeface="Verdana" panose="020B0604030504040204" pitchFamily="34" charset="0"/>
                <a:hlinkClick r:id="rId2">
                  <a:extLst>
                    <a:ext uri="{A12FA001-AC4F-418D-AE19-62706E023703}">
                      <ahyp:hlinkClr xmlns:ahyp="http://schemas.microsoft.com/office/drawing/2018/hyperlinkcolor" val="tx"/>
                    </a:ext>
                  </a:extLst>
                </a:hlinkClick>
              </a:rPr>
              <a:t>http://d-edreckoning.blogspot.com/2010/10/tale-of-blockbuster-important-lesson.html</a:t>
            </a:r>
            <a:r>
              <a:rPr lang="en-GB" sz="1000" b="0" i="0" dirty="0">
                <a:effectLst/>
                <a:latin typeface="Verdana" panose="020B0604030504040204" pitchFamily="34" charset="0"/>
                <a:ea typeface="Verdana" panose="020B0604030504040204" pitchFamily="34" charset="0"/>
                <a:cs typeface="Verdana" panose="020B0604030504040204" pitchFamily="34" charset="0"/>
              </a:rPr>
              <a:t> (Accessed 11 November , 2023)</a:t>
            </a:r>
          </a:p>
          <a:p>
            <a:pPr algn="just"/>
            <a:r>
              <a:rPr lang="en-GB" sz="1000" dirty="0">
                <a:latin typeface="Verdana" panose="020B0604030504040204" pitchFamily="34" charset="0"/>
                <a:ea typeface="Verdana" panose="020B0604030504040204" pitchFamily="34" charset="0"/>
                <a:cs typeface="Verdana" panose="020B0604030504040204" pitchFamily="34" charset="0"/>
              </a:rPr>
              <a:t>Taylor , 2017 Available at: </a:t>
            </a:r>
            <a:r>
              <a:rPr lang="en-GB" sz="1000" dirty="0">
                <a:latin typeface="Verdana" panose="020B0604030504040204" pitchFamily="34" charset="0"/>
                <a:ea typeface="Verdana" panose="020B0604030504040204" pitchFamily="34" charset="0"/>
                <a:cs typeface="Verdana" panose="020B0604030504040204" pitchFamily="34" charset="0"/>
                <a:hlinkClick r:id="rId3">
                  <a:extLst>
                    <a:ext uri="{A12FA001-AC4F-418D-AE19-62706E023703}">
                      <ahyp:hlinkClr xmlns:ahyp="http://schemas.microsoft.com/office/drawing/2018/hyperlinkcolor" val="tx"/>
                    </a:ext>
                  </a:extLst>
                </a:hlinkClick>
              </a:rPr>
              <a:t>https://strategyjourney.com/winning-the-customer-journey-battle-netflix-vs-blockbuster-case-study/</a:t>
            </a:r>
            <a:r>
              <a:rPr lang="en-GB" sz="1000" dirty="0">
                <a:latin typeface="Verdana" panose="020B0604030504040204" pitchFamily="34" charset="0"/>
                <a:ea typeface="Verdana" panose="020B0604030504040204" pitchFamily="34" charset="0"/>
                <a:cs typeface="Verdana" panose="020B0604030504040204" pitchFamily="34" charset="0"/>
              </a:rPr>
              <a:t> Accessed : 11 November, 2023)</a:t>
            </a:r>
            <a:endParaRPr lang="en-US" sz="10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9279620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285F6F4-6024-DA6E-5AAA-41CB4212F6E6}"/>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1" y="1"/>
            <a:ext cx="12192000" cy="6858000"/>
          </a:xfrm>
        </p:spPr>
      </p:pic>
    </p:spTree>
    <p:extLst>
      <p:ext uri="{BB962C8B-B14F-4D97-AF65-F5344CB8AC3E}">
        <p14:creationId xmlns:p14="http://schemas.microsoft.com/office/powerpoint/2010/main" val="3736985691"/>
      </p:ext>
    </p:extLst>
  </p:cSld>
  <p:clrMapOvr>
    <a:masterClrMapping/>
  </p:clrMapOvr>
</p:sld>
</file>

<file path=ppt/theme/theme1.xml><?xml version="1.0" encoding="utf-8"?>
<a:theme xmlns:a="http://schemas.openxmlformats.org/drawingml/2006/main" name="CitationVTI">
  <a:themeElements>
    <a:clrScheme name="AnalogousFromLightSeedRightStep">
      <a:dk1>
        <a:srgbClr val="000000"/>
      </a:dk1>
      <a:lt1>
        <a:srgbClr val="FFFFFF"/>
      </a:lt1>
      <a:dk2>
        <a:srgbClr val="243141"/>
      </a:dk2>
      <a:lt2>
        <a:srgbClr val="E2E3E8"/>
      </a:lt2>
      <a:accent1>
        <a:srgbClr val="AAA180"/>
      </a:accent1>
      <a:accent2>
        <a:srgbClr val="9CA671"/>
      </a:accent2>
      <a:accent3>
        <a:srgbClr val="8FA880"/>
      </a:accent3>
      <a:accent4>
        <a:srgbClr val="76AD78"/>
      </a:accent4>
      <a:accent5>
        <a:srgbClr val="81AB94"/>
      </a:accent5>
      <a:accent6>
        <a:srgbClr val="74AAA2"/>
      </a:accent6>
      <a:hlink>
        <a:srgbClr val="6978AE"/>
      </a:hlink>
      <a:folHlink>
        <a:srgbClr val="7F7F7F"/>
      </a:folHlink>
    </a:clrScheme>
    <a:fontScheme name="Grandview">
      <a:majorFont>
        <a:latin typeface="Grandview"/>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itationVTI" id="{4899D957-8B31-4AB5-A19D-CB0353FFB667}" vid="{430294D6-2412-4BD3-B567-F0976EA4931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1B451D30E41240A96500EC6D397FB6" ma:contentTypeVersion="17" ma:contentTypeDescription="Create a new document." ma:contentTypeScope="" ma:versionID="085282a7fe603030d9efe8dd6feea268">
  <xsd:schema xmlns:xsd="http://www.w3.org/2001/XMLSchema" xmlns:xs="http://www.w3.org/2001/XMLSchema" xmlns:p="http://schemas.microsoft.com/office/2006/metadata/properties" xmlns:ns3="be49ff73-cec0-4379-9da8-63ff3cc411bb" xmlns:ns4="90b58af8-24e5-4252-ab67-b2f2985aee88" targetNamespace="http://schemas.microsoft.com/office/2006/metadata/properties" ma:root="true" ma:fieldsID="7ff8966f3d6d80dd34de53e5d45c6008" ns3:_="" ns4:_="">
    <xsd:import namespace="be49ff73-cec0-4379-9da8-63ff3cc411bb"/>
    <xsd:import namespace="90b58af8-24e5-4252-ab67-b2f2985aee8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4:SharedWithUsers" minOccurs="0"/>
                <xsd:element ref="ns4:SharedWithDetails" minOccurs="0"/>
                <xsd:element ref="ns4:SharingHintHash" minOccurs="0"/>
                <xsd:element ref="ns3:MediaServiceSearchPropertie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49ff73-cec0-4379-9da8-63ff3cc411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b58af8-24e5-4252-ab67-b2f2985aee8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be49ff73-cec0-4379-9da8-63ff3cc411b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7C217FF-D1DA-4331-BDE8-015B0A4CA5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49ff73-cec0-4379-9da8-63ff3cc411bb"/>
    <ds:schemaRef ds:uri="90b58af8-24e5-4252-ab67-b2f2985aee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0C6F16-D4BD-4442-A71F-68DD265874BA}">
  <ds:schemaRefs>
    <ds:schemaRef ds:uri="http://schemas.microsoft.com/office/2006/documentManagement/types"/>
    <ds:schemaRef ds:uri="http://purl.org/dc/terms/"/>
    <ds:schemaRef ds:uri="http://purl.org/dc/dcmitype/"/>
    <ds:schemaRef ds:uri="http://schemas.microsoft.com/office/infopath/2007/PartnerControls"/>
    <ds:schemaRef ds:uri="90b58af8-24e5-4252-ab67-b2f2985aee88"/>
    <ds:schemaRef ds:uri="http://schemas.openxmlformats.org/package/2006/metadata/core-properties"/>
    <ds:schemaRef ds:uri="http://schemas.microsoft.com/office/2006/metadata/properties"/>
    <ds:schemaRef ds:uri="be49ff73-cec0-4379-9da8-63ff3cc411bb"/>
    <ds:schemaRef ds:uri="http://www.w3.org/XML/1998/namespace"/>
    <ds:schemaRef ds:uri="http://purl.org/dc/elements/1.1/"/>
  </ds:schemaRefs>
</ds:datastoreItem>
</file>

<file path=customXml/itemProps3.xml><?xml version="1.0" encoding="utf-8"?>
<ds:datastoreItem xmlns:ds="http://schemas.openxmlformats.org/officeDocument/2006/customXml" ds:itemID="{FD120724-6ADA-453E-A8DF-E45F811399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TM03090430[[fn=Banded]]</Template>
  <TotalTime>571</TotalTime>
  <Words>1599</Words>
  <Application>Microsoft Office PowerPoint</Application>
  <PresentationFormat>Widescreen</PresentationFormat>
  <Paragraphs>130</Paragraphs>
  <Slides>17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Grandview</vt:lpstr>
      <vt:lpstr>Grandview Display</vt:lpstr>
      <vt:lpstr>Verdana</vt:lpstr>
      <vt:lpstr>CitationVTI</vt:lpstr>
      <vt:lpstr>PowerPoint Presentation</vt:lpstr>
      <vt:lpstr>Introduction</vt:lpstr>
      <vt:lpstr>PowerPoint Presentation</vt:lpstr>
      <vt:lpstr>PowerPoint Presentation</vt:lpstr>
      <vt:lpstr>How its innovation has influenced the organisation positive and negative</vt:lpstr>
      <vt:lpstr>PowerPoint Presentation</vt:lpstr>
      <vt:lpstr>PowerPoint Presentation</vt:lpstr>
      <vt:lpstr>It’s biggest competitor</vt:lpstr>
      <vt:lpstr>PowerPoint Presentation</vt:lpstr>
      <vt:lpstr>PowerPoint Presentation</vt:lpstr>
      <vt:lpstr>CONCLUSION</vt:lpstr>
      <vt:lpstr> Procedure followed to complete the assignment</vt:lpstr>
      <vt:lpstr>PowerPoint Presentation</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Natalia Rupet (2109475)</dc:creator>
  <cp:lastModifiedBy>Natalia Rupet (2109475)</cp:lastModifiedBy>
  <cp:revision>1</cp:revision>
  <dcterms:created xsi:type="dcterms:W3CDTF">2023-11-11T17:44:36Z</dcterms:created>
  <dcterms:modified xsi:type="dcterms:W3CDTF">2023-11-12T20:03:01Z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0x010100891B451D30E41240A96500EC6D397FB6</vt:lpwstr>
  </property>
</Properties>
</file>