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2" r:id="rId1"/>
  </p:sldMasterIdLst>
  <p:sldIdLst>
    <p:sldId id="256" r:id="rId2"/>
  </p:sldIdLst>
  <p:sldSz cx="9601200" cy="12801600" type="A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974" autoAdjust="0"/>
    <p:restoredTop sz="94660"/>
  </p:normalViewPr>
  <p:slideViewPr>
    <p:cSldViewPr snapToGrid="0">
      <p:cViewPr>
        <p:scale>
          <a:sx n="51" d="100"/>
          <a:sy n="51" d="100"/>
        </p:scale>
        <p:origin x="2202" y="19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E46B77-C8FE-F659-E563-6D840072738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200150" y="2095078"/>
            <a:ext cx="7200900" cy="4456853"/>
          </a:xfrm>
        </p:spPr>
        <p:txBody>
          <a:bodyPr anchor="b"/>
          <a:lstStyle>
            <a:lvl1pPr algn="ctr">
              <a:defRPr sz="4725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0CF884A-0E94-92C4-C5CA-958EC04A655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200150" y="6723804"/>
            <a:ext cx="7200900" cy="3090756"/>
          </a:xfrm>
        </p:spPr>
        <p:txBody>
          <a:bodyPr/>
          <a:lstStyle>
            <a:lvl1pPr marL="0" indent="0" algn="ctr">
              <a:buNone/>
              <a:defRPr sz="1890"/>
            </a:lvl1pPr>
            <a:lvl2pPr marL="360045" indent="0" algn="ctr">
              <a:buNone/>
              <a:defRPr sz="1575"/>
            </a:lvl2pPr>
            <a:lvl3pPr marL="720090" indent="0" algn="ctr">
              <a:buNone/>
              <a:defRPr sz="1418"/>
            </a:lvl3pPr>
            <a:lvl4pPr marL="1080135" indent="0" algn="ctr">
              <a:buNone/>
              <a:defRPr sz="1260"/>
            </a:lvl4pPr>
            <a:lvl5pPr marL="1440180" indent="0" algn="ctr">
              <a:buNone/>
              <a:defRPr sz="1260"/>
            </a:lvl5pPr>
            <a:lvl6pPr marL="1800225" indent="0" algn="ctr">
              <a:buNone/>
              <a:defRPr sz="1260"/>
            </a:lvl6pPr>
            <a:lvl7pPr marL="2160270" indent="0" algn="ctr">
              <a:buNone/>
              <a:defRPr sz="1260"/>
            </a:lvl7pPr>
            <a:lvl8pPr marL="2520315" indent="0" algn="ctr">
              <a:buNone/>
              <a:defRPr sz="1260"/>
            </a:lvl8pPr>
            <a:lvl9pPr marL="2880360" indent="0" algn="ctr">
              <a:buNone/>
              <a:defRPr sz="126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638D28F-4721-ACF3-2960-29985409A54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A50433-AD3D-47D6-A86B-0788A344E1D0}" type="datetimeFigureOut">
              <a:rPr lang="en-GB" smtClean="0"/>
              <a:t>01/08/2025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92AFAF5-BB93-BC5D-20DC-4A69D191FE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32436D9-7B74-6AFA-C97E-2641BEFE04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2F5D12-675B-49EA-B337-ED916D74D2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178513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8406C2-5B2B-AEB6-671A-DB1E4B3BD4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37B9DE-7744-682C-4B4C-64683D914FF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284F50C-BCAD-50A9-FD19-4EB294AC3C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A50433-AD3D-47D6-A86B-0788A344E1D0}" type="datetimeFigureOut">
              <a:rPr lang="en-GB" smtClean="0"/>
              <a:t>01/08/2025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0FD82B9-8938-F40C-D197-79DCF5853B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C7DF092-CA21-9B97-3C64-B97C5ABE8B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2F5D12-675B-49EA-B337-ED916D74D2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191651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8654E7-8600-2A57-5623-3FC9BED354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5082" y="3191512"/>
            <a:ext cx="8281035" cy="5325109"/>
          </a:xfrm>
        </p:spPr>
        <p:txBody>
          <a:bodyPr anchor="b"/>
          <a:lstStyle>
            <a:lvl1pPr>
              <a:defRPr sz="4725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56B9771-32F1-BC5D-E258-FC59C3CF365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55082" y="8566999"/>
            <a:ext cx="8281035" cy="2800349"/>
          </a:xfrm>
        </p:spPr>
        <p:txBody>
          <a:bodyPr/>
          <a:lstStyle>
            <a:lvl1pPr marL="0" indent="0">
              <a:buNone/>
              <a:defRPr sz="1890">
                <a:solidFill>
                  <a:schemeClr val="tx1">
                    <a:tint val="82000"/>
                  </a:schemeClr>
                </a:solidFill>
              </a:defRPr>
            </a:lvl1pPr>
            <a:lvl2pPr marL="360045" indent="0">
              <a:buNone/>
              <a:defRPr sz="1575">
                <a:solidFill>
                  <a:schemeClr val="tx1">
                    <a:tint val="82000"/>
                  </a:schemeClr>
                </a:solidFill>
              </a:defRPr>
            </a:lvl2pPr>
            <a:lvl3pPr marL="720090" indent="0">
              <a:buNone/>
              <a:defRPr sz="1418">
                <a:solidFill>
                  <a:schemeClr val="tx1">
                    <a:tint val="82000"/>
                  </a:schemeClr>
                </a:solidFill>
              </a:defRPr>
            </a:lvl3pPr>
            <a:lvl4pPr marL="1080135" indent="0">
              <a:buNone/>
              <a:defRPr sz="1260">
                <a:solidFill>
                  <a:schemeClr val="tx1">
                    <a:tint val="82000"/>
                  </a:schemeClr>
                </a:solidFill>
              </a:defRPr>
            </a:lvl4pPr>
            <a:lvl5pPr marL="1440180" indent="0">
              <a:buNone/>
              <a:defRPr sz="1260">
                <a:solidFill>
                  <a:schemeClr val="tx1">
                    <a:tint val="82000"/>
                  </a:schemeClr>
                </a:solidFill>
              </a:defRPr>
            </a:lvl5pPr>
            <a:lvl6pPr marL="1800225" indent="0">
              <a:buNone/>
              <a:defRPr sz="1260">
                <a:solidFill>
                  <a:schemeClr val="tx1">
                    <a:tint val="82000"/>
                  </a:schemeClr>
                </a:solidFill>
              </a:defRPr>
            </a:lvl6pPr>
            <a:lvl7pPr marL="2160270" indent="0">
              <a:buNone/>
              <a:defRPr sz="1260">
                <a:solidFill>
                  <a:schemeClr val="tx1">
                    <a:tint val="82000"/>
                  </a:schemeClr>
                </a:solidFill>
              </a:defRPr>
            </a:lvl7pPr>
            <a:lvl8pPr marL="2520315" indent="0">
              <a:buNone/>
              <a:defRPr sz="1260">
                <a:solidFill>
                  <a:schemeClr val="tx1">
                    <a:tint val="82000"/>
                  </a:schemeClr>
                </a:solidFill>
              </a:defRPr>
            </a:lvl8pPr>
            <a:lvl9pPr marL="2880360" indent="0">
              <a:buNone/>
              <a:defRPr sz="126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4B2ADB8-60F3-30CF-77E4-AC211B6FBD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A50433-AD3D-47D6-A86B-0788A344E1D0}" type="datetimeFigureOut">
              <a:rPr lang="en-GB" smtClean="0"/>
              <a:t>01/08/2025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F501C92-49C4-9CEE-5F0E-F282E243BD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613DDB2-FFAE-F140-3FED-0B02100426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2F5D12-675B-49EA-B337-ED916D74D2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825918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79E659-186D-924C-DE18-E8A5810F17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893D77-58AF-829E-5409-567CEBB180F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60083" y="3407833"/>
            <a:ext cx="4080510" cy="812249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EEF1AE5-4B66-1548-5D99-20F56865129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860608" y="3407833"/>
            <a:ext cx="4080510" cy="812249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82F3240-FDB8-DD2D-332F-AED35F53AB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A50433-AD3D-47D6-A86B-0788A344E1D0}" type="datetimeFigureOut">
              <a:rPr lang="en-GB" smtClean="0"/>
              <a:t>01/08/2025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4433B26-8FE8-2B9F-958D-39FB2CC743D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ABA8F56-7924-4086-F7D1-8263466DB11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2F5D12-675B-49EA-B337-ED916D74D2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600984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E03BA1-8A9C-6018-CF6D-67830EDC1A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1333" y="681568"/>
            <a:ext cx="8281035" cy="247438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0ED6BD8-8079-63C0-355A-C85F28B8480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61334" y="3138171"/>
            <a:ext cx="4061757" cy="1537969"/>
          </a:xfrm>
        </p:spPr>
        <p:txBody>
          <a:bodyPr anchor="b"/>
          <a:lstStyle>
            <a:lvl1pPr marL="0" indent="0">
              <a:buNone/>
              <a:defRPr sz="1890" b="1"/>
            </a:lvl1pPr>
            <a:lvl2pPr marL="360045" indent="0">
              <a:buNone/>
              <a:defRPr sz="1575" b="1"/>
            </a:lvl2pPr>
            <a:lvl3pPr marL="720090" indent="0">
              <a:buNone/>
              <a:defRPr sz="1418" b="1"/>
            </a:lvl3pPr>
            <a:lvl4pPr marL="1080135" indent="0">
              <a:buNone/>
              <a:defRPr sz="1260" b="1"/>
            </a:lvl4pPr>
            <a:lvl5pPr marL="1440180" indent="0">
              <a:buNone/>
              <a:defRPr sz="1260" b="1"/>
            </a:lvl5pPr>
            <a:lvl6pPr marL="1800225" indent="0">
              <a:buNone/>
              <a:defRPr sz="1260" b="1"/>
            </a:lvl6pPr>
            <a:lvl7pPr marL="2160270" indent="0">
              <a:buNone/>
              <a:defRPr sz="1260" b="1"/>
            </a:lvl7pPr>
            <a:lvl8pPr marL="2520315" indent="0">
              <a:buNone/>
              <a:defRPr sz="1260" b="1"/>
            </a:lvl8pPr>
            <a:lvl9pPr marL="2880360" indent="0">
              <a:buNone/>
              <a:defRPr sz="126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86719BF-AC45-A85C-FB5F-A1C7EB08FE3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61334" y="4676140"/>
            <a:ext cx="4061757" cy="687789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459D158-B907-893F-B198-EB727F26B6E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860607" y="3138171"/>
            <a:ext cx="4081761" cy="1537969"/>
          </a:xfrm>
        </p:spPr>
        <p:txBody>
          <a:bodyPr anchor="b"/>
          <a:lstStyle>
            <a:lvl1pPr marL="0" indent="0">
              <a:buNone/>
              <a:defRPr sz="1890" b="1"/>
            </a:lvl1pPr>
            <a:lvl2pPr marL="360045" indent="0">
              <a:buNone/>
              <a:defRPr sz="1575" b="1"/>
            </a:lvl2pPr>
            <a:lvl3pPr marL="720090" indent="0">
              <a:buNone/>
              <a:defRPr sz="1418" b="1"/>
            </a:lvl3pPr>
            <a:lvl4pPr marL="1080135" indent="0">
              <a:buNone/>
              <a:defRPr sz="1260" b="1"/>
            </a:lvl4pPr>
            <a:lvl5pPr marL="1440180" indent="0">
              <a:buNone/>
              <a:defRPr sz="1260" b="1"/>
            </a:lvl5pPr>
            <a:lvl6pPr marL="1800225" indent="0">
              <a:buNone/>
              <a:defRPr sz="1260" b="1"/>
            </a:lvl6pPr>
            <a:lvl7pPr marL="2160270" indent="0">
              <a:buNone/>
              <a:defRPr sz="1260" b="1"/>
            </a:lvl7pPr>
            <a:lvl8pPr marL="2520315" indent="0">
              <a:buNone/>
              <a:defRPr sz="1260" b="1"/>
            </a:lvl8pPr>
            <a:lvl9pPr marL="2880360" indent="0">
              <a:buNone/>
              <a:defRPr sz="126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F0CAFDE-7AE9-6639-75B2-2DBAECD4CF2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860607" y="4676140"/>
            <a:ext cx="4081761" cy="687789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00E6326-3001-27FC-AC16-B2765857D23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A50433-AD3D-47D6-A86B-0788A344E1D0}" type="datetimeFigureOut">
              <a:rPr lang="en-GB" smtClean="0"/>
              <a:t>01/08/2025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7F44D1F-B424-0945-F301-344013FAF21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CB4646C-A22A-309C-C840-7FB579D590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2F5D12-675B-49EA-B337-ED916D74D2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784376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215C53-A382-7772-D154-A380BFB0354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CE38DB4-88B2-616A-3333-BAFF4131ADF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A50433-AD3D-47D6-A86B-0788A344E1D0}" type="datetimeFigureOut">
              <a:rPr lang="en-GB" smtClean="0"/>
              <a:t>01/08/2025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476263B-EF2B-D172-FF8A-D0B434CAC2E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C4041E5-E14E-7010-7E34-37826508268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2F5D12-675B-49EA-B337-ED916D74D2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483597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86A90C5-8E5E-69B9-1FDB-6672D750A4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A50433-AD3D-47D6-A86B-0788A344E1D0}" type="datetimeFigureOut">
              <a:rPr lang="en-GB" smtClean="0"/>
              <a:t>01/08/2025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CAAA5FC-E730-0B60-E495-4CF6AB64C8D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B47DE54-AAFD-6B2B-CA97-4B5AC60B75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2F5D12-675B-49EA-B337-ED916D74D2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24938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1C68D6-5E0A-0C7B-51B9-0446677DD6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1333" y="853440"/>
            <a:ext cx="3096637" cy="2987040"/>
          </a:xfrm>
        </p:spPr>
        <p:txBody>
          <a:bodyPr anchor="b"/>
          <a:lstStyle>
            <a:lvl1pPr>
              <a:defRPr sz="252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010B05-4CBE-44DF-E8E5-41311743000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081760" y="1843194"/>
            <a:ext cx="4860608" cy="9097433"/>
          </a:xfrm>
        </p:spPr>
        <p:txBody>
          <a:bodyPr/>
          <a:lstStyle>
            <a:lvl1pPr>
              <a:defRPr sz="2520"/>
            </a:lvl1pPr>
            <a:lvl2pPr>
              <a:defRPr sz="2205"/>
            </a:lvl2pPr>
            <a:lvl3pPr>
              <a:defRPr sz="1890"/>
            </a:lvl3pPr>
            <a:lvl4pPr>
              <a:defRPr sz="1575"/>
            </a:lvl4pPr>
            <a:lvl5pPr>
              <a:defRPr sz="1575"/>
            </a:lvl5pPr>
            <a:lvl6pPr>
              <a:defRPr sz="1575"/>
            </a:lvl6pPr>
            <a:lvl7pPr>
              <a:defRPr sz="1575"/>
            </a:lvl7pPr>
            <a:lvl8pPr>
              <a:defRPr sz="1575"/>
            </a:lvl8pPr>
            <a:lvl9pPr>
              <a:defRPr sz="1575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5C025DE-B626-6D8B-0056-FD82F932C3A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61333" y="3840480"/>
            <a:ext cx="3096637" cy="7114964"/>
          </a:xfrm>
        </p:spPr>
        <p:txBody>
          <a:bodyPr/>
          <a:lstStyle>
            <a:lvl1pPr marL="0" indent="0">
              <a:buNone/>
              <a:defRPr sz="1260"/>
            </a:lvl1pPr>
            <a:lvl2pPr marL="360045" indent="0">
              <a:buNone/>
              <a:defRPr sz="1103"/>
            </a:lvl2pPr>
            <a:lvl3pPr marL="720090" indent="0">
              <a:buNone/>
              <a:defRPr sz="945"/>
            </a:lvl3pPr>
            <a:lvl4pPr marL="1080135" indent="0">
              <a:buNone/>
              <a:defRPr sz="788"/>
            </a:lvl4pPr>
            <a:lvl5pPr marL="1440180" indent="0">
              <a:buNone/>
              <a:defRPr sz="788"/>
            </a:lvl5pPr>
            <a:lvl6pPr marL="1800225" indent="0">
              <a:buNone/>
              <a:defRPr sz="788"/>
            </a:lvl6pPr>
            <a:lvl7pPr marL="2160270" indent="0">
              <a:buNone/>
              <a:defRPr sz="788"/>
            </a:lvl7pPr>
            <a:lvl8pPr marL="2520315" indent="0">
              <a:buNone/>
              <a:defRPr sz="788"/>
            </a:lvl8pPr>
            <a:lvl9pPr marL="2880360" indent="0">
              <a:buNone/>
              <a:defRPr sz="788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386D9C7-C30D-8753-C632-5469400F4B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A50433-AD3D-47D6-A86B-0788A344E1D0}" type="datetimeFigureOut">
              <a:rPr lang="en-GB" smtClean="0"/>
              <a:t>01/08/2025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0E2F484-C8F3-FD1E-BDF3-F6F0AFAB471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A69666E-1F0B-2055-086F-00C840FA84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2F5D12-675B-49EA-B337-ED916D74D2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037452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E2EC76-C1DE-6F8D-E90F-C19BD788C6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1333" y="853440"/>
            <a:ext cx="3096637" cy="2987040"/>
          </a:xfrm>
        </p:spPr>
        <p:txBody>
          <a:bodyPr anchor="b"/>
          <a:lstStyle>
            <a:lvl1pPr>
              <a:defRPr sz="252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1F0DC93-D21E-7D61-3F56-9F58C920460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4081760" y="1843194"/>
            <a:ext cx="4860608" cy="9097433"/>
          </a:xfrm>
        </p:spPr>
        <p:txBody>
          <a:bodyPr/>
          <a:lstStyle>
            <a:lvl1pPr marL="0" indent="0">
              <a:buNone/>
              <a:defRPr sz="2520"/>
            </a:lvl1pPr>
            <a:lvl2pPr marL="360045" indent="0">
              <a:buNone/>
              <a:defRPr sz="2205"/>
            </a:lvl2pPr>
            <a:lvl3pPr marL="720090" indent="0">
              <a:buNone/>
              <a:defRPr sz="1890"/>
            </a:lvl3pPr>
            <a:lvl4pPr marL="1080135" indent="0">
              <a:buNone/>
              <a:defRPr sz="1575"/>
            </a:lvl4pPr>
            <a:lvl5pPr marL="1440180" indent="0">
              <a:buNone/>
              <a:defRPr sz="1575"/>
            </a:lvl5pPr>
            <a:lvl6pPr marL="1800225" indent="0">
              <a:buNone/>
              <a:defRPr sz="1575"/>
            </a:lvl6pPr>
            <a:lvl7pPr marL="2160270" indent="0">
              <a:buNone/>
              <a:defRPr sz="1575"/>
            </a:lvl7pPr>
            <a:lvl8pPr marL="2520315" indent="0">
              <a:buNone/>
              <a:defRPr sz="1575"/>
            </a:lvl8pPr>
            <a:lvl9pPr marL="2880360" indent="0">
              <a:buNone/>
              <a:defRPr sz="1575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733A133-B6D6-03AE-21BC-4B751E7440F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61333" y="3840480"/>
            <a:ext cx="3096637" cy="7114964"/>
          </a:xfrm>
        </p:spPr>
        <p:txBody>
          <a:bodyPr/>
          <a:lstStyle>
            <a:lvl1pPr marL="0" indent="0">
              <a:buNone/>
              <a:defRPr sz="1260"/>
            </a:lvl1pPr>
            <a:lvl2pPr marL="360045" indent="0">
              <a:buNone/>
              <a:defRPr sz="1103"/>
            </a:lvl2pPr>
            <a:lvl3pPr marL="720090" indent="0">
              <a:buNone/>
              <a:defRPr sz="945"/>
            </a:lvl3pPr>
            <a:lvl4pPr marL="1080135" indent="0">
              <a:buNone/>
              <a:defRPr sz="788"/>
            </a:lvl4pPr>
            <a:lvl5pPr marL="1440180" indent="0">
              <a:buNone/>
              <a:defRPr sz="788"/>
            </a:lvl5pPr>
            <a:lvl6pPr marL="1800225" indent="0">
              <a:buNone/>
              <a:defRPr sz="788"/>
            </a:lvl6pPr>
            <a:lvl7pPr marL="2160270" indent="0">
              <a:buNone/>
              <a:defRPr sz="788"/>
            </a:lvl7pPr>
            <a:lvl8pPr marL="2520315" indent="0">
              <a:buNone/>
              <a:defRPr sz="788"/>
            </a:lvl8pPr>
            <a:lvl9pPr marL="2880360" indent="0">
              <a:buNone/>
              <a:defRPr sz="788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33C733C-8084-9AF3-7D29-E01BB37CE6F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A50433-AD3D-47D6-A86B-0788A344E1D0}" type="datetimeFigureOut">
              <a:rPr lang="en-GB" smtClean="0"/>
              <a:t>01/08/2025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9D1DEDD-BDF6-111C-05B3-25EF1A6910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A4F6F43-0921-D4FB-3B8D-A1F1E7231E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2F5D12-675B-49EA-B337-ED916D74D2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516971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E99AE0-78E1-EC40-ED1D-6531EBE99AC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3C060BC-E2C4-DFC5-9AA8-B921A72EAE9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B0369F3-8D26-7BA1-42CF-5B5C95DDA6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A50433-AD3D-47D6-A86B-0788A344E1D0}" type="datetimeFigureOut">
              <a:rPr lang="en-GB" smtClean="0"/>
              <a:t>01/08/2025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30EFA22-7E3C-3BA2-90DF-1A5D588FD6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8B7D508-99B3-42EC-E9A0-F0F46E5B7E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2F5D12-675B-49EA-B337-ED916D74D2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3677001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44F9396-978A-42ED-2974-B987701BF1DC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870859" y="681567"/>
            <a:ext cx="2070259" cy="1084876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E1B8B78-0718-8D50-62FC-2871C2793C9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60083" y="681567"/>
            <a:ext cx="6090761" cy="1084876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653861B-71A8-5CFD-6766-3D6BE77C0B0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A50433-AD3D-47D6-A86B-0788A344E1D0}" type="datetimeFigureOut">
              <a:rPr lang="en-GB" smtClean="0"/>
              <a:t>01/08/2025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FC1D3B-ACAF-83AF-FFE9-FAA6751A0A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AAFDAEF-D083-9D4D-6A84-3204E817EB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2F5D12-675B-49EA-B337-ED916D74D2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438489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C20DDEF-BD3D-B61B-1095-EB053C9210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0083" y="681568"/>
            <a:ext cx="8281035" cy="247438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6A22CA5-04D6-6628-B27B-342B113CF10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60083" y="3407833"/>
            <a:ext cx="8281035" cy="812249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9712EA8-97D1-E2DA-51AE-FC0D2CFE415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60083" y="11865187"/>
            <a:ext cx="2160270" cy="68156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45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F6A50433-AD3D-47D6-A86B-0788A344E1D0}" type="datetimeFigureOut">
              <a:rPr lang="en-GB" smtClean="0"/>
              <a:t>01/08/2025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8067EF6-FCE3-B49E-5DD4-9E22688010B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180398" y="11865187"/>
            <a:ext cx="3240405" cy="68156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45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7453ADA-9D8C-80A6-DF12-9B59B2E9DF8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780848" y="11865187"/>
            <a:ext cx="2160270" cy="68156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45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F02F5D12-675B-49EA-B337-ED916D74D2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041258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3" r:id="rId1"/>
    <p:sldLayoutId id="2147483704" r:id="rId2"/>
    <p:sldLayoutId id="2147483705" r:id="rId3"/>
    <p:sldLayoutId id="2147483706" r:id="rId4"/>
    <p:sldLayoutId id="2147483707" r:id="rId5"/>
    <p:sldLayoutId id="2147483708" r:id="rId6"/>
    <p:sldLayoutId id="2147483709" r:id="rId7"/>
    <p:sldLayoutId id="2147483710" r:id="rId8"/>
    <p:sldLayoutId id="2147483711" r:id="rId9"/>
    <p:sldLayoutId id="2147483712" r:id="rId10"/>
    <p:sldLayoutId id="2147483713" r:id="rId11"/>
  </p:sldLayoutIdLst>
  <p:txStyles>
    <p:titleStyle>
      <a:lvl1pPr algn="l" defTabSz="720090" rtl="0" eaLnBrk="1" latinLnBrk="0" hangingPunct="1">
        <a:lnSpc>
          <a:spcPct val="90000"/>
        </a:lnSpc>
        <a:spcBef>
          <a:spcPct val="0"/>
        </a:spcBef>
        <a:buNone/>
        <a:defRPr sz="3465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80023" indent="-180023" algn="l" defTabSz="720090" rtl="0" eaLnBrk="1" latinLnBrk="0" hangingPunct="1">
        <a:lnSpc>
          <a:spcPct val="90000"/>
        </a:lnSpc>
        <a:spcBef>
          <a:spcPts val="788"/>
        </a:spcBef>
        <a:buFont typeface="Arial" panose="020B0604020202020204" pitchFamily="34" charset="0"/>
        <a:buChar char="•"/>
        <a:defRPr sz="2205" kern="1200">
          <a:solidFill>
            <a:schemeClr val="tx1"/>
          </a:solidFill>
          <a:latin typeface="+mn-lt"/>
          <a:ea typeface="+mn-ea"/>
          <a:cs typeface="+mn-cs"/>
        </a:defRPr>
      </a:lvl1pPr>
      <a:lvl2pPr marL="540068" indent="-180023" algn="l" defTabSz="720090" rtl="0" eaLnBrk="1" latinLnBrk="0" hangingPunct="1">
        <a:lnSpc>
          <a:spcPct val="90000"/>
        </a:lnSpc>
        <a:spcBef>
          <a:spcPts val="394"/>
        </a:spcBef>
        <a:buFont typeface="Arial" panose="020B0604020202020204" pitchFamily="34" charset="0"/>
        <a:buChar char="•"/>
        <a:defRPr sz="1890" kern="1200">
          <a:solidFill>
            <a:schemeClr val="tx1"/>
          </a:solidFill>
          <a:latin typeface="+mn-lt"/>
          <a:ea typeface="+mn-ea"/>
          <a:cs typeface="+mn-cs"/>
        </a:defRPr>
      </a:lvl2pPr>
      <a:lvl3pPr marL="900113" indent="-180023" algn="l" defTabSz="720090" rtl="0" eaLnBrk="1" latinLnBrk="0" hangingPunct="1">
        <a:lnSpc>
          <a:spcPct val="90000"/>
        </a:lnSpc>
        <a:spcBef>
          <a:spcPts val="394"/>
        </a:spcBef>
        <a:buFont typeface="Arial" panose="020B0604020202020204" pitchFamily="34" charset="0"/>
        <a:buChar char="•"/>
        <a:defRPr sz="1575" kern="1200">
          <a:solidFill>
            <a:schemeClr val="tx1"/>
          </a:solidFill>
          <a:latin typeface="+mn-lt"/>
          <a:ea typeface="+mn-ea"/>
          <a:cs typeface="+mn-cs"/>
        </a:defRPr>
      </a:lvl3pPr>
      <a:lvl4pPr marL="1260158" indent="-180023" algn="l" defTabSz="720090" rtl="0" eaLnBrk="1" latinLnBrk="0" hangingPunct="1">
        <a:lnSpc>
          <a:spcPct val="90000"/>
        </a:lnSpc>
        <a:spcBef>
          <a:spcPts val="394"/>
        </a:spcBef>
        <a:buFont typeface="Arial" panose="020B0604020202020204" pitchFamily="34" charset="0"/>
        <a:buChar char="•"/>
        <a:defRPr sz="1418" kern="1200">
          <a:solidFill>
            <a:schemeClr val="tx1"/>
          </a:solidFill>
          <a:latin typeface="+mn-lt"/>
          <a:ea typeface="+mn-ea"/>
          <a:cs typeface="+mn-cs"/>
        </a:defRPr>
      </a:lvl4pPr>
      <a:lvl5pPr marL="1620203" indent="-180023" algn="l" defTabSz="720090" rtl="0" eaLnBrk="1" latinLnBrk="0" hangingPunct="1">
        <a:lnSpc>
          <a:spcPct val="90000"/>
        </a:lnSpc>
        <a:spcBef>
          <a:spcPts val="394"/>
        </a:spcBef>
        <a:buFont typeface="Arial" panose="020B0604020202020204" pitchFamily="34" charset="0"/>
        <a:buChar char="•"/>
        <a:defRPr sz="1418" kern="1200">
          <a:solidFill>
            <a:schemeClr val="tx1"/>
          </a:solidFill>
          <a:latin typeface="+mn-lt"/>
          <a:ea typeface="+mn-ea"/>
          <a:cs typeface="+mn-cs"/>
        </a:defRPr>
      </a:lvl5pPr>
      <a:lvl6pPr marL="1980248" indent="-180023" algn="l" defTabSz="720090" rtl="0" eaLnBrk="1" latinLnBrk="0" hangingPunct="1">
        <a:lnSpc>
          <a:spcPct val="90000"/>
        </a:lnSpc>
        <a:spcBef>
          <a:spcPts val="394"/>
        </a:spcBef>
        <a:buFont typeface="Arial" panose="020B0604020202020204" pitchFamily="34" charset="0"/>
        <a:buChar char="•"/>
        <a:defRPr sz="1418" kern="1200">
          <a:solidFill>
            <a:schemeClr val="tx1"/>
          </a:solidFill>
          <a:latin typeface="+mn-lt"/>
          <a:ea typeface="+mn-ea"/>
          <a:cs typeface="+mn-cs"/>
        </a:defRPr>
      </a:lvl6pPr>
      <a:lvl7pPr marL="2340293" indent="-180023" algn="l" defTabSz="720090" rtl="0" eaLnBrk="1" latinLnBrk="0" hangingPunct="1">
        <a:lnSpc>
          <a:spcPct val="90000"/>
        </a:lnSpc>
        <a:spcBef>
          <a:spcPts val="394"/>
        </a:spcBef>
        <a:buFont typeface="Arial" panose="020B0604020202020204" pitchFamily="34" charset="0"/>
        <a:buChar char="•"/>
        <a:defRPr sz="1418" kern="1200">
          <a:solidFill>
            <a:schemeClr val="tx1"/>
          </a:solidFill>
          <a:latin typeface="+mn-lt"/>
          <a:ea typeface="+mn-ea"/>
          <a:cs typeface="+mn-cs"/>
        </a:defRPr>
      </a:lvl7pPr>
      <a:lvl8pPr marL="2700338" indent="-180023" algn="l" defTabSz="720090" rtl="0" eaLnBrk="1" latinLnBrk="0" hangingPunct="1">
        <a:lnSpc>
          <a:spcPct val="90000"/>
        </a:lnSpc>
        <a:spcBef>
          <a:spcPts val="394"/>
        </a:spcBef>
        <a:buFont typeface="Arial" panose="020B0604020202020204" pitchFamily="34" charset="0"/>
        <a:buChar char="•"/>
        <a:defRPr sz="1418" kern="1200">
          <a:solidFill>
            <a:schemeClr val="tx1"/>
          </a:solidFill>
          <a:latin typeface="+mn-lt"/>
          <a:ea typeface="+mn-ea"/>
          <a:cs typeface="+mn-cs"/>
        </a:defRPr>
      </a:lvl8pPr>
      <a:lvl9pPr marL="3060383" indent="-180023" algn="l" defTabSz="720090" rtl="0" eaLnBrk="1" latinLnBrk="0" hangingPunct="1">
        <a:lnSpc>
          <a:spcPct val="90000"/>
        </a:lnSpc>
        <a:spcBef>
          <a:spcPts val="394"/>
        </a:spcBef>
        <a:buFont typeface="Arial" panose="020B0604020202020204" pitchFamily="34" charset="0"/>
        <a:buChar char="•"/>
        <a:defRPr sz="1418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720090" rtl="0" eaLnBrk="1" latinLnBrk="0" hangingPunct="1">
        <a:defRPr sz="1418" kern="1200">
          <a:solidFill>
            <a:schemeClr val="tx1"/>
          </a:solidFill>
          <a:latin typeface="+mn-lt"/>
          <a:ea typeface="+mn-ea"/>
          <a:cs typeface="+mn-cs"/>
        </a:defRPr>
      </a:lvl1pPr>
      <a:lvl2pPr marL="360045" algn="l" defTabSz="720090" rtl="0" eaLnBrk="1" latinLnBrk="0" hangingPunct="1">
        <a:defRPr sz="1418" kern="1200">
          <a:solidFill>
            <a:schemeClr val="tx1"/>
          </a:solidFill>
          <a:latin typeface="+mn-lt"/>
          <a:ea typeface="+mn-ea"/>
          <a:cs typeface="+mn-cs"/>
        </a:defRPr>
      </a:lvl2pPr>
      <a:lvl3pPr marL="720090" algn="l" defTabSz="720090" rtl="0" eaLnBrk="1" latinLnBrk="0" hangingPunct="1">
        <a:defRPr sz="1418" kern="1200">
          <a:solidFill>
            <a:schemeClr val="tx1"/>
          </a:solidFill>
          <a:latin typeface="+mn-lt"/>
          <a:ea typeface="+mn-ea"/>
          <a:cs typeface="+mn-cs"/>
        </a:defRPr>
      </a:lvl3pPr>
      <a:lvl4pPr marL="1080135" algn="l" defTabSz="720090" rtl="0" eaLnBrk="1" latinLnBrk="0" hangingPunct="1">
        <a:defRPr sz="1418" kern="1200">
          <a:solidFill>
            <a:schemeClr val="tx1"/>
          </a:solidFill>
          <a:latin typeface="+mn-lt"/>
          <a:ea typeface="+mn-ea"/>
          <a:cs typeface="+mn-cs"/>
        </a:defRPr>
      </a:lvl4pPr>
      <a:lvl5pPr marL="1440180" algn="l" defTabSz="720090" rtl="0" eaLnBrk="1" latinLnBrk="0" hangingPunct="1">
        <a:defRPr sz="1418" kern="1200">
          <a:solidFill>
            <a:schemeClr val="tx1"/>
          </a:solidFill>
          <a:latin typeface="+mn-lt"/>
          <a:ea typeface="+mn-ea"/>
          <a:cs typeface="+mn-cs"/>
        </a:defRPr>
      </a:lvl5pPr>
      <a:lvl6pPr marL="1800225" algn="l" defTabSz="720090" rtl="0" eaLnBrk="1" latinLnBrk="0" hangingPunct="1">
        <a:defRPr sz="1418" kern="1200">
          <a:solidFill>
            <a:schemeClr val="tx1"/>
          </a:solidFill>
          <a:latin typeface="+mn-lt"/>
          <a:ea typeface="+mn-ea"/>
          <a:cs typeface="+mn-cs"/>
        </a:defRPr>
      </a:lvl6pPr>
      <a:lvl7pPr marL="2160270" algn="l" defTabSz="720090" rtl="0" eaLnBrk="1" latinLnBrk="0" hangingPunct="1">
        <a:defRPr sz="1418" kern="1200">
          <a:solidFill>
            <a:schemeClr val="tx1"/>
          </a:solidFill>
          <a:latin typeface="+mn-lt"/>
          <a:ea typeface="+mn-ea"/>
          <a:cs typeface="+mn-cs"/>
        </a:defRPr>
      </a:lvl7pPr>
      <a:lvl8pPr marL="2520315" algn="l" defTabSz="720090" rtl="0" eaLnBrk="1" latinLnBrk="0" hangingPunct="1">
        <a:defRPr sz="1418" kern="1200">
          <a:solidFill>
            <a:schemeClr val="tx1"/>
          </a:solidFill>
          <a:latin typeface="+mn-lt"/>
          <a:ea typeface="+mn-ea"/>
          <a:cs typeface="+mn-cs"/>
        </a:defRPr>
      </a:lvl8pPr>
      <a:lvl9pPr marL="2880360" algn="l" defTabSz="720090" rtl="0" eaLnBrk="1" latinLnBrk="0" hangingPunct="1">
        <a:defRPr sz="1418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keeplearning.ubc.ca/technologies/" TargetMode="External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3.png"/><Relationship Id="rId5" Type="http://schemas.openxmlformats.org/officeDocument/2006/relationships/image" Target="../media/image2.png"/><Relationship Id="rId4" Type="http://schemas.openxmlformats.org/officeDocument/2006/relationships/hyperlink" Target="https://creativecommons.org/licenses/by/3.0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F619A6-82F6-513D-6BBF-3BBFFF63DBC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35426" y="283465"/>
            <a:ext cx="6494558" cy="1920240"/>
          </a:xfrm>
        </p:spPr>
        <p:txBody>
          <a:bodyPr>
            <a:normAutofit/>
          </a:bodyPr>
          <a:lstStyle/>
          <a:p>
            <a:pPr algn="l"/>
            <a:r>
              <a:rPr lang="en-GB" sz="4800" dirty="0">
                <a:latin typeface="Arial Black" panose="020B0A04020102020204" pitchFamily="34" charset="0"/>
              </a:rPr>
              <a:t>How to share a file via OneDrive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B01AB0B-D4BC-FF1E-D111-12BF59D1094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35427" y="2203705"/>
            <a:ext cx="5799614" cy="960118"/>
          </a:xfrm>
        </p:spPr>
        <p:txBody>
          <a:bodyPr>
            <a:noAutofit/>
          </a:bodyPr>
          <a:lstStyle/>
          <a:p>
            <a:pPr algn="l"/>
            <a:r>
              <a:rPr lang="en-GB" sz="2400" dirty="0"/>
              <a:t>OneDrive is  Microsoft’s cloud storage solution that allows users to store and share files easily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3757B9C-391E-919D-E178-E3D518F1DEB1}"/>
              </a:ext>
            </a:extLst>
          </p:cNvPr>
          <p:cNvSpPr txBox="1"/>
          <p:nvPr/>
        </p:nvSpPr>
        <p:spPr>
          <a:xfrm>
            <a:off x="235426" y="3533158"/>
            <a:ext cx="8743982" cy="646331"/>
          </a:xfrm>
          <a:prstGeom prst="rect">
            <a:avLst/>
          </a:prstGeom>
          <a:solidFill>
            <a:schemeClr val="bg2"/>
          </a:solidFill>
        </p:spPr>
        <p:txBody>
          <a:bodyPr wrap="square" rtlCol="0">
            <a:spAutoFit/>
          </a:bodyPr>
          <a:lstStyle/>
          <a:p>
            <a:r>
              <a:rPr lang="en-GB" sz="3600" dirty="0">
                <a:latin typeface="Aptos Black" panose="020F0502020204030204" pitchFamily="34" charset="0"/>
              </a:rPr>
              <a:t>STEPS TO SHARE A FILE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CA6E114-CD6E-00CC-152E-D65FE1057A0A}"/>
              </a:ext>
            </a:extLst>
          </p:cNvPr>
          <p:cNvSpPr txBox="1"/>
          <p:nvPr/>
        </p:nvSpPr>
        <p:spPr>
          <a:xfrm>
            <a:off x="235426" y="4548824"/>
            <a:ext cx="5799615" cy="12618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+mj-lt"/>
              <a:buAutoNum type="arabicPeriod"/>
            </a:pPr>
            <a:r>
              <a:rPr lang="en-GB" sz="2800" b="1" dirty="0">
                <a:solidFill>
                  <a:schemeClr val="tx2">
                    <a:lumMod val="50000"/>
                    <a:lumOff val="50000"/>
                  </a:schemeClr>
                </a:solidFill>
              </a:rPr>
              <a:t>Upload the file to OneDrive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Open OneDrive on web or app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Click Upload’’ &gt; Files ‘’ or drag and drop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AE2EEF04-C2F2-B84A-F2E0-BF5003889DFD}"/>
              </a:ext>
            </a:extLst>
          </p:cNvPr>
          <p:cNvSpPr txBox="1"/>
          <p:nvPr/>
        </p:nvSpPr>
        <p:spPr>
          <a:xfrm>
            <a:off x="1627632" y="8065008"/>
            <a:ext cx="53091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+mj-lt"/>
              <a:buAutoNum type="arabicPeriod"/>
            </a:pPr>
            <a:endParaRPr lang="en-GB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472FFE09-1374-28F4-B627-8345C519603E}"/>
              </a:ext>
            </a:extLst>
          </p:cNvPr>
          <p:cNvSpPr txBox="1"/>
          <p:nvPr/>
        </p:nvSpPr>
        <p:spPr>
          <a:xfrm>
            <a:off x="235425" y="7058461"/>
            <a:ext cx="5560061" cy="200054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solidFill>
                  <a:schemeClr val="tx2">
                    <a:lumMod val="50000"/>
                    <a:lumOff val="50000"/>
                  </a:schemeClr>
                </a:solidFill>
              </a:rPr>
              <a:t>2. Right-click the file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400" dirty="0"/>
              <a:t>Select ,, share’’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400" dirty="0"/>
              <a:t>Add recipient's email or generate a link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400" dirty="0"/>
              <a:t>Set permissions (view/edit)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D250D909-57AF-C5B5-8122-6F11B33C296F}"/>
              </a:ext>
            </a:extLst>
          </p:cNvPr>
          <p:cNvSpPr txBox="1"/>
          <p:nvPr/>
        </p:nvSpPr>
        <p:spPr>
          <a:xfrm>
            <a:off x="93306" y="10183651"/>
            <a:ext cx="617191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solidFill>
                  <a:schemeClr val="tx2">
                    <a:lumMod val="50000"/>
                    <a:lumOff val="50000"/>
                  </a:schemeClr>
                </a:solidFill>
              </a:rPr>
              <a:t>3. </a:t>
            </a:r>
            <a:r>
              <a:rPr lang="en-GB" sz="2800" b="1" dirty="0" err="1">
                <a:solidFill>
                  <a:schemeClr val="tx2">
                    <a:lumMod val="50000"/>
                    <a:lumOff val="50000"/>
                  </a:schemeClr>
                </a:solidFill>
              </a:rPr>
              <a:t>Click,,send</a:t>
            </a:r>
            <a:r>
              <a:rPr lang="en-GB" sz="2800" b="1" dirty="0">
                <a:solidFill>
                  <a:schemeClr val="tx2">
                    <a:lumMod val="50000"/>
                    <a:lumOff val="50000"/>
                  </a:schemeClr>
                </a:solidFill>
              </a:rPr>
              <a:t>’’ or ,,copy link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4D52BD2-63E8-221D-A429-EF5AC10DF0C5}"/>
              </a:ext>
            </a:extLst>
          </p:cNvPr>
          <p:cNvSpPr/>
          <p:nvPr/>
        </p:nvSpPr>
        <p:spPr>
          <a:xfrm>
            <a:off x="0" y="228977"/>
            <a:ext cx="9601200" cy="1920241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4000" dirty="0">
                <a:latin typeface="Aptos Black" panose="020B0004020202020204" pitchFamily="34" charset="0"/>
              </a:rPr>
              <a:t>HOW TO SHARE A FILE</a:t>
            </a:r>
          </a:p>
          <a:p>
            <a:r>
              <a:rPr lang="en-GB" sz="4000" dirty="0">
                <a:latin typeface="Aptos Black" panose="020B0004020202020204" pitchFamily="34" charset="0"/>
              </a:rPr>
              <a:t> VIA ONEDRIVE</a:t>
            </a:r>
          </a:p>
        </p:txBody>
      </p:sp>
      <p:pic>
        <p:nvPicPr>
          <p:cNvPr id="16" name="Picture 15" descr="A blue cloud logo&#10;&#10;AI-generated content may be incorrect.">
            <a:extLst>
              <a:ext uri="{FF2B5EF4-FFF2-40B4-BE49-F238E27FC236}">
                <a16:creationId xmlns:a16="http://schemas.microsoft.com/office/drawing/2014/main" id="{47F3D9F3-20CC-9AA5-B5CE-DE17BBAC968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6251510" y="1398225"/>
            <a:ext cx="3114263" cy="2134933"/>
          </a:xfrm>
          <a:prstGeom prst="rect">
            <a:avLst/>
          </a:prstGeom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76AC835A-345E-86B2-BAD6-F1791AA316AE}"/>
              </a:ext>
            </a:extLst>
          </p:cNvPr>
          <p:cNvSpPr txBox="1"/>
          <p:nvPr/>
        </p:nvSpPr>
        <p:spPr>
          <a:xfrm>
            <a:off x="7743825" y="12387957"/>
            <a:ext cx="185737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>
                <a:hlinkClick r:id="rId3" tooltip="https://keeplearning.ubc.ca/technologies/"/>
              </a:rPr>
              <a:t>This Photo</a:t>
            </a:r>
            <a:r>
              <a:rPr lang="en-GB" sz="900" dirty="0"/>
              <a:t> by Unknown </a:t>
            </a:r>
            <a:r>
              <a:rPr lang="en-GB" sz="900" dirty="0" err="1"/>
              <a:t>Auhor</a:t>
            </a:r>
            <a:r>
              <a:rPr lang="en-GB" sz="900" dirty="0"/>
              <a:t> is licensed under </a:t>
            </a:r>
            <a:r>
              <a:rPr lang="en-GB" sz="900" dirty="0">
                <a:hlinkClick r:id="rId4" tooltip="https://creativecommons.org/licenses/by/3.0/"/>
              </a:rPr>
              <a:t>CC BY</a:t>
            </a:r>
            <a:endParaRPr lang="en-GB" sz="900" dirty="0"/>
          </a:p>
        </p:txBody>
      </p:sp>
      <p:pic>
        <p:nvPicPr>
          <p:cNvPr id="21" name="Picture 20">
            <a:extLst>
              <a:ext uri="{FF2B5EF4-FFF2-40B4-BE49-F238E27FC236}">
                <a16:creationId xmlns:a16="http://schemas.microsoft.com/office/drawing/2014/main" id="{E37FB18E-C17C-E753-8518-5E7F1DB65D3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795486" y="4285985"/>
            <a:ext cx="3805713" cy="2345119"/>
          </a:xfrm>
          <a:prstGeom prst="rect">
            <a:avLst/>
          </a:prstGeom>
        </p:spPr>
      </p:pic>
      <p:pic>
        <p:nvPicPr>
          <p:cNvPr id="23" name="Picture 22">
            <a:extLst>
              <a:ext uri="{FF2B5EF4-FFF2-40B4-BE49-F238E27FC236}">
                <a16:creationId xmlns:a16="http://schemas.microsoft.com/office/drawing/2014/main" id="{BFA701E5-AE29-4810-75D1-7AFE86CCBD19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795486" y="7467934"/>
            <a:ext cx="3805714" cy="20644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6784742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84</TotalTime>
  <Words>99</Words>
  <Application>Microsoft Office PowerPoint</Application>
  <PresentationFormat>A3 Paper (297x420 mm)</PresentationFormat>
  <Paragraphs>14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7" baseType="lpstr">
      <vt:lpstr>Aptos</vt:lpstr>
      <vt:lpstr>Aptos Black</vt:lpstr>
      <vt:lpstr>Aptos Display</vt:lpstr>
      <vt:lpstr>Arial</vt:lpstr>
      <vt:lpstr>Arial Black</vt:lpstr>
      <vt:lpstr>Office Theme</vt:lpstr>
      <vt:lpstr>How to share a file via OneDrive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Matteo Federico (2437096)</dc:creator>
  <cp:lastModifiedBy>Matteo Federico (2437096)</cp:lastModifiedBy>
  <cp:revision>1</cp:revision>
  <dcterms:created xsi:type="dcterms:W3CDTF">2025-08-01T07:16:01Z</dcterms:created>
  <dcterms:modified xsi:type="dcterms:W3CDTF">2025-08-01T08:41:00Z</dcterms:modified>
</cp:coreProperties>
</file>