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93" r:id="rId4"/>
    <p:sldId id="297" r:id="rId5"/>
    <p:sldId id="283" r:id="rId6"/>
    <p:sldId id="284" r:id="rId7"/>
    <p:sldId id="285" r:id="rId8"/>
    <p:sldId id="291" r:id="rId9"/>
    <p:sldId id="292" r:id="rId10"/>
  </p:sldIdLst>
  <p:sldSz cx="12192000" cy="6858000"/>
  <p:notesSz cx="6858000" cy="9144000"/>
  <p:custDataLst>
    <p:tags r:id="rId1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F608B"/>
    <a:srgbClr val="58A6DA"/>
    <a:srgbClr val="9FCBE9"/>
    <a:srgbClr val="14405D"/>
    <a:srgbClr val="4098D4"/>
    <a:srgbClr val="2980B9"/>
    <a:srgbClr val="7BB8E1"/>
    <a:srgbClr val="FC611F"/>
    <a:srgbClr val="7B9B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866" autoAdjust="0"/>
    <p:restoredTop sz="85095" autoAdjust="0"/>
  </p:normalViewPr>
  <p:slideViewPr>
    <p:cSldViewPr snapToGrid="0">
      <p:cViewPr varScale="1">
        <p:scale>
          <a:sx n="192" d="100"/>
          <a:sy n="192" d="100"/>
        </p:scale>
        <p:origin x="15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21869-FDA3-4BD2-86A7-F72C2C5F369F}" type="datetimeFigureOut">
              <a:rPr lang="zh-CN" altLang="en-US" smtClean="0"/>
              <a:t>2020/3/31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E560D7-5DD8-4BAD-A65B-D8B626E1F32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E560D7-5DD8-4BAD-A65B-D8B626E1F325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E560D7-5DD8-4BAD-A65B-D8B626E1F325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E560D7-5DD8-4BAD-A65B-D8B626E1F325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31420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E560D7-5DD8-4BAD-A65B-D8B626E1F325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64115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E560D7-5DD8-4BAD-A65B-D8B626E1F325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196562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E560D7-5DD8-4BAD-A65B-D8B626E1F325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581238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E560D7-5DD8-4BAD-A65B-D8B626E1F325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50230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E560D7-5DD8-4BAD-A65B-D8B626E1F325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658840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E560D7-5DD8-4BAD-A65B-D8B626E1F325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15519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pn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13" Type="http://schemas.openxmlformats.org/officeDocument/2006/relationships/image" Target="../media/image36.jpeg"/><Relationship Id="rId3" Type="http://schemas.openxmlformats.org/officeDocument/2006/relationships/image" Target="../media/image27.jpeg"/><Relationship Id="rId7" Type="http://schemas.openxmlformats.org/officeDocument/2006/relationships/hyperlink" Target="http://image.baidu.com/i?ct=503316480&amp;z=0&amp;tn=baiduimagedetail&amp;word=%C3%BA%BF%F3%BE%AE%CF%C2&amp;in=22647&amp;cl=2&amp;cm=1&amp;sc=0&amp;lm=-1&amp;pn=0&amp;rn=1&amp;di=3101147040&amp;ln=2000&amp;fr=&amp;ic=0&amp;s=0" TargetMode="External"/><Relationship Id="rId12" Type="http://schemas.openxmlformats.org/officeDocument/2006/relationships/image" Target="../media/image35.jpeg"/><Relationship Id="rId17" Type="http://schemas.openxmlformats.org/officeDocument/2006/relationships/image" Target="../media/image40.jpe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11" Type="http://schemas.openxmlformats.org/officeDocument/2006/relationships/image" Target="../media/image34.jpeg"/><Relationship Id="rId5" Type="http://schemas.openxmlformats.org/officeDocument/2006/relationships/image" Target="../media/image29.jpeg"/><Relationship Id="rId15" Type="http://schemas.openxmlformats.org/officeDocument/2006/relationships/image" Target="../media/image38.jpeg"/><Relationship Id="rId10" Type="http://schemas.openxmlformats.org/officeDocument/2006/relationships/image" Target="../media/image33.jpeg"/><Relationship Id="rId4" Type="http://schemas.openxmlformats.org/officeDocument/2006/relationships/image" Target="../media/image28.jpeg"/><Relationship Id="rId9" Type="http://schemas.openxmlformats.org/officeDocument/2006/relationships/image" Target="../media/image32.jpeg"/><Relationship Id="rId14" Type="http://schemas.openxmlformats.org/officeDocument/2006/relationships/image" Target="../media/image3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1" name="矩形 700"/>
          <p:cNvSpPr/>
          <p:nvPr/>
        </p:nvSpPr>
        <p:spPr>
          <a:xfrm>
            <a:off x="0" y="312517"/>
            <a:ext cx="12192000" cy="6858000"/>
          </a:xfrm>
          <a:prstGeom prst="rect">
            <a:avLst/>
          </a:prstGeom>
          <a:solidFill>
            <a:srgbClr val="1F608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inpin heiti" panose="00000500000000000000" pitchFamily="2" charset="-122"/>
              <a:ea typeface="inpin heiti" panose="00000500000000000000" pitchFamily="2" charset="-122"/>
              <a:sym typeface="inpin heiti" panose="00000500000000000000" pitchFamily="2" charset="-122"/>
            </a:endParaRPr>
          </a:p>
        </p:txBody>
      </p:sp>
      <p:sp>
        <p:nvSpPr>
          <p:cNvPr id="679" name="矩形 259"/>
          <p:cNvSpPr>
            <a:spLocks noChangeArrowheads="1"/>
          </p:cNvSpPr>
          <p:nvPr/>
        </p:nvSpPr>
        <p:spPr bwMode="auto">
          <a:xfrm>
            <a:off x="173620" y="1403282"/>
            <a:ext cx="6643869" cy="28438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9pPr>
          </a:lstStyle>
          <a:p>
            <a:pPr algn="ctr">
              <a:buNone/>
            </a:pPr>
            <a:r>
              <a:rPr lang="en" altLang="zh-CN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Remote </a:t>
            </a:r>
            <a:r>
              <a:rPr lang="en-US" altLang="zh-CN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M</a:t>
            </a:r>
            <a:r>
              <a:rPr lang="en" altLang="zh-CN" sz="4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onitoring</a:t>
            </a:r>
            <a:r>
              <a:rPr lang="en" altLang="zh-CN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H</a:t>
            </a:r>
            <a:r>
              <a:rPr lang="en" altLang="zh-CN" sz="4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ydrogen</a:t>
            </a:r>
            <a:r>
              <a:rPr lang="zh-CN" altLang="en-U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C</a:t>
            </a:r>
            <a:r>
              <a:rPr lang="en" altLang="zh-CN" sz="4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oncentration</a:t>
            </a:r>
            <a:r>
              <a:rPr lang="en" altLang="zh-CN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system </a:t>
            </a:r>
          </a:p>
          <a:p>
            <a:pPr algn="ctr">
              <a:buNone/>
            </a:pPr>
            <a:r>
              <a:rPr lang="en-US" altLang="zh-CN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B</a:t>
            </a:r>
            <a:r>
              <a:rPr lang="en" altLang="zh-CN" sz="4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ased</a:t>
            </a:r>
            <a:r>
              <a:rPr lang="en" altLang="zh-CN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on Java </a:t>
            </a:r>
            <a:r>
              <a:rPr lang="en-US" altLang="zh-CN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W</a:t>
            </a:r>
            <a:r>
              <a:rPr lang="en" altLang="zh-CN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eb</a:t>
            </a:r>
            <a:endParaRPr lang="zh-CN" altLang="en-US" sz="4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  <a:ea typeface="inpin heiti" panose="00000500000000000000" pitchFamily="2" charset="-122"/>
              <a:cs typeface="Arial" panose="020B0604020202020204" pitchFamily="34" charset="0"/>
              <a:sym typeface="inpin heiti" panose="00000500000000000000" pitchFamily="2" charset="-122"/>
            </a:endParaRPr>
          </a:p>
        </p:txBody>
      </p:sp>
      <p:sp>
        <p:nvSpPr>
          <p:cNvPr id="680" name="矩形 259"/>
          <p:cNvSpPr>
            <a:spLocks noChangeArrowheads="1"/>
          </p:cNvSpPr>
          <p:nvPr/>
        </p:nvSpPr>
        <p:spPr bwMode="auto">
          <a:xfrm>
            <a:off x="3950134" y="4924246"/>
            <a:ext cx="3990099" cy="284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9pPr>
          </a:lstStyle>
          <a:p>
            <a:pPr>
              <a:buNone/>
            </a:pPr>
            <a:r>
              <a:rPr lang="en" altLang="zh-CN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pin heiti" panose="00000500000000000000" pitchFamily="2" charset="-122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Reported by</a:t>
            </a:r>
            <a:r>
              <a:rPr lang="zh-CN" altLang="en-US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pin heiti" panose="00000500000000000000" pitchFamily="2" charset="-122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：</a:t>
            </a:r>
            <a:r>
              <a:rPr lang="en-US" altLang="zh-CN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pin heiti" panose="00000500000000000000" pitchFamily="2" charset="-122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Yi</a:t>
            </a:r>
            <a:r>
              <a:rPr lang="zh-CN" altLang="en-US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pin heiti" panose="00000500000000000000" pitchFamily="2" charset="-122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pin heiti" panose="00000500000000000000" pitchFamily="2" charset="-122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Li</a:t>
            </a:r>
            <a:endParaRPr lang="zh-CN" altLang="en-US" sz="1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npin heiti" panose="00000500000000000000" pitchFamily="2" charset="-122"/>
              <a:ea typeface="inpin heiti" panose="00000500000000000000" pitchFamily="2" charset="-122"/>
              <a:cs typeface="Arial" panose="020B0604020202020204" pitchFamily="34" charset="0"/>
              <a:sym typeface="inpin heiti" panose="00000500000000000000" pitchFamily="2" charset="-122"/>
            </a:endParaRPr>
          </a:p>
        </p:txBody>
      </p:sp>
      <p:pic>
        <p:nvPicPr>
          <p:cNvPr id="700" name="图片 69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3489" y="514666"/>
            <a:ext cx="4756021" cy="6858000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50"/>
                                        <p:tgtEl>
                                          <p:spTgt spid="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650"/>
                            </p:stCondLst>
                            <p:childTnLst>
                              <p:par>
                                <p:cTn id="1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6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6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6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9" grpId="0"/>
      <p:bldP spid="68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矩形 338"/>
          <p:cNvSpPr/>
          <p:nvPr/>
        </p:nvSpPr>
        <p:spPr>
          <a:xfrm>
            <a:off x="0" y="1739180"/>
            <a:ext cx="6464455" cy="2634652"/>
          </a:xfrm>
          <a:prstGeom prst="rect">
            <a:avLst/>
          </a:prstGeom>
          <a:solidFill>
            <a:srgbClr val="2980B9">
              <a:lumMod val="7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inpin heiti" panose="00000500000000000000" pitchFamily="2" charset="-122"/>
              <a:ea typeface="inpin heiti" panose="00000500000000000000" pitchFamily="2" charset="-122"/>
              <a:sym typeface="inpin heiti" panose="00000500000000000000" pitchFamily="2" charset="-122"/>
            </a:endParaRPr>
          </a:p>
        </p:txBody>
      </p:sp>
      <p:sp>
        <p:nvSpPr>
          <p:cNvPr id="340" name="TextBox 69"/>
          <p:cNvSpPr>
            <a:spLocks noChangeArrowheads="1"/>
          </p:cNvSpPr>
          <p:nvPr/>
        </p:nvSpPr>
        <p:spPr bwMode="auto">
          <a:xfrm>
            <a:off x="7306266" y="1847404"/>
            <a:ext cx="4794774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zh-CN" sz="3200" b="1" dirty="0">
                <a:solidFill>
                  <a:srgbClr val="1F608B">
                    <a:lumMod val="60000"/>
                    <a:lumOff val="4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inpin heiti" panose="00000500000000000000" pitchFamily="2" charset="-122"/>
              </a:rPr>
              <a:t>1.</a:t>
            </a:r>
            <a:r>
              <a:rPr lang="en" altLang="zh-CN" sz="3200" b="1" dirty="0">
                <a:solidFill>
                  <a:srgbClr val="1F608B">
                    <a:lumMod val="60000"/>
                    <a:lumOff val="40000"/>
                  </a:srgb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sym typeface="inpin heiti" panose="00000500000000000000" pitchFamily="2" charset="-122"/>
              </a:rPr>
              <a:t>Research background</a:t>
            </a:r>
            <a:endParaRPr lang="en-US" altLang="zh-CN" sz="3200" b="1" dirty="0">
              <a:solidFill>
                <a:srgbClr val="1F608B">
                  <a:lumMod val="60000"/>
                  <a:lumOff val="40000"/>
                </a:srgbClr>
              </a:solidFill>
              <a:latin typeface="Microsoft YaHei" panose="020B0503020204020204" pitchFamily="34" charset="-122"/>
              <a:ea typeface="Microsoft YaHei" panose="020B0503020204020204" pitchFamily="34" charset="-122"/>
              <a:sym typeface="inpin heiti" panose="00000500000000000000" pitchFamily="2" charset="-122"/>
            </a:endParaRPr>
          </a:p>
        </p:txBody>
      </p:sp>
      <p:sp>
        <p:nvSpPr>
          <p:cNvPr id="341" name="TextBox 72"/>
          <p:cNvSpPr>
            <a:spLocks noChangeArrowheads="1"/>
          </p:cNvSpPr>
          <p:nvPr/>
        </p:nvSpPr>
        <p:spPr bwMode="auto">
          <a:xfrm>
            <a:off x="2279674" y="2535012"/>
            <a:ext cx="3729338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algn="ctr"/>
            <a:r>
              <a:rPr lang="en-US" sz="4800" dirty="0">
                <a:solidFill>
                  <a:srgbClr val="FFFFFF"/>
                </a:solidFill>
                <a:latin typeface="inpin heiti" panose="00000500000000000000" pitchFamily="2" charset="-122"/>
                <a:ea typeface="inpin heiti" panose="00000500000000000000" pitchFamily="2" charset="-122"/>
                <a:sym typeface="inpin heiti" panose="00000500000000000000" pitchFamily="2" charset="-122"/>
              </a:rPr>
              <a:t>CONTENTS</a:t>
            </a:r>
            <a:endParaRPr lang="zh-CN" altLang="en-US" sz="3200" dirty="0">
              <a:solidFill>
                <a:srgbClr val="FFFFFF"/>
              </a:solidFill>
              <a:latin typeface="inpin heiti" panose="00000500000000000000" pitchFamily="2" charset="-122"/>
              <a:ea typeface="inpin heiti" panose="00000500000000000000" pitchFamily="2" charset="-122"/>
              <a:sym typeface="inpin heiti" panose="00000500000000000000" pitchFamily="2" charset="-122"/>
            </a:endParaRPr>
          </a:p>
        </p:txBody>
      </p:sp>
      <p:sp>
        <p:nvSpPr>
          <p:cNvPr id="342" name="TextBox 73"/>
          <p:cNvSpPr>
            <a:spLocks noChangeArrowheads="1"/>
          </p:cNvSpPr>
          <p:nvPr/>
        </p:nvSpPr>
        <p:spPr bwMode="auto">
          <a:xfrm>
            <a:off x="4529522" y="2042570"/>
            <a:ext cx="64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pPr algn="ctr"/>
            <a:endParaRPr lang="zh-CN" altLang="en-US" sz="8000" dirty="0">
              <a:solidFill>
                <a:srgbClr val="FFFFFF"/>
              </a:solidFill>
              <a:latin typeface="inpin heiti" panose="00000500000000000000" pitchFamily="2" charset="-122"/>
              <a:ea typeface="inpin heiti" panose="00000500000000000000" pitchFamily="2" charset="-122"/>
              <a:sym typeface="inpin heiti" panose="00000500000000000000" pitchFamily="2" charset="-122"/>
            </a:endParaRPr>
          </a:p>
        </p:txBody>
      </p:sp>
      <p:sp>
        <p:nvSpPr>
          <p:cNvPr id="343" name="直接连接符 74"/>
          <p:cNvSpPr>
            <a:spLocks noChangeShapeType="1"/>
          </p:cNvSpPr>
          <p:nvPr/>
        </p:nvSpPr>
        <p:spPr bwMode="auto">
          <a:xfrm>
            <a:off x="7158441" y="1670311"/>
            <a:ext cx="0" cy="3953897"/>
          </a:xfrm>
          <a:prstGeom prst="line">
            <a:avLst/>
          </a:prstGeom>
          <a:noFill/>
          <a:ln w="12700" cap="flat" cmpd="sng">
            <a:solidFill>
              <a:srgbClr val="7F7F7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 sz="2000">
              <a:solidFill>
                <a:srgbClr val="000000"/>
              </a:solidFill>
              <a:latin typeface="inpin heiti" panose="00000500000000000000" pitchFamily="2" charset="-122"/>
              <a:ea typeface="inpin heiti" panose="00000500000000000000" pitchFamily="2" charset="-122"/>
              <a:sym typeface="inpin heiti" panose="00000500000000000000" pitchFamily="2" charset="-122"/>
            </a:endParaRPr>
          </a:p>
        </p:txBody>
      </p:sp>
      <p:sp>
        <p:nvSpPr>
          <p:cNvPr id="15" name="TextBox 69"/>
          <p:cNvSpPr>
            <a:spLocks noChangeArrowheads="1"/>
          </p:cNvSpPr>
          <p:nvPr/>
        </p:nvSpPr>
        <p:spPr bwMode="auto">
          <a:xfrm>
            <a:off x="7306266" y="2525399"/>
            <a:ext cx="3685111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zh-CN" sz="3200" b="1" dirty="0">
                <a:solidFill>
                  <a:srgbClr val="1F608B">
                    <a:lumMod val="60000"/>
                    <a:lumOff val="4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inpin heiti" panose="00000500000000000000" pitchFamily="2" charset="-122"/>
              </a:rPr>
              <a:t>2. Key technology</a:t>
            </a:r>
          </a:p>
        </p:txBody>
      </p:sp>
      <p:sp>
        <p:nvSpPr>
          <p:cNvPr id="16" name="TextBox 69"/>
          <p:cNvSpPr>
            <a:spLocks noChangeArrowheads="1"/>
          </p:cNvSpPr>
          <p:nvPr/>
        </p:nvSpPr>
        <p:spPr bwMode="auto">
          <a:xfrm>
            <a:off x="7306266" y="3203394"/>
            <a:ext cx="2726324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zh-CN" sz="3200" b="1" dirty="0">
                <a:solidFill>
                  <a:srgbClr val="1F608B">
                    <a:lumMod val="60000"/>
                    <a:lumOff val="4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inpin heiti" panose="00000500000000000000" pitchFamily="2" charset="-122"/>
              </a:rPr>
              <a:t>3. Innovation</a:t>
            </a:r>
          </a:p>
        </p:txBody>
      </p:sp>
      <p:sp>
        <p:nvSpPr>
          <p:cNvPr id="17" name="TextBox 69"/>
          <p:cNvSpPr>
            <a:spLocks noChangeArrowheads="1"/>
          </p:cNvSpPr>
          <p:nvPr/>
        </p:nvSpPr>
        <p:spPr bwMode="auto">
          <a:xfrm>
            <a:off x="7306266" y="3881389"/>
            <a:ext cx="3755452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zh-CN" sz="3200" b="1" dirty="0">
                <a:solidFill>
                  <a:srgbClr val="1F608B">
                    <a:lumMod val="60000"/>
                    <a:lumOff val="4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inpin heiti" panose="00000500000000000000" pitchFamily="2" charset="-122"/>
              </a:rPr>
              <a:t>4.</a:t>
            </a:r>
            <a:r>
              <a:rPr lang="en" altLang="zh-CN" sz="3200" b="1" dirty="0">
                <a:solidFill>
                  <a:srgbClr val="1F608B">
                    <a:lumMod val="60000"/>
                    <a:lumOff val="4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inpin heiti" panose="00000500000000000000" pitchFamily="2" charset="-122"/>
              </a:rPr>
              <a:t>Application area</a:t>
            </a:r>
            <a:endParaRPr lang="en-US" altLang="zh-CN" sz="3200" b="1" dirty="0">
              <a:solidFill>
                <a:srgbClr val="1F608B">
                  <a:lumMod val="60000"/>
                  <a:lumOff val="40000"/>
                </a:srgb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inpin heiti" panose="00000500000000000000" pitchFamily="2" charset="-122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9" grpId="0" animBg="1"/>
      <p:bldP spid="340" grpId="0"/>
      <p:bldP spid="341" grpId="0"/>
      <p:bldP spid="342" grpId="0"/>
      <p:bldP spid="343" grpId="0" animBg="1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/>
        </p:nvGrpSpPr>
        <p:grpSpPr>
          <a:xfrm>
            <a:off x="2264770" y="300702"/>
            <a:ext cx="7581595" cy="628352"/>
            <a:chOff x="2471248" y="126621"/>
            <a:chExt cx="7581595" cy="628352"/>
          </a:xfrm>
        </p:grpSpPr>
        <p:sp>
          <p:nvSpPr>
            <p:cNvPr id="5" name="KSO_Shape"/>
            <p:cNvSpPr/>
            <p:nvPr/>
          </p:nvSpPr>
          <p:spPr bwMode="auto">
            <a:xfrm>
              <a:off x="2471248" y="126621"/>
              <a:ext cx="967797" cy="562601"/>
            </a:xfrm>
            <a:custGeom>
              <a:avLst/>
              <a:gdLst>
                <a:gd name="T0" fmla="*/ 2147483646 w 5345"/>
                <a:gd name="T1" fmla="*/ 2147483646 h 2936"/>
                <a:gd name="T2" fmla="*/ 2147483646 w 5345"/>
                <a:gd name="T3" fmla="*/ 2147483646 h 2936"/>
                <a:gd name="T4" fmla="*/ 2147483646 w 5345"/>
                <a:gd name="T5" fmla="*/ 2147483646 h 2936"/>
                <a:gd name="T6" fmla="*/ 2147483646 w 5345"/>
                <a:gd name="T7" fmla="*/ 2147483646 h 2936"/>
                <a:gd name="T8" fmla="*/ 2147483646 w 5345"/>
                <a:gd name="T9" fmla="*/ 2147483646 h 2936"/>
                <a:gd name="T10" fmla="*/ 2147483646 w 5345"/>
                <a:gd name="T11" fmla="*/ 2147483646 h 2936"/>
                <a:gd name="T12" fmla="*/ 2147483646 w 5345"/>
                <a:gd name="T13" fmla="*/ 2147483646 h 2936"/>
                <a:gd name="T14" fmla="*/ 2147483646 w 5345"/>
                <a:gd name="T15" fmla="*/ 2147483646 h 2936"/>
                <a:gd name="T16" fmla="*/ 2147483646 w 5345"/>
                <a:gd name="T17" fmla="*/ 2147483646 h 2936"/>
                <a:gd name="T18" fmla="*/ 2147483646 w 5345"/>
                <a:gd name="T19" fmla="*/ 2147483646 h 2936"/>
                <a:gd name="T20" fmla="*/ 2147483646 w 5345"/>
                <a:gd name="T21" fmla="*/ 2147483646 h 2936"/>
                <a:gd name="T22" fmla="*/ 2147483646 w 5345"/>
                <a:gd name="T23" fmla="*/ 2147483646 h 2936"/>
                <a:gd name="T24" fmla="*/ 2147483646 w 5345"/>
                <a:gd name="T25" fmla="*/ 2147483646 h 2936"/>
                <a:gd name="T26" fmla="*/ 2147483646 w 5345"/>
                <a:gd name="T27" fmla="*/ 2147483646 h 2936"/>
                <a:gd name="T28" fmla="*/ 2147483646 w 5345"/>
                <a:gd name="T29" fmla="*/ 2147483646 h 2936"/>
                <a:gd name="T30" fmla="*/ 2147483646 w 5345"/>
                <a:gd name="T31" fmla="*/ 772639970 h 2936"/>
                <a:gd name="T32" fmla="*/ 2147483646 w 5345"/>
                <a:gd name="T33" fmla="*/ 0 h 2936"/>
                <a:gd name="T34" fmla="*/ 2147483646 w 5345"/>
                <a:gd name="T35" fmla="*/ 363587807 h 2936"/>
                <a:gd name="T36" fmla="*/ 2147483646 w 5345"/>
                <a:gd name="T37" fmla="*/ 2147483646 h 2936"/>
                <a:gd name="T38" fmla="*/ 2147483646 w 5345"/>
                <a:gd name="T39" fmla="*/ 2147483646 h 2936"/>
                <a:gd name="T40" fmla="*/ 2147483646 w 5345"/>
                <a:gd name="T41" fmla="*/ 2147483646 h 2936"/>
                <a:gd name="T42" fmla="*/ 2147483646 w 5345"/>
                <a:gd name="T43" fmla="*/ 2147483646 h 2936"/>
                <a:gd name="T44" fmla="*/ 2147483646 w 5345"/>
                <a:gd name="T45" fmla="*/ 2147483646 h 2936"/>
                <a:gd name="T46" fmla="*/ 2147483646 w 5345"/>
                <a:gd name="T47" fmla="*/ 2147483646 h 2936"/>
                <a:gd name="T48" fmla="*/ 2147483646 w 5345"/>
                <a:gd name="T49" fmla="*/ 2147483646 h 2936"/>
                <a:gd name="T50" fmla="*/ 2147483646 w 5345"/>
                <a:gd name="T51" fmla="*/ 2147483646 h 2936"/>
                <a:gd name="T52" fmla="*/ 2147483646 w 5345"/>
                <a:gd name="T53" fmla="*/ 2147483646 h 2936"/>
                <a:gd name="T54" fmla="*/ 2147483646 w 5345"/>
                <a:gd name="T55" fmla="*/ 2147483646 h 2936"/>
                <a:gd name="T56" fmla="*/ 2147483646 w 5345"/>
                <a:gd name="T57" fmla="*/ 2147483646 h 2936"/>
                <a:gd name="T58" fmla="*/ 2147483646 w 5345"/>
                <a:gd name="T59" fmla="*/ 2147483646 h 2936"/>
                <a:gd name="T60" fmla="*/ 2147483646 w 5345"/>
                <a:gd name="T61" fmla="*/ 2147483646 h 2936"/>
                <a:gd name="T62" fmla="*/ 452722804 w 5345"/>
                <a:gd name="T63" fmla="*/ 2147483646 h 2936"/>
                <a:gd name="T64" fmla="*/ 90570008 w 5345"/>
                <a:gd name="T65" fmla="*/ 2147483646 h 2936"/>
                <a:gd name="T66" fmla="*/ 1629877726 w 5345"/>
                <a:gd name="T67" fmla="*/ 2147483646 h 2936"/>
                <a:gd name="T68" fmla="*/ 2147483646 w 5345"/>
                <a:gd name="T69" fmla="*/ 2147483646 h 2936"/>
                <a:gd name="T70" fmla="*/ 2147483646 w 5345"/>
                <a:gd name="T71" fmla="*/ 2147483646 h 2936"/>
                <a:gd name="T72" fmla="*/ 2147483646 w 5345"/>
                <a:gd name="T73" fmla="*/ 2147483646 h 2936"/>
                <a:gd name="T74" fmla="*/ 2147483646 w 5345"/>
                <a:gd name="T75" fmla="*/ 2147483646 h 2936"/>
                <a:gd name="T76" fmla="*/ 2147483646 w 5345"/>
                <a:gd name="T77" fmla="*/ 2147483646 h 2936"/>
                <a:gd name="T78" fmla="*/ 2147483646 w 5345"/>
                <a:gd name="T79" fmla="*/ 2147483646 h 2936"/>
                <a:gd name="T80" fmla="*/ 2147483646 w 5345"/>
                <a:gd name="T81" fmla="*/ 2147483646 h 2936"/>
                <a:gd name="T82" fmla="*/ 2147483646 w 5345"/>
                <a:gd name="T83" fmla="*/ 2147483646 h 2936"/>
                <a:gd name="T84" fmla="*/ 2147483646 w 5345"/>
                <a:gd name="T85" fmla="*/ 2147483646 h 2936"/>
                <a:gd name="T86" fmla="*/ 2147483646 w 5345"/>
                <a:gd name="T87" fmla="*/ 2147483646 h 2936"/>
                <a:gd name="T88" fmla="*/ 2147483646 w 5345"/>
                <a:gd name="T89" fmla="*/ 2147483646 h 2936"/>
                <a:gd name="T90" fmla="*/ 2147483646 w 5345"/>
                <a:gd name="T91" fmla="*/ 2147483646 h 2936"/>
                <a:gd name="T92" fmla="*/ 2147483646 w 5345"/>
                <a:gd name="T93" fmla="*/ 2147483646 h 2936"/>
                <a:gd name="T94" fmla="*/ 2147483646 w 5345"/>
                <a:gd name="T95" fmla="*/ 2147483646 h 2936"/>
                <a:gd name="T96" fmla="*/ 2147483646 w 5345"/>
                <a:gd name="T97" fmla="*/ 2147483646 h 2936"/>
                <a:gd name="T98" fmla="*/ 2147483646 w 5345"/>
                <a:gd name="T99" fmla="*/ 2147483646 h 2936"/>
                <a:gd name="T100" fmla="*/ 2147483646 w 5345"/>
                <a:gd name="T101" fmla="*/ 2147483646 h 2936"/>
                <a:gd name="T102" fmla="*/ 2147483646 w 5345"/>
                <a:gd name="T103" fmla="*/ 2147483646 h 2936"/>
                <a:gd name="T104" fmla="*/ 2147483646 w 5345"/>
                <a:gd name="T105" fmla="*/ 2147483646 h 29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0" t="0" r="r" b="b"/>
              <a:pathLst>
                <a:path w="5345" h="2936">
                  <a:moveTo>
                    <a:pt x="4729" y="1661"/>
                  </a:moveTo>
                  <a:lnTo>
                    <a:pt x="4729" y="1661"/>
                  </a:lnTo>
                  <a:lnTo>
                    <a:pt x="4723" y="1609"/>
                  </a:lnTo>
                  <a:lnTo>
                    <a:pt x="4716" y="1558"/>
                  </a:lnTo>
                  <a:lnTo>
                    <a:pt x="4706" y="1507"/>
                  </a:lnTo>
                  <a:lnTo>
                    <a:pt x="4693" y="1458"/>
                  </a:lnTo>
                  <a:lnTo>
                    <a:pt x="4679" y="1409"/>
                  </a:lnTo>
                  <a:lnTo>
                    <a:pt x="4663" y="1361"/>
                  </a:lnTo>
                  <a:lnTo>
                    <a:pt x="4644" y="1314"/>
                  </a:lnTo>
                  <a:lnTo>
                    <a:pt x="4622" y="1268"/>
                  </a:lnTo>
                  <a:lnTo>
                    <a:pt x="4600" y="1223"/>
                  </a:lnTo>
                  <a:lnTo>
                    <a:pt x="4575" y="1181"/>
                  </a:lnTo>
                  <a:lnTo>
                    <a:pt x="4548" y="1138"/>
                  </a:lnTo>
                  <a:lnTo>
                    <a:pt x="4519" y="1098"/>
                  </a:lnTo>
                  <a:lnTo>
                    <a:pt x="4489" y="1059"/>
                  </a:lnTo>
                  <a:lnTo>
                    <a:pt x="4457" y="1021"/>
                  </a:lnTo>
                  <a:lnTo>
                    <a:pt x="4422" y="984"/>
                  </a:lnTo>
                  <a:lnTo>
                    <a:pt x="4387" y="950"/>
                  </a:lnTo>
                  <a:lnTo>
                    <a:pt x="4350" y="917"/>
                  </a:lnTo>
                  <a:lnTo>
                    <a:pt x="4312" y="886"/>
                  </a:lnTo>
                  <a:lnTo>
                    <a:pt x="4272" y="856"/>
                  </a:lnTo>
                  <a:lnTo>
                    <a:pt x="4230" y="828"/>
                  </a:lnTo>
                  <a:lnTo>
                    <a:pt x="4188" y="802"/>
                  </a:lnTo>
                  <a:lnTo>
                    <a:pt x="4144" y="778"/>
                  </a:lnTo>
                  <a:lnTo>
                    <a:pt x="4099" y="757"/>
                  </a:lnTo>
                  <a:lnTo>
                    <a:pt x="4053" y="737"/>
                  </a:lnTo>
                  <a:lnTo>
                    <a:pt x="4005" y="719"/>
                  </a:lnTo>
                  <a:lnTo>
                    <a:pt x="3957" y="703"/>
                  </a:lnTo>
                  <a:lnTo>
                    <a:pt x="3907" y="689"/>
                  </a:lnTo>
                  <a:lnTo>
                    <a:pt x="3857" y="679"/>
                  </a:lnTo>
                  <a:lnTo>
                    <a:pt x="3806" y="670"/>
                  </a:lnTo>
                  <a:lnTo>
                    <a:pt x="3754" y="663"/>
                  </a:lnTo>
                  <a:lnTo>
                    <a:pt x="3701" y="660"/>
                  </a:lnTo>
                  <a:lnTo>
                    <a:pt x="3648" y="658"/>
                  </a:lnTo>
                  <a:lnTo>
                    <a:pt x="3608" y="660"/>
                  </a:lnTo>
                  <a:lnTo>
                    <a:pt x="3566" y="661"/>
                  </a:lnTo>
                  <a:lnTo>
                    <a:pt x="3526" y="665"/>
                  </a:lnTo>
                  <a:lnTo>
                    <a:pt x="3486" y="670"/>
                  </a:lnTo>
                  <a:lnTo>
                    <a:pt x="3446" y="677"/>
                  </a:lnTo>
                  <a:lnTo>
                    <a:pt x="3407" y="686"/>
                  </a:lnTo>
                  <a:lnTo>
                    <a:pt x="3368" y="695"/>
                  </a:lnTo>
                  <a:lnTo>
                    <a:pt x="3330" y="706"/>
                  </a:lnTo>
                  <a:lnTo>
                    <a:pt x="3294" y="718"/>
                  </a:lnTo>
                  <a:lnTo>
                    <a:pt x="3257" y="732"/>
                  </a:lnTo>
                  <a:lnTo>
                    <a:pt x="3220" y="746"/>
                  </a:lnTo>
                  <a:lnTo>
                    <a:pt x="3185" y="763"/>
                  </a:lnTo>
                  <a:lnTo>
                    <a:pt x="3150" y="779"/>
                  </a:lnTo>
                  <a:lnTo>
                    <a:pt x="3116" y="798"/>
                  </a:lnTo>
                  <a:lnTo>
                    <a:pt x="3083" y="817"/>
                  </a:lnTo>
                  <a:lnTo>
                    <a:pt x="3050" y="838"/>
                  </a:lnTo>
                  <a:lnTo>
                    <a:pt x="3038" y="793"/>
                  </a:lnTo>
                  <a:lnTo>
                    <a:pt x="3024" y="750"/>
                  </a:lnTo>
                  <a:lnTo>
                    <a:pt x="3007" y="707"/>
                  </a:lnTo>
                  <a:lnTo>
                    <a:pt x="2989" y="664"/>
                  </a:lnTo>
                  <a:lnTo>
                    <a:pt x="2970" y="623"/>
                  </a:lnTo>
                  <a:lnTo>
                    <a:pt x="2949" y="583"/>
                  </a:lnTo>
                  <a:lnTo>
                    <a:pt x="2927" y="542"/>
                  </a:lnTo>
                  <a:lnTo>
                    <a:pt x="2903" y="504"/>
                  </a:lnTo>
                  <a:lnTo>
                    <a:pt x="2877" y="467"/>
                  </a:lnTo>
                  <a:lnTo>
                    <a:pt x="2850" y="430"/>
                  </a:lnTo>
                  <a:lnTo>
                    <a:pt x="2821" y="396"/>
                  </a:lnTo>
                  <a:lnTo>
                    <a:pt x="2792" y="361"/>
                  </a:lnTo>
                  <a:lnTo>
                    <a:pt x="2761" y="329"/>
                  </a:lnTo>
                  <a:lnTo>
                    <a:pt x="2728" y="297"/>
                  </a:lnTo>
                  <a:lnTo>
                    <a:pt x="2694" y="268"/>
                  </a:lnTo>
                  <a:lnTo>
                    <a:pt x="2659" y="238"/>
                  </a:lnTo>
                  <a:lnTo>
                    <a:pt x="2623" y="211"/>
                  </a:lnTo>
                  <a:lnTo>
                    <a:pt x="2586" y="185"/>
                  </a:lnTo>
                  <a:lnTo>
                    <a:pt x="2548" y="161"/>
                  </a:lnTo>
                  <a:lnTo>
                    <a:pt x="2509" y="139"/>
                  </a:lnTo>
                  <a:lnTo>
                    <a:pt x="2468" y="117"/>
                  </a:lnTo>
                  <a:lnTo>
                    <a:pt x="2427" y="97"/>
                  </a:lnTo>
                  <a:lnTo>
                    <a:pt x="2384" y="79"/>
                  </a:lnTo>
                  <a:lnTo>
                    <a:pt x="2342" y="63"/>
                  </a:lnTo>
                  <a:lnTo>
                    <a:pt x="2298" y="49"/>
                  </a:lnTo>
                  <a:lnTo>
                    <a:pt x="2253" y="36"/>
                  </a:lnTo>
                  <a:lnTo>
                    <a:pt x="2208" y="25"/>
                  </a:lnTo>
                  <a:lnTo>
                    <a:pt x="2162" y="17"/>
                  </a:lnTo>
                  <a:lnTo>
                    <a:pt x="2114" y="9"/>
                  </a:lnTo>
                  <a:lnTo>
                    <a:pt x="2067" y="4"/>
                  </a:lnTo>
                  <a:lnTo>
                    <a:pt x="2019" y="1"/>
                  </a:lnTo>
                  <a:lnTo>
                    <a:pt x="1971" y="0"/>
                  </a:lnTo>
                  <a:lnTo>
                    <a:pt x="1941" y="0"/>
                  </a:lnTo>
                  <a:lnTo>
                    <a:pt x="1913" y="1"/>
                  </a:lnTo>
                  <a:lnTo>
                    <a:pt x="1884" y="4"/>
                  </a:lnTo>
                  <a:lnTo>
                    <a:pt x="1856" y="6"/>
                  </a:lnTo>
                  <a:lnTo>
                    <a:pt x="1829" y="8"/>
                  </a:lnTo>
                  <a:lnTo>
                    <a:pt x="1800" y="13"/>
                  </a:lnTo>
                  <a:lnTo>
                    <a:pt x="1746" y="23"/>
                  </a:lnTo>
                  <a:lnTo>
                    <a:pt x="1691" y="34"/>
                  </a:lnTo>
                  <a:lnTo>
                    <a:pt x="1638" y="50"/>
                  </a:lnTo>
                  <a:lnTo>
                    <a:pt x="1587" y="68"/>
                  </a:lnTo>
                  <a:lnTo>
                    <a:pt x="1536" y="88"/>
                  </a:lnTo>
                  <a:lnTo>
                    <a:pt x="1487" y="110"/>
                  </a:lnTo>
                  <a:lnTo>
                    <a:pt x="1438" y="135"/>
                  </a:lnTo>
                  <a:lnTo>
                    <a:pt x="1392" y="161"/>
                  </a:lnTo>
                  <a:lnTo>
                    <a:pt x="1347" y="191"/>
                  </a:lnTo>
                  <a:lnTo>
                    <a:pt x="1303" y="221"/>
                  </a:lnTo>
                  <a:lnTo>
                    <a:pt x="1260" y="255"/>
                  </a:lnTo>
                  <a:lnTo>
                    <a:pt x="1220" y="290"/>
                  </a:lnTo>
                  <a:lnTo>
                    <a:pt x="1181" y="327"/>
                  </a:lnTo>
                  <a:lnTo>
                    <a:pt x="1144" y="366"/>
                  </a:lnTo>
                  <a:lnTo>
                    <a:pt x="1109" y="406"/>
                  </a:lnTo>
                  <a:lnTo>
                    <a:pt x="1076" y="448"/>
                  </a:lnTo>
                  <a:lnTo>
                    <a:pt x="1045" y="491"/>
                  </a:lnTo>
                  <a:lnTo>
                    <a:pt x="1016" y="538"/>
                  </a:lnTo>
                  <a:lnTo>
                    <a:pt x="989" y="584"/>
                  </a:lnTo>
                  <a:lnTo>
                    <a:pt x="964" y="632"/>
                  </a:lnTo>
                  <a:lnTo>
                    <a:pt x="942" y="681"/>
                  </a:lnTo>
                  <a:lnTo>
                    <a:pt x="922" y="732"/>
                  </a:lnTo>
                  <a:lnTo>
                    <a:pt x="905" y="784"/>
                  </a:lnTo>
                  <a:lnTo>
                    <a:pt x="890" y="837"/>
                  </a:lnTo>
                  <a:lnTo>
                    <a:pt x="877" y="890"/>
                  </a:lnTo>
                  <a:lnTo>
                    <a:pt x="867" y="946"/>
                  </a:lnTo>
                  <a:lnTo>
                    <a:pt x="864" y="973"/>
                  </a:lnTo>
                  <a:lnTo>
                    <a:pt x="860" y="1002"/>
                  </a:lnTo>
                  <a:lnTo>
                    <a:pt x="858" y="1030"/>
                  </a:lnTo>
                  <a:lnTo>
                    <a:pt x="855" y="1059"/>
                  </a:lnTo>
                  <a:lnTo>
                    <a:pt x="855" y="1087"/>
                  </a:lnTo>
                  <a:lnTo>
                    <a:pt x="854" y="1115"/>
                  </a:lnTo>
                  <a:lnTo>
                    <a:pt x="855" y="1150"/>
                  </a:lnTo>
                  <a:lnTo>
                    <a:pt x="857" y="1183"/>
                  </a:lnTo>
                  <a:lnTo>
                    <a:pt x="860" y="1216"/>
                  </a:lnTo>
                  <a:lnTo>
                    <a:pt x="864" y="1250"/>
                  </a:lnTo>
                  <a:lnTo>
                    <a:pt x="845" y="1249"/>
                  </a:lnTo>
                  <a:lnTo>
                    <a:pt x="801" y="1250"/>
                  </a:lnTo>
                  <a:lnTo>
                    <a:pt x="758" y="1253"/>
                  </a:lnTo>
                  <a:lnTo>
                    <a:pt x="716" y="1259"/>
                  </a:lnTo>
                  <a:lnTo>
                    <a:pt x="674" y="1266"/>
                  </a:lnTo>
                  <a:lnTo>
                    <a:pt x="633" y="1275"/>
                  </a:lnTo>
                  <a:lnTo>
                    <a:pt x="594" y="1287"/>
                  </a:lnTo>
                  <a:lnTo>
                    <a:pt x="555" y="1300"/>
                  </a:lnTo>
                  <a:lnTo>
                    <a:pt x="515" y="1316"/>
                  </a:lnTo>
                  <a:lnTo>
                    <a:pt x="479" y="1332"/>
                  </a:lnTo>
                  <a:lnTo>
                    <a:pt x="442" y="1351"/>
                  </a:lnTo>
                  <a:lnTo>
                    <a:pt x="407" y="1371"/>
                  </a:lnTo>
                  <a:lnTo>
                    <a:pt x="372" y="1393"/>
                  </a:lnTo>
                  <a:lnTo>
                    <a:pt x="339" y="1416"/>
                  </a:lnTo>
                  <a:lnTo>
                    <a:pt x="307" y="1441"/>
                  </a:lnTo>
                  <a:lnTo>
                    <a:pt x="277" y="1468"/>
                  </a:lnTo>
                  <a:lnTo>
                    <a:pt x="248" y="1496"/>
                  </a:lnTo>
                  <a:lnTo>
                    <a:pt x="219" y="1525"/>
                  </a:lnTo>
                  <a:lnTo>
                    <a:pt x="193" y="1556"/>
                  </a:lnTo>
                  <a:lnTo>
                    <a:pt x="169" y="1588"/>
                  </a:lnTo>
                  <a:lnTo>
                    <a:pt x="145" y="1621"/>
                  </a:lnTo>
                  <a:lnTo>
                    <a:pt x="122" y="1655"/>
                  </a:lnTo>
                  <a:lnTo>
                    <a:pt x="102" y="1690"/>
                  </a:lnTo>
                  <a:lnTo>
                    <a:pt x="83" y="1726"/>
                  </a:lnTo>
                  <a:lnTo>
                    <a:pt x="67" y="1764"/>
                  </a:lnTo>
                  <a:lnTo>
                    <a:pt x="51" y="1802"/>
                  </a:lnTo>
                  <a:lnTo>
                    <a:pt x="38" y="1841"/>
                  </a:lnTo>
                  <a:lnTo>
                    <a:pt x="28" y="1882"/>
                  </a:lnTo>
                  <a:lnTo>
                    <a:pt x="18" y="1923"/>
                  </a:lnTo>
                  <a:lnTo>
                    <a:pt x="10" y="1965"/>
                  </a:lnTo>
                  <a:lnTo>
                    <a:pt x="5" y="2006"/>
                  </a:lnTo>
                  <a:lnTo>
                    <a:pt x="2" y="2049"/>
                  </a:lnTo>
                  <a:lnTo>
                    <a:pt x="0" y="2092"/>
                  </a:lnTo>
                  <a:lnTo>
                    <a:pt x="2" y="2135"/>
                  </a:lnTo>
                  <a:lnTo>
                    <a:pt x="5" y="2176"/>
                  </a:lnTo>
                  <a:lnTo>
                    <a:pt x="10" y="2217"/>
                  </a:lnTo>
                  <a:lnTo>
                    <a:pt x="17" y="2257"/>
                  </a:lnTo>
                  <a:lnTo>
                    <a:pt x="25" y="2297"/>
                  </a:lnTo>
                  <a:lnTo>
                    <a:pt x="36" y="2336"/>
                  </a:lnTo>
                  <a:lnTo>
                    <a:pt x="49" y="2374"/>
                  </a:lnTo>
                  <a:lnTo>
                    <a:pt x="63" y="2411"/>
                  </a:lnTo>
                  <a:lnTo>
                    <a:pt x="79" y="2448"/>
                  </a:lnTo>
                  <a:lnTo>
                    <a:pt x="96" y="2483"/>
                  </a:lnTo>
                  <a:lnTo>
                    <a:pt x="115" y="2517"/>
                  </a:lnTo>
                  <a:lnTo>
                    <a:pt x="137" y="2552"/>
                  </a:lnTo>
                  <a:lnTo>
                    <a:pt x="159" y="2584"/>
                  </a:lnTo>
                  <a:lnTo>
                    <a:pt x="183" y="2615"/>
                  </a:lnTo>
                  <a:lnTo>
                    <a:pt x="208" y="2645"/>
                  </a:lnTo>
                  <a:lnTo>
                    <a:pt x="234" y="2674"/>
                  </a:lnTo>
                  <a:lnTo>
                    <a:pt x="262" y="2702"/>
                  </a:lnTo>
                  <a:lnTo>
                    <a:pt x="290" y="2728"/>
                  </a:lnTo>
                  <a:lnTo>
                    <a:pt x="321" y="2753"/>
                  </a:lnTo>
                  <a:lnTo>
                    <a:pt x="352" y="2777"/>
                  </a:lnTo>
                  <a:lnTo>
                    <a:pt x="385" y="2799"/>
                  </a:lnTo>
                  <a:lnTo>
                    <a:pt x="418" y="2819"/>
                  </a:lnTo>
                  <a:lnTo>
                    <a:pt x="453" y="2840"/>
                  </a:lnTo>
                  <a:lnTo>
                    <a:pt x="488" y="2856"/>
                  </a:lnTo>
                  <a:lnTo>
                    <a:pt x="525" y="2873"/>
                  </a:lnTo>
                  <a:lnTo>
                    <a:pt x="563" y="2887"/>
                  </a:lnTo>
                  <a:lnTo>
                    <a:pt x="601" y="2899"/>
                  </a:lnTo>
                  <a:lnTo>
                    <a:pt x="640" y="2909"/>
                  </a:lnTo>
                  <a:lnTo>
                    <a:pt x="679" y="2919"/>
                  </a:lnTo>
                  <a:lnTo>
                    <a:pt x="719" y="2926"/>
                  </a:lnTo>
                  <a:lnTo>
                    <a:pt x="761" y="2931"/>
                  </a:lnTo>
                  <a:lnTo>
                    <a:pt x="802" y="2934"/>
                  </a:lnTo>
                  <a:lnTo>
                    <a:pt x="802" y="2936"/>
                  </a:lnTo>
                  <a:lnTo>
                    <a:pt x="4682" y="2936"/>
                  </a:lnTo>
                  <a:lnTo>
                    <a:pt x="4682" y="2933"/>
                  </a:lnTo>
                  <a:lnTo>
                    <a:pt x="4693" y="2934"/>
                  </a:lnTo>
                  <a:lnTo>
                    <a:pt x="4706" y="2936"/>
                  </a:lnTo>
                  <a:lnTo>
                    <a:pt x="4740" y="2936"/>
                  </a:lnTo>
                  <a:lnTo>
                    <a:pt x="4772" y="2933"/>
                  </a:lnTo>
                  <a:lnTo>
                    <a:pt x="4804" y="2928"/>
                  </a:lnTo>
                  <a:lnTo>
                    <a:pt x="4836" y="2922"/>
                  </a:lnTo>
                  <a:lnTo>
                    <a:pt x="4866" y="2915"/>
                  </a:lnTo>
                  <a:lnTo>
                    <a:pt x="4896" y="2907"/>
                  </a:lnTo>
                  <a:lnTo>
                    <a:pt x="4926" y="2898"/>
                  </a:lnTo>
                  <a:lnTo>
                    <a:pt x="4955" y="2886"/>
                  </a:lnTo>
                  <a:lnTo>
                    <a:pt x="4984" y="2873"/>
                  </a:lnTo>
                  <a:lnTo>
                    <a:pt x="5011" y="2859"/>
                  </a:lnTo>
                  <a:lnTo>
                    <a:pt x="5038" y="2843"/>
                  </a:lnTo>
                  <a:lnTo>
                    <a:pt x="5063" y="2827"/>
                  </a:lnTo>
                  <a:lnTo>
                    <a:pt x="5089" y="2809"/>
                  </a:lnTo>
                  <a:lnTo>
                    <a:pt x="5113" y="2790"/>
                  </a:lnTo>
                  <a:lnTo>
                    <a:pt x="5135" y="2770"/>
                  </a:lnTo>
                  <a:lnTo>
                    <a:pt x="5158" y="2748"/>
                  </a:lnTo>
                  <a:lnTo>
                    <a:pt x="5179" y="2727"/>
                  </a:lnTo>
                  <a:lnTo>
                    <a:pt x="5199" y="2703"/>
                  </a:lnTo>
                  <a:lnTo>
                    <a:pt x="5218" y="2680"/>
                  </a:lnTo>
                  <a:lnTo>
                    <a:pt x="5236" y="2655"/>
                  </a:lnTo>
                  <a:lnTo>
                    <a:pt x="5252" y="2629"/>
                  </a:lnTo>
                  <a:lnTo>
                    <a:pt x="5268" y="2602"/>
                  </a:lnTo>
                  <a:lnTo>
                    <a:pt x="5282" y="2574"/>
                  </a:lnTo>
                  <a:lnTo>
                    <a:pt x="5295" y="2546"/>
                  </a:lnTo>
                  <a:lnTo>
                    <a:pt x="5306" y="2517"/>
                  </a:lnTo>
                  <a:lnTo>
                    <a:pt x="5316" y="2488"/>
                  </a:lnTo>
                  <a:lnTo>
                    <a:pt x="5325" y="2457"/>
                  </a:lnTo>
                  <a:lnTo>
                    <a:pt x="5332" y="2426"/>
                  </a:lnTo>
                  <a:lnTo>
                    <a:pt x="5338" y="2394"/>
                  </a:lnTo>
                  <a:lnTo>
                    <a:pt x="5341" y="2362"/>
                  </a:lnTo>
                  <a:lnTo>
                    <a:pt x="5344" y="2330"/>
                  </a:lnTo>
                  <a:lnTo>
                    <a:pt x="5345" y="2297"/>
                  </a:lnTo>
                  <a:lnTo>
                    <a:pt x="5344" y="2265"/>
                  </a:lnTo>
                  <a:lnTo>
                    <a:pt x="5341" y="2233"/>
                  </a:lnTo>
                  <a:lnTo>
                    <a:pt x="5338" y="2203"/>
                  </a:lnTo>
                  <a:lnTo>
                    <a:pt x="5333" y="2172"/>
                  </a:lnTo>
                  <a:lnTo>
                    <a:pt x="5326" y="2141"/>
                  </a:lnTo>
                  <a:lnTo>
                    <a:pt x="5318" y="2111"/>
                  </a:lnTo>
                  <a:lnTo>
                    <a:pt x="5308" y="2083"/>
                  </a:lnTo>
                  <a:lnTo>
                    <a:pt x="5296" y="2054"/>
                  </a:lnTo>
                  <a:lnTo>
                    <a:pt x="5284" y="2026"/>
                  </a:lnTo>
                  <a:lnTo>
                    <a:pt x="5271" y="2000"/>
                  </a:lnTo>
                  <a:lnTo>
                    <a:pt x="5256" y="1974"/>
                  </a:lnTo>
                  <a:lnTo>
                    <a:pt x="5241" y="1948"/>
                  </a:lnTo>
                  <a:lnTo>
                    <a:pt x="5223" y="1923"/>
                  </a:lnTo>
                  <a:lnTo>
                    <a:pt x="5205" y="1899"/>
                  </a:lnTo>
                  <a:lnTo>
                    <a:pt x="5185" y="1877"/>
                  </a:lnTo>
                  <a:lnTo>
                    <a:pt x="5165" y="1854"/>
                  </a:lnTo>
                  <a:lnTo>
                    <a:pt x="5143" y="1834"/>
                  </a:lnTo>
                  <a:lnTo>
                    <a:pt x="5121" y="1814"/>
                  </a:lnTo>
                  <a:lnTo>
                    <a:pt x="5098" y="1795"/>
                  </a:lnTo>
                  <a:lnTo>
                    <a:pt x="5074" y="1777"/>
                  </a:lnTo>
                  <a:lnTo>
                    <a:pt x="5049" y="1761"/>
                  </a:lnTo>
                  <a:lnTo>
                    <a:pt x="5023" y="1745"/>
                  </a:lnTo>
                  <a:lnTo>
                    <a:pt x="4997" y="1731"/>
                  </a:lnTo>
                  <a:lnTo>
                    <a:pt x="4969" y="1717"/>
                  </a:lnTo>
                  <a:lnTo>
                    <a:pt x="4941" y="1706"/>
                  </a:lnTo>
                  <a:lnTo>
                    <a:pt x="4913" y="1696"/>
                  </a:lnTo>
                  <a:lnTo>
                    <a:pt x="4883" y="1686"/>
                  </a:lnTo>
                  <a:lnTo>
                    <a:pt x="4853" y="1678"/>
                  </a:lnTo>
                  <a:lnTo>
                    <a:pt x="4823" y="1672"/>
                  </a:lnTo>
                  <a:lnTo>
                    <a:pt x="4792" y="1667"/>
                  </a:lnTo>
                  <a:lnTo>
                    <a:pt x="4761" y="1664"/>
                  </a:lnTo>
                  <a:lnTo>
                    <a:pt x="4729" y="1661"/>
                  </a:lnTo>
                  <a:close/>
                </a:path>
              </a:pathLst>
            </a:custGeom>
            <a:solidFill>
              <a:srgbClr val="1F608B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>
                <a:contourClr>
                  <a:srgbClr val="FFFFFF"/>
                </a:contourClr>
              </a:sp3d>
            </a:bodyPr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400" dirty="0">
                <a:solidFill>
                  <a:srgbClr val="FFFFFF"/>
                </a:solidFill>
                <a:latin typeface="inpin heiti" panose="00000500000000000000" pitchFamily="2" charset="-122"/>
                <a:ea typeface="inpin heiti" panose="00000500000000000000" pitchFamily="2" charset="-122"/>
                <a:sym typeface="inpin heiti" panose="00000500000000000000" pitchFamily="2" charset="-122"/>
              </a:endParaRPr>
            </a:p>
          </p:txBody>
        </p:sp>
        <p:sp>
          <p:nvSpPr>
            <p:cNvPr id="55" name="TextBox 217"/>
            <p:cNvSpPr txBox="1"/>
            <p:nvPr/>
          </p:nvSpPr>
          <p:spPr>
            <a:xfrm>
              <a:off x="2748661" y="170198"/>
              <a:ext cx="730418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b="1" dirty="0">
                  <a:solidFill>
                    <a:schemeClr val="bg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+mn-lt"/>
                </a:rPr>
                <a:t>1</a:t>
              </a:r>
              <a:r>
                <a:rPr lang="en-US" altLang="zh-CN" sz="3200" b="1" dirty="0">
                  <a:solidFill>
                    <a:srgbClr val="404652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+mn-lt"/>
                </a:rPr>
                <a:t>  </a:t>
              </a:r>
              <a:r>
                <a:rPr lang="en-US" altLang="zh-CN" sz="3200" b="1" dirty="0">
                  <a:solidFill>
                    <a:srgbClr val="40465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   </a:t>
              </a:r>
              <a:r>
                <a:rPr lang="en-US" altLang="zh-CN" sz="2800" b="1" dirty="0">
                  <a:solidFill>
                    <a:srgbClr val="404652"/>
                  </a:solidFill>
                  <a:latin typeface="Rockwell" panose="02060603020205020403" pitchFamily="18" charset="0"/>
                  <a:ea typeface="微软雅黑" panose="020B0503020204020204" pitchFamily="34" charset="-122"/>
                  <a:cs typeface="+mn-ea"/>
                  <a:sym typeface="+mn-lt"/>
                </a:rPr>
                <a:t>The importance of hydrogen energy</a:t>
              </a:r>
              <a:endParaRPr lang="zh-CN" altLang="en-US" sz="3200" b="1" dirty="0">
                <a:solidFill>
                  <a:srgbClr val="404652"/>
                </a:solidFill>
                <a:latin typeface="Rockwell" panose="02060603020205020403" pitchFamily="18" charset="0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-3399" y="1786"/>
            <a:ext cx="2067207" cy="6856214"/>
            <a:chOff x="-3399" y="1786"/>
            <a:chExt cx="2067207" cy="6856214"/>
          </a:xfrm>
        </p:grpSpPr>
        <p:sp>
          <p:nvSpPr>
            <p:cNvPr id="49" name="矩形 48"/>
            <p:cNvSpPr/>
            <p:nvPr/>
          </p:nvSpPr>
          <p:spPr>
            <a:xfrm>
              <a:off x="-3399" y="1786"/>
              <a:ext cx="2062220" cy="6856214"/>
            </a:xfrm>
            <a:prstGeom prst="rect">
              <a:avLst/>
            </a:prstGeom>
            <a:solidFill>
              <a:srgbClr val="1F608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2" name="组合 1"/>
            <p:cNvGrpSpPr/>
            <p:nvPr/>
          </p:nvGrpSpPr>
          <p:grpSpPr>
            <a:xfrm>
              <a:off x="1588" y="1182589"/>
              <a:ext cx="2062220" cy="2390427"/>
              <a:chOff x="1588" y="1182589"/>
              <a:chExt cx="2062220" cy="2390427"/>
            </a:xfrm>
          </p:grpSpPr>
          <p:sp>
            <p:nvSpPr>
              <p:cNvPr id="50" name="矩形 49"/>
              <p:cNvSpPr/>
              <p:nvPr/>
            </p:nvSpPr>
            <p:spPr>
              <a:xfrm>
                <a:off x="1588" y="1790031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Key</a:t>
                </a:r>
                <a:r>
                  <a:rPr lang="zh-CN" altLang="en-US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technology</a:t>
                </a:r>
                <a:endParaRPr lang="zh-CN" altLang="en-US" b="1" dirty="0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51" name="矩形 50"/>
              <p:cNvSpPr/>
              <p:nvPr/>
            </p:nvSpPr>
            <p:spPr>
              <a:xfrm>
                <a:off x="1588" y="1182589"/>
                <a:ext cx="2062220" cy="56384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Research</a:t>
                </a:r>
                <a:r>
                  <a:rPr lang="zh-CN" altLang="en-US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Background</a:t>
                </a:r>
                <a:endParaRPr lang="zh-CN" altLang="en-US" b="1" dirty="0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53" name="矩形 52"/>
              <p:cNvSpPr/>
              <p:nvPr/>
            </p:nvSpPr>
            <p:spPr>
              <a:xfrm>
                <a:off x="1588" y="2397473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Innovation</a:t>
                </a:r>
                <a:endParaRPr lang="zh-CN" altLang="en-US" dirty="0">
                  <a:solidFill>
                    <a:prstClr val="white"/>
                  </a:solidFill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54" name="矩形 53"/>
              <p:cNvSpPr/>
              <p:nvPr/>
            </p:nvSpPr>
            <p:spPr>
              <a:xfrm>
                <a:off x="1588" y="3009172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Application</a:t>
                </a:r>
                <a:r>
                  <a:rPr lang="zh-CN" altLang="en-US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Area</a:t>
                </a:r>
                <a:endParaRPr lang="zh-CN" altLang="en-US" dirty="0">
                  <a:solidFill>
                    <a:prstClr val="white"/>
                  </a:solidFill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20" name="文本框 6"/>
          <p:cNvSpPr txBox="1">
            <a:spLocks noChangeArrowheads="1"/>
          </p:cNvSpPr>
          <p:nvPr/>
        </p:nvSpPr>
        <p:spPr bwMode="auto">
          <a:xfrm>
            <a:off x="2190983" y="1939093"/>
            <a:ext cx="4314937" cy="1627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 eaLnBrk="0" hangingPunct="0">
              <a:lnSpc>
                <a:spcPct val="110000"/>
              </a:lnSpc>
              <a:spcBef>
                <a:spcPts val="675"/>
              </a:spcBef>
            </a:pPr>
            <a:r>
              <a:rPr lang="zh-CN" altLang="en-US" sz="2000" dirty="0">
                <a:latin typeface="Rockwell" panose="02060603020205020403" pitchFamily="18" charset="0"/>
                <a:ea typeface="微软雅黑" panose="020B0503020204020204" pitchFamily="34" charset="-122"/>
              </a:rPr>
              <a:t> </a:t>
            </a:r>
            <a:r>
              <a:rPr lang="en" altLang="zh-CN" dirty="0">
                <a:latin typeface="Rockwell" panose="02060603020205020403" pitchFamily="18" charset="0"/>
                <a:ea typeface="微软雅黑" panose="020B0503020204020204" pitchFamily="34" charset="-122"/>
              </a:rPr>
              <a:t>As a very important industrial raw material and a clean energy source, hydrogen is widely used in petrochemical, electronics, metallurgy and other industries.</a:t>
            </a:r>
            <a:endParaRPr lang="zh-CN" altLang="en-US" sz="2000" dirty="0">
              <a:latin typeface="Rockwell" panose="02060603020205020403" pitchFamily="18" charset="0"/>
              <a:ea typeface="微软雅黑" panose="020B0503020204020204" pitchFamily="34" charset="-122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6751983" y="929054"/>
            <a:ext cx="5042451" cy="3078541"/>
            <a:chOff x="4500564" y="1150335"/>
            <a:chExt cx="4427536" cy="2954940"/>
          </a:xfrm>
        </p:grpSpPr>
        <p:pic>
          <p:nvPicPr>
            <p:cNvPr id="22" name="图片 3" descr="氢气应用-神舟七号.jp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-1476" r="9456" b="1476"/>
            <a:stretch/>
          </p:blipFill>
          <p:spPr bwMode="auto">
            <a:xfrm>
              <a:off x="4500564" y="1150335"/>
              <a:ext cx="4378300" cy="22653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3" name="图片 22535" descr="yb_01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299" b="23555"/>
            <a:stretch>
              <a:fillRect/>
            </a:stretch>
          </p:blipFill>
          <p:spPr bwMode="auto">
            <a:xfrm>
              <a:off x="7572375" y="2647950"/>
              <a:ext cx="1355725" cy="1447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4" name="图片 22537" descr="timg?image&amp;quality=80&amp;size=b9999_10000&amp;sec=1507812176697&amp;di=d8f3ece25ade3767d52bf64299a82ffe&amp;imgtype=0&amp;src=http%3A%2F%2F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1407"/>
            <a:stretch>
              <a:fillRect/>
            </a:stretch>
          </p:blipFill>
          <p:spPr bwMode="auto">
            <a:xfrm>
              <a:off x="4600575" y="2690813"/>
              <a:ext cx="1535113" cy="1397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5" name="图片 22539" descr="u=355581054,3754250020&amp;fm=27&amp;gp=0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40450" y="2719388"/>
              <a:ext cx="1452563" cy="1385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6" name="内容占位符 2"/>
          <p:cNvSpPr>
            <a:spLocks noGrp="1" noChangeArrowheads="1"/>
          </p:cNvSpPr>
          <p:nvPr/>
        </p:nvSpPr>
        <p:spPr bwMode="auto">
          <a:xfrm>
            <a:off x="7389631" y="4669935"/>
            <a:ext cx="4239152" cy="194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/>
          <a:lstStyle/>
          <a:p>
            <a:pPr eaLnBrk="0" hangingPunct="0">
              <a:lnSpc>
                <a:spcPct val="110000"/>
              </a:lnSpc>
              <a:spcBef>
                <a:spcPts val="675"/>
              </a:spcBef>
            </a:pPr>
            <a:r>
              <a:rPr lang="en-US" altLang="zh-CN" dirty="0">
                <a:latin typeface="Rockwell" panose="02060603020205020403" pitchFamily="18" charset="0"/>
                <a:ea typeface="黑体" panose="02010609060101010101" pitchFamily="49" charset="-122"/>
              </a:rPr>
              <a:t>Hydrogen energy: An important cornerstone of solving environmental pollution and achieving sustainable development strategies.</a:t>
            </a:r>
          </a:p>
        </p:txBody>
      </p:sp>
      <p:sp>
        <p:nvSpPr>
          <p:cNvPr id="27" name="矩形 26"/>
          <p:cNvSpPr/>
          <p:nvPr/>
        </p:nvSpPr>
        <p:spPr>
          <a:xfrm>
            <a:off x="-70929" y="0"/>
            <a:ext cx="2197279" cy="113473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<a:noAutofit/>
          </a:bodyPr>
          <a:lstStyle/>
          <a:p>
            <a:pPr algn="ctr">
              <a:buNone/>
            </a:pP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Remote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M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onitoring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H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ydrogen</a:t>
            </a:r>
            <a:r>
              <a:rPr lang="zh-CN" alt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C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oncentration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system </a:t>
            </a:r>
          </a:p>
          <a:p>
            <a:pPr algn="ctr">
              <a:buNone/>
            </a:pP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B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ased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on Java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W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eb</a:t>
            </a:r>
            <a:endParaRPr lang="zh-CN" altLang="en-US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  <a:ea typeface="inpin heiti" panose="00000500000000000000" pitchFamily="2" charset="-122"/>
              <a:cs typeface="Arial" panose="020B0604020202020204" pitchFamily="34" charset="0"/>
              <a:sym typeface="inpin heiti" panose="00000500000000000000" pitchFamily="2" charset="-122"/>
            </a:endParaRPr>
          </a:p>
        </p:txBody>
      </p:sp>
      <p:grpSp>
        <p:nvGrpSpPr>
          <p:cNvPr id="28" name="组合 27">
            <a:extLst>
              <a:ext uri="{FF2B5EF4-FFF2-40B4-BE49-F238E27FC236}">
                <a16:creationId xmlns:a16="http://schemas.microsoft.com/office/drawing/2014/main" id="{E4BDF772-D371-3447-927D-FF2567DB80E4}"/>
              </a:ext>
            </a:extLst>
          </p:cNvPr>
          <p:cNvGrpSpPr/>
          <p:nvPr/>
        </p:nvGrpSpPr>
        <p:grpSpPr>
          <a:xfrm>
            <a:off x="2158832" y="3995530"/>
            <a:ext cx="4683820" cy="2602986"/>
            <a:chOff x="0" y="928688"/>
            <a:chExt cx="9144000" cy="5137150"/>
          </a:xfrm>
        </p:grpSpPr>
        <p:pic>
          <p:nvPicPr>
            <p:cNvPr id="29" name="图片 88067" descr="u=2622189750,1410780300&amp;fm=27&amp;gp=0">
              <a:extLst>
                <a:ext uri="{FF2B5EF4-FFF2-40B4-BE49-F238E27FC236}">
                  <a16:creationId xmlns:a16="http://schemas.microsoft.com/office/drawing/2014/main" id="{5D980FBF-702F-B943-A1CD-D3C22908EF0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928688"/>
              <a:ext cx="3095625" cy="26717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" name="图片 88068" descr="u=2389668479,1926771565&amp;fm=27&amp;gp=0">
              <a:extLst>
                <a:ext uri="{FF2B5EF4-FFF2-40B4-BE49-F238E27FC236}">
                  <a16:creationId xmlns:a16="http://schemas.microsoft.com/office/drawing/2014/main" id="{3FCB4E66-BE10-B64C-8189-9A0212D30C3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19800" y="935038"/>
              <a:ext cx="3124200" cy="264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1" name="图片 88070" descr="u=648386167,2386722833&amp;fm=27&amp;gp=0">
              <a:extLst>
                <a:ext uri="{FF2B5EF4-FFF2-40B4-BE49-F238E27FC236}">
                  <a16:creationId xmlns:a16="http://schemas.microsoft.com/office/drawing/2014/main" id="{6ACBBB8B-5DEE-3246-B3C9-4831F7FD007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535363"/>
              <a:ext cx="3079750" cy="25304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2" name="图片 88072" descr="u=925349964,588074638&amp;fm=27&amp;gp=0">
              <a:extLst>
                <a:ext uri="{FF2B5EF4-FFF2-40B4-BE49-F238E27FC236}">
                  <a16:creationId xmlns:a16="http://schemas.microsoft.com/office/drawing/2014/main" id="{FAD687F5-DBA9-834D-97A1-060609358D1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4350" y="3560763"/>
              <a:ext cx="2997200" cy="24828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3" name="图片 88074" descr="timg?image&amp;quality=80&amp;size=b9999_10000&amp;sec=1507917966364&amp;di=715e757807ca907c7fe8e9e7ec0391bc&amp;imgtype=0&amp;src=http%3A%2F%2Fwww">
              <a:extLst>
                <a:ext uri="{FF2B5EF4-FFF2-40B4-BE49-F238E27FC236}">
                  <a16:creationId xmlns:a16="http://schemas.microsoft.com/office/drawing/2014/main" id="{EC6357F0-9256-3C4D-BE2E-0035897A880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36" b="12199"/>
            <a:stretch>
              <a:fillRect/>
            </a:stretch>
          </p:blipFill>
          <p:spPr bwMode="auto">
            <a:xfrm>
              <a:off x="6026150" y="3563938"/>
              <a:ext cx="3117850" cy="24749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4" name="图片 88078">
              <a:extLst>
                <a:ext uri="{FF2B5EF4-FFF2-40B4-BE49-F238E27FC236}">
                  <a16:creationId xmlns:a16="http://schemas.microsoft.com/office/drawing/2014/main" id="{0FA3BFDF-588A-7A44-8598-49F7A50540B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641" t="14410" r="20303" b="14063"/>
            <a:stretch>
              <a:fillRect/>
            </a:stretch>
          </p:blipFill>
          <p:spPr bwMode="auto">
            <a:xfrm>
              <a:off x="3060700" y="952500"/>
              <a:ext cx="2973388" cy="2603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" name="文本框 2">
            <a:extLst>
              <a:ext uri="{FF2B5EF4-FFF2-40B4-BE49-F238E27FC236}">
                <a16:creationId xmlns:a16="http://schemas.microsoft.com/office/drawing/2014/main" id="{D0FB030B-4F05-864C-B3DF-B97AB39A634B}"/>
              </a:ext>
            </a:extLst>
          </p:cNvPr>
          <p:cNvSpPr txBox="1"/>
          <p:nvPr/>
        </p:nvSpPr>
        <p:spPr>
          <a:xfrm>
            <a:off x="2665882" y="3723769"/>
            <a:ext cx="32913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400" b="1" dirty="0">
                <a:solidFill>
                  <a:srgbClr val="404652"/>
                </a:solidFill>
                <a:latin typeface="Rockwell" panose="02060603020205020403" pitchFamily="18" charset="0"/>
                <a:ea typeface="微软雅黑" panose="020B0503020204020204" pitchFamily="34" charset="-122"/>
                <a:cs typeface="+mn-ea"/>
                <a:sym typeface="+mn-lt"/>
              </a:rPr>
              <a:t>Explosion caused by hydrogen leak</a:t>
            </a:r>
            <a:endParaRPr lang="zh-CN" altLang="en-US" sz="1400" b="1" dirty="0">
              <a:solidFill>
                <a:srgbClr val="404652"/>
              </a:solidFill>
              <a:latin typeface="Rockwell" panose="02060603020205020403" pitchFamily="18" charset="0"/>
              <a:ea typeface="微软雅黑" panose="020B0503020204020204" pitchFamily="34" charset="-122"/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65919798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/>
        </p:nvGrpSpPr>
        <p:grpSpPr>
          <a:xfrm>
            <a:off x="2264770" y="300702"/>
            <a:ext cx="6342517" cy="628352"/>
            <a:chOff x="2471248" y="126621"/>
            <a:chExt cx="6342517" cy="628352"/>
          </a:xfrm>
        </p:grpSpPr>
        <p:sp>
          <p:nvSpPr>
            <p:cNvPr id="5" name="KSO_Shape"/>
            <p:cNvSpPr/>
            <p:nvPr/>
          </p:nvSpPr>
          <p:spPr bwMode="auto">
            <a:xfrm>
              <a:off x="2471248" y="126621"/>
              <a:ext cx="967797" cy="562601"/>
            </a:xfrm>
            <a:custGeom>
              <a:avLst/>
              <a:gdLst>
                <a:gd name="T0" fmla="*/ 2147483646 w 5345"/>
                <a:gd name="T1" fmla="*/ 2147483646 h 2936"/>
                <a:gd name="T2" fmla="*/ 2147483646 w 5345"/>
                <a:gd name="T3" fmla="*/ 2147483646 h 2936"/>
                <a:gd name="T4" fmla="*/ 2147483646 w 5345"/>
                <a:gd name="T5" fmla="*/ 2147483646 h 2936"/>
                <a:gd name="T6" fmla="*/ 2147483646 w 5345"/>
                <a:gd name="T7" fmla="*/ 2147483646 h 2936"/>
                <a:gd name="T8" fmla="*/ 2147483646 w 5345"/>
                <a:gd name="T9" fmla="*/ 2147483646 h 2936"/>
                <a:gd name="T10" fmla="*/ 2147483646 w 5345"/>
                <a:gd name="T11" fmla="*/ 2147483646 h 2936"/>
                <a:gd name="T12" fmla="*/ 2147483646 w 5345"/>
                <a:gd name="T13" fmla="*/ 2147483646 h 2936"/>
                <a:gd name="T14" fmla="*/ 2147483646 w 5345"/>
                <a:gd name="T15" fmla="*/ 2147483646 h 2936"/>
                <a:gd name="T16" fmla="*/ 2147483646 w 5345"/>
                <a:gd name="T17" fmla="*/ 2147483646 h 2936"/>
                <a:gd name="T18" fmla="*/ 2147483646 w 5345"/>
                <a:gd name="T19" fmla="*/ 2147483646 h 2936"/>
                <a:gd name="T20" fmla="*/ 2147483646 w 5345"/>
                <a:gd name="T21" fmla="*/ 2147483646 h 2936"/>
                <a:gd name="T22" fmla="*/ 2147483646 w 5345"/>
                <a:gd name="T23" fmla="*/ 2147483646 h 2936"/>
                <a:gd name="T24" fmla="*/ 2147483646 w 5345"/>
                <a:gd name="T25" fmla="*/ 2147483646 h 2936"/>
                <a:gd name="T26" fmla="*/ 2147483646 w 5345"/>
                <a:gd name="T27" fmla="*/ 2147483646 h 2936"/>
                <a:gd name="T28" fmla="*/ 2147483646 w 5345"/>
                <a:gd name="T29" fmla="*/ 2147483646 h 2936"/>
                <a:gd name="T30" fmla="*/ 2147483646 w 5345"/>
                <a:gd name="T31" fmla="*/ 772639970 h 2936"/>
                <a:gd name="T32" fmla="*/ 2147483646 w 5345"/>
                <a:gd name="T33" fmla="*/ 0 h 2936"/>
                <a:gd name="T34" fmla="*/ 2147483646 w 5345"/>
                <a:gd name="T35" fmla="*/ 363587807 h 2936"/>
                <a:gd name="T36" fmla="*/ 2147483646 w 5345"/>
                <a:gd name="T37" fmla="*/ 2147483646 h 2936"/>
                <a:gd name="T38" fmla="*/ 2147483646 w 5345"/>
                <a:gd name="T39" fmla="*/ 2147483646 h 2936"/>
                <a:gd name="T40" fmla="*/ 2147483646 w 5345"/>
                <a:gd name="T41" fmla="*/ 2147483646 h 2936"/>
                <a:gd name="T42" fmla="*/ 2147483646 w 5345"/>
                <a:gd name="T43" fmla="*/ 2147483646 h 2936"/>
                <a:gd name="T44" fmla="*/ 2147483646 w 5345"/>
                <a:gd name="T45" fmla="*/ 2147483646 h 2936"/>
                <a:gd name="T46" fmla="*/ 2147483646 w 5345"/>
                <a:gd name="T47" fmla="*/ 2147483646 h 2936"/>
                <a:gd name="T48" fmla="*/ 2147483646 w 5345"/>
                <a:gd name="T49" fmla="*/ 2147483646 h 2936"/>
                <a:gd name="T50" fmla="*/ 2147483646 w 5345"/>
                <a:gd name="T51" fmla="*/ 2147483646 h 2936"/>
                <a:gd name="T52" fmla="*/ 2147483646 w 5345"/>
                <a:gd name="T53" fmla="*/ 2147483646 h 2936"/>
                <a:gd name="T54" fmla="*/ 2147483646 w 5345"/>
                <a:gd name="T55" fmla="*/ 2147483646 h 2936"/>
                <a:gd name="T56" fmla="*/ 2147483646 w 5345"/>
                <a:gd name="T57" fmla="*/ 2147483646 h 2936"/>
                <a:gd name="T58" fmla="*/ 2147483646 w 5345"/>
                <a:gd name="T59" fmla="*/ 2147483646 h 2936"/>
                <a:gd name="T60" fmla="*/ 2147483646 w 5345"/>
                <a:gd name="T61" fmla="*/ 2147483646 h 2936"/>
                <a:gd name="T62" fmla="*/ 452722804 w 5345"/>
                <a:gd name="T63" fmla="*/ 2147483646 h 2936"/>
                <a:gd name="T64" fmla="*/ 90570008 w 5345"/>
                <a:gd name="T65" fmla="*/ 2147483646 h 2936"/>
                <a:gd name="T66" fmla="*/ 1629877726 w 5345"/>
                <a:gd name="T67" fmla="*/ 2147483646 h 2936"/>
                <a:gd name="T68" fmla="*/ 2147483646 w 5345"/>
                <a:gd name="T69" fmla="*/ 2147483646 h 2936"/>
                <a:gd name="T70" fmla="*/ 2147483646 w 5345"/>
                <a:gd name="T71" fmla="*/ 2147483646 h 2936"/>
                <a:gd name="T72" fmla="*/ 2147483646 w 5345"/>
                <a:gd name="T73" fmla="*/ 2147483646 h 2936"/>
                <a:gd name="T74" fmla="*/ 2147483646 w 5345"/>
                <a:gd name="T75" fmla="*/ 2147483646 h 2936"/>
                <a:gd name="T76" fmla="*/ 2147483646 w 5345"/>
                <a:gd name="T77" fmla="*/ 2147483646 h 2936"/>
                <a:gd name="T78" fmla="*/ 2147483646 w 5345"/>
                <a:gd name="T79" fmla="*/ 2147483646 h 2936"/>
                <a:gd name="T80" fmla="*/ 2147483646 w 5345"/>
                <a:gd name="T81" fmla="*/ 2147483646 h 2936"/>
                <a:gd name="T82" fmla="*/ 2147483646 w 5345"/>
                <a:gd name="T83" fmla="*/ 2147483646 h 2936"/>
                <a:gd name="T84" fmla="*/ 2147483646 w 5345"/>
                <a:gd name="T85" fmla="*/ 2147483646 h 2936"/>
                <a:gd name="T86" fmla="*/ 2147483646 w 5345"/>
                <a:gd name="T87" fmla="*/ 2147483646 h 2936"/>
                <a:gd name="T88" fmla="*/ 2147483646 w 5345"/>
                <a:gd name="T89" fmla="*/ 2147483646 h 2936"/>
                <a:gd name="T90" fmla="*/ 2147483646 w 5345"/>
                <a:gd name="T91" fmla="*/ 2147483646 h 2936"/>
                <a:gd name="T92" fmla="*/ 2147483646 w 5345"/>
                <a:gd name="T93" fmla="*/ 2147483646 h 2936"/>
                <a:gd name="T94" fmla="*/ 2147483646 w 5345"/>
                <a:gd name="T95" fmla="*/ 2147483646 h 2936"/>
                <a:gd name="T96" fmla="*/ 2147483646 w 5345"/>
                <a:gd name="T97" fmla="*/ 2147483646 h 2936"/>
                <a:gd name="T98" fmla="*/ 2147483646 w 5345"/>
                <a:gd name="T99" fmla="*/ 2147483646 h 2936"/>
                <a:gd name="T100" fmla="*/ 2147483646 w 5345"/>
                <a:gd name="T101" fmla="*/ 2147483646 h 2936"/>
                <a:gd name="T102" fmla="*/ 2147483646 w 5345"/>
                <a:gd name="T103" fmla="*/ 2147483646 h 2936"/>
                <a:gd name="T104" fmla="*/ 2147483646 w 5345"/>
                <a:gd name="T105" fmla="*/ 2147483646 h 29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0" t="0" r="r" b="b"/>
              <a:pathLst>
                <a:path w="5345" h="2936">
                  <a:moveTo>
                    <a:pt x="4729" y="1661"/>
                  </a:moveTo>
                  <a:lnTo>
                    <a:pt x="4729" y="1661"/>
                  </a:lnTo>
                  <a:lnTo>
                    <a:pt x="4723" y="1609"/>
                  </a:lnTo>
                  <a:lnTo>
                    <a:pt x="4716" y="1558"/>
                  </a:lnTo>
                  <a:lnTo>
                    <a:pt x="4706" y="1507"/>
                  </a:lnTo>
                  <a:lnTo>
                    <a:pt x="4693" y="1458"/>
                  </a:lnTo>
                  <a:lnTo>
                    <a:pt x="4679" y="1409"/>
                  </a:lnTo>
                  <a:lnTo>
                    <a:pt x="4663" y="1361"/>
                  </a:lnTo>
                  <a:lnTo>
                    <a:pt x="4644" y="1314"/>
                  </a:lnTo>
                  <a:lnTo>
                    <a:pt x="4622" y="1268"/>
                  </a:lnTo>
                  <a:lnTo>
                    <a:pt x="4600" y="1223"/>
                  </a:lnTo>
                  <a:lnTo>
                    <a:pt x="4575" y="1181"/>
                  </a:lnTo>
                  <a:lnTo>
                    <a:pt x="4548" y="1138"/>
                  </a:lnTo>
                  <a:lnTo>
                    <a:pt x="4519" y="1098"/>
                  </a:lnTo>
                  <a:lnTo>
                    <a:pt x="4489" y="1059"/>
                  </a:lnTo>
                  <a:lnTo>
                    <a:pt x="4457" y="1021"/>
                  </a:lnTo>
                  <a:lnTo>
                    <a:pt x="4422" y="984"/>
                  </a:lnTo>
                  <a:lnTo>
                    <a:pt x="4387" y="950"/>
                  </a:lnTo>
                  <a:lnTo>
                    <a:pt x="4350" y="917"/>
                  </a:lnTo>
                  <a:lnTo>
                    <a:pt x="4312" y="886"/>
                  </a:lnTo>
                  <a:lnTo>
                    <a:pt x="4272" y="856"/>
                  </a:lnTo>
                  <a:lnTo>
                    <a:pt x="4230" y="828"/>
                  </a:lnTo>
                  <a:lnTo>
                    <a:pt x="4188" y="802"/>
                  </a:lnTo>
                  <a:lnTo>
                    <a:pt x="4144" y="778"/>
                  </a:lnTo>
                  <a:lnTo>
                    <a:pt x="4099" y="757"/>
                  </a:lnTo>
                  <a:lnTo>
                    <a:pt x="4053" y="737"/>
                  </a:lnTo>
                  <a:lnTo>
                    <a:pt x="4005" y="719"/>
                  </a:lnTo>
                  <a:lnTo>
                    <a:pt x="3957" y="703"/>
                  </a:lnTo>
                  <a:lnTo>
                    <a:pt x="3907" y="689"/>
                  </a:lnTo>
                  <a:lnTo>
                    <a:pt x="3857" y="679"/>
                  </a:lnTo>
                  <a:lnTo>
                    <a:pt x="3806" y="670"/>
                  </a:lnTo>
                  <a:lnTo>
                    <a:pt x="3754" y="663"/>
                  </a:lnTo>
                  <a:lnTo>
                    <a:pt x="3701" y="660"/>
                  </a:lnTo>
                  <a:lnTo>
                    <a:pt x="3648" y="658"/>
                  </a:lnTo>
                  <a:lnTo>
                    <a:pt x="3608" y="660"/>
                  </a:lnTo>
                  <a:lnTo>
                    <a:pt x="3566" y="661"/>
                  </a:lnTo>
                  <a:lnTo>
                    <a:pt x="3526" y="665"/>
                  </a:lnTo>
                  <a:lnTo>
                    <a:pt x="3486" y="670"/>
                  </a:lnTo>
                  <a:lnTo>
                    <a:pt x="3446" y="677"/>
                  </a:lnTo>
                  <a:lnTo>
                    <a:pt x="3407" y="686"/>
                  </a:lnTo>
                  <a:lnTo>
                    <a:pt x="3368" y="695"/>
                  </a:lnTo>
                  <a:lnTo>
                    <a:pt x="3330" y="706"/>
                  </a:lnTo>
                  <a:lnTo>
                    <a:pt x="3294" y="718"/>
                  </a:lnTo>
                  <a:lnTo>
                    <a:pt x="3257" y="732"/>
                  </a:lnTo>
                  <a:lnTo>
                    <a:pt x="3220" y="746"/>
                  </a:lnTo>
                  <a:lnTo>
                    <a:pt x="3185" y="763"/>
                  </a:lnTo>
                  <a:lnTo>
                    <a:pt x="3150" y="779"/>
                  </a:lnTo>
                  <a:lnTo>
                    <a:pt x="3116" y="798"/>
                  </a:lnTo>
                  <a:lnTo>
                    <a:pt x="3083" y="817"/>
                  </a:lnTo>
                  <a:lnTo>
                    <a:pt x="3050" y="838"/>
                  </a:lnTo>
                  <a:lnTo>
                    <a:pt x="3038" y="793"/>
                  </a:lnTo>
                  <a:lnTo>
                    <a:pt x="3024" y="750"/>
                  </a:lnTo>
                  <a:lnTo>
                    <a:pt x="3007" y="707"/>
                  </a:lnTo>
                  <a:lnTo>
                    <a:pt x="2989" y="664"/>
                  </a:lnTo>
                  <a:lnTo>
                    <a:pt x="2970" y="623"/>
                  </a:lnTo>
                  <a:lnTo>
                    <a:pt x="2949" y="583"/>
                  </a:lnTo>
                  <a:lnTo>
                    <a:pt x="2927" y="542"/>
                  </a:lnTo>
                  <a:lnTo>
                    <a:pt x="2903" y="504"/>
                  </a:lnTo>
                  <a:lnTo>
                    <a:pt x="2877" y="467"/>
                  </a:lnTo>
                  <a:lnTo>
                    <a:pt x="2850" y="430"/>
                  </a:lnTo>
                  <a:lnTo>
                    <a:pt x="2821" y="396"/>
                  </a:lnTo>
                  <a:lnTo>
                    <a:pt x="2792" y="361"/>
                  </a:lnTo>
                  <a:lnTo>
                    <a:pt x="2761" y="329"/>
                  </a:lnTo>
                  <a:lnTo>
                    <a:pt x="2728" y="297"/>
                  </a:lnTo>
                  <a:lnTo>
                    <a:pt x="2694" y="268"/>
                  </a:lnTo>
                  <a:lnTo>
                    <a:pt x="2659" y="238"/>
                  </a:lnTo>
                  <a:lnTo>
                    <a:pt x="2623" y="211"/>
                  </a:lnTo>
                  <a:lnTo>
                    <a:pt x="2586" y="185"/>
                  </a:lnTo>
                  <a:lnTo>
                    <a:pt x="2548" y="161"/>
                  </a:lnTo>
                  <a:lnTo>
                    <a:pt x="2509" y="139"/>
                  </a:lnTo>
                  <a:lnTo>
                    <a:pt x="2468" y="117"/>
                  </a:lnTo>
                  <a:lnTo>
                    <a:pt x="2427" y="97"/>
                  </a:lnTo>
                  <a:lnTo>
                    <a:pt x="2384" y="79"/>
                  </a:lnTo>
                  <a:lnTo>
                    <a:pt x="2342" y="63"/>
                  </a:lnTo>
                  <a:lnTo>
                    <a:pt x="2298" y="49"/>
                  </a:lnTo>
                  <a:lnTo>
                    <a:pt x="2253" y="36"/>
                  </a:lnTo>
                  <a:lnTo>
                    <a:pt x="2208" y="25"/>
                  </a:lnTo>
                  <a:lnTo>
                    <a:pt x="2162" y="17"/>
                  </a:lnTo>
                  <a:lnTo>
                    <a:pt x="2114" y="9"/>
                  </a:lnTo>
                  <a:lnTo>
                    <a:pt x="2067" y="4"/>
                  </a:lnTo>
                  <a:lnTo>
                    <a:pt x="2019" y="1"/>
                  </a:lnTo>
                  <a:lnTo>
                    <a:pt x="1971" y="0"/>
                  </a:lnTo>
                  <a:lnTo>
                    <a:pt x="1941" y="0"/>
                  </a:lnTo>
                  <a:lnTo>
                    <a:pt x="1913" y="1"/>
                  </a:lnTo>
                  <a:lnTo>
                    <a:pt x="1884" y="4"/>
                  </a:lnTo>
                  <a:lnTo>
                    <a:pt x="1856" y="6"/>
                  </a:lnTo>
                  <a:lnTo>
                    <a:pt x="1829" y="8"/>
                  </a:lnTo>
                  <a:lnTo>
                    <a:pt x="1800" y="13"/>
                  </a:lnTo>
                  <a:lnTo>
                    <a:pt x="1746" y="23"/>
                  </a:lnTo>
                  <a:lnTo>
                    <a:pt x="1691" y="34"/>
                  </a:lnTo>
                  <a:lnTo>
                    <a:pt x="1638" y="50"/>
                  </a:lnTo>
                  <a:lnTo>
                    <a:pt x="1587" y="68"/>
                  </a:lnTo>
                  <a:lnTo>
                    <a:pt x="1536" y="88"/>
                  </a:lnTo>
                  <a:lnTo>
                    <a:pt x="1487" y="110"/>
                  </a:lnTo>
                  <a:lnTo>
                    <a:pt x="1438" y="135"/>
                  </a:lnTo>
                  <a:lnTo>
                    <a:pt x="1392" y="161"/>
                  </a:lnTo>
                  <a:lnTo>
                    <a:pt x="1347" y="191"/>
                  </a:lnTo>
                  <a:lnTo>
                    <a:pt x="1303" y="221"/>
                  </a:lnTo>
                  <a:lnTo>
                    <a:pt x="1260" y="255"/>
                  </a:lnTo>
                  <a:lnTo>
                    <a:pt x="1220" y="290"/>
                  </a:lnTo>
                  <a:lnTo>
                    <a:pt x="1181" y="327"/>
                  </a:lnTo>
                  <a:lnTo>
                    <a:pt x="1144" y="366"/>
                  </a:lnTo>
                  <a:lnTo>
                    <a:pt x="1109" y="406"/>
                  </a:lnTo>
                  <a:lnTo>
                    <a:pt x="1076" y="448"/>
                  </a:lnTo>
                  <a:lnTo>
                    <a:pt x="1045" y="491"/>
                  </a:lnTo>
                  <a:lnTo>
                    <a:pt x="1016" y="538"/>
                  </a:lnTo>
                  <a:lnTo>
                    <a:pt x="989" y="584"/>
                  </a:lnTo>
                  <a:lnTo>
                    <a:pt x="964" y="632"/>
                  </a:lnTo>
                  <a:lnTo>
                    <a:pt x="942" y="681"/>
                  </a:lnTo>
                  <a:lnTo>
                    <a:pt x="922" y="732"/>
                  </a:lnTo>
                  <a:lnTo>
                    <a:pt x="905" y="784"/>
                  </a:lnTo>
                  <a:lnTo>
                    <a:pt x="890" y="837"/>
                  </a:lnTo>
                  <a:lnTo>
                    <a:pt x="877" y="890"/>
                  </a:lnTo>
                  <a:lnTo>
                    <a:pt x="867" y="946"/>
                  </a:lnTo>
                  <a:lnTo>
                    <a:pt x="864" y="973"/>
                  </a:lnTo>
                  <a:lnTo>
                    <a:pt x="860" y="1002"/>
                  </a:lnTo>
                  <a:lnTo>
                    <a:pt x="858" y="1030"/>
                  </a:lnTo>
                  <a:lnTo>
                    <a:pt x="855" y="1059"/>
                  </a:lnTo>
                  <a:lnTo>
                    <a:pt x="855" y="1087"/>
                  </a:lnTo>
                  <a:lnTo>
                    <a:pt x="854" y="1115"/>
                  </a:lnTo>
                  <a:lnTo>
                    <a:pt x="855" y="1150"/>
                  </a:lnTo>
                  <a:lnTo>
                    <a:pt x="857" y="1183"/>
                  </a:lnTo>
                  <a:lnTo>
                    <a:pt x="860" y="1216"/>
                  </a:lnTo>
                  <a:lnTo>
                    <a:pt x="864" y="1250"/>
                  </a:lnTo>
                  <a:lnTo>
                    <a:pt x="845" y="1249"/>
                  </a:lnTo>
                  <a:lnTo>
                    <a:pt x="801" y="1250"/>
                  </a:lnTo>
                  <a:lnTo>
                    <a:pt x="758" y="1253"/>
                  </a:lnTo>
                  <a:lnTo>
                    <a:pt x="716" y="1259"/>
                  </a:lnTo>
                  <a:lnTo>
                    <a:pt x="674" y="1266"/>
                  </a:lnTo>
                  <a:lnTo>
                    <a:pt x="633" y="1275"/>
                  </a:lnTo>
                  <a:lnTo>
                    <a:pt x="594" y="1287"/>
                  </a:lnTo>
                  <a:lnTo>
                    <a:pt x="555" y="1300"/>
                  </a:lnTo>
                  <a:lnTo>
                    <a:pt x="515" y="1316"/>
                  </a:lnTo>
                  <a:lnTo>
                    <a:pt x="479" y="1332"/>
                  </a:lnTo>
                  <a:lnTo>
                    <a:pt x="442" y="1351"/>
                  </a:lnTo>
                  <a:lnTo>
                    <a:pt x="407" y="1371"/>
                  </a:lnTo>
                  <a:lnTo>
                    <a:pt x="372" y="1393"/>
                  </a:lnTo>
                  <a:lnTo>
                    <a:pt x="339" y="1416"/>
                  </a:lnTo>
                  <a:lnTo>
                    <a:pt x="307" y="1441"/>
                  </a:lnTo>
                  <a:lnTo>
                    <a:pt x="277" y="1468"/>
                  </a:lnTo>
                  <a:lnTo>
                    <a:pt x="248" y="1496"/>
                  </a:lnTo>
                  <a:lnTo>
                    <a:pt x="219" y="1525"/>
                  </a:lnTo>
                  <a:lnTo>
                    <a:pt x="193" y="1556"/>
                  </a:lnTo>
                  <a:lnTo>
                    <a:pt x="169" y="1588"/>
                  </a:lnTo>
                  <a:lnTo>
                    <a:pt x="145" y="1621"/>
                  </a:lnTo>
                  <a:lnTo>
                    <a:pt x="122" y="1655"/>
                  </a:lnTo>
                  <a:lnTo>
                    <a:pt x="102" y="1690"/>
                  </a:lnTo>
                  <a:lnTo>
                    <a:pt x="83" y="1726"/>
                  </a:lnTo>
                  <a:lnTo>
                    <a:pt x="67" y="1764"/>
                  </a:lnTo>
                  <a:lnTo>
                    <a:pt x="51" y="1802"/>
                  </a:lnTo>
                  <a:lnTo>
                    <a:pt x="38" y="1841"/>
                  </a:lnTo>
                  <a:lnTo>
                    <a:pt x="28" y="1882"/>
                  </a:lnTo>
                  <a:lnTo>
                    <a:pt x="18" y="1923"/>
                  </a:lnTo>
                  <a:lnTo>
                    <a:pt x="10" y="1965"/>
                  </a:lnTo>
                  <a:lnTo>
                    <a:pt x="5" y="2006"/>
                  </a:lnTo>
                  <a:lnTo>
                    <a:pt x="2" y="2049"/>
                  </a:lnTo>
                  <a:lnTo>
                    <a:pt x="0" y="2092"/>
                  </a:lnTo>
                  <a:lnTo>
                    <a:pt x="2" y="2135"/>
                  </a:lnTo>
                  <a:lnTo>
                    <a:pt x="5" y="2176"/>
                  </a:lnTo>
                  <a:lnTo>
                    <a:pt x="10" y="2217"/>
                  </a:lnTo>
                  <a:lnTo>
                    <a:pt x="17" y="2257"/>
                  </a:lnTo>
                  <a:lnTo>
                    <a:pt x="25" y="2297"/>
                  </a:lnTo>
                  <a:lnTo>
                    <a:pt x="36" y="2336"/>
                  </a:lnTo>
                  <a:lnTo>
                    <a:pt x="49" y="2374"/>
                  </a:lnTo>
                  <a:lnTo>
                    <a:pt x="63" y="2411"/>
                  </a:lnTo>
                  <a:lnTo>
                    <a:pt x="79" y="2448"/>
                  </a:lnTo>
                  <a:lnTo>
                    <a:pt x="96" y="2483"/>
                  </a:lnTo>
                  <a:lnTo>
                    <a:pt x="115" y="2517"/>
                  </a:lnTo>
                  <a:lnTo>
                    <a:pt x="137" y="2552"/>
                  </a:lnTo>
                  <a:lnTo>
                    <a:pt x="159" y="2584"/>
                  </a:lnTo>
                  <a:lnTo>
                    <a:pt x="183" y="2615"/>
                  </a:lnTo>
                  <a:lnTo>
                    <a:pt x="208" y="2645"/>
                  </a:lnTo>
                  <a:lnTo>
                    <a:pt x="234" y="2674"/>
                  </a:lnTo>
                  <a:lnTo>
                    <a:pt x="262" y="2702"/>
                  </a:lnTo>
                  <a:lnTo>
                    <a:pt x="290" y="2728"/>
                  </a:lnTo>
                  <a:lnTo>
                    <a:pt x="321" y="2753"/>
                  </a:lnTo>
                  <a:lnTo>
                    <a:pt x="352" y="2777"/>
                  </a:lnTo>
                  <a:lnTo>
                    <a:pt x="385" y="2799"/>
                  </a:lnTo>
                  <a:lnTo>
                    <a:pt x="418" y="2819"/>
                  </a:lnTo>
                  <a:lnTo>
                    <a:pt x="453" y="2840"/>
                  </a:lnTo>
                  <a:lnTo>
                    <a:pt x="488" y="2856"/>
                  </a:lnTo>
                  <a:lnTo>
                    <a:pt x="525" y="2873"/>
                  </a:lnTo>
                  <a:lnTo>
                    <a:pt x="563" y="2887"/>
                  </a:lnTo>
                  <a:lnTo>
                    <a:pt x="601" y="2899"/>
                  </a:lnTo>
                  <a:lnTo>
                    <a:pt x="640" y="2909"/>
                  </a:lnTo>
                  <a:lnTo>
                    <a:pt x="679" y="2919"/>
                  </a:lnTo>
                  <a:lnTo>
                    <a:pt x="719" y="2926"/>
                  </a:lnTo>
                  <a:lnTo>
                    <a:pt x="761" y="2931"/>
                  </a:lnTo>
                  <a:lnTo>
                    <a:pt x="802" y="2934"/>
                  </a:lnTo>
                  <a:lnTo>
                    <a:pt x="802" y="2936"/>
                  </a:lnTo>
                  <a:lnTo>
                    <a:pt x="4682" y="2936"/>
                  </a:lnTo>
                  <a:lnTo>
                    <a:pt x="4682" y="2933"/>
                  </a:lnTo>
                  <a:lnTo>
                    <a:pt x="4693" y="2934"/>
                  </a:lnTo>
                  <a:lnTo>
                    <a:pt x="4706" y="2936"/>
                  </a:lnTo>
                  <a:lnTo>
                    <a:pt x="4740" y="2936"/>
                  </a:lnTo>
                  <a:lnTo>
                    <a:pt x="4772" y="2933"/>
                  </a:lnTo>
                  <a:lnTo>
                    <a:pt x="4804" y="2928"/>
                  </a:lnTo>
                  <a:lnTo>
                    <a:pt x="4836" y="2922"/>
                  </a:lnTo>
                  <a:lnTo>
                    <a:pt x="4866" y="2915"/>
                  </a:lnTo>
                  <a:lnTo>
                    <a:pt x="4896" y="2907"/>
                  </a:lnTo>
                  <a:lnTo>
                    <a:pt x="4926" y="2898"/>
                  </a:lnTo>
                  <a:lnTo>
                    <a:pt x="4955" y="2886"/>
                  </a:lnTo>
                  <a:lnTo>
                    <a:pt x="4984" y="2873"/>
                  </a:lnTo>
                  <a:lnTo>
                    <a:pt x="5011" y="2859"/>
                  </a:lnTo>
                  <a:lnTo>
                    <a:pt x="5038" y="2843"/>
                  </a:lnTo>
                  <a:lnTo>
                    <a:pt x="5063" y="2827"/>
                  </a:lnTo>
                  <a:lnTo>
                    <a:pt x="5089" y="2809"/>
                  </a:lnTo>
                  <a:lnTo>
                    <a:pt x="5113" y="2790"/>
                  </a:lnTo>
                  <a:lnTo>
                    <a:pt x="5135" y="2770"/>
                  </a:lnTo>
                  <a:lnTo>
                    <a:pt x="5158" y="2748"/>
                  </a:lnTo>
                  <a:lnTo>
                    <a:pt x="5179" y="2727"/>
                  </a:lnTo>
                  <a:lnTo>
                    <a:pt x="5199" y="2703"/>
                  </a:lnTo>
                  <a:lnTo>
                    <a:pt x="5218" y="2680"/>
                  </a:lnTo>
                  <a:lnTo>
                    <a:pt x="5236" y="2655"/>
                  </a:lnTo>
                  <a:lnTo>
                    <a:pt x="5252" y="2629"/>
                  </a:lnTo>
                  <a:lnTo>
                    <a:pt x="5268" y="2602"/>
                  </a:lnTo>
                  <a:lnTo>
                    <a:pt x="5282" y="2574"/>
                  </a:lnTo>
                  <a:lnTo>
                    <a:pt x="5295" y="2546"/>
                  </a:lnTo>
                  <a:lnTo>
                    <a:pt x="5306" y="2517"/>
                  </a:lnTo>
                  <a:lnTo>
                    <a:pt x="5316" y="2488"/>
                  </a:lnTo>
                  <a:lnTo>
                    <a:pt x="5325" y="2457"/>
                  </a:lnTo>
                  <a:lnTo>
                    <a:pt x="5332" y="2426"/>
                  </a:lnTo>
                  <a:lnTo>
                    <a:pt x="5338" y="2394"/>
                  </a:lnTo>
                  <a:lnTo>
                    <a:pt x="5341" y="2362"/>
                  </a:lnTo>
                  <a:lnTo>
                    <a:pt x="5344" y="2330"/>
                  </a:lnTo>
                  <a:lnTo>
                    <a:pt x="5345" y="2297"/>
                  </a:lnTo>
                  <a:lnTo>
                    <a:pt x="5344" y="2265"/>
                  </a:lnTo>
                  <a:lnTo>
                    <a:pt x="5341" y="2233"/>
                  </a:lnTo>
                  <a:lnTo>
                    <a:pt x="5338" y="2203"/>
                  </a:lnTo>
                  <a:lnTo>
                    <a:pt x="5333" y="2172"/>
                  </a:lnTo>
                  <a:lnTo>
                    <a:pt x="5326" y="2141"/>
                  </a:lnTo>
                  <a:lnTo>
                    <a:pt x="5318" y="2111"/>
                  </a:lnTo>
                  <a:lnTo>
                    <a:pt x="5308" y="2083"/>
                  </a:lnTo>
                  <a:lnTo>
                    <a:pt x="5296" y="2054"/>
                  </a:lnTo>
                  <a:lnTo>
                    <a:pt x="5284" y="2026"/>
                  </a:lnTo>
                  <a:lnTo>
                    <a:pt x="5271" y="2000"/>
                  </a:lnTo>
                  <a:lnTo>
                    <a:pt x="5256" y="1974"/>
                  </a:lnTo>
                  <a:lnTo>
                    <a:pt x="5241" y="1948"/>
                  </a:lnTo>
                  <a:lnTo>
                    <a:pt x="5223" y="1923"/>
                  </a:lnTo>
                  <a:lnTo>
                    <a:pt x="5205" y="1899"/>
                  </a:lnTo>
                  <a:lnTo>
                    <a:pt x="5185" y="1877"/>
                  </a:lnTo>
                  <a:lnTo>
                    <a:pt x="5165" y="1854"/>
                  </a:lnTo>
                  <a:lnTo>
                    <a:pt x="5143" y="1834"/>
                  </a:lnTo>
                  <a:lnTo>
                    <a:pt x="5121" y="1814"/>
                  </a:lnTo>
                  <a:lnTo>
                    <a:pt x="5098" y="1795"/>
                  </a:lnTo>
                  <a:lnTo>
                    <a:pt x="5074" y="1777"/>
                  </a:lnTo>
                  <a:lnTo>
                    <a:pt x="5049" y="1761"/>
                  </a:lnTo>
                  <a:lnTo>
                    <a:pt x="5023" y="1745"/>
                  </a:lnTo>
                  <a:lnTo>
                    <a:pt x="4997" y="1731"/>
                  </a:lnTo>
                  <a:lnTo>
                    <a:pt x="4969" y="1717"/>
                  </a:lnTo>
                  <a:lnTo>
                    <a:pt x="4941" y="1706"/>
                  </a:lnTo>
                  <a:lnTo>
                    <a:pt x="4913" y="1696"/>
                  </a:lnTo>
                  <a:lnTo>
                    <a:pt x="4883" y="1686"/>
                  </a:lnTo>
                  <a:lnTo>
                    <a:pt x="4853" y="1678"/>
                  </a:lnTo>
                  <a:lnTo>
                    <a:pt x="4823" y="1672"/>
                  </a:lnTo>
                  <a:lnTo>
                    <a:pt x="4792" y="1667"/>
                  </a:lnTo>
                  <a:lnTo>
                    <a:pt x="4761" y="1664"/>
                  </a:lnTo>
                  <a:lnTo>
                    <a:pt x="4729" y="1661"/>
                  </a:lnTo>
                  <a:close/>
                </a:path>
              </a:pathLst>
            </a:custGeom>
            <a:solidFill>
              <a:srgbClr val="1F608B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>
                <a:contourClr>
                  <a:srgbClr val="FFFFFF"/>
                </a:contourClr>
              </a:sp3d>
            </a:bodyPr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400" dirty="0">
                <a:solidFill>
                  <a:srgbClr val="FFFFFF"/>
                </a:solidFill>
                <a:latin typeface="inpin heiti" panose="00000500000000000000" pitchFamily="2" charset="-122"/>
                <a:ea typeface="inpin heiti" panose="00000500000000000000" pitchFamily="2" charset="-122"/>
                <a:sym typeface="inpin heiti" panose="00000500000000000000" pitchFamily="2" charset="-122"/>
              </a:endParaRPr>
            </a:p>
          </p:txBody>
        </p:sp>
        <p:sp>
          <p:nvSpPr>
            <p:cNvPr id="55" name="TextBox 217"/>
            <p:cNvSpPr txBox="1"/>
            <p:nvPr/>
          </p:nvSpPr>
          <p:spPr>
            <a:xfrm>
              <a:off x="2748661" y="170198"/>
              <a:ext cx="606510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b="1" dirty="0">
                  <a:solidFill>
                    <a:schemeClr val="bg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+mn-lt"/>
                </a:rPr>
                <a:t>3</a:t>
              </a:r>
              <a:r>
                <a:rPr lang="en-US" altLang="zh-CN" sz="3200" b="1" dirty="0">
                  <a:solidFill>
                    <a:srgbClr val="404652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+mn-lt"/>
                </a:rPr>
                <a:t>  </a:t>
              </a:r>
              <a:r>
                <a:rPr lang="en-US" altLang="zh-CN" sz="3200" b="1" dirty="0">
                  <a:solidFill>
                    <a:srgbClr val="40465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   </a:t>
              </a:r>
              <a:r>
                <a:rPr lang="en-US" altLang="zh-CN" sz="2400" b="1" dirty="0">
                  <a:solidFill>
                    <a:srgbClr val="404652"/>
                  </a:solidFill>
                  <a:latin typeface="Rockwell" panose="02060603020205020403" pitchFamily="18" charset="0"/>
                  <a:ea typeface="微软雅黑" panose="020B0503020204020204" pitchFamily="34" charset="-122"/>
                  <a:cs typeface="+mn-ea"/>
                  <a:sym typeface="+mn-lt"/>
                </a:rPr>
                <a:t>Java web technology</a:t>
              </a:r>
              <a:endParaRPr lang="zh-CN" altLang="en-US" sz="3200" b="1" dirty="0">
                <a:solidFill>
                  <a:srgbClr val="404652"/>
                </a:solidFill>
                <a:latin typeface="Rockwell" panose="02060603020205020403" pitchFamily="18" charset="0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</p:grpSp>
      <p:sp>
        <p:nvSpPr>
          <p:cNvPr id="20" name="文本框 19"/>
          <p:cNvSpPr txBox="1"/>
          <p:nvPr/>
        </p:nvSpPr>
        <p:spPr>
          <a:xfrm>
            <a:off x="2542183" y="1447035"/>
            <a:ext cx="10091441" cy="415588"/>
          </a:xfrm>
          <a:prstGeom prst="roundRect">
            <a:avLst>
              <a:gd name="adj" fmla="val 7343"/>
            </a:avLst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ln w="0">
                  <a:noFill/>
                </a:ln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Purpose</a:t>
            </a:r>
            <a:r>
              <a:rPr lang="zh-CN" altLang="en-US" sz="2000" dirty="0">
                <a:ln w="0"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： </a:t>
            </a:r>
            <a:r>
              <a:rPr lang="en" altLang="zh-CN" sz="1600" dirty="0">
                <a:ln w="0"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Stable, accurate and convenient monitoring of hydrogen concentration changes</a:t>
            </a:r>
            <a:endParaRPr lang="zh-CN" altLang="en-US" sz="3200" dirty="0">
              <a:ln w="0"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5982489" y="3009172"/>
            <a:ext cx="54863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altLang="zh-CN" sz="2400" dirty="0">
                <a:latin typeface="Rockwell" panose="02060603020205020403" pitchFamily="18" charset="0"/>
                <a:ea typeface="微软雅黑" panose="020B0503020204020204" charset="-122"/>
              </a:rPr>
              <a:t>①</a:t>
            </a:r>
            <a:r>
              <a:rPr lang="zh-CN" altLang="en-US" sz="2400" dirty="0">
                <a:latin typeface="Rockwell" panose="02060603020205020403" pitchFamily="18" charset="0"/>
                <a:ea typeface="微软雅黑" panose="020B0503020204020204" charset="-122"/>
              </a:rPr>
              <a:t> </a:t>
            </a:r>
            <a:r>
              <a:rPr lang="en" altLang="zh-CN" sz="2400" dirty="0">
                <a:latin typeface="Rockwell" panose="02060603020205020403" pitchFamily="18" charset="0"/>
                <a:ea typeface="微软雅黑" panose="020B0503020204020204" charset="-122"/>
              </a:rPr>
              <a:t>Using Java to cross platform</a:t>
            </a:r>
            <a:endParaRPr lang="zh-CN" altLang="en-US" sz="2400" dirty="0">
              <a:latin typeface="Rockwell" panose="02060603020205020403" pitchFamily="18" charset="0"/>
              <a:ea typeface="微软雅黑" panose="020B0503020204020204" charset="-122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5997762" y="3923061"/>
            <a:ext cx="5906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altLang="zh-CN" sz="2400" dirty="0">
                <a:latin typeface="Rockwell" panose="02060603020205020403" pitchFamily="18" charset="0"/>
                <a:ea typeface="微软雅黑" panose="020B0503020204020204" charset="-122"/>
              </a:rPr>
              <a:t>②</a:t>
            </a:r>
            <a:r>
              <a:rPr lang="zh-CN" altLang="en-US" sz="2400" dirty="0">
                <a:latin typeface="Rockwell" panose="02060603020205020403" pitchFamily="18" charset="0"/>
                <a:ea typeface="微软雅黑" panose="020B0503020204020204" charset="-122"/>
              </a:rPr>
              <a:t> </a:t>
            </a:r>
            <a:r>
              <a:rPr lang="en" altLang="zh-CN" sz="2400" dirty="0">
                <a:latin typeface="Rockwell" panose="02060603020205020403" pitchFamily="18" charset="0"/>
                <a:ea typeface="微软雅黑" panose="020B0503020204020204" charset="-122"/>
              </a:rPr>
              <a:t>Java project has stability and robustness</a:t>
            </a:r>
            <a:endParaRPr lang="zh-CN" altLang="en-US" sz="24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  <a:ea typeface="微软雅黑" panose="020B0503020204020204" charset="-122"/>
            </a:endParaRPr>
          </a:p>
        </p:txBody>
      </p:sp>
      <p:sp>
        <p:nvSpPr>
          <p:cNvPr id="33" name="文本框 32"/>
          <p:cNvSpPr txBox="1"/>
          <p:nvPr/>
        </p:nvSpPr>
        <p:spPr>
          <a:xfrm>
            <a:off x="5982489" y="4987520"/>
            <a:ext cx="5486397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Rockwell" panose="02060603020205020403" pitchFamily="18" charset="0"/>
                <a:ea typeface="微软雅黑" panose="020B0503020204020204" charset="-122"/>
              </a:rPr>
              <a:t>③</a:t>
            </a:r>
            <a:r>
              <a:rPr lang="zh-CN" altLang="en-US" sz="2400" dirty="0">
                <a:latin typeface="Rockwell" panose="02060603020205020403" pitchFamily="18" charset="0"/>
                <a:ea typeface="微软雅黑" panose="020B0503020204020204" charset="-122"/>
              </a:rPr>
              <a:t> </a:t>
            </a:r>
            <a:r>
              <a:rPr lang="en" altLang="zh-CN" sz="2400" dirty="0">
                <a:latin typeface="Rockwell" panose="02060603020205020403" pitchFamily="18" charset="0"/>
                <a:ea typeface="微软雅黑" panose="020B0503020204020204" charset="-122"/>
              </a:rPr>
              <a:t>Java web for easy viewing</a:t>
            </a:r>
            <a:endParaRPr lang="zh-CN" altLang="en-US" sz="2400" dirty="0">
              <a:latin typeface="Rockwell" panose="02060603020205020403" pitchFamily="18" charset="0"/>
              <a:ea typeface="微软雅黑" panose="020B0503020204020204" charset="-122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29F5150C-9D92-594C-BCB1-D593D88FD7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2128" y="3209172"/>
            <a:ext cx="3733800" cy="2240280"/>
          </a:xfrm>
          <a:prstGeom prst="rect">
            <a:avLst/>
          </a:prstGeom>
        </p:spPr>
      </p:pic>
      <p:grpSp>
        <p:nvGrpSpPr>
          <p:cNvPr id="52" name="组合 51">
            <a:extLst>
              <a:ext uri="{FF2B5EF4-FFF2-40B4-BE49-F238E27FC236}">
                <a16:creationId xmlns:a16="http://schemas.microsoft.com/office/drawing/2014/main" id="{39FC5B02-C442-6942-A4A1-C1DF3C4E5EA0}"/>
              </a:ext>
            </a:extLst>
          </p:cNvPr>
          <p:cNvGrpSpPr/>
          <p:nvPr/>
        </p:nvGrpSpPr>
        <p:grpSpPr>
          <a:xfrm>
            <a:off x="-3399" y="1786"/>
            <a:ext cx="2067207" cy="6856214"/>
            <a:chOff x="-3399" y="1786"/>
            <a:chExt cx="2067207" cy="6856214"/>
          </a:xfrm>
        </p:grpSpPr>
        <p:sp>
          <p:nvSpPr>
            <p:cNvPr id="57" name="矩形 56">
              <a:extLst>
                <a:ext uri="{FF2B5EF4-FFF2-40B4-BE49-F238E27FC236}">
                  <a16:creationId xmlns:a16="http://schemas.microsoft.com/office/drawing/2014/main" id="{A1B2F60A-8E46-4B44-A27B-B53185D6A9D6}"/>
                </a:ext>
              </a:extLst>
            </p:cNvPr>
            <p:cNvSpPr/>
            <p:nvPr/>
          </p:nvSpPr>
          <p:spPr>
            <a:xfrm>
              <a:off x="-3399" y="1786"/>
              <a:ext cx="2062220" cy="6856214"/>
            </a:xfrm>
            <a:prstGeom prst="rect">
              <a:avLst/>
            </a:prstGeom>
            <a:solidFill>
              <a:srgbClr val="1F608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58" name="组合 57">
              <a:extLst>
                <a:ext uri="{FF2B5EF4-FFF2-40B4-BE49-F238E27FC236}">
                  <a16:creationId xmlns:a16="http://schemas.microsoft.com/office/drawing/2014/main" id="{2FFFFA82-20F6-224A-BD3A-96CF3A4CD433}"/>
                </a:ext>
              </a:extLst>
            </p:cNvPr>
            <p:cNvGrpSpPr/>
            <p:nvPr/>
          </p:nvGrpSpPr>
          <p:grpSpPr>
            <a:xfrm>
              <a:off x="1588" y="1182589"/>
              <a:ext cx="2062220" cy="2390427"/>
              <a:chOff x="1588" y="1182589"/>
              <a:chExt cx="2062220" cy="2390427"/>
            </a:xfrm>
          </p:grpSpPr>
          <p:sp>
            <p:nvSpPr>
              <p:cNvPr id="59" name="矩形 58">
                <a:extLst>
                  <a:ext uri="{FF2B5EF4-FFF2-40B4-BE49-F238E27FC236}">
                    <a16:creationId xmlns:a16="http://schemas.microsoft.com/office/drawing/2014/main" id="{415C41F0-9337-2442-8EE8-D21E2482C2BF}"/>
                  </a:ext>
                </a:extLst>
              </p:cNvPr>
              <p:cNvSpPr/>
              <p:nvPr/>
            </p:nvSpPr>
            <p:spPr>
              <a:xfrm>
                <a:off x="1588" y="1790031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Key</a:t>
                </a:r>
                <a:r>
                  <a:rPr lang="zh-CN" altLang="en-US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technology</a:t>
                </a:r>
                <a:endParaRPr lang="zh-CN" altLang="en-US" b="1" dirty="0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60" name="矩形 59">
                <a:extLst>
                  <a:ext uri="{FF2B5EF4-FFF2-40B4-BE49-F238E27FC236}">
                    <a16:creationId xmlns:a16="http://schemas.microsoft.com/office/drawing/2014/main" id="{668CDD0F-3B8D-2D45-BDC1-23B62CEF3F8B}"/>
                  </a:ext>
                </a:extLst>
              </p:cNvPr>
              <p:cNvSpPr/>
              <p:nvPr/>
            </p:nvSpPr>
            <p:spPr>
              <a:xfrm>
                <a:off x="1588" y="1182589"/>
                <a:ext cx="2062220" cy="56384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Research</a:t>
                </a:r>
                <a:r>
                  <a:rPr lang="zh-CN" altLang="en-US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Background</a:t>
                </a:r>
                <a:endParaRPr lang="zh-CN" altLang="en-US" b="1" dirty="0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61" name="矩形 60">
                <a:extLst>
                  <a:ext uri="{FF2B5EF4-FFF2-40B4-BE49-F238E27FC236}">
                    <a16:creationId xmlns:a16="http://schemas.microsoft.com/office/drawing/2014/main" id="{4F001F60-DE4B-BF40-A33E-BFDBF4C891EC}"/>
                  </a:ext>
                </a:extLst>
              </p:cNvPr>
              <p:cNvSpPr/>
              <p:nvPr/>
            </p:nvSpPr>
            <p:spPr>
              <a:xfrm>
                <a:off x="1588" y="2397473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Innovation</a:t>
                </a:r>
                <a:endParaRPr lang="zh-CN" altLang="en-US" dirty="0">
                  <a:solidFill>
                    <a:prstClr val="white"/>
                  </a:solidFill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62" name="矩形 61">
                <a:extLst>
                  <a:ext uri="{FF2B5EF4-FFF2-40B4-BE49-F238E27FC236}">
                    <a16:creationId xmlns:a16="http://schemas.microsoft.com/office/drawing/2014/main" id="{F73DC97F-9574-B445-866D-14E9D3796CFD}"/>
                  </a:ext>
                </a:extLst>
              </p:cNvPr>
              <p:cNvSpPr/>
              <p:nvPr/>
            </p:nvSpPr>
            <p:spPr>
              <a:xfrm>
                <a:off x="1588" y="3009172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Application</a:t>
                </a:r>
                <a:r>
                  <a:rPr lang="zh-CN" altLang="en-US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Area</a:t>
                </a:r>
                <a:endParaRPr lang="zh-CN" altLang="en-US" dirty="0">
                  <a:solidFill>
                    <a:prstClr val="white"/>
                  </a:solidFill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63" name="矩形 62">
            <a:extLst>
              <a:ext uri="{FF2B5EF4-FFF2-40B4-BE49-F238E27FC236}">
                <a16:creationId xmlns:a16="http://schemas.microsoft.com/office/drawing/2014/main" id="{45741B99-CD00-7A41-984A-3C280755EFDA}"/>
              </a:ext>
            </a:extLst>
          </p:cNvPr>
          <p:cNvSpPr/>
          <p:nvPr/>
        </p:nvSpPr>
        <p:spPr>
          <a:xfrm>
            <a:off x="-70929" y="0"/>
            <a:ext cx="2197279" cy="113473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<a:noAutofit/>
          </a:bodyPr>
          <a:lstStyle/>
          <a:p>
            <a:pPr algn="ctr">
              <a:buNone/>
            </a:pP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Remote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M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onitoring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H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ydrogen</a:t>
            </a:r>
            <a:r>
              <a:rPr lang="zh-CN" alt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C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oncentration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system </a:t>
            </a:r>
          </a:p>
          <a:p>
            <a:pPr algn="ctr">
              <a:buNone/>
            </a:pP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B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ased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on Java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W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eb</a:t>
            </a:r>
            <a:endParaRPr lang="zh-CN" altLang="en-US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  <a:ea typeface="inpin heiti" panose="00000500000000000000" pitchFamily="2" charset="-122"/>
              <a:cs typeface="Arial" panose="020B0604020202020204" pitchFamily="34" charset="0"/>
              <a:sym typeface="inpin heiti" panose="000005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41571790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/>
        </p:nvGrpSpPr>
        <p:grpSpPr>
          <a:xfrm>
            <a:off x="2264770" y="300702"/>
            <a:ext cx="8840552" cy="628352"/>
            <a:chOff x="2471248" y="126621"/>
            <a:chExt cx="8840552" cy="628352"/>
          </a:xfrm>
        </p:grpSpPr>
        <p:sp>
          <p:nvSpPr>
            <p:cNvPr id="5" name="KSO_Shape"/>
            <p:cNvSpPr/>
            <p:nvPr/>
          </p:nvSpPr>
          <p:spPr bwMode="auto">
            <a:xfrm>
              <a:off x="2471248" y="126621"/>
              <a:ext cx="967797" cy="562601"/>
            </a:xfrm>
            <a:custGeom>
              <a:avLst/>
              <a:gdLst>
                <a:gd name="T0" fmla="*/ 2147483646 w 5345"/>
                <a:gd name="T1" fmla="*/ 2147483646 h 2936"/>
                <a:gd name="T2" fmla="*/ 2147483646 w 5345"/>
                <a:gd name="T3" fmla="*/ 2147483646 h 2936"/>
                <a:gd name="T4" fmla="*/ 2147483646 w 5345"/>
                <a:gd name="T5" fmla="*/ 2147483646 h 2936"/>
                <a:gd name="T6" fmla="*/ 2147483646 w 5345"/>
                <a:gd name="T7" fmla="*/ 2147483646 h 2936"/>
                <a:gd name="T8" fmla="*/ 2147483646 w 5345"/>
                <a:gd name="T9" fmla="*/ 2147483646 h 2936"/>
                <a:gd name="T10" fmla="*/ 2147483646 w 5345"/>
                <a:gd name="T11" fmla="*/ 2147483646 h 2936"/>
                <a:gd name="T12" fmla="*/ 2147483646 w 5345"/>
                <a:gd name="T13" fmla="*/ 2147483646 h 2936"/>
                <a:gd name="T14" fmla="*/ 2147483646 w 5345"/>
                <a:gd name="T15" fmla="*/ 2147483646 h 2936"/>
                <a:gd name="T16" fmla="*/ 2147483646 w 5345"/>
                <a:gd name="T17" fmla="*/ 2147483646 h 2936"/>
                <a:gd name="T18" fmla="*/ 2147483646 w 5345"/>
                <a:gd name="T19" fmla="*/ 2147483646 h 2936"/>
                <a:gd name="T20" fmla="*/ 2147483646 w 5345"/>
                <a:gd name="T21" fmla="*/ 2147483646 h 2936"/>
                <a:gd name="T22" fmla="*/ 2147483646 w 5345"/>
                <a:gd name="T23" fmla="*/ 2147483646 h 2936"/>
                <a:gd name="T24" fmla="*/ 2147483646 w 5345"/>
                <a:gd name="T25" fmla="*/ 2147483646 h 2936"/>
                <a:gd name="T26" fmla="*/ 2147483646 w 5345"/>
                <a:gd name="T27" fmla="*/ 2147483646 h 2936"/>
                <a:gd name="T28" fmla="*/ 2147483646 w 5345"/>
                <a:gd name="T29" fmla="*/ 2147483646 h 2936"/>
                <a:gd name="T30" fmla="*/ 2147483646 w 5345"/>
                <a:gd name="T31" fmla="*/ 772639970 h 2936"/>
                <a:gd name="T32" fmla="*/ 2147483646 w 5345"/>
                <a:gd name="T33" fmla="*/ 0 h 2936"/>
                <a:gd name="T34" fmla="*/ 2147483646 w 5345"/>
                <a:gd name="T35" fmla="*/ 363587807 h 2936"/>
                <a:gd name="T36" fmla="*/ 2147483646 w 5345"/>
                <a:gd name="T37" fmla="*/ 2147483646 h 2936"/>
                <a:gd name="T38" fmla="*/ 2147483646 w 5345"/>
                <a:gd name="T39" fmla="*/ 2147483646 h 2936"/>
                <a:gd name="T40" fmla="*/ 2147483646 w 5345"/>
                <a:gd name="T41" fmla="*/ 2147483646 h 2936"/>
                <a:gd name="T42" fmla="*/ 2147483646 w 5345"/>
                <a:gd name="T43" fmla="*/ 2147483646 h 2936"/>
                <a:gd name="T44" fmla="*/ 2147483646 w 5345"/>
                <a:gd name="T45" fmla="*/ 2147483646 h 2936"/>
                <a:gd name="T46" fmla="*/ 2147483646 w 5345"/>
                <a:gd name="T47" fmla="*/ 2147483646 h 2936"/>
                <a:gd name="T48" fmla="*/ 2147483646 w 5345"/>
                <a:gd name="T49" fmla="*/ 2147483646 h 2936"/>
                <a:gd name="T50" fmla="*/ 2147483646 w 5345"/>
                <a:gd name="T51" fmla="*/ 2147483646 h 2936"/>
                <a:gd name="T52" fmla="*/ 2147483646 w 5345"/>
                <a:gd name="T53" fmla="*/ 2147483646 h 2936"/>
                <a:gd name="T54" fmla="*/ 2147483646 w 5345"/>
                <a:gd name="T55" fmla="*/ 2147483646 h 2936"/>
                <a:gd name="T56" fmla="*/ 2147483646 w 5345"/>
                <a:gd name="T57" fmla="*/ 2147483646 h 2936"/>
                <a:gd name="T58" fmla="*/ 2147483646 w 5345"/>
                <a:gd name="T59" fmla="*/ 2147483646 h 2936"/>
                <a:gd name="T60" fmla="*/ 2147483646 w 5345"/>
                <a:gd name="T61" fmla="*/ 2147483646 h 2936"/>
                <a:gd name="T62" fmla="*/ 452722804 w 5345"/>
                <a:gd name="T63" fmla="*/ 2147483646 h 2936"/>
                <a:gd name="T64" fmla="*/ 90570008 w 5345"/>
                <a:gd name="T65" fmla="*/ 2147483646 h 2936"/>
                <a:gd name="T66" fmla="*/ 1629877726 w 5345"/>
                <a:gd name="T67" fmla="*/ 2147483646 h 2936"/>
                <a:gd name="T68" fmla="*/ 2147483646 w 5345"/>
                <a:gd name="T69" fmla="*/ 2147483646 h 2936"/>
                <a:gd name="T70" fmla="*/ 2147483646 w 5345"/>
                <a:gd name="T71" fmla="*/ 2147483646 h 2936"/>
                <a:gd name="T72" fmla="*/ 2147483646 w 5345"/>
                <a:gd name="T73" fmla="*/ 2147483646 h 2936"/>
                <a:gd name="T74" fmla="*/ 2147483646 w 5345"/>
                <a:gd name="T75" fmla="*/ 2147483646 h 2936"/>
                <a:gd name="T76" fmla="*/ 2147483646 w 5345"/>
                <a:gd name="T77" fmla="*/ 2147483646 h 2936"/>
                <a:gd name="T78" fmla="*/ 2147483646 w 5345"/>
                <a:gd name="T79" fmla="*/ 2147483646 h 2936"/>
                <a:gd name="T80" fmla="*/ 2147483646 w 5345"/>
                <a:gd name="T81" fmla="*/ 2147483646 h 2936"/>
                <a:gd name="T82" fmla="*/ 2147483646 w 5345"/>
                <a:gd name="T83" fmla="*/ 2147483646 h 2936"/>
                <a:gd name="T84" fmla="*/ 2147483646 w 5345"/>
                <a:gd name="T85" fmla="*/ 2147483646 h 2936"/>
                <a:gd name="T86" fmla="*/ 2147483646 w 5345"/>
                <a:gd name="T87" fmla="*/ 2147483646 h 2936"/>
                <a:gd name="T88" fmla="*/ 2147483646 w 5345"/>
                <a:gd name="T89" fmla="*/ 2147483646 h 2936"/>
                <a:gd name="T90" fmla="*/ 2147483646 w 5345"/>
                <a:gd name="T91" fmla="*/ 2147483646 h 2936"/>
                <a:gd name="T92" fmla="*/ 2147483646 w 5345"/>
                <a:gd name="T93" fmla="*/ 2147483646 h 2936"/>
                <a:gd name="T94" fmla="*/ 2147483646 w 5345"/>
                <a:gd name="T95" fmla="*/ 2147483646 h 2936"/>
                <a:gd name="T96" fmla="*/ 2147483646 w 5345"/>
                <a:gd name="T97" fmla="*/ 2147483646 h 2936"/>
                <a:gd name="T98" fmla="*/ 2147483646 w 5345"/>
                <a:gd name="T99" fmla="*/ 2147483646 h 2936"/>
                <a:gd name="T100" fmla="*/ 2147483646 w 5345"/>
                <a:gd name="T101" fmla="*/ 2147483646 h 2936"/>
                <a:gd name="T102" fmla="*/ 2147483646 w 5345"/>
                <a:gd name="T103" fmla="*/ 2147483646 h 2936"/>
                <a:gd name="T104" fmla="*/ 2147483646 w 5345"/>
                <a:gd name="T105" fmla="*/ 2147483646 h 29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0" t="0" r="r" b="b"/>
              <a:pathLst>
                <a:path w="5345" h="2936">
                  <a:moveTo>
                    <a:pt x="4729" y="1661"/>
                  </a:moveTo>
                  <a:lnTo>
                    <a:pt x="4729" y="1661"/>
                  </a:lnTo>
                  <a:lnTo>
                    <a:pt x="4723" y="1609"/>
                  </a:lnTo>
                  <a:lnTo>
                    <a:pt x="4716" y="1558"/>
                  </a:lnTo>
                  <a:lnTo>
                    <a:pt x="4706" y="1507"/>
                  </a:lnTo>
                  <a:lnTo>
                    <a:pt x="4693" y="1458"/>
                  </a:lnTo>
                  <a:lnTo>
                    <a:pt x="4679" y="1409"/>
                  </a:lnTo>
                  <a:lnTo>
                    <a:pt x="4663" y="1361"/>
                  </a:lnTo>
                  <a:lnTo>
                    <a:pt x="4644" y="1314"/>
                  </a:lnTo>
                  <a:lnTo>
                    <a:pt x="4622" y="1268"/>
                  </a:lnTo>
                  <a:lnTo>
                    <a:pt x="4600" y="1223"/>
                  </a:lnTo>
                  <a:lnTo>
                    <a:pt x="4575" y="1181"/>
                  </a:lnTo>
                  <a:lnTo>
                    <a:pt x="4548" y="1138"/>
                  </a:lnTo>
                  <a:lnTo>
                    <a:pt x="4519" y="1098"/>
                  </a:lnTo>
                  <a:lnTo>
                    <a:pt x="4489" y="1059"/>
                  </a:lnTo>
                  <a:lnTo>
                    <a:pt x="4457" y="1021"/>
                  </a:lnTo>
                  <a:lnTo>
                    <a:pt x="4422" y="984"/>
                  </a:lnTo>
                  <a:lnTo>
                    <a:pt x="4387" y="950"/>
                  </a:lnTo>
                  <a:lnTo>
                    <a:pt x="4350" y="917"/>
                  </a:lnTo>
                  <a:lnTo>
                    <a:pt x="4312" y="886"/>
                  </a:lnTo>
                  <a:lnTo>
                    <a:pt x="4272" y="856"/>
                  </a:lnTo>
                  <a:lnTo>
                    <a:pt x="4230" y="828"/>
                  </a:lnTo>
                  <a:lnTo>
                    <a:pt x="4188" y="802"/>
                  </a:lnTo>
                  <a:lnTo>
                    <a:pt x="4144" y="778"/>
                  </a:lnTo>
                  <a:lnTo>
                    <a:pt x="4099" y="757"/>
                  </a:lnTo>
                  <a:lnTo>
                    <a:pt x="4053" y="737"/>
                  </a:lnTo>
                  <a:lnTo>
                    <a:pt x="4005" y="719"/>
                  </a:lnTo>
                  <a:lnTo>
                    <a:pt x="3957" y="703"/>
                  </a:lnTo>
                  <a:lnTo>
                    <a:pt x="3907" y="689"/>
                  </a:lnTo>
                  <a:lnTo>
                    <a:pt x="3857" y="679"/>
                  </a:lnTo>
                  <a:lnTo>
                    <a:pt x="3806" y="670"/>
                  </a:lnTo>
                  <a:lnTo>
                    <a:pt x="3754" y="663"/>
                  </a:lnTo>
                  <a:lnTo>
                    <a:pt x="3701" y="660"/>
                  </a:lnTo>
                  <a:lnTo>
                    <a:pt x="3648" y="658"/>
                  </a:lnTo>
                  <a:lnTo>
                    <a:pt x="3608" y="660"/>
                  </a:lnTo>
                  <a:lnTo>
                    <a:pt x="3566" y="661"/>
                  </a:lnTo>
                  <a:lnTo>
                    <a:pt x="3526" y="665"/>
                  </a:lnTo>
                  <a:lnTo>
                    <a:pt x="3486" y="670"/>
                  </a:lnTo>
                  <a:lnTo>
                    <a:pt x="3446" y="677"/>
                  </a:lnTo>
                  <a:lnTo>
                    <a:pt x="3407" y="686"/>
                  </a:lnTo>
                  <a:lnTo>
                    <a:pt x="3368" y="695"/>
                  </a:lnTo>
                  <a:lnTo>
                    <a:pt x="3330" y="706"/>
                  </a:lnTo>
                  <a:lnTo>
                    <a:pt x="3294" y="718"/>
                  </a:lnTo>
                  <a:lnTo>
                    <a:pt x="3257" y="732"/>
                  </a:lnTo>
                  <a:lnTo>
                    <a:pt x="3220" y="746"/>
                  </a:lnTo>
                  <a:lnTo>
                    <a:pt x="3185" y="763"/>
                  </a:lnTo>
                  <a:lnTo>
                    <a:pt x="3150" y="779"/>
                  </a:lnTo>
                  <a:lnTo>
                    <a:pt x="3116" y="798"/>
                  </a:lnTo>
                  <a:lnTo>
                    <a:pt x="3083" y="817"/>
                  </a:lnTo>
                  <a:lnTo>
                    <a:pt x="3050" y="838"/>
                  </a:lnTo>
                  <a:lnTo>
                    <a:pt x="3038" y="793"/>
                  </a:lnTo>
                  <a:lnTo>
                    <a:pt x="3024" y="750"/>
                  </a:lnTo>
                  <a:lnTo>
                    <a:pt x="3007" y="707"/>
                  </a:lnTo>
                  <a:lnTo>
                    <a:pt x="2989" y="664"/>
                  </a:lnTo>
                  <a:lnTo>
                    <a:pt x="2970" y="623"/>
                  </a:lnTo>
                  <a:lnTo>
                    <a:pt x="2949" y="583"/>
                  </a:lnTo>
                  <a:lnTo>
                    <a:pt x="2927" y="542"/>
                  </a:lnTo>
                  <a:lnTo>
                    <a:pt x="2903" y="504"/>
                  </a:lnTo>
                  <a:lnTo>
                    <a:pt x="2877" y="467"/>
                  </a:lnTo>
                  <a:lnTo>
                    <a:pt x="2850" y="430"/>
                  </a:lnTo>
                  <a:lnTo>
                    <a:pt x="2821" y="396"/>
                  </a:lnTo>
                  <a:lnTo>
                    <a:pt x="2792" y="361"/>
                  </a:lnTo>
                  <a:lnTo>
                    <a:pt x="2761" y="329"/>
                  </a:lnTo>
                  <a:lnTo>
                    <a:pt x="2728" y="297"/>
                  </a:lnTo>
                  <a:lnTo>
                    <a:pt x="2694" y="268"/>
                  </a:lnTo>
                  <a:lnTo>
                    <a:pt x="2659" y="238"/>
                  </a:lnTo>
                  <a:lnTo>
                    <a:pt x="2623" y="211"/>
                  </a:lnTo>
                  <a:lnTo>
                    <a:pt x="2586" y="185"/>
                  </a:lnTo>
                  <a:lnTo>
                    <a:pt x="2548" y="161"/>
                  </a:lnTo>
                  <a:lnTo>
                    <a:pt x="2509" y="139"/>
                  </a:lnTo>
                  <a:lnTo>
                    <a:pt x="2468" y="117"/>
                  </a:lnTo>
                  <a:lnTo>
                    <a:pt x="2427" y="97"/>
                  </a:lnTo>
                  <a:lnTo>
                    <a:pt x="2384" y="79"/>
                  </a:lnTo>
                  <a:lnTo>
                    <a:pt x="2342" y="63"/>
                  </a:lnTo>
                  <a:lnTo>
                    <a:pt x="2298" y="49"/>
                  </a:lnTo>
                  <a:lnTo>
                    <a:pt x="2253" y="36"/>
                  </a:lnTo>
                  <a:lnTo>
                    <a:pt x="2208" y="25"/>
                  </a:lnTo>
                  <a:lnTo>
                    <a:pt x="2162" y="17"/>
                  </a:lnTo>
                  <a:lnTo>
                    <a:pt x="2114" y="9"/>
                  </a:lnTo>
                  <a:lnTo>
                    <a:pt x="2067" y="4"/>
                  </a:lnTo>
                  <a:lnTo>
                    <a:pt x="2019" y="1"/>
                  </a:lnTo>
                  <a:lnTo>
                    <a:pt x="1971" y="0"/>
                  </a:lnTo>
                  <a:lnTo>
                    <a:pt x="1941" y="0"/>
                  </a:lnTo>
                  <a:lnTo>
                    <a:pt x="1913" y="1"/>
                  </a:lnTo>
                  <a:lnTo>
                    <a:pt x="1884" y="4"/>
                  </a:lnTo>
                  <a:lnTo>
                    <a:pt x="1856" y="6"/>
                  </a:lnTo>
                  <a:lnTo>
                    <a:pt x="1829" y="8"/>
                  </a:lnTo>
                  <a:lnTo>
                    <a:pt x="1800" y="13"/>
                  </a:lnTo>
                  <a:lnTo>
                    <a:pt x="1746" y="23"/>
                  </a:lnTo>
                  <a:lnTo>
                    <a:pt x="1691" y="34"/>
                  </a:lnTo>
                  <a:lnTo>
                    <a:pt x="1638" y="50"/>
                  </a:lnTo>
                  <a:lnTo>
                    <a:pt x="1587" y="68"/>
                  </a:lnTo>
                  <a:lnTo>
                    <a:pt x="1536" y="88"/>
                  </a:lnTo>
                  <a:lnTo>
                    <a:pt x="1487" y="110"/>
                  </a:lnTo>
                  <a:lnTo>
                    <a:pt x="1438" y="135"/>
                  </a:lnTo>
                  <a:lnTo>
                    <a:pt x="1392" y="161"/>
                  </a:lnTo>
                  <a:lnTo>
                    <a:pt x="1347" y="191"/>
                  </a:lnTo>
                  <a:lnTo>
                    <a:pt x="1303" y="221"/>
                  </a:lnTo>
                  <a:lnTo>
                    <a:pt x="1260" y="255"/>
                  </a:lnTo>
                  <a:lnTo>
                    <a:pt x="1220" y="290"/>
                  </a:lnTo>
                  <a:lnTo>
                    <a:pt x="1181" y="327"/>
                  </a:lnTo>
                  <a:lnTo>
                    <a:pt x="1144" y="366"/>
                  </a:lnTo>
                  <a:lnTo>
                    <a:pt x="1109" y="406"/>
                  </a:lnTo>
                  <a:lnTo>
                    <a:pt x="1076" y="448"/>
                  </a:lnTo>
                  <a:lnTo>
                    <a:pt x="1045" y="491"/>
                  </a:lnTo>
                  <a:lnTo>
                    <a:pt x="1016" y="538"/>
                  </a:lnTo>
                  <a:lnTo>
                    <a:pt x="989" y="584"/>
                  </a:lnTo>
                  <a:lnTo>
                    <a:pt x="964" y="632"/>
                  </a:lnTo>
                  <a:lnTo>
                    <a:pt x="942" y="681"/>
                  </a:lnTo>
                  <a:lnTo>
                    <a:pt x="922" y="732"/>
                  </a:lnTo>
                  <a:lnTo>
                    <a:pt x="905" y="784"/>
                  </a:lnTo>
                  <a:lnTo>
                    <a:pt x="890" y="837"/>
                  </a:lnTo>
                  <a:lnTo>
                    <a:pt x="877" y="890"/>
                  </a:lnTo>
                  <a:lnTo>
                    <a:pt x="867" y="946"/>
                  </a:lnTo>
                  <a:lnTo>
                    <a:pt x="864" y="973"/>
                  </a:lnTo>
                  <a:lnTo>
                    <a:pt x="860" y="1002"/>
                  </a:lnTo>
                  <a:lnTo>
                    <a:pt x="858" y="1030"/>
                  </a:lnTo>
                  <a:lnTo>
                    <a:pt x="855" y="1059"/>
                  </a:lnTo>
                  <a:lnTo>
                    <a:pt x="855" y="1087"/>
                  </a:lnTo>
                  <a:lnTo>
                    <a:pt x="854" y="1115"/>
                  </a:lnTo>
                  <a:lnTo>
                    <a:pt x="855" y="1150"/>
                  </a:lnTo>
                  <a:lnTo>
                    <a:pt x="857" y="1183"/>
                  </a:lnTo>
                  <a:lnTo>
                    <a:pt x="860" y="1216"/>
                  </a:lnTo>
                  <a:lnTo>
                    <a:pt x="864" y="1250"/>
                  </a:lnTo>
                  <a:lnTo>
                    <a:pt x="845" y="1249"/>
                  </a:lnTo>
                  <a:lnTo>
                    <a:pt x="801" y="1250"/>
                  </a:lnTo>
                  <a:lnTo>
                    <a:pt x="758" y="1253"/>
                  </a:lnTo>
                  <a:lnTo>
                    <a:pt x="716" y="1259"/>
                  </a:lnTo>
                  <a:lnTo>
                    <a:pt x="674" y="1266"/>
                  </a:lnTo>
                  <a:lnTo>
                    <a:pt x="633" y="1275"/>
                  </a:lnTo>
                  <a:lnTo>
                    <a:pt x="594" y="1287"/>
                  </a:lnTo>
                  <a:lnTo>
                    <a:pt x="555" y="1300"/>
                  </a:lnTo>
                  <a:lnTo>
                    <a:pt x="515" y="1316"/>
                  </a:lnTo>
                  <a:lnTo>
                    <a:pt x="479" y="1332"/>
                  </a:lnTo>
                  <a:lnTo>
                    <a:pt x="442" y="1351"/>
                  </a:lnTo>
                  <a:lnTo>
                    <a:pt x="407" y="1371"/>
                  </a:lnTo>
                  <a:lnTo>
                    <a:pt x="372" y="1393"/>
                  </a:lnTo>
                  <a:lnTo>
                    <a:pt x="339" y="1416"/>
                  </a:lnTo>
                  <a:lnTo>
                    <a:pt x="307" y="1441"/>
                  </a:lnTo>
                  <a:lnTo>
                    <a:pt x="277" y="1468"/>
                  </a:lnTo>
                  <a:lnTo>
                    <a:pt x="248" y="1496"/>
                  </a:lnTo>
                  <a:lnTo>
                    <a:pt x="219" y="1525"/>
                  </a:lnTo>
                  <a:lnTo>
                    <a:pt x="193" y="1556"/>
                  </a:lnTo>
                  <a:lnTo>
                    <a:pt x="169" y="1588"/>
                  </a:lnTo>
                  <a:lnTo>
                    <a:pt x="145" y="1621"/>
                  </a:lnTo>
                  <a:lnTo>
                    <a:pt x="122" y="1655"/>
                  </a:lnTo>
                  <a:lnTo>
                    <a:pt x="102" y="1690"/>
                  </a:lnTo>
                  <a:lnTo>
                    <a:pt x="83" y="1726"/>
                  </a:lnTo>
                  <a:lnTo>
                    <a:pt x="67" y="1764"/>
                  </a:lnTo>
                  <a:lnTo>
                    <a:pt x="51" y="1802"/>
                  </a:lnTo>
                  <a:lnTo>
                    <a:pt x="38" y="1841"/>
                  </a:lnTo>
                  <a:lnTo>
                    <a:pt x="28" y="1882"/>
                  </a:lnTo>
                  <a:lnTo>
                    <a:pt x="18" y="1923"/>
                  </a:lnTo>
                  <a:lnTo>
                    <a:pt x="10" y="1965"/>
                  </a:lnTo>
                  <a:lnTo>
                    <a:pt x="5" y="2006"/>
                  </a:lnTo>
                  <a:lnTo>
                    <a:pt x="2" y="2049"/>
                  </a:lnTo>
                  <a:lnTo>
                    <a:pt x="0" y="2092"/>
                  </a:lnTo>
                  <a:lnTo>
                    <a:pt x="2" y="2135"/>
                  </a:lnTo>
                  <a:lnTo>
                    <a:pt x="5" y="2176"/>
                  </a:lnTo>
                  <a:lnTo>
                    <a:pt x="10" y="2217"/>
                  </a:lnTo>
                  <a:lnTo>
                    <a:pt x="17" y="2257"/>
                  </a:lnTo>
                  <a:lnTo>
                    <a:pt x="25" y="2297"/>
                  </a:lnTo>
                  <a:lnTo>
                    <a:pt x="36" y="2336"/>
                  </a:lnTo>
                  <a:lnTo>
                    <a:pt x="49" y="2374"/>
                  </a:lnTo>
                  <a:lnTo>
                    <a:pt x="63" y="2411"/>
                  </a:lnTo>
                  <a:lnTo>
                    <a:pt x="79" y="2448"/>
                  </a:lnTo>
                  <a:lnTo>
                    <a:pt x="96" y="2483"/>
                  </a:lnTo>
                  <a:lnTo>
                    <a:pt x="115" y="2517"/>
                  </a:lnTo>
                  <a:lnTo>
                    <a:pt x="137" y="2552"/>
                  </a:lnTo>
                  <a:lnTo>
                    <a:pt x="159" y="2584"/>
                  </a:lnTo>
                  <a:lnTo>
                    <a:pt x="183" y="2615"/>
                  </a:lnTo>
                  <a:lnTo>
                    <a:pt x="208" y="2645"/>
                  </a:lnTo>
                  <a:lnTo>
                    <a:pt x="234" y="2674"/>
                  </a:lnTo>
                  <a:lnTo>
                    <a:pt x="262" y="2702"/>
                  </a:lnTo>
                  <a:lnTo>
                    <a:pt x="290" y="2728"/>
                  </a:lnTo>
                  <a:lnTo>
                    <a:pt x="321" y="2753"/>
                  </a:lnTo>
                  <a:lnTo>
                    <a:pt x="352" y="2777"/>
                  </a:lnTo>
                  <a:lnTo>
                    <a:pt x="385" y="2799"/>
                  </a:lnTo>
                  <a:lnTo>
                    <a:pt x="418" y="2819"/>
                  </a:lnTo>
                  <a:lnTo>
                    <a:pt x="453" y="2840"/>
                  </a:lnTo>
                  <a:lnTo>
                    <a:pt x="488" y="2856"/>
                  </a:lnTo>
                  <a:lnTo>
                    <a:pt x="525" y="2873"/>
                  </a:lnTo>
                  <a:lnTo>
                    <a:pt x="563" y="2887"/>
                  </a:lnTo>
                  <a:lnTo>
                    <a:pt x="601" y="2899"/>
                  </a:lnTo>
                  <a:lnTo>
                    <a:pt x="640" y="2909"/>
                  </a:lnTo>
                  <a:lnTo>
                    <a:pt x="679" y="2919"/>
                  </a:lnTo>
                  <a:lnTo>
                    <a:pt x="719" y="2926"/>
                  </a:lnTo>
                  <a:lnTo>
                    <a:pt x="761" y="2931"/>
                  </a:lnTo>
                  <a:lnTo>
                    <a:pt x="802" y="2934"/>
                  </a:lnTo>
                  <a:lnTo>
                    <a:pt x="802" y="2936"/>
                  </a:lnTo>
                  <a:lnTo>
                    <a:pt x="4682" y="2936"/>
                  </a:lnTo>
                  <a:lnTo>
                    <a:pt x="4682" y="2933"/>
                  </a:lnTo>
                  <a:lnTo>
                    <a:pt x="4693" y="2934"/>
                  </a:lnTo>
                  <a:lnTo>
                    <a:pt x="4706" y="2936"/>
                  </a:lnTo>
                  <a:lnTo>
                    <a:pt x="4740" y="2936"/>
                  </a:lnTo>
                  <a:lnTo>
                    <a:pt x="4772" y="2933"/>
                  </a:lnTo>
                  <a:lnTo>
                    <a:pt x="4804" y="2928"/>
                  </a:lnTo>
                  <a:lnTo>
                    <a:pt x="4836" y="2922"/>
                  </a:lnTo>
                  <a:lnTo>
                    <a:pt x="4866" y="2915"/>
                  </a:lnTo>
                  <a:lnTo>
                    <a:pt x="4896" y="2907"/>
                  </a:lnTo>
                  <a:lnTo>
                    <a:pt x="4926" y="2898"/>
                  </a:lnTo>
                  <a:lnTo>
                    <a:pt x="4955" y="2886"/>
                  </a:lnTo>
                  <a:lnTo>
                    <a:pt x="4984" y="2873"/>
                  </a:lnTo>
                  <a:lnTo>
                    <a:pt x="5011" y="2859"/>
                  </a:lnTo>
                  <a:lnTo>
                    <a:pt x="5038" y="2843"/>
                  </a:lnTo>
                  <a:lnTo>
                    <a:pt x="5063" y="2827"/>
                  </a:lnTo>
                  <a:lnTo>
                    <a:pt x="5089" y="2809"/>
                  </a:lnTo>
                  <a:lnTo>
                    <a:pt x="5113" y="2790"/>
                  </a:lnTo>
                  <a:lnTo>
                    <a:pt x="5135" y="2770"/>
                  </a:lnTo>
                  <a:lnTo>
                    <a:pt x="5158" y="2748"/>
                  </a:lnTo>
                  <a:lnTo>
                    <a:pt x="5179" y="2727"/>
                  </a:lnTo>
                  <a:lnTo>
                    <a:pt x="5199" y="2703"/>
                  </a:lnTo>
                  <a:lnTo>
                    <a:pt x="5218" y="2680"/>
                  </a:lnTo>
                  <a:lnTo>
                    <a:pt x="5236" y="2655"/>
                  </a:lnTo>
                  <a:lnTo>
                    <a:pt x="5252" y="2629"/>
                  </a:lnTo>
                  <a:lnTo>
                    <a:pt x="5268" y="2602"/>
                  </a:lnTo>
                  <a:lnTo>
                    <a:pt x="5282" y="2574"/>
                  </a:lnTo>
                  <a:lnTo>
                    <a:pt x="5295" y="2546"/>
                  </a:lnTo>
                  <a:lnTo>
                    <a:pt x="5306" y="2517"/>
                  </a:lnTo>
                  <a:lnTo>
                    <a:pt x="5316" y="2488"/>
                  </a:lnTo>
                  <a:lnTo>
                    <a:pt x="5325" y="2457"/>
                  </a:lnTo>
                  <a:lnTo>
                    <a:pt x="5332" y="2426"/>
                  </a:lnTo>
                  <a:lnTo>
                    <a:pt x="5338" y="2394"/>
                  </a:lnTo>
                  <a:lnTo>
                    <a:pt x="5341" y="2362"/>
                  </a:lnTo>
                  <a:lnTo>
                    <a:pt x="5344" y="2330"/>
                  </a:lnTo>
                  <a:lnTo>
                    <a:pt x="5345" y="2297"/>
                  </a:lnTo>
                  <a:lnTo>
                    <a:pt x="5344" y="2265"/>
                  </a:lnTo>
                  <a:lnTo>
                    <a:pt x="5341" y="2233"/>
                  </a:lnTo>
                  <a:lnTo>
                    <a:pt x="5338" y="2203"/>
                  </a:lnTo>
                  <a:lnTo>
                    <a:pt x="5333" y="2172"/>
                  </a:lnTo>
                  <a:lnTo>
                    <a:pt x="5326" y="2141"/>
                  </a:lnTo>
                  <a:lnTo>
                    <a:pt x="5318" y="2111"/>
                  </a:lnTo>
                  <a:lnTo>
                    <a:pt x="5308" y="2083"/>
                  </a:lnTo>
                  <a:lnTo>
                    <a:pt x="5296" y="2054"/>
                  </a:lnTo>
                  <a:lnTo>
                    <a:pt x="5284" y="2026"/>
                  </a:lnTo>
                  <a:lnTo>
                    <a:pt x="5271" y="2000"/>
                  </a:lnTo>
                  <a:lnTo>
                    <a:pt x="5256" y="1974"/>
                  </a:lnTo>
                  <a:lnTo>
                    <a:pt x="5241" y="1948"/>
                  </a:lnTo>
                  <a:lnTo>
                    <a:pt x="5223" y="1923"/>
                  </a:lnTo>
                  <a:lnTo>
                    <a:pt x="5205" y="1899"/>
                  </a:lnTo>
                  <a:lnTo>
                    <a:pt x="5185" y="1877"/>
                  </a:lnTo>
                  <a:lnTo>
                    <a:pt x="5165" y="1854"/>
                  </a:lnTo>
                  <a:lnTo>
                    <a:pt x="5143" y="1834"/>
                  </a:lnTo>
                  <a:lnTo>
                    <a:pt x="5121" y="1814"/>
                  </a:lnTo>
                  <a:lnTo>
                    <a:pt x="5098" y="1795"/>
                  </a:lnTo>
                  <a:lnTo>
                    <a:pt x="5074" y="1777"/>
                  </a:lnTo>
                  <a:lnTo>
                    <a:pt x="5049" y="1761"/>
                  </a:lnTo>
                  <a:lnTo>
                    <a:pt x="5023" y="1745"/>
                  </a:lnTo>
                  <a:lnTo>
                    <a:pt x="4997" y="1731"/>
                  </a:lnTo>
                  <a:lnTo>
                    <a:pt x="4969" y="1717"/>
                  </a:lnTo>
                  <a:lnTo>
                    <a:pt x="4941" y="1706"/>
                  </a:lnTo>
                  <a:lnTo>
                    <a:pt x="4913" y="1696"/>
                  </a:lnTo>
                  <a:lnTo>
                    <a:pt x="4883" y="1686"/>
                  </a:lnTo>
                  <a:lnTo>
                    <a:pt x="4853" y="1678"/>
                  </a:lnTo>
                  <a:lnTo>
                    <a:pt x="4823" y="1672"/>
                  </a:lnTo>
                  <a:lnTo>
                    <a:pt x="4792" y="1667"/>
                  </a:lnTo>
                  <a:lnTo>
                    <a:pt x="4761" y="1664"/>
                  </a:lnTo>
                  <a:lnTo>
                    <a:pt x="4729" y="1661"/>
                  </a:lnTo>
                  <a:close/>
                </a:path>
              </a:pathLst>
            </a:custGeom>
            <a:solidFill>
              <a:srgbClr val="1F608B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>
                <a:contourClr>
                  <a:srgbClr val="FFFFFF"/>
                </a:contourClr>
              </a:sp3d>
            </a:bodyPr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400" dirty="0">
                <a:solidFill>
                  <a:srgbClr val="FFFFFF"/>
                </a:solidFill>
                <a:latin typeface="inpin heiti" panose="00000500000000000000" pitchFamily="2" charset="-122"/>
                <a:ea typeface="inpin heiti" panose="00000500000000000000" pitchFamily="2" charset="-122"/>
                <a:sym typeface="inpin heiti" panose="00000500000000000000" pitchFamily="2" charset="-122"/>
              </a:endParaRPr>
            </a:p>
          </p:txBody>
        </p:sp>
        <p:sp>
          <p:nvSpPr>
            <p:cNvPr id="55" name="TextBox 217"/>
            <p:cNvSpPr txBox="1"/>
            <p:nvPr/>
          </p:nvSpPr>
          <p:spPr>
            <a:xfrm>
              <a:off x="2748660" y="170198"/>
              <a:ext cx="856314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b="1" dirty="0">
                  <a:solidFill>
                    <a:schemeClr val="bg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+mn-lt"/>
                </a:rPr>
                <a:t>3</a:t>
              </a:r>
              <a:r>
                <a:rPr lang="en-US" altLang="zh-CN" sz="3200" b="1" dirty="0">
                  <a:solidFill>
                    <a:srgbClr val="404652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+mn-lt"/>
                </a:rPr>
                <a:t>  </a:t>
              </a:r>
              <a:r>
                <a:rPr lang="en-US" altLang="zh-CN" sz="3200" b="1" dirty="0">
                  <a:solidFill>
                    <a:srgbClr val="40465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    </a:t>
              </a:r>
              <a:r>
                <a:rPr lang="en-US" altLang="zh-CN" sz="3200" b="1" dirty="0">
                  <a:solidFill>
                    <a:srgbClr val="404652"/>
                  </a:solidFill>
                  <a:latin typeface="Rockwell" panose="02060603020205020403" pitchFamily="18" charset="0"/>
                  <a:ea typeface="微软雅黑" panose="020B0503020204020204" pitchFamily="34" charset="-122"/>
                  <a:cs typeface="+mn-ea"/>
                  <a:sym typeface="+mn-lt"/>
                </a:rPr>
                <a:t>Hardware</a:t>
              </a:r>
              <a:r>
                <a:rPr lang="zh-CN" altLang="en-US" sz="3200" b="1" dirty="0">
                  <a:solidFill>
                    <a:srgbClr val="404652"/>
                  </a:solidFill>
                  <a:latin typeface="Rockwell" panose="02060603020205020403" pitchFamily="18" charset="0"/>
                  <a:ea typeface="微软雅黑" panose="020B0503020204020204" pitchFamily="34" charset="-122"/>
                  <a:cs typeface="+mn-ea"/>
                  <a:sym typeface="+mn-lt"/>
                </a:rPr>
                <a:t> </a:t>
              </a:r>
              <a:r>
                <a:rPr lang="en-US" altLang="zh-CN" sz="3200" b="1" dirty="0">
                  <a:solidFill>
                    <a:srgbClr val="404652"/>
                  </a:solidFill>
                  <a:latin typeface="Rockwell" panose="02060603020205020403" pitchFamily="18" charset="0"/>
                  <a:ea typeface="微软雅黑" panose="020B0503020204020204" pitchFamily="34" charset="-122"/>
                  <a:cs typeface="+mn-ea"/>
                  <a:sym typeface="+mn-lt"/>
                </a:rPr>
                <a:t>circuit</a:t>
              </a:r>
              <a:r>
                <a:rPr lang="zh-CN" altLang="en-US" sz="3200" b="1" dirty="0">
                  <a:solidFill>
                    <a:srgbClr val="404652"/>
                  </a:solidFill>
                  <a:latin typeface="Rockwell" panose="02060603020205020403" pitchFamily="18" charset="0"/>
                  <a:ea typeface="微软雅黑" panose="020B0503020204020204" pitchFamily="34" charset="-122"/>
                  <a:cs typeface="+mn-ea"/>
                  <a:sym typeface="+mn-lt"/>
                </a:rPr>
                <a:t> </a:t>
              </a:r>
              <a:r>
                <a:rPr lang="en-US" altLang="zh-CN" sz="3200" b="1" dirty="0">
                  <a:solidFill>
                    <a:srgbClr val="404652"/>
                  </a:solidFill>
                  <a:latin typeface="Rockwell" panose="02060603020205020403" pitchFamily="18" charset="0"/>
                  <a:ea typeface="微软雅黑" panose="020B0503020204020204" pitchFamily="34" charset="-122"/>
                  <a:cs typeface="+mn-ea"/>
                  <a:sym typeface="+mn-lt"/>
                </a:rPr>
                <a:t>building</a:t>
              </a:r>
              <a:r>
                <a:rPr lang="zh-CN" altLang="en-US" sz="3200" b="1" dirty="0">
                  <a:solidFill>
                    <a:srgbClr val="404652"/>
                  </a:solidFill>
                  <a:latin typeface="Rockwell" panose="02060603020205020403" pitchFamily="18" charset="0"/>
                  <a:ea typeface="微软雅黑" panose="020B0503020204020204" pitchFamily="34" charset="-122"/>
                  <a:cs typeface="+mn-ea"/>
                  <a:sym typeface="+mn-lt"/>
                </a:rPr>
                <a:t> </a:t>
              </a:r>
              <a:r>
                <a:rPr lang="en-US" altLang="zh-CN" sz="3200" b="1" dirty="0">
                  <a:solidFill>
                    <a:srgbClr val="404652"/>
                  </a:solidFill>
                  <a:latin typeface="Rockwell" panose="02060603020205020403" pitchFamily="18" charset="0"/>
                  <a:ea typeface="微软雅黑" panose="020B0503020204020204" pitchFamily="34" charset="-122"/>
                  <a:cs typeface="+mn-ea"/>
                  <a:sym typeface="+mn-lt"/>
                </a:rPr>
                <a:t>process</a:t>
              </a:r>
              <a:endParaRPr lang="zh-CN" altLang="en-US" sz="3200" b="1" dirty="0">
                <a:solidFill>
                  <a:srgbClr val="404652"/>
                </a:solidFill>
                <a:latin typeface="Rockwell" panose="02060603020205020403" pitchFamily="18" charset="0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</p:grpSp>
      <p:sp>
        <p:nvSpPr>
          <p:cNvPr id="13" name="圆角矩形 12"/>
          <p:cNvSpPr/>
          <p:nvPr/>
        </p:nvSpPr>
        <p:spPr>
          <a:xfrm>
            <a:off x="5274822" y="3554734"/>
            <a:ext cx="3279456" cy="360000"/>
          </a:xfrm>
          <a:prstGeom prst="roundRect">
            <a:avLst/>
          </a:prstGeom>
          <a:solidFill>
            <a:srgbClr val="1F608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" altLang="zh-C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Voltage transfer</a:t>
            </a:r>
            <a:r>
              <a:rPr lang="zh-CN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" altLang="zh-C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to optical power</a:t>
            </a:r>
            <a:endParaRPr lang="zh-CN" alt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4" name="圆角矩形 13"/>
          <p:cNvSpPr/>
          <p:nvPr/>
        </p:nvSpPr>
        <p:spPr>
          <a:xfrm>
            <a:off x="6006592" y="5171934"/>
            <a:ext cx="2160000" cy="360000"/>
          </a:xfrm>
          <a:prstGeom prst="roundRect">
            <a:avLst/>
          </a:prstGeom>
          <a:solidFill>
            <a:srgbClr val="1F608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CPU</a:t>
            </a:r>
            <a:endParaRPr lang="zh-CN" alt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5" name="圆角矩形 14"/>
          <p:cNvSpPr/>
          <p:nvPr/>
        </p:nvSpPr>
        <p:spPr>
          <a:xfrm>
            <a:off x="3014139" y="5858526"/>
            <a:ext cx="2160000" cy="360000"/>
          </a:xfrm>
          <a:prstGeom prst="roundRect">
            <a:avLst/>
          </a:prstGeom>
          <a:solidFill>
            <a:srgbClr val="58A6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" altLang="zh-C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PC communication</a:t>
            </a:r>
            <a:endParaRPr lang="zh-CN" alt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6" name="圆角矩形 15"/>
          <p:cNvSpPr/>
          <p:nvPr/>
        </p:nvSpPr>
        <p:spPr>
          <a:xfrm>
            <a:off x="3014139" y="4531878"/>
            <a:ext cx="2160000" cy="360000"/>
          </a:xfrm>
          <a:prstGeom prst="roundRect">
            <a:avLst/>
          </a:prstGeom>
          <a:solidFill>
            <a:srgbClr val="58A6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Save</a:t>
            </a:r>
            <a:r>
              <a:rPr lang="zh-CN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data</a:t>
            </a:r>
            <a:r>
              <a:rPr lang="zh-CN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to</a:t>
            </a:r>
            <a:r>
              <a:rPr lang="zh-CN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local</a:t>
            </a:r>
            <a:endParaRPr lang="zh-CN" alt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7" name="圆角矩形 16"/>
          <p:cNvSpPr/>
          <p:nvPr/>
        </p:nvSpPr>
        <p:spPr>
          <a:xfrm>
            <a:off x="8999046" y="4531878"/>
            <a:ext cx="2160000" cy="360000"/>
          </a:xfrm>
          <a:prstGeom prst="roundRect">
            <a:avLst/>
          </a:prstGeom>
          <a:solidFill>
            <a:srgbClr val="58A6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" altLang="zh-CN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Screen dynamic display</a:t>
            </a:r>
            <a:endParaRPr lang="zh-CN" altLang="en-US" sz="1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8" name="圆角矩形 17"/>
          <p:cNvSpPr/>
          <p:nvPr/>
        </p:nvSpPr>
        <p:spPr>
          <a:xfrm>
            <a:off x="8999046" y="5858526"/>
            <a:ext cx="2160000" cy="360000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" altLang="zh-C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Remote wireless transmission</a:t>
            </a:r>
            <a:endParaRPr lang="zh-CN" alt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9" name="圆角矩形 18"/>
          <p:cNvSpPr/>
          <p:nvPr/>
        </p:nvSpPr>
        <p:spPr>
          <a:xfrm>
            <a:off x="5995267" y="1937534"/>
            <a:ext cx="2160000" cy="360000"/>
          </a:xfrm>
          <a:prstGeom prst="roundRect">
            <a:avLst/>
          </a:prstGeom>
          <a:solidFill>
            <a:srgbClr val="1F608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I/V</a:t>
            </a:r>
            <a:r>
              <a:rPr lang="zh-CN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transfer</a:t>
            </a:r>
            <a:endParaRPr lang="zh-CN" alt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3863" y="680334"/>
            <a:ext cx="1402807" cy="1402807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2266" y="2590632"/>
            <a:ext cx="900000" cy="900000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4139" y="5014183"/>
            <a:ext cx="900000" cy="900000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9046" y="3668459"/>
            <a:ext cx="900000" cy="900000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4931" y="4996076"/>
            <a:ext cx="900000" cy="900000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8259" y="3581442"/>
            <a:ext cx="900000" cy="900000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1832" y="4184715"/>
            <a:ext cx="906870" cy="900000"/>
          </a:xfrm>
          <a:prstGeom prst="rect">
            <a:avLst/>
          </a:prstGeom>
        </p:spPr>
      </p:pic>
      <p:sp>
        <p:nvSpPr>
          <p:cNvPr id="36" name="右箭头 35"/>
          <p:cNvSpPr/>
          <p:nvPr/>
        </p:nvSpPr>
        <p:spPr>
          <a:xfrm>
            <a:off x="5274822" y="1420777"/>
            <a:ext cx="627797" cy="352323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" name="右箭头 36"/>
          <p:cNvSpPr/>
          <p:nvPr/>
        </p:nvSpPr>
        <p:spPr>
          <a:xfrm rot="5400000">
            <a:off x="6019958" y="2749972"/>
            <a:ext cx="627797" cy="352323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9" name="右箭头 38"/>
          <p:cNvSpPr/>
          <p:nvPr/>
        </p:nvSpPr>
        <p:spPr>
          <a:xfrm rot="5400000">
            <a:off x="6019959" y="4401818"/>
            <a:ext cx="627797" cy="352323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0" name="右箭头 39"/>
          <p:cNvSpPr/>
          <p:nvPr/>
        </p:nvSpPr>
        <p:spPr>
          <a:xfrm rot="1800000">
            <a:off x="8276442" y="5503384"/>
            <a:ext cx="627797" cy="352323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1" name="右箭头 40"/>
          <p:cNvSpPr/>
          <p:nvPr/>
        </p:nvSpPr>
        <p:spPr>
          <a:xfrm rot="-1800000">
            <a:off x="8276443" y="4884363"/>
            <a:ext cx="627797" cy="352323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2" name="右箭头 41"/>
          <p:cNvSpPr/>
          <p:nvPr/>
        </p:nvSpPr>
        <p:spPr>
          <a:xfrm rot="9000000">
            <a:off x="5277472" y="5503383"/>
            <a:ext cx="627797" cy="352323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右箭头 42"/>
          <p:cNvSpPr/>
          <p:nvPr/>
        </p:nvSpPr>
        <p:spPr>
          <a:xfrm rot="12600000">
            <a:off x="5274823" y="4866263"/>
            <a:ext cx="627797" cy="352323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9" name="图片 2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5107" y="863941"/>
            <a:ext cx="1219200" cy="1219200"/>
          </a:xfrm>
          <a:prstGeom prst="rect">
            <a:avLst/>
          </a:prstGeom>
        </p:spPr>
      </p:pic>
      <p:sp>
        <p:nvSpPr>
          <p:cNvPr id="46" name="圆角矩形 45"/>
          <p:cNvSpPr/>
          <p:nvPr/>
        </p:nvSpPr>
        <p:spPr>
          <a:xfrm>
            <a:off x="3014139" y="1926699"/>
            <a:ext cx="2160000" cy="360000"/>
          </a:xfrm>
          <a:prstGeom prst="roundRect">
            <a:avLst/>
          </a:prstGeom>
          <a:solidFill>
            <a:srgbClr val="1F608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Optical</a:t>
            </a:r>
            <a:r>
              <a:rPr lang="zh-CN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signal</a:t>
            </a:r>
            <a:endParaRPr lang="zh-CN" alt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grpSp>
        <p:nvGrpSpPr>
          <p:cNvPr id="44" name="组合 43">
            <a:extLst>
              <a:ext uri="{FF2B5EF4-FFF2-40B4-BE49-F238E27FC236}">
                <a16:creationId xmlns:a16="http://schemas.microsoft.com/office/drawing/2014/main" id="{52389917-6DE9-BF40-B4D5-256AB47B15B6}"/>
              </a:ext>
            </a:extLst>
          </p:cNvPr>
          <p:cNvGrpSpPr/>
          <p:nvPr/>
        </p:nvGrpSpPr>
        <p:grpSpPr>
          <a:xfrm>
            <a:off x="-3399" y="1786"/>
            <a:ext cx="2067207" cy="6856214"/>
            <a:chOff x="-3399" y="1786"/>
            <a:chExt cx="2067207" cy="6856214"/>
          </a:xfrm>
        </p:grpSpPr>
        <p:sp>
          <p:nvSpPr>
            <p:cNvPr id="45" name="矩形 44">
              <a:extLst>
                <a:ext uri="{FF2B5EF4-FFF2-40B4-BE49-F238E27FC236}">
                  <a16:creationId xmlns:a16="http://schemas.microsoft.com/office/drawing/2014/main" id="{E0BCAFD5-3878-0A40-844B-457EE76DFA01}"/>
                </a:ext>
              </a:extLst>
            </p:cNvPr>
            <p:cNvSpPr/>
            <p:nvPr/>
          </p:nvSpPr>
          <p:spPr>
            <a:xfrm>
              <a:off x="-3399" y="1786"/>
              <a:ext cx="2062220" cy="6856214"/>
            </a:xfrm>
            <a:prstGeom prst="rect">
              <a:avLst/>
            </a:prstGeom>
            <a:solidFill>
              <a:srgbClr val="1F608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47" name="组合 46">
              <a:extLst>
                <a:ext uri="{FF2B5EF4-FFF2-40B4-BE49-F238E27FC236}">
                  <a16:creationId xmlns:a16="http://schemas.microsoft.com/office/drawing/2014/main" id="{EFE66892-E5CE-D241-9F4E-359F0B3036E2}"/>
                </a:ext>
              </a:extLst>
            </p:cNvPr>
            <p:cNvGrpSpPr/>
            <p:nvPr/>
          </p:nvGrpSpPr>
          <p:grpSpPr>
            <a:xfrm>
              <a:off x="1588" y="1182589"/>
              <a:ext cx="2062220" cy="2390427"/>
              <a:chOff x="1588" y="1182589"/>
              <a:chExt cx="2062220" cy="2390427"/>
            </a:xfrm>
          </p:grpSpPr>
          <p:sp>
            <p:nvSpPr>
              <p:cNvPr id="48" name="矩形 47">
                <a:extLst>
                  <a:ext uri="{FF2B5EF4-FFF2-40B4-BE49-F238E27FC236}">
                    <a16:creationId xmlns:a16="http://schemas.microsoft.com/office/drawing/2014/main" id="{34BFEAEE-37C2-2848-8D83-A53649FB40C5}"/>
                  </a:ext>
                </a:extLst>
              </p:cNvPr>
              <p:cNvSpPr/>
              <p:nvPr/>
            </p:nvSpPr>
            <p:spPr>
              <a:xfrm>
                <a:off x="1588" y="1790031"/>
                <a:ext cx="2062220" cy="56384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Key</a:t>
                </a:r>
                <a:r>
                  <a:rPr lang="zh-CN" altLang="en-US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technology</a:t>
                </a:r>
                <a:endParaRPr lang="zh-CN" altLang="en-US" b="1" dirty="0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50" name="矩形 49">
                <a:extLst>
                  <a:ext uri="{FF2B5EF4-FFF2-40B4-BE49-F238E27FC236}">
                    <a16:creationId xmlns:a16="http://schemas.microsoft.com/office/drawing/2014/main" id="{C5DF5DD8-A14D-3245-9FBE-0DFE06772FF6}"/>
                  </a:ext>
                </a:extLst>
              </p:cNvPr>
              <p:cNvSpPr/>
              <p:nvPr/>
            </p:nvSpPr>
            <p:spPr>
              <a:xfrm>
                <a:off x="1588" y="1182589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Research</a:t>
                </a:r>
                <a:r>
                  <a:rPr lang="zh-CN" altLang="en-US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Background</a:t>
                </a:r>
                <a:endParaRPr lang="zh-CN" altLang="en-US" b="1" dirty="0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51" name="矩形 50">
                <a:extLst>
                  <a:ext uri="{FF2B5EF4-FFF2-40B4-BE49-F238E27FC236}">
                    <a16:creationId xmlns:a16="http://schemas.microsoft.com/office/drawing/2014/main" id="{3AFC98DD-CB20-364B-9D22-05F25979B073}"/>
                  </a:ext>
                </a:extLst>
              </p:cNvPr>
              <p:cNvSpPr/>
              <p:nvPr/>
            </p:nvSpPr>
            <p:spPr>
              <a:xfrm>
                <a:off x="1588" y="2397473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Innovation</a:t>
                </a:r>
                <a:endParaRPr lang="zh-CN" altLang="en-US" dirty="0">
                  <a:solidFill>
                    <a:prstClr val="white"/>
                  </a:solidFill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52" name="矩形 51">
                <a:extLst>
                  <a:ext uri="{FF2B5EF4-FFF2-40B4-BE49-F238E27FC236}">
                    <a16:creationId xmlns:a16="http://schemas.microsoft.com/office/drawing/2014/main" id="{E9449B58-882C-C64F-81B9-76004D363591}"/>
                  </a:ext>
                </a:extLst>
              </p:cNvPr>
              <p:cNvSpPr/>
              <p:nvPr/>
            </p:nvSpPr>
            <p:spPr>
              <a:xfrm>
                <a:off x="1588" y="3009172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Application</a:t>
                </a:r>
                <a:r>
                  <a:rPr lang="zh-CN" altLang="en-US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Area</a:t>
                </a:r>
                <a:endParaRPr lang="zh-CN" altLang="en-US" dirty="0">
                  <a:solidFill>
                    <a:prstClr val="white"/>
                  </a:solidFill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53" name="矩形 52">
            <a:extLst>
              <a:ext uri="{FF2B5EF4-FFF2-40B4-BE49-F238E27FC236}">
                <a16:creationId xmlns:a16="http://schemas.microsoft.com/office/drawing/2014/main" id="{DFD5EF84-29B7-6049-9611-C3077DAB3EFE}"/>
              </a:ext>
            </a:extLst>
          </p:cNvPr>
          <p:cNvSpPr/>
          <p:nvPr/>
        </p:nvSpPr>
        <p:spPr>
          <a:xfrm>
            <a:off x="-70929" y="0"/>
            <a:ext cx="2197279" cy="113473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<a:noAutofit/>
          </a:bodyPr>
          <a:lstStyle/>
          <a:p>
            <a:pPr algn="ctr">
              <a:buNone/>
            </a:pP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Remote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M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onitoring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H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ydrogen</a:t>
            </a:r>
            <a:r>
              <a:rPr lang="zh-CN" alt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C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oncentration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system </a:t>
            </a:r>
          </a:p>
          <a:p>
            <a:pPr algn="ctr">
              <a:buNone/>
            </a:pP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B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ased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on Java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W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eb</a:t>
            </a:r>
            <a:endParaRPr lang="zh-CN" altLang="en-US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  <a:ea typeface="inpin heiti" panose="00000500000000000000" pitchFamily="2" charset="-122"/>
              <a:cs typeface="Arial" panose="020B0604020202020204" pitchFamily="34" charset="0"/>
              <a:sym typeface="inpin heiti" panose="000005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22214527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/>
        </p:nvGrpSpPr>
        <p:grpSpPr>
          <a:xfrm>
            <a:off x="2264770" y="300702"/>
            <a:ext cx="6329265" cy="628352"/>
            <a:chOff x="2471248" y="126621"/>
            <a:chExt cx="6329265" cy="628352"/>
          </a:xfrm>
        </p:grpSpPr>
        <p:sp>
          <p:nvSpPr>
            <p:cNvPr id="5" name="KSO_Shape"/>
            <p:cNvSpPr/>
            <p:nvPr/>
          </p:nvSpPr>
          <p:spPr bwMode="auto">
            <a:xfrm>
              <a:off x="2471248" y="126621"/>
              <a:ext cx="967797" cy="562601"/>
            </a:xfrm>
            <a:custGeom>
              <a:avLst/>
              <a:gdLst>
                <a:gd name="T0" fmla="*/ 2147483646 w 5345"/>
                <a:gd name="T1" fmla="*/ 2147483646 h 2936"/>
                <a:gd name="T2" fmla="*/ 2147483646 w 5345"/>
                <a:gd name="T3" fmla="*/ 2147483646 h 2936"/>
                <a:gd name="T4" fmla="*/ 2147483646 w 5345"/>
                <a:gd name="T5" fmla="*/ 2147483646 h 2936"/>
                <a:gd name="T6" fmla="*/ 2147483646 w 5345"/>
                <a:gd name="T7" fmla="*/ 2147483646 h 2936"/>
                <a:gd name="T8" fmla="*/ 2147483646 w 5345"/>
                <a:gd name="T9" fmla="*/ 2147483646 h 2936"/>
                <a:gd name="T10" fmla="*/ 2147483646 w 5345"/>
                <a:gd name="T11" fmla="*/ 2147483646 h 2936"/>
                <a:gd name="T12" fmla="*/ 2147483646 w 5345"/>
                <a:gd name="T13" fmla="*/ 2147483646 h 2936"/>
                <a:gd name="T14" fmla="*/ 2147483646 w 5345"/>
                <a:gd name="T15" fmla="*/ 2147483646 h 2936"/>
                <a:gd name="T16" fmla="*/ 2147483646 w 5345"/>
                <a:gd name="T17" fmla="*/ 2147483646 h 2936"/>
                <a:gd name="T18" fmla="*/ 2147483646 w 5345"/>
                <a:gd name="T19" fmla="*/ 2147483646 h 2936"/>
                <a:gd name="T20" fmla="*/ 2147483646 w 5345"/>
                <a:gd name="T21" fmla="*/ 2147483646 h 2936"/>
                <a:gd name="T22" fmla="*/ 2147483646 w 5345"/>
                <a:gd name="T23" fmla="*/ 2147483646 h 2936"/>
                <a:gd name="T24" fmla="*/ 2147483646 w 5345"/>
                <a:gd name="T25" fmla="*/ 2147483646 h 2936"/>
                <a:gd name="T26" fmla="*/ 2147483646 w 5345"/>
                <a:gd name="T27" fmla="*/ 2147483646 h 2936"/>
                <a:gd name="T28" fmla="*/ 2147483646 w 5345"/>
                <a:gd name="T29" fmla="*/ 2147483646 h 2936"/>
                <a:gd name="T30" fmla="*/ 2147483646 w 5345"/>
                <a:gd name="T31" fmla="*/ 772639970 h 2936"/>
                <a:gd name="T32" fmla="*/ 2147483646 w 5345"/>
                <a:gd name="T33" fmla="*/ 0 h 2936"/>
                <a:gd name="T34" fmla="*/ 2147483646 w 5345"/>
                <a:gd name="T35" fmla="*/ 363587807 h 2936"/>
                <a:gd name="T36" fmla="*/ 2147483646 w 5345"/>
                <a:gd name="T37" fmla="*/ 2147483646 h 2936"/>
                <a:gd name="T38" fmla="*/ 2147483646 w 5345"/>
                <a:gd name="T39" fmla="*/ 2147483646 h 2936"/>
                <a:gd name="T40" fmla="*/ 2147483646 w 5345"/>
                <a:gd name="T41" fmla="*/ 2147483646 h 2936"/>
                <a:gd name="T42" fmla="*/ 2147483646 w 5345"/>
                <a:gd name="T43" fmla="*/ 2147483646 h 2936"/>
                <a:gd name="T44" fmla="*/ 2147483646 w 5345"/>
                <a:gd name="T45" fmla="*/ 2147483646 h 2936"/>
                <a:gd name="T46" fmla="*/ 2147483646 w 5345"/>
                <a:gd name="T47" fmla="*/ 2147483646 h 2936"/>
                <a:gd name="T48" fmla="*/ 2147483646 w 5345"/>
                <a:gd name="T49" fmla="*/ 2147483646 h 2936"/>
                <a:gd name="T50" fmla="*/ 2147483646 w 5345"/>
                <a:gd name="T51" fmla="*/ 2147483646 h 2936"/>
                <a:gd name="T52" fmla="*/ 2147483646 w 5345"/>
                <a:gd name="T53" fmla="*/ 2147483646 h 2936"/>
                <a:gd name="T54" fmla="*/ 2147483646 w 5345"/>
                <a:gd name="T55" fmla="*/ 2147483646 h 2936"/>
                <a:gd name="T56" fmla="*/ 2147483646 w 5345"/>
                <a:gd name="T57" fmla="*/ 2147483646 h 2936"/>
                <a:gd name="T58" fmla="*/ 2147483646 w 5345"/>
                <a:gd name="T59" fmla="*/ 2147483646 h 2936"/>
                <a:gd name="T60" fmla="*/ 2147483646 w 5345"/>
                <a:gd name="T61" fmla="*/ 2147483646 h 2936"/>
                <a:gd name="T62" fmla="*/ 452722804 w 5345"/>
                <a:gd name="T63" fmla="*/ 2147483646 h 2936"/>
                <a:gd name="T64" fmla="*/ 90570008 w 5345"/>
                <a:gd name="T65" fmla="*/ 2147483646 h 2936"/>
                <a:gd name="T66" fmla="*/ 1629877726 w 5345"/>
                <a:gd name="T67" fmla="*/ 2147483646 h 2936"/>
                <a:gd name="T68" fmla="*/ 2147483646 w 5345"/>
                <a:gd name="T69" fmla="*/ 2147483646 h 2936"/>
                <a:gd name="T70" fmla="*/ 2147483646 w 5345"/>
                <a:gd name="T71" fmla="*/ 2147483646 h 2936"/>
                <a:gd name="T72" fmla="*/ 2147483646 w 5345"/>
                <a:gd name="T73" fmla="*/ 2147483646 h 2936"/>
                <a:gd name="T74" fmla="*/ 2147483646 w 5345"/>
                <a:gd name="T75" fmla="*/ 2147483646 h 2936"/>
                <a:gd name="T76" fmla="*/ 2147483646 w 5345"/>
                <a:gd name="T77" fmla="*/ 2147483646 h 2936"/>
                <a:gd name="T78" fmla="*/ 2147483646 w 5345"/>
                <a:gd name="T79" fmla="*/ 2147483646 h 2936"/>
                <a:gd name="T80" fmla="*/ 2147483646 w 5345"/>
                <a:gd name="T81" fmla="*/ 2147483646 h 2936"/>
                <a:gd name="T82" fmla="*/ 2147483646 w 5345"/>
                <a:gd name="T83" fmla="*/ 2147483646 h 2936"/>
                <a:gd name="T84" fmla="*/ 2147483646 w 5345"/>
                <a:gd name="T85" fmla="*/ 2147483646 h 2936"/>
                <a:gd name="T86" fmla="*/ 2147483646 w 5345"/>
                <a:gd name="T87" fmla="*/ 2147483646 h 2936"/>
                <a:gd name="T88" fmla="*/ 2147483646 w 5345"/>
                <a:gd name="T89" fmla="*/ 2147483646 h 2936"/>
                <a:gd name="T90" fmla="*/ 2147483646 w 5345"/>
                <a:gd name="T91" fmla="*/ 2147483646 h 2936"/>
                <a:gd name="T92" fmla="*/ 2147483646 w 5345"/>
                <a:gd name="T93" fmla="*/ 2147483646 h 2936"/>
                <a:gd name="T94" fmla="*/ 2147483646 w 5345"/>
                <a:gd name="T95" fmla="*/ 2147483646 h 2936"/>
                <a:gd name="T96" fmla="*/ 2147483646 w 5345"/>
                <a:gd name="T97" fmla="*/ 2147483646 h 2936"/>
                <a:gd name="T98" fmla="*/ 2147483646 w 5345"/>
                <a:gd name="T99" fmla="*/ 2147483646 h 2936"/>
                <a:gd name="T100" fmla="*/ 2147483646 w 5345"/>
                <a:gd name="T101" fmla="*/ 2147483646 h 2936"/>
                <a:gd name="T102" fmla="*/ 2147483646 w 5345"/>
                <a:gd name="T103" fmla="*/ 2147483646 h 2936"/>
                <a:gd name="T104" fmla="*/ 2147483646 w 5345"/>
                <a:gd name="T105" fmla="*/ 2147483646 h 29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0" t="0" r="r" b="b"/>
              <a:pathLst>
                <a:path w="5345" h="2936">
                  <a:moveTo>
                    <a:pt x="4729" y="1661"/>
                  </a:moveTo>
                  <a:lnTo>
                    <a:pt x="4729" y="1661"/>
                  </a:lnTo>
                  <a:lnTo>
                    <a:pt x="4723" y="1609"/>
                  </a:lnTo>
                  <a:lnTo>
                    <a:pt x="4716" y="1558"/>
                  </a:lnTo>
                  <a:lnTo>
                    <a:pt x="4706" y="1507"/>
                  </a:lnTo>
                  <a:lnTo>
                    <a:pt x="4693" y="1458"/>
                  </a:lnTo>
                  <a:lnTo>
                    <a:pt x="4679" y="1409"/>
                  </a:lnTo>
                  <a:lnTo>
                    <a:pt x="4663" y="1361"/>
                  </a:lnTo>
                  <a:lnTo>
                    <a:pt x="4644" y="1314"/>
                  </a:lnTo>
                  <a:lnTo>
                    <a:pt x="4622" y="1268"/>
                  </a:lnTo>
                  <a:lnTo>
                    <a:pt x="4600" y="1223"/>
                  </a:lnTo>
                  <a:lnTo>
                    <a:pt x="4575" y="1181"/>
                  </a:lnTo>
                  <a:lnTo>
                    <a:pt x="4548" y="1138"/>
                  </a:lnTo>
                  <a:lnTo>
                    <a:pt x="4519" y="1098"/>
                  </a:lnTo>
                  <a:lnTo>
                    <a:pt x="4489" y="1059"/>
                  </a:lnTo>
                  <a:lnTo>
                    <a:pt x="4457" y="1021"/>
                  </a:lnTo>
                  <a:lnTo>
                    <a:pt x="4422" y="984"/>
                  </a:lnTo>
                  <a:lnTo>
                    <a:pt x="4387" y="950"/>
                  </a:lnTo>
                  <a:lnTo>
                    <a:pt x="4350" y="917"/>
                  </a:lnTo>
                  <a:lnTo>
                    <a:pt x="4312" y="886"/>
                  </a:lnTo>
                  <a:lnTo>
                    <a:pt x="4272" y="856"/>
                  </a:lnTo>
                  <a:lnTo>
                    <a:pt x="4230" y="828"/>
                  </a:lnTo>
                  <a:lnTo>
                    <a:pt x="4188" y="802"/>
                  </a:lnTo>
                  <a:lnTo>
                    <a:pt x="4144" y="778"/>
                  </a:lnTo>
                  <a:lnTo>
                    <a:pt x="4099" y="757"/>
                  </a:lnTo>
                  <a:lnTo>
                    <a:pt x="4053" y="737"/>
                  </a:lnTo>
                  <a:lnTo>
                    <a:pt x="4005" y="719"/>
                  </a:lnTo>
                  <a:lnTo>
                    <a:pt x="3957" y="703"/>
                  </a:lnTo>
                  <a:lnTo>
                    <a:pt x="3907" y="689"/>
                  </a:lnTo>
                  <a:lnTo>
                    <a:pt x="3857" y="679"/>
                  </a:lnTo>
                  <a:lnTo>
                    <a:pt x="3806" y="670"/>
                  </a:lnTo>
                  <a:lnTo>
                    <a:pt x="3754" y="663"/>
                  </a:lnTo>
                  <a:lnTo>
                    <a:pt x="3701" y="660"/>
                  </a:lnTo>
                  <a:lnTo>
                    <a:pt x="3648" y="658"/>
                  </a:lnTo>
                  <a:lnTo>
                    <a:pt x="3608" y="660"/>
                  </a:lnTo>
                  <a:lnTo>
                    <a:pt x="3566" y="661"/>
                  </a:lnTo>
                  <a:lnTo>
                    <a:pt x="3526" y="665"/>
                  </a:lnTo>
                  <a:lnTo>
                    <a:pt x="3486" y="670"/>
                  </a:lnTo>
                  <a:lnTo>
                    <a:pt x="3446" y="677"/>
                  </a:lnTo>
                  <a:lnTo>
                    <a:pt x="3407" y="686"/>
                  </a:lnTo>
                  <a:lnTo>
                    <a:pt x="3368" y="695"/>
                  </a:lnTo>
                  <a:lnTo>
                    <a:pt x="3330" y="706"/>
                  </a:lnTo>
                  <a:lnTo>
                    <a:pt x="3294" y="718"/>
                  </a:lnTo>
                  <a:lnTo>
                    <a:pt x="3257" y="732"/>
                  </a:lnTo>
                  <a:lnTo>
                    <a:pt x="3220" y="746"/>
                  </a:lnTo>
                  <a:lnTo>
                    <a:pt x="3185" y="763"/>
                  </a:lnTo>
                  <a:lnTo>
                    <a:pt x="3150" y="779"/>
                  </a:lnTo>
                  <a:lnTo>
                    <a:pt x="3116" y="798"/>
                  </a:lnTo>
                  <a:lnTo>
                    <a:pt x="3083" y="817"/>
                  </a:lnTo>
                  <a:lnTo>
                    <a:pt x="3050" y="838"/>
                  </a:lnTo>
                  <a:lnTo>
                    <a:pt x="3038" y="793"/>
                  </a:lnTo>
                  <a:lnTo>
                    <a:pt x="3024" y="750"/>
                  </a:lnTo>
                  <a:lnTo>
                    <a:pt x="3007" y="707"/>
                  </a:lnTo>
                  <a:lnTo>
                    <a:pt x="2989" y="664"/>
                  </a:lnTo>
                  <a:lnTo>
                    <a:pt x="2970" y="623"/>
                  </a:lnTo>
                  <a:lnTo>
                    <a:pt x="2949" y="583"/>
                  </a:lnTo>
                  <a:lnTo>
                    <a:pt x="2927" y="542"/>
                  </a:lnTo>
                  <a:lnTo>
                    <a:pt x="2903" y="504"/>
                  </a:lnTo>
                  <a:lnTo>
                    <a:pt x="2877" y="467"/>
                  </a:lnTo>
                  <a:lnTo>
                    <a:pt x="2850" y="430"/>
                  </a:lnTo>
                  <a:lnTo>
                    <a:pt x="2821" y="396"/>
                  </a:lnTo>
                  <a:lnTo>
                    <a:pt x="2792" y="361"/>
                  </a:lnTo>
                  <a:lnTo>
                    <a:pt x="2761" y="329"/>
                  </a:lnTo>
                  <a:lnTo>
                    <a:pt x="2728" y="297"/>
                  </a:lnTo>
                  <a:lnTo>
                    <a:pt x="2694" y="268"/>
                  </a:lnTo>
                  <a:lnTo>
                    <a:pt x="2659" y="238"/>
                  </a:lnTo>
                  <a:lnTo>
                    <a:pt x="2623" y="211"/>
                  </a:lnTo>
                  <a:lnTo>
                    <a:pt x="2586" y="185"/>
                  </a:lnTo>
                  <a:lnTo>
                    <a:pt x="2548" y="161"/>
                  </a:lnTo>
                  <a:lnTo>
                    <a:pt x="2509" y="139"/>
                  </a:lnTo>
                  <a:lnTo>
                    <a:pt x="2468" y="117"/>
                  </a:lnTo>
                  <a:lnTo>
                    <a:pt x="2427" y="97"/>
                  </a:lnTo>
                  <a:lnTo>
                    <a:pt x="2384" y="79"/>
                  </a:lnTo>
                  <a:lnTo>
                    <a:pt x="2342" y="63"/>
                  </a:lnTo>
                  <a:lnTo>
                    <a:pt x="2298" y="49"/>
                  </a:lnTo>
                  <a:lnTo>
                    <a:pt x="2253" y="36"/>
                  </a:lnTo>
                  <a:lnTo>
                    <a:pt x="2208" y="25"/>
                  </a:lnTo>
                  <a:lnTo>
                    <a:pt x="2162" y="17"/>
                  </a:lnTo>
                  <a:lnTo>
                    <a:pt x="2114" y="9"/>
                  </a:lnTo>
                  <a:lnTo>
                    <a:pt x="2067" y="4"/>
                  </a:lnTo>
                  <a:lnTo>
                    <a:pt x="2019" y="1"/>
                  </a:lnTo>
                  <a:lnTo>
                    <a:pt x="1971" y="0"/>
                  </a:lnTo>
                  <a:lnTo>
                    <a:pt x="1941" y="0"/>
                  </a:lnTo>
                  <a:lnTo>
                    <a:pt x="1913" y="1"/>
                  </a:lnTo>
                  <a:lnTo>
                    <a:pt x="1884" y="4"/>
                  </a:lnTo>
                  <a:lnTo>
                    <a:pt x="1856" y="6"/>
                  </a:lnTo>
                  <a:lnTo>
                    <a:pt x="1829" y="8"/>
                  </a:lnTo>
                  <a:lnTo>
                    <a:pt x="1800" y="13"/>
                  </a:lnTo>
                  <a:lnTo>
                    <a:pt x="1746" y="23"/>
                  </a:lnTo>
                  <a:lnTo>
                    <a:pt x="1691" y="34"/>
                  </a:lnTo>
                  <a:lnTo>
                    <a:pt x="1638" y="50"/>
                  </a:lnTo>
                  <a:lnTo>
                    <a:pt x="1587" y="68"/>
                  </a:lnTo>
                  <a:lnTo>
                    <a:pt x="1536" y="88"/>
                  </a:lnTo>
                  <a:lnTo>
                    <a:pt x="1487" y="110"/>
                  </a:lnTo>
                  <a:lnTo>
                    <a:pt x="1438" y="135"/>
                  </a:lnTo>
                  <a:lnTo>
                    <a:pt x="1392" y="161"/>
                  </a:lnTo>
                  <a:lnTo>
                    <a:pt x="1347" y="191"/>
                  </a:lnTo>
                  <a:lnTo>
                    <a:pt x="1303" y="221"/>
                  </a:lnTo>
                  <a:lnTo>
                    <a:pt x="1260" y="255"/>
                  </a:lnTo>
                  <a:lnTo>
                    <a:pt x="1220" y="290"/>
                  </a:lnTo>
                  <a:lnTo>
                    <a:pt x="1181" y="327"/>
                  </a:lnTo>
                  <a:lnTo>
                    <a:pt x="1144" y="366"/>
                  </a:lnTo>
                  <a:lnTo>
                    <a:pt x="1109" y="406"/>
                  </a:lnTo>
                  <a:lnTo>
                    <a:pt x="1076" y="448"/>
                  </a:lnTo>
                  <a:lnTo>
                    <a:pt x="1045" y="491"/>
                  </a:lnTo>
                  <a:lnTo>
                    <a:pt x="1016" y="538"/>
                  </a:lnTo>
                  <a:lnTo>
                    <a:pt x="989" y="584"/>
                  </a:lnTo>
                  <a:lnTo>
                    <a:pt x="964" y="632"/>
                  </a:lnTo>
                  <a:lnTo>
                    <a:pt x="942" y="681"/>
                  </a:lnTo>
                  <a:lnTo>
                    <a:pt x="922" y="732"/>
                  </a:lnTo>
                  <a:lnTo>
                    <a:pt x="905" y="784"/>
                  </a:lnTo>
                  <a:lnTo>
                    <a:pt x="890" y="837"/>
                  </a:lnTo>
                  <a:lnTo>
                    <a:pt x="877" y="890"/>
                  </a:lnTo>
                  <a:lnTo>
                    <a:pt x="867" y="946"/>
                  </a:lnTo>
                  <a:lnTo>
                    <a:pt x="864" y="973"/>
                  </a:lnTo>
                  <a:lnTo>
                    <a:pt x="860" y="1002"/>
                  </a:lnTo>
                  <a:lnTo>
                    <a:pt x="858" y="1030"/>
                  </a:lnTo>
                  <a:lnTo>
                    <a:pt x="855" y="1059"/>
                  </a:lnTo>
                  <a:lnTo>
                    <a:pt x="855" y="1087"/>
                  </a:lnTo>
                  <a:lnTo>
                    <a:pt x="854" y="1115"/>
                  </a:lnTo>
                  <a:lnTo>
                    <a:pt x="855" y="1150"/>
                  </a:lnTo>
                  <a:lnTo>
                    <a:pt x="857" y="1183"/>
                  </a:lnTo>
                  <a:lnTo>
                    <a:pt x="860" y="1216"/>
                  </a:lnTo>
                  <a:lnTo>
                    <a:pt x="864" y="1250"/>
                  </a:lnTo>
                  <a:lnTo>
                    <a:pt x="845" y="1249"/>
                  </a:lnTo>
                  <a:lnTo>
                    <a:pt x="801" y="1250"/>
                  </a:lnTo>
                  <a:lnTo>
                    <a:pt x="758" y="1253"/>
                  </a:lnTo>
                  <a:lnTo>
                    <a:pt x="716" y="1259"/>
                  </a:lnTo>
                  <a:lnTo>
                    <a:pt x="674" y="1266"/>
                  </a:lnTo>
                  <a:lnTo>
                    <a:pt x="633" y="1275"/>
                  </a:lnTo>
                  <a:lnTo>
                    <a:pt x="594" y="1287"/>
                  </a:lnTo>
                  <a:lnTo>
                    <a:pt x="555" y="1300"/>
                  </a:lnTo>
                  <a:lnTo>
                    <a:pt x="515" y="1316"/>
                  </a:lnTo>
                  <a:lnTo>
                    <a:pt x="479" y="1332"/>
                  </a:lnTo>
                  <a:lnTo>
                    <a:pt x="442" y="1351"/>
                  </a:lnTo>
                  <a:lnTo>
                    <a:pt x="407" y="1371"/>
                  </a:lnTo>
                  <a:lnTo>
                    <a:pt x="372" y="1393"/>
                  </a:lnTo>
                  <a:lnTo>
                    <a:pt x="339" y="1416"/>
                  </a:lnTo>
                  <a:lnTo>
                    <a:pt x="307" y="1441"/>
                  </a:lnTo>
                  <a:lnTo>
                    <a:pt x="277" y="1468"/>
                  </a:lnTo>
                  <a:lnTo>
                    <a:pt x="248" y="1496"/>
                  </a:lnTo>
                  <a:lnTo>
                    <a:pt x="219" y="1525"/>
                  </a:lnTo>
                  <a:lnTo>
                    <a:pt x="193" y="1556"/>
                  </a:lnTo>
                  <a:lnTo>
                    <a:pt x="169" y="1588"/>
                  </a:lnTo>
                  <a:lnTo>
                    <a:pt x="145" y="1621"/>
                  </a:lnTo>
                  <a:lnTo>
                    <a:pt x="122" y="1655"/>
                  </a:lnTo>
                  <a:lnTo>
                    <a:pt x="102" y="1690"/>
                  </a:lnTo>
                  <a:lnTo>
                    <a:pt x="83" y="1726"/>
                  </a:lnTo>
                  <a:lnTo>
                    <a:pt x="67" y="1764"/>
                  </a:lnTo>
                  <a:lnTo>
                    <a:pt x="51" y="1802"/>
                  </a:lnTo>
                  <a:lnTo>
                    <a:pt x="38" y="1841"/>
                  </a:lnTo>
                  <a:lnTo>
                    <a:pt x="28" y="1882"/>
                  </a:lnTo>
                  <a:lnTo>
                    <a:pt x="18" y="1923"/>
                  </a:lnTo>
                  <a:lnTo>
                    <a:pt x="10" y="1965"/>
                  </a:lnTo>
                  <a:lnTo>
                    <a:pt x="5" y="2006"/>
                  </a:lnTo>
                  <a:lnTo>
                    <a:pt x="2" y="2049"/>
                  </a:lnTo>
                  <a:lnTo>
                    <a:pt x="0" y="2092"/>
                  </a:lnTo>
                  <a:lnTo>
                    <a:pt x="2" y="2135"/>
                  </a:lnTo>
                  <a:lnTo>
                    <a:pt x="5" y="2176"/>
                  </a:lnTo>
                  <a:lnTo>
                    <a:pt x="10" y="2217"/>
                  </a:lnTo>
                  <a:lnTo>
                    <a:pt x="17" y="2257"/>
                  </a:lnTo>
                  <a:lnTo>
                    <a:pt x="25" y="2297"/>
                  </a:lnTo>
                  <a:lnTo>
                    <a:pt x="36" y="2336"/>
                  </a:lnTo>
                  <a:lnTo>
                    <a:pt x="49" y="2374"/>
                  </a:lnTo>
                  <a:lnTo>
                    <a:pt x="63" y="2411"/>
                  </a:lnTo>
                  <a:lnTo>
                    <a:pt x="79" y="2448"/>
                  </a:lnTo>
                  <a:lnTo>
                    <a:pt x="96" y="2483"/>
                  </a:lnTo>
                  <a:lnTo>
                    <a:pt x="115" y="2517"/>
                  </a:lnTo>
                  <a:lnTo>
                    <a:pt x="137" y="2552"/>
                  </a:lnTo>
                  <a:lnTo>
                    <a:pt x="159" y="2584"/>
                  </a:lnTo>
                  <a:lnTo>
                    <a:pt x="183" y="2615"/>
                  </a:lnTo>
                  <a:lnTo>
                    <a:pt x="208" y="2645"/>
                  </a:lnTo>
                  <a:lnTo>
                    <a:pt x="234" y="2674"/>
                  </a:lnTo>
                  <a:lnTo>
                    <a:pt x="262" y="2702"/>
                  </a:lnTo>
                  <a:lnTo>
                    <a:pt x="290" y="2728"/>
                  </a:lnTo>
                  <a:lnTo>
                    <a:pt x="321" y="2753"/>
                  </a:lnTo>
                  <a:lnTo>
                    <a:pt x="352" y="2777"/>
                  </a:lnTo>
                  <a:lnTo>
                    <a:pt x="385" y="2799"/>
                  </a:lnTo>
                  <a:lnTo>
                    <a:pt x="418" y="2819"/>
                  </a:lnTo>
                  <a:lnTo>
                    <a:pt x="453" y="2840"/>
                  </a:lnTo>
                  <a:lnTo>
                    <a:pt x="488" y="2856"/>
                  </a:lnTo>
                  <a:lnTo>
                    <a:pt x="525" y="2873"/>
                  </a:lnTo>
                  <a:lnTo>
                    <a:pt x="563" y="2887"/>
                  </a:lnTo>
                  <a:lnTo>
                    <a:pt x="601" y="2899"/>
                  </a:lnTo>
                  <a:lnTo>
                    <a:pt x="640" y="2909"/>
                  </a:lnTo>
                  <a:lnTo>
                    <a:pt x="679" y="2919"/>
                  </a:lnTo>
                  <a:lnTo>
                    <a:pt x="719" y="2926"/>
                  </a:lnTo>
                  <a:lnTo>
                    <a:pt x="761" y="2931"/>
                  </a:lnTo>
                  <a:lnTo>
                    <a:pt x="802" y="2934"/>
                  </a:lnTo>
                  <a:lnTo>
                    <a:pt x="802" y="2936"/>
                  </a:lnTo>
                  <a:lnTo>
                    <a:pt x="4682" y="2936"/>
                  </a:lnTo>
                  <a:lnTo>
                    <a:pt x="4682" y="2933"/>
                  </a:lnTo>
                  <a:lnTo>
                    <a:pt x="4693" y="2934"/>
                  </a:lnTo>
                  <a:lnTo>
                    <a:pt x="4706" y="2936"/>
                  </a:lnTo>
                  <a:lnTo>
                    <a:pt x="4740" y="2936"/>
                  </a:lnTo>
                  <a:lnTo>
                    <a:pt x="4772" y="2933"/>
                  </a:lnTo>
                  <a:lnTo>
                    <a:pt x="4804" y="2928"/>
                  </a:lnTo>
                  <a:lnTo>
                    <a:pt x="4836" y="2922"/>
                  </a:lnTo>
                  <a:lnTo>
                    <a:pt x="4866" y="2915"/>
                  </a:lnTo>
                  <a:lnTo>
                    <a:pt x="4896" y="2907"/>
                  </a:lnTo>
                  <a:lnTo>
                    <a:pt x="4926" y="2898"/>
                  </a:lnTo>
                  <a:lnTo>
                    <a:pt x="4955" y="2886"/>
                  </a:lnTo>
                  <a:lnTo>
                    <a:pt x="4984" y="2873"/>
                  </a:lnTo>
                  <a:lnTo>
                    <a:pt x="5011" y="2859"/>
                  </a:lnTo>
                  <a:lnTo>
                    <a:pt x="5038" y="2843"/>
                  </a:lnTo>
                  <a:lnTo>
                    <a:pt x="5063" y="2827"/>
                  </a:lnTo>
                  <a:lnTo>
                    <a:pt x="5089" y="2809"/>
                  </a:lnTo>
                  <a:lnTo>
                    <a:pt x="5113" y="2790"/>
                  </a:lnTo>
                  <a:lnTo>
                    <a:pt x="5135" y="2770"/>
                  </a:lnTo>
                  <a:lnTo>
                    <a:pt x="5158" y="2748"/>
                  </a:lnTo>
                  <a:lnTo>
                    <a:pt x="5179" y="2727"/>
                  </a:lnTo>
                  <a:lnTo>
                    <a:pt x="5199" y="2703"/>
                  </a:lnTo>
                  <a:lnTo>
                    <a:pt x="5218" y="2680"/>
                  </a:lnTo>
                  <a:lnTo>
                    <a:pt x="5236" y="2655"/>
                  </a:lnTo>
                  <a:lnTo>
                    <a:pt x="5252" y="2629"/>
                  </a:lnTo>
                  <a:lnTo>
                    <a:pt x="5268" y="2602"/>
                  </a:lnTo>
                  <a:lnTo>
                    <a:pt x="5282" y="2574"/>
                  </a:lnTo>
                  <a:lnTo>
                    <a:pt x="5295" y="2546"/>
                  </a:lnTo>
                  <a:lnTo>
                    <a:pt x="5306" y="2517"/>
                  </a:lnTo>
                  <a:lnTo>
                    <a:pt x="5316" y="2488"/>
                  </a:lnTo>
                  <a:lnTo>
                    <a:pt x="5325" y="2457"/>
                  </a:lnTo>
                  <a:lnTo>
                    <a:pt x="5332" y="2426"/>
                  </a:lnTo>
                  <a:lnTo>
                    <a:pt x="5338" y="2394"/>
                  </a:lnTo>
                  <a:lnTo>
                    <a:pt x="5341" y="2362"/>
                  </a:lnTo>
                  <a:lnTo>
                    <a:pt x="5344" y="2330"/>
                  </a:lnTo>
                  <a:lnTo>
                    <a:pt x="5345" y="2297"/>
                  </a:lnTo>
                  <a:lnTo>
                    <a:pt x="5344" y="2265"/>
                  </a:lnTo>
                  <a:lnTo>
                    <a:pt x="5341" y="2233"/>
                  </a:lnTo>
                  <a:lnTo>
                    <a:pt x="5338" y="2203"/>
                  </a:lnTo>
                  <a:lnTo>
                    <a:pt x="5333" y="2172"/>
                  </a:lnTo>
                  <a:lnTo>
                    <a:pt x="5326" y="2141"/>
                  </a:lnTo>
                  <a:lnTo>
                    <a:pt x="5318" y="2111"/>
                  </a:lnTo>
                  <a:lnTo>
                    <a:pt x="5308" y="2083"/>
                  </a:lnTo>
                  <a:lnTo>
                    <a:pt x="5296" y="2054"/>
                  </a:lnTo>
                  <a:lnTo>
                    <a:pt x="5284" y="2026"/>
                  </a:lnTo>
                  <a:lnTo>
                    <a:pt x="5271" y="2000"/>
                  </a:lnTo>
                  <a:lnTo>
                    <a:pt x="5256" y="1974"/>
                  </a:lnTo>
                  <a:lnTo>
                    <a:pt x="5241" y="1948"/>
                  </a:lnTo>
                  <a:lnTo>
                    <a:pt x="5223" y="1923"/>
                  </a:lnTo>
                  <a:lnTo>
                    <a:pt x="5205" y="1899"/>
                  </a:lnTo>
                  <a:lnTo>
                    <a:pt x="5185" y="1877"/>
                  </a:lnTo>
                  <a:lnTo>
                    <a:pt x="5165" y="1854"/>
                  </a:lnTo>
                  <a:lnTo>
                    <a:pt x="5143" y="1834"/>
                  </a:lnTo>
                  <a:lnTo>
                    <a:pt x="5121" y="1814"/>
                  </a:lnTo>
                  <a:lnTo>
                    <a:pt x="5098" y="1795"/>
                  </a:lnTo>
                  <a:lnTo>
                    <a:pt x="5074" y="1777"/>
                  </a:lnTo>
                  <a:lnTo>
                    <a:pt x="5049" y="1761"/>
                  </a:lnTo>
                  <a:lnTo>
                    <a:pt x="5023" y="1745"/>
                  </a:lnTo>
                  <a:lnTo>
                    <a:pt x="4997" y="1731"/>
                  </a:lnTo>
                  <a:lnTo>
                    <a:pt x="4969" y="1717"/>
                  </a:lnTo>
                  <a:lnTo>
                    <a:pt x="4941" y="1706"/>
                  </a:lnTo>
                  <a:lnTo>
                    <a:pt x="4913" y="1696"/>
                  </a:lnTo>
                  <a:lnTo>
                    <a:pt x="4883" y="1686"/>
                  </a:lnTo>
                  <a:lnTo>
                    <a:pt x="4853" y="1678"/>
                  </a:lnTo>
                  <a:lnTo>
                    <a:pt x="4823" y="1672"/>
                  </a:lnTo>
                  <a:lnTo>
                    <a:pt x="4792" y="1667"/>
                  </a:lnTo>
                  <a:lnTo>
                    <a:pt x="4761" y="1664"/>
                  </a:lnTo>
                  <a:lnTo>
                    <a:pt x="4729" y="1661"/>
                  </a:lnTo>
                  <a:close/>
                </a:path>
              </a:pathLst>
            </a:custGeom>
            <a:solidFill>
              <a:srgbClr val="1F608B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>
                <a:contourClr>
                  <a:srgbClr val="FFFFFF"/>
                </a:contourClr>
              </a:sp3d>
            </a:bodyPr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400" dirty="0">
                <a:solidFill>
                  <a:srgbClr val="FFFFFF"/>
                </a:solidFill>
                <a:latin typeface="inpin heiti" panose="00000500000000000000" pitchFamily="2" charset="-122"/>
                <a:ea typeface="inpin heiti" panose="00000500000000000000" pitchFamily="2" charset="-122"/>
                <a:sym typeface="inpin heiti" panose="00000500000000000000" pitchFamily="2" charset="-122"/>
              </a:endParaRPr>
            </a:p>
          </p:txBody>
        </p:sp>
        <p:sp>
          <p:nvSpPr>
            <p:cNvPr id="55" name="TextBox 217"/>
            <p:cNvSpPr txBox="1"/>
            <p:nvPr/>
          </p:nvSpPr>
          <p:spPr>
            <a:xfrm>
              <a:off x="2748661" y="170198"/>
              <a:ext cx="605185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b="1" dirty="0">
                  <a:solidFill>
                    <a:schemeClr val="bg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+mn-lt"/>
                </a:rPr>
                <a:t>4</a:t>
              </a:r>
              <a:r>
                <a:rPr lang="en-US" altLang="zh-CN" sz="3200" b="1" dirty="0">
                  <a:solidFill>
                    <a:srgbClr val="404652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+mn-lt"/>
                </a:rPr>
                <a:t>  </a:t>
              </a:r>
              <a:r>
                <a:rPr lang="en-US" altLang="zh-CN" sz="3200" b="1" dirty="0">
                  <a:solidFill>
                    <a:srgbClr val="40465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   </a:t>
              </a:r>
              <a:r>
                <a:rPr lang="en-US" altLang="zh-CN" sz="2800" b="1" dirty="0">
                  <a:solidFill>
                    <a:srgbClr val="40465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Java Web Remote Access </a:t>
              </a:r>
              <a:endParaRPr lang="zh-CN" altLang="en-US" sz="3200" b="1" dirty="0">
                <a:solidFill>
                  <a:srgbClr val="40465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2306451" y="5137422"/>
            <a:ext cx="9536705" cy="1323439"/>
            <a:chOff x="2306451" y="5374936"/>
            <a:chExt cx="9536705" cy="1323439"/>
          </a:xfrm>
        </p:grpSpPr>
        <p:sp>
          <p:nvSpPr>
            <p:cNvPr id="3" name="文本框 2">
              <a:extLst>
                <a:ext uri="{FF2B5EF4-FFF2-40B4-BE49-F238E27FC236}">
                  <a16:creationId xmlns:a16="http://schemas.microsoft.com/office/drawing/2014/main" id="{0A8FFA09-110E-466D-85D6-B10A5E8A2980}"/>
                </a:ext>
              </a:extLst>
            </p:cNvPr>
            <p:cNvSpPr txBox="1"/>
            <p:nvPr/>
          </p:nvSpPr>
          <p:spPr>
            <a:xfrm>
              <a:off x="3368857" y="5374936"/>
              <a:ext cx="847429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b="1" dirty="0">
                  <a:solidFill>
                    <a:schemeClr val="accent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Advantages</a:t>
              </a:r>
              <a:r>
                <a:rPr lang="zh-CN" altLang="en-US" sz="28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：</a:t>
              </a:r>
              <a:r>
                <a:rPr lang="en" altLang="zh-CN" sz="24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Transfer data to the cloud, not only supporting distributed monitoring, but also sending message to users when </a:t>
              </a:r>
              <a:r>
                <a:rPr lang="en" altLang="zh-CN" sz="2400" dirty="0" err="1">
                  <a:latin typeface="微软雅黑" panose="020B0503020204020204" pitchFamily="34" charset="-122"/>
                  <a:ea typeface="微软雅黑" panose="020B0503020204020204" pitchFamily="34" charset="-122"/>
                </a:rPr>
                <a:t>occuring</a:t>
              </a:r>
              <a:r>
                <a:rPr lang="en" altLang="zh-CN" sz="24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 errors</a:t>
              </a:r>
              <a:r>
                <a:rPr lang="en-US" altLang="zh-CN" sz="24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.</a:t>
              </a:r>
              <a:endPara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27" name="图片 26">
              <a:extLst>
                <a:ext uri="{FF2B5EF4-FFF2-40B4-BE49-F238E27FC236}">
                  <a16:creationId xmlns:a16="http://schemas.microsoft.com/office/drawing/2014/main" id="{74ED3C38-8D73-413B-90F8-801B307F56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06451" y="5374936"/>
              <a:ext cx="981124" cy="981124"/>
            </a:xfrm>
            <a:prstGeom prst="rect">
              <a:avLst/>
            </a:prstGeom>
          </p:spPr>
        </p:pic>
      </p:grpSp>
      <p:grpSp>
        <p:nvGrpSpPr>
          <p:cNvPr id="9" name="组合 8"/>
          <p:cNvGrpSpPr/>
          <p:nvPr/>
        </p:nvGrpSpPr>
        <p:grpSpPr>
          <a:xfrm>
            <a:off x="2542183" y="1783509"/>
            <a:ext cx="9300973" cy="2502565"/>
            <a:chOff x="2542183" y="1783509"/>
            <a:chExt cx="9300973" cy="2502565"/>
          </a:xfrm>
        </p:grpSpPr>
        <p:grpSp>
          <p:nvGrpSpPr>
            <p:cNvPr id="4" name="组合 3"/>
            <p:cNvGrpSpPr/>
            <p:nvPr/>
          </p:nvGrpSpPr>
          <p:grpSpPr>
            <a:xfrm>
              <a:off x="2542183" y="1783509"/>
              <a:ext cx="9300973" cy="2502565"/>
              <a:chOff x="2542183" y="1783509"/>
              <a:chExt cx="9300973" cy="2502565"/>
            </a:xfrm>
          </p:grpSpPr>
          <p:sp>
            <p:nvSpPr>
              <p:cNvPr id="2" name="矩形: 圆角 1">
                <a:extLst>
                  <a:ext uri="{FF2B5EF4-FFF2-40B4-BE49-F238E27FC236}">
                    <a16:creationId xmlns:a16="http://schemas.microsoft.com/office/drawing/2014/main" id="{702B47D7-DAF3-48C3-9218-BEEDD00E7457}"/>
                  </a:ext>
                </a:extLst>
              </p:cNvPr>
              <p:cNvSpPr/>
              <p:nvPr/>
            </p:nvSpPr>
            <p:spPr>
              <a:xfrm>
                <a:off x="2542183" y="3566074"/>
                <a:ext cx="1800000" cy="720000"/>
              </a:xfrm>
              <a:prstGeom prst="roundRect">
                <a:avLst/>
              </a:prstGeom>
              <a:solidFill>
                <a:srgbClr val="1F60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altLang="zh-CN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CPU</a:t>
                </a:r>
                <a:endParaRPr lang="zh-CN" alt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3" name="矩形: 圆角 12">
                <a:extLst>
                  <a:ext uri="{FF2B5EF4-FFF2-40B4-BE49-F238E27FC236}">
                    <a16:creationId xmlns:a16="http://schemas.microsoft.com/office/drawing/2014/main" id="{BCFBDB75-F95C-4F5B-BC54-96F7CE10FC0E}"/>
                  </a:ext>
                </a:extLst>
              </p:cNvPr>
              <p:cNvSpPr/>
              <p:nvPr/>
            </p:nvSpPr>
            <p:spPr>
              <a:xfrm>
                <a:off x="5042507" y="3566074"/>
                <a:ext cx="1800000" cy="720000"/>
              </a:xfrm>
              <a:prstGeom prst="roundRect">
                <a:avLst/>
              </a:prstGeom>
              <a:solidFill>
                <a:srgbClr val="1F60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altLang="zh-CN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WIFI</a:t>
                </a:r>
                <a:r>
                  <a:rPr lang="zh-CN" altLang="en-US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 </a:t>
                </a:r>
                <a:r>
                  <a:rPr lang="en-US" altLang="zh-CN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module</a:t>
                </a:r>
                <a:endParaRPr lang="zh-CN" alt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4" name="矩形: 圆角 13">
                <a:extLst>
                  <a:ext uri="{FF2B5EF4-FFF2-40B4-BE49-F238E27FC236}">
                    <a16:creationId xmlns:a16="http://schemas.microsoft.com/office/drawing/2014/main" id="{E0F381BE-B1C6-46F9-A3D6-CC61E2866DB8}"/>
                  </a:ext>
                </a:extLst>
              </p:cNvPr>
              <p:cNvSpPr/>
              <p:nvPr/>
            </p:nvSpPr>
            <p:spPr>
              <a:xfrm>
                <a:off x="7542831" y="3566074"/>
                <a:ext cx="1800000" cy="720000"/>
              </a:xfrm>
              <a:prstGeom prst="roundRect">
                <a:avLst/>
              </a:prstGeom>
              <a:solidFill>
                <a:srgbClr val="1F60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altLang="zh-CN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Java</a:t>
                </a:r>
                <a:r>
                  <a:rPr lang="zh-CN" altLang="en-US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 </a:t>
                </a:r>
                <a:r>
                  <a:rPr lang="en-US" altLang="zh-CN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Web</a:t>
                </a:r>
                <a:r>
                  <a:rPr lang="zh-CN" altLang="en-US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 </a:t>
                </a:r>
                <a:r>
                  <a:rPr lang="en-US" altLang="zh-CN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page</a:t>
                </a:r>
                <a:endParaRPr lang="zh-CN" alt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5" name="矩形: 圆角 14">
                <a:extLst>
                  <a:ext uri="{FF2B5EF4-FFF2-40B4-BE49-F238E27FC236}">
                    <a16:creationId xmlns:a16="http://schemas.microsoft.com/office/drawing/2014/main" id="{A434A593-CE12-4D36-ACA8-7A93F061F8E6}"/>
                  </a:ext>
                </a:extLst>
              </p:cNvPr>
              <p:cNvSpPr/>
              <p:nvPr/>
            </p:nvSpPr>
            <p:spPr>
              <a:xfrm>
                <a:off x="10043156" y="3566074"/>
                <a:ext cx="1800000" cy="720000"/>
              </a:xfrm>
              <a:prstGeom prst="roundRect">
                <a:avLst/>
              </a:prstGeom>
              <a:solidFill>
                <a:srgbClr val="1F60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altLang="zh-CN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Data</a:t>
                </a:r>
                <a:r>
                  <a:rPr lang="zh-CN" altLang="en-US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 </a:t>
                </a:r>
                <a:r>
                  <a:rPr lang="en-US" altLang="zh-CN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monitoring</a:t>
                </a:r>
                <a:r>
                  <a:rPr lang="zh-CN" altLang="en-US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 </a:t>
                </a:r>
                <a:r>
                  <a:rPr lang="en-US" altLang="zh-CN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and</a:t>
                </a:r>
                <a:r>
                  <a:rPr lang="zh-CN" altLang="en-US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 </a:t>
                </a:r>
                <a:r>
                  <a:rPr lang="en-US" altLang="zh-CN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imes New Roman" panose="02020603050405020304" pitchFamily="18" charset="0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analysis</a:t>
                </a:r>
                <a:endParaRPr lang="zh-CN" alt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  <p:pic>
            <p:nvPicPr>
              <p:cNvPr id="6" name="图片 5">
                <a:extLst>
                  <a:ext uri="{FF2B5EF4-FFF2-40B4-BE49-F238E27FC236}">
                    <a16:creationId xmlns:a16="http://schemas.microsoft.com/office/drawing/2014/main" id="{9CE5F895-DD3B-44CC-9B14-9E6EC63E829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797013" y="1905796"/>
                <a:ext cx="1449061" cy="1449061"/>
              </a:xfrm>
              <a:prstGeom prst="rect">
                <a:avLst/>
              </a:prstGeom>
            </p:spPr>
          </p:pic>
          <p:pic>
            <p:nvPicPr>
              <p:cNvPr id="18" name="图片 17">
                <a:extLst>
                  <a:ext uri="{FF2B5EF4-FFF2-40B4-BE49-F238E27FC236}">
                    <a16:creationId xmlns:a16="http://schemas.microsoft.com/office/drawing/2014/main" id="{2A2C10D3-70C3-43CD-9F04-8A2CF560B15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659884" y="1863999"/>
                <a:ext cx="1565894" cy="1565894"/>
              </a:xfrm>
              <a:prstGeom prst="rect">
                <a:avLst/>
              </a:prstGeom>
            </p:spPr>
          </p:pic>
          <p:pic>
            <p:nvPicPr>
              <p:cNvPr id="20" name="图片 19">
                <a:extLst>
                  <a:ext uri="{FF2B5EF4-FFF2-40B4-BE49-F238E27FC236}">
                    <a16:creationId xmlns:a16="http://schemas.microsoft.com/office/drawing/2014/main" id="{FC7F7A9D-540B-4775-81F7-97F287361B9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291346" y="1905796"/>
                <a:ext cx="1303370" cy="1303370"/>
              </a:xfrm>
              <a:prstGeom prst="rect">
                <a:avLst/>
              </a:prstGeom>
            </p:spPr>
          </p:pic>
          <p:pic>
            <p:nvPicPr>
              <p:cNvPr id="22" name="图片 21">
                <a:extLst>
                  <a:ext uri="{FF2B5EF4-FFF2-40B4-BE49-F238E27FC236}">
                    <a16:creationId xmlns:a16="http://schemas.microsoft.com/office/drawing/2014/main" id="{0179ADA3-87C7-4C0F-A296-F3814A11D93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959888" y="1783509"/>
                <a:ext cx="1965238" cy="1965238"/>
              </a:xfrm>
              <a:prstGeom prst="rect">
                <a:avLst/>
              </a:prstGeom>
            </p:spPr>
          </p:pic>
        </p:grpSp>
        <p:sp>
          <p:nvSpPr>
            <p:cNvPr id="8" name="右箭头 7"/>
            <p:cNvSpPr/>
            <p:nvPr/>
          </p:nvSpPr>
          <p:spPr>
            <a:xfrm>
              <a:off x="4414710" y="2938771"/>
              <a:ext cx="627797" cy="352323"/>
            </a:xfrm>
            <a:prstGeom prst="rightArrow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5" name="右箭头 24"/>
            <p:cNvSpPr/>
            <p:nvPr/>
          </p:nvSpPr>
          <p:spPr>
            <a:xfrm>
              <a:off x="6878326" y="2936203"/>
              <a:ext cx="627797" cy="352323"/>
            </a:xfrm>
            <a:prstGeom prst="rightArrow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6" name="右箭头 25"/>
            <p:cNvSpPr/>
            <p:nvPr/>
          </p:nvSpPr>
          <p:spPr>
            <a:xfrm>
              <a:off x="9444663" y="2936203"/>
              <a:ext cx="627797" cy="352323"/>
            </a:xfrm>
            <a:prstGeom prst="rightArrow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6" name="组合 35">
            <a:extLst>
              <a:ext uri="{FF2B5EF4-FFF2-40B4-BE49-F238E27FC236}">
                <a16:creationId xmlns:a16="http://schemas.microsoft.com/office/drawing/2014/main" id="{7B3339E2-4521-6447-BD89-B8AE5B751BBA}"/>
              </a:ext>
            </a:extLst>
          </p:cNvPr>
          <p:cNvGrpSpPr/>
          <p:nvPr/>
        </p:nvGrpSpPr>
        <p:grpSpPr>
          <a:xfrm>
            <a:off x="-3399" y="1786"/>
            <a:ext cx="2067207" cy="6856214"/>
            <a:chOff x="-3399" y="1786"/>
            <a:chExt cx="2067207" cy="6856214"/>
          </a:xfrm>
        </p:grpSpPr>
        <p:sp>
          <p:nvSpPr>
            <p:cNvPr id="37" name="矩形 36">
              <a:extLst>
                <a:ext uri="{FF2B5EF4-FFF2-40B4-BE49-F238E27FC236}">
                  <a16:creationId xmlns:a16="http://schemas.microsoft.com/office/drawing/2014/main" id="{3B8CCB73-21D5-D943-BB2F-EBFA3335D9D5}"/>
                </a:ext>
              </a:extLst>
            </p:cNvPr>
            <p:cNvSpPr/>
            <p:nvPr/>
          </p:nvSpPr>
          <p:spPr>
            <a:xfrm>
              <a:off x="-3399" y="1786"/>
              <a:ext cx="2062220" cy="6856214"/>
            </a:xfrm>
            <a:prstGeom prst="rect">
              <a:avLst/>
            </a:prstGeom>
            <a:solidFill>
              <a:srgbClr val="1F608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38" name="组合 37">
              <a:extLst>
                <a:ext uri="{FF2B5EF4-FFF2-40B4-BE49-F238E27FC236}">
                  <a16:creationId xmlns:a16="http://schemas.microsoft.com/office/drawing/2014/main" id="{495DB5D7-9FB1-2B4F-8CFC-7ACBE65FD9E9}"/>
                </a:ext>
              </a:extLst>
            </p:cNvPr>
            <p:cNvGrpSpPr/>
            <p:nvPr/>
          </p:nvGrpSpPr>
          <p:grpSpPr>
            <a:xfrm>
              <a:off x="1588" y="1182589"/>
              <a:ext cx="2062220" cy="2390427"/>
              <a:chOff x="1588" y="1182589"/>
              <a:chExt cx="2062220" cy="2390427"/>
            </a:xfrm>
          </p:grpSpPr>
          <p:sp>
            <p:nvSpPr>
              <p:cNvPr id="39" name="矩形 38">
                <a:extLst>
                  <a:ext uri="{FF2B5EF4-FFF2-40B4-BE49-F238E27FC236}">
                    <a16:creationId xmlns:a16="http://schemas.microsoft.com/office/drawing/2014/main" id="{80AA4D0E-9DFD-8D47-9A44-BD04CD10267E}"/>
                  </a:ext>
                </a:extLst>
              </p:cNvPr>
              <p:cNvSpPr/>
              <p:nvPr/>
            </p:nvSpPr>
            <p:spPr>
              <a:xfrm>
                <a:off x="1588" y="1790031"/>
                <a:ext cx="2062220" cy="56384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Key</a:t>
                </a:r>
                <a:r>
                  <a:rPr lang="zh-CN" altLang="en-US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technology</a:t>
                </a:r>
                <a:endParaRPr lang="zh-CN" altLang="en-US" b="1" dirty="0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40" name="矩形 39">
                <a:extLst>
                  <a:ext uri="{FF2B5EF4-FFF2-40B4-BE49-F238E27FC236}">
                    <a16:creationId xmlns:a16="http://schemas.microsoft.com/office/drawing/2014/main" id="{C8CD3F1E-38AE-2C48-86B0-3D4064F7D567}"/>
                  </a:ext>
                </a:extLst>
              </p:cNvPr>
              <p:cNvSpPr/>
              <p:nvPr/>
            </p:nvSpPr>
            <p:spPr>
              <a:xfrm>
                <a:off x="1588" y="1182589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Research</a:t>
                </a:r>
                <a:r>
                  <a:rPr lang="zh-CN" altLang="en-US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Background</a:t>
                </a:r>
                <a:endParaRPr lang="zh-CN" altLang="en-US" b="1" dirty="0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41" name="矩形 40">
                <a:extLst>
                  <a:ext uri="{FF2B5EF4-FFF2-40B4-BE49-F238E27FC236}">
                    <a16:creationId xmlns:a16="http://schemas.microsoft.com/office/drawing/2014/main" id="{9613EC5C-AF86-654F-9DDD-34B4041002CF}"/>
                  </a:ext>
                </a:extLst>
              </p:cNvPr>
              <p:cNvSpPr/>
              <p:nvPr/>
            </p:nvSpPr>
            <p:spPr>
              <a:xfrm>
                <a:off x="1588" y="2397473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Innovation</a:t>
                </a:r>
                <a:endParaRPr lang="zh-CN" altLang="en-US" dirty="0">
                  <a:solidFill>
                    <a:prstClr val="white"/>
                  </a:solidFill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42" name="矩形 41">
                <a:extLst>
                  <a:ext uri="{FF2B5EF4-FFF2-40B4-BE49-F238E27FC236}">
                    <a16:creationId xmlns:a16="http://schemas.microsoft.com/office/drawing/2014/main" id="{49726A51-7C70-974A-9401-05F8713B92D7}"/>
                  </a:ext>
                </a:extLst>
              </p:cNvPr>
              <p:cNvSpPr/>
              <p:nvPr/>
            </p:nvSpPr>
            <p:spPr>
              <a:xfrm>
                <a:off x="1588" y="3009172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Application</a:t>
                </a:r>
                <a:r>
                  <a:rPr lang="zh-CN" altLang="en-US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Area</a:t>
                </a:r>
                <a:endParaRPr lang="zh-CN" altLang="en-US" dirty="0">
                  <a:solidFill>
                    <a:prstClr val="white"/>
                  </a:solidFill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43" name="矩形 42">
            <a:extLst>
              <a:ext uri="{FF2B5EF4-FFF2-40B4-BE49-F238E27FC236}">
                <a16:creationId xmlns:a16="http://schemas.microsoft.com/office/drawing/2014/main" id="{694B1449-CDEA-5146-9BE4-8A77887C4CC8}"/>
              </a:ext>
            </a:extLst>
          </p:cNvPr>
          <p:cNvSpPr/>
          <p:nvPr/>
        </p:nvSpPr>
        <p:spPr>
          <a:xfrm>
            <a:off x="-70929" y="0"/>
            <a:ext cx="2197279" cy="113473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<a:noAutofit/>
          </a:bodyPr>
          <a:lstStyle/>
          <a:p>
            <a:pPr algn="ctr">
              <a:buNone/>
            </a:pP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Remote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M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onitoring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H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ydrogen</a:t>
            </a:r>
            <a:r>
              <a:rPr lang="zh-CN" alt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C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oncentration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system </a:t>
            </a:r>
          </a:p>
          <a:p>
            <a:pPr algn="ctr">
              <a:buNone/>
            </a:pP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B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ased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on Java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W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eb</a:t>
            </a:r>
            <a:endParaRPr lang="zh-CN" altLang="en-US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  <a:ea typeface="inpin heiti" panose="00000500000000000000" pitchFamily="2" charset="-122"/>
              <a:cs typeface="Arial" panose="020B0604020202020204" pitchFamily="34" charset="0"/>
              <a:sym typeface="inpin heiti" panose="000005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5232791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6" name="图片 118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2082" y="1539014"/>
            <a:ext cx="4492646" cy="5681667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6212057" y="1746433"/>
            <a:ext cx="5542035" cy="796652"/>
            <a:chOff x="6312641" y="1182589"/>
            <a:chExt cx="5542035" cy="796652"/>
          </a:xfrm>
        </p:grpSpPr>
        <p:sp>
          <p:nvSpPr>
            <p:cNvPr id="18" name="椭圆 17">
              <a:extLst>
                <a:ext uri="{FF2B5EF4-FFF2-40B4-BE49-F238E27FC236}">
                  <a16:creationId xmlns:a16="http://schemas.microsoft.com/office/drawing/2014/main" id="{B0A43821-1BD1-48F6-AA00-83F4986176AF}"/>
                </a:ext>
              </a:extLst>
            </p:cNvPr>
            <p:cNvSpPr/>
            <p:nvPr/>
          </p:nvSpPr>
          <p:spPr>
            <a:xfrm>
              <a:off x="6312641" y="1184904"/>
              <a:ext cx="576622" cy="576785"/>
            </a:xfrm>
            <a:prstGeom prst="ellipse">
              <a:avLst/>
            </a:prstGeom>
            <a:solidFill>
              <a:srgbClr val="1F608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>
                  <a:latin typeface="inpin heiti" panose="00000500000000000000" pitchFamily="2" charset="-122"/>
                  <a:ea typeface="inpin heiti" panose="00000500000000000000" pitchFamily="2" charset="-122"/>
                  <a:sym typeface="inpin heiti" panose="00000500000000000000" pitchFamily="2" charset="-122"/>
                </a:rPr>
                <a:t>1</a:t>
              </a:r>
              <a:endParaRPr lang="zh-CN" altLang="en-US" dirty="0">
                <a:latin typeface="inpin heiti" panose="00000500000000000000" pitchFamily="2" charset="-122"/>
                <a:ea typeface="inpin heiti" panose="00000500000000000000" pitchFamily="2" charset="-122"/>
                <a:sym typeface="inpin heiti" panose="00000500000000000000" pitchFamily="2" charset="-122"/>
              </a:endParaRPr>
            </a:p>
          </p:txBody>
        </p:sp>
        <p:sp>
          <p:nvSpPr>
            <p:cNvPr id="21" name="标题 11">
              <a:extLst>
                <a:ext uri="{FF2B5EF4-FFF2-40B4-BE49-F238E27FC236}">
                  <a16:creationId xmlns:a16="http://schemas.microsoft.com/office/drawing/2014/main" id="{C718C867-11EF-4C47-BAF8-858B7CB438E6}"/>
                </a:ext>
              </a:extLst>
            </p:cNvPr>
            <p:cNvSpPr txBox="1"/>
            <p:nvPr/>
          </p:nvSpPr>
          <p:spPr>
            <a:xfrm>
              <a:off x="7073913" y="1182589"/>
              <a:ext cx="4780763" cy="796652"/>
            </a:xfrm>
            <a:prstGeom prst="rect">
              <a:avLst/>
            </a:prstGeom>
          </p:spPr>
          <p:txBody>
            <a:bodyPr>
              <a:noAutofit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just"/>
              <a:endParaRPr lang="en-US" altLang="zh-CN" sz="2000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6212057" y="3706764"/>
            <a:ext cx="5542035" cy="796652"/>
            <a:chOff x="6312641" y="3174690"/>
            <a:chExt cx="5542035" cy="796652"/>
          </a:xfrm>
        </p:grpSpPr>
        <p:sp>
          <p:nvSpPr>
            <p:cNvPr id="19" name="椭圆 18">
              <a:extLst>
                <a:ext uri="{FF2B5EF4-FFF2-40B4-BE49-F238E27FC236}">
                  <a16:creationId xmlns:a16="http://schemas.microsoft.com/office/drawing/2014/main" id="{D0D183EB-94CF-421E-A5E5-4E21853E229D}"/>
                </a:ext>
              </a:extLst>
            </p:cNvPr>
            <p:cNvSpPr/>
            <p:nvPr/>
          </p:nvSpPr>
          <p:spPr>
            <a:xfrm>
              <a:off x="6312641" y="3174690"/>
              <a:ext cx="576622" cy="576785"/>
            </a:xfrm>
            <a:prstGeom prst="ellipse">
              <a:avLst/>
            </a:prstGeom>
            <a:solidFill>
              <a:srgbClr val="1F608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>
                  <a:latin typeface="inpin heiti" panose="00000500000000000000" pitchFamily="2" charset="-122"/>
                  <a:ea typeface="inpin heiti" panose="00000500000000000000" pitchFamily="2" charset="-122"/>
                  <a:sym typeface="inpin heiti" panose="00000500000000000000" pitchFamily="2" charset="-122"/>
                </a:rPr>
                <a:t>2</a:t>
              </a:r>
              <a:endParaRPr lang="zh-CN" altLang="en-US" dirty="0">
                <a:latin typeface="inpin heiti" panose="00000500000000000000" pitchFamily="2" charset="-122"/>
                <a:ea typeface="inpin heiti" panose="00000500000000000000" pitchFamily="2" charset="-122"/>
                <a:sym typeface="inpin heiti" panose="00000500000000000000" pitchFamily="2" charset="-122"/>
              </a:endParaRPr>
            </a:p>
          </p:txBody>
        </p:sp>
        <p:sp>
          <p:nvSpPr>
            <p:cNvPr id="22" name="标题 11">
              <a:extLst>
                <a:ext uri="{FF2B5EF4-FFF2-40B4-BE49-F238E27FC236}">
                  <a16:creationId xmlns:a16="http://schemas.microsoft.com/office/drawing/2014/main" id="{D6E35168-A9E4-4C93-B6F9-99684A450B87}"/>
                </a:ext>
              </a:extLst>
            </p:cNvPr>
            <p:cNvSpPr txBox="1"/>
            <p:nvPr/>
          </p:nvSpPr>
          <p:spPr>
            <a:xfrm>
              <a:off x="7073913" y="3174690"/>
              <a:ext cx="4780763" cy="796652"/>
            </a:xfrm>
            <a:prstGeom prst="rect">
              <a:avLst/>
            </a:prstGeom>
          </p:spPr>
          <p:txBody>
            <a:bodyPr>
              <a:noAutofit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just"/>
              <a:endParaRPr lang="zh-CN" altLang="en-US" sz="2000" dirty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inpin heiti" panose="00000500000000000000" pitchFamily="2" charset="-122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6212057" y="5449544"/>
            <a:ext cx="5542035" cy="796652"/>
            <a:chOff x="6312641" y="4885700"/>
            <a:chExt cx="5542035" cy="796652"/>
          </a:xfrm>
        </p:grpSpPr>
        <p:sp>
          <p:nvSpPr>
            <p:cNvPr id="20" name="椭圆 19">
              <a:extLst>
                <a:ext uri="{FF2B5EF4-FFF2-40B4-BE49-F238E27FC236}">
                  <a16:creationId xmlns:a16="http://schemas.microsoft.com/office/drawing/2014/main" id="{705E6211-408A-481A-8BF8-EEC31FD08638}"/>
                </a:ext>
              </a:extLst>
            </p:cNvPr>
            <p:cNvSpPr/>
            <p:nvPr/>
          </p:nvSpPr>
          <p:spPr>
            <a:xfrm>
              <a:off x="6312641" y="4885700"/>
              <a:ext cx="576622" cy="576785"/>
            </a:xfrm>
            <a:prstGeom prst="ellipse">
              <a:avLst/>
            </a:prstGeom>
            <a:solidFill>
              <a:srgbClr val="1F608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dirty="0">
                  <a:latin typeface="inpin heiti" panose="00000500000000000000" pitchFamily="2" charset="-122"/>
                  <a:ea typeface="inpin heiti" panose="00000500000000000000" pitchFamily="2" charset="-122"/>
                  <a:sym typeface="inpin heiti" panose="00000500000000000000" pitchFamily="2" charset="-122"/>
                </a:rPr>
                <a:t>3</a:t>
              </a:r>
              <a:endParaRPr lang="zh-CN" altLang="en-US" dirty="0">
                <a:latin typeface="inpin heiti" panose="00000500000000000000" pitchFamily="2" charset="-122"/>
                <a:ea typeface="inpin heiti" panose="00000500000000000000" pitchFamily="2" charset="-122"/>
                <a:sym typeface="inpin heiti" panose="00000500000000000000" pitchFamily="2" charset="-122"/>
              </a:endParaRPr>
            </a:p>
          </p:txBody>
        </p:sp>
        <p:sp>
          <p:nvSpPr>
            <p:cNvPr id="23" name="标题 11">
              <a:extLst>
                <a:ext uri="{FF2B5EF4-FFF2-40B4-BE49-F238E27FC236}">
                  <a16:creationId xmlns:a16="http://schemas.microsoft.com/office/drawing/2014/main" id="{1432BAC3-80DA-4A07-9AC8-30A841456D47}"/>
                </a:ext>
              </a:extLst>
            </p:cNvPr>
            <p:cNvSpPr txBox="1"/>
            <p:nvPr/>
          </p:nvSpPr>
          <p:spPr>
            <a:xfrm>
              <a:off x="7073913" y="4885700"/>
              <a:ext cx="4780763" cy="796652"/>
            </a:xfrm>
            <a:prstGeom prst="rect">
              <a:avLst/>
            </a:prstGeom>
          </p:spPr>
          <p:txBody>
            <a:bodyPr>
              <a:normAutofit fontScale="92500" lnSpcReduction="20000"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en" altLang="zh-CN" sz="2000" dirty="0">
                  <a:latin typeface="Rockwell" panose="02060603020205020403" pitchFamily="18" charset="0"/>
                  <a:ea typeface="微软雅黑" panose="020B0503020204020204" pitchFamily="34" charset="-122"/>
                  <a:sym typeface="inpin heiti" panose="00000500000000000000" pitchFamily="2" charset="-122"/>
                </a:rPr>
                <a:t>With remote access function and data sharing-to achieve mobile terminal detection and analysis at any time.</a:t>
              </a:r>
              <a:endParaRPr lang="zh-CN" altLang="en-US" sz="2000" dirty="0">
                <a:latin typeface="Rockwell" panose="02060603020205020403" pitchFamily="18" charset="0"/>
                <a:ea typeface="微软雅黑" panose="020B0503020204020204" pitchFamily="34" charset="-122"/>
                <a:sym typeface="inpin heiti" panose="00000500000000000000" pitchFamily="2" charset="-122"/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2264770" y="300702"/>
            <a:ext cx="4671447" cy="628352"/>
            <a:chOff x="2471248" y="126621"/>
            <a:chExt cx="4671447" cy="628352"/>
          </a:xfrm>
        </p:grpSpPr>
        <p:sp>
          <p:nvSpPr>
            <p:cNvPr id="17" name="KSO_Shape"/>
            <p:cNvSpPr/>
            <p:nvPr/>
          </p:nvSpPr>
          <p:spPr bwMode="auto">
            <a:xfrm>
              <a:off x="2471248" y="126621"/>
              <a:ext cx="967797" cy="562601"/>
            </a:xfrm>
            <a:custGeom>
              <a:avLst/>
              <a:gdLst>
                <a:gd name="T0" fmla="*/ 2147483646 w 5345"/>
                <a:gd name="T1" fmla="*/ 2147483646 h 2936"/>
                <a:gd name="T2" fmla="*/ 2147483646 w 5345"/>
                <a:gd name="T3" fmla="*/ 2147483646 h 2936"/>
                <a:gd name="T4" fmla="*/ 2147483646 w 5345"/>
                <a:gd name="T5" fmla="*/ 2147483646 h 2936"/>
                <a:gd name="T6" fmla="*/ 2147483646 w 5345"/>
                <a:gd name="T7" fmla="*/ 2147483646 h 2936"/>
                <a:gd name="T8" fmla="*/ 2147483646 w 5345"/>
                <a:gd name="T9" fmla="*/ 2147483646 h 2936"/>
                <a:gd name="T10" fmla="*/ 2147483646 w 5345"/>
                <a:gd name="T11" fmla="*/ 2147483646 h 2936"/>
                <a:gd name="T12" fmla="*/ 2147483646 w 5345"/>
                <a:gd name="T13" fmla="*/ 2147483646 h 2936"/>
                <a:gd name="T14" fmla="*/ 2147483646 w 5345"/>
                <a:gd name="T15" fmla="*/ 2147483646 h 2936"/>
                <a:gd name="T16" fmla="*/ 2147483646 w 5345"/>
                <a:gd name="T17" fmla="*/ 2147483646 h 2936"/>
                <a:gd name="T18" fmla="*/ 2147483646 w 5345"/>
                <a:gd name="T19" fmla="*/ 2147483646 h 2936"/>
                <a:gd name="T20" fmla="*/ 2147483646 w 5345"/>
                <a:gd name="T21" fmla="*/ 2147483646 h 2936"/>
                <a:gd name="T22" fmla="*/ 2147483646 w 5345"/>
                <a:gd name="T23" fmla="*/ 2147483646 h 2936"/>
                <a:gd name="T24" fmla="*/ 2147483646 w 5345"/>
                <a:gd name="T25" fmla="*/ 2147483646 h 2936"/>
                <a:gd name="T26" fmla="*/ 2147483646 w 5345"/>
                <a:gd name="T27" fmla="*/ 2147483646 h 2936"/>
                <a:gd name="T28" fmla="*/ 2147483646 w 5345"/>
                <a:gd name="T29" fmla="*/ 2147483646 h 2936"/>
                <a:gd name="T30" fmla="*/ 2147483646 w 5345"/>
                <a:gd name="T31" fmla="*/ 772639970 h 2936"/>
                <a:gd name="T32" fmla="*/ 2147483646 w 5345"/>
                <a:gd name="T33" fmla="*/ 0 h 2936"/>
                <a:gd name="T34" fmla="*/ 2147483646 w 5345"/>
                <a:gd name="T35" fmla="*/ 363587807 h 2936"/>
                <a:gd name="T36" fmla="*/ 2147483646 w 5345"/>
                <a:gd name="T37" fmla="*/ 2147483646 h 2936"/>
                <a:gd name="T38" fmla="*/ 2147483646 w 5345"/>
                <a:gd name="T39" fmla="*/ 2147483646 h 2936"/>
                <a:gd name="T40" fmla="*/ 2147483646 w 5345"/>
                <a:gd name="T41" fmla="*/ 2147483646 h 2936"/>
                <a:gd name="T42" fmla="*/ 2147483646 w 5345"/>
                <a:gd name="T43" fmla="*/ 2147483646 h 2936"/>
                <a:gd name="T44" fmla="*/ 2147483646 w 5345"/>
                <a:gd name="T45" fmla="*/ 2147483646 h 2936"/>
                <a:gd name="T46" fmla="*/ 2147483646 w 5345"/>
                <a:gd name="T47" fmla="*/ 2147483646 h 2936"/>
                <a:gd name="T48" fmla="*/ 2147483646 w 5345"/>
                <a:gd name="T49" fmla="*/ 2147483646 h 2936"/>
                <a:gd name="T50" fmla="*/ 2147483646 w 5345"/>
                <a:gd name="T51" fmla="*/ 2147483646 h 2936"/>
                <a:gd name="T52" fmla="*/ 2147483646 w 5345"/>
                <a:gd name="T53" fmla="*/ 2147483646 h 2936"/>
                <a:gd name="T54" fmla="*/ 2147483646 w 5345"/>
                <a:gd name="T55" fmla="*/ 2147483646 h 2936"/>
                <a:gd name="T56" fmla="*/ 2147483646 w 5345"/>
                <a:gd name="T57" fmla="*/ 2147483646 h 2936"/>
                <a:gd name="T58" fmla="*/ 2147483646 w 5345"/>
                <a:gd name="T59" fmla="*/ 2147483646 h 2936"/>
                <a:gd name="T60" fmla="*/ 2147483646 w 5345"/>
                <a:gd name="T61" fmla="*/ 2147483646 h 2936"/>
                <a:gd name="T62" fmla="*/ 452722804 w 5345"/>
                <a:gd name="T63" fmla="*/ 2147483646 h 2936"/>
                <a:gd name="T64" fmla="*/ 90570008 w 5345"/>
                <a:gd name="T65" fmla="*/ 2147483646 h 2936"/>
                <a:gd name="T66" fmla="*/ 1629877726 w 5345"/>
                <a:gd name="T67" fmla="*/ 2147483646 h 2936"/>
                <a:gd name="T68" fmla="*/ 2147483646 w 5345"/>
                <a:gd name="T69" fmla="*/ 2147483646 h 2936"/>
                <a:gd name="T70" fmla="*/ 2147483646 w 5345"/>
                <a:gd name="T71" fmla="*/ 2147483646 h 2936"/>
                <a:gd name="T72" fmla="*/ 2147483646 w 5345"/>
                <a:gd name="T73" fmla="*/ 2147483646 h 2936"/>
                <a:gd name="T74" fmla="*/ 2147483646 w 5345"/>
                <a:gd name="T75" fmla="*/ 2147483646 h 2936"/>
                <a:gd name="T76" fmla="*/ 2147483646 w 5345"/>
                <a:gd name="T77" fmla="*/ 2147483646 h 2936"/>
                <a:gd name="T78" fmla="*/ 2147483646 w 5345"/>
                <a:gd name="T79" fmla="*/ 2147483646 h 2936"/>
                <a:gd name="T80" fmla="*/ 2147483646 w 5345"/>
                <a:gd name="T81" fmla="*/ 2147483646 h 2936"/>
                <a:gd name="T82" fmla="*/ 2147483646 w 5345"/>
                <a:gd name="T83" fmla="*/ 2147483646 h 2936"/>
                <a:gd name="T84" fmla="*/ 2147483646 w 5345"/>
                <a:gd name="T85" fmla="*/ 2147483646 h 2936"/>
                <a:gd name="T86" fmla="*/ 2147483646 w 5345"/>
                <a:gd name="T87" fmla="*/ 2147483646 h 2936"/>
                <a:gd name="T88" fmla="*/ 2147483646 w 5345"/>
                <a:gd name="T89" fmla="*/ 2147483646 h 2936"/>
                <a:gd name="T90" fmla="*/ 2147483646 w 5345"/>
                <a:gd name="T91" fmla="*/ 2147483646 h 2936"/>
                <a:gd name="T92" fmla="*/ 2147483646 w 5345"/>
                <a:gd name="T93" fmla="*/ 2147483646 h 2936"/>
                <a:gd name="T94" fmla="*/ 2147483646 w 5345"/>
                <a:gd name="T95" fmla="*/ 2147483646 h 2936"/>
                <a:gd name="T96" fmla="*/ 2147483646 w 5345"/>
                <a:gd name="T97" fmla="*/ 2147483646 h 2936"/>
                <a:gd name="T98" fmla="*/ 2147483646 w 5345"/>
                <a:gd name="T99" fmla="*/ 2147483646 h 2936"/>
                <a:gd name="T100" fmla="*/ 2147483646 w 5345"/>
                <a:gd name="T101" fmla="*/ 2147483646 h 2936"/>
                <a:gd name="T102" fmla="*/ 2147483646 w 5345"/>
                <a:gd name="T103" fmla="*/ 2147483646 h 2936"/>
                <a:gd name="T104" fmla="*/ 2147483646 w 5345"/>
                <a:gd name="T105" fmla="*/ 2147483646 h 29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0" t="0" r="r" b="b"/>
              <a:pathLst>
                <a:path w="5345" h="2936">
                  <a:moveTo>
                    <a:pt x="4729" y="1661"/>
                  </a:moveTo>
                  <a:lnTo>
                    <a:pt x="4729" y="1661"/>
                  </a:lnTo>
                  <a:lnTo>
                    <a:pt x="4723" y="1609"/>
                  </a:lnTo>
                  <a:lnTo>
                    <a:pt x="4716" y="1558"/>
                  </a:lnTo>
                  <a:lnTo>
                    <a:pt x="4706" y="1507"/>
                  </a:lnTo>
                  <a:lnTo>
                    <a:pt x="4693" y="1458"/>
                  </a:lnTo>
                  <a:lnTo>
                    <a:pt x="4679" y="1409"/>
                  </a:lnTo>
                  <a:lnTo>
                    <a:pt x="4663" y="1361"/>
                  </a:lnTo>
                  <a:lnTo>
                    <a:pt x="4644" y="1314"/>
                  </a:lnTo>
                  <a:lnTo>
                    <a:pt x="4622" y="1268"/>
                  </a:lnTo>
                  <a:lnTo>
                    <a:pt x="4600" y="1223"/>
                  </a:lnTo>
                  <a:lnTo>
                    <a:pt x="4575" y="1181"/>
                  </a:lnTo>
                  <a:lnTo>
                    <a:pt x="4548" y="1138"/>
                  </a:lnTo>
                  <a:lnTo>
                    <a:pt x="4519" y="1098"/>
                  </a:lnTo>
                  <a:lnTo>
                    <a:pt x="4489" y="1059"/>
                  </a:lnTo>
                  <a:lnTo>
                    <a:pt x="4457" y="1021"/>
                  </a:lnTo>
                  <a:lnTo>
                    <a:pt x="4422" y="984"/>
                  </a:lnTo>
                  <a:lnTo>
                    <a:pt x="4387" y="950"/>
                  </a:lnTo>
                  <a:lnTo>
                    <a:pt x="4350" y="917"/>
                  </a:lnTo>
                  <a:lnTo>
                    <a:pt x="4312" y="886"/>
                  </a:lnTo>
                  <a:lnTo>
                    <a:pt x="4272" y="856"/>
                  </a:lnTo>
                  <a:lnTo>
                    <a:pt x="4230" y="828"/>
                  </a:lnTo>
                  <a:lnTo>
                    <a:pt x="4188" y="802"/>
                  </a:lnTo>
                  <a:lnTo>
                    <a:pt x="4144" y="778"/>
                  </a:lnTo>
                  <a:lnTo>
                    <a:pt x="4099" y="757"/>
                  </a:lnTo>
                  <a:lnTo>
                    <a:pt x="4053" y="737"/>
                  </a:lnTo>
                  <a:lnTo>
                    <a:pt x="4005" y="719"/>
                  </a:lnTo>
                  <a:lnTo>
                    <a:pt x="3957" y="703"/>
                  </a:lnTo>
                  <a:lnTo>
                    <a:pt x="3907" y="689"/>
                  </a:lnTo>
                  <a:lnTo>
                    <a:pt x="3857" y="679"/>
                  </a:lnTo>
                  <a:lnTo>
                    <a:pt x="3806" y="670"/>
                  </a:lnTo>
                  <a:lnTo>
                    <a:pt x="3754" y="663"/>
                  </a:lnTo>
                  <a:lnTo>
                    <a:pt x="3701" y="660"/>
                  </a:lnTo>
                  <a:lnTo>
                    <a:pt x="3648" y="658"/>
                  </a:lnTo>
                  <a:lnTo>
                    <a:pt x="3608" y="660"/>
                  </a:lnTo>
                  <a:lnTo>
                    <a:pt x="3566" y="661"/>
                  </a:lnTo>
                  <a:lnTo>
                    <a:pt x="3526" y="665"/>
                  </a:lnTo>
                  <a:lnTo>
                    <a:pt x="3486" y="670"/>
                  </a:lnTo>
                  <a:lnTo>
                    <a:pt x="3446" y="677"/>
                  </a:lnTo>
                  <a:lnTo>
                    <a:pt x="3407" y="686"/>
                  </a:lnTo>
                  <a:lnTo>
                    <a:pt x="3368" y="695"/>
                  </a:lnTo>
                  <a:lnTo>
                    <a:pt x="3330" y="706"/>
                  </a:lnTo>
                  <a:lnTo>
                    <a:pt x="3294" y="718"/>
                  </a:lnTo>
                  <a:lnTo>
                    <a:pt x="3257" y="732"/>
                  </a:lnTo>
                  <a:lnTo>
                    <a:pt x="3220" y="746"/>
                  </a:lnTo>
                  <a:lnTo>
                    <a:pt x="3185" y="763"/>
                  </a:lnTo>
                  <a:lnTo>
                    <a:pt x="3150" y="779"/>
                  </a:lnTo>
                  <a:lnTo>
                    <a:pt x="3116" y="798"/>
                  </a:lnTo>
                  <a:lnTo>
                    <a:pt x="3083" y="817"/>
                  </a:lnTo>
                  <a:lnTo>
                    <a:pt x="3050" y="838"/>
                  </a:lnTo>
                  <a:lnTo>
                    <a:pt x="3038" y="793"/>
                  </a:lnTo>
                  <a:lnTo>
                    <a:pt x="3024" y="750"/>
                  </a:lnTo>
                  <a:lnTo>
                    <a:pt x="3007" y="707"/>
                  </a:lnTo>
                  <a:lnTo>
                    <a:pt x="2989" y="664"/>
                  </a:lnTo>
                  <a:lnTo>
                    <a:pt x="2970" y="623"/>
                  </a:lnTo>
                  <a:lnTo>
                    <a:pt x="2949" y="583"/>
                  </a:lnTo>
                  <a:lnTo>
                    <a:pt x="2927" y="542"/>
                  </a:lnTo>
                  <a:lnTo>
                    <a:pt x="2903" y="504"/>
                  </a:lnTo>
                  <a:lnTo>
                    <a:pt x="2877" y="467"/>
                  </a:lnTo>
                  <a:lnTo>
                    <a:pt x="2850" y="430"/>
                  </a:lnTo>
                  <a:lnTo>
                    <a:pt x="2821" y="396"/>
                  </a:lnTo>
                  <a:lnTo>
                    <a:pt x="2792" y="361"/>
                  </a:lnTo>
                  <a:lnTo>
                    <a:pt x="2761" y="329"/>
                  </a:lnTo>
                  <a:lnTo>
                    <a:pt x="2728" y="297"/>
                  </a:lnTo>
                  <a:lnTo>
                    <a:pt x="2694" y="268"/>
                  </a:lnTo>
                  <a:lnTo>
                    <a:pt x="2659" y="238"/>
                  </a:lnTo>
                  <a:lnTo>
                    <a:pt x="2623" y="211"/>
                  </a:lnTo>
                  <a:lnTo>
                    <a:pt x="2586" y="185"/>
                  </a:lnTo>
                  <a:lnTo>
                    <a:pt x="2548" y="161"/>
                  </a:lnTo>
                  <a:lnTo>
                    <a:pt x="2509" y="139"/>
                  </a:lnTo>
                  <a:lnTo>
                    <a:pt x="2468" y="117"/>
                  </a:lnTo>
                  <a:lnTo>
                    <a:pt x="2427" y="97"/>
                  </a:lnTo>
                  <a:lnTo>
                    <a:pt x="2384" y="79"/>
                  </a:lnTo>
                  <a:lnTo>
                    <a:pt x="2342" y="63"/>
                  </a:lnTo>
                  <a:lnTo>
                    <a:pt x="2298" y="49"/>
                  </a:lnTo>
                  <a:lnTo>
                    <a:pt x="2253" y="36"/>
                  </a:lnTo>
                  <a:lnTo>
                    <a:pt x="2208" y="25"/>
                  </a:lnTo>
                  <a:lnTo>
                    <a:pt x="2162" y="17"/>
                  </a:lnTo>
                  <a:lnTo>
                    <a:pt x="2114" y="9"/>
                  </a:lnTo>
                  <a:lnTo>
                    <a:pt x="2067" y="4"/>
                  </a:lnTo>
                  <a:lnTo>
                    <a:pt x="2019" y="1"/>
                  </a:lnTo>
                  <a:lnTo>
                    <a:pt x="1971" y="0"/>
                  </a:lnTo>
                  <a:lnTo>
                    <a:pt x="1941" y="0"/>
                  </a:lnTo>
                  <a:lnTo>
                    <a:pt x="1913" y="1"/>
                  </a:lnTo>
                  <a:lnTo>
                    <a:pt x="1884" y="4"/>
                  </a:lnTo>
                  <a:lnTo>
                    <a:pt x="1856" y="6"/>
                  </a:lnTo>
                  <a:lnTo>
                    <a:pt x="1829" y="8"/>
                  </a:lnTo>
                  <a:lnTo>
                    <a:pt x="1800" y="13"/>
                  </a:lnTo>
                  <a:lnTo>
                    <a:pt x="1746" y="23"/>
                  </a:lnTo>
                  <a:lnTo>
                    <a:pt x="1691" y="34"/>
                  </a:lnTo>
                  <a:lnTo>
                    <a:pt x="1638" y="50"/>
                  </a:lnTo>
                  <a:lnTo>
                    <a:pt x="1587" y="68"/>
                  </a:lnTo>
                  <a:lnTo>
                    <a:pt x="1536" y="88"/>
                  </a:lnTo>
                  <a:lnTo>
                    <a:pt x="1487" y="110"/>
                  </a:lnTo>
                  <a:lnTo>
                    <a:pt x="1438" y="135"/>
                  </a:lnTo>
                  <a:lnTo>
                    <a:pt x="1392" y="161"/>
                  </a:lnTo>
                  <a:lnTo>
                    <a:pt x="1347" y="191"/>
                  </a:lnTo>
                  <a:lnTo>
                    <a:pt x="1303" y="221"/>
                  </a:lnTo>
                  <a:lnTo>
                    <a:pt x="1260" y="255"/>
                  </a:lnTo>
                  <a:lnTo>
                    <a:pt x="1220" y="290"/>
                  </a:lnTo>
                  <a:lnTo>
                    <a:pt x="1181" y="327"/>
                  </a:lnTo>
                  <a:lnTo>
                    <a:pt x="1144" y="366"/>
                  </a:lnTo>
                  <a:lnTo>
                    <a:pt x="1109" y="406"/>
                  </a:lnTo>
                  <a:lnTo>
                    <a:pt x="1076" y="448"/>
                  </a:lnTo>
                  <a:lnTo>
                    <a:pt x="1045" y="491"/>
                  </a:lnTo>
                  <a:lnTo>
                    <a:pt x="1016" y="538"/>
                  </a:lnTo>
                  <a:lnTo>
                    <a:pt x="989" y="584"/>
                  </a:lnTo>
                  <a:lnTo>
                    <a:pt x="964" y="632"/>
                  </a:lnTo>
                  <a:lnTo>
                    <a:pt x="942" y="681"/>
                  </a:lnTo>
                  <a:lnTo>
                    <a:pt x="922" y="732"/>
                  </a:lnTo>
                  <a:lnTo>
                    <a:pt x="905" y="784"/>
                  </a:lnTo>
                  <a:lnTo>
                    <a:pt x="890" y="837"/>
                  </a:lnTo>
                  <a:lnTo>
                    <a:pt x="877" y="890"/>
                  </a:lnTo>
                  <a:lnTo>
                    <a:pt x="867" y="946"/>
                  </a:lnTo>
                  <a:lnTo>
                    <a:pt x="864" y="973"/>
                  </a:lnTo>
                  <a:lnTo>
                    <a:pt x="860" y="1002"/>
                  </a:lnTo>
                  <a:lnTo>
                    <a:pt x="858" y="1030"/>
                  </a:lnTo>
                  <a:lnTo>
                    <a:pt x="855" y="1059"/>
                  </a:lnTo>
                  <a:lnTo>
                    <a:pt x="855" y="1087"/>
                  </a:lnTo>
                  <a:lnTo>
                    <a:pt x="854" y="1115"/>
                  </a:lnTo>
                  <a:lnTo>
                    <a:pt x="855" y="1150"/>
                  </a:lnTo>
                  <a:lnTo>
                    <a:pt x="857" y="1183"/>
                  </a:lnTo>
                  <a:lnTo>
                    <a:pt x="860" y="1216"/>
                  </a:lnTo>
                  <a:lnTo>
                    <a:pt x="864" y="1250"/>
                  </a:lnTo>
                  <a:lnTo>
                    <a:pt x="845" y="1249"/>
                  </a:lnTo>
                  <a:lnTo>
                    <a:pt x="801" y="1250"/>
                  </a:lnTo>
                  <a:lnTo>
                    <a:pt x="758" y="1253"/>
                  </a:lnTo>
                  <a:lnTo>
                    <a:pt x="716" y="1259"/>
                  </a:lnTo>
                  <a:lnTo>
                    <a:pt x="674" y="1266"/>
                  </a:lnTo>
                  <a:lnTo>
                    <a:pt x="633" y="1275"/>
                  </a:lnTo>
                  <a:lnTo>
                    <a:pt x="594" y="1287"/>
                  </a:lnTo>
                  <a:lnTo>
                    <a:pt x="555" y="1300"/>
                  </a:lnTo>
                  <a:lnTo>
                    <a:pt x="515" y="1316"/>
                  </a:lnTo>
                  <a:lnTo>
                    <a:pt x="479" y="1332"/>
                  </a:lnTo>
                  <a:lnTo>
                    <a:pt x="442" y="1351"/>
                  </a:lnTo>
                  <a:lnTo>
                    <a:pt x="407" y="1371"/>
                  </a:lnTo>
                  <a:lnTo>
                    <a:pt x="372" y="1393"/>
                  </a:lnTo>
                  <a:lnTo>
                    <a:pt x="339" y="1416"/>
                  </a:lnTo>
                  <a:lnTo>
                    <a:pt x="307" y="1441"/>
                  </a:lnTo>
                  <a:lnTo>
                    <a:pt x="277" y="1468"/>
                  </a:lnTo>
                  <a:lnTo>
                    <a:pt x="248" y="1496"/>
                  </a:lnTo>
                  <a:lnTo>
                    <a:pt x="219" y="1525"/>
                  </a:lnTo>
                  <a:lnTo>
                    <a:pt x="193" y="1556"/>
                  </a:lnTo>
                  <a:lnTo>
                    <a:pt x="169" y="1588"/>
                  </a:lnTo>
                  <a:lnTo>
                    <a:pt x="145" y="1621"/>
                  </a:lnTo>
                  <a:lnTo>
                    <a:pt x="122" y="1655"/>
                  </a:lnTo>
                  <a:lnTo>
                    <a:pt x="102" y="1690"/>
                  </a:lnTo>
                  <a:lnTo>
                    <a:pt x="83" y="1726"/>
                  </a:lnTo>
                  <a:lnTo>
                    <a:pt x="67" y="1764"/>
                  </a:lnTo>
                  <a:lnTo>
                    <a:pt x="51" y="1802"/>
                  </a:lnTo>
                  <a:lnTo>
                    <a:pt x="38" y="1841"/>
                  </a:lnTo>
                  <a:lnTo>
                    <a:pt x="28" y="1882"/>
                  </a:lnTo>
                  <a:lnTo>
                    <a:pt x="18" y="1923"/>
                  </a:lnTo>
                  <a:lnTo>
                    <a:pt x="10" y="1965"/>
                  </a:lnTo>
                  <a:lnTo>
                    <a:pt x="5" y="2006"/>
                  </a:lnTo>
                  <a:lnTo>
                    <a:pt x="2" y="2049"/>
                  </a:lnTo>
                  <a:lnTo>
                    <a:pt x="0" y="2092"/>
                  </a:lnTo>
                  <a:lnTo>
                    <a:pt x="2" y="2135"/>
                  </a:lnTo>
                  <a:lnTo>
                    <a:pt x="5" y="2176"/>
                  </a:lnTo>
                  <a:lnTo>
                    <a:pt x="10" y="2217"/>
                  </a:lnTo>
                  <a:lnTo>
                    <a:pt x="17" y="2257"/>
                  </a:lnTo>
                  <a:lnTo>
                    <a:pt x="25" y="2297"/>
                  </a:lnTo>
                  <a:lnTo>
                    <a:pt x="36" y="2336"/>
                  </a:lnTo>
                  <a:lnTo>
                    <a:pt x="49" y="2374"/>
                  </a:lnTo>
                  <a:lnTo>
                    <a:pt x="63" y="2411"/>
                  </a:lnTo>
                  <a:lnTo>
                    <a:pt x="79" y="2448"/>
                  </a:lnTo>
                  <a:lnTo>
                    <a:pt x="96" y="2483"/>
                  </a:lnTo>
                  <a:lnTo>
                    <a:pt x="115" y="2517"/>
                  </a:lnTo>
                  <a:lnTo>
                    <a:pt x="137" y="2552"/>
                  </a:lnTo>
                  <a:lnTo>
                    <a:pt x="159" y="2584"/>
                  </a:lnTo>
                  <a:lnTo>
                    <a:pt x="183" y="2615"/>
                  </a:lnTo>
                  <a:lnTo>
                    <a:pt x="208" y="2645"/>
                  </a:lnTo>
                  <a:lnTo>
                    <a:pt x="234" y="2674"/>
                  </a:lnTo>
                  <a:lnTo>
                    <a:pt x="262" y="2702"/>
                  </a:lnTo>
                  <a:lnTo>
                    <a:pt x="290" y="2728"/>
                  </a:lnTo>
                  <a:lnTo>
                    <a:pt x="321" y="2753"/>
                  </a:lnTo>
                  <a:lnTo>
                    <a:pt x="352" y="2777"/>
                  </a:lnTo>
                  <a:lnTo>
                    <a:pt x="385" y="2799"/>
                  </a:lnTo>
                  <a:lnTo>
                    <a:pt x="418" y="2819"/>
                  </a:lnTo>
                  <a:lnTo>
                    <a:pt x="453" y="2840"/>
                  </a:lnTo>
                  <a:lnTo>
                    <a:pt x="488" y="2856"/>
                  </a:lnTo>
                  <a:lnTo>
                    <a:pt x="525" y="2873"/>
                  </a:lnTo>
                  <a:lnTo>
                    <a:pt x="563" y="2887"/>
                  </a:lnTo>
                  <a:lnTo>
                    <a:pt x="601" y="2899"/>
                  </a:lnTo>
                  <a:lnTo>
                    <a:pt x="640" y="2909"/>
                  </a:lnTo>
                  <a:lnTo>
                    <a:pt x="679" y="2919"/>
                  </a:lnTo>
                  <a:lnTo>
                    <a:pt x="719" y="2926"/>
                  </a:lnTo>
                  <a:lnTo>
                    <a:pt x="761" y="2931"/>
                  </a:lnTo>
                  <a:lnTo>
                    <a:pt x="802" y="2934"/>
                  </a:lnTo>
                  <a:lnTo>
                    <a:pt x="802" y="2936"/>
                  </a:lnTo>
                  <a:lnTo>
                    <a:pt x="4682" y="2936"/>
                  </a:lnTo>
                  <a:lnTo>
                    <a:pt x="4682" y="2933"/>
                  </a:lnTo>
                  <a:lnTo>
                    <a:pt x="4693" y="2934"/>
                  </a:lnTo>
                  <a:lnTo>
                    <a:pt x="4706" y="2936"/>
                  </a:lnTo>
                  <a:lnTo>
                    <a:pt x="4740" y="2936"/>
                  </a:lnTo>
                  <a:lnTo>
                    <a:pt x="4772" y="2933"/>
                  </a:lnTo>
                  <a:lnTo>
                    <a:pt x="4804" y="2928"/>
                  </a:lnTo>
                  <a:lnTo>
                    <a:pt x="4836" y="2922"/>
                  </a:lnTo>
                  <a:lnTo>
                    <a:pt x="4866" y="2915"/>
                  </a:lnTo>
                  <a:lnTo>
                    <a:pt x="4896" y="2907"/>
                  </a:lnTo>
                  <a:lnTo>
                    <a:pt x="4926" y="2898"/>
                  </a:lnTo>
                  <a:lnTo>
                    <a:pt x="4955" y="2886"/>
                  </a:lnTo>
                  <a:lnTo>
                    <a:pt x="4984" y="2873"/>
                  </a:lnTo>
                  <a:lnTo>
                    <a:pt x="5011" y="2859"/>
                  </a:lnTo>
                  <a:lnTo>
                    <a:pt x="5038" y="2843"/>
                  </a:lnTo>
                  <a:lnTo>
                    <a:pt x="5063" y="2827"/>
                  </a:lnTo>
                  <a:lnTo>
                    <a:pt x="5089" y="2809"/>
                  </a:lnTo>
                  <a:lnTo>
                    <a:pt x="5113" y="2790"/>
                  </a:lnTo>
                  <a:lnTo>
                    <a:pt x="5135" y="2770"/>
                  </a:lnTo>
                  <a:lnTo>
                    <a:pt x="5158" y="2748"/>
                  </a:lnTo>
                  <a:lnTo>
                    <a:pt x="5179" y="2727"/>
                  </a:lnTo>
                  <a:lnTo>
                    <a:pt x="5199" y="2703"/>
                  </a:lnTo>
                  <a:lnTo>
                    <a:pt x="5218" y="2680"/>
                  </a:lnTo>
                  <a:lnTo>
                    <a:pt x="5236" y="2655"/>
                  </a:lnTo>
                  <a:lnTo>
                    <a:pt x="5252" y="2629"/>
                  </a:lnTo>
                  <a:lnTo>
                    <a:pt x="5268" y="2602"/>
                  </a:lnTo>
                  <a:lnTo>
                    <a:pt x="5282" y="2574"/>
                  </a:lnTo>
                  <a:lnTo>
                    <a:pt x="5295" y="2546"/>
                  </a:lnTo>
                  <a:lnTo>
                    <a:pt x="5306" y="2517"/>
                  </a:lnTo>
                  <a:lnTo>
                    <a:pt x="5316" y="2488"/>
                  </a:lnTo>
                  <a:lnTo>
                    <a:pt x="5325" y="2457"/>
                  </a:lnTo>
                  <a:lnTo>
                    <a:pt x="5332" y="2426"/>
                  </a:lnTo>
                  <a:lnTo>
                    <a:pt x="5338" y="2394"/>
                  </a:lnTo>
                  <a:lnTo>
                    <a:pt x="5341" y="2362"/>
                  </a:lnTo>
                  <a:lnTo>
                    <a:pt x="5344" y="2330"/>
                  </a:lnTo>
                  <a:lnTo>
                    <a:pt x="5345" y="2297"/>
                  </a:lnTo>
                  <a:lnTo>
                    <a:pt x="5344" y="2265"/>
                  </a:lnTo>
                  <a:lnTo>
                    <a:pt x="5341" y="2233"/>
                  </a:lnTo>
                  <a:lnTo>
                    <a:pt x="5338" y="2203"/>
                  </a:lnTo>
                  <a:lnTo>
                    <a:pt x="5333" y="2172"/>
                  </a:lnTo>
                  <a:lnTo>
                    <a:pt x="5326" y="2141"/>
                  </a:lnTo>
                  <a:lnTo>
                    <a:pt x="5318" y="2111"/>
                  </a:lnTo>
                  <a:lnTo>
                    <a:pt x="5308" y="2083"/>
                  </a:lnTo>
                  <a:lnTo>
                    <a:pt x="5296" y="2054"/>
                  </a:lnTo>
                  <a:lnTo>
                    <a:pt x="5284" y="2026"/>
                  </a:lnTo>
                  <a:lnTo>
                    <a:pt x="5271" y="2000"/>
                  </a:lnTo>
                  <a:lnTo>
                    <a:pt x="5256" y="1974"/>
                  </a:lnTo>
                  <a:lnTo>
                    <a:pt x="5241" y="1948"/>
                  </a:lnTo>
                  <a:lnTo>
                    <a:pt x="5223" y="1923"/>
                  </a:lnTo>
                  <a:lnTo>
                    <a:pt x="5205" y="1899"/>
                  </a:lnTo>
                  <a:lnTo>
                    <a:pt x="5185" y="1877"/>
                  </a:lnTo>
                  <a:lnTo>
                    <a:pt x="5165" y="1854"/>
                  </a:lnTo>
                  <a:lnTo>
                    <a:pt x="5143" y="1834"/>
                  </a:lnTo>
                  <a:lnTo>
                    <a:pt x="5121" y="1814"/>
                  </a:lnTo>
                  <a:lnTo>
                    <a:pt x="5098" y="1795"/>
                  </a:lnTo>
                  <a:lnTo>
                    <a:pt x="5074" y="1777"/>
                  </a:lnTo>
                  <a:lnTo>
                    <a:pt x="5049" y="1761"/>
                  </a:lnTo>
                  <a:lnTo>
                    <a:pt x="5023" y="1745"/>
                  </a:lnTo>
                  <a:lnTo>
                    <a:pt x="4997" y="1731"/>
                  </a:lnTo>
                  <a:lnTo>
                    <a:pt x="4969" y="1717"/>
                  </a:lnTo>
                  <a:lnTo>
                    <a:pt x="4941" y="1706"/>
                  </a:lnTo>
                  <a:lnTo>
                    <a:pt x="4913" y="1696"/>
                  </a:lnTo>
                  <a:lnTo>
                    <a:pt x="4883" y="1686"/>
                  </a:lnTo>
                  <a:lnTo>
                    <a:pt x="4853" y="1678"/>
                  </a:lnTo>
                  <a:lnTo>
                    <a:pt x="4823" y="1672"/>
                  </a:lnTo>
                  <a:lnTo>
                    <a:pt x="4792" y="1667"/>
                  </a:lnTo>
                  <a:lnTo>
                    <a:pt x="4761" y="1664"/>
                  </a:lnTo>
                  <a:lnTo>
                    <a:pt x="4729" y="1661"/>
                  </a:lnTo>
                  <a:close/>
                </a:path>
              </a:pathLst>
            </a:custGeom>
            <a:solidFill>
              <a:srgbClr val="1F608B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>
                <a:contourClr>
                  <a:srgbClr val="FFFFFF"/>
                </a:contourClr>
              </a:sp3d>
            </a:bodyPr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400" dirty="0">
                <a:solidFill>
                  <a:srgbClr val="FFFFFF"/>
                </a:solidFill>
                <a:latin typeface="inpin heiti" panose="00000500000000000000" pitchFamily="2" charset="-122"/>
                <a:ea typeface="inpin heiti" panose="00000500000000000000" pitchFamily="2" charset="-122"/>
                <a:sym typeface="inpin heiti" panose="00000500000000000000" pitchFamily="2" charset="-122"/>
              </a:endParaRPr>
            </a:p>
          </p:txBody>
        </p:sp>
        <p:sp>
          <p:nvSpPr>
            <p:cNvPr id="24" name="TextBox 217"/>
            <p:cNvSpPr txBox="1"/>
            <p:nvPr/>
          </p:nvSpPr>
          <p:spPr>
            <a:xfrm>
              <a:off x="2748661" y="170198"/>
              <a:ext cx="439403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b="1" dirty="0">
                  <a:solidFill>
                    <a:schemeClr val="bg1"/>
                  </a:solidFill>
                  <a:latin typeface="Rockwell" panose="02060603020205020403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+mn-lt"/>
                </a:rPr>
                <a:t>  </a:t>
              </a:r>
              <a:r>
                <a:rPr lang="en-US" altLang="zh-CN" sz="3200" b="1" dirty="0">
                  <a:solidFill>
                    <a:srgbClr val="404652"/>
                  </a:solidFill>
                  <a:latin typeface="Rockwell" panose="02060603020205020403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+mn-lt"/>
                </a:rPr>
                <a:t>  </a:t>
              </a:r>
              <a:r>
                <a:rPr lang="en-US" altLang="zh-CN" sz="3200" b="1" dirty="0">
                  <a:solidFill>
                    <a:srgbClr val="404652"/>
                  </a:solidFill>
                  <a:latin typeface="Rockwell" panose="02060603020205020403" pitchFamily="18" charset="0"/>
                  <a:ea typeface="微软雅黑" panose="020B0503020204020204" pitchFamily="34" charset="-122"/>
                  <a:cs typeface="+mn-ea"/>
                  <a:sym typeface="+mn-lt"/>
                </a:rPr>
                <a:t>   Innovation</a:t>
              </a:r>
              <a:endParaRPr lang="zh-CN" altLang="en-US" sz="3200" b="1" dirty="0">
                <a:solidFill>
                  <a:srgbClr val="404652"/>
                </a:solidFill>
                <a:latin typeface="Rockwell" panose="02060603020205020403" pitchFamily="18" charset="0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</p:grpSp>
      <p:sp>
        <p:nvSpPr>
          <p:cNvPr id="4" name="文本框 3">
            <a:extLst>
              <a:ext uri="{FF2B5EF4-FFF2-40B4-BE49-F238E27FC236}">
                <a16:creationId xmlns:a16="http://schemas.microsoft.com/office/drawing/2014/main" id="{01D5E6AC-BEA5-6248-AC2E-FF5663A673D1}"/>
              </a:ext>
            </a:extLst>
          </p:cNvPr>
          <p:cNvSpPr txBox="1"/>
          <p:nvPr/>
        </p:nvSpPr>
        <p:spPr>
          <a:xfrm>
            <a:off x="8130209" y="19016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kumimoji="1" lang="zh-CN" altLang="en-US" dirty="0"/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72F8DB58-0792-884C-A62D-11F08E1DA9DE}"/>
              </a:ext>
            </a:extLst>
          </p:cNvPr>
          <p:cNvSpPr/>
          <p:nvPr/>
        </p:nvSpPr>
        <p:spPr>
          <a:xfrm>
            <a:off x="6936217" y="1789962"/>
            <a:ext cx="524123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dirty="0">
                <a:latin typeface="Rockwell" panose="02060603020205020403" pitchFamily="18" charset="0"/>
              </a:rPr>
              <a:t>Using Java web pages in the field of fiber optic sensing, measurement data from different experimental areas can be collected for comparative analysis, thereby making the results more reliable.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793B88C5-F40E-EE42-A2AF-AEF521022FCD}"/>
              </a:ext>
            </a:extLst>
          </p:cNvPr>
          <p:cNvSpPr/>
          <p:nvPr/>
        </p:nvSpPr>
        <p:spPr>
          <a:xfrm>
            <a:off x="6936217" y="3706764"/>
            <a:ext cx="4780763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dirty="0">
                <a:latin typeface="Rockwell" panose="02060603020205020403" pitchFamily="18" charset="0"/>
              </a:rPr>
              <a:t>Construct an optical path system with a self-compensation function based on a photodetector—a fiber optic sensing system with low cost and high reliability is obtained.</a:t>
            </a:r>
          </a:p>
        </p:txBody>
      </p:sp>
      <p:grpSp>
        <p:nvGrpSpPr>
          <p:cNvPr id="32" name="组合 31">
            <a:extLst>
              <a:ext uri="{FF2B5EF4-FFF2-40B4-BE49-F238E27FC236}">
                <a16:creationId xmlns:a16="http://schemas.microsoft.com/office/drawing/2014/main" id="{177CD7B0-BB17-6546-B181-4A2BA263565F}"/>
              </a:ext>
            </a:extLst>
          </p:cNvPr>
          <p:cNvGrpSpPr/>
          <p:nvPr/>
        </p:nvGrpSpPr>
        <p:grpSpPr>
          <a:xfrm>
            <a:off x="-3399" y="1786"/>
            <a:ext cx="2067207" cy="6856214"/>
            <a:chOff x="-3399" y="1786"/>
            <a:chExt cx="2067207" cy="6856214"/>
          </a:xfrm>
        </p:grpSpPr>
        <p:sp>
          <p:nvSpPr>
            <p:cNvPr id="33" name="矩形 32">
              <a:extLst>
                <a:ext uri="{FF2B5EF4-FFF2-40B4-BE49-F238E27FC236}">
                  <a16:creationId xmlns:a16="http://schemas.microsoft.com/office/drawing/2014/main" id="{433141CF-D6EB-694D-B3B3-F93E0DC2F195}"/>
                </a:ext>
              </a:extLst>
            </p:cNvPr>
            <p:cNvSpPr/>
            <p:nvPr/>
          </p:nvSpPr>
          <p:spPr>
            <a:xfrm>
              <a:off x="-3399" y="1786"/>
              <a:ext cx="2062220" cy="6856214"/>
            </a:xfrm>
            <a:prstGeom prst="rect">
              <a:avLst/>
            </a:prstGeom>
            <a:solidFill>
              <a:srgbClr val="1F608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34" name="组合 33">
              <a:extLst>
                <a:ext uri="{FF2B5EF4-FFF2-40B4-BE49-F238E27FC236}">
                  <a16:creationId xmlns:a16="http://schemas.microsoft.com/office/drawing/2014/main" id="{61607C57-41DC-8447-91FD-4A7BB8402F6C}"/>
                </a:ext>
              </a:extLst>
            </p:cNvPr>
            <p:cNvGrpSpPr/>
            <p:nvPr/>
          </p:nvGrpSpPr>
          <p:grpSpPr>
            <a:xfrm>
              <a:off x="1588" y="1182589"/>
              <a:ext cx="2062220" cy="2390427"/>
              <a:chOff x="1588" y="1182589"/>
              <a:chExt cx="2062220" cy="2390427"/>
            </a:xfrm>
          </p:grpSpPr>
          <p:sp>
            <p:nvSpPr>
              <p:cNvPr id="35" name="矩形 34">
                <a:extLst>
                  <a:ext uri="{FF2B5EF4-FFF2-40B4-BE49-F238E27FC236}">
                    <a16:creationId xmlns:a16="http://schemas.microsoft.com/office/drawing/2014/main" id="{CD78D845-2B4A-7641-9312-4D561B5AA3A4}"/>
                  </a:ext>
                </a:extLst>
              </p:cNvPr>
              <p:cNvSpPr/>
              <p:nvPr/>
            </p:nvSpPr>
            <p:spPr>
              <a:xfrm>
                <a:off x="1588" y="1790031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Key</a:t>
                </a:r>
                <a:r>
                  <a:rPr lang="zh-CN" altLang="en-US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technology</a:t>
                </a:r>
                <a:endParaRPr lang="zh-CN" altLang="en-US" b="1" dirty="0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36" name="矩形 35">
                <a:extLst>
                  <a:ext uri="{FF2B5EF4-FFF2-40B4-BE49-F238E27FC236}">
                    <a16:creationId xmlns:a16="http://schemas.microsoft.com/office/drawing/2014/main" id="{E7C2A2C7-2482-CE4D-AAF3-41578BD010C9}"/>
                  </a:ext>
                </a:extLst>
              </p:cNvPr>
              <p:cNvSpPr/>
              <p:nvPr/>
            </p:nvSpPr>
            <p:spPr>
              <a:xfrm>
                <a:off x="1588" y="1182589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Research</a:t>
                </a:r>
                <a:r>
                  <a:rPr lang="zh-CN" altLang="en-US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Background</a:t>
                </a:r>
                <a:endParaRPr lang="zh-CN" altLang="en-US" b="1" dirty="0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37" name="矩形 36">
                <a:extLst>
                  <a:ext uri="{FF2B5EF4-FFF2-40B4-BE49-F238E27FC236}">
                    <a16:creationId xmlns:a16="http://schemas.microsoft.com/office/drawing/2014/main" id="{94859AE5-AEAD-0345-A9D7-F27CAF470273}"/>
                  </a:ext>
                </a:extLst>
              </p:cNvPr>
              <p:cNvSpPr/>
              <p:nvPr/>
            </p:nvSpPr>
            <p:spPr>
              <a:xfrm>
                <a:off x="1588" y="2397473"/>
                <a:ext cx="2062220" cy="56384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Innovation</a:t>
                </a:r>
                <a:endParaRPr lang="zh-CN" altLang="en-US" dirty="0">
                  <a:solidFill>
                    <a:prstClr val="white"/>
                  </a:solidFill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38" name="矩形 37">
                <a:extLst>
                  <a:ext uri="{FF2B5EF4-FFF2-40B4-BE49-F238E27FC236}">
                    <a16:creationId xmlns:a16="http://schemas.microsoft.com/office/drawing/2014/main" id="{8F062C58-B642-064B-85D5-25E60F1CED70}"/>
                  </a:ext>
                </a:extLst>
              </p:cNvPr>
              <p:cNvSpPr/>
              <p:nvPr/>
            </p:nvSpPr>
            <p:spPr>
              <a:xfrm>
                <a:off x="1588" y="3009172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Application</a:t>
                </a:r>
                <a:r>
                  <a:rPr lang="zh-CN" altLang="en-US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Area</a:t>
                </a:r>
                <a:endParaRPr lang="zh-CN" altLang="en-US" dirty="0">
                  <a:solidFill>
                    <a:prstClr val="white"/>
                  </a:solidFill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39" name="矩形 38">
            <a:extLst>
              <a:ext uri="{FF2B5EF4-FFF2-40B4-BE49-F238E27FC236}">
                <a16:creationId xmlns:a16="http://schemas.microsoft.com/office/drawing/2014/main" id="{E672A9AF-7D94-4F4C-A008-66A73325107E}"/>
              </a:ext>
            </a:extLst>
          </p:cNvPr>
          <p:cNvSpPr/>
          <p:nvPr/>
        </p:nvSpPr>
        <p:spPr>
          <a:xfrm>
            <a:off x="-70929" y="0"/>
            <a:ext cx="2197279" cy="113473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<a:noAutofit/>
          </a:bodyPr>
          <a:lstStyle/>
          <a:p>
            <a:pPr algn="ctr">
              <a:buNone/>
            </a:pP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Remote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M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onitoring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H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ydrogen</a:t>
            </a:r>
            <a:r>
              <a:rPr lang="zh-CN" alt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C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oncentration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system </a:t>
            </a:r>
          </a:p>
          <a:p>
            <a:pPr algn="ctr">
              <a:buNone/>
            </a:pP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B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ased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on Java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W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eb</a:t>
            </a:r>
            <a:endParaRPr lang="zh-CN" altLang="en-US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  <a:ea typeface="inpin heiti" panose="00000500000000000000" pitchFamily="2" charset="-122"/>
              <a:cs typeface="Arial" panose="020B0604020202020204" pitchFamily="34" charset="0"/>
              <a:sym typeface="inpin heiti" panose="000005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14321435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/>
        </p:nvGrpSpPr>
        <p:grpSpPr>
          <a:xfrm>
            <a:off x="2264770" y="300702"/>
            <a:ext cx="5429279" cy="628352"/>
            <a:chOff x="2471248" y="126621"/>
            <a:chExt cx="5429279" cy="628352"/>
          </a:xfrm>
        </p:grpSpPr>
        <p:sp>
          <p:nvSpPr>
            <p:cNvPr id="5" name="KSO_Shape"/>
            <p:cNvSpPr/>
            <p:nvPr/>
          </p:nvSpPr>
          <p:spPr bwMode="auto">
            <a:xfrm>
              <a:off x="2471248" y="126621"/>
              <a:ext cx="967797" cy="562601"/>
            </a:xfrm>
            <a:custGeom>
              <a:avLst/>
              <a:gdLst>
                <a:gd name="T0" fmla="*/ 2147483646 w 5345"/>
                <a:gd name="T1" fmla="*/ 2147483646 h 2936"/>
                <a:gd name="T2" fmla="*/ 2147483646 w 5345"/>
                <a:gd name="T3" fmla="*/ 2147483646 h 2936"/>
                <a:gd name="T4" fmla="*/ 2147483646 w 5345"/>
                <a:gd name="T5" fmla="*/ 2147483646 h 2936"/>
                <a:gd name="T6" fmla="*/ 2147483646 w 5345"/>
                <a:gd name="T7" fmla="*/ 2147483646 h 2936"/>
                <a:gd name="T8" fmla="*/ 2147483646 w 5345"/>
                <a:gd name="T9" fmla="*/ 2147483646 h 2936"/>
                <a:gd name="T10" fmla="*/ 2147483646 w 5345"/>
                <a:gd name="T11" fmla="*/ 2147483646 h 2936"/>
                <a:gd name="T12" fmla="*/ 2147483646 w 5345"/>
                <a:gd name="T13" fmla="*/ 2147483646 h 2936"/>
                <a:gd name="T14" fmla="*/ 2147483646 w 5345"/>
                <a:gd name="T15" fmla="*/ 2147483646 h 2936"/>
                <a:gd name="T16" fmla="*/ 2147483646 w 5345"/>
                <a:gd name="T17" fmla="*/ 2147483646 h 2936"/>
                <a:gd name="T18" fmla="*/ 2147483646 w 5345"/>
                <a:gd name="T19" fmla="*/ 2147483646 h 2936"/>
                <a:gd name="T20" fmla="*/ 2147483646 w 5345"/>
                <a:gd name="T21" fmla="*/ 2147483646 h 2936"/>
                <a:gd name="T22" fmla="*/ 2147483646 w 5345"/>
                <a:gd name="T23" fmla="*/ 2147483646 h 2936"/>
                <a:gd name="T24" fmla="*/ 2147483646 w 5345"/>
                <a:gd name="T25" fmla="*/ 2147483646 h 2936"/>
                <a:gd name="T26" fmla="*/ 2147483646 w 5345"/>
                <a:gd name="T27" fmla="*/ 2147483646 h 2936"/>
                <a:gd name="T28" fmla="*/ 2147483646 w 5345"/>
                <a:gd name="T29" fmla="*/ 2147483646 h 2936"/>
                <a:gd name="T30" fmla="*/ 2147483646 w 5345"/>
                <a:gd name="T31" fmla="*/ 772639970 h 2936"/>
                <a:gd name="T32" fmla="*/ 2147483646 w 5345"/>
                <a:gd name="T33" fmla="*/ 0 h 2936"/>
                <a:gd name="T34" fmla="*/ 2147483646 w 5345"/>
                <a:gd name="T35" fmla="*/ 363587807 h 2936"/>
                <a:gd name="T36" fmla="*/ 2147483646 w 5345"/>
                <a:gd name="T37" fmla="*/ 2147483646 h 2936"/>
                <a:gd name="T38" fmla="*/ 2147483646 w 5345"/>
                <a:gd name="T39" fmla="*/ 2147483646 h 2936"/>
                <a:gd name="T40" fmla="*/ 2147483646 w 5345"/>
                <a:gd name="T41" fmla="*/ 2147483646 h 2936"/>
                <a:gd name="T42" fmla="*/ 2147483646 w 5345"/>
                <a:gd name="T43" fmla="*/ 2147483646 h 2936"/>
                <a:gd name="T44" fmla="*/ 2147483646 w 5345"/>
                <a:gd name="T45" fmla="*/ 2147483646 h 2936"/>
                <a:gd name="T46" fmla="*/ 2147483646 w 5345"/>
                <a:gd name="T47" fmla="*/ 2147483646 h 2936"/>
                <a:gd name="T48" fmla="*/ 2147483646 w 5345"/>
                <a:gd name="T49" fmla="*/ 2147483646 h 2936"/>
                <a:gd name="T50" fmla="*/ 2147483646 w 5345"/>
                <a:gd name="T51" fmla="*/ 2147483646 h 2936"/>
                <a:gd name="T52" fmla="*/ 2147483646 w 5345"/>
                <a:gd name="T53" fmla="*/ 2147483646 h 2936"/>
                <a:gd name="T54" fmla="*/ 2147483646 w 5345"/>
                <a:gd name="T55" fmla="*/ 2147483646 h 2936"/>
                <a:gd name="T56" fmla="*/ 2147483646 w 5345"/>
                <a:gd name="T57" fmla="*/ 2147483646 h 2936"/>
                <a:gd name="T58" fmla="*/ 2147483646 w 5345"/>
                <a:gd name="T59" fmla="*/ 2147483646 h 2936"/>
                <a:gd name="T60" fmla="*/ 2147483646 w 5345"/>
                <a:gd name="T61" fmla="*/ 2147483646 h 2936"/>
                <a:gd name="T62" fmla="*/ 452722804 w 5345"/>
                <a:gd name="T63" fmla="*/ 2147483646 h 2936"/>
                <a:gd name="T64" fmla="*/ 90570008 w 5345"/>
                <a:gd name="T65" fmla="*/ 2147483646 h 2936"/>
                <a:gd name="T66" fmla="*/ 1629877726 w 5345"/>
                <a:gd name="T67" fmla="*/ 2147483646 h 2936"/>
                <a:gd name="T68" fmla="*/ 2147483646 w 5345"/>
                <a:gd name="T69" fmla="*/ 2147483646 h 2936"/>
                <a:gd name="T70" fmla="*/ 2147483646 w 5345"/>
                <a:gd name="T71" fmla="*/ 2147483646 h 2936"/>
                <a:gd name="T72" fmla="*/ 2147483646 w 5345"/>
                <a:gd name="T73" fmla="*/ 2147483646 h 2936"/>
                <a:gd name="T74" fmla="*/ 2147483646 w 5345"/>
                <a:gd name="T75" fmla="*/ 2147483646 h 2936"/>
                <a:gd name="T76" fmla="*/ 2147483646 w 5345"/>
                <a:gd name="T77" fmla="*/ 2147483646 h 2936"/>
                <a:gd name="T78" fmla="*/ 2147483646 w 5345"/>
                <a:gd name="T79" fmla="*/ 2147483646 h 2936"/>
                <a:gd name="T80" fmla="*/ 2147483646 w 5345"/>
                <a:gd name="T81" fmla="*/ 2147483646 h 2936"/>
                <a:gd name="T82" fmla="*/ 2147483646 w 5345"/>
                <a:gd name="T83" fmla="*/ 2147483646 h 2936"/>
                <a:gd name="T84" fmla="*/ 2147483646 w 5345"/>
                <a:gd name="T85" fmla="*/ 2147483646 h 2936"/>
                <a:gd name="T86" fmla="*/ 2147483646 w 5345"/>
                <a:gd name="T87" fmla="*/ 2147483646 h 2936"/>
                <a:gd name="T88" fmla="*/ 2147483646 w 5345"/>
                <a:gd name="T89" fmla="*/ 2147483646 h 2936"/>
                <a:gd name="T90" fmla="*/ 2147483646 w 5345"/>
                <a:gd name="T91" fmla="*/ 2147483646 h 2936"/>
                <a:gd name="T92" fmla="*/ 2147483646 w 5345"/>
                <a:gd name="T93" fmla="*/ 2147483646 h 2936"/>
                <a:gd name="T94" fmla="*/ 2147483646 w 5345"/>
                <a:gd name="T95" fmla="*/ 2147483646 h 2936"/>
                <a:gd name="T96" fmla="*/ 2147483646 w 5345"/>
                <a:gd name="T97" fmla="*/ 2147483646 h 2936"/>
                <a:gd name="T98" fmla="*/ 2147483646 w 5345"/>
                <a:gd name="T99" fmla="*/ 2147483646 h 2936"/>
                <a:gd name="T100" fmla="*/ 2147483646 w 5345"/>
                <a:gd name="T101" fmla="*/ 2147483646 h 2936"/>
                <a:gd name="T102" fmla="*/ 2147483646 w 5345"/>
                <a:gd name="T103" fmla="*/ 2147483646 h 2936"/>
                <a:gd name="T104" fmla="*/ 2147483646 w 5345"/>
                <a:gd name="T105" fmla="*/ 2147483646 h 29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0" t="0" r="r" b="b"/>
              <a:pathLst>
                <a:path w="5345" h="2936">
                  <a:moveTo>
                    <a:pt x="4729" y="1661"/>
                  </a:moveTo>
                  <a:lnTo>
                    <a:pt x="4729" y="1661"/>
                  </a:lnTo>
                  <a:lnTo>
                    <a:pt x="4723" y="1609"/>
                  </a:lnTo>
                  <a:lnTo>
                    <a:pt x="4716" y="1558"/>
                  </a:lnTo>
                  <a:lnTo>
                    <a:pt x="4706" y="1507"/>
                  </a:lnTo>
                  <a:lnTo>
                    <a:pt x="4693" y="1458"/>
                  </a:lnTo>
                  <a:lnTo>
                    <a:pt x="4679" y="1409"/>
                  </a:lnTo>
                  <a:lnTo>
                    <a:pt x="4663" y="1361"/>
                  </a:lnTo>
                  <a:lnTo>
                    <a:pt x="4644" y="1314"/>
                  </a:lnTo>
                  <a:lnTo>
                    <a:pt x="4622" y="1268"/>
                  </a:lnTo>
                  <a:lnTo>
                    <a:pt x="4600" y="1223"/>
                  </a:lnTo>
                  <a:lnTo>
                    <a:pt x="4575" y="1181"/>
                  </a:lnTo>
                  <a:lnTo>
                    <a:pt x="4548" y="1138"/>
                  </a:lnTo>
                  <a:lnTo>
                    <a:pt x="4519" y="1098"/>
                  </a:lnTo>
                  <a:lnTo>
                    <a:pt x="4489" y="1059"/>
                  </a:lnTo>
                  <a:lnTo>
                    <a:pt x="4457" y="1021"/>
                  </a:lnTo>
                  <a:lnTo>
                    <a:pt x="4422" y="984"/>
                  </a:lnTo>
                  <a:lnTo>
                    <a:pt x="4387" y="950"/>
                  </a:lnTo>
                  <a:lnTo>
                    <a:pt x="4350" y="917"/>
                  </a:lnTo>
                  <a:lnTo>
                    <a:pt x="4312" y="886"/>
                  </a:lnTo>
                  <a:lnTo>
                    <a:pt x="4272" y="856"/>
                  </a:lnTo>
                  <a:lnTo>
                    <a:pt x="4230" y="828"/>
                  </a:lnTo>
                  <a:lnTo>
                    <a:pt x="4188" y="802"/>
                  </a:lnTo>
                  <a:lnTo>
                    <a:pt x="4144" y="778"/>
                  </a:lnTo>
                  <a:lnTo>
                    <a:pt x="4099" y="757"/>
                  </a:lnTo>
                  <a:lnTo>
                    <a:pt x="4053" y="737"/>
                  </a:lnTo>
                  <a:lnTo>
                    <a:pt x="4005" y="719"/>
                  </a:lnTo>
                  <a:lnTo>
                    <a:pt x="3957" y="703"/>
                  </a:lnTo>
                  <a:lnTo>
                    <a:pt x="3907" y="689"/>
                  </a:lnTo>
                  <a:lnTo>
                    <a:pt x="3857" y="679"/>
                  </a:lnTo>
                  <a:lnTo>
                    <a:pt x="3806" y="670"/>
                  </a:lnTo>
                  <a:lnTo>
                    <a:pt x="3754" y="663"/>
                  </a:lnTo>
                  <a:lnTo>
                    <a:pt x="3701" y="660"/>
                  </a:lnTo>
                  <a:lnTo>
                    <a:pt x="3648" y="658"/>
                  </a:lnTo>
                  <a:lnTo>
                    <a:pt x="3608" y="660"/>
                  </a:lnTo>
                  <a:lnTo>
                    <a:pt x="3566" y="661"/>
                  </a:lnTo>
                  <a:lnTo>
                    <a:pt x="3526" y="665"/>
                  </a:lnTo>
                  <a:lnTo>
                    <a:pt x="3486" y="670"/>
                  </a:lnTo>
                  <a:lnTo>
                    <a:pt x="3446" y="677"/>
                  </a:lnTo>
                  <a:lnTo>
                    <a:pt x="3407" y="686"/>
                  </a:lnTo>
                  <a:lnTo>
                    <a:pt x="3368" y="695"/>
                  </a:lnTo>
                  <a:lnTo>
                    <a:pt x="3330" y="706"/>
                  </a:lnTo>
                  <a:lnTo>
                    <a:pt x="3294" y="718"/>
                  </a:lnTo>
                  <a:lnTo>
                    <a:pt x="3257" y="732"/>
                  </a:lnTo>
                  <a:lnTo>
                    <a:pt x="3220" y="746"/>
                  </a:lnTo>
                  <a:lnTo>
                    <a:pt x="3185" y="763"/>
                  </a:lnTo>
                  <a:lnTo>
                    <a:pt x="3150" y="779"/>
                  </a:lnTo>
                  <a:lnTo>
                    <a:pt x="3116" y="798"/>
                  </a:lnTo>
                  <a:lnTo>
                    <a:pt x="3083" y="817"/>
                  </a:lnTo>
                  <a:lnTo>
                    <a:pt x="3050" y="838"/>
                  </a:lnTo>
                  <a:lnTo>
                    <a:pt x="3038" y="793"/>
                  </a:lnTo>
                  <a:lnTo>
                    <a:pt x="3024" y="750"/>
                  </a:lnTo>
                  <a:lnTo>
                    <a:pt x="3007" y="707"/>
                  </a:lnTo>
                  <a:lnTo>
                    <a:pt x="2989" y="664"/>
                  </a:lnTo>
                  <a:lnTo>
                    <a:pt x="2970" y="623"/>
                  </a:lnTo>
                  <a:lnTo>
                    <a:pt x="2949" y="583"/>
                  </a:lnTo>
                  <a:lnTo>
                    <a:pt x="2927" y="542"/>
                  </a:lnTo>
                  <a:lnTo>
                    <a:pt x="2903" y="504"/>
                  </a:lnTo>
                  <a:lnTo>
                    <a:pt x="2877" y="467"/>
                  </a:lnTo>
                  <a:lnTo>
                    <a:pt x="2850" y="430"/>
                  </a:lnTo>
                  <a:lnTo>
                    <a:pt x="2821" y="396"/>
                  </a:lnTo>
                  <a:lnTo>
                    <a:pt x="2792" y="361"/>
                  </a:lnTo>
                  <a:lnTo>
                    <a:pt x="2761" y="329"/>
                  </a:lnTo>
                  <a:lnTo>
                    <a:pt x="2728" y="297"/>
                  </a:lnTo>
                  <a:lnTo>
                    <a:pt x="2694" y="268"/>
                  </a:lnTo>
                  <a:lnTo>
                    <a:pt x="2659" y="238"/>
                  </a:lnTo>
                  <a:lnTo>
                    <a:pt x="2623" y="211"/>
                  </a:lnTo>
                  <a:lnTo>
                    <a:pt x="2586" y="185"/>
                  </a:lnTo>
                  <a:lnTo>
                    <a:pt x="2548" y="161"/>
                  </a:lnTo>
                  <a:lnTo>
                    <a:pt x="2509" y="139"/>
                  </a:lnTo>
                  <a:lnTo>
                    <a:pt x="2468" y="117"/>
                  </a:lnTo>
                  <a:lnTo>
                    <a:pt x="2427" y="97"/>
                  </a:lnTo>
                  <a:lnTo>
                    <a:pt x="2384" y="79"/>
                  </a:lnTo>
                  <a:lnTo>
                    <a:pt x="2342" y="63"/>
                  </a:lnTo>
                  <a:lnTo>
                    <a:pt x="2298" y="49"/>
                  </a:lnTo>
                  <a:lnTo>
                    <a:pt x="2253" y="36"/>
                  </a:lnTo>
                  <a:lnTo>
                    <a:pt x="2208" y="25"/>
                  </a:lnTo>
                  <a:lnTo>
                    <a:pt x="2162" y="17"/>
                  </a:lnTo>
                  <a:lnTo>
                    <a:pt x="2114" y="9"/>
                  </a:lnTo>
                  <a:lnTo>
                    <a:pt x="2067" y="4"/>
                  </a:lnTo>
                  <a:lnTo>
                    <a:pt x="2019" y="1"/>
                  </a:lnTo>
                  <a:lnTo>
                    <a:pt x="1971" y="0"/>
                  </a:lnTo>
                  <a:lnTo>
                    <a:pt x="1941" y="0"/>
                  </a:lnTo>
                  <a:lnTo>
                    <a:pt x="1913" y="1"/>
                  </a:lnTo>
                  <a:lnTo>
                    <a:pt x="1884" y="4"/>
                  </a:lnTo>
                  <a:lnTo>
                    <a:pt x="1856" y="6"/>
                  </a:lnTo>
                  <a:lnTo>
                    <a:pt x="1829" y="8"/>
                  </a:lnTo>
                  <a:lnTo>
                    <a:pt x="1800" y="13"/>
                  </a:lnTo>
                  <a:lnTo>
                    <a:pt x="1746" y="23"/>
                  </a:lnTo>
                  <a:lnTo>
                    <a:pt x="1691" y="34"/>
                  </a:lnTo>
                  <a:lnTo>
                    <a:pt x="1638" y="50"/>
                  </a:lnTo>
                  <a:lnTo>
                    <a:pt x="1587" y="68"/>
                  </a:lnTo>
                  <a:lnTo>
                    <a:pt x="1536" y="88"/>
                  </a:lnTo>
                  <a:lnTo>
                    <a:pt x="1487" y="110"/>
                  </a:lnTo>
                  <a:lnTo>
                    <a:pt x="1438" y="135"/>
                  </a:lnTo>
                  <a:lnTo>
                    <a:pt x="1392" y="161"/>
                  </a:lnTo>
                  <a:lnTo>
                    <a:pt x="1347" y="191"/>
                  </a:lnTo>
                  <a:lnTo>
                    <a:pt x="1303" y="221"/>
                  </a:lnTo>
                  <a:lnTo>
                    <a:pt x="1260" y="255"/>
                  </a:lnTo>
                  <a:lnTo>
                    <a:pt x="1220" y="290"/>
                  </a:lnTo>
                  <a:lnTo>
                    <a:pt x="1181" y="327"/>
                  </a:lnTo>
                  <a:lnTo>
                    <a:pt x="1144" y="366"/>
                  </a:lnTo>
                  <a:lnTo>
                    <a:pt x="1109" y="406"/>
                  </a:lnTo>
                  <a:lnTo>
                    <a:pt x="1076" y="448"/>
                  </a:lnTo>
                  <a:lnTo>
                    <a:pt x="1045" y="491"/>
                  </a:lnTo>
                  <a:lnTo>
                    <a:pt x="1016" y="538"/>
                  </a:lnTo>
                  <a:lnTo>
                    <a:pt x="989" y="584"/>
                  </a:lnTo>
                  <a:lnTo>
                    <a:pt x="964" y="632"/>
                  </a:lnTo>
                  <a:lnTo>
                    <a:pt x="942" y="681"/>
                  </a:lnTo>
                  <a:lnTo>
                    <a:pt x="922" y="732"/>
                  </a:lnTo>
                  <a:lnTo>
                    <a:pt x="905" y="784"/>
                  </a:lnTo>
                  <a:lnTo>
                    <a:pt x="890" y="837"/>
                  </a:lnTo>
                  <a:lnTo>
                    <a:pt x="877" y="890"/>
                  </a:lnTo>
                  <a:lnTo>
                    <a:pt x="867" y="946"/>
                  </a:lnTo>
                  <a:lnTo>
                    <a:pt x="864" y="973"/>
                  </a:lnTo>
                  <a:lnTo>
                    <a:pt x="860" y="1002"/>
                  </a:lnTo>
                  <a:lnTo>
                    <a:pt x="858" y="1030"/>
                  </a:lnTo>
                  <a:lnTo>
                    <a:pt x="855" y="1059"/>
                  </a:lnTo>
                  <a:lnTo>
                    <a:pt x="855" y="1087"/>
                  </a:lnTo>
                  <a:lnTo>
                    <a:pt x="854" y="1115"/>
                  </a:lnTo>
                  <a:lnTo>
                    <a:pt x="855" y="1150"/>
                  </a:lnTo>
                  <a:lnTo>
                    <a:pt x="857" y="1183"/>
                  </a:lnTo>
                  <a:lnTo>
                    <a:pt x="860" y="1216"/>
                  </a:lnTo>
                  <a:lnTo>
                    <a:pt x="864" y="1250"/>
                  </a:lnTo>
                  <a:lnTo>
                    <a:pt x="845" y="1249"/>
                  </a:lnTo>
                  <a:lnTo>
                    <a:pt x="801" y="1250"/>
                  </a:lnTo>
                  <a:lnTo>
                    <a:pt x="758" y="1253"/>
                  </a:lnTo>
                  <a:lnTo>
                    <a:pt x="716" y="1259"/>
                  </a:lnTo>
                  <a:lnTo>
                    <a:pt x="674" y="1266"/>
                  </a:lnTo>
                  <a:lnTo>
                    <a:pt x="633" y="1275"/>
                  </a:lnTo>
                  <a:lnTo>
                    <a:pt x="594" y="1287"/>
                  </a:lnTo>
                  <a:lnTo>
                    <a:pt x="555" y="1300"/>
                  </a:lnTo>
                  <a:lnTo>
                    <a:pt x="515" y="1316"/>
                  </a:lnTo>
                  <a:lnTo>
                    <a:pt x="479" y="1332"/>
                  </a:lnTo>
                  <a:lnTo>
                    <a:pt x="442" y="1351"/>
                  </a:lnTo>
                  <a:lnTo>
                    <a:pt x="407" y="1371"/>
                  </a:lnTo>
                  <a:lnTo>
                    <a:pt x="372" y="1393"/>
                  </a:lnTo>
                  <a:lnTo>
                    <a:pt x="339" y="1416"/>
                  </a:lnTo>
                  <a:lnTo>
                    <a:pt x="307" y="1441"/>
                  </a:lnTo>
                  <a:lnTo>
                    <a:pt x="277" y="1468"/>
                  </a:lnTo>
                  <a:lnTo>
                    <a:pt x="248" y="1496"/>
                  </a:lnTo>
                  <a:lnTo>
                    <a:pt x="219" y="1525"/>
                  </a:lnTo>
                  <a:lnTo>
                    <a:pt x="193" y="1556"/>
                  </a:lnTo>
                  <a:lnTo>
                    <a:pt x="169" y="1588"/>
                  </a:lnTo>
                  <a:lnTo>
                    <a:pt x="145" y="1621"/>
                  </a:lnTo>
                  <a:lnTo>
                    <a:pt x="122" y="1655"/>
                  </a:lnTo>
                  <a:lnTo>
                    <a:pt x="102" y="1690"/>
                  </a:lnTo>
                  <a:lnTo>
                    <a:pt x="83" y="1726"/>
                  </a:lnTo>
                  <a:lnTo>
                    <a:pt x="67" y="1764"/>
                  </a:lnTo>
                  <a:lnTo>
                    <a:pt x="51" y="1802"/>
                  </a:lnTo>
                  <a:lnTo>
                    <a:pt x="38" y="1841"/>
                  </a:lnTo>
                  <a:lnTo>
                    <a:pt x="28" y="1882"/>
                  </a:lnTo>
                  <a:lnTo>
                    <a:pt x="18" y="1923"/>
                  </a:lnTo>
                  <a:lnTo>
                    <a:pt x="10" y="1965"/>
                  </a:lnTo>
                  <a:lnTo>
                    <a:pt x="5" y="2006"/>
                  </a:lnTo>
                  <a:lnTo>
                    <a:pt x="2" y="2049"/>
                  </a:lnTo>
                  <a:lnTo>
                    <a:pt x="0" y="2092"/>
                  </a:lnTo>
                  <a:lnTo>
                    <a:pt x="2" y="2135"/>
                  </a:lnTo>
                  <a:lnTo>
                    <a:pt x="5" y="2176"/>
                  </a:lnTo>
                  <a:lnTo>
                    <a:pt x="10" y="2217"/>
                  </a:lnTo>
                  <a:lnTo>
                    <a:pt x="17" y="2257"/>
                  </a:lnTo>
                  <a:lnTo>
                    <a:pt x="25" y="2297"/>
                  </a:lnTo>
                  <a:lnTo>
                    <a:pt x="36" y="2336"/>
                  </a:lnTo>
                  <a:lnTo>
                    <a:pt x="49" y="2374"/>
                  </a:lnTo>
                  <a:lnTo>
                    <a:pt x="63" y="2411"/>
                  </a:lnTo>
                  <a:lnTo>
                    <a:pt x="79" y="2448"/>
                  </a:lnTo>
                  <a:lnTo>
                    <a:pt x="96" y="2483"/>
                  </a:lnTo>
                  <a:lnTo>
                    <a:pt x="115" y="2517"/>
                  </a:lnTo>
                  <a:lnTo>
                    <a:pt x="137" y="2552"/>
                  </a:lnTo>
                  <a:lnTo>
                    <a:pt x="159" y="2584"/>
                  </a:lnTo>
                  <a:lnTo>
                    <a:pt x="183" y="2615"/>
                  </a:lnTo>
                  <a:lnTo>
                    <a:pt x="208" y="2645"/>
                  </a:lnTo>
                  <a:lnTo>
                    <a:pt x="234" y="2674"/>
                  </a:lnTo>
                  <a:lnTo>
                    <a:pt x="262" y="2702"/>
                  </a:lnTo>
                  <a:lnTo>
                    <a:pt x="290" y="2728"/>
                  </a:lnTo>
                  <a:lnTo>
                    <a:pt x="321" y="2753"/>
                  </a:lnTo>
                  <a:lnTo>
                    <a:pt x="352" y="2777"/>
                  </a:lnTo>
                  <a:lnTo>
                    <a:pt x="385" y="2799"/>
                  </a:lnTo>
                  <a:lnTo>
                    <a:pt x="418" y="2819"/>
                  </a:lnTo>
                  <a:lnTo>
                    <a:pt x="453" y="2840"/>
                  </a:lnTo>
                  <a:lnTo>
                    <a:pt x="488" y="2856"/>
                  </a:lnTo>
                  <a:lnTo>
                    <a:pt x="525" y="2873"/>
                  </a:lnTo>
                  <a:lnTo>
                    <a:pt x="563" y="2887"/>
                  </a:lnTo>
                  <a:lnTo>
                    <a:pt x="601" y="2899"/>
                  </a:lnTo>
                  <a:lnTo>
                    <a:pt x="640" y="2909"/>
                  </a:lnTo>
                  <a:lnTo>
                    <a:pt x="679" y="2919"/>
                  </a:lnTo>
                  <a:lnTo>
                    <a:pt x="719" y="2926"/>
                  </a:lnTo>
                  <a:lnTo>
                    <a:pt x="761" y="2931"/>
                  </a:lnTo>
                  <a:lnTo>
                    <a:pt x="802" y="2934"/>
                  </a:lnTo>
                  <a:lnTo>
                    <a:pt x="802" y="2936"/>
                  </a:lnTo>
                  <a:lnTo>
                    <a:pt x="4682" y="2936"/>
                  </a:lnTo>
                  <a:lnTo>
                    <a:pt x="4682" y="2933"/>
                  </a:lnTo>
                  <a:lnTo>
                    <a:pt x="4693" y="2934"/>
                  </a:lnTo>
                  <a:lnTo>
                    <a:pt x="4706" y="2936"/>
                  </a:lnTo>
                  <a:lnTo>
                    <a:pt x="4740" y="2936"/>
                  </a:lnTo>
                  <a:lnTo>
                    <a:pt x="4772" y="2933"/>
                  </a:lnTo>
                  <a:lnTo>
                    <a:pt x="4804" y="2928"/>
                  </a:lnTo>
                  <a:lnTo>
                    <a:pt x="4836" y="2922"/>
                  </a:lnTo>
                  <a:lnTo>
                    <a:pt x="4866" y="2915"/>
                  </a:lnTo>
                  <a:lnTo>
                    <a:pt x="4896" y="2907"/>
                  </a:lnTo>
                  <a:lnTo>
                    <a:pt x="4926" y="2898"/>
                  </a:lnTo>
                  <a:lnTo>
                    <a:pt x="4955" y="2886"/>
                  </a:lnTo>
                  <a:lnTo>
                    <a:pt x="4984" y="2873"/>
                  </a:lnTo>
                  <a:lnTo>
                    <a:pt x="5011" y="2859"/>
                  </a:lnTo>
                  <a:lnTo>
                    <a:pt x="5038" y="2843"/>
                  </a:lnTo>
                  <a:lnTo>
                    <a:pt x="5063" y="2827"/>
                  </a:lnTo>
                  <a:lnTo>
                    <a:pt x="5089" y="2809"/>
                  </a:lnTo>
                  <a:lnTo>
                    <a:pt x="5113" y="2790"/>
                  </a:lnTo>
                  <a:lnTo>
                    <a:pt x="5135" y="2770"/>
                  </a:lnTo>
                  <a:lnTo>
                    <a:pt x="5158" y="2748"/>
                  </a:lnTo>
                  <a:lnTo>
                    <a:pt x="5179" y="2727"/>
                  </a:lnTo>
                  <a:lnTo>
                    <a:pt x="5199" y="2703"/>
                  </a:lnTo>
                  <a:lnTo>
                    <a:pt x="5218" y="2680"/>
                  </a:lnTo>
                  <a:lnTo>
                    <a:pt x="5236" y="2655"/>
                  </a:lnTo>
                  <a:lnTo>
                    <a:pt x="5252" y="2629"/>
                  </a:lnTo>
                  <a:lnTo>
                    <a:pt x="5268" y="2602"/>
                  </a:lnTo>
                  <a:lnTo>
                    <a:pt x="5282" y="2574"/>
                  </a:lnTo>
                  <a:lnTo>
                    <a:pt x="5295" y="2546"/>
                  </a:lnTo>
                  <a:lnTo>
                    <a:pt x="5306" y="2517"/>
                  </a:lnTo>
                  <a:lnTo>
                    <a:pt x="5316" y="2488"/>
                  </a:lnTo>
                  <a:lnTo>
                    <a:pt x="5325" y="2457"/>
                  </a:lnTo>
                  <a:lnTo>
                    <a:pt x="5332" y="2426"/>
                  </a:lnTo>
                  <a:lnTo>
                    <a:pt x="5338" y="2394"/>
                  </a:lnTo>
                  <a:lnTo>
                    <a:pt x="5341" y="2362"/>
                  </a:lnTo>
                  <a:lnTo>
                    <a:pt x="5344" y="2330"/>
                  </a:lnTo>
                  <a:lnTo>
                    <a:pt x="5345" y="2297"/>
                  </a:lnTo>
                  <a:lnTo>
                    <a:pt x="5344" y="2265"/>
                  </a:lnTo>
                  <a:lnTo>
                    <a:pt x="5341" y="2233"/>
                  </a:lnTo>
                  <a:lnTo>
                    <a:pt x="5338" y="2203"/>
                  </a:lnTo>
                  <a:lnTo>
                    <a:pt x="5333" y="2172"/>
                  </a:lnTo>
                  <a:lnTo>
                    <a:pt x="5326" y="2141"/>
                  </a:lnTo>
                  <a:lnTo>
                    <a:pt x="5318" y="2111"/>
                  </a:lnTo>
                  <a:lnTo>
                    <a:pt x="5308" y="2083"/>
                  </a:lnTo>
                  <a:lnTo>
                    <a:pt x="5296" y="2054"/>
                  </a:lnTo>
                  <a:lnTo>
                    <a:pt x="5284" y="2026"/>
                  </a:lnTo>
                  <a:lnTo>
                    <a:pt x="5271" y="2000"/>
                  </a:lnTo>
                  <a:lnTo>
                    <a:pt x="5256" y="1974"/>
                  </a:lnTo>
                  <a:lnTo>
                    <a:pt x="5241" y="1948"/>
                  </a:lnTo>
                  <a:lnTo>
                    <a:pt x="5223" y="1923"/>
                  </a:lnTo>
                  <a:lnTo>
                    <a:pt x="5205" y="1899"/>
                  </a:lnTo>
                  <a:lnTo>
                    <a:pt x="5185" y="1877"/>
                  </a:lnTo>
                  <a:lnTo>
                    <a:pt x="5165" y="1854"/>
                  </a:lnTo>
                  <a:lnTo>
                    <a:pt x="5143" y="1834"/>
                  </a:lnTo>
                  <a:lnTo>
                    <a:pt x="5121" y="1814"/>
                  </a:lnTo>
                  <a:lnTo>
                    <a:pt x="5098" y="1795"/>
                  </a:lnTo>
                  <a:lnTo>
                    <a:pt x="5074" y="1777"/>
                  </a:lnTo>
                  <a:lnTo>
                    <a:pt x="5049" y="1761"/>
                  </a:lnTo>
                  <a:lnTo>
                    <a:pt x="5023" y="1745"/>
                  </a:lnTo>
                  <a:lnTo>
                    <a:pt x="4997" y="1731"/>
                  </a:lnTo>
                  <a:lnTo>
                    <a:pt x="4969" y="1717"/>
                  </a:lnTo>
                  <a:lnTo>
                    <a:pt x="4941" y="1706"/>
                  </a:lnTo>
                  <a:lnTo>
                    <a:pt x="4913" y="1696"/>
                  </a:lnTo>
                  <a:lnTo>
                    <a:pt x="4883" y="1686"/>
                  </a:lnTo>
                  <a:lnTo>
                    <a:pt x="4853" y="1678"/>
                  </a:lnTo>
                  <a:lnTo>
                    <a:pt x="4823" y="1672"/>
                  </a:lnTo>
                  <a:lnTo>
                    <a:pt x="4792" y="1667"/>
                  </a:lnTo>
                  <a:lnTo>
                    <a:pt x="4761" y="1664"/>
                  </a:lnTo>
                  <a:lnTo>
                    <a:pt x="4729" y="1661"/>
                  </a:lnTo>
                  <a:close/>
                </a:path>
              </a:pathLst>
            </a:custGeom>
            <a:solidFill>
              <a:srgbClr val="1F608B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>
                <a:contourClr>
                  <a:srgbClr val="FFFFFF"/>
                </a:contourClr>
              </a:sp3d>
            </a:bodyPr>
            <a:lstStyle/>
            <a:p>
              <a:pPr algn="ctr" defTabSz="685800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400" dirty="0">
                <a:solidFill>
                  <a:srgbClr val="FFFFFF"/>
                </a:solidFill>
                <a:latin typeface="inpin heiti" panose="00000500000000000000" pitchFamily="2" charset="-122"/>
                <a:ea typeface="inpin heiti" panose="00000500000000000000" pitchFamily="2" charset="-122"/>
                <a:sym typeface="inpin heiti" panose="00000500000000000000" pitchFamily="2" charset="-122"/>
              </a:endParaRPr>
            </a:p>
          </p:txBody>
        </p:sp>
        <p:sp>
          <p:nvSpPr>
            <p:cNvPr id="55" name="TextBox 217"/>
            <p:cNvSpPr txBox="1"/>
            <p:nvPr/>
          </p:nvSpPr>
          <p:spPr>
            <a:xfrm>
              <a:off x="2757805" y="170198"/>
              <a:ext cx="514272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200" b="1" dirty="0">
                  <a:solidFill>
                    <a:schemeClr val="bg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+mn-lt"/>
                </a:rPr>
                <a:t>1</a:t>
              </a:r>
              <a:r>
                <a:rPr lang="en-US" altLang="zh-CN" sz="3200" b="1" dirty="0">
                  <a:solidFill>
                    <a:srgbClr val="404652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+mn-lt"/>
                </a:rPr>
                <a:t>  </a:t>
              </a:r>
              <a:r>
                <a:rPr lang="en-US" altLang="zh-CN" sz="3200" b="1" dirty="0">
                  <a:solidFill>
                    <a:srgbClr val="40465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  </a:t>
              </a:r>
              <a:r>
                <a:rPr lang="zh-CN" altLang="en-US" sz="3200" b="1" dirty="0">
                  <a:solidFill>
                    <a:srgbClr val="40465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  </a:t>
              </a:r>
              <a:r>
                <a:rPr lang="en-US" altLang="zh-CN" sz="2800" b="1" dirty="0">
                  <a:solidFill>
                    <a:srgbClr val="404652"/>
                  </a:solidFill>
                  <a:latin typeface="Rockwell" panose="02060603020205020403" pitchFamily="18" charset="0"/>
                  <a:ea typeface="微软雅黑" panose="020B0503020204020204" pitchFamily="34" charset="-122"/>
                  <a:cs typeface="+mn-ea"/>
                  <a:sym typeface="+mn-lt"/>
                </a:rPr>
                <a:t>Application</a:t>
              </a:r>
              <a:r>
                <a:rPr lang="zh-CN" altLang="en-US" sz="2800" b="1" dirty="0">
                  <a:solidFill>
                    <a:srgbClr val="404652"/>
                  </a:solidFill>
                  <a:latin typeface="Rockwell" panose="02060603020205020403" pitchFamily="18" charset="0"/>
                  <a:ea typeface="微软雅黑" panose="020B0503020204020204" pitchFamily="34" charset="-122"/>
                  <a:cs typeface="+mn-ea"/>
                  <a:sym typeface="+mn-lt"/>
                </a:rPr>
                <a:t> </a:t>
              </a:r>
              <a:r>
                <a:rPr lang="en-US" altLang="zh-CN" sz="2800" b="1" dirty="0">
                  <a:solidFill>
                    <a:srgbClr val="404652"/>
                  </a:solidFill>
                  <a:latin typeface="Rockwell" panose="02060603020205020403" pitchFamily="18" charset="0"/>
                  <a:ea typeface="微软雅黑" panose="020B0503020204020204" pitchFamily="34" charset="-122"/>
                  <a:cs typeface="+mn-ea"/>
                  <a:sym typeface="+mn-lt"/>
                </a:rPr>
                <a:t>Area</a:t>
              </a:r>
              <a:endParaRPr lang="zh-CN" altLang="en-US" sz="3200" b="1" dirty="0">
                <a:solidFill>
                  <a:srgbClr val="404652"/>
                </a:solidFill>
                <a:latin typeface="Rockwell" panose="02060603020205020403" pitchFamily="18" charset="0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2748668" y="1324058"/>
            <a:ext cx="8750619" cy="5157470"/>
            <a:chOff x="422275" y="1687830"/>
            <a:chExt cx="8750619" cy="5157470"/>
          </a:xfrm>
        </p:grpSpPr>
        <p:sp>
          <p:nvSpPr>
            <p:cNvPr id="16" name="矩形 84"/>
            <p:cNvSpPr/>
            <p:nvPr/>
          </p:nvSpPr>
          <p:spPr>
            <a:xfrm>
              <a:off x="2762250" y="6208713"/>
              <a:ext cx="4071938" cy="636587"/>
            </a:xfrm>
            <a:prstGeom prst="rect">
              <a:avLst/>
            </a:prstGeom>
            <a:solidFill>
              <a:srgbClr val="FFFFFF"/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lIns="75749" tIns="37874" rIns="75749" bIns="37874"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 dirty="0">
                <a:latin typeface="Arial" panose="020B0604020202020204" pitchFamily="34" charset="0"/>
                <a:ea typeface="微软雅黑" panose="020B0503020204020204" pitchFamily="34" charset="-122"/>
              </a:endParaRPr>
            </a:p>
          </p:txBody>
        </p:sp>
        <p:grpSp>
          <p:nvGrpSpPr>
            <p:cNvPr id="18" name="Group 4"/>
            <p:cNvGrpSpPr/>
            <p:nvPr/>
          </p:nvGrpSpPr>
          <p:grpSpPr>
            <a:xfrm>
              <a:off x="422593" y="2831619"/>
              <a:ext cx="8750301" cy="3947442"/>
              <a:chOff x="135" y="804"/>
              <a:chExt cx="5512" cy="2883"/>
            </a:xfrm>
          </p:grpSpPr>
          <p:pic>
            <p:nvPicPr>
              <p:cNvPr id="26" name="Picture 10" descr="限界支障検知線"/>
              <p:cNvPicPr>
                <a:picLocks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35" y="2977"/>
                <a:ext cx="952" cy="710"/>
              </a:xfrm>
              <a:prstGeom prst="rect">
                <a:avLst/>
              </a:prstGeom>
              <a:noFill/>
              <a:ln w="9525" cap="flat" cmpd="sng">
                <a:noFill/>
                <a:prstDash val="solid"/>
                <a:miter/>
                <a:headEnd type="none" w="med" len="med"/>
                <a:tailEnd type="none" w="med" len="med"/>
              </a:ln>
            </p:spPr>
          </p:pic>
          <p:pic>
            <p:nvPicPr>
              <p:cNvPr id="27" name="Picture 8"/>
              <p:cNvPicPr>
                <a:picLocks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75" y="2977"/>
                <a:ext cx="952" cy="710"/>
              </a:xfrm>
              <a:prstGeom prst="rect">
                <a:avLst/>
              </a:prstGeom>
              <a:noFill/>
              <a:ln w="9525" cap="flat" cmpd="sng">
                <a:noFill/>
                <a:prstDash val="solid"/>
                <a:miter/>
                <a:headEnd type="none" w="med" len="med"/>
                <a:tailEnd type="none" w="med" len="med"/>
              </a:ln>
            </p:spPr>
          </p:pic>
          <p:pic>
            <p:nvPicPr>
              <p:cNvPr id="30" name="Picture 12" descr="PB074630"/>
              <p:cNvPicPr preferRelativeResize="0">
                <a:picLocks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695" y="2977"/>
                <a:ext cx="952" cy="710"/>
              </a:xfrm>
              <a:prstGeom prst="rect">
                <a:avLst/>
              </a:prstGeom>
              <a:noFill/>
              <a:ln w="9525" cap="flat" cmpd="sng">
                <a:noFill/>
                <a:prstDash val="solid"/>
                <a:miter/>
                <a:headEnd type="none" w="med" len="med"/>
                <a:tailEnd type="none" w="med" len="med"/>
              </a:ln>
            </p:spPr>
          </p:pic>
          <p:pic>
            <p:nvPicPr>
              <p:cNvPr id="31" name="Picture 17" descr="P6080645"/>
              <p:cNvPicPr>
                <a:picLocks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415" y="2977"/>
                <a:ext cx="952" cy="710"/>
              </a:xfrm>
              <a:prstGeom prst="rect">
                <a:avLst/>
              </a:prstGeom>
              <a:noFill/>
              <a:ln w="9525" cap="flat" cmpd="sng">
                <a:noFill/>
                <a:prstDash val="solid"/>
                <a:miter/>
                <a:headEnd type="none" w="med" len="med"/>
                <a:tailEnd type="none" w="med" len="med"/>
              </a:ln>
            </p:spPr>
          </p:pic>
          <p:pic>
            <p:nvPicPr>
              <p:cNvPr id="32" name="Picture 18" descr="u=563149294,1535432872&amp;fm=0&amp;gp=0">
                <a:hlinkClick r:id="rId7"/>
              </p:cNvPr>
              <p:cNvPicPr>
                <a:picLocks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555" y="2977"/>
                <a:ext cx="952" cy="710"/>
              </a:xfrm>
              <a:prstGeom prst="rect">
                <a:avLst/>
              </a:prstGeom>
              <a:noFill/>
              <a:ln w="9525" cap="flat" cmpd="sng">
                <a:noFill/>
                <a:prstDash val="solid"/>
                <a:miter/>
                <a:headEnd type="none" w="med" len="med"/>
                <a:tailEnd type="none" w="med" len="med"/>
              </a:ln>
            </p:spPr>
          </p:pic>
          <p:sp>
            <p:nvSpPr>
              <p:cNvPr id="33" name="Oval 19"/>
              <p:cNvSpPr/>
              <p:nvPr/>
            </p:nvSpPr>
            <p:spPr>
              <a:xfrm>
                <a:off x="2500" y="1464"/>
                <a:ext cx="724" cy="672"/>
              </a:xfrm>
              <a:prstGeom prst="ellipse">
                <a:avLst/>
              </a:prstGeom>
              <a:solidFill>
                <a:srgbClr val="0000FF"/>
              </a:solidFill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/>
              <a:lstStyle/>
              <a:p>
                <a:pPr algn="ctr" eaLnBrk="1" hangingPunct="1">
                  <a:buFont typeface="Arial" panose="020B0604020202020204" pitchFamily="34" charset="0"/>
                  <a:buNone/>
                </a:pPr>
                <a:endParaRPr lang="zh-CN" altLang="en-US" sz="1600" dirty="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34" name="AutoShape 20"/>
              <p:cNvSpPr>
                <a:spLocks noChangeArrowheads="1"/>
              </p:cNvSpPr>
              <p:nvPr/>
            </p:nvSpPr>
            <p:spPr bwMode="gray">
              <a:xfrm rot="39573186">
                <a:off x="2992" y="1255"/>
                <a:ext cx="337" cy="138"/>
              </a:xfrm>
              <a:prstGeom prst="rightArrow">
                <a:avLst>
                  <a:gd name="adj1" fmla="val 35167"/>
                  <a:gd name="adj2" fmla="val 99184"/>
                </a:avLst>
              </a:prstGeom>
              <a:gradFill rotWithShape="1">
                <a:gsLst>
                  <a:gs pos="0">
                    <a:schemeClr val="tx2">
                      <a:gamma/>
                      <a:shade val="0"/>
                      <a:invGamma/>
                      <a:alpha val="0"/>
                    </a:schemeClr>
                  </a:gs>
                  <a:gs pos="100000">
                    <a:schemeClr val="tx2"/>
                  </a:gs>
                </a:gsLst>
                <a:lin ang="0" scaled="1"/>
              </a:gradFill>
              <a:ln w="0" algn="ctr">
                <a:noFill/>
                <a:miter lim="800000"/>
              </a:ln>
              <a:effectLst/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200" b="1" i="0" u="none" strike="noStrike" kern="1200" cap="none" spc="0" normalizeH="0" baseline="0" noProof="0">
                  <a:ln>
                    <a:noFill/>
                  </a:ln>
                  <a:solidFill>
                    <a:srgbClr val="000099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pitchFamily="34" charset="-122"/>
                  <a:cs typeface="+mn-cs"/>
                </a:endParaRPr>
              </a:p>
            </p:txBody>
          </p:sp>
          <p:sp>
            <p:nvSpPr>
              <p:cNvPr id="35" name="AutoShape 21"/>
              <p:cNvSpPr>
                <a:spLocks noChangeArrowheads="1"/>
              </p:cNvSpPr>
              <p:nvPr/>
            </p:nvSpPr>
            <p:spPr bwMode="gray">
              <a:xfrm rot="3465783">
                <a:off x="2992" y="2179"/>
                <a:ext cx="337" cy="138"/>
              </a:xfrm>
              <a:prstGeom prst="rightArrow">
                <a:avLst>
                  <a:gd name="adj1" fmla="val 50000"/>
                  <a:gd name="adj2" fmla="val 61232"/>
                </a:avLst>
              </a:prstGeom>
              <a:gradFill rotWithShape="1">
                <a:gsLst>
                  <a:gs pos="0">
                    <a:schemeClr val="tx2">
                      <a:gamma/>
                      <a:shade val="89020"/>
                      <a:invGamma/>
                      <a:alpha val="0"/>
                    </a:schemeClr>
                  </a:gs>
                  <a:gs pos="100000">
                    <a:schemeClr val="tx2"/>
                  </a:gs>
                </a:gsLst>
                <a:lin ang="0" scaled="1"/>
              </a:gradFill>
              <a:ln w="0" algn="ctr">
                <a:noFill/>
                <a:miter lim="800000"/>
              </a:ln>
              <a:effectLst/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200" b="1" i="0" u="none" strike="noStrike" kern="1200" cap="none" spc="0" normalizeH="0" baseline="0" noProof="0">
                  <a:ln>
                    <a:noFill/>
                  </a:ln>
                  <a:solidFill>
                    <a:srgbClr val="000099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pitchFamily="34" charset="-122"/>
                  <a:cs typeface="+mn-cs"/>
                </a:endParaRPr>
              </a:p>
            </p:txBody>
          </p:sp>
          <p:sp>
            <p:nvSpPr>
              <p:cNvPr id="36" name="AutoShape 22"/>
              <p:cNvSpPr>
                <a:spLocks noChangeArrowheads="1"/>
              </p:cNvSpPr>
              <p:nvPr/>
            </p:nvSpPr>
            <p:spPr bwMode="gray">
              <a:xfrm rot="35969022">
                <a:off x="2418" y="1288"/>
                <a:ext cx="339" cy="138"/>
              </a:xfrm>
              <a:prstGeom prst="rightArrow">
                <a:avLst>
                  <a:gd name="adj1" fmla="val 35167"/>
                  <a:gd name="adj2" fmla="val 99184"/>
                </a:avLst>
              </a:prstGeom>
              <a:gradFill rotWithShape="1">
                <a:gsLst>
                  <a:gs pos="0">
                    <a:schemeClr val="tx2">
                      <a:gamma/>
                      <a:shade val="89020"/>
                      <a:invGamma/>
                      <a:alpha val="0"/>
                    </a:schemeClr>
                  </a:gs>
                  <a:gs pos="100000">
                    <a:schemeClr val="tx2"/>
                  </a:gs>
                </a:gsLst>
                <a:lin ang="0" scaled="1"/>
              </a:gradFill>
              <a:ln w="0" algn="ctr">
                <a:noFill/>
                <a:miter lim="800000"/>
              </a:ln>
              <a:effectLst/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200" b="1" i="0" u="none" strike="noStrike" kern="1200" cap="none" spc="0" normalizeH="0" baseline="0" noProof="0">
                  <a:ln>
                    <a:noFill/>
                  </a:ln>
                  <a:solidFill>
                    <a:srgbClr val="000099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pitchFamily="34" charset="-122"/>
                  <a:cs typeface="+mn-cs"/>
                </a:endParaRPr>
              </a:p>
            </p:txBody>
          </p:sp>
          <p:sp>
            <p:nvSpPr>
              <p:cNvPr id="37" name="AutoShape 23"/>
              <p:cNvSpPr>
                <a:spLocks noChangeArrowheads="1"/>
              </p:cNvSpPr>
              <p:nvPr/>
            </p:nvSpPr>
            <p:spPr bwMode="gray">
              <a:xfrm rot="7535209">
                <a:off x="2292" y="2203"/>
                <a:ext cx="339" cy="139"/>
              </a:xfrm>
              <a:prstGeom prst="rightArrow">
                <a:avLst>
                  <a:gd name="adj1" fmla="val 35167"/>
                  <a:gd name="adj2" fmla="val 98471"/>
                </a:avLst>
              </a:prstGeom>
              <a:gradFill rotWithShape="1">
                <a:gsLst>
                  <a:gs pos="0">
                    <a:schemeClr val="tx2">
                      <a:gamma/>
                      <a:shade val="89020"/>
                      <a:invGamma/>
                      <a:alpha val="0"/>
                    </a:schemeClr>
                  </a:gs>
                  <a:gs pos="100000">
                    <a:schemeClr val="tx2"/>
                  </a:gs>
                </a:gsLst>
                <a:lin ang="0" scaled="1"/>
              </a:gradFill>
              <a:ln w="0" algn="ctr">
                <a:noFill/>
                <a:miter lim="800000"/>
              </a:ln>
              <a:effectLst/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200" b="1" i="0" u="none" strike="noStrike" kern="1200" cap="none" spc="0" normalizeH="0" baseline="0" noProof="0">
                  <a:ln>
                    <a:noFill/>
                  </a:ln>
                  <a:solidFill>
                    <a:srgbClr val="000099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pitchFamily="34" charset="-122"/>
                  <a:cs typeface="+mn-cs"/>
                </a:endParaRPr>
              </a:p>
            </p:txBody>
          </p:sp>
          <p:sp>
            <p:nvSpPr>
              <p:cNvPr id="38" name="AutoShape 24"/>
              <p:cNvSpPr>
                <a:spLocks noChangeArrowheads="1"/>
              </p:cNvSpPr>
              <p:nvPr/>
            </p:nvSpPr>
            <p:spPr bwMode="gray">
              <a:xfrm>
                <a:off x="3250" y="1747"/>
                <a:ext cx="379" cy="124"/>
              </a:xfrm>
              <a:prstGeom prst="rightArrow">
                <a:avLst>
                  <a:gd name="adj1" fmla="val 35167"/>
                  <a:gd name="adj2" fmla="val 123772"/>
                </a:avLst>
              </a:prstGeom>
              <a:gradFill rotWithShape="1">
                <a:gsLst>
                  <a:gs pos="0">
                    <a:schemeClr val="tx2">
                      <a:gamma/>
                      <a:shade val="89020"/>
                      <a:invGamma/>
                      <a:alpha val="0"/>
                    </a:schemeClr>
                  </a:gs>
                  <a:gs pos="100000">
                    <a:schemeClr val="tx2"/>
                  </a:gs>
                </a:gsLst>
                <a:lin ang="0" scaled="1"/>
              </a:gradFill>
              <a:ln w="0" algn="ctr">
                <a:noFill/>
                <a:miter lim="800000"/>
              </a:ln>
              <a:effectLst/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200" b="1" i="0" u="none" strike="noStrike" kern="1200" cap="none" spc="0" normalizeH="0" baseline="0" noProof="0">
                  <a:ln>
                    <a:noFill/>
                  </a:ln>
                  <a:solidFill>
                    <a:srgbClr val="000099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pitchFamily="34" charset="-122"/>
                  <a:cs typeface="+mn-cs"/>
                </a:endParaRPr>
              </a:p>
            </p:txBody>
          </p:sp>
          <p:sp>
            <p:nvSpPr>
              <p:cNvPr id="39" name="AutoShape 25"/>
              <p:cNvSpPr>
                <a:spLocks noChangeArrowheads="1"/>
              </p:cNvSpPr>
              <p:nvPr/>
            </p:nvSpPr>
            <p:spPr bwMode="gray">
              <a:xfrm rot="-10800000">
                <a:off x="2096" y="1744"/>
                <a:ext cx="414" cy="124"/>
              </a:xfrm>
              <a:prstGeom prst="rightArrow">
                <a:avLst>
                  <a:gd name="adj1" fmla="val 35167"/>
                  <a:gd name="adj2" fmla="val 135202"/>
                </a:avLst>
              </a:prstGeom>
              <a:gradFill rotWithShape="1">
                <a:gsLst>
                  <a:gs pos="0">
                    <a:schemeClr val="tx2">
                      <a:gamma/>
                      <a:shade val="89020"/>
                      <a:invGamma/>
                      <a:alpha val="0"/>
                    </a:schemeClr>
                  </a:gs>
                  <a:gs pos="100000">
                    <a:schemeClr val="tx2"/>
                  </a:gs>
                </a:gsLst>
                <a:lin ang="0" scaled="1"/>
              </a:gradFill>
              <a:ln w="0" algn="ctr">
                <a:noFill/>
                <a:miter lim="800000"/>
              </a:ln>
              <a:effectLst/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200" b="1" i="0" u="none" strike="noStrike" kern="1200" cap="none" spc="0" normalizeH="0" baseline="0" noProof="0">
                  <a:ln>
                    <a:noFill/>
                  </a:ln>
                  <a:solidFill>
                    <a:srgbClr val="000099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 panose="020B0503020204020204" pitchFamily="34" charset="-122"/>
                  <a:cs typeface="+mn-cs"/>
                </a:endParaRPr>
              </a:p>
            </p:txBody>
          </p:sp>
          <p:sp>
            <p:nvSpPr>
              <p:cNvPr id="40" name="Oval 26"/>
              <p:cNvSpPr/>
              <p:nvPr/>
            </p:nvSpPr>
            <p:spPr>
              <a:xfrm>
                <a:off x="1928" y="890"/>
                <a:ext cx="1814" cy="1860"/>
              </a:xfrm>
              <a:prstGeom prst="ellipse">
                <a:avLst/>
              </a:prstGeom>
              <a:solidFill>
                <a:srgbClr val="99CCFF">
                  <a:alpha val="14117"/>
                </a:srgbClr>
              </a:solidFill>
              <a:ln w="3810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anchor="ctr">
                <a:spAutoFit/>
              </a:bodyPr>
              <a:lstStyle/>
              <a:p>
                <a:pPr>
                  <a:buFont typeface="Arial" panose="020B0604020202020204" pitchFamily="34" charset="0"/>
                  <a:buNone/>
                </a:pPr>
                <a:endParaRPr lang="zh-CN" altLang="en-US" dirty="0">
                  <a:latin typeface="Arial" panose="020B0604020202020204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41" name="Text Box 27"/>
              <p:cNvSpPr txBox="1"/>
              <p:nvPr/>
            </p:nvSpPr>
            <p:spPr>
              <a:xfrm>
                <a:off x="2527" y="1586"/>
                <a:ext cx="705" cy="53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>
                <a:spAutoFit/>
              </a:bodyPr>
              <a:lstStyle/>
              <a:p>
                <a:pPr algn="ctr">
                  <a:buFont typeface="Arial" panose="020B0604020202020204" pitchFamily="34" charset="0"/>
                  <a:buNone/>
                </a:pPr>
                <a:r>
                  <a:rPr lang="en" altLang="zh-CN" sz="1400" dirty="0">
                    <a:solidFill>
                      <a:srgbClr val="FFFF00"/>
                    </a:solidFill>
                    <a:latin typeface="Arial" panose="020B0604020202020204" pitchFamily="34" charset="0"/>
                    <a:ea typeface="微软雅黑" panose="020B0503020204020204" pitchFamily="34" charset="-122"/>
                  </a:rPr>
                  <a:t>Monitoring system trial area</a:t>
                </a:r>
                <a:endParaRPr lang="zh-CN" altLang="en-US" sz="1400" dirty="0">
                  <a:solidFill>
                    <a:srgbClr val="FFFF00"/>
                  </a:solidFill>
                  <a:latin typeface="Arial" panose="020B0604020202020204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42" name="AutoShape 28"/>
              <p:cNvSpPr/>
              <p:nvPr/>
            </p:nvSpPr>
            <p:spPr>
              <a:xfrm>
                <a:off x="1129" y="1624"/>
                <a:ext cx="731" cy="373"/>
              </a:xfrm>
              <a:prstGeom prst="roundRect">
                <a:avLst>
                  <a:gd name="adj" fmla="val 16667"/>
                </a:avLst>
              </a:prstGeom>
              <a:solidFill>
                <a:srgbClr val="1F608B"/>
              </a:solidFill>
              <a:ln w="28575" cap="flat" cmpd="sng">
                <a:noFill/>
                <a:prstDash val="solid"/>
                <a:headEnd type="none" w="med" len="med"/>
                <a:tailEnd type="none" w="med" len="med"/>
              </a:ln>
            </p:spPr>
            <p:txBody>
              <a:bodyPr anchor="ctr">
                <a:spAutoFit/>
              </a:bodyPr>
              <a:lstStyle/>
              <a:p>
                <a:pPr algn="ctr">
                  <a:buFont typeface="Arial" panose="020B0604020202020204" pitchFamily="34" charset="0"/>
                  <a:buNone/>
                </a:pPr>
                <a:r>
                  <a:rPr lang="en" altLang="zh-CN" sz="12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" panose="020B0604020202020204" pitchFamily="34" charset="0"/>
                    <a:ea typeface="微软雅黑" panose="020B0503020204020204" pitchFamily="34" charset="-122"/>
                  </a:rPr>
                  <a:t>Earthquake monitoring</a:t>
                </a:r>
                <a:endParaRPr lang="zh-CN" altLang="en-US" sz="1100" dirty="0">
                  <a:latin typeface="Arial" panose="020B0604020202020204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43" name="AutoShape 29"/>
              <p:cNvSpPr/>
              <p:nvPr/>
            </p:nvSpPr>
            <p:spPr>
              <a:xfrm>
                <a:off x="1174" y="880"/>
                <a:ext cx="801" cy="224"/>
              </a:xfrm>
              <a:prstGeom prst="roundRect">
                <a:avLst>
                  <a:gd name="adj" fmla="val 16667"/>
                </a:avLst>
              </a:prstGeom>
              <a:solidFill>
                <a:srgbClr val="1F608B"/>
              </a:solidFill>
              <a:ln w="28575" cap="flat" cmpd="sng">
                <a:noFill/>
                <a:prstDash val="solid"/>
                <a:headEnd type="none" w="med" len="med"/>
                <a:tailEnd type="none" w="med" len="med"/>
              </a:ln>
            </p:spPr>
            <p:txBody>
              <a:bodyPr anchor="ctr">
                <a:spAutoFit/>
              </a:bodyPr>
              <a:lstStyle/>
              <a:p>
                <a:pPr algn="ctr">
                  <a:buFont typeface="Arial" panose="020B0604020202020204" pitchFamily="34" charset="0"/>
                  <a:buNone/>
                </a:pPr>
                <a:r>
                  <a:rPr lang="en" altLang="zh-CN" sz="12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" panose="020B0604020202020204" pitchFamily="34" charset="0"/>
                    <a:ea typeface="微软雅黑" panose="020B0503020204020204" pitchFamily="34" charset="-122"/>
                  </a:rPr>
                  <a:t>Aerospace</a:t>
                </a:r>
                <a:endParaRPr lang="zh-CN" altLang="en-US" sz="12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44" name="AutoShape 30"/>
              <p:cNvSpPr/>
              <p:nvPr/>
            </p:nvSpPr>
            <p:spPr>
              <a:xfrm>
                <a:off x="1242" y="2519"/>
                <a:ext cx="845" cy="373"/>
              </a:xfrm>
              <a:prstGeom prst="roundRect">
                <a:avLst>
                  <a:gd name="adj" fmla="val 16667"/>
                </a:avLst>
              </a:prstGeom>
              <a:solidFill>
                <a:srgbClr val="1F608B"/>
              </a:solidFill>
              <a:ln w="28575" cap="flat" cmpd="sng">
                <a:noFill/>
                <a:prstDash val="solid"/>
                <a:headEnd type="none" w="med" len="med"/>
                <a:tailEnd type="none" w="med" len="med"/>
              </a:ln>
            </p:spPr>
            <p:txBody>
              <a:bodyPr anchor="ctr">
                <a:spAutoFit/>
              </a:bodyPr>
              <a:lstStyle/>
              <a:p>
                <a:pPr algn="ctr"/>
                <a:r>
                  <a:rPr lang="en" altLang="zh-CN" sz="12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" panose="020B0604020202020204" pitchFamily="34" charset="0"/>
                    <a:ea typeface="微软雅黑" panose="020B0503020204020204" pitchFamily="34" charset="-122"/>
                  </a:rPr>
                  <a:t>Storage and transportation</a:t>
                </a:r>
                <a:endParaRPr lang="zh-CN" altLang="en-US" sz="12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45" name="AutoShape 31"/>
              <p:cNvSpPr/>
              <p:nvPr/>
            </p:nvSpPr>
            <p:spPr>
              <a:xfrm>
                <a:off x="3896" y="1622"/>
                <a:ext cx="731" cy="373"/>
              </a:xfrm>
              <a:prstGeom prst="roundRect">
                <a:avLst>
                  <a:gd name="adj" fmla="val 16667"/>
                </a:avLst>
              </a:prstGeom>
              <a:solidFill>
                <a:srgbClr val="1F608B"/>
              </a:solidFill>
              <a:ln w="28575" cap="flat" cmpd="sng">
                <a:noFill/>
                <a:prstDash val="solid"/>
                <a:headEnd type="none" w="med" len="med"/>
                <a:tailEnd type="none" w="med" len="med"/>
              </a:ln>
            </p:spPr>
            <p:txBody>
              <a:bodyPr anchor="ctr">
                <a:spAutoFit/>
              </a:bodyPr>
              <a:lstStyle/>
              <a:p>
                <a:pPr algn="ctr"/>
                <a:r>
                  <a:rPr lang="en-US" altLang="zh-CN" sz="12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Nuclear</a:t>
                </a:r>
                <a:r>
                  <a:rPr lang="zh-CN" altLang="en-US" sz="12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sz="12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weapon</a:t>
                </a:r>
                <a:r>
                  <a:rPr lang="zh-CN" altLang="en-US" sz="12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</a:p>
            </p:txBody>
          </p:sp>
          <p:sp>
            <p:nvSpPr>
              <p:cNvPr id="46" name="AutoShape 32"/>
              <p:cNvSpPr/>
              <p:nvPr/>
            </p:nvSpPr>
            <p:spPr>
              <a:xfrm>
                <a:off x="3578" y="2363"/>
                <a:ext cx="777" cy="522"/>
              </a:xfrm>
              <a:prstGeom prst="roundRect">
                <a:avLst>
                  <a:gd name="adj" fmla="val 16667"/>
                </a:avLst>
              </a:prstGeom>
              <a:solidFill>
                <a:srgbClr val="1F608B"/>
              </a:solidFill>
              <a:ln w="28575" cap="flat" cmpd="sng">
                <a:noFill/>
                <a:prstDash val="solid"/>
                <a:headEnd type="none" w="med" len="med"/>
                <a:tailEnd type="none" w="med" len="med"/>
              </a:ln>
            </p:spPr>
            <p:txBody>
              <a:bodyPr anchor="ctr">
                <a:spAutoFit/>
              </a:bodyPr>
              <a:lstStyle/>
              <a:p>
                <a:pPr algn="ctr"/>
                <a:r>
                  <a:rPr lang="en" altLang="zh-CN" sz="12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" panose="020B0604020202020204" pitchFamily="34" charset="0"/>
                    <a:ea typeface="微软雅黑" panose="020B0503020204020204" pitchFamily="34" charset="-122"/>
                  </a:rPr>
                  <a:t>Large coal mine equipment</a:t>
                </a:r>
                <a:endParaRPr lang="zh-CN" altLang="en-US" sz="12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微软雅黑" panose="020B0503020204020204" pitchFamily="34" charset="-122"/>
                </a:endParaRPr>
              </a:p>
            </p:txBody>
          </p:sp>
          <p:grpSp>
            <p:nvGrpSpPr>
              <p:cNvPr id="47" name="Group 33"/>
              <p:cNvGrpSpPr/>
              <p:nvPr/>
            </p:nvGrpSpPr>
            <p:grpSpPr>
              <a:xfrm>
                <a:off x="3309" y="2416"/>
                <a:ext cx="310" cy="318"/>
                <a:chOff x="3696" y="2341"/>
                <a:chExt cx="310" cy="275"/>
              </a:xfrm>
            </p:grpSpPr>
            <p:grpSp>
              <p:nvGrpSpPr>
                <p:cNvPr id="98" name="Group 34"/>
                <p:cNvGrpSpPr/>
                <p:nvPr/>
              </p:nvGrpSpPr>
              <p:grpSpPr>
                <a:xfrm>
                  <a:off x="3696" y="2341"/>
                  <a:ext cx="310" cy="275"/>
                  <a:chOff x="1289" y="582"/>
                  <a:chExt cx="668" cy="668"/>
                </a:xfrm>
              </p:grpSpPr>
              <p:sp>
                <p:nvSpPr>
                  <p:cNvPr id="100" name="Oval 35"/>
                  <p:cNvSpPr/>
                  <p:nvPr/>
                </p:nvSpPr>
                <p:spPr>
                  <a:xfrm>
                    <a:off x="1289" y="582"/>
                    <a:ext cx="668" cy="668"/>
                  </a:xfrm>
                  <a:prstGeom prst="ellipse">
                    <a:avLst/>
                  </a:prstGeom>
                  <a:solidFill>
                    <a:srgbClr val="333333"/>
                  </a:solidFill>
                  <a:ln w="38100">
                    <a:noFill/>
                  </a:ln>
                </p:spPr>
                <p:txBody>
                  <a:bodyPr anchor="ctr">
                    <a:spAutoFit/>
                  </a:bodyPr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101" name="Oval 36"/>
                  <p:cNvSpPr/>
                  <p:nvPr/>
                </p:nvSpPr>
                <p:spPr>
                  <a:xfrm>
                    <a:off x="1296" y="587"/>
                    <a:ext cx="646" cy="64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36869"/>
                      </a:gs>
                      <a:gs pos="100000">
                        <a:srgbClr val="D6E1E2"/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102" name="Oval 37"/>
                  <p:cNvSpPr/>
                  <p:nvPr/>
                </p:nvSpPr>
                <p:spPr>
                  <a:xfrm>
                    <a:off x="1304" y="591"/>
                    <a:ext cx="631" cy="63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D6E1E2">
                          <a:alpha val="0"/>
                        </a:srgbClr>
                      </a:gs>
                      <a:gs pos="100000">
                        <a:srgbClr val="F1F5F5"/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103" name="Oval 38"/>
                  <p:cNvSpPr/>
                  <p:nvPr/>
                </p:nvSpPr>
                <p:spPr>
                  <a:xfrm>
                    <a:off x="1311" y="597"/>
                    <a:ext cx="600" cy="58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AAB2B3"/>
                      </a:gs>
                      <a:gs pos="100000">
                        <a:srgbClr val="D6E1E2">
                          <a:alpha val="48000"/>
                        </a:srgbClr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104" name="Oval 39"/>
                  <p:cNvSpPr/>
                  <p:nvPr/>
                </p:nvSpPr>
                <p:spPr>
                  <a:xfrm>
                    <a:off x="1346" y="613"/>
                    <a:ext cx="533" cy="47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FFFFF"/>
                      </a:gs>
                      <a:gs pos="100000">
                        <a:srgbClr val="D6E1E2">
                          <a:alpha val="37999"/>
                        </a:srgbClr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</p:grpSp>
            <p:sp>
              <p:nvSpPr>
                <p:cNvPr id="99" name="Text Box 40"/>
                <p:cNvSpPr txBox="1"/>
                <p:nvPr/>
              </p:nvSpPr>
              <p:spPr>
                <a:xfrm>
                  <a:off x="3757" y="2387"/>
                  <a:ext cx="186" cy="212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none">
                  <a:spAutoFit/>
                </a:bodyPr>
                <a:lstStyle/>
                <a:p>
                  <a:pPr algn="ctr" eaLnBrk="1" hangingPunct="1">
                    <a:buFont typeface="Arial" panose="020B0604020202020204" pitchFamily="34" charset="0"/>
                    <a:buNone/>
                  </a:pPr>
                  <a:r>
                    <a:rPr lang="en-US" altLang="zh-CN" sz="1600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微软雅黑" panose="020B0503020204020204" pitchFamily="34" charset="-122"/>
                    </a:rPr>
                    <a:t>4</a:t>
                  </a:r>
                </a:p>
              </p:txBody>
            </p:sp>
          </p:grpSp>
          <p:sp>
            <p:nvSpPr>
              <p:cNvPr id="48" name="Text Box 41"/>
              <p:cNvSpPr txBox="1"/>
              <p:nvPr/>
            </p:nvSpPr>
            <p:spPr>
              <a:xfrm>
                <a:off x="2362" y="2294"/>
                <a:ext cx="944" cy="24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>
                <a:spAutoFit/>
              </a:bodyPr>
              <a:lstStyle/>
              <a:p>
                <a:pPr algn="ctr" eaLnBrk="1" hangingPunct="1">
                  <a:spcBef>
                    <a:spcPct val="50000"/>
                  </a:spcBef>
                  <a:buFont typeface="Arial" panose="020B0604020202020204" pitchFamily="34" charset="0"/>
                  <a:buNone/>
                </a:pPr>
                <a:endParaRPr lang="zh-CN" altLang="en-US" sz="1600" dirty="0">
                  <a:latin typeface="Arial" panose="020B0604020202020204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57" name="AutoShape 42"/>
              <p:cNvSpPr/>
              <p:nvPr/>
            </p:nvSpPr>
            <p:spPr>
              <a:xfrm>
                <a:off x="3669" y="804"/>
                <a:ext cx="776" cy="373"/>
              </a:xfrm>
              <a:prstGeom prst="roundRect">
                <a:avLst>
                  <a:gd name="adj" fmla="val 16667"/>
                </a:avLst>
              </a:prstGeom>
              <a:solidFill>
                <a:srgbClr val="1F608B"/>
              </a:solidFill>
              <a:ln w="28575" cap="flat" cmpd="sng">
                <a:noFill/>
                <a:prstDash val="solid"/>
                <a:headEnd type="none" w="med" len="med"/>
                <a:tailEnd type="none" w="med" len="med"/>
              </a:ln>
            </p:spPr>
            <p:txBody>
              <a:bodyPr wrap="square" anchor="ctr">
                <a:spAutoFit/>
              </a:bodyPr>
              <a:lstStyle/>
              <a:p>
                <a:pPr algn="ctr"/>
                <a:r>
                  <a:rPr lang="en" altLang="zh-CN" sz="12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" panose="020B0604020202020204" pitchFamily="34" charset="0"/>
                    <a:ea typeface="微软雅黑" panose="020B0503020204020204" pitchFamily="34" charset="-122"/>
                  </a:rPr>
                  <a:t>power plant equipment</a:t>
                </a:r>
                <a:endParaRPr lang="zh-CN" altLang="en-US" sz="12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ea typeface="微软雅黑" panose="020B0503020204020204" pitchFamily="34" charset="-122"/>
                </a:endParaRPr>
              </a:p>
            </p:txBody>
          </p:sp>
          <p:grpSp>
            <p:nvGrpSpPr>
              <p:cNvPr id="58" name="Group 44"/>
              <p:cNvGrpSpPr/>
              <p:nvPr/>
            </p:nvGrpSpPr>
            <p:grpSpPr>
              <a:xfrm>
                <a:off x="3680" y="1645"/>
                <a:ext cx="310" cy="318"/>
                <a:chOff x="3696" y="2341"/>
                <a:chExt cx="310" cy="275"/>
              </a:xfrm>
            </p:grpSpPr>
            <p:grpSp>
              <p:nvGrpSpPr>
                <p:cNvPr id="91" name="Group 45"/>
                <p:cNvGrpSpPr/>
                <p:nvPr/>
              </p:nvGrpSpPr>
              <p:grpSpPr>
                <a:xfrm>
                  <a:off x="3696" y="2341"/>
                  <a:ext cx="310" cy="275"/>
                  <a:chOff x="1289" y="582"/>
                  <a:chExt cx="668" cy="668"/>
                </a:xfrm>
              </p:grpSpPr>
              <p:sp>
                <p:nvSpPr>
                  <p:cNvPr id="93" name="Oval 46"/>
                  <p:cNvSpPr/>
                  <p:nvPr/>
                </p:nvSpPr>
                <p:spPr>
                  <a:xfrm>
                    <a:off x="1289" y="582"/>
                    <a:ext cx="668" cy="668"/>
                  </a:xfrm>
                  <a:prstGeom prst="ellipse">
                    <a:avLst/>
                  </a:prstGeom>
                  <a:solidFill>
                    <a:srgbClr val="333333"/>
                  </a:solidFill>
                  <a:ln w="38100">
                    <a:noFill/>
                  </a:ln>
                </p:spPr>
                <p:txBody>
                  <a:bodyPr anchor="ctr">
                    <a:spAutoFit/>
                  </a:bodyPr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94" name="Oval 47"/>
                  <p:cNvSpPr/>
                  <p:nvPr/>
                </p:nvSpPr>
                <p:spPr>
                  <a:xfrm>
                    <a:off x="1296" y="587"/>
                    <a:ext cx="646" cy="64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36869"/>
                      </a:gs>
                      <a:gs pos="100000">
                        <a:srgbClr val="D6E1E2"/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95" name="Oval 48"/>
                  <p:cNvSpPr/>
                  <p:nvPr/>
                </p:nvSpPr>
                <p:spPr>
                  <a:xfrm>
                    <a:off x="1304" y="591"/>
                    <a:ext cx="631" cy="63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D6E1E2">
                          <a:alpha val="0"/>
                        </a:srgbClr>
                      </a:gs>
                      <a:gs pos="100000">
                        <a:srgbClr val="F1F5F5"/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96" name="Oval 49"/>
                  <p:cNvSpPr/>
                  <p:nvPr/>
                </p:nvSpPr>
                <p:spPr>
                  <a:xfrm>
                    <a:off x="1311" y="597"/>
                    <a:ext cx="600" cy="58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AAB2B3"/>
                      </a:gs>
                      <a:gs pos="100000">
                        <a:srgbClr val="D6E1E2">
                          <a:alpha val="48000"/>
                        </a:srgbClr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97" name="Oval 50"/>
                  <p:cNvSpPr/>
                  <p:nvPr/>
                </p:nvSpPr>
                <p:spPr>
                  <a:xfrm>
                    <a:off x="1346" y="613"/>
                    <a:ext cx="533" cy="47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FFFFF"/>
                      </a:gs>
                      <a:gs pos="100000">
                        <a:srgbClr val="D6E1E2">
                          <a:alpha val="37999"/>
                        </a:srgbClr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</p:grpSp>
            <p:sp>
              <p:nvSpPr>
                <p:cNvPr id="92" name="Text Box 51"/>
                <p:cNvSpPr txBox="1"/>
                <p:nvPr/>
              </p:nvSpPr>
              <p:spPr>
                <a:xfrm>
                  <a:off x="3757" y="2387"/>
                  <a:ext cx="186" cy="212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none">
                  <a:spAutoFit/>
                </a:bodyPr>
                <a:lstStyle/>
                <a:p>
                  <a:pPr algn="ctr" eaLnBrk="1" hangingPunct="1">
                    <a:buFont typeface="Arial" panose="020B0604020202020204" pitchFamily="34" charset="0"/>
                    <a:buNone/>
                  </a:pPr>
                  <a:r>
                    <a:rPr lang="en-US" altLang="zh-CN" sz="1600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微软雅黑" panose="020B0503020204020204" pitchFamily="34" charset="-122"/>
                    </a:rPr>
                    <a:t>5</a:t>
                  </a:r>
                </a:p>
              </p:txBody>
            </p:sp>
          </p:grpSp>
          <p:grpSp>
            <p:nvGrpSpPr>
              <p:cNvPr id="59" name="Group 52"/>
              <p:cNvGrpSpPr/>
              <p:nvPr/>
            </p:nvGrpSpPr>
            <p:grpSpPr>
              <a:xfrm>
                <a:off x="3400" y="1010"/>
                <a:ext cx="310" cy="318"/>
                <a:chOff x="3696" y="2341"/>
                <a:chExt cx="310" cy="275"/>
              </a:xfrm>
            </p:grpSpPr>
            <p:grpSp>
              <p:nvGrpSpPr>
                <p:cNvPr id="84" name="Group 53"/>
                <p:cNvGrpSpPr/>
                <p:nvPr/>
              </p:nvGrpSpPr>
              <p:grpSpPr>
                <a:xfrm>
                  <a:off x="3696" y="2341"/>
                  <a:ext cx="310" cy="275"/>
                  <a:chOff x="1289" y="582"/>
                  <a:chExt cx="668" cy="668"/>
                </a:xfrm>
              </p:grpSpPr>
              <p:sp>
                <p:nvSpPr>
                  <p:cNvPr id="86" name="Oval 54"/>
                  <p:cNvSpPr/>
                  <p:nvPr/>
                </p:nvSpPr>
                <p:spPr>
                  <a:xfrm>
                    <a:off x="1289" y="582"/>
                    <a:ext cx="668" cy="668"/>
                  </a:xfrm>
                  <a:prstGeom prst="ellipse">
                    <a:avLst/>
                  </a:prstGeom>
                  <a:solidFill>
                    <a:srgbClr val="333333"/>
                  </a:solidFill>
                  <a:ln w="38100">
                    <a:noFill/>
                  </a:ln>
                </p:spPr>
                <p:txBody>
                  <a:bodyPr anchor="ctr">
                    <a:spAutoFit/>
                  </a:bodyPr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87" name="Oval 55"/>
                  <p:cNvSpPr/>
                  <p:nvPr/>
                </p:nvSpPr>
                <p:spPr>
                  <a:xfrm>
                    <a:off x="1296" y="587"/>
                    <a:ext cx="646" cy="64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36869"/>
                      </a:gs>
                      <a:gs pos="100000">
                        <a:srgbClr val="D6E1E2"/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88" name="Oval 56"/>
                  <p:cNvSpPr/>
                  <p:nvPr/>
                </p:nvSpPr>
                <p:spPr>
                  <a:xfrm>
                    <a:off x="1304" y="591"/>
                    <a:ext cx="631" cy="63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D6E1E2">
                          <a:alpha val="0"/>
                        </a:srgbClr>
                      </a:gs>
                      <a:gs pos="100000">
                        <a:srgbClr val="F1F5F5"/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89" name="Oval 57"/>
                  <p:cNvSpPr/>
                  <p:nvPr/>
                </p:nvSpPr>
                <p:spPr>
                  <a:xfrm>
                    <a:off x="1311" y="597"/>
                    <a:ext cx="600" cy="58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AAB2B3"/>
                      </a:gs>
                      <a:gs pos="100000">
                        <a:srgbClr val="D6E1E2">
                          <a:alpha val="48000"/>
                        </a:srgbClr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90" name="Oval 58"/>
                  <p:cNvSpPr/>
                  <p:nvPr/>
                </p:nvSpPr>
                <p:spPr>
                  <a:xfrm>
                    <a:off x="1346" y="613"/>
                    <a:ext cx="533" cy="47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FFFFF"/>
                      </a:gs>
                      <a:gs pos="100000">
                        <a:srgbClr val="D6E1E2">
                          <a:alpha val="37999"/>
                        </a:srgbClr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</p:grpSp>
            <p:sp>
              <p:nvSpPr>
                <p:cNvPr id="85" name="Text Box 59"/>
                <p:cNvSpPr txBox="1"/>
                <p:nvPr/>
              </p:nvSpPr>
              <p:spPr>
                <a:xfrm>
                  <a:off x="3757" y="2387"/>
                  <a:ext cx="186" cy="212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none">
                  <a:spAutoFit/>
                </a:bodyPr>
                <a:lstStyle/>
                <a:p>
                  <a:pPr algn="ctr" eaLnBrk="1" hangingPunct="1">
                    <a:buFont typeface="Arial" panose="020B0604020202020204" pitchFamily="34" charset="0"/>
                    <a:buNone/>
                  </a:pPr>
                  <a:r>
                    <a:rPr lang="en-US" altLang="zh-CN" sz="1600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微软雅黑" panose="020B0503020204020204" pitchFamily="34" charset="-122"/>
                    </a:rPr>
                    <a:t>6</a:t>
                  </a:r>
                </a:p>
              </p:txBody>
            </p:sp>
          </p:grpSp>
          <p:grpSp>
            <p:nvGrpSpPr>
              <p:cNvPr id="60" name="Group 60"/>
              <p:cNvGrpSpPr/>
              <p:nvPr/>
            </p:nvGrpSpPr>
            <p:grpSpPr>
              <a:xfrm>
                <a:off x="1903" y="1010"/>
                <a:ext cx="310" cy="318"/>
                <a:chOff x="3696" y="2341"/>
                <a:chExt cx="310" cy="275"/>
              </a:xfrm>
            </p:grpSpPr>
            <p:grpSp>
              <p:nvGrpSpPr>
                <p:cNvPr id="77" name="Group 61"/>
                <p:cNvGrpSpPr/>
                <p:nvPr/>
              </p:nvGrpSpPr>
              <p:grpSpPr>
                <a:xfrm>
                  <a:off x="3696" y="2341"/>
                  <a:ext cx="310" cy="275"/>
                  <a:chOff x="1289" y="582"/>
                  <a:chExt cx="668" cy="668"/>
                </a:xfrm>
              </p:grpSpPr>
              <p:sp>
                <p:nvSpPr>
                  <p:cNvPr id="79" name="Oval 62"/>
                  <p:cNvSpPr/>
                  <p:nvPr/>
                </p:nvSpPr>
                <p:spPr>
                  <a:xfrm>
                    <a:off x="1289" y="582"/>
                    <a:ext cx="668" cy="668"/>
                  </a:xfrm>
                  <a:prstGeom prst="ellipse">
                    <a:avLst/>
                  </a:prstGeom>
                  <a:solidFill>
                    <a:srgbClr val="333333"/>
                  </a:solidFill>
                  <a:ln w="38100">
                    <a:noFill/>
                  </a:ln>
                </p:spPr>
                <p:txBody>
                  <a:bodyPr anchor="ctr">
                    <a:spAutoFit/>
                  </a:bodyPr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80" name="Oval 63"/>
                  <p:cNvSpPr/>
                  <p:nvPr/>
                </p:nvSpPr>
                <p:spPr>
                  <a:xfrm>
                    <a:off x="1296" y="587"/>
                    <a:ext cx="646" cy="64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36869"/>
                      </a:gs>
                      <a:gs pos="100000">
                        <a:srgbClr val="D6E1E2"/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81" name="Oval 64"/>
                  <p:cNvSpPr/>
                  <p:nvPr/>
                </p:nvSpPr>
                <p:spPr>
                  <a:xfrm>
                    <a:off x="1304" y="591"/>
                    <a:ext cx="631" cy="63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D6E1E2">
                          <a:alpha val="0"/>
                        </a:srgbClr>
                      </a:gs>
                      <a:gs pos="100000">
                        <a:srgbClr val="F1F5F5"/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82" name="Oval 65"/>
                  <p:cNvSpPr/>
                  <p:nvPr/>
                </p:nvSpPr>
                <p:spPr>
                  <a:xfrm>
                    <a:off x="1311" y="597"/>
                    <a:ext cx="600" cy="58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AAB2B3"/>
                      </a:gs>
                      <a:gs pos="100000">
                        <a:srgbClr val="D6E1E2">
                          <a:alpha val="48000"/>
                        </a:srgbClr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83" name="Oval 66"/>
                  <p:cNvSpPr/>
                  <p:nvPr/>
                </p:nvSpPr>
                <p:spPr>
                  <a:xfrm>
                    <a:off x="1346" y="613"/>
                    <a:ext cx="533" cy="47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FFFFF"/>
                      </a:gs>
                      <a:gs pos="100000">
                        <a:srgbClr val="D6E1E2">
                          <a:alpha val="37999"/>
                        </a:srgbClr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</p:grpSp>
            <p:sp>
              <p:nvSpPr>
                <p:cNvPr id="78" name="Text Box 67"/>
                <p:cNvSpPr txBox="1"/>
                <p:nvPr/>
              </p:nvSpPr>
              <p:spPr>
                <a:xfrm>
                  <a:off x="3757" y="2387"/>
                  <a:ext cx="186" cy="212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none">
                  <a:spAutoFit/>
                </a:bodyPr>
                <a:lstStyle/>
                <a:p>
                  <a:pPr algn="ctr" eaLnBrk="1" hangingPunct="1">
                    <a:buFont typeface="Arial" panose="020B0604020202020204" pitchFamily="34" charset="0"/>
                    <a:buNone/>
                  </a:pPr>
                  <a:r>
                    <a:rPr lang="en-US" altLang="zh-CN" sz="1600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微软雅黑" panose="020B0503020204020204" pitchFamily="34" charset="-122"/>
                    </a:rPr>
                    <a:t>1</a:t>
                  </a:r>
                </a:p>
              </p:txBody>
            </p:sp>
          </p:grpSp>
          <p:grpSp>
            <p:nvGrpSpPr>
              <p:cNvPr id="61" name="Group 68"/>
              <p:cNvGrpSpPr/>
              <p:nvPr/>
            </p:nvGrpSpPr>
            <p:grpSpPr>
              <a:xfrm>
                <a:off x="1767" y="1645"/>
                <a:ext cx="310" cy="318"/>
                <a:chOff x="3696" y="2341"/>
                <a:chExt cx="310" cy="275"/>
              </a:xfrm>
            </p:grpSpPr>
            <p:grpSp>
              <p:nvGrpSpPr>
                <p:cNvPr id="70" name="Group 69"/>
                <p:cNvGrpSpPr/>
                <p:nvPr/>
              </p:nvGrpSpPr>
              <p:grpSpPr>
                <a:xfrm>
                  <a:off x="3696" y="2341"/>
                  <a:ext cx="310" cy="275"/>
                  <a:chOff x="1289" y="582"/>
                  <a:chExt cx="668" cy="668"/>
                </a:xfrm>
              </p:grpSpPr>
              <p:sp>
                <p:nvSpPr>
                  <p:cNvPr id="72" name="Oval 70"/>
                  <p:cNvSpPr/>
                  <p:nvPr/>
                </p:nvSpPr>
                <p:spPr>
                  <a:xfrm>
                    <a:off x="1289" y="582"/>
                    <a:ext cx="668" cy="668"/>
                  </a:xfrm>
                  <a:prstGeom prst="ellipse">
                    <a:avLst/>
                  </a:prstGeom>
                  <a:solidFill>
                    <a:srgbClr val="333333"/>
                  </a:solidFill>
                  <a:ln w="38100">
                    <a:noFill/>
                  </a:ln>
                </p:spPr>
                <p:txBody>
                  <a:bodyPr anchor="ctr">
                    <a:spAutoFit/>
                  </a:bodyPr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73" name="Oval 71"/>
                  <p:cNvSpPr/>
                  <p:nvPr/>
                </p:nvSpPr>
                <p:spPr>
                  <a:xfrm>
                    <a:off x="1296" y="587"/>
                    <a:ext cx="646" cy="64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36869"/>
                      </a:gs>
                      <a:gs pos="100000">
                        <a:srgbClr val="D6E1E2"/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74" name="Oval 72"/>
                  <p:cNvSpPr/>
                  <p:nvPr/>
                </p:nvSpPr>
                <p:spPr>
                  <a:xfrm>
                    <a:off x="1304" y="591"/>
                    <a:ext cx="631" cy="63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D6E1E2">
                          <a:alpha val="0"/>
                        </a:srgbClr>
                      </a:gs>
                      <a:gs pos="100000">
                        <a:srgbClr val="F1F5F5"/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75" name="Oval 73"/>
                  <p:cNvSpPr/>
                  <p:nvPr/>
                </p:nvSpPr>
                <p:spPr>
                  <a:xfrm>
                    <a:off x="1311" y="597"/>
                    <a:ext cx="600" cy="58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AAB2B3"/>
                      </a:gs>
                      <a:gs pos="100000">
                        <a:srgbClr val="D6E1E2">
                          <a:alpha val="48000"/>
                        </a:srgbClr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76" name="Oval 74"/>
                  <p:cNvSpPr/>
                  <p:nvPr/>
                </p:nvSpPr>
                <p:spPr>
                  <a:xfrm>
                    <a:off x="1346" y="613"/>
                    <a:ext cx="533" cy="47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FFFFF"/>
                      </a:gs>
                      <a:gs pos="100000">
                        <a:srgbClr val="D6E1E2">
                          <a:alpha val="37999"/>
                        </a:srgbClr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</p:grpSp>
            <p:sp>
              <p:nvSpPr>
                <p:cNvPr id="71" name="Text Box 75"/>
                <p:cNvSpPr txBox="1"/>
                <p:nvPr/>
              </p:nvSpPr>
              <p:spPr>
                <a:xfrm>
                  <a:off x="3757" y="2387"/>
                  <a:ext cx="186" cy="212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none">
                  <a:spAutoFit/>
                </a:bodyPr>
                <a:lstStyle/>
                <a:p>
                  <a:pPr algn="ctr" eaLnBrk="1" hangingPunct="1">
                    <a:buFont typeface="Arial" panose="020B0604020202020204" pitchFamily="34" charset="0"/>
                    <a:buNone/>
                  </a:pPr>
                  <a:r>
                    <a:rPr lang="en-US" altLang="zh-CN" sz="1600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微软雅黑" panose="020B0503020204020204" pitchFamily="34" charset="-122"/>
                    </a:rPr>
                    <a:t>2</a:t>
                  </a:r>
                </a:p>
              </p:txBody>
            </p:sp>
          </p:grpSp>
          <p:grpSp>
            <p:nvGrpSpPr>
              <p:cNvPr id="62" name="Group 76"/>
              <p:cNvGrpSpPr/>
              <p:nvPr/>
            </p:nvGrpSpPr>
            <p:grpSpPr>
              <a:xfrm>
                <a:off x="2039" y="2416"/>
                <a:ext cx="310" cy="318"/>
                <a:chOff x="3696" y="2341"/>
                <a:chExt cx="310" cy="275"/>
              </a:xfrm>
            </p:grpSpPr>
            <p:grpSp>
              <p:nvGrpSpPr>
                <p:cNvPr id="63" name="Group 77"/>
                <p:cNvGrpSpPr/>
                <p:nvPr/>
              </p:nvGrpSpPr>
              <p:grpSpPr>
                <a:xfrm>
                  <a:off x="3696" y="2341"/>
                  <a:ext cx="310" cy="275"/>
                  <a:chOff x="1289" y="582"/>
                  <a:chExt cx="668" cy="668"/>
                </a:xfrm>
              </p:grpSpPr>
              <p:sp>
                <p:nvSpPr>
                  <p:cNvPr id="65" name="Oval 78"/>
                  <p:cNvSpPr/>
                  <p:nvPr/>
                </p:nvSpPr>
                <p:spPr>
                  <a:xfrm>
                    <a:off x="1289" y="582"/>
                    <a:ext cx="668" cy="668"/>
                  </a:xfrm>
                  <a:prstGeom prst="ellipse">
                    <a:avLst/>
                  </a:prstGeom>
                  <a:solidFill>
                    <a:srgbClr val="333333"/>
                  </a:solidFill>
                  <a:ln w="38100">
                    <a:noFill/>
                  </a:ln>
                </p:spPr>
                <p:txBody>
                  <a:bodyPr anchor="ctr">
                    <a:spAutoFit/>
                  </a:bodyPr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66" name="Oval 79"/>
                  <p:cNvSpPr/>
                  <p:nvPr/>
                </p:nvSpPr>
                <p:spPr>
                  <a:xfrm>
                    <a:off x="1296" y="587"/>
                    <a:ext cx="646" cy="64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36869"/>
                      </a:gs>
                      <a:gs pos="100000">
                        <a:srgbClr val="D6E1E2"/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67" name="Oval 80"/>
                  <p:cNvSpPr/>
                  <p:nvPr/>
                </p:nvSpPr>
                <p:spPr>
                  <a:xfrm>
                    <a:off x="1304" y="591"/>
                    <a:ext cx="631" cy="63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D6E1E2">
                          <a:alpha val="0"/>
                        </a:srgbClr>
                      </a:gs>
                      <a:gs pos="100000">
                        <a:srgbClr val="F1F5F5"/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68" name="Oval 81"/>
                  <p:cNvSpPr/>
                  <p:nvPr/>
                </p:nvSpPr>
                <p:spPr>
                  <a:xfrm>
                    <a:off x="1311" y="597"/>
                    <a:ext cx="600" cy="58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AAB2B3"/>
                      </a:gs>
                      <a:gs pos="100000">
                        <a:srgbClr val="D6E1E2">
                          <a:alpha val="48000"/>
                        </a:srgbClr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69" name="Oval 82"/>
                  <p:cNvSpPr/>
                  <p:nvPr/>
                </p:nvSpPr>
                <p:spPr>
                  <a:xfrm>
                    <a:off x="1346" y="613"/>
                    <a:ext cx="533" cy="47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FFFFF"/>
                      </a:gs>
                      <a:gs pos="100000">
                        <a:srgbClr val="D6E1E2">
                          <a:alpha val="37999"/>
                        </a:srgbClr>
                      </a:gs>
                    </a:gsLst>
                    <a:lin ang="5400000" scaled="1"/>
                    <a:tileRect/>
                  </a:gradFill>
                  <a:ln w="9525">
                    <a:noFill/>
                  </a:ln>
                </p:spPr>
                <p:txBody>
                  <a:bodyPr vert="eaVert" wrap="none" anchor="ctr"/>
                  <a:lstStyle/>
                  <a:p>
                    <a:pPr>
                      <a:buFont typeface="Arial" panose="020B0604020202020204" pitchFamily="34" charset="0"/>
                      <a:buNone/>
                    </a:pPr>
                    <a:endParaRPr lang="zh-CN" altLang="en-US" dirty="0">
                      <a:latin typeface="Arial" panose="020B0604020202020204" pitchFamily="34" charset="0"/>
                      <a:ea typeface="微软雅黑" panose="020B0503020204020204" pitchFamily="34" charset="-122"/>
                    </a:endParaRPr>
                  </a:p>
                </p:txBody>
              </p:sp>
            </p:grpSp>
            <p:sp>
              <p:nvSpPr>
                <p:cNvPr id="64" name="Text Box 83"/>
                <p:cNvSpPr txBox="1"/>
                <p:nvPr/>
              </p:nvSpPr>
              <p:spPr>
                <a:xfrm>
                  <a:off x="3757" y="2387"/>
                  <a:ext cx="186" cy="212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none">
                  <a:spAutoFit/>
                </a:bodyPr>
                <a:lstStyle/>
                <a:p>
                  <a:pPr algn="ctr" eaLnBrk="1" hangingPunct="1">
                    <a:buFont typeface="Arial" panose="020B0604020202020204" pitchFamily="34" charset="0"/>
                    <a:buNone/>
                  </a:pPr>
                  <a:r>
                    <a:rPr lang="en-US" altLang="zh-CN" sz="1600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微软雅黑" panose="020B0503020204020204" pitchFamily="34" charset="-122"/>
                    </a:rPr>
                    <a:t>3</a:t>
                  </a:r>
                </a:p>
              </p:txBody>
            </p:sp>
          </p:grpSp>
        </p:grpSp>
        <p:pic>
          <p:nvPicPr>
            <p:cNvPr id="19" name="图片 18" descr="u=1037532006,3129292872&amp;fm=26&amp;gp=0[1]"/>
            <p:cNvPicPr>
              <a:picLocks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422275" y="1687830"/>
              <a:ext cx="1512000" cy="972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20" name="图片 19" descr="u=958002816,953193938&amp;fm=26&amp;gp=0[1]"/>
            <p:cNvPicPr>
              <a:picLocks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2232105" y="1687830"/>
              <a:ext cx="1512000" cy="972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21" name="图片 20" descr="u=1273568590,801987017&amp;fm=26&amp;gp=0[1]"/>
            <p:cNvPicPr>
              <a:picLocks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422275" y="3060860"/>
              <a:ext cx="1512000" cy="972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22" name="图片 21" descr="u=2110318522,3523904793&amp;fm=26&amp;gp=0[1]"/>
            <p:cNvPicPr>
              <a:picLocks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7660894" y="1687830"/>
              <a:ext cx="1512000" cy="972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23" name="图片 22" descr="u=4052330174,1580489954&amp;fm=26&amp;gp=0[1]"/>
            <p:cNvPicPr>
              <a:picLocks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5851065" y="1687830"/>
              <a:ext cx="1512000" cy="972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24" name="图片 23" descr="u=2433097963,2778899557&amp;fm=26&amp;gp=0[1]"/>
            <p:cNvPicPr>
              <a:picLocks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7660894" y="3060813"/>
              <a:ext cx="1512000" cy="97200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25" name="图片 24" descr="u=1028760014,2115363464&amp;fm=26&amp;gp=0[1]"/>
            <p:cNvPicPr>
              <a:picLocks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422275" y="4433890"/>
              <a:ext cx="1512000" cy="972000"/>
            </a:xfrm>
            <a:prstGeom prst="rect">
              <a:avLst/>
            </a:prstGeom>
            <a:ln>
              <a:noFill/>
            </a:ln>
          </p:spPr>
        </p:pic>
      </p:grpSp>
      <p:pic>
        <p:nvPicPr>
          <p:cNvPr id="2050" name="Picture 2" descr="https://ss0.bdstatic.com/70cFvHSh_Q1YnxGkpoWK1HF6hhy/it/u=2917605423,4167374593&amp;fm=15&amp;gp=0.jpg">
            <a:extLst>
              <a:ext uri="{FF2B5EF4-FFF2-40B4-BE49-F238E27FC236}">
                <a16:creationId xmlns:a16="http://schemas.microsoft.com/office/drawing/2014/main" id="{29E72C80-3BB6-4215-9202-6D262E4634AA}"/>
              </a:ext>
            </a:extLst>
          </p:cNvPr>
          <p:cNvPicPr>
            <a:picLocks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7628" y="1324058"/>
            <a:ext cx="1512000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s://ss2.bdstatic.com/70cFvnSh_Q1YnxGkpoWK1HF6hhy/it/u=2671812290,3849314830&amp;fm=26&amp;gp=0.jpg">
            <a:extLst>
              <a:ext uri="{FF2B5EF4-FFF2-40B4-BE49-F238E27FC236}">
                <a16:creationId xmlns:a16="http://schemas.microsoft.com/office/drawing/2014/main" id="{CF832B68-5C56-43D0-982D-623A750034FE}"/>
              </a:ext>
            </a:extLst>
          </p:cNvPr>
          <p:cNvPicPr>
            <a:picLocks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7287" y="4070118"/>
            <a:ext cx="1512000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6" name="组合 105">
            <a:extLst>
              <a:ext uri="{FF2B5EF4-FFF2-40B4-BE49-F238E27FC236}">
                <a16:creationId xmlns:a16="http://schemas.microsoft.com/office/drawing/2014/main" id="{61873030-6180-1145-9E95-640BC6D8E5FC}"/>
              </a:ext>
            </a:extLst>
          </p:cNvPr>
          <p:cNvGrpSpPr/>
          <p:nvPr/>
        </p:nvGrpSpPr>
        <p:grpSpPr>
          <a:xfrm>
            <a:off x="-3399" y="1786"/>
            <a:ext cx="2067207" cy="6856214"/>
            <a:chOff x="-3399" y="1786"/>
            <a:chExt cx="2067207" cy="6856214"/>
          </a:xfrm>
        </p:grpSpPr>
        <p:sp>
          <p:nvSpPr>
            <p:cNvPr id="107" name="矩形 106">
              <a:extLst>
                <a:ext uri="{FF2B5EF4-FFF2-40B4-BE49-F238E27FC236}">
                  <a16:creationId xmlns:a16="http://schemas.microsoft.com/office/drawing/2014/main" id="{7FFBE3BF-6CD1-0A44-8070-C4CB5A7A62A6}"/>
                </a:ext>
              </a:extLst>
            </p:cNvPr>
            <p:cNvSpPr/>
            <p:nvPr/>
          </p:nvSpPr>
          <p:spPr>
            <a:xfrm>
              <a:off x="-3399" y="1786"/>
              <a:ext cx="2062220" cy="6856214"/>
            </a:xfrm>
            <a:prstGeom prst="rect">
              <a:avLst/>
            </a:prstGeom>
            <a:solidFill>
              <a:srgbClr val="1F608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108" name="组合 107">
              <a:extLst>
                <a:ext uri="{FF2B5EF4-FFF2-40B4-BE49-F238E27FC236}">
                  <a16:creationId xmlns:a16="http://schemas.microsoft.com/office/drawing/2014/main" id="{2045771B-2C92-BF4C-AF51-DCDC237C44B3}"/>
                </a:ext>
              </a:extLst>
            </p:cNvPr>
            <p:cNvGrpSpPr/>
            <p:nvPr/>
          </p:nvGrpSpPr>
          <p:grpSpPr>
            <a:xfrm>
              <a:off x="1588" y="1182589"/>
              <a:ext cx="2062220" cy="2390427"/>
              <a:chOff x="1588" y="1182589"/>
              <a:chExt cx="2062220" cy="2390427"/>
            </a:xfrm>
          </p:grpSpPr>
          <p:sp>
            <p:nvSpPr>
              <p:cNvPr id="109" name="矩形 108">
                <a:extLst>
                  <a:ext uri="{FF2B5EF4-FFF2-40B4-BE49-F238E27FC236}">
                    <a16:creationId xmlns:a16="http://schemas.microsoft.com/office/drawing/2014/main" id="{886208E7-0296-E444-874D-34105F0E5124}"/>
                  </a:ext>
                </a:extLst>
              </p:cNvPr>
              <p:cNvSpPr/>
              <p:nvPr/>
            </p:nvSpPr>
            <p:spPr>
              <a:xfrm>
                <a:off x="1588" y="1790031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Key</a:t>
                </a:r>
                <a:r>
                  <a:rPr lang="zh-CN" altLang="en-US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technology</a:t>
                </a:r>
                <a:endParaRPr lang="zh-CN" altLang="en-US" b="1" dirty="0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110" name="矩形 109">
                <a:extLst>
                  <a:ext uri="{FF2B5EF4-FFF2-40B4-BE49-F238E27FC236}">
                    <a16:creationId xmlns:a16="http://schemas.microsoft.com/office/drawing/2014/main" id="{40BAF4B7-D6B9-8E4F-9D03-679592EAFE2F}"/>
                  </a:ext>
                </a:extLst>
              </p:cNvPr>
              <p:cNvSpPr/>
              <p:nvPr/>
            </p:nvSpPr>
            <p:spPr>
              <a:xfrm>
                <a:off x="1588" y="1182589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Research</a:t>
                </a:r>
                <a:r>
                  <a:rPr lang="zh-CN" altLang="en-US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Rockwell" panose="02060603020205020403" pitchFamily="18" charset="0"/>
                    <a:ea typeface="微软雅黑" panose="020B0503020204020204" pitchFamily="34" charset="-122"/>
                  </a:rPr>
                  <a:t>Background</a:t>
                </a:r>
                <a:endParaRPr lang="zh-CN" altLang="en-US" b="1" dirty="0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111" name="矩形 110">
                <a:extLst>
                  <a:ext uri="{FF2B5EF4-FFF2-40B4-BE49-F238E27FC236}">
                    <a16:creationId xmlns:a16="http://schemas.microsoft.com/office/drawing/2014/main" id="{83008DC7-D2E0-0A48-B3CF-B2CFB64DF174}"/>
                  </a:ext>
                </a:extLst>
              </p:cNvPr>
              <p:cNvSpPr/>
              <p:nvPr/>
            </p:nvSpPr>
            <p:spPr>
              <a:xfrm>
                <a:off x="1588" y="2397473"/>
                <a:ext cx="2062220" cy="563844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Innovation</a:t>
                </a:r>
                <a:endParaRPr lang="zh-CN" altLang="en-US" dirty="0">
                  <a:solidFill>
                    <a:prstClr val="white"/>
                  </a:solidFill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112" name="矩形 111">
                <a:extLst>
                  <a:ext uri="{FF2B5EF4-FFF2-40B4-BE49-F238E27FC236}">
                    <a16:creationId xmlns:a16="http://schemas.microsoft.com/office/drawing/2014/main" id="{03BCBE88-A46F-C54A-AD0B-F47CF78E69B4}"/>
                  </a:ext>
                </a:extLst>
              </p:cNvPr>
              <p:cNvSpPr/>
              <p:nvPr/>
            </p:nvSpPr>
            <p:spPr>
              <a:xfrm>
                <a:off x="1588" y="3009172"/>
                <a:ext cx="2062220" cy="56384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    <a:noAutofit/>
              </a:bodyPr>
              <a:lstStyle/>
              <a:p>
                <a:pPr algn="ctr"/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Application</a:t>
                </a:r>
                <a:r>
                  <a:rPr lang="zh-CN" altLang="en-US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 </a:t>
                </a:r>
                <a:r>
                  <a:rPr lang="en-US" altLang="zh-CN" dirty="0">
                    <a:solidFill>
                      <a:prstClr val="white"/>
                    </a:solidFill>
                    <a:latin typeface="Rockwell" panose="02060603020205020403" pitchFamily="18" charset="0"/>
                    <a:ea typeface="微软雅黑" panose="020B0503020204020204" pitchFamily="34" charset="-122"/>
                  </a:rPr>
                  <a:t>Area</a:t>
                </a:r>
                <a:endParaRPr lang="zh-CN" altLang="en-US" dirty="0">
                  <a:solidFill>
                    <a:prstClr val="white"/>
                  </a:solidFill>
                  <a:latin typeface="Rockwell" panose="02060603020205020403" pitchFamily="18" charset="0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113" name="矩形 112">
            <a:extLst>
              <a:ext uri="{FF2B5EF4-FFF2-40B4-BE49-F238E27FC236}">
                <a16:creationId xmlns:a16="http://schemas.microsoft.com/office/drawing/2014/main" id="{C943494E-F482-6047-A82B-B9EED507A9FE}"/>
              </a:ext>
            </a:extLst>
          </p:cNvPr>
          <p:cNvSpPr/>
          <p:nvPr/>
        </p:nvSpPr>
        <p:spPr>
          <a:xfrm>
            <a:off x="-70929" y="0"/>
            <a:ext cx="2197279" cy="113473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16" tIns="45708" rIns="91416" bIns="45708" numCol="1" spcCol="0" rtlCol="0" fromWordArt="0" anchor="ctr" anchorCtr="0" forceAA="0" compatLnSpc="1">
            <a:noAutofit/>
          </a:bodyPr>
          <a:lstStyle/>
          <a:p>
            <a:pPr algn="ctr">
              <a:buNone/>
            </a:pP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Remote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M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onitoring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H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ydrogen</a:t>
            </a:r>
            <a:r>
              <a:rPr lang="zh-CN" alt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C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oncentration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system </a:t>
            </a:r>
          </a:p>
          <a:p>
            <a:pPr algn="ctr">
              <a:buNone/>
            </a:pP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B</a:t>
            </a:r>
            <a:r>
              <a:rPr lang="en" altLang="zh-CN" sz="1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ased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 on Java </a:t>
            </a:r>
            <a:r>
              <a:rPr lang="en-US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W</a:t>
            </a:r>
            <a:r>
              <a:rPr lang="en" altLang="zh-CN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ea typeface="inpin heiti" panose="00000500000000000000" pitchFamily="2" charset="-122"/>
                <a:cs typeface="Arial" panose="020B0604020202020204" pitchFamily="34" charset="0"/>
                <a:sym typeface="inpin heiti" panose="00000500000000000000" pitchFamily="2" charset="-122"/>
              </a:rPr>
              <a:t>eb</a:t>
            </a:r>
            <a:endParaRPr lang="zh-CN" altLang="en-US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  <a:ea typeface="inpin heiti" panose="00000500000000000000" pitchFamily="2" charset="-122"/>
              <a:cs typeface="Arial" panose="020B0604020202020204" pitchFamily="34" charset="0"/>
              <a:sym typeface="inpin heiti" panose="000005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44137452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F608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inpin heiti" panose="00000500000000000000" pitchFamily="2" charset="-122"/>
              <a:ea typeface="inpin heiti" panose="00000500000000000000" pitchFamily="2" charset="-122"/>
              <a:sym typeface="inpin heiti" panose="00000500000000000000" pitchFamily="2" charset="-122"/>
            </a:endParaRPr>
          </a:p>
        </p:txBody>
      </p:sp>
      <p:sp>
        <p:nvSpPr>
          <p:cNvPr id="4" name="矩形 259"/>
          <p:cNvSpPr>
            <a:spLocks noChangeArrowheads="1"/>
          </p:cNvSpPr>
          <p:nvPr/>
        </p:nvSpPr>
        <p:spPr bwMode="auto">
          <a:xfrm>
            <a:off x="1243184" y="2560076"/>
            <a:ext cx="6893525" cy="1737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9pPr>
          </a:lstStyle>
          <a:p>
            <a:pPr algn="ctr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altLang="zh-CN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  <a:sym typeface="inpin heiti" panose="00000500000000000000" pitchFamily="2" charset="-122"/>
              </a:rPr>
              <a:t>Thanks</a:t>
            </a:r>
            <a:r>
              <a:rPr lang="zh-CN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  <a:sym typeface="inpin heiti" panose="00000500000000000000" pitchFamily="2" charset="-122"/>
              </a:rPr>
              <a:t>for</a:t>
            </a:r>
            <a:r>
              <a:rPr lang="zh-CN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  <a:sym typeface="inpin heiti" panose="00000500000000000000" pitchFamily="2" charset="-122"/>
              </a:rPr>
              <a:t>your</a:t>
            </a:r>
            <a:r>
              <a:rPr lang="zh-CN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  <a:sym typeface="inpin heiti" panose="00000500000000000000" pitchFamily="2" charset="-122"/>
              </a:rPr>
              <a:t> </a:t>
            </a:r>
            <a:r>
              <a:rPr lang="en-US" altLang="zh-CN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  <a:sym typeface="inpin heiti" panose="00000500000000000000" pitchFamily="2" charset="-122"/>
              </a:rPr>
              <a:t>concentration.</a:t>
            </a:r>
            <a:endParaRPr lang="zh-CN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npin heiti" panose="00000500000000000000" pitchFamily="2" charset="-122"/>
              <a:ea typeface="inpin heiti" panose="00000500000000000000" pitchFamily="2" charset="-122"/>
              <a:cs typeface="Arial" panose="020B0604020202020204" pitchFamily="34" charset="0"/>
              <a:sym typeface="inpin heiti" panose="00000500000000000000" pitchFamily="2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3489" y="514666"/>
            <a:ext cx="47560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4023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TITLE" val="PowerPoint 演示文稿"/>
  <p:tag name="ISPRING_SCORM_RATE_SLIDES" val="0"/>
  <p:tag name="ISPRING_SCORM_RATE_QUIZZES" val="0"/>
  <p:tag name="ISPRING_SCORM_PASSING_SCORE" val="0.000000"/>
  <p:tag name="ISPRING_ULTRA_SCORM_COURSE_ID" val="21B993D9-F20E-44A3-BB88-83720F767B9F"/>
  <p:tag name="ISPRING_SCORM_ENDPOINT" val="&lt;endpoint&gt;&lt;enable&gt;0&lt;/enable&gt;&lt;lrs&gt;http://&lt;/lrs&gt;&lt;auth&gt;0&lt;/auth&gt;&lt;login&gt;&lt;/login&gt;&lt;password&gt;&lt;/password&gt;&lt;key&gt;&lt;/key&gt;&lt;name&gt;&lt;/name&gt;&lt;email&gt;&lt;/email&gt;&lt;/endpoint&gt;&#10;"/>
  <p:tag name="ISPRINGONLINEFOLDERID" val="0"/>
  <p:tag name="ISPRINGONLINEFOLDERPATH" val="内容列表"/>
  <p:tag name="ISPRINGCLOUDFOLDERID" val="0"/>
  <p:tag name="ISPRINGCLOUDFOLDERPATH" val="资源库"/>
  <p:tag name="ISPRING_OUTPUT_FOLDER" val="G:\第七批已完成作品\150590"/>
  <p:tag name="ISPRING_FIRST_PUBLISH" val="1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1011</TotalTime>
  <Words>443</Words>
  <Application>Microsoft Macintosh PowerPoint</Application>
  <PresentationFormat>宽屏</PresentationFormat>
  <Paragraphs>99</Paragraphs>
  <Slides>9</Slides>
  <Notes>9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9</vt:i4>
      </vt:variant>
    </vt:vector>
  </HeadingPairs>
  <TitlesOfParts>
    <vt:vector size="17" baseType="lpstr">
      <vt:lpstr>等线</vt:lpstr>
      <vt:lpstr>Microsoft YaHei</vt:lpstr>
      <vt:lpstr>Microsoft YaHei</vt:lpstr>
      <vt:lpstr>inpin heiti</vt:lpstr>
      <vt:lpstr>Arial</vt:lpstr>
      <vt:lpstr>Rockwell</vt:lpstr>
      <vt:lpstr>Times New Roman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</dc:creator>
  <cp:lastModifiedBy>Yi Li (1904719)</cp:lastModifiedBy>
  <cp:revision>70</cp:revision>
  <dcterms:created xsi:type="dcterms:W3CDTF">2017-05-21T05:34:00Z</dcterms:created>
  <dcterms:modified xsi:type="dcterms:W3CDTF">2020-03-31T15:00:46Z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2052-11.1.0.8696</vt:lpwstr>
  </property>
</Properties>
</file>