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9"/>
  </p:notesMasterIdLst>
  <p:sldIdLst>
    <p:sldId id="346" r:id="rId6"/>
    <p:sldId id="419" r:id="rId7"/>
    <p:sldId id="416" r:id="rId8"/>
    <p:sldId id="359" r:id="rId9"/>
    <p:sldId id="351" r:id="rId10"/>
    <p:sldId id="414" r:id="rId11"/>
    <p:sldId id="411" r:id="rId12"/>
    <p:sldId id="420" r:id="rId13"/>
    <p:sldId id="418" r:id="rId14"/>
    <p:sldId id="376" r:id="rId15"/>
    <p:sldId id="375" r:id="rId16"/>
    <p:sldId id="421" r:id="rId17"/>
    <p:sldId id="3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621153C-3F52-04F3-A8C0-77A3878385EE}" name="Stephen Petherick" initials="SP" userId="S::SPetherick@carmarthenshire.gov.uk::c813ec5e-961e-406a-bcf0-9bca24d57392" providerId="AD"/>
  <p188:author id="{1C721D7E-04F5-3D85-CD64-ABC44DCF808E}" name="Mari A Jones" initials="MJ" userId="S::MaAJones@carmarthenshire.gov.uk::bf9a2859-3bf9-4600-bb74-9ad42aaddd27" providerId="AD"/>
  <p188:author id="{065B9A93-3BD6-C61C-5B4D-5FBC570F4C9F}" name="Caryl R Rees" initials="CR" userId="S::carylrrees@carmarthenshire.gov.uk::b4bf0640-8cd0-40f7-96f6-51a5ceb40b5f" providerId="AD"/>
  <p188:author id="{E1C604A8-A32E-BB74-3720-F80FF9E89EDC}" name="Sion A James" initials="" userId="S::SionJames@carmarthenshire.gov.uk::8fd3e47b-2e14-48f9-853e-1678e0e64d03" providerId="AD"/>
  <p188:author id="{0B76F6E5-7BE2-287C-F496-9D94505046C9}" name="Sarah L Rees" initials="SR" userId="S::SarahLRees@carmarthenshire.gov.uk::c987547d-7eae-42d2-b0db-bbec9479ab32" providerId="AD"/>
  <p188:author id="{60E16CEF-2725-90B4-CD6F-BD26B9D73CA9}" name="Michelle Lewis-Meredith" initials="ML" userId="S::MLewis-Meredith@carmarthenshire.gov.uk::36d9157e-4e7e-4be6-90a9-658defd1ba2a" providerId="AD"/>
  <p188:author id="{B6C850F9-BAA6-23BC-B763-48D530E8CDB8}" name="Simon Davies" initials="SD" userId="S::SimonDavies@carmarthenshire.gov.uk::f1e6548a-ae5e-4abf-8d0c-7a845146883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A2E54"/>
    <a:srgbClr val="92D709"/>
    <a:srgbClr val="1C2E54"/>
    <a:srgbClr val="232F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A28F3C-2AA3-46F2-BE0A-8AB2EBAA5259}" v="1656" dt="2025-10-06T10:17:31.637"/>
    <p1510:client id="{F37ECEF8-9880-461C-BE48-A241ACCE8157}" v="1" dt="2025-10-06T10:29:20.1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15" autoAdjust="0"/>
  </p:normalViewPr>
  <p:slideViewPr>
    <p:cSldViewPr snapToGrid="0">
      <p:cViewPr varScale="1">
        <p:scale>
          <a:sx n="92" d="100"/>
          <a:sy n="92" d="100"/>
        </p:scale>
        <p:origin x="127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L Rees" userId="c987547d-7eae-42d2-b0db-bbec9479ab32" providerId="ADAL" clId="{3835D528-ECB3-4F18-BCB8-27F62E345336}"/>
    <pc:docChg chg="modSld">
      <pc:chgData name="Sarah L Rees" userId="c987547d-7eae-42d2-b0db-bbec9479ab32" providerId="ADAL" clId="{3835D528-ECB3-4F18-BCB8-27F62E345336}" dt="2025-09-16T15:47:38.502" v="1" actId="166"/>
      <pc:docMkLst>
        <pc:docMk/>
      </pc:docMkLst>
      <pc:sldChg chg="modSp mod">
        <pc:chgData name="Sarah L Rees" userId="c987547d-7eae-42d2-b0db-bbec9479ab32" providerId="ADAL" clId="{3835D528-ECB3-4F18-BCB8-27F62E345336}" dt="2025-09-16T15:47:38.502" v="1" actId="166"/>
        <pc:sldMkLst>
          <pc:docMk/>
          <pc:sldMk cId="4187606669" sldId="378"/>
        </pc:sldMkLst>
      </pc:sldChg>
    </pc:docChg>
  </pc:docChgLst>
  <pc:docChgLst>
    <pc:chgData name="Mari A Jones" userId="bf9a2859-3bf9-4600-bb74-9ad42aaddd27" providerId="ADAL" clId="{F37ECEF8-9880-461C-BE48-A241ACCE8157}"/>
    <pc:docChg chg="addSld modSld">
      <pc:chgData name="Mari A Jones" userId="bf9a2859-3bf9-4600-bb74-9ad42aaddd27" providerId="ADAL" clId="{F37ECEF8-9880-461C-BE48-A241ACCE8157}" dt="2025-10-06T10:29:27.474" v="7" actId="20577"/>
      <pc:docMkLst>
        <pc:docMk/>
      </pc:docMkLst>
      <pc:sldChg chg="modSp add mod modNotesTx">
        <pc:chgData name="Mari A Jones" userId="bf9a2859-3bf9-4600-bb74-9ad42aaddd27" providerId="ADAL" clId="{F37ECEF8-9880-461C-BE48-A241ACCE8157}" dt="2025-10-06T10:29:27.474" v="7" actId="20577"/>
        <pc:sldMkLst>
          <pc:docMk/>
          <pc:sldMk cId="2396744948" sldId="421"/>
        </pc:sldMkLst>
        <pc:spChg chg="mod">
          <ac:chgData name="Mari A Jones" userId="bf9a2859-3bf9-4600-bb74-9ad42aaddd27" providerId="ADAL" clId="{F37ECEF8-9880-461C-BE48-A241ACCE8157}" dt="2025-10-06T10:29:27.474" v="7" actId="20577"/>
          <ac:spMkLst>
            <pc:docMk/>
            <pc:sldMk cId="2396744948" sldId="421"/>
            <ac:spMk id="2" creationId="{2ADC758D-E5F5-F581-32CD-0D955707C2C2}"/>
          </ac:spMkLst>
        </pc:spChg>
      </pc:sldChg>
    </pc:docChg>
  </pc:docChgLst>
  <pc:docChgLst>
    <pc:chgData name="Michelle Lewis-Meredith" userId="36d9157e-4e7e-4be6-90a9-658defd1ba2a" providerId="ADAL" clId="{152DBFAA-9E21-492D-BA3D-8F46BDBE76B7}"/>
    <pc:docChg chg="modSld">
      <pc:chgData name="Michelle Lewis-Meredith" userId="36d9157e-4e7e-4be6-90a9-658defd1ba2a" providerId="ADAL" clId="{152DBFAA-9E21-492D-BA3D-8F46BDBE76B7}" dt="2025-09-16T14:27:22.392" v="3" actId="20577"/>
      <pc:docMkLst>
        <pc:docMk/>
      </pc:docMkLst>
      <pc:sldChg chg="modSp mod">
        <pc:chgData name="Michelle Lewis-Meredith" userId="36d9157e-4e7e-4be6-90a9-658defd1ba2a" providerId="ADAL" clId="{152DBFAA-9E21-492D-BA3D-8F46BDBE76B7}" dt="2025-09-16T14:27:22.392" v="3" actId="20577"/>
        <pc:sldMkLst>
          <pc:docMk/>
          <pc:sldMk cId="2094329247" sldId="366"/>
        </pc:sldMkLst>
      </pc:sldChg>
    </pc:docChg>
  </pc:docChgLst>
  <pc:docChgLst>
    <pc:chgData name="Mari A Jones" userId="bf9a2859-3bf9-4600-bb74-9ad42aaddd27" providerId="ADAL" clId="{56A28F3C-2AA3-46F2-BE0A-8AB2EBAA5259}"/>
    <pc:docChg chg="undo custSel addSld delSld modSld sldOrd">
      <pc:chgData name="Mari A Jones" userId="bf9a2859-3bf9-4600-bb74-9ad42aaddd27" providerId="ADAL" clId="{56A28F3C-2AA3-46F2-BE0A-8AB2EBAA5259}" dt="2025-10-06T10:24:44.028" v="2655" actId="20577"/>
      <pc:docMkLst>
        <pc:docMk/>
      </pc:docMkLst>
      <pc:sldChg chg="del">
        <pc:chgData name="Mari A Jones" userId="bf9a2859-3bf9-4600-bb74-9ad42aaddd27" providerId="ADAL" clId="{56A28F3C-2AA3-46F2-BE0A-8AB2EBAA5259}" dt="2025-10-06T09:06:36.650" v="2046" actId="47"/>
        <pc:sldMkLst>
          <pc:docMk/>
          <pc:sldMk cId="2939619301" sldId="342"/>
        </pc:sldMkLst>
      </pc:sldChg>
      <pc:sldChg chg="addSp delSp modSp mod modNotesTx">
        <pc:chgData name="Mari A Jones" userId="bf9a2859-3bf9-4600-bb74-9ad42aaddd27" providerId="ADAL" clId="{56A28F3C-2AA3-46F2-BE0A-8AB2EBAA5259}" dt="2025-10-06T10:24:06.043" v="2623" actId="20577"/>
        <pc:sldMkLst>
          <pc:docMk/>
          <pc:sldMk cId="497860694" sldId="346"/>
        </pc:sldMkLst>
        <pc:spChg chg="add mod">
          <ac:chgData name="Mari A Jones" userId="bf9a2859-3bf9-4600-bb74-9ad42aaddd27" providerId="ADAL" clId="{56A28F3C-2AA3-46F2-BE0A-8AB2EBAA5259}" dt="2025-10-06T07:30:55.800" v="82" actId="2711"/>
          <ac:spMkLst>
            <pc:docMk/>
            <pc:sldMk cId="497860694" sldId="346"/>
            <ac:spMk id="3" creationId="{7DE820AA-5288-226C-DB7F-8A003106D4E0}"/>
          </ac:spMkLst>
        </pc:spChg>
        <pc:spChg chg="add mod">
          <ac:chgData name="Mari A Jones" userId="bf9a2859-3bf9-4600-bb74-9ad42aaddd27" providerId="ADAL" clId="{56A28F3C-2AA3-46F2-BE0A-8AB2EBAA5259}" dt="2025-10-06T07:31:04.179" v="83" actId="2711"/>
          <ac:spMkLst>
            <pc:docMk/>
            <pc:sldMk cId="497860694" sldId="346"/>
            <ac:spMk id="4" creationId="{2E7026CB-038E-3F25-6A29-1B4B2BD4688B}"/>
          </ac:spMkLst>
        </pc:spChg>
        <pc:picChg chg="add del mod">
          <ac:chgData name="Mari A Jones" userId="bf9a2859-3bf9-4600-bb74-9ad42aaddd27" providerId="ADAL" clId="{56A28F3C-2AA3-46F2-BE0A-8AB2EBAA5259}" dt="2025-10-06T07:43:14.115" v="89" actId="21"/>
          <ac:picMkLst>
            <pc:docMk/>
            <pc:sldMk cId="497860694" sldId="346"/>
            <ac:picMk id="7" creationId="{7329C14F-B377-91A7-705E-8E91F7B3B8D5}"/>
          </ac:picMkLst>
        </pc:picChg>
        <pc:picChg chg="add del mod">
          <ac:chgData name="Mari A Jones" userId="bf9a2859-3bf9-4600-bb74-9ad42aaddd27" providerId="ADAL" clId="{56A28F3C-2AA3-46F2-BE0A-8AB2EBAA5259}" dt="2025-10-06T07:51:08.539" v="122" actId="478"/>
          <ac:picMkLst>
            <pc:docMk/>
            <pc:sldMk cId="497860694" sldId="346"/>
            <ac:picMk id="8" creationId="{9EE8A440-F19A-57C5-3040-CF23C2F18E89}"/>
          </ac:picMkLst>
        </pc:picChg>
        <pc:cxnChg chg="add mod">
          <ac:chgData name="Mari A Jones" userId="bf9a2859-3bf9-4600-bb74-9ad42aaddd27" providerId="ADAL" clId="{56A28F3C-2AA3-46F2-BE0A-8AB2EBAA5259}" dt="2025-10-06T07:30:34.412" v="81" actId="208"/>
          <ac:cxnSpMkLst>
            <pc:docMk/>
            <pc:sldMk cId="497860694" sldId="346"/>
            <ac:cxnSpMk id="6" creationId="{E769CDF2-3335-1569-649D-0368973CF62D}"/>
          </ac:cxnSpMkLst>
        </pc:cxnChg>
      </pc:sldChg>
      <pc:sldChg chg="del">
        <pc:chgData name="Mari A Jones" userId="bf9a2859-3bf9-4600-bb74-9ad42aaddd27" providerId="ADAL" clId="{56A28F3C-2AA3-46F2-BE0A-8AB2EBAA5259}" dt="2025-10-06T07:48:21.344" v="111" actId="47"/>
        <pc:sldMkLst>
          <pc:docMk/>
          <pc:sldMk cId="1311396359" sldId="348"/>
        </pc:sldMkLst>
      </pc:sldChg>
      <pc:sldChg chg="del">
        <pc:chgData name="Mari A Jones" userId="bf9a2859-3bf9-4600-bb74-9ad42aaddd27" providerId="ADAL" clId="{56A28F3C-2AA3-46F2-BE0A-8AB2EBAA5259}" dt="2025-10-06T07:48:24.525" v="112" actId="47"/>
        <pc:sldMkLst>
          <pc:docMk/>
          <pc:sldMk cId="1813212615" sldId="350"/>
        </pc:sldMkLst>
      </pc:sldChg>
      <pc:sldChg chg="addSp delSp modSp mod ord modNotesTx">
        <pc:chgData name="Mari A Jones" userId="bf9a2859-3bf9-4600-bb74-9ad42aaddd27" providerId="ADAL" clId="{56A28F3C-2AA3-46F2-BE0A-8AB2EBAA5259}" dt="2025-10-06T10:24:19.380" v="2633" actId="20577"/>
        <pc:sldMkLst>
          <pc:docMk/>
          <pc:sldMk cId="2000302274" sldId="351"/>
        </pc:sldMkLst>
        <pc:spChg chg="add mod">
          <ac:chgData name="Mari A Jones" userId="bf9a2859-3bf9-4600-bb74-9ad42aaddd27" providerId="ADAL" clId="{56A28F3C-2AA3-46F2-BE0A-8AB2EBAA5259}" dt="2025-10-06T10:22:05.379" v="2620" actId="20577"/>
          <ac:spMkLst>
            <pc:docMk/>
            <pc:sldMk cId="2000302274" sldId="351"/>
            <ac:spMk id="2" creationId="{CA848DF2-B489-1089-D3D5-BE5E989E4D7B}"/>
          </ac:spMkLst>
        </pc:spChg>
        <pc:spChg chg="del mod">
          <ac:chgData name="Mari A Jones" userId="bf9a2859-3bf9-4600-bb74-9ad42aaddd27" providerId="ADAL" clId="{56A28F3C-2AA3-46F2-BE0A-8AB2EBAA5259}" dt="2025-10-06T07:43:34.268" v="95" actId="478"/>
          <ac:spMkLst>
            <pc:docMk/>
            <pc:sldMk cId="2000302274" sldId="351"/>
            <ac:spMk id="4" creationId="{7C8C815A-3D9F-7C0A-A621-CC0404597AA8}"/>
          </ac:spMkLst>
        </pc:spChg>
        <pc:picChg chg="del mod">
          <ac:chgData name="Mari A Jones" userId="bf9a2859-3bf9-4600-bb74-9ad42aaddd27" providerId="ADAL" clId="{56A28F3C-2AA3-46F2-BE0A-8AB2EBAA5259}" dt="2025-10-06T07:43:23.342" v="92" actId="478"/>
          <ac:picMkLst>
            <pc:docMk/>
            <pc:sldMk cId="2000302274" sldId="351"/>
            <ac:picMk id="3" creationId="{45D34BB0-2249-7BC9-D3BF-6173808F31FC}"/>
          </ac:picMkLst>
        </pc:picChg>
        <pc:picChg chg="add mod ord">
          <ac:chgData name="Mari A Jones" userId="bf9a2859-3bf9-4600-bb74-9ad42aaddd27" providerId="ADAL" clId="{56A28F3C-2AA3-46F2-BE0A-8AB2EBAA5259}" dt="2025-10-06T09:16:47.898" v="2285" actId="14100"/>
          <ac:picMkLst>
            <pc:docMk/>
            <pc:sldMk cId="2000302274" sldId="351"/>
            <ac:picMk id="5" creationId="{F4FB491F-373F-D4C3-799B-5A458CEA5A31}"/>
          </ac:picMkLst>
        </pc:picChg>
        <pc:picChg chg="add del mod">
          <ac:chgData name="Mari A Jones" userId="bf9a2859-3bf9-4600-bb74-9ad42aaddd27" providerId="ADAL" clId="{56A28F3C-2AA3-46F2-BE0A-8AB2EBAA5259}" dt="2025-10-06T09:16:04.461" v="2278" actId="478"/>
          <ac:picMkLst>
            <pc:docMk/>
            <pc:sldMk cId="2000302274" sldId="351"/>
            <ac:picMk id="7" creationId="{7329C14F-B377-91A7-705E-8E91F7B3B8D5}"/>
          </ac:picMkLst>
        </pc:picChg>
        <pc:picChg chg="add del mod">
          <ac:chgData name="Mari A Jones" userId="bf9a2859-3bf9-4600-bb74-9ad42aaddd27" providerId="ADAL" clId="{56A28F3C-2AA3-46F2-BE0A-8AB2EBAA5259}" dt="2025-10-06T09:14:47.806" v="2256" actId="478"/>
          <ac:picMkLst>
            <pc:docMk/>
            <pc:sldMk cId="2000302274" sldId="351"/>
            <ac:picMk id="1026" creationId="{3A0FCC0D-C5F9-A632-244B-EE0A5109DFF6}"/>
          </ac:picMkLst>
        </pc:picChg>
        <pc:picChg chg="add del mod">
          <ac:chgData name="Mari A Jones" userId="bf9a2859-3bf9-4600-bb74-9ad42aaddd27" providerId="ADAL" clId="{56A28F3C-2AA3-46F2-BE0A-8AB2EBAA5259}" dt="2025-10-06T09:15:30.210" v="2272" actId="478"/>
          <ac:picMkLst>
            <pc:docMk/>
            <pc:sldMk cId="2000302274" sldId="351"/>
            <ac:picMk id="1028" creationId="{DE9391B8-7EB3-172A-4318-95D91CA7CBFE}"/>
          </ac:picMkLst>
        </pc:picChg>
        <pc:picChg chg="add del mod">
          <ac:chgData name="Mari A Jones" userId="bf9a2859-3bf9-4600-bb74-9ad42aaddd27" providerId="ADAL" clId="{56A28F3C-2AA3-46F2-BE0A-8AB2EBAA5259}" dt="2025-10-06T09:16:01.358" v="2276" actId="478"/>
          <ac:picMkLst>
            <pc:docMk/>
            <pc:sldMk cId="2000302274" sldId="351"/>
            <ac:picMk id="1030" creationId="{AEEC6CCE-0811-AD6D-E4CC-1F2E816C3068}"/>
          </ac:picMkLst>
        </pc:picChg>
        <pc:picChg chg="add del">
          <ac:chgData name="Mari A Jones" userId="bf9a2859-3bf9-4600-bb74-9ad42aaddd27" providerId="ADAL" clId="{56A28F3C-2AA3-46F2-BE0A-8AB2EBAA5259}" dt="2025-10-06T09:16:04.461" v="2278" actId="478"/>
          <ac:picMkLst>
            <pc:docMk/>
            <pc:sldMk cId="2000302274" sldId="351"/>
            <ac:picMk id="1032" creationId="{D44FEE04-6115-7B0C-D82E-A6C565C5653C}"/>
          </ac:picMkLst>
        </pc:picChg>
        <pc:picChg chg="add mod">
          <ac:chgData name="Mari A Jones" userId="bf9a2859-3bf9-4600-bb74-9ad42aaddd27" providerId="ADAL" clId="{56A28F3C-2AA3-46F2-BE0A-8AB2EBAA5259}" dt="2025-10-06T09:16:59.412" v="2291" actId="14100"/>
          <ac:picMkLst>
            <pc:docMk/>
            <pc:sldMk cId="2000302274" sldId="351"/>
            <ac:picMk id="1034" creationId="{7EA83111-32A0-B757-E0BB-9BA9563C9E21}"/>
          </ac:picMkLst>
        </pc:picChg>
        <pc:picChg chg="add mod">
          <ac:chgData name="Mari A Jones" userId="bf9a2859-3bf9-4600-bb74-9ad42aaddd27" providerId="ADAL" clId="{56A28F3C-2AA3-46F2-BE0A-8AB2EBAA5259}" dt="2025-10-06T09:17:07.398" v="2294" actId="1076"/>
          <ac:picMkLst>
            <pc:docMk/>
            <pc:sldMk cId="2000302274" sldId="351"/>
            <ac:picMk id="1036" creationId="{C679484E-5908-2819-1E75-8EFEFAE6BB77}"/>
          </ac:picMkLst>
        </pc:picChg>
      </pc:sldChg>
      <pc:sldChg chg="del">
        <pc:chgData name="Mari A Jones" userId="bf9a2859-3bf9-4600-bb74-9ad42aaddd27" providerId="ADAL" clId="{56A28F3C-2AA3-46F2-BE0A-8AB2EBAA5259}" dt="2025-10-06T07:49:01.746" v="118" actId="47"/>
        <pc:sldMkLst>
          <pc:docMk/>
          <pc:sldMk cId="4021755299" sldId="352"/>
        </pc:sldMkLst>
      </pc:sldChg>
      <pc:sldChg chg="del">
        <pc:chgData name="Mari A Jones" userId="bf9a2859-3bf9-4600-bb74-9ad42aaddd27" providerId="ADAL" clId="{56A28F3C-2AA3-46F2-BE0A-8AB2EBAA5259}" dt="2025-10-06T07:49:03.773" v="119" actId="47"/>
        <pc:sldMkLst>
          <pc:docMk/>
          <pc:sldMk cId="4159129523" sldId="354"/>
        </pc:sldMkLst>
      </pc:sldChg>
      <pc:sldChg chg="del">
        <pc:chgData name="Mari A Jones" userId="bf9a2859-3bf9-4600-bb74-9ad42aaddd27" providerId="ADAL" clId="{56A28F3C-2AA3-46F2-BE0A-8AB2EBAA5259}" dt="2025-10-06T07:48:59.534" v="117" actId="47"/>
        <pc:sldMkLst>
          <pc:docMk/>
          <pc:sldMk cId="2594619460" sldId="355"/>
        </pc:sldMkLst>
      </pc:sldChg>
      <pc:sldChg chg="modSp del mod">
        <pc:chgData name="Mari A Jones" userId="bf9a2859-3bf9-4600-bb74-9ad42aaddd27" providerId="ADAL" clId="{56A28F3C-2AA3-46F2-BE0A-8AB2EBAA5259}" dt="2025-10-06T09:17:57.513" v="2352" actId="47"/>
        <pc:sldMkLst>
          <pc:docMk/>
          <pc:sldMk cId="1886885571" sldId="356"/>
        </pc:sldMkLst>
        <pc:spChg chg="mod">
          <ac:chgData name="Mari A Jones" userId="bf9a2859-3bf9-4600-bb74-9ad42aaddd27" providerId="ADAL" clId="{56A28F3C-2AA3-46F2-BE0A-8AB2EBAA5259}" dt="2025-10-06T09:10:00.723" v="2193" actId="21"/>
          <ac:spMkLst>
            <pc:docMk/>
            <pc:sldMk cId="1886885571" sldId="356"/>
            <ac:spMk id="3" creationId="{2A91F80F-9F02-51AD-A3E7-DADF2DA7CA51}"/>
          </ac:spMkLst>
        </pc:spChg>
      </pc:sldChg>
      <pc:sldChg chg="del">
        <pc:chgData name="Mari A Jones" userId="bf9a2859-3bf9-4600-bb74-9ad42aaddd27" providerId="ADAL" clId="{56A28F3C-2AA3-46F2-BE0A-8AB2EBAA5259}" dt="2025-10-06T09:07:10.048" v="2049" actId="47"/>
        <pc:sldMkLst>
          <pc:docMk/>
          <pc:sldMk cId="921817596" sldId="358"/>
        </pc:sldMkLst>
      </pc:sldChg>
      <pc:sldChg chg="ord modNotesTx">
        <pc:chgData name="Mari A Jones" userId="bf9a2859-3bf9-4600-bb74-9ad42aaddd27" providerId="ADAL" clId="{56A28F3C-2AA3-46F2-BE0A-8AB2EBAA5259}" dt="2025-10-06T10:24:14.658" v="2631" actId="20577"/>
        <pc:sldMkLst>
          <pc:docMk/>
          <pc:sldMk cId="3855557726" sldId="359"/>
        </pc:sldMkLst>
      </pc:sldChg>
      <pc:sldChg chg="del ord">
        <pc:chgData name="Mari A Jones" userId="bf9a2859-3bf9-4600-bb74-9ad42aaddd27" providerId="ADAL" clId="{56A28F3C-2AA3-46F2-BE0A-8AB2EBAA5259}" dt="2025-10-06T09:07:30.440" v="2050" actId="47"/>
        <pc:sldMkLst>
          <pc:docMk/>
          <pc:sldMk cId="3919364980" sldId="361"/>
        </pc:sldMkLst>
      </pc:sldChg>
      <pc:sldChg chg="del">
        <pc:chgData name="Mari A Jones" userId="bf9a2859-3bf9-4600-bb74-9ad42aaddd27" providerId="ADAL" clId="{56A28F3C-2AA3-46F2-BE0A-8AB2EBAA5259}" dt="2025-10-06T09:06:57.787" v="2047" actId="47"/>
        <pc:sldMkLst>
          <pc:docMk/>
          <pc:sldMk cId="3410890391" sldId="362"/>
        </pc:sldMkLst>
      </pc:sldChg>
      <pc:sldChg chg="del">
        <pc:chgData name="Mari A Jones" userId="bf9a2859-3bf9-4600-bb74-9ad42aaddd27" providerId="ADAL" clId="{56A28F3C-2AA3-46F2-BE0A-8AB2EBAA5259}" dt="2025-10-06T08:13:28.204" v="667" actId="47"/>
        <pc:sldMkLst>
          <pc:docMk/>
          <pc:sldMk cId="2094329247" sldId="366"/>
        </pc:sldMkLst>
      </pc:sldChg>
      <pc:sldChg chg="del">
        <pc:chgData name="Mari A Jones" userId="bf9a2859-3bf9-4600-bb74-9ad42aaddd27" providerId="ADAL" clId="{56A28F3C-2AA3-46F2-BE0A-8AB2EBAA5259}" dt="2025-10-06T09:06:31.553" v="2045" actId="47"/>
        <pc:sldMkLst>
          <pc:docMk/>
          <pc:sldMk cId="605167088" sldId="369"/>
        </pc:sldMkLst>
      </pc:sldChg>
      <pc:sldChg chg="addSp delSp modSp mod modNotesTx">
        <pc:chgData name="Mari A Jones" userId="bf9a2859-3bf9-4600-bb74-9ad42aaddd27" providerId="ADAL" clId="{56A28F3C-2AA3-46F2-BE0A-8AB2EBAA5259}" dt="2025-10-06T10:24:44.028" v="2655" actId="20577"/>
        <pc:sldMkLst>
          <pc:docMk/>
          <pc:sldMk cId="3600095731" sldId="372"/>
        </pc:sldMkLst>
        <pc:spChg chg="mod">
          <ac:chgData name="Mari A Jones" userId="bf9a2859-3bf9-4600-bb74-9ad42aaddd27" providerId="ADAL" clId="{56A28F3C-2AA3-46F2-BE0A-8AB2EBAA5259}" dt="2025-10-06T08:06:22.945" v="319" actId="1076"/>
          <ac:spMkLst>
            <pc:docMk/>
            <pc:sldMk cId="3600095731" sldId="372"/>
            <ac:spMk id="5" creationId="{1793ACBA-D395-967B-2AA4-EC570D5C3AEA}"/>
          </ac:spMkLst>
        </pc:spChg>
        <pc:spChg chg="mod">
          <ac:chgData name="Mari A Jones" userId="bf9a2859-3bf9-4600-bb74-9ad42aaddd27" providerId="ADAL" clId="{56A28F3C-2AA3-46F2-BE0A-8AB2EBAA5259}" dt="2025-10-06T08:06:40.352" v="326" actId="14100"/>
          <ac:spMkLst>
            <pc:docMk/>
            <pc:sldMk cId="3600095731" sldId="372"/>
            <ac:spMk id="6" creationId="{16178403-15F8-CA7C-8DB7-5DA82CD41E90}"/>
          </ac:spMkLst>
        </pc:spChg>
        <pc:spChg chg="add mod">
          <ac:chgData name="Mari A Jones" userId="bf9a2859-3bf9-4600-bb74-9ad42aaddd27" providerId="ADAL" clId="{56A28F3C-2AA3-46F2-BE0A-8AB2EBAA5259}" dt="2025-10-06T08:05:45.122" v="312" actId="1076"/>
          <ac:spMkLst>
            <pc:docMk/>
            <pc:sldMk cId="3600095731" sldId="372"/>
            <ac:spMk id="12" creationId="{76B4C5B4-A11D-CF4E-CECF-D8823A33A770}"/>
          </ac:spMkLst>
        </pc:spChg>
        <pc:spChg chg="add mod">
          <ac:chgData name="Mari A Jones" userId="bf9a2859-3bf9-4600-bb74-9ad42aaddd27" providerId="ADAL" clId="{56A28F3C-2AA3-46F2-BE0A-8AB2EBAA5259}" dt="2025-10-06T08:05:50.144" v="313" actId="1076"/>
          <ac:spMkLst>
            <pc:docMk/>
            <pc:sldMk cId="3600095731" sldId="372"/>
            <ac:spMk id="14" creationId="{18ACA228-74F3-F51F-B5DE-4114B554A645}"/>
          </ac:spMkLst>
        </pc:spChg>
        <pc:spChg chg="add mod">
          <ac:chgData name="Mari A Jones" userId="bf9a2859-3bf9-4600-bb74-9ad42aaddd27" providerId="ADAL" clId="{56A28F3C-2AA3-46F2-BE0A-8AB2EBAA5259}" dt="2025-10-06T08:05:40.371" v="311" actId="1076"/>
          <ac:spMkLst>
            <pc:docMk/>
            <pc:sldMk cId="3600095731" sldId="372"/>
            <ac:spMk id="17" creationId="{A4E07F48-CE24-97DC-D58E-38FB4B3A33CB}"/>
          </ac:spMkLst>
        </pc:spChg>
        <pc:graphicFrameChg chg="add del modGraphic">
          <ac:chgData name="Mari A Jones" userId="bf9a2859-3bf9-4600-bb74-9ad42aaddd27" providerId="ADAL" clId="{56A28F3C-2AA3-46F2-BE0A-8AB2EBAA5259}" dt="2025-10-06T08:02:51.470" v="269" actId="478"/>
          <ac:graphicFrameMkLst>
            <pc:docMk/>
            <pc:sldMk cId="3600095731" sldId="372"/>
            <ac:graphicFrameMk id="15" creationId="{E0BE1DEA-B0CD-3A84-7C8E-1C532DDF3660}"/>
          </ac:graphicFrameMkLst>
        </pc:graphicFrameChg>
        <pc:picChg chg="del">
          <ac:chgData name="Mari A Jones" userId="bf9a2859-3bf9-4600-bb74-9ad42aaddd27" providerId="ADAL" clId="{56A28F3C-2AA3-46F2-BE0A-8AB2EBAA5259}" dt="2025-10-06T07:51:23.741" v="123" actId="478"/>
          <ac:picMkLst>
            <pc:docMk/>
            <pc:sldMk cId="3600095731" sldId="372"/>
            <ac:picMk id="4" creationId="{7FB9EE0E-F6FD-F2A7-E7CE-F6E00F32D1C3}"/>
          </ac:picMkLst>
        </pc:picChg>
        <pc:picChg chg="add mod">
          <ac:chgData name="Mari A Jones" userId="bf9a2859-3bf9-4600-bb74-9ad42aaddd27" providerId="ADAL" clId="{56A28F3C-2AA3-46F2-BE0A-8AB2EBAA5259}" dt="2025-10-06T08:06:17.960" v="318" actId="1076"/>
          <ac:picMkLst>
            <pc:docMk/>
            <pc:sldMk cId="3600095731" sldId="372"/>
            <ac:picMk id="8" creationId="{88D7E297-111C-0D56-A163-7C27ED782E08}"/>
          </ac:picMkLst>
        </pc:picChg>
        <pc:picChg chg="add mod">
          <ac:chgData name="Mari A Jones" userId="bf9a2859-3bf9-4600-bb74-9ad42aaddd27" providerId="ADAL" clId="{56A28F3C-2AA3-46F2-BE0A-8AB2EBAA5259}" dt="2025-10-06T08:03:31.698" v="274" actId="1076"/>
          <ac:picMkLst>
            <pc:docMk/>
            <pc:sldMk cId="3600095731" sldId="372"/>
            <ac:picMk id="10" creationId="{2C870280-F3AB-F311-55A8-6FF823AE1FB6}"/>
          </ac:picMkLst>
        </pc:picChg>
        <pc:picChg chg="add mod">
          <ac:chgData name="Mari A Jones" userId="bf9a2859-3bf9-4600-bb74-9ad42aaddd27" providerId="ADAL" clId="{56A28F3C-2AA3-46F2-BE0A-8AB2EBAA5259}" dt="2025-10-06T08:03:54.219" v="284" actId="14100"/>
          <ac:picMkLst>
            <pc:docMk/>
            <pc:sldMk cId="3600095731" sldId="372"/>
            <ac:picMk id="2050" creationId="{FC21C355-DB93-C6CC-6194-614A6153C851}"/>
          </ac:picMkLst>
        </pc:picChg>
        <pc:picChg chg="add mod">
          <ac:chgData name="Mari A Jones" userId="bf9a2859-3bf9-4600-bb74-9ad42aaddd27" providerId="ADAL" clId="{56A28F3C-2AA3-46F2-BE0A-8AB2EBAA5259}" dt="2025-10-06T08:06:05.105" v="317" actId="1076"/>
          <ac:picMkLst>
            <pc:docMk/>
            <pc:sldMk cId="3600095731" sldId="372"/>
            <ac:picMk id="2052" creationId="{C9C233DD-A324-E3DD-0BE5-39392A96950F}"/>
          </ac:picMkLst>
        </pc:picChg>
      </pc:sldChg>
      <pc:sldChg chg="del ord">
        <pc:chgData name="Mari A Jones" userId="bf9a2859-3bf9-4600-bb74-9ad42aaddd27" providerId="ADAL" clId="{56A28F3C-2AA3-46F2-BE0A-8AB2EBAA5259}" dt="2025-10-06T09:12:32.616" v="2241" actId="47"/>
        <pc:sldMkLst>
          <pc:docMk/>
          <pc:sldMk cId="3423674252" sldId="373"/>
        </pc:sldMkLst>
      </pc:sldChg>
      <pc:sldChg chg="addSp delSp modSp add del mod">
        <pc:chgData name="Mari A Jones" userId="bf9a2859-3bf9-4600-bb74-9ad42aaddd27" providerId="ADAL" clId="{56A28F3C-2AA3-46F2-BE0A-8AB2EBAA5259}" dt="2025-10-06T09:19:05.759" v="2370" actId="47"/>
        <pc:sldMkLst>
          <pc:docMk/>
          <pc:sldMk cId="4048949222" sldId="374"/>
        </pc:sldMkLst>
        <pc:spChg chg="del mod">
          <ac:chgData name="Mari A Jones" userId="bf9a2859-3bf9-4600-bb74-9ad42aaddd27" providerId="ADAL" clId="{56A28F3C-2AA3-46F2-BE0A-8AB2EBAA5259}" dt="2025-10-06T09:12:54.273" v="2245" actId="478"/>
          <ac:spMkLst>
            <pc:docMk/>
            <pc:sldMk cId="4048949222" sldId="374"/>
            <ac:spMk id="6" creationId="{9A77D5A1-27B5-2622-713D-12EC67A28503}"/>
          </ac:spMkLst>
        </pc:spChg>
        <pc:spChg chg="del mod">
          <ac:chgData name="Mari A Jones" userId="bf9a2859-3bf9-4600-bb74-9ad42aaddd27" providerId="ADAL" clId="{56A28F3C-2AA3-46F2-BE0A-8AB2EBAA5259}" dt="2025-10-06T09:12:55.145" v="2246" actId="478"/>
          <ac:spMkLst>
            <pc:docMk/>
            <pc:sldMk cId="4048949222" sldId="374"/>
            <ac:spMk id="23" creationId="{84C7B622-5427-AA4C-9D52-C944A4D42F9B}"/>
          </ac:spMkLst>
        </pc:spChg>
        <pc:picChg chg="add del mod">
          <ac:chgData name="Mari A Jones" userId="bf9a2859-3bf9-4600-bb74-9ad42aaddd27" providerId="ADAL" clId="{56A28F3C-2AA3-46F2-BE0A-8AB2EBAA5259}" dt="2025-10-06T09:18:56.262" v="2364" actId="21"/>
          <ac:picMkLst>
            <pc:docMk/>
            <pc:sldMk cId="4048949222" sldId="374"/>
            <ac:picMk id="2" creationId="{D60301BD-372E-E7FB-6792-96AABBE20F14}"/>
          </ac:picMkLst>
        </pc:picChg>
        <pc:picChg chg="del mod">
          <ac:chgData name="Mari A Jones" userId="bf9a2859-3bf9-4600-bb74-9ad42aaddd27" providerId="ADAL" clId="{56A28F3C-2AA3-46F2-BE0A-8AB2EBAA5259}" dt="2025-10-06T09:18:56.262" v="2364" actId="21"/>
          <ac:picMkLst>
            <pc:docMk/>
            <pc:sldMk cId="4048949222" sldId="374"/>
            <ac:picMk id="5" creationId="{4F1FE025-5328-2A15-8AEB-39EF53376FFE}"/>
          </ac:picMkLst>
        </pc:picChg>
        <pc:picChg chg="del mod">
          <ac:chgData name="Mari A Jones" userId="bf9a2859-3bf9-4600-bb74-9ad42aaddd27" providerId="ADAL" clId="{56A28F3C-2AA3-46F2-BE0A-8AB2EBAA5259}" dt="2025-10-06T09:18:56.262" v="2364" actId="21"/>
          <ac:picMkLst>
            <pc:docMk/>
            <pc:sldMk cId="4048949222" sldId="374"/>
            <ac:picMk id="7" creationId="{D65E48D7-B286-E4F2-9F1D-521FC621CA3B}"/>
          </ac:picMkLst>
        </pc:picChg>
      </pc:sldChg>
      <pc:sldChg chg="addSp delSp modSp mod ord modNotesTx">
        <pc:chgData name="Mari A Jones" userId="bf9a2859-3bf9-4600-bb74-9ad42aaddd27" providerId="ADAL" clId="{56A28F3C-2AA3-46F2-BE0A-8AB2EBAA5259}" dt="2025-10-06T10:24:38.596" v="2648" actId="20577"/>
        <pc:sldMkLst>
          <pc:docMk/>
          <pc:sldMk cId="1770297145" sldId="375"/>
        </pc:sldMkLst>
        <pc:spChg chg="del">
          <ac:chgData name="Mari A Jones" userId="bf9a2859-3bf9-4600-bb74-9ad42aaddd27" providerId="ADAL" clId="{56A28F3C-2AA3-46F2-BE0A-8AB2EBAA5259}" dt="2025-10-06T09:36:04.703" v="2532" actId="478"/>
          <ac:spMkLst>
            <pc:docMk/>
            <pc:sldMk cId="1770297145" sldId="375"/>
            <ac:spMk id="5" creationId="{E16C9F80-F68A-F416-FB2F-21CDF0C134CE}"/>
          </ac:spMkLst>
        </pc:spChg>
        <pc:spChg chg="del">
          <ac:chgData name="Mari A Jones" userId="bf9a2859-3bf9-4600-bb74-9ad42aaddd27" providerId="ADAL" clId="{56A28F3C-2AA3-46F2-BE0A-8AB2EBAA5259}" dt="2025-10-06T09:36:03.394" v="2531" actId="478"/>
          <ac:spMkLst>
            <pc:docMk/>
            <pc:sldMk cId="1770297145" sldId="375"/>
            <ac:spMk id="6" creationId="{258A5BD7-8541-4C96-6A09-3D7A570A2F0C}"/>
          </ac:spMkLst>
        </pc:spChg>
        <pc:spChg chg="del">
          <ac:chgData name="Mari A Jones" userId="bf9a2859-3bf9-4600-bb74-9ad42aaddd27" providerId="ADAL" clId="{56A28F3C-2AA3-46F2-BE0A-8AB2EBAA5259}" dt="2025-10-06T09:36:09.993" v="2535" actId="478"/>
          <ac:spMkLst>
            <pc:docMk/>
            <pc:sldMk cId="1770297145" sldId="375"/>
            <ac:spMk id="7" creationId="{67240809-0E51-93F0-4045-6B7D51B1C860}"/>
          </ac:spMkLst>
        </pc:spChg>
        <pc:spChg chg="mod">
          <ac:chgData name="Mari A Jones" userId="bf9a2859-3bf9-4600-bb74-9ad42aaddd27" providerId="ADAL" clId="{56A28F3C-2AA3-46F2-BE0A-8AB2EBAA5259}" dt="2025-10-06T09:36:37.811" v="2581" actId="1076"/>
          <ac:spMkLst>
            <pc:docMk/>
            <pc:sldMk cId="1770297145" sldId="375"/>
            <ac:spMk id="9" creationId="{22A69466-DD43-A90B-7FF9-8BAC8256E024}"/>
          </ac:spMkLst>
        </pc:spChg>
        <pc:picChg chg="add mod ord">
          <ac:chgData name="Mari A Jones" userId="bf9a2859-3bf9-4600-bb74-9ad42aaddd27" providerId="ADAL" clId="{56A28F3C-2AA3-46F2-BE0A-8AB2EBAA5259}" dt="2025-10-06T10:15:23.896" v="2604" actId="1076"/>
          <ac:picMkLst>
            <pc:docMk/>
            <pc:sldMk cId="1770297145" sldId="375"/>
            <ac:picMk id="4" creationId="{2365CBC4-FA80-86E7-979B-3B80C637426B}"/>
          </ac:picMkLst>
        </pc:picChg>
        <pc:picChg chg="add mod">
          <ac:chgData name="Mari A Jones" userId="bf9a2859-3bf9-4600-bb74-9ad42aaddd27" providerId="ADAL" clId="{56A28F3C-2AA3-46F2-BE0A-8AB2EBAA5259}" dt="2025-10-06T09:54:04.101" v="2600" actId="1076"/>
          <ac:picMkLst>
            <pc:docMk/>
            <pc:sldMk cId="1770297145" sldId="375"/>
            <ac:picMk id="6" creationId="{37140C03-0A68-1979-C285-26DA9A95C964}"/>
          </ac:picMkLst>
        </pc:picChg>
        <pc:picChg chg="add del mod">
          <ac:chgData name="Mari A Jones" userId="bf9a2859-3bf9-4600-bb74-9ad42aaddd27" providerId="ADAL" clId="{56A28F3C-2AA3-46F2-BE0A-8AB2EBAA5259}" dt="2025-10-06T09:36:14.568" v="2537" actId="1076"/>
          <ac:picMkLst>
            <pc:docMk/>
            <pc:sldMk cId="1770297145" sldId="375"/>
            <ac:picMk id="8" creationId="{633BA2FB-E936-2691-25D2-164D59F0596C}"/>
          </ac:picMkLst>
        </pc:picChg>
        <pc:picChg chg="del">
          <ac:chgData name="Mari A Jones" userId="bf9a2859-3bf9-4600-bb74-9ad42aaddd27" providerId="ADAL" clId="{56A28F3C-2AA3-46F2-BE0A-8AB2EBAA5259}" dt="2025-10-06T09:20:10.148" v="2400" actId="21"/>
          <ac:picMkLst>
            <pc:docMk/>
            <pc:sldMk cId="1770297145" sldId="375"/>
            <ac:picMk id="11" creationId="{1D5CC335-F939-CAF8-B390-9E3B0E0921E9}"/>
          </ac:picMkLst>
        </pc:picChg>
        <pc:picChg chg="del">
          <ac:chgData name="Mari A Jones" userId="bf9a2859-3bf9-4600-bb74-9ad42aaddd27" providerId="ADAL" clId="{56A28F3C-2AA3-46F2-BE0A-8AB2EBAA5259}" dt="2025-10-06T09:20:10.148" v="2400" actId="21"/>
          <ac:picMkLst>
            <pc:docMk/>
            <pc:sldMk cId="1770297145" sldId="375"/>
            <ac:picMk id="12" creationId="{E71A8C3B-5E9F-CA81-C341-9EB5198F2861}"/>
          </ac:picMkLst>
        </pc:picChg>
        <pc:picChg chg="del">
          <ac:chgData name="Mari A Jones" userId="bf9a2859-3bf9-4600-bb74-9ad42aaddd27" providerId="ADAL" clId="{56A28F3C-2AA3-46F2-BE0A-8AB2EBAA5259}" dt="2025-10-06T09:20:10.148" v="2400" actId="21"/>
          <ac:picMkLst>
            <pc:docMk/>
            <pc:sldMk cId="1770297145" sldId="375"/>
            <ac:picMk id="13" creationId="{874EE6CB-AFE6-144C-AD26-26CEBF8D0937}"/>
          </ac:picMkLst>
        </pc:picChg>
      </pc:sldChg>
      <pc:sldChg chg="addSp delSp modSp mod modNotesTx">
        <pc:chgData name="Mari A Jones" userId="bf9a2859-3bf9-4600-bb74-9ad42aaddd27" providerId="ADAL" clId="{56A28F3C-2AA3-46F2-BE0A-8AB2EBAA5259}" dt="2025-10-06T10:24:35.763" v="2646" actId="20577"/>
        <pc:sldMkLst>
          <pc:docMk/>
          <pc:sldMk cId="453150699" sldId="376"/>
        </pc:sldMkLst>
        <pc:spChg chg="del">
          <ac:chgData name="Mari A Jones" userId="bf9a2859-3bf9-4600-bb74-9ad42aaddd27" providerId="ADAL" clId="{56A28F3C-2AA3-46F2-BE0A-8AB2EBAA5259}" dt="2025-10-06T09:19:32.940" v="2374" actId="478"/>
          <ac:spMkLst>
            <pc:docMk/>
            <pc:sldMk cId="453150699" sldId="376"/>
            <ac:spMk id="2" creationId="{1793ACBA-D395-967B-2AA4-EC570D5C3AEA}"/>
          </ac:spMkLst>
        </pc:spChg>
        <pc:spChg chg="del">
          <ac:chgData name="Mari A Jones" userId="bf9a2859-3bf9-4600-bb74-9ad42aaddd27" providerId="ADAL" clId="{56A28F3C-2AA3-46F2-BE0A-8AB2EBAA5259}" dt="2025-10-06T09:19:29.276" v="2372" actId="478"/>
          <ac:spMkLst>
            <pc:docMk/>
            <pc:sldMk cId="453150699" sldId="376"/>
            <ac:spMk id="4" creationId="{0C8EB86D-FDBC-08A8-BE82-F62D116E32FA}"/>
          </ac:spMkLst>
        </pc:spChg>
        <pc:spChg chg="del">
          <ac:chgData name="Mari A Jones" userId="bf9a2859-3bf9-4600-bb74-9ad42aaddd27" providerId="ADAL" clId="{56A28F3C-2AA3-46F2-BE0A-8AB2EBAA5259}" dt="2025-10-06T09:19:35.545" v="2375" actId="478"/>
          <ac:spMkLst>
            <pc:docMk/>
            <pc:sldMk cId="453150699" sldId="376"/>
            <ac:spMk id="6" creationId="{16178403-15F8-CA7C-8DB7-5DA82CD41E90}"/>
          </ac:spMkLst>
        </pc:spChg>
        <pc:spChg chg="del">
          <ac:chgData name="Mari A Jones" userId="bf9a2859-3bf9-4600-bb74-9ad42aaddd27" providerId="ADAL" clId="{56A28F3C-2AA3-46F2-BE0A-8AB2EBAA5259}" dt="2025-10-06T09:19:30.676" v="2373" actId="478"/>
          <ac:spMkLst>
            <pc:docMk/>
            <pc:sldMk cId="453150699" sldId="376"/>
            <ac:spMk id="7" creationId="{76346911-1108-509A-BB48-9825A6EF2669}"/>
          </ac:spMkLst>
        </pc:spChg>
        <pc:spChg chg="del">
          <ac:chgData name="Mari A Jones" userId="bf9a2859-3bf9-4600-bb74-9ad42aaddd27" providerId="ADAL" clId="{56A28F3C-2AA3-46F2-BE0A-8AB2EBAA5259}" dt="2025-10-06T09:19:46.100" v="2383" actId="478"/>
          <ac:spMkLst>
            <pc:docMk/>
            <pc:sldMk cId="453150699" sldId="376"/>
            <ac:spMk id="9" creationId="{20CBB1E3-59D3-F98B-B81B-2D39EC9E62C6}"/>
          </ac:spMkLst>
        </pc:spChg>
        <pc:picChg chg="add del mod">
          <ac:chgData name="Mari A Jones" userId="bf9a2859-3bf9-4600-bb74-9ad42aaddd27" providerId="ADAL" clId="{56A28F3C-2AA3-46F2-BE0A-8AB2EBAA5259}" dt="2025-10-06T09:20:16.850" v="2402" actId="478"/>
          <ac:picMkLst>
            <pc:docMk/>
            <pc:sldMk cId="453150699" sldId="376"/>
            <ac:picMk id="5" creationId="{E71A8C3B-5E9F-CA81-C341-9EB5198F2861}"/>
          </ac:picMkLst>
        </pc:picChg>
        <pc:picChg chg="del">
          <ac:chgData name="Mari A Jones" userId="bf9a2859-3bf9-4600-bb74-9ad42aaddd27" providerId="ADAL" clId="{56A28F3C-2AA3-46F2-BE0A-8AB2EBAA5259}" dt="2025-10-06T09:19:27.626" v="2371" actId="478"/>
          <ac:picMkLst>
            <pc:docMk/>
            <pc:sldMk cId="453150699" sldId="376"/>
            <ac:picMk id="8" creationId="{0AC4A168-AC99-B99F-C892-DB2CC08DAFA2}"/>
          </ac:picMkLst>
        </pc:picChg>
        <pc:picChg chg="add mod">
          <ac:chgData name="Mari A Jones" userId="bf9a2859-3bf9-4600-bb74-9ad42aaddd27" providerId="ADAL" clId="{56A28F3C-2AA3-46F2-BE0A-8AB2EBAA5259}" dt="2025-10-06T09:29:26.193" v="2473" actId="1076"/>
          <ac:picMkLst>
            <pc:docMk/>
            <pc:sldMk cId="453150699" sldId="376"/>
            <ac:picMk id="11" creationId="{1D5CC335-F939-CAF8-B390-9E3B0E0921E9}"/>
          </ac:picMkLst>
        </pc:picChg>
        <pc:picChg chg="mod">
          <ac:chgData name="Mari A Jones" userId="bf9a2859-3bf9-4600-bb74-9ad42aaddd27" providerId="ADAL" clId="{56A28F3C-2AA3-46F2-BE0A-8AB2EBAA5259}" dt="2025-10-06T09:33:56.535" v="2510" actId="1076"/>
          <ac:picMkLst>
            <pc:docMk/>
            <pc:sldMk cId="453150699" sldId="376"/>
            <ac:picMk id="12" creationId="{AC324249-F410-89B2-9B31-302BA5CCCF56}"/>
          </ac:picMkLst>
        </pc:picChg>
        <pc:picChg chg="add del mod">
          <ac:chgData name="Mari A Jones" userId="bf9a2859-3bf9-4600-bb74-9ad42aaddd27" providerId="ADAL" clId="{56A28F3C-2AA3-46F2-BE0A-8AB2EBAA5259}" dt="2025-10-06T09:20:24.582" v="2405" actId="478"/>
          <ac:picMkLst>
            <pc:docMk/>
            <pc:sldMk cId="453150699" sldId="376"/>
            <ac:picMk id="13" creationId="{874EE6CB-AFE6-144C-AD26-26CEBF8D0937}"/>
          </ac:picMkLst>
        </pc:picChg>
        <pc:picChg chg="mod">
          <ac:chgData name="Mari A Jones" userId="bf9a2859-3bf9-4600-bb74-9ad42aaddd27" providerId="ADAL" clId="{56A28F3C-2AA3-46F2-BE0A-8AB2EBAA5259}" dt="2025-10-06T09:29:24.473" v="2472" actId="14100"/>
          <ac:picMkLst>
            <pc:docMk/>
            <pc:sldMk cId="453150699" sldId="376"/>
            <ac:picMk id="14" creationId="{5398FD45-C637-108D-551F-96D771D12BB4}"/>
          </ac:picMkLst>
        </pc:picChg>
        <pc:picChg chg="del mod">
          <ac:chgData name="Mari A Jones" userId="bf9a2859-3bf9-4600-bb74-9ad42aaddd27" providerId="ADAL" clId="{56A28F3C-2AA3-46F2-BE0A-8AB2EBAA5259}" dt="2025-10-06T09:21:45.439" v="2414" actId="478"/>
          <ac:picMkLst>
            <pc:docMk/>
            <pc:sldMk cId="453150699" sldId="376"/>
            <ac:picMk id="16" creationId="{71E889EC-3361-0413-90F6-60C5E401BA1F}"/>
          </ac:picMkLst>
        </pc:picChg>
        <pc:picChg chg="add mod">
          <ac:chgData name="Mari A Jones" userId="bf9a2859-3bf9-4600-bb74-9ad42aaddd27" providerId="ADAL" clId="{56A28F3C-2AA3-46F2-BE0A-8AB2EBAA5259}" dt="2025-10-06T09:33:54.682" v="2509" actId="1076"/>
          <ac:picMkLst>
            <pc:docMk/>
            <pc:sldMk cId="453150699" sldId="376"/>
            <ac:picMk id="6146" creationId="{82306D96-823B-C26F-342F-FABF883DBC04}"/>
          </ac:picMkLst>
        </pc:picChg>
        <pc:picChg chg="add mod">
          <ac:chgData name="Mari A Jones" userId="bf9a2859-3bf9-4600-bb74-9ad42aaddd27" providerId="ADAL" clId="{56A28F3C-2AA3-46F2-BE0A-8AB2EBAA5259}" dt="2025-10-06T09:33:53.299" v="2508" actId="1076"/>
          <ac:picMkLst>
            <pc:docMk/>
            <pc:sldMk cId="453150699" sldId="376"/>
            <ac:picMk id="6148" creationId="{C00537A8-7316-2452-2BB3-4507D54019A8}"/>
          </ac:picMkLst>
        </pc:picChg>
        <pc:picChg chg="add mod">
          <ac:chgData name="Mari A Jones" userId="bf9a2859-3bf9-4600-bb74-9ad42aaddd27" providerId="ADAL" clId="{56A28F3C-2AA3-46F2-BE0A-8AB2EBAA5259}" dt="2025-10-06T09:29:37.260" v="2475" actId="1076"/>
          <ac:picMkLst>
            <pc:docMk/>
            <pc:sldMk cId="453150699" sldId="376"/>
            <ac:picMk id="6150" creationId="{BF47FD5E-DE6F-4462-AD72-9C204D1E1D79}"/>
          </ac:picMkLst>
        </pc:picChg>
        <pc:picChg chg="add mod">
          <ac:chgData name="Mari A Jones" userId="bf9a2859-3bf9-4600-bb74-9ad42aaddd27" providerId="ADAL" clId="{56A28F3C-2AA3-46F2-BE0A-8AB2EBAA5259}" dt="2025-10-06T09:33:49.870" v="2506" actId="1076"/>
          <ac:picMkLst>
            <pc:docMk/>
            <pc:sldMk cId="453150699" sldId="376"/>
            <ac:picMk id="6152" creationId="{5F6988FE-8D58-691B-8FEA-2ADE94AE273F}"/>
          </ac:picMkLst>
        </pc:picChg>
      </pc:sldChg>
      <pc:sldChg chg="del">
        <pc:chgData name="Mari A Jones" userId="bf9a2859-3bf9-4600-bb74-9ad42aaddd27" providerId="ADAL" clId="{56A28F3C-2AA3-46F2-BE0A-8AB2EBAA5259}" dt="2025-10-06T09:13:31.708" v="2252" actId="47"/>
        <pc:sldMkLst>
          <pc:docMk/>
          <pc:sldMk cId="3306005729" sldId="377"/>
        </pc:sldMkLst>
      </pc:sldChg>
      <pc:sldChg chg="delSp del mod">
        <pc:chgData name="Mari A Jones" userId="bf9a2859-3bf9-4600-bb74-9ad42aaddd27" providerId="ADAL" clId="{56A28F3C-2AA3-46F2-BE0A-8AB2EBAA5259}" dt="2025-10-06T09:13:19.828" v="2251" actId="47"/>
        <pc:sldMkLst>
          <pc:docMk/>
          <pc:sldMk cId="4187606669" sldId="378"/>
        </pc:sldMkLst>
        <pc:graphicFrameChg chg="del">
          <ac:chgData name="Mari A Jones" userId="bf9a2859-3bf9-4600-bb74-9ad42aaddd27" providerId="ADAL" clId="{56A28F3C-2AA3-46F2-BE0A-8AB2EBAA5259}" dt="2025-10-06T09:13:08.938" v="2248" actId="478"/>
          <ac:graphicFrameMkLst>
            <pc:docMk/>
            <pc:sldMk cId="4187606669" sldId="378"/>
            <ac:graphicFrameMk id="7" creationId="{410227E1-BF0B-CEC5-3AC2-C3CFADE1163B}"/>
          </ac:graphicFrameMkLst>
        </pc:graphicFrameChg>
        <pc:picChg chg="del">
          <ac:chgData name="Mari A Jones" userId="bf9a2859-3bf9-4600-bb74-9ad42aaddd27" providerId="ADAL" clId="{56A28F3C-2AA3-46F2-BE0A-8AB2EBAA5259}" dt="2025-10-06T09:13:06.394" v="2247" actId="478"/>
          <ac:picMkLst>
            <pc:docMk/>
            <pc:sldMk cId="4187606669" sldId="378"/>
            <ac:picMk id="4" creationId="{F10A9EB8-FF95-B52E-72A2-7A574313CEEA}"/>
          </ac:picMkLst>
        </pc:picChg>
      </pc:sldChg>
      <pc:sldChg chg="addSp delSp modSp mod ord modNotesTx">
        <pc:chgData name="Mari A Jones" userId="bf9a2859-3bf9-4600-bb74-9ad42aaddd27" providerId="ADAL" clId="{56A28F3C-2AA3-46F2-BE0A-8AB2EBAA5259}" dt="2025-10-06T10:24:25.228" v="2639" actId="20577"/>
        <pc:sldMkLst>
          <pc:docMk/>
          <pc:sldMk cId="1751008911" sldId="411"/>
        </pc:sldMkLst>
        <pc:spChg chg="del mod">
          <ac:chgData name="Mari A Jones" userId="bf9a2859-3bf9-4600-bb74-9ad42aaddd27" providerId="ADAL" clId="{56A28F3C-2AA3-46F2-BE0A-8AB2EBAA5259}" dt="2025-10-06T08:11:30.783" v="653" actId="478"/>
          <ac:spMkLst>
            <pc:docMk/>
            <pc:sldMk cId="1751008911" sldId="411"/>
            <ac:spMk id="6" creationId="{D5D62194-CD7A-CD10-94EC-039F8A466EE3}"/>
          </ac:spMkLst>
        </pc:spChg>
        <pc:spChg chg="del">
          <ac:chgData name="Mari A Jones" userId="bf9a2859-3bf9-4600-bb74-9ad42aaddd27" providerId="ADAL" clId="{56A28F3C-2AA3-46F2-BE0A-8AB2EBAA5259}" dt="2025-10-06T08:11:35.778" v="655" actId="478"/>
          <ac:spMkLst>
            <pc:docMk/>
            <pc:sldMk cId="1751008911" sldId="411"/>
            <ac:spMk id="8" creationId="{E9F87518-8D43-5833-3CC7-BA0B8BDFC90C}"/>
          </ac:spMkLst>
        </pc:spChg>
        <pc:spChg chg="del">
          <ac:chgData name="Mari A Jones" userId="bf9a2859-3bf9-4600-bb74-9ad42aaddd27" providerId="ADAL" clId="{56A28F3C-2AA3-46F2-BE0A-8AB2EBAA5259}" dt="2025-10-06T08:11:29.424" v="652" actId="478"/>
          <ac:spMkLst>
            <pc:docMk/>
            <pc:sldMk cId="1751008911" sldId="411"/>
            <ac:spMk id="11" creationId="{8CD8F6BD-374E-4A9D-0D45-FD5A07040BE6}"/>
          </ac:spMkLst>
        </pc:spChg>
        <pc:spChg chg="del mod">
          <ac:chgData name="Mari A Jones" userId="bf9a2859-3bf9-4600-bb74-9ad42aaddd27" providerId="ADAL" clId="{56A28F3C-2AA3-46F2-BE0A-8AB2EBAA5259}" dt="2025-10-06T08:11:26.744" v="651"/>
          <ac:spMkLst>
            <pc:docMk/>
            <pc:sldMk cId="1751008911" sldId="411"/>
            <ac:spMk id="25" creationId="{1203A157-FE5C-5254-A942-1F23D5356DFB}"/>
          </ac:spMkLst>
        </pc:spChg>
        <pc:grpChg chg="del mod">
          <ac:chgData name="Mari A Jones" userId="bf9a2859-3bf9-4600-bb74-9ad42aaddd27" providerId="ADAL" clId="{56A28F3C-2AA3-46F2-BE0A-8AB2EBAA5259}" dt="2025-10-06T08:07:32.688" v="331" actId="478"/>
          <ac:grpSpMkLst>
            <pc:docMk/>
            <pc:sldMk cId="1751008911" sldId="411"/>
            <ac:grpSpMk id="13" creationId="{4D1F79F8-A263-BC26-FE3A-34B99A6A028A}"/>
          </ac:grpSpMkLst>
        </pc:grpChg>
        <pc:graphicFrameChg chg="add mod modGraphic">
          <ac:chgData name="Mari A Jones" userId="bf9a2859-3bf9-4600-bb74-9ad42aaddd27" providerId="ADAL" clId="{56A28F3C-2AA3-46F2-BE0A-8AB2EBAA5259}" dt="2025-10-06T09:04:07.647" v="2039" actId="255"/>
          <ac:graphicFrameMkLst>
            <pc:docMk/>
            <pc:sldMk cId="1751008911" sldId="411"/>
            <ac:graphicFrameMk id="4" creationId="{A47A6338-D5A3-6B9C-A8C4-20E2A733D6EF}"/>
          </ac:graphicFrameMkLst>
        </pc:graphicFrameChg>
      </pc:sldChg>
      <pc:sldChg chg="del">
        <pc:chgData name="Mari A Jones" userId="bf9a2859-3bf9-4600-bb74-9ad42aaddd27" providerId="ADAL" clId="{56A28F3C-2AA3-46F2-BE0A-8AB2EBAA5259}" dt="2025-10-06T09:06:30.052" v="2044" actId="47"/>
        <pc:sldMkLst>
          <pc:docMk/>
          <pc:sldMk cId="3987633047" sldId="412"/>
        </pc:sldMkLst>
      </pc:sldChg>
      <pc:sldChg chg="del">
        <pc:chgData name="Mari A Jones" userId="bf9a2859-3bf9-4600-bb74-9ad42aaddd27" providerId="ADAL" clId="{56A28F3C-2AA3-46F2-BE0A-8AB2EBAA5259}" dt="2025-10-06T09:06:59.134" v="2048" actId="47"/>
        <pc:sldMkLst>
          <pc:docMk/>
          <pc:sldMk cId="2343837505" sldId="413"/>
        </pc:sldMkLst>
      </pc:sldChg>
      <pc:sldChg chg="addSp delSp modSp mod ord modNotesTx">
        <pc:chgData name="Mari A Jones" userId="bf9a2859-3bf9-4600-bb74-9ad42aaddd27" providerId="ADAL" clId="{56A28F3C-2AA3-46F2-BE0A-8AB2EBAA5259}" dt="2025-10-06T10:24:22.676" v="2636" actId="20577"/>
        <pc:sldMkLst>
          <pc:docMk/>
          <pc:sldMk cId="484005423" sldId="414"/>
        </pc:sldMkLst>
        <pc:spChg chg="del mod">
          <ac:chgData name="Mari A Jones" userId="bf9a2859-3bf9-4600-bb74-9ad42aaddd27" providerId="ADAL" clId="{56A28F3C-2AA3-46F2-BE0A-8AB2EBAA5259}" dt="2025-10-06T08:12:45.859" v="659" actId="478"/>
          <ac:spMkLst>
            <pc:docMk/>
            <pc:sldMk cId="484005423" sldId="414"/>
            <ac:spMk id="10" creationId="{244AAC39-D09A-1A7A-F4C3-3E98305FA5B0}"/>
          </ac:spMkLst>
        </pc:spChg>
        <pc:spChg chg="mod">
          <ac:chgData name="Mari A Jones" userId="bf9a2859-3bf9-4600-bb74-9ad42aaddd27" providerId="ADAL" clId="{56A28F3C-2AA3-46F2-BE0A-8AB2EBAA5259}" dt="2025-10-06T08:49:20.079" v="1833" actId="20577"/>
          <ac:spMkLst>
            <pc:docMk/>
            <pc:sldMk cId="484005423" sldId="414"/>
            <ac:spMk id="11" creationId="{22BC903F-1646-B80B-0CA0-E90B00DC08B9}"/>
          </ac:spMkLst>
        </pc:spChg>
        <pc:spChg chg="mod">
          <ac:chgData name="Mari A Jones" userId="bf9a2859-3bf9-4600-bb74-9ad42aaddd27" providerId="ADAL" clId="{56A28F3C-2AA3-46F2-BE0A-8AB2EBAA5259}" dt="2025-10-06T08:07:03.276" v="327"/>
          <ac:spMkLst>
            <pc:docMk/>
            <pc:sldMk cId="484005423" sldId="414"/>
            <ac:spMk id="13" creationId="{914BF127-7ED8-3384-338E-CC6EB86B33B0}"/>
          </ac:spMkLst>
        </pc:spChg>
        <pc:spChg chg="mod">
          <ac:chgData name="Mari A Jones" userId="bf9a2859-3bf9-4600-bb74-9ad42aaddd27" providerId="ADAL" clId="{56A28F3C-2AA3-46F2-BE0A-8AB2EBAA5259}" dt="2025-10-06T08:07:03.276" v="327"/>
          <ac:spMkLst>
            <pc:docMk/>
            <pc:sldMk cId="484005423" sldId="414"/>
            <ac:spMk id="16" creationId="{21DD45E1-E61F-539C-F9AC-79C4834BE2DD}"/>
          </ac:spMkLst>
        </pc:spChg>
        <pc:spChg chg="add mod">
          <ac:chgData name="Mari A Jones" userId="bf9a2859-3bf9-4600-bb74-9ad42aaddd27" providerId="ADAL" clId="{56A28F3C-2AA3-46F2-BE0A-8AB2EBAA5259}" dt="2025-10-06T09:04:34.149" v="2040" actId="115"/>
          <ac:spMkLst>
            <pc:docMk/>
            <pc:sldMk cId="484005423" sldId="414"/>
            <ac:spMk id="18" creationId="{3D40F9B3-AF1D-F9B7-3DD7-E442793BDA02}"/>
          </ac:spMkLst>
        </pc:spChg>
        <pc:spChg chg="add mod">
          <ac:chgData name="Mari A Jones" userId="bf9a2859-3bf9-4600-bb74-9ad42aaddd27" providerId="ADAL" clId="{56A28F3C-2AA3-46F2-BE0A-8AB2EBAA5259}" dt="2025-10-06T09:04:38.802" v="2041" actId="115"/>
          <ac:spMkLst>
            <pc:docMk/>
            <pc:sldMk cId="484005423" sldId="414"/>
            <ac:spMk id="19" creationId="{FD2807DC-FC9F-862C-8092-253424EEA4C6}"/>
          </ac:spMkLst>
        </pc:spChg>
        <pc:grpChg chg="add del mod">
          <ac:chgData name="Mari A Jones" userId="bf9a2859-3bf9-4600-bb74-9ad42aaddd27" providerId="ADAL" clId="{56A28F3C-2AA3-46F2-BE0A-8AB2EBAA5259}" dt="2025-10-06T08:56:25.103" v="1868" actId="478"/>
          <ac:grpSpMkLst>
            <pc:docMk/>
            <pc:sldMk cId="484005423" sldId="414"/>
            <ac:grpSpMk id="6" creationId="{45E83870-71F5-6A66-AAD4-3D7046AD7527}"/>
          </ac:grpSpMkLst>
        </pc:grpChg>
        <pc:graphicFrameChg chg="add mod modGraphic">
          <ac:chgData name="Mari A Jones" userId="bf9a2859-3bf9-4600-bb74-9ad42aaddd27" providerId="ADAL" clId="{56A28F3C-2AA3-46F2-BE0A-8AB2EBAA5259}" dt="2025-10-06T09:31:04.010" v="2486" actId="20577"/>
          <ac:graphicFrameMkLst>
            <pc:docMk/>
            <pc:sldMk cId="484005423" sldId="414"/>
            <ac:graphicFrameMk id="17" creationId="{96513C01-955F-4703-52A1-F55AABCC7686}"/>
          </ac:graphicFrameMkLst>
        </pc:graphicFrameChg>
        <pc:picChg chg="mod">
          <ac:chgData name="Mari A Jones" userId="bf9a2859-3bf9-4600-bb74-9ad42aaddd27" providerId="ADAL" clId="{56A28F3C-2AA3-46F2-BE0A-8AB2EBAA5259}" dt="2025-10-06T09:01:44.797" v="1979" actId="1076"/>
          <ac:picMkLst>
            <pc:docMk/>
            <pc:sldMk cId="484005423" sldId="414"/>
            <ac:picMk id="4" creationId="{3FF868BC-DD48-D80F-C35F-8275F6E11A6D}"/>
          </ac:picMkLst>
        </pc:picChg>
        <pc:picChg chg="mod">
          <ac:chgData name="Mari A Jones" userId="bf9a2859-3bf9-4600-bb74-9ad42aaddd27" providerId="ADAL" clId="{56A28F3C-2AA3-46F2-BE0A-8AB2EBAA5259}" dt="2025-10-06T08:07:03.276" v="327"/>
          <ac:picMkLst>
            <pc:docMk/>
            <pc:sldMk cId="484005423" sldId="414"/>
            <ac:picMk id="7" creationId="{B5DAD72C-37DB-3ACB-D8F4-B7420C51F93E}"/>
          </ac:picMkLst>
        </pc:picChg>
        <pc:picChg chg="mod">
          <ac:chgData name="Mari A Jones" userId="bf9a2859-3bf9-4600-bb74-9ad42aaddd27" providerId="ADAL" clId="{56A28F3C-2AA3-46F2-BE0A-8AB2EBAA5259}" dt="2025-10-06T08:07:03.276" v="327"/>
          <ac:picMkLst>
            <pc:docMk/>
            <pc:sldMk cId="484005423" sldId="414"/>
            <ac:picMk id="8" creationId="{0DD49C28-3239-5354-3400-FBA07A2BAE24}"/>
          </ac:picMkLst>
        </pc:picChg>
        <pc:picChg chg="mod">
          <ac:chgData name="Mari A Jones" userId="bf9a2859-3bf9-4600-bb74-9ad42aaddd27" providerId="ADAL" clId="{56A28F3C-2AA3-46F2-BE0A-8AB2EBAA5259}" dt="2025-10-06T08:07:03.276" v="327"/>
          <ac:picMkLst>
            <pc:docMk/>
            <pc:sldMk cId="484005423" sldId="414"/>
            <ac:picMk id="9" creationId="{CE5B40BB-32CC-282F-7C00-38D6A4D59B1E}"/>
          </ac:picMkLst>
        </pc:picChg>
        <pc:picChg chg="mod">
          <ac:chgData name="Mari A Jones" userId="bf9a2859-3bf9-4600-bb74-9ad42aaddd27" providerId="ADAL" clId="{56A28F3C-2AA3-46F2-BE0A-8AB2EBAA5259}" dt="2025-10-06T08:07:03.276" v="327"/>
          <ac:picMkLst>
            <pc:docMk/>
            <pc:sldMk cId="484005423" sldId="414"/>
            <ac:picMk id="12" creationId="{17050179-455A-4802-F5B9-05D1495E8646}"/>
          </ac:picMkLst>
        </pc:picChg>
        <pc:picChg chg="mod">
          <ac:chgData name="Mari A Jones" userId="bf9a2859-3bf9-4600-bb74-9ad42aaddd27" providerId="ADAL" clId="{56A28F3C-2AA3-46F2-BE0A-8AB2EBAA5259}" dt="2025-10-06T09:01:47.148" v="1980" actId="1076"/>
          <ac:picMkLst>
            <pc:docMk/>
            <pc:sldMk cId="484005423" sldId="414"/>
            <ac:picMk id="14" creationId="{4A03BE72-EAE4-BEE5-CD2B-E62A133871E7}"/>
          </ac:picMkLst>
        </pc:picChg>
        <pc:picChg chg="del mod">
          <ac:chgData name="Mari A Jones" userId="bf9a2859-3bf9-4600-bb74-9ad42aaddd27" providerId="ADAL" clId="{56A28F3C-2AA3-46F2-BE0A-8AB2EBAA5259}" dt="2025-10-06T09:00:01.681" v="1958" actId="478"/>
          <ac:picMkLst>
            <pc:docMk/>
            <pc:sldMk cId="484005423" sldId="414"/>
            <ac:picMk id="15" creationId="{C9EBB421-664D-8ED4-90A6-54D872B774DA}"/>
          </ac:picMkLst>
        </pc:picChg>
        <pc:picChg chg="add del mod">
          <ac:chgData name="Mari A Jones" userId="bf9a2859-3bf9-4600-bb74-9ad42aaddd27" providerId="ADAL" clId="{56A28F3C-2AA3-46F2-BE0A-8AB2EBAA5259}" dt="2025-10-06T10:12:38.860" v="2603" actId="478"/>
          <ac:picMkLst>
            <pc:docMk/>
            <pc:sldMk cId="484005423" sldId="414"/>
            <ac:picMk id="20" creationId="{7B43A136-F47B-6B9B-A556-3D14919E8975}"/>
          </ac:picMkLst>
        </pc:picChg>
        <pc:picChg chg="add del mod">
          <ac:chgData name="Mari A Jones" userId="bf9a2859-3bf9-4600-bb74-9ad42aaddd27" providerId="ADAL" clId="{56A28F3C-2AA3-46F2-BE0A-8AB2EBAA5259}" dt="2025-10-06T09:01:12.892" v="1973" actId="478"/>
          <ac:picMkLst>
            <pc:docMk/>
            <pc:sldMk cId="484005423" sldId="414"/>
            <ac:picMk id="21" creationId="{195EB47F-6980-87C0-D5FB-9EE80CFC59E0}"/>
          </ac:picMkLst>
        </pc:picChg>
      </pc:sldChg>
      <pc:sldChg chg="del">
        <pc:chgData name="Mari A Jones" userId="bf9a2859-3bf9-4600-bb74-9ad42aaddd27" providerId="ADAL" clId="{56A28F3C-2AA3-46F2-BE0A-8AB2EBAA5259}" dt="2025-10-06T09:12:39.973" v="2242" actId="47"/>
        <pc:sldMkLst>
          <pc:docMk/>
          <pc:sldMk cId="27057145" sldId="415"/>
        </pc:sldMkLst>
      </pc:sldChg>
      <pc:sldChg chg="addSp delSp modSp add mod modNotesTx">
        <pc:chgData name="Mari A Jones" userId="bf9a2859-3bf9-4600-bb74-9ad42aaddd27" providerId="ADAL" clId="{56A28F3C-2AA3-46F2-BE0A-8AB2EBAA5259}" dt="2025-10-06T10:24:11.938" v="2628" actId="20577"/>
        <pc:sldMkLst>
          <pc:docMk/>
          <pc:sldMk cId="820997820" sldId="416"/>
        </pc:sldMkLst>
        <pc:spChg chg="add mod">
          <ac:chgData name="Mari A Jones" userId="bf9a2859-3bf9-4600-bb74-9ad42aaddd27" providerId="ADAL" clId="{56A28F3C-2AA3-46F2-BE0A-8AB2EBAA5259}" dt="2025-10-06T09:12:07.273" v="2240" actId="313"/>
          <ac:spMkLst>
            <pc:docMk/>
            <pc:sldMk cId="820997820" sldId="416"/>
            <ac:spMk id="2" creationId="{009DE74D-D99F-B079-3599-219EAFEE9424}"/>
          </ac:spMkLst>
        </pc:spChg>
        <pc:spChg chg="add del mod">
          <ac:chgData name="Mari A Jones" userId="bf9a2859-3bf9-4600-bb74-9ad42aaddd27" providerId="ADAL" clId="{56A28F3C-2AA3-46F2-BE0A-8AB2EBAA5259}" dt="2025-10-06T09:11:59.705" v="2236" actId="478"/>
          <ac:spMkLst>
            <pc:docMk/>
            <pc:sldMk cId="820997820" sldId="416"/>
            <ac:spMk id="5" creationId="{9B566E24-0857-FAC9-214B-366BA3C17A55}"/>
          </ac:spMkLst>
        </pc:spChg>
        <pc:spChg chg="add del mod">
          <ac:chgData name="Mari A Jones" userId="bf9a2859-3bf9-4600-bb74-9ad42aaddd27" providerId="ADAL" clId="{56A28F3C-2AA3-46F2-BE0A-8AB2EBAA5259}" dt="2025-10-06T09:11:54.881" v="2235" actId="478"/>
          <ac:spMkLst>
            <pc:docMk/>
            <pc:sldMk cId="820997820" sldId="416"/>
            <ac:spMk id="6" creationId="{FE6FF353-B565-5C7E-9456-3032CECD16B4}"/>
          </ac:spMkLst>
        </pc:spChg>
        <pc:picChg chg="del">
          <ac:chgData name="Mari A Jones" userId="bf9a2859-3bf9-4600-bb74-9ad42aaddd27" providerId="ADAL" clId="{56A28F3C-2AA3-46F2-BE0A-8AB2EBAA5259}" dt="2025-10-06T07:48:12.912" v="109" actId="478"/>
          <ac:picMkLst>
            <pc:docMk/>
            <pc:sldMk cId="820997820" sldId="416"/>
            <ac:picMk id="7" creationId="{4B992D59-8A6C-7537-94A7-2166A4CB9C10}"/>
          </ac:picMkLst>
        </pc:picChg>
        <pc:picChg chg="del">
          <ac:chgData name="Mari A Jones" userId="bf9a2859-3bf9-4600-bb74-9ad42aaddd27" providerId="ADAL" clId="{56A28F3C-2AA3-46F2-BE0A-8AB2EBAA5259}" dt="2025-10-06T07:48:14.983" v="110" actId="478"/>
          <ac:picMkLst>
            <pc:docMk/>
            <pc:sldMk cId="820997820" sldId="416"/>
            <ac:picMk id="1026" creationId="{F79BF9BD-A90A-ADB9-EFC4-1502C567702D}"/>
          </ac:picMkLst>
        </pc:picChg>
      </pc:sldChg>
      <pc:sldChg chg="addSp modSp add del">
        <pc:chgData name="Mari A Jones" userId="bf9a2859-3bf9-4600-bb74-9ad42aaddd27" providerId="ADAL" clId="{56A28F3C-2AA3-46F2-BE0A-8AB2EBAA5259}" dt="2025-10-06T09:05:23.321" v="2043" actId="47"/>
        <pc:sldMkLst>
          <pc:docMk/>
          <pc:sldMk cId="3920830692" sldId="417"/>
        </pc:sldMkLst>
        <pc:graphicFrameChg chg="add mod">
          <ac:chgData name="Mari A Jones" userId="bf9a2859-3bf9-4600-bb74-9ad42aaddd27" providerId="ADAL" clId="{56A28F3C-2AA3-46F2-BE0A-8AB2EBAA5259}" dt="2025-10-06T07:50:52.302" v="120"/>
          <ac:graphicFrameMkLst>
            <pc:docMk/>
            <pc:sldMk cId="3920830692" sldId="417"/>
            <ac:graphicFrameMk id="2" creationId="{E7D1F40B-98CC-1FFF-137E-18FF044A2B0B}"/>
          </ac:graphicFrameMkLst>
        </pc:graphicFrameChg>
      </pc:sldChg>
      <pc:sldChg chg="add del">
        <pc:chgData name="Mari A Jones" userId="bf9a2859-3bf9-4600-bb74-9ad42aaddd27" providerId="ADAL" clId="{56A28F3C-2AA3-46F2-BE0A-8AB2EBAA5259}" dt="2025-10-06T08:27:53.346" v="838" actId="47"/>
        <pc:sldMkLst>
          <pc:docMk/>
          <pc:sldMk cId="174346227" sldId="418"/>
        </pc:sldMkLst>
      </pc:sldChg>
      <pc:sldChg chg="addSp modSp add mod ord modNotesTx">
        <pc:chgData name="Mari A Jones" userId="bf9a2859-3bf9-4600-bb74-9ad42aaddd27" providerId="ADAL" clId="{56A28F3C-2AA3-46F2-BE0A-8AB2EBAA5259}" dt="2025-10-06T10:24:32.579" v="2644" actId="20577"/>
        <pc:sldMkLst>
          <pc:docMk/>
          <pc:sldMk cId="3181633781" sldId="418"/>
        </pc:sldMkLst>
        <pc:spChg chg="add mod">
          <ac:chgData name="Mari A Jones" userId="bf9a2859-3bf9-4600-bb74-9ad42aaddd27" providerId="ADAL" clId="{56A28F3C-2AA3-46F2-BE0A-8AB2EBAA5259}" dt="2025-10-06T09:04:58.557" v="2042" actId="1076"/>
          <ac:spMkLst>
            <pc:docMk/>
            <pc:sldMk cId="3181633781" sldId="418"/>
            <ac:spMk id="6" creationId="{FE39470E-3CCC-E7C2-7029-8D1A4E4942CB}"/>
          </ac:spMkLst>
        </pc:spChg>
        <pc:graphicFrameChg chg="mod modGraphic">
          <ac:chgData name="Mari A Jones" userId="bf9a2859-3bf9-4600-bb74-9ad42aaddd27" providerId="ADAL" clId="{56A28F3C-2AA3-46F2-BE0A-8AB2EBAA5259}" dt="2025-10-06T09:19:57.999" v="2397" actId="20577"/>
          <ac:graphicFrameMkLst>
            <pc:docMk/>
            <pc:sldMk cId="3181633781" sldId="418"/>
            <ac:graphicFrameMk id="4" creationId="{C3C8743D-B562-4FD0-F4F7-2E91FAA40A42}"/>
          </ac:graphicFrameMkLst>
        </pc:graphicFrameChg>
      </pc:sldChg>
      <pc:sldChg chg="add del">
        <pc:chgData name="Mari A Jones" userId="bf9a2859-3bf9-4600-bb74-9ad42aaddd27" providerId="ADAL" clId="{56A28F3C-2AA3-46F2-BE0A-8AB2EBAA5259}" dt="2025-10-06T08:44:10.898" v="1595" actId="47"/>
        <pc:sldMkLst>
          <pc:docMk/>
          <pc:sldMk cId="2779344420" sldId="419"/>
        </pc:sldMkLst>
      </pc:sldChg>
      <pc:sldChg chg="addSp modSp add mod modNotesTx">
        <pc:chgData name="Mari A Jones" userId="bf9a2859-3bf9-4600-bb74-9ad42aaddd27" providerId="ADAL" clId="{56A28F3C-2AA3-46F2-BE0A-8AB2EBAA5259}" dt="2025-10-06T10:24:09.355" v="2625" actId="20577"/>
        <pc:sldMkLst>
          <pc:docMk/>
          <pc:sldMk cId="4052585825" sldId="419"/>
        </pc:sldMkLst>
        <pc:picChg chg="add mod">
          <ac:chgData name="Mari A Jones" userId="bf9a2859-3bf9-4600-bb74-9ad42aaddd27" providerId="ADAL" clId="{56A28F3C-2AA3-46F2-BE0A-8AB2EBAA5259}" dt="2025-10-06T10:17:31.635" v="2605" actId="1076"/>
          <ac:picMkLst>
            <pc:docMk/>
            <pc:sldMk cId="4052585825" sldId="419"/>
            <ac:picMk id="3" creationId="{91FD7955-4C57-CE26-0B8A-C392AF899B28}"/>
          </ac:picMkLst>
        </pc:picChg>
        <pc:picChg chg="add mod">
          <ac:chgData name="Mari A Jones" userId="bf9a2859-3bf9-4600-bb74-9ad42aaddd27" providerId="ADAL" clId="{56A28F3C-2AA3-46F2-BE0A-8AB2EBAA5259}" dt="2025-10-06T10:19:05.814" v="2607" actId="1076"/>
          <ac:picMkLst>
            <pc:docMk/>
            <pc:sldMk cId="4052585825" sldId="419"/>
            <ac:picMk id="5" creationId="{3788D491-B3CB-1E68-DC49-77D7A7D72DCA}"/>
          </ac:picMkLst>
        </pc:picChg>
        <pc:picChg chg="mod">
          <ac:chgData name="Mari A Jones" userId="bf9a2859-3bf9-4600-bb74-9ad42aaddd27" providerId="ADAL" clId="{56A28F3C-2AA3-46F2-BE0A-8AB2EBAA5259}" dt="2025-10-06T09:47:48.325" v="2587" actId="1076"/>
          <ac:picMkLst>
            <pc:docMk/>
            <pc:sldMk cId="4052585825" sldId="419"/>
            <ac:picMk id="1026" creationId="{D043F3EB-D333-C9AC-DFD9-8715F4EDE3AE}"/>
          </ac:picMkLst>
        </pc:picChg>
      </pc:sldChg>
      <pc:sldChg chg="addSp delSp modSp add mod modNotesTx">
        <pc:chgData name="Mari A Jones" userId="bf9a2859-3bf9-4600-bb74-9ad42aaddd27" providerId="ADAL" clId="{56A28F3C-2AA3-46F2-BE0A-8AB2EBAA5259}" dt="2025-10-06T10:24:29.899" v="2642" actId="20577"/>
        <pc:sldMkLst>
          <pc:docMk/>
          <pc:sldMk cId="4264235018" sldId="420"/>
        </pc:sldMkLst>
        <pc:spChg chg="del">
          <ac:chgData name="Mari A Jones" userId="bf9a2859-3bf9-4600-bb74-9ad42aaddd27" providerId="ADAL" clId="{56A28F3C-2AA3-46F2-BE0A-8AB2EBAA5259}" dt="2025-10-06T09:19:00.819" v="2367" actId="478"/>
          <ac:spMkLst>
            <pc:docMk/>
            <pc:sldMk cId="4264235018" sldId="420"/>
            <ac:spMk id="2" creationId="{D42EA66A-8AF2-DEA4-D9B5-AFBDF37B8E67}"/>
          </ac:spMkLst>
        </pc:spChg>
        <pc:picChg chg="add mod">
          <ac:chgData name="Mari A Jones" userId="bf9a2859-3bf9-4600-bb74-9ad42aaddd27" providerId="ADAL" clId="{56A28F3C-2AA3-46F2-BE0A-8AB2EBAA5259}" dt="2025-10-06T09:23:32.505" v="2440" actId="108"/>
          <ac:picMkLst>
            <pc:docMk/>
            <pc:sldMk cId="4264235018" sldId="420"/>
            <ac:picMk id="3" creationId="{4F1FE025-5328-2A15-8AEB-39EF53376FFE}"/>
          </ac:picMkLst>
        </pc:picChg>
        <pc:picChg chg="add mod modCrop">
          <ac:chgData name="Mari A Jones" userId="bf9a2859-3bf9-4600-bb74-9ad42aaddd27" providerId="ADAL" clId="{56A28F3C-2AA3-46F2-BE0A-8AB2EBAA5259}" dt="2025-10-06T09:31:34.575" v="2492" actId="1076"/>
          <ac:picMkLst>
            <pc:docMk/>
            <pc:sldMk cId="4264235018" sldId="420"/>
            <ac:picMk id="4" creationId="{D60301BD-372E-E7FB-6792-96AABBE20F14}"/>
          </ac:picMkLst>
        </pc:picChg>
        <pc:picChg chg="mod">
          <ac:chgData name="Mari A Jones" userId="bf9a2859-3bf9-4600-bb74-9ad42aaddd27" providerId="ADAL" clId="{56A28F3C-2AA3-46F2-BE0A-8AB2EBAA5259}" dt="2025-10-06T09:31:32.982" v="2491" actId="1076"/>
          <ac:picMkLst>
            <pc:docMk/>
            <pc:sldMk cId="4264235018" sldId="420"/>
            <ac:picMk id="5" creationId="{81F93D47-8CB0-3127-69BA-91C40FCE65E0}"/>
          </ac:picMkLst>
        </pc:picChg>
        <pc:picChg chg="add del mod">
          <ac:chgData name="Mari A Jones" userId="bf9a2859-3bf9-4600-bb74-9ad42aaddd27" providerId="ADAL" clId="{56A28F3C-2AA3-46F2-BE0A-8AB2EBAA5259}" dt="2025-10-06T09:22:45.744" v="2427" actId="478"/>
          <ac:picMkLst>
            <pc:docMk/>
            <pc:sldMk cId="4264235018" sldId="420"/>
            <ac:picMk id="7" creationId="{D65E48D7-B286-E4F2-9F1D-521FC621CA3B}"/>
          </ac:picMkLst>
        </pc:picChg>
        <pc:picChg chg="del">
          <ac:chgData name="Mari A Jones" userId="bf9a2859-3bf9-4600-bb74-9ad42aaddd27" providerId="ADAL" clId="{56A28F3C-2AA3-46F2-BE0A-8AB2EBAA5259}" dt="2025-10-06T09:18:58.696" v="2365" actId="478"/>
          <ac:picMkLst>
            <pc:docMk/>
            <pc:sldMk cId="4264235018" sldId="420"/>
            <ac:picMk id="1034" creationId="{C90F1076-3F93-D84A-547F-6027FB3F0DEC}"/>
          </ac:picMkLst>
        </pc:picChg>
        <pc:picChg chg="del">
          <ac:chgData name="Mari A Jones" userId="bf9a2859-3bf9-4600-bb74-9ad42aaddd27" providerId="ADAL" clId="{56A28F3C-2AA3-46F2-BE0A-8AB2EBAA5259}" dt="2025-10-06T09:18:59.194" v="2366" actId="478"/>
          <ac:picMkLst>
            <pc:docMk/>
            <pc:sldMk cId="4264235018" sldId="420"/>
            <ac:picMk id="1036" creationId="{C4631A18-B7C4-F89E-C613-E9A25A30BB5F}"/>
          </ac:picMkLst>
        </pc:picChg>
        <pc:picChg chg="add mod">
          <ac:chgData name="Mari A Jones" userId="bf9a2859-3bf9-4600-bb74-9ad42aaddd27" providerId="ADAL" clId="{56A28F3C-2AA3-46F2-BE0A-8AB2EBAA5259}" dt="2025-10-06T09:33:32.720" v="2503" actId="1076"/>
          <ac:picMkLst>
            <pc:docMk/>
            <pc:sldMk cId="4264235018" sldId="420"/>
            <ac:picMk id="7170" creationId="{0BC1748C-894F-9A1D-7E3C-313A747330C6}"/>
          </ac:picMkLst>
        </pc:picChg>
        <pc:picChg chg="add del mod">
          <ac:chgData name="Mari A Jones" userId="bf9a2859-3bf9-4600-bb74-9ad42aaddd27" providerId="ADAL" clId="{56A28F3C-2AA3-46F2-BE0A-8AB2EBAA5259}" dt="2025-10-06T09:27:49.537" v="2463" actId="478"/>
          <ac:picMkLst>
            <pc:docMk/>
            <pc:sldMk cId="4264235018" sldId="420"/>
            <ac:picMk id="7172" creationId="{1486E59D-67A2-49EF-8FE3-5CC72E7046F6}"/>
          </ac:picMkLst>
        </pc:picChg>
        <pc:picChg chg="add mod">
          <ac:chgData name="Mari A Jones" userId="bf9a2859-3bf9-4600-bb74-9ad42aaddd27" providerId="ADAL" clId="{56A28F3C-2AA3-46F2-BE0A-8AB2EBAA5259}" dt="2025-10-06T09:33:27.125" v="2500" actId="1076"/>
          <ac:picMkLst>
            <pc:docMk/>
            <pc:sldMk cId="4264235018" sldId="420"/>
            <ac:picMk id="7174" creationId="{7C70C683-91C3-B2CA-A572-B68F7570DA5E}"/>
          </ac:picMkLst>
        </pc:picChg>
        <pc:picChg chg="add mod">
          <ac:chgData name="Mari A Jones" userId="bf9a2859-3bf9-4600-bb74-9ad42aaddd27" providerId="ADAL" clId="{56A28F3C-2AA3-46F2-BE0A-8AB2EBAA5259}" dt="2025-10-06T09:33:30.785" v="2502" actId="1076"/>
          <ac:picMkLst>
            <pc:docMk/>
            <pc:sldMk cId="4264235018" sldId="420"/>
            <ac:picMk id="7176" creationId="{B96FD792-2C3C-7DAB-5D4F-A0A90EDDEB86}"/>
          </ac:picMkLst>
        </pc:picChg>
        <pc:picChg chg="add mod">
          <ac:chgData name="Mari A Jones" userId="bf9a2859-3bf9-4600-bb74-9ad42aaddd27" providerId="ADAL" clId="{56A28F3C-2AA3-46F2-BE0A-8AB2EBAA5259}" dt="2025-10-06T09:33:24.297" v="2499" actId="1076"/>
          <ac:picMkLst>
            <pc:docMk/>
            <pc:sldMk cId="4264235018" sldId="420"/>
            <ac:picMk id="7178" creationId="{02210BCB-70C2-0C0D-161C-2E107EA0D194}"/>
          </ac:picMkLst>
        </pc:picChg>
        <pc:picChg chg="add mod">
          <ac:chgData name="Mari A Jones" userId="bf9a2859-3bf9-4600-bb74-9ad42aaddd27" providerId="ADAL" clId="{56A28F3C-2AA3-46F2-BE0A-8AB2EBAA5259}" dt="2025-10-06T09:33:29.057" v="2501" actId="1076"/>
          <ac:picMkLst>
            <pc:docMk/>
            <pc:sldMk cId="4264235018" sldId="420"/>
            <ac:picMk id="7180" creationId="{9A41AC70-9888-BD36-45A7-1B3D6859AD85}"/>
          </ac:picMkLst>
        </pc:picChg>
      </pc:sldChg>
    </pc:docChg>
  </pc:docChgLst>
  <pc:docChgLst>
    <pc:chgData name="Ian Wright" userId="S::iwright@carmarthenshire.gov.uk::4e03ab81-f200-41a7-acf8-b10879581641" providerId="AD" clId="Web-{221516C8-87CC-1A25-8975-E576F2C43D3E}"/>
    <pc:docChg chg="modSld">
      <pc:chgData name="Ian Wright" userId="S::iwright@carmarthenshire.gov.uk::4e03ab81-f200-41a7-acf8-b10879581641" providerId="AD" clId="Web-{221516C8-87CC-1A25-8975-E576F2C43D3E}" dt="2025-09-22T09:25:41.399" v="0" actId="1076"/>
      <pc:docMkLst>
        <pc:docMk/>
      </pc:docMkLst>
      <pc:sldChg chg="modSp">
        <pc:chgData name="Ian Wright" userId="S::iwright@carmarthenshire.gov.uk::4e03ab81-f200-41a7-acf8-b10879581641" providerId="AD" clId="Web-{221516C8-87CC-1A25-8975-E576F2C43D3E}" dt="2025-09-22T09:25:41.399" v="0" actId="1076"/>
        <pc:sldMkLst>
          <pc:docMk/>
          <pc:sldMk cId="3919364980" sldId="36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3A311F-EC50-4B22-BE2C-08625ED360DB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70C85C5-3368-4B5A-B902-BB8AE0163DA8}">
      <dgm:prSet phldrT="[Text]"/>
      <dgm:spPr/>
      <dgm:t>
        <a:bodyPr/>
        <a:lstStyle/>
        <a:p>
          <a:r>
            <a:rPr lang="en-GB" dirty="0"/>
            <a:t>Train</a:t>
          </a:r>
        </a:p>
      </dgm:t>
    </dgm:pt>
    <dgm:pt modelId="{9509C891-9E76-4226-BBD6-4C682322E7C8}" type="parTrans" cxnId="{60B5F52B-E652-46A5-ABDE-C139E40C7C46}">
      <dgm:prSet/>
      <dgm:spPr/>
      <dgm:t>
        <a:bodyPr/>
        <a:lstStyle/>
        <a:p>
          <a:endParaRPr lang="en-GB"/>
        </a:p>
      </dgm:t>
    </dgm:pt>
    <dgm:pt modelId="{7AC55072-3BAB-43A2-BAFC-3731B93D8726}" type="sibTrans" cxnId="{60B5F52B-E652-46A5-ABDE-C139E40C7C46}">
      <dgm:prSet/>
      <dgm:spPr/>
      <dgm:t>
        <a:bodyPr/>
        <a:lstStyle/>
        <a:p>
          <a:endParaRPr lang="en-GB"/>
        </a:p>
      </dgm:t>
    </dgm:pt>
    <dgm:pt modelId="{2C99D149-BDDD-450B-8D03-76A80B0947A7}">
      <dgm:prSet phldrT="[Text]"/>
      <dgm:spPr/>
      <dgm:t>
        <a:bodyPr/>
        <a:lstStyle/>
        <a:p>
          <a:r>
            <a:rPr lang="en-GB" dirty="0"/>
            <a:t>Empower</a:t>
          </a:r>
        </a:p>
      </dgm:t>
    </dgm:pt>
    <dgm:pt modelId="{8F27150E-D818-4903-96D1-C6C624B1B805}" type="parTrans" cxnId="{FEF17F16-CA71-4446-8768-9EDED99B75D3}">
      <dgm:prSet/>
      <dgm:spPr/>
      <dgm:t>
        <a:bodyPr/>
        <a:lstStyle/>
        <a:p>
          <a:endParaRPr lang="en-GB"/>
        </a:p>
      </dgm:t>
    </dgm:pt>
    <dgm:pt modelId="{05F9029C-7005-4A25-AC37-FDD44ABFC652}" type="sibTrans" cxnId="{FEF17F16-CA71-4446-8768-9EDED99B75D3}">
      <dgm:prSet/>
      <dgm:spPr/>
      <dgm:t>
        <a:bodyPr/>
        <a:lstStyle/>
        <a:p>
          <a:endParaRPr lang="en-GB"/>
        </a:p>
      </dgm:t>
    </dgm:pt>
    <dgm:pt modelId="{9225126D-67CF-4F36-9A7C-E87E67993657}">
      <dgm:prSet phldrT="[Text]"/>
      <dgm:spPr/>
      <dgm:t>
        <a:bodyPr/>
        <a:lstStyle/>
        <a:p>
          <a:r>
            <a:rPr lang="en-GB" dirty="0"/>
            <a:t>Educate</a:t>
          </a:r>
        </a:p>
      </dgm:t>
    </dgm:pt>
    <dgm:pt modelId="{0197802B-5A21-4304-BA51-3D6226D3858E}" type="parTrans" cxnId="{BAA987C4-3BA2-4AA2-9641-6ADBCB6BEC90}">
      <dgm:prSet/>
      <dgm:spPr/>
      <dgm:t>
        <a:bodyPr/>
        <a:lstStyle/>
        <a:p>
          <a:endParaRPr lang="en-GB"/>
        </a:p>
      </dgm:t>
    </dgm:pt>
    <dgm:pt modelId="{E2FF5EFD-38D9-456F-BEC0-2C491209E413}" type="sibTrans" cxnId="{BAA987C4-3BA2-4AA2-9641-6ADBCB6BEC90}">
      <dgm:prSet/>
      <dgm:spPr/>
      <dgm:t>
        <a:bodyPr/>
        <a:lstStyle/>
        <a:p>
          <a:endParaRPr lang="en-GB"/>
        </a:p>
      </dgm:t>
    </dgm:pt>
    <dgm:pt modelId="{7A321A01-CB34-46F0-B689-C12C63823740}">
      <dgm:prSet phldrT="[Text]"/>
      <dgm:spPr/>
      <dgm:t>
        <a:bodyPr/>
        <a:lstStyle/>
        <a:p>
          <a:r>
            <a:rPr lang="en-GB" dirty="0"/>
            <a:t>Support</a:t>
          </a:r>
        </a:p>
      </dgm:t>
    </dgm:pt>
    <dgm:pt modelId="{420B9E1F-26B8-4CF7-A759-E17FD46F90EF}" type="parTrans" cxnId="{ADC16BAE-DB85-4C2C-A17D-7666077356C3}">
      <dgm:prSet/>
      <dgm:spPr/>
      <dgm:t>
        <a:bodyPr/>
        <a:lstStyle/>
        <a:p>
          <a:endParaRPr lang="en-GB"/>
        </a:p>
      </dgm:t>
    </dgm:pt>
    <dgm:pt modelId="{27B02BFE-1B21-4D39-A01A-FF6F5F328165}" type="sibTrans" cxnId="{ADC16BAE-DB85-4C2C-A17D-7666077356C3}">
      <dgm:prSet/>
      <dgm:spPr/>
      <dgm:t>
        <a:bodyPr/>
        <a:lstStyle/>
        <a:p>
          <a:endParaRPr lang="en-GB"/>
        </a:p>
      </dgm:t>
    </dgm:pt>
    <dgm:pt modelId="{80A436FF-DC28-4AD6-8D06-52190623EE81}">
      <dgm:prSet phldrT="[Text]"/>
      <dgm:spPr/>
      <dgm:t>
        <a:bodyPr/>
        <a:lstStyle/>
        <a:p>
          <a:r>
            <a:rPr lang="en-GB" dirty="0"/>
            <a:t>Inspire</a:t>
          </a:r>
        </a:p>
      </dgm:t>
    </dgm:pt>
    <dgm:pt modelId="{A2C0FEE1-A4DC-4B5C-9FDA-7905E5B6EA1C}" type="parTrans" cxnId="{B05B33B1-2252-4A65-9F21-10D30DEEF17A}">
      <dgm:prSet/>
      <dgm:spPr/>
      <dgm:t>
        <a:bodyPr/>
        <a:lstStyle/>
        <a:p>
          <a:endParaRPr lang="en-GB"/>
        </a:p>
      </dgm:t>
    </dgm:pt>
    <dgm:pt modelId="{C8C6CB2F-1AB9-45E7-BBEA-31D369612E1D}" type="sibTrans" cxnId="{B05B33B1-2252-4A65-9F21-10D30DEEF17A}">
      <dgm:prSet/>
      <dgm:spPr/>
      <dgm:t>
        <a:bodyPr/>
        <a:lstStyle/>
        <a:p>
          <a:endParaRPr lang="en-GB"/>
        </a:p>
      </dgm:t>
    </dgm:pt>
    <dgm:pt modelId="{EA8B90D7-B561-49D1-AD1E-92B1C625838B}" type="pres">
      <dgm:prSet presAssocID="{CE3A311F-EC50-4B22-BE2C-08625ED360DB}" presName="cycle" presStyleCnt="0">
        <dgm:presLayoutVars>
          <dgm:dir/>
          <dgm:resizeHandles val="exact"/>
        </dgm:presLayoutVars>
      </dgm:prSet>
      <dgm:spPr/>
    </dgm:pt>
    <dgm:pt modelId="{77F1290E-6DB9-45FF-9700-48721272F67D}" type="pres">
      <dgm:prSet presAssocID="{B70C85C5-3368-4B5A-B902-BB8AE0163DA8}" presName="node" presStyleLbl="node1" presStyleIdx="0" presStyleCnt="5">
        <dgm:presLayoutVars>
          <dgm:bulletEnabled val="1"/>
        </dgm:presLayoutVars>
      </dgm:prSet>
      <dgm:spPr/>
    </dgm:pt>
    <dgm:pt modelId="{F73AB676-66C5-4D3F-AF11-58695CEAA9A9}" type="pres">
      <dgm:prSet presAssocID="{7AC55072-3BAB-43A2-BAFC-3731B93D8726}" presName="sibTrans" presStyleLbl="sibTrans2D1" presStyleIdx="0" presStyleCnt="5"/>
      <dgm:spPr/>
    </dgm:pt>
    <dgm:pt modelId="{03660593-7DD2-4756-8EDA-50D996FEBFEF}" type="pres">
      <dgm:prSet presAssocID="{7AC55072-3BAB-43A2-BAFC-3731B93D8726}" presName="connectorText" presStyleLbl="sibTrans2D1" presStyleIdx="0" presStyleCnt="5"/>
      <dgm:spPr/>
    </dgm:pt>
    <dgm:pt modelId="{9BC96F61-42BA-48DB-BF42-BB110B0B4A87}" type="pres">
      <dgm:prSet presAssocID="{7A321A01-CB34-46F0-B689-C12C63823740}" presName="node" presStyleLbl="node1" presStyleIdx="1" presStyleCnt="5">
        <dgm:presLayoutVars>
          <dgm:bulletEnabled val="1"/>
        </dgm:presLayoutVars>
      </dgm:prSet>
      <dgm:spPr/>
    </dgm:pt>
    <dgm:pt modelId="{0C65D9E2-8A2B-46F1-983F-29FFA5C69DCC}" type="pres">
      <dgm:prSet presAssocID="{27B02BFE-1B21-4D39-A01A-FF6F5F328165}" presName="sibTrans" presStyleLbl="sibTrans2D1" presStyleIdx="1" presStyleCnt="5"/>
      <dgm:spPr/>
    </dgm:pt>
    <dgm:pt modelId="{CA3586FD-2C62-48BC-87C2-7E5739D22D42}" type="pres">
      <dgm:prSet presAssocID="{27B02BFE-1B21-4D39-A01A-FF6F5F328165}" presName="connectorText" presStyleLbl="sibTrans2D1" presStyleIdx="1" presStyleCnt="5"/>
      <dgm:spPr/>
    </dgm:pt>
    <dgm:pt modelId="{EED5D346-D2D4-414D-A487-A6E6682A7686}" type="pres">
      <dgm:prSet presAssocID="{2C99D149-BDDD-450B-8D03-76A80B0947A7}" presName="node" presStyleLbl="node1" presStyleIdx="2" presStyleCnt="5">
        <dgm:presLayoutVars>
          <dgm:bulletEnabled val="1"/>
        </dgm:presLayoutVars>
      </dgm:prSet>
      <dgm:spPr/>
    </dgm:pt>
    <dgm:pt modelId="{5D9CD8C3-BDC7-4AD6-80D7-7255B663A9C0}" type="pres">
      <dgm:prSet presAssocID="{05F9029C-7005-4A25-AC37-FDD44ABFC652}" presName="sibTrans" presStyleLbl="sibTrans2D1" presStyleIdx="2" presStyleCnt="5"/>
      <dgm:spPr/>
    </dgm:pt>
    <dgm:pt modelId="{9EF34467-2788-428D-99D7-FA329CED889C}" type="pres">
      <dgm:prSet presAssocID="{05F9029C-7005-4A25-AC37-FDD44ABFC652}" presName="connectorText" presStyleLbl="sibTrans2D1" presStyleIdx="2" presStyleCnt="5"/>
      <dgm:spPr/>
    </dgm:pt>
    <dgm:pt modelId="{A689FD09-83D8-4D14-85B0-471BB3159D82}" type="pres">
      <dgm:prSet presAssocID="{9225126D-67CF-4F36-9A7C-E87E67993657}" presName="node" presStyleLbl="node1" presStyleIdx="3" presStyleCnt="5">
        <dgm:presLayoutVars>
          <dgm:bulletEnabled val="1"/>
        </dgm:presLayoutVars>
      </dgm:prSet>
      <dgm:spPr/>
    </dgm:pt>
    <dgm:pt modelId="{858EF727-5FAE-412C-9378-3856B28D80AB}" type="pres">
      <dgm:prSet presAssocID="{E2FF5EFD-38D9-456F-BEC0-2C491209E413}" presName="sibTrans" presStyleLbl="sibTrans2D1" presStyleIdx="3" presStyleCnt="5"/>
      <dgm:spPr/>
    </dgm:pt>
    <dgm:pt modelId="{B0DD5EE3-107C-4484-9623-A62A569BA5C5}" type="pres">
      <dgm:prSet presAssocID="{E2FF5EFD-38D9-456F-BEC0-2C491209E413}" presName="connectorText" presStyleLbl="sibTrans2D1" presStyleIdx="3" presStyleCnt="5"/>
      <dgm:spPr/>
    </dgm:pt>
    <dgm:pt modelId="{2637C8F1-D516-4A59-AE31-3BD59728437F}" type="pres">
      <dgm:prSet presAssocID="{80A436FF-DC28-4AD6-8D06-52190623EE81}" presName="node" presStyleLbl="node1" presStyleIdx="4" presStyleCnt="5">
        <dgm:presLayoutVars>
          <dgm:bulletEnabled val="1"/>
        </dgm:presLayoutVars>
      </dgm:prSet>
      <dgm:spPr/>
    </dgm:pt>
    <dgm:pt modelId="{964C719B-F379-4DC7-B1D7-0CA14F624615}" type="pres">
      <dgm:prSet presAssocID="{C8C6CB2F-1AB9-45E7-BBEA-31D369612E1D}" presName="sibTrans" presStyleLbl="sibTrans2D1" presStyleIdx="4" presStyleCnt="5"/>
      <dgm:spPr/>
    </dgm:pt>
    <dgm:pt modelId="{63057847-659B-4E57-B747-D8C4C21156E2}" type="pres">
      <dgm:prSet presAssocID="{C8C6CB2F-1AB9-45E7-BBEA-31D369612E1D}" presName="connectorText" presStyleLbl="sibTrans2D1" presStyleIdx="4" presStyleCnt="5"/>
      <dgm:spPr/>
    </dgm:pt>
  </dgm:ptLst>
  <dgm:cxnLst>
    <dgm:cxn modelId="{FEF17F16-CA71-4446-8768-9EDED99B75D3}" srcId="{CE3A311F-EC50-4B22-BE2C-08625ED360DB}" destId="{2C99D149-BDDD-450B-8D03-76A80B0947A7}" srcOrd="2" destOrd="0" parTransId="{8F27150E-D818-4903-96D1-C6C624B1B805}" sibTransId="{05F9029C-7005-4A25-AC37-FDD44ABFC652}"/>
    <dgm:cxn modelId="{60B5F52B-E652-46A5-ABDE-C139E40C7C46}" srcId="{CE3A311F-EC50-4B22-BE2C-08625ED360DB}" destId="{B70C85C5-3368-4B5A-B902-BB8AE0163DA8}" srcOrd="0" destOrd="0" parTransId="{9509C891-9E76-4226-BBD6-4C682322E7C8}" sibTransId="{7AC55072-3BAB-43A2-BAFC-3731B93D8726}"/>
    <dgm:cxn modelId="{A6FB5A36-3066-4103-AAD8-593CF170171D}" type="presOf" srcId="{B70C85C5-3368-4B5A-B902-BB8AE0163DA8}" destId="{77F1290E-6DB9-45FF-9700-48721272F67D}" srcOrd="0" destOrd="0" presId="urn:microsoft.com/office/officeart/2005/8/layout/cycle2"/>
    <dgm:cxn modelId="{91174760-FF5E-4284-91C3-74A97A631C66}" type="presOf" srcId="{27B02BFE-1B21-4D39-A01A-FF6F5F328165}" destId="{0C65D9E2-8A2B-46F1-983F-29FFA5C69DCC}" srcOrd="0" destOrd="0" presId="urn:microsoft.com/office/officeart/2005/8/layout/cycle2"/>
    <dgm:cxn modelId="{A8231764-3101-4D91-9931-A0E0F981A0EE}" type="presOf" srcId="{05F9029C-7005-4A25-AC37-FDD44ABFC652}" destId="{9EF34467-2788-428D-99D7-FA329CED889C}" srcOrd="1" destOrd="0" presId="urn:microsoft.com/office/officeart/2005/8/layout/cycle2"/>
    <dgm:cxn modelId="{FDB1E372-8CEB-4F6D-8ADF-844443EFCED0}" type="presOf" srcId="{05F9029C-7005-4A25-AC37-FDD44ABFC652}" destId="{5D9CD8C3-BDC7-4AD6-80D7-7255B663A9C0}" srcOrd="0" destOrd="0" presId="urn:microsoft.com/office/officeart/2005/8/layout/cycle2"/>
    <dgm:cxn modelId="{0EF86179-34FA-4B43-9C6B-37CC6358B42F}" type="presOf" srcId="{E2FF5EFD-38D9-456F-BEC0-2C491209E413}" destId="{858EF727-5FAE-412C-9378-3856B28D80AB}" srcOrd="0" destOrd="0" presId="urn:microsoft.com/office/officeart/2005/8/layout/cycle2"/>
    <dgm:cxn modelId="{7761CE7D-0D0A-4247-B21A-11EFFECB1E7E}" type="presOf" srcId="{7AC55072-3BAB-43A2-BAFC-3731B93D8726}" destId="{F73AB676-66C5-4D3F-AF11-58695CEAA9A9}" srcOrd="0" destOrd="0" presId="urn:microsoft.com/office/officeart/2005/8/layout/cycle2"/>
    <dgm:cxn modelId="{ED18658C-0EDC-47D7-B374-0A608B0ADC2D}" type="presOf" srcId="{9225126D-67CF-4F36-9A7C-E87E67993657}" destId="{A689FD09-83D8-4D14-85B0-471BB3159D82}" srcOrd="0" destOrd="0" presId="urn:microsoft.com/office/officeart/2005/8/layout/cycle2"/>
    <dgm:cxn modelId="{6D43FE8D-8002-4817-99AA-AF121D7389FB}" type="presOf" srcId="{2C99D149-BDDD-450B-8D03-76A80B0947A7}" destId="{EED5D346-D2D4-414D-A487-A6E6682A7686}" srcOrd="0" destOrd="0" presId="urn:microsoft.com/office/officeart/2005/8/layout/cycle2"/>
    <dgm:cxn modelId="{ADC16BAE-DB85-4C2C-A17D-7666077356C3}" srcId="{CE3A311F-EC50-4B22-BE2C-08625ED360DB}" destId="{7A321A01-CB34-46F0-B689-C12C63823740}" srcOrd="1" destOrd="0" parTransId="{420B9E1F-26B8-4CF7-A759-E17FD46F90EF}" sibTransId="{27B02BFE-1B21-4D39-A01A-FF6F5F328165}"/>
    <dgm:cxn modelId="{B05B33B1-2252-4A65-9F21-10D30DEEF17A}" srcId="{CE3A311F-EC50-4B22-BE2C-08625ED360DB}" destId="{80A436FF-DC28-4AD6-8D06-52190623EE81}" srcOrd="4" destOrd="0" parTransId="{A2C0FEE1-A4DC-4B5C-9FDA-7905E5B6EA1C}" sibTransId="{C8C6CB2F-1AB9-45E7-BBEA-31D369612E1D}"/>
    <dgm:cxn modelId="{95D2CBB6-ED8D-4BC1-99BB-B313F68876AB}" type="presOf" srcId="{C8C6CB2F-1AB9-45E7-BBEA-31D369612E1D}" destId="{964C719B-F379-4DC7-B1D7-0CA14F624615}" srcOrd="0" destOrd="0" presId="urn:microsoft.com/office/officeart/2005/8/layout/cycle2"/>
    <dgm:cxn modelId="{41110EC0-6505-4150-9E99-2D12F21AC865}" type="presOf" srcId="{7AC55072-3BAB-43A2-BAFC-3731B93D8726}" destId="{03660593-7DD2-4756-8EDA-50D996FEBFEF}" srcOrd="1" destOrd="0" presId="urn:microsoft.com/office/officeart/2005/8/layout/cycle2"/>
    <dgm:cxn modelId="{BAA987C4-3BA2-4AA2-9641-6ADBCB6BEC90}" srcId="{CE3A311F-EC50-4B22-BE2C-08625ED360DB}" destId="{9225126D-67CF-4F36-9A7C-E87E67993657}" srcOrd="3" destOrd="0" parTransId="{0197802B-5A21-4304-BA51-3D6226D3858E}" sibTransId="{E2FF5EFD-38D9-456F-BEC0-2C491209E413}"/>
    <dgm:cxn modelId="{74E5E3C5-540A-41E1-A3BC-908BAF91A999}" type="presOf" srcId="{7A321A01-CB34-46F0-B689-C12C63823740}" destId="{9BC96F61-42BA-48DB-BF42-BB110B0B4A87}" srcOrd="0" destOrd="0" presId="urn:microsoft.com/office/officeart/2005/8/layout/cycle2"/>
    <dgm:cxn modelId="{00CA20E4-CAAF-41B7-AB8F-BE41B0284E86}" type="presOf" srcId="{27B02BFE-1B21-4D39-A01A-FF6F5F328165}" destId="{CA3586FD-2C62-48BC-87C2-7E5739D22D42}" srcOrd="1" destOrd="0" presId="urn:microsoft.com/office/officeart/2005/8/layout/cycle2"/>
    <dgm:cxn modelId="{7089CEEF-B452-48C7-8269-9D272325E9AC}" type="presOf" srcId="{80A436FF-DC28-4AD6-8D06-52190623EE81}" destId="{2637C8F1-D516-4A59-AE31-3BD59728437F}" srcOrd="0" destOrd="0" presId="urn:microsoft.com/office/officeart/2005/8/layout/cycle2"/>
    <dgm:cxn modelId="{5EE772F1-B4AB-443D-908A-23C129B4159F}" type="presOf" srcId="{C8C6CB2F-1AB9-45E7-BBEA-31D369612E1D}" destId="{63057847-659B-4E57-B747-D8C4C21156E2}" srcOrd="1" destOrd="0" presId="urn:microsoft.com/office/officeart/2005/8/layout/cycle2"/>
    <dgm:cxn modelId="{4A425BF3-3A3C-4A70-837C-AE38C775D216}" type="presOf" srcId="{E2FF5EFD-38D9-456F-BEC0-2C491209E413}" destId="{B0DD5EE3-107C-4484-9623-A62A569BA5C5}" srcOrd="1" destOrd="0" presId="urn:microsoft.com/office/officeart/2005/8/layout/cycle2"/>
    <dgm:cxn modelId="{432B24F5-4253-4B85-B350-A7B4AFC43B06}" type="presOf" srcId="{CE3A311F-EC50-4B22-BE2C-08625ED360DB}" destId="{EA8B90D7-B561-49D1-AD1E-92B1C625838B}" srcOrd="0" destOrd="0" presId="urn:microsoft.com/office/officeart/2005/8/layout/cycle2"/>
    <dgm:cxn modelId="{DD685400-C35E-4073-838F-344B5E0ECFA9}" type="presParOf" srcId="{EA8B90D7-B561-49D1-AD1E-92B1C625838B}" destId="{77F1290E-6DB9-45FF-9700-48721272F67D}" srcOrd="0" destOrd="0" presId="urn:microsoft.com/office/officeart/2005/8/layout/cycle2"/>
    <dgm:cxn modelId="{C9EA5B1A-2475-4777-82D4-1CC792C799A1}" type="presParOf" srcId="{EA8B90D7-B561-49D1-AD1E-92B1C625838B}" destId="{F73AB676-66C5-4D3F-AF11-58695CEAA9A9}" srcOrd="1" destOrd="0" presId="urn:microsoft.com/office/officeart/2005/8/layout/cycle2"/>
    <dgm:cxn modelId="{7921DE98-8B3A-4CF5-BE33-3E05A1E36263}" type="presParOf" srcId="{F73AB676-66C5-4D3F-AF11-58695CEAA9A9}" destId="{03660593-7DD2-4756-8EDA-50D996FEBFEF}" srcOrd="0" destOrd="0" presId="urn:microsoft.com/office/officeart/2005/8/layout/cycle2"/>
    <dgm:cxn modelId="{5A4F25C9-0232-41EA-BA3E-476AB866BA28}" type="presParOf" srcId="{EA8B90D7-B561-49D1-AD1E-92B1C625838B}" destId="{9BC96F61-42BA-48DB-BF42-BB110B0B4A87}" srcOrd="2" destOrd="0" presId="urn:microsoft.com/office/officeart/2005/8/layout/cycle2"/>
    <dgm:cxn modelId="{232ED61C-FB8A-4455-971A-F9329069E64E}" type="presParOf" srcId="{EA8B90D7-B561-49D1-AD1E-92B1C625838B}" destId="{0C65D9E2-8A2B-46F1-983F-29FFA5C69DCC}" srcOrd="3" destOrd="0" presId="urn:microsoft.com/office/officeart/2005/8/layout/cycle2"/>
    <dgm:cxn modelId="{12DE0DF8-BB89-4218-A9A0-2A4298FFDBE8}" type="presParOf" srcId="{0C65D9E2-8A2B-46F1-983F-29FFA5C69DCC}" destId="{CA3586FD-2C62-48BC-87C2-7E5739D22D42}" srcOrd="0" destOrd="0" presId="urn:microsoft.com/office/officeart/2005/8/layout/cycle2"/>
    <dgm:cxn modelId="{D856A144-40E5-4744-9166-C466E16C2533}" type="presParOf" srcId="{EA8B90D7-B561-49D1-AD1E-92B1C625838B}" destId="{EED5D346-D2D4-414D-A487-A6E6682A7686}" srcOrd="4" destOrd="0" presId="urn:microsoft.com/office/officeart/2005/8/layout/cycle2"/>
    <dgm:cxn modelId="{CAC5F258-EF51-4AA0-8331-40704EFC6784}" type="presParOf" srcId="{EA8B90D7-B561-49D1-AD1E-92B1C625838B}" destId="{5D9CD8C3-BDC7-4AD6-80D7-7255B663A9C0}" srcOrd="5" destOrd="0" presId="urn:microsoft.com/office/officeart/2005/8/layout/cycle2"/>
    <dgm:cxn modelId="{1B6059E8-AEF9-412E-AA68-F4FDF3B7A0E5}" type="presParOf" srcId="{5D9CD8C3-BDC7-4AD6-80D7-7255B663A9C0}" destId="{9EF34467-2788-428D-99D7-FA329CED889C}" srcOrd="0" destOrd="0" presId="urn:microsoft.com/office/officeart/2005/8/layout/cycle2"/>
    <dgm:cxn modelId="{334137A8-BE1D-4273-A73E-6211A9173A16}" type="presParOf" srcId="{EA8B90D7-B561-49D1-AD1E-92B1C625838B}" destId="{A689FD09-83D8-4D14-85B0-471BB3159D82}" srcOrd="6" destOrd="0" presId="urn:microsoft.com/office/officeart/2005/8/layout/cycle2"/>
    <dgm:cxn modelId="{5989EABB-3ABF-4FA6-8BF5-9414BE6290F9}" type="presParOf" srcId="{EA8B90D7-B561-49D1-AD1E-92B1C625838B}" destId="{858EF727-5FAE-412C-9378-3856B28D80AB}" srcOrd="7" destOrd="0" presId="urn:microsoft.com/office/officeart/2005/8/layout/cycle2"/>
    <dgm:cxn modelId="{E28F7654-94B8-4677-B47E-B4FE170C53E0}" type="presParOf" srcId="{858EF727-5FAE-412C-9378-3856B28D80AB}" destId="{B0DD5EE3-107C-4484-9623-A62A569BA5C5}" srcOrd="0" destOrd="0" presId="urn:microsoft.com/office/officeart/2005/8/layout/cycle2"/>
    <dgm:cxn modelId="{17B03D1B-73CE-4FCE-B129-019564EEA7F5}" type="presParOf" srcId="{EA8B90D7-B561-49D1-AD1E-92B1C625838B}" destId="{2637C8F1-D516-4A59-AE31-3BD59728437F}" srcOrd="8" destOrd="0" presId="urn:microsoft.com/office/officeart/2005/8/layout/cycle2"/>
    <dgm:cxn modelId="{E609962D-2F0C-4586-8A8C-A9ACFFA4579C}" type="presParOf" srcId="{EA8B90D7-B561-49D1-AD1E-92B1C625838B}" destId="{964C719B-F379-4DC7-B1D7-0CA14F624615}" srcOrd="9" destOrd="0" presId="urn:microsoft.com/office/officeart/2005/8/layout/cycle2"/>
    <dgm:cxn modelId="{334C4886-F1A3-4AAA-A27D-8CF01BFBE216}" type="presParOf" srcId="{964C719B-F379-4DC7-B1D7-0CA14F624615}" destId="{63057847-659B-4E57-B747-D8C4C21156E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8FA8D5-8F9F-4672-ABC4-161633E14502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19CCA3-C7A7-437B-AF9E-F680E0647F2A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3600" dirty="0"/>
            <a:t>Actif Deliver</a:t>
          </a:r>
        </a:p>
      </dgm:t>
    </dgm:pt>
    <dgm:pt modelId="{0291B69E-7337-4154-83A4-901BC8869A15}" type="parTrans" cxnId="{C88161FE-94C0-4249-A54C-963DB3289370}">
      <dgm:prSet/>
      <dgm:spPr/>
      <dgm:t>
        <a:bodyPr/>
        <a:lstStyle/>
        <a:p>
          <a:endParaRPr lang="en-GB" sz="2000"/>
        </a:p>
      </dgm:t>
    </dgm:pt>
    <dgm:pt modelId="{0A381F5A-2480-40FD-9D1C-42D0476D9934}" type="sibTrans" cxnId="{C88161FE-94C0-4249-A54C-963DB3289370}">
      <dgm:prSet/>
      <dgm:spPr/>
      <dgm:t>
        <a:bodyPr/>
        <a:lstStyle/>
        <a:p>
          <a:endParaRPr lang="en-GB" sz="2000"/>
        </a:p>
      </dgm:t>
    </dgm:pt>
    <dgm:pt modelId="{9B1B6909-AE85-4474-881B-EE92C2EA88A7}">
      <dgm:prSet phldrT="[Text]" custT="1"/>
      <dgm:spPr/>
      <dgm:t>
        <a:bodyPr/>
        <a:lstStyle/>
        <a:p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National Exercise Referral Scheme</a:t>
          </a:r>
        </a:p>
      </dgm:t>
    </dgm:pt>
    <dgm:pt modelId="{66666BD1-6F1E-4F12-B214-2D1839333A1D}" type="parTrans" cxnId="{40D47E4E-23BF-41ED-B52B-CCB5C5D4894D}">
      <dgm:prSet/>
      <dgm:spPr/>
      <dgm:t>
        <a:bodyPr/>
        <a:lstStyle/>
        <a:p>
          <a:endParaRPr lang="en-GB" sz="2000"/>
        </a:p>
      </dgm:t>
    </dgm:pt>
    <dgm:pt modelId="{7790AA83-E94C-4654-9F28-7C6249CC73B1}" type="sibTrans" cxnId="{40D47E4E-23BF-41ED-B52B-CCB5C5D4894D}">
      <dgm:prSet/>
      <dgm:spPr/>
      <dgm:t>
        <a:bodyPr/>
        <a:lstStyle/>
        <a:p>
          <a:endParaRPr lang="en-GB" sz="2000"/>
        </a:p>
      </dgm:t>
    </dgm:pt>
    <dgm:pt modelId="{A495D50E-5E07-455B-B2CC-AFF45206DC90}">
      <dgm:prSet phldrT="[Text]" custT="1"/>
      <dgm:spPr/>
      <dgm:t>
        <a:bodyPr/>
        <a:lstStyle/>
        <a:p>
          <a:r>
            <a:rPr lang="en-GB" sz="1200" dirty="0"/>
            <a:t>Falls Prevention</a:t>
          </a:r>
        </a:p>
      </dgm:t>
    </dgm:pt>
    <dgm:pt modelId="{8C12B4A6-23EB-4055-AE71-5011322C3667}" type="parTrans" cxnId="{7860A9BF-FF81-48D0-A69D-C7148DA94B1D}">
      <dgm:prSet/>
      <dgm:spPr/>
      <dgm:t>
        <a:bodyPr/>
        <a:lstStyle/>
        <a:p>
          <a:endParaRPr lang="en-GB" sz="2000"/>
        </a:p>
      </dgm:t>
    </dgm:pt>
    <dgm:pt modelId="{63A2B6BA-4E64-4C76-8730-5C759FF3C542}" type="sibTrans" cxnId="{7860A9BF-FF81-48D0-A69D-C7148DA94B1D}">
      <dgm:prSet/>
      <dgm:spPr/>
      <dgm:t>
        <a:bodyPr/>
        <a:lstStyle/>
        <a:p>
          <a:endParaRPr lang="en-GB" sz="2000"/>
        </a:p>
      </dgm:t>
    </dgm:pt>
    <dgm:pt modelId="{043C0B56-BB96-4C2B-BC3E-95606BFD0AC9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1200" dirty="0"/>
            <a:t>Fitness </a:t>
          </a:r>
        </a:p>
      </dgm:t>
    </dgm:pt>
    <dgm:pt modelId="{0A43C6CA-1D1F-4DC1-B522-CA4DF072C021}" type="parTrans" cxnId="{F02206C2-4A6F-4D1C-A59F-28E39092E5B6}">
      <dgm:prSet/>
      <dgm:spPr/>
      <dgm:t>
        <a:bodyPr/>
        <a:lstStyle/>
        <a:p>
          <a:endParaRPr lang="en-GB" sz="2000"/>
        </a:p>
      </dgm:t>
    </dgm:pt>
    <dgm:pt modelId="{5226B911-10B8-47B4-B7F2-9B6BE4315655}" type="sibTrans" cxnId="{F02206C2-4A6F-4D1C-A59F-28E39092E5B6}">
      <dgm:prSet/>
      <dgm:spPr/>
      <dgm:t>
        <a:bodyPr/>
        <a:lstStyle/>
        <a:p>
          <a:endParaRPr lang="en-GB" sz="2000"/>
        </a:p>
      </dgm:t>
    </dgm:pt>
    <dgm:pt modelId="{5FE56F39-B71D-4F50-93A9-60055D718CEE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1200" dirty="0"/>
            <a:t>Health </a:t>
          </a:r>
        </a:p>
      </dgm:t>
    </dgm:pt>
    <dgm:pt modelId="{DF08533A-F1D3-4260-8179-6AE318741827}" type="parTrans" cxnId="{91B56388-6AA0-474D-A4EE-FCB1A38A3518}">
      <dgm:prSet/>
      <dgm:spPr/>
      <dgm:t>
        <a:bodyPr/>
        <a:lstStyle/>
        <a:p>
          <a:endParaRPr lang="en-GB" sz="2000"/>
        </a:p>
      </dgm:t>
    </dgm:pt>
    <dgm:pt modelId="{E08E47E6-F3F8-40B6-B222-B1CC19FDF85D}" type="sibTrans" cxnId="{91B56388-6AA0-474D-A4EE-FCB1A38A3518}">
      <dgm:prSet/>
      <dgm:spPr/>
      <dgm:t>
        <a:bodyPr/>
        <a:lstStyle/>
        <a:p>
          <a:endParaRPr lang="en-GB" sz="2000"/>
        </a:p>
      </dgm:t>
    </dgm:pt>
    <dgm:pt modelId="{21294DF9-BA97-400D-8848-D686EA984545}">
      <dgm:prSet phldrT="[Text]" custT="1"/>
      <dgm:spPr/>
      <dgm:t>
        <a:bodyPr/>
        <a:lstStyle/>
        <a:p>
          <a:r>
            <a:rPr lang="en-GB" sz="1200" dirty="0"/>
            <a:t>Diabetes Prevention</a:t>
          </a:r>
        </a:p>
      </dgm:t>
    </dgm:pt>
    <dgm:pt modelId="{B07A7C12-8568-412F-A1E1-65998C0EDD2C}" type="parTrans" cxnId="{47F0F8C0-B38B-4C8E-AE1A-8C451E48CCE8}">
      <dgm:prSet/>
      <dgm:spPr/>
      <dgm:t>
        <a:bodyPr/>
        <a:lstStyle/>
        <a:p>
          <a:endParaRPr lang="en-GB" sz="2000"/>
        </a:p>
      </dgm:t>
    </dgm:pt>
    <dgm:pt modelId="{01216088-1854-4721-99E5-B8124133CD54}" type="sibTrans" cxnId="{47F0F8C0-B38B-4C8E-AE1A-8C451E48CCE8}">
      <dgm:prSet/>
      <dgm:spPr/>
      <dgm:t>
        <a:bodyPr/>
        <a:lstStyle/>
        <a:p>
          <a:endParaRPr lang="en-GB" sz="2000"/>
        </a:p>
      </dgm:t>
    </dgm:pt>
    <dgm:pt modelId="{936DD71B-30C1-4AC2-B48D-3CE43C212E4B}">
      <dgm:prSet phldrT="[Text]" custT="1"/>
      <dgm:spPr/>
      <dgm:t>
        <a:bodyPr/>
        <a:lstStyle/>
        <a:p>
          <a:r>
            <a:rPr lang="en-GB" sz="1200" dirty="0"/>
            <a:t>Gym</a:t>
          </a:r>
        </a:p>
      </dgm:t>
    </dgm:pt>
    <dgm:pt modelId="{8594BBF5-AFD2-4EED-A9FA-7CB46032F7D2}" type="parTrans" cxnId="{10CD16AC-850D-4F49-A1C8-FF610BFC0C91}">
      <dgm:prSet/>
      <dgm:spPr/>
      <dgm:t>
        <a:bodyPr/>
        <a:lstStyle/>
        <a:p>
          <a:endParaRPr lang="en-GB" sz="2000"/>
        </a:p>
      </dgm:t>
    </dgm:pt>
    <dgm:pt modelId="{EE303249-451D-4627-9B83-53181ABB1CD4}" type="sibTrans" cxnId="{10CD16AC-850D-4F49-A1C8-FF610BFC0C91}">
      <dgm:prSet/>
      <dgm:spPr/>
      <dgm:t>
        <a:bodyPr/>
        <a:lstStyle/>
        <a:p>
          <a:endParaRPr lang="en-GB" sz="2000"/>
        </a:p>
      </dgm:t>
    </dgm:pt>
    <dgm:pt modelId="{189795BB-6C70-4513-825F-2CA887547410}">
      <dgm:prSet phldrT="[Text]" custT="1"/>
      <dgm:spPr/>
      <dgm:t>
        <a:bodyPr/>
        <a:lstStyle/>
        <a:p>
          <a:r>
            <a:rPr lang="en-GB" sz="1200" dirty="0"/>
            <a:t>Classes</a:t>
          </a:r>
        </a:p>
      </dgm:t>
    </dgm:pt>
    <dgm:pt modelId="{A0770CEB-3F1B-4100-A501-4BC804DBCCCF}" type="parTrans" cxnId="{418F4008-1C7B-4D8B-8FAA-66B550B35E71}">
      <dgm:prSet/>
      <dgm:spPr/>
      <dgm:t>
        <a:bodyPr/>
        <a:lstStyle/>
        <a:p>
          <a:endParaRPr lang="en-GB" sz="2000"/>
        </a:p>
      </dgm:t>
    </dgm:pt>
    <dgm:pt modelId="{04488364-22BE-48A7-9A27-7A9AC5324DB7}" type="sibTrans" cxnId="{418F4008-1C7B-4D8B-8FAA-66B550B35E71}">
      <dgm:prSet/>
      <dgm:spPr/>
      <dgm:t>
        <a:bodyPr/>
        <a:lstStyle/>
        <a:p>
          <a:endParaRPr lang="en-GB" sz="2000"/>
        </a:p>
      </dgm:t>
    </dgm:pt>
    <dgm:pt modelId="{DA4325A4-473D-4809-9342-872D756D2906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1200" dirty="0"/>
            <a:t>Aquatics</a:t>
          </a:r>
        </a:p>
      </dgm:t>
    </dgm:pt>
    <dgm:pt modelId="{C504C63D-72FF-401A-94A8-BA81B94AC5B7}" type="parTrans" cxnId="{83DDDC3D-8C3E-4FC3-8652-E8147F5AE31F}">
      <dgm:prSet/>
      <dgm:spPr/>
      <dgm:t>
        <a:bodyPr/>
        <a:lstStyle/>
        <a:p>
          <a:endParaRPr lang="en-GB" sz="2000"/>
        </a:p>
      </dgm:t>
    </dgm:pt>
    <dgm:pt modelId="{BD36C482-45C1-4794-8D60-B3EFDB0CA458}" type="sibTrans" cxnId="{83DDDC3D-8C3E-4FC3-8652-E8147F5AE31F}">
      <dgm:prSet/>
      <dgm:spPr/>
      <dgm:t>
        <a:bodyPr/>
        <a:lstStyle/>
        <a:p>
          <a:endParaRPr lang="en-GB" sz="2000"/>
        </a:p>
      </dgm:t>
    </dgm:pt>
    <dgm:pt modelId="{51DB5C21-67BF-48C5-9E6E-799D191C01F2}">
      <dgm:prSet phldrT="[Text]" custT="1"/>
      <dgm:spPr/>
      <dgm:t>
        <a:bodyPr/>
        <a:lstStyle/>
        <a:p>
          <a:r>
            <a:rPr lang="en-GB" sz="1200" dirty="0"/>
            <a:t>Swimming Lessons (School, Learn to Swim, Adult)</a:t>
          </a:r>
        </a:p>
      </dgm:t>
    </dgm:pt>
    <dgm:pt modelId="{4AF20F22-286F-4D8B-9C78-D055C7F99ECD}" type="parTrans" cxnId="{A56B46BB-BB30-4CFE-AD31-0F3CE1C670DA}">
      <dgm:prSet/>
      <dgm:spPr/>
      <dgm:t>
        <a:bodyPr/>
        <a:lstStyle/>
        <a:p>
          <a:endParaRPr lang="en-GB" sz="2000"/>
        </a:p>
      </dgm:t>
    </dgm:pt>
    <dgm:pt modelId="{166BA222-45B7-498A-B038-D891401A2AAB}" type="sibTrans" cxnId="{A56B46BB-BB30-4CFE-AD31-0F3CE1C670DA}">
      <dgm:prSet/>
      <dgm:spPr/>
      <dgm:t>
        <a:bodyPr/>
        <a:lstStyle/>
        <a:p>
          <a:endParaRPr lang="en-GB" sz="2000"/>
        </a:p>
      </dgm:t>
    </dgm:pt>
    <dgm:pt modelId="{61348CD2-F3E1-4FEF-BE77-1D6DE0FD277B}">
      <dgm:prSet phldrT="[Text]" custT="1"/>
      <dgm:spPr/>
      <dgm:t>
        <a:bodyPr/>
        <a:lstStyle/>
        <a:p>
          <a:r>
            <a:rPr lang="en-GB" sz="1200" dirty="0"/>
            <a:t>60+ Activities </a:t>
          </a:r>
        </a:p>
      </dgm:t>
    </dgm:pt>
    <dgm:pt modelId="{15893C41-93FF-4FA8-A3F7-520F476A39E6}" type="parTrans" cxnId="{18E8603C-A379-46FF-B1AE-7F340A9891AD}">
      <dgm:prSet/>
      <dgm:spPr/>
      <dgm:t>
        <a:bodyPr/>
        <a:lstStyle/>
        <a:p>
          <a:endParaRPr lang="en-GB" sz="2000"/>
        </a:p>
      </dgm:t>
    </dgm:pt>
    <dgm:pt modelId="{E03184BF-6ABB-461F-B39A-15E2CA5B24B8}" type="sibTrans" cxnId="{18E8603C-A379-46FF-B1AE-7F340A9891AD}">
      <dgm:prSet/>
      <dgm:spPr/>
      <dgm:t>
        <a:bodyPr/>
        <a:lstStyle/>
        <a:p>
          <a:endParaRPr lang="en-GB" sz="2000"/>
        </a:p>
      </dgm:t>
    </dgm:pt>
    <dgm:pt modelId="{E9008AAD-1F80-434E-81C5-C581E0DB50A4}">
      <dgm:prSet phldrT="[Text]" custT="1"/>
      <dgm:spPr/>
      <dgm:t>
        <a:bodyPr/>
        <a:lstStyle/>
        <a:p>
          <a:r>
            <a:rPr lang="en-GB" sz="1200" dirty="0"/>
            <a:t>Birthday Parties</a:t>
          </a:r>
        </a:p>
      </dgm:t>
    </dgm:pt>
    <dgm:pt modelId="{85A80D65-78DE-46A6-9281-5E77C07B8C40}" type="parTrans" cxnId="{3482B1EA-2067-4016-89E6-4FBA5373D1D8}">
      <dgm:prSet/>
      <dgm:spPr/>
      <dgm:t>
        <a:bodyPr/>
        <a:lstStyle/>
        <a:p>
          <a:endParaRPr lang="en-GB" sz="2000"/>
        </a:p>
      </dgm:t>
    </dgm:pt>
    <dgm:pt modelId="{C79FA242-BD50-440F-8B01-8EF9D041D0AE}" type="sibTrans" cxnId="{3482B1EA-2067-4016-89E6-4FBA5373D1D8}">
      <dgm:prSet/>
      <dgm:spPr/>
      <dgm:t>
        <a:bodyPr/>
        <a:lstStyle/>
        <a:p>
          <a:endParaRPr lang="en-GB" sz="2000"/>
        </a:p>
      </dgm:t>
    </dgm:pt>
    <dgm:pt modelId="{CB7774E6-E763-4EFE-887C-EF1A17D17835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1200" dirty="0"/>
            <a:t>Children’s Activities</a:t>
          </a:r>
        </a:p>
      </dgm:t>
    </dgm:pt>
    <dgm:pt modelId="{28E97D25-A067-4CBB-A1C8-DC795FF2B6A5}" type="parTrans" cxnId="{7B24C723-5D57-44F0-99F3-EA7759625CF3}">
      <dgm:prSet/>
      <dgm:spPr/>
      <dgm:t>
        <a:bodyPr/>
        <a:lstStyle/>
        <a:p>
          <a:endParaRPr lang="en-GB" sz="2000"/>
        </a:p>
      </dgm:t>
    </dgm:pt>
    <dgm:pt modelId="{E401F424-D0D1-4365-A10E-9B29EB7ED018}" type="sibTrans" cxnId="{7B24C723-5D57-44F0-99F3-EA7759625CF3}">
      <dgm:prSet/>
      <dgm:spPr/>
      <dgm:t>
        <a:bodyPr/>
        <a:lstStyle/>
        <a:p>
          <a:endParaRPr lang="en-GB" sz="2000"/>
        </a:p>
      </dgm:t>
    </dgm:pt>
    <dgm:pt modelId="{9D2CD64F-2092-4449-8A6B-7E819181ECAB}">
      <dgm:prSet phldrT="[Text]" custT="1"/>
      <dgm:spPr/>
      <dgm:t>
        <a:bodyPr/>
        <a:lstStyle/>
        <a:p>
          <a:r>
            <a:rPr lang="en-GB" sz="1200" dirty="0"/>
            <a:t>Soft Play(CLC)</a:t>
          </a:r>
        </a:p>
      </dgm:t>
    </dgm:pt>
    <dgm:pt modelId="{35B05D8D-3B13-4B3A-9FC1-18C2B092A1FC}" type="parTrans" cxnId="{A15E8768-7F58-4671-96B3-4F077EC3C7A0}">
      <dgm:prSet/>
      <dgm:spPr/>
      <dgm:t>
        <a:bodyPr/>
        <a:lstStyle/>
        <a:p>
          <a:endParaRPr lang="en-GB" sz="2000"/>
        </a:p>
      </dgm:t>
    </dgm:pt>
    <dgm:pt modelId="{C9D96A5A-7D10-4E60-884E-370791BA1BC3}" type="sibTrans" cxnId="{A15E8768-7F58-4671-96B3-4F077EC3C7A0}">
      <dgm:prSet/>
      <dgm:spPr/>
      <dgm:t>
        <a:bodyPr/>
        <a:lstStyle/>
        <a:p>
          <a:endParaRPr lang="en-GB" sz="2000"/>
        </a:p>
      </dgm:t>
    </dgm:pt>
    <dgm:pt modelId="{3A102001-EFE9-4498-96E1-92D44FD6C101}">
      <dgm:prSet phldrT="[Text]" custT="1"/>
      <dgm:spPr/>
      <dgm:t>
        <a:bodyPr/>
        <a:lstStyle/>
        <a:p>
          <a:r>
            <a:rPr lang="en-GB" sz="1200" dirty="0"/>
            <a:t>Actif Club (School Holidays)</a:t>
          </a:r>
        </a:p>
      </dgm:t>
    </dgm:pt>
    <dgm:pt modelId="{0A3FC692-2A2D-4C5C-97F6-9AF5A8CC1BDA}" type="parTrans" cxnId="{FF20E4ED-1FAE-481B-A149-182549465294}">
      <dgm:prSet/>
      <dgm:spPr/>
      <dgm:t>
        <a:bodyPr/>
        <a:lstStyle/>
        <a:p>
          <a:endParaRPr lang="en-GB" sz="2000"/>
        </a:p>
      </dgm:t>
    </dgm:pt>
    <dgm:pt modelId="{D21F755A-4D37-456F-85F6-D86A95FE5D21}" type="sibTrans" cxnId="{FF20E4ED-1FAE-481B-A149-182549465294}">
      <dgm:prSet/>
      <dgm:spPr/>
      <dgm:t>
        <a:bodyPr/>
        <a:lstStyle/>
        <a:p>
          <a:endParaRPr lang="en-GB" sz="2000"/>
        </a:p>
      </dgm:t>
    </dgm:pt>
    <dgm:pt modelId="{67139A72-8842-4B0C-8188-70A32E73A576}">
      <dgm:prSet phldrT="[Text]" custT="1"/>
      <dgm:spPr/>
      <dgm:t>
        <a:bodyPr/>
        <a:lstStyle/>
        <a:p>
          <a:r>
            <a:rPr lang="en-GB" sz="1200" dirty="0"/>
            <a:t>Junior Programme</a:t>
          </a:r>
        </a:p>
      </dgm:t>
    </dgm:pt>
    <dgm:pt modelId="{D4463297-1A58-47B1-8BEF-5D003075242C}" type="parTrans" cxnId="{E888950A-520D-4D10-8178-6FBE18C726B6}">
      <dgm:prSet/>
      <dgm:spPr/>
      <dgm:t>
        <a:bodyPr/>
        <a:lstStyle/>
        <a:p>
          <a:endParaRPr lang="en-GB" sz="2000"/>
        </a:p>
      </dgm:t>
    </dgm:pt>
    <dgm:pt modelId="{15B5D924-8B33-4667-BC1B-A74AEDA2825B}" type="sibTrans" cxnId="{E888950A-520D-4D10-8178-6FBE18C726B6}">
      <dgm:prSet/>
      <dgm:spPr/>
      <dgm:t>
        <a:bodyPr/>
        <a:lstStyle/>
        <a:p>
          <a:endParaRPr lang="en-GB" sz="2000"/>
        </a:p>
      </dgm:t>
    </dgm:pt>
    <dgm:pt modelId="{01DBF549-6444-4856-8E81-9CD75D3996F0}">
      <dgm:prSet phldrT="[Text]" custT="1"/>
      <dgm:spPr/>
      <dgm:t>
        <a:bodyPr/>
        <a:lstStyle/>
        <a:p>
          <a:r>
            <a:rPr lang="en-GB" sz="1200" dirty="0"/>
            <a:t>Birthday Parties</a:t>
          </a:r>
        </a:p>
      </dgm:t>
    </dgm:pt>
    <dgm:pt modelId="{D4D11484-6B0B-476E-8C66-C5778C7F49F5}" type="parTrans" cxnId="{3448455A-6889-4D28-9B3E-4D3A275127C8}">
      <dgm:prSet/>
      <dgm:spPr/>
      <dgm:t>
        <a:bodyPr/>
        <a:lstStyle/>
        <a:p>
          <a:endParaRPr lang="en-GB" sz="2000"/>
        </a:p>
      </dgm:t>
    </dgm:pt>
    <dgm:pt modelId="{1831D915-E5B2-41B2-8892-6735230A2481}" type="sibTrans" cxnId="{3448455A-6889-4D28-9B3E-4D3A275127C8}">
      <dgm:prSet/>
      <dgm:spPr/>
      <dgm:t>
        <a:bodyPr/>
        <a:lstStyle/>
        <a:p>
          <a:endParaRPr lang="en-GB" sz="2000"/>
        </a:p>
      </dgm:t>
    </dgm:pt>
    <dgm:pt modelId="{4700A992-F39D-482B-B99B-BA277469FE73}">
      <dgm:prSet phldrT="[Text]" custT="1"/>
      <dgm:spPr>
        <a:solidFill>
          <a:srgbClr val="4472C4">
            <a:lumMod val="75000"/>
          </a:srgb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Actif Anywhere </a:t>
          </a:r>
        </a:p>
      </dgm:t>
    </dgm:pt>
    <dgm:pt modelId="{AFC042EB-58EC-46C9-9C9F-22F580EA15EF}" type="parTrans" cxnId="{BF5CF2F1-3FC9-45EB-BEB3-7F2EFC5A1A24}">
      <dgm:prSet/>
      <dgm:spPr/>
      <dgm:t>
        <a:bodyPr/>
        <a:lstStyle/>
        <a:p>
          <a:endParaRPr lang="en-GB"/>
        </a:p>
      </dgm:t>
    </dgm:pt>
    <dgm:pt modelId="{1B2F89F5-87A0-4566-A7A5-ECD4277DCBD9}" type="sibTrans" cxnId="{BF5CF2F1-3FC9-45EB-BEB3-7F2EFC5A1A24}">
      <dgm:prSet/>
      <dgm:spPr/>
      <dgm:t>
        <a:bodyPr/>
        <a:lstStyle/>
        <a:p>
          <a:endParaRPr lang="en-GB"/>
        </a:p>
      </dgm:t>
    </dgm:pt>
    <dgm:pt modelId="{C67DFB68-91B1-4DC0-A9A6-6E1C4111940C}">
      <dgm:prSet phldrT="[Text]" custT="1"/>
      <dgm:spPr>
        <a:solidFill>
          <a:srgbClr val="4472C4">
            <a:lumMod val="75000"/>
          </a:srgb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Actif Places (Community Halls)</a:t>
          </a:r>
        </a:p>
      </dgm:t>
    </dgm:pt>
    <dgm:pt modelId="{D47D168F-7E7B-4B8A-98DC-FA9F4BB806E5}" type="parTrans" cxnId="{0C92E71A-6362-4A84-9FA5-F7AE5F6752C4}">
      <dgm:prSet/>
      <dgm:spPr/>
      <dgm:t>
        <a:bodyPr/>
        <a:lstStyle/>
        <a:p>
          <a:endParaRPr lang="en-GB"/>
        </a:p>
      </dgm:t>
    </dgm:pt>
    <dgm:pt modelId="{8521C5A0-CD0D-428B-BA15-E7DB401DE566}" type="sibTrans" cxnId="{0C92E71A-6362-4A84-9FA5-F7AE5F6752C4}">
      <dgm:prSet/>
      <dgm:spPr/>
      <dgm:t>
        <a:bodyPr/>
        <a:lstStyle/>
        <a:p>
          <a:endParaRPr lang="en-GB"/>
        </a:p>
      </dgm:t>
    </dgm:pt>
    <dgm:pt modelId="{85C4E835-24FF-4210-B66F-69B6367F2988}">
      <dgm:prSet phldrT="[Text]" custT="1"/>
      <dgm:spPr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Children’s activities</a:t>
          </a:r>
        </a:p>
      </dgm:t>
    </dgm:pt>
    <dgm:pt modelId="{4F07A57A-405F-455B-9081-731315BEC1CD}" type="parTrans" cxnId="{3BB6713F-8981-49A4-9E5F-0044643B7DBC}">
      <dgm:prSet/>
      <dgm:spPr/>
      <dgm:t>
        <a:bodyPr/>
        <a:lstStyle/>
        <a:p>
          <a:endParaRPr lang="en-GB"/>
        </a:p>
      </dgm:t>
    </dgm:pt>
    <dgm:pt modelId="{2E64FD2E-852E-4B52-BD1D-4019DFE540A9}" type="sibTrans" cxnId="{3BB6713F-8981-49A4-9E5F-0044643B7DBC}">
      <dgm:prSet/>
      <dgm:spPr/>
      <dgm:t>
        <a:bodyPr/>
        <a:lstStyle/>
        <a:p>
          <a:endParaRPr lang="en-GB"/>
        </a:p>
      </dgm:t>
    </dgm:pt>
    <dgm:pt modelId="{58F4950B-C1D7-4DE6-AB31-874959676C9A}">
      <dgm:prSet phldrT="[Text]" custT="1"/>
      <dgm:spPr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60+ Sessions</a:t>
          </a:r>
        </a:p>
      </dgm:t>
    </dgm:pt>
    <dgm:pt modelId="{68C4FEBE-5B40-4130-A06F-30112A43A74F}" type="parTrans" cxnId="{8F038C17-D6B9-4A1D-B8C9-0DB390FCFA3C}">
      <dgm:prSet/>
      <dgm:spPr/>
      <dgm:t>
        <a:bodyPr/>
        <a:lstStyle/>
        <a:p>
          <a:endParaRPr lang="en-GB"/>
        </a:p>
      </dgm:t>
    </dgm:pt>
    <dgm:pt modelId="{1322E1AC-FA50-4E35-8BDA-149726218F7D}" type="sibTrans" cxnId="{8F038C17-D6B9-4A1D-B8C9-0DB390FCFA3C}">
      <dgm:prSet/>
      <dgm:spPr/>
      <dgm:t>
        <a:bodyPr/>
        <a:lstStyle/>
        <a:p>
          <a:endParaRPr lang="en-GB"/>
        </a:p>
      </dgm:t>
    </dgm:pt>
    <dgm:pt modelId="{680A9F66-81DC-4179-B248-D7A4F77300F6}">
      <dgm:prSet phldrT="[Text]" custT="1"/>
      <dgm:spPr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At Home</a:t>
          </a:r>
        </a:p>
      </dgm:t>
    </dgm:pt>
    <dgm:pt modelId="{7DF61322-32EF-4F6D-97B7-747DD891E562}" type="parTrans" cxnId="{871AA7D0-85CB-4F3B-9B44-E03539234BE3}">
      <dgm:prSet/>
      <dgm:spPr/>
      <dgm:t>
        <a:bodyPr/>
        <a:lstStyle/>
        <a:p>
          <a:endParaRPr lang="en-GB"/>
        </a:p>
      </dgm:t>
    </dgm:pt>
    <dgm:pt modelId="{2846AB95-ACE3-43E6-9D4C-24C00F64D3A4}" type="sibTrans" cxnId="{871AA7D0-85CB-4F3B-9B44-E03539234BE3}">
      <dgm:prSet/>
      <dgm:spPr/>
      <dgm:t>
        <a:bodyPr/>
        <a:lstStyle/>
        <a:p>
          <a:endParaRPr lang="en-GB"/>
        </a:p>
      </dgm:t>
    </dgm:pt>
    <dgm:pt modelId="{709D38E9-0E5C-45FB-B09B-8058AB317C7F}">
      <dgm:prSet phldrT="[Text]" custT="1"/>
      <dgm:spPr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Live streamed across our facilities</a:t>
          </a:r>
        </a:p>
      </dgm:t>
    </dgm:pt>
    <dgm:pt modelId="{8CE67AF9-5764-4785-8D83-3E6DCEC752A4}" type="parTrans" cxnId="{39F054F0-4656-491A-99A9-85FBB1E66058}">
      <dgm:prSet/>
      <dgm:spPr/>
      <dgm:t>
        <a:bodyPr/>
        <a:lstStyle/>
        <a:p>
          <a:endParaRPr lang="en-GB"/>
        </a:p>
      </dgm:t>
    </dgm:pt>
    <dgm:pt modelId="{220A120E-8442-4984-8A87-6431B7EA302A}" type="sibTrans" cxnId="{39F054F0-4656-491A-99A9-85FBB1E66058}">
      <dgm:prSet/>
      <dgm:spPr/>
      <dgm:t>
        <a:bodyPr/>
        <a:lstStyle/>
        <a:p>
          <a:endParaRPr lang="en-GB"/>
        </a:p>
      </dgm:t>
    </dgm:pt>
    <dgm:pt modelId="{20309422-444C-4AF5-87D0-0922E78BD98B}">
      <dgm:prSet phldrT="[Text]" custT="1"/>
      <dgm:spPr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Fitness Classes</a:t>
          </a:r>
        </a:p>
      </dgm:t>
    </dgm:pt>
    <dgm:pt modelId="{B84EFF2F-B8A4-4D67-85DD-566486B2C450}" type="parTrans" cxnId="{F38CCBB9-9815-4CB4-848B-CFA41196B0E3}">
      <dgm:prSet/>
      <dgm:spPr/>
      <dgm:t>
        <a:bodyPr/>
        <a:lstStyle/>
        <a:p>
          <a:endParaRPr lang="en-GB"/>
        </a:p>
      </dgm:t>
    </dgm:pt>
    <dgm:pt modelId="{33C037C3-A146-42B5-A3B1-B0C241CA1A8A}" type="sibTrans" cxnId="{F38CCBB9-9815-4CB4-848B-CFA41196B0E3}">
      <dgm:prSet/>
      <dgm:spPr/>
      <dgm:t>
        <a:bodyPr/>
        <a:lstStyle/>
        <a:p>
          <a:endParaRPr lang="en-GB"/>
        </a:p>
      </dgm:t>
    </dgm:pt>
    <dgm:pt modelId="{41BD3333-5C07-45EC-B8E6-3BDE0A35DA1E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Facility Hire </a:t>
          </a:r>
          <a:endParaRPr lang="en-GB" sz="12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E7C6BEAB-8DEC-4AB9-A0CC-9F463488FA9B}" type="parTrans" cxnId="{81B3CDB0-08DC-425C-92FB-51F4A048C43E}">
      <dgm:prSet/>
      <dgm:spPr/>
      <dgm:t>
        <a:bodyPr/>
        <a:lstStyle/>
        <a:p>
          <a:endParaRPr lang="en-GB"/>
        </a:p>
      </dgm:t>
    </dgm:pt>
    <dgm:pt modelId="{DB199209-DB27-4B19-B319-917A30FDBA5C}" type="sibTrans" cxnId="{81B3CDB0-08DC-425C-92FB-51F4A048C43E}">
      <dgm:prSet/>
      <dgm:spPr/>
      <dgm:t>
        <a:bodyPr/>
        <a:lstStyle/>
        <a:p>
          <a:endParaRPr lang="en-GB"/>
        </a:p>
      </dgm:t>
    </dgm:pt>
    <dgm:pt modelId="{262FE88B-5E1F-4C69-8A03-692C2FC4407B}">
      <dgm:prSet phldrT="[Text]" custT="1"/>
      <dgm:spPr>
        <a:solidFill>
          <a:srgbClr val="4472C4">
            <a:hueOff val="0"/>
            <a:satOff val="0"/>
            <a:lumOff val="0"/>
            <a:alphaOff val="0"/>
          </a:srgb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7620" tIns="7620" rIns="7620" bIns="7620" numCol="1" spcCol="1270" anchor="ctr" anchorCtr="0"/>
        <a:lstStyle/>
        <a:p>
          <a:pPr>
            <a:buNone/>
          </a:pPr>
          <a:r>
            <a:rPr lang="en-GB" sz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Athletics Track</a:t>
          </a:r>
        </a:p>
      </dgm:t>
    </dgm:pt>
    <dgm:pt modelId="{7F70AD16-0F5E-49DC-AF7A-EED8001CE7AE}" type="parTrans" cxnId="{A95578A3-036E-4B50-BE5F-45968BD80E9E}">
      <dgm:prSet/>
      <dgm:spPr/>
      <dgm:t>
        <a:bodyPr/>
        <a:lstStyle/>
        <a:p>
          <a:endParaRPr lang="en-GB"/>
        </a:p>
      </dgm:t>
    </dgm:pt>
    <dgm:pt modelId="{785E1E5A-32A4-430D-9CDA-1DB69F40D6A6}" type="sibTrans" cxnId="{A95578A3-036E-4B50-BE5F-45968BD80E9E}">
      <dgm:prSet/>
      <dgm:spPr/>
      <dgm:t>
        <a:bodyPr/>
        <a:lstStyle/>
        <a:p>
          <a:endParaRPr lang="en-GB"/>
        </a:p>
      </dgm:t>
    </dgm:pt>
    <dgm:pt modelId="{9D188150-911C-4415-9F4E-200F7FB044E3}">
      <dgm:prSet phldrT="[Text]" custT="1"/>
      <dgm:spPr/>
      <dgm:t>
        <a:bodyPr/>
        <a:lstStyle/>
        <a:p>
          <a:r>
            <a:rPr lang="en-GB" sz="1200" dirty="0"/>
            <a:t>3G and 2G</a:t>
          </a:r>
        </a:p>
      </dgm:t>
    </dgm:pt>
    <dgm:pt modelId="{5C852631-B51F-4763-95BC-62C735A06E4B}" type="parTrans" cxnId="{0EC5C40A-FCA7-49B7-A3D9-2E1125514797}">
      <dgm:prSet/>
      <dgm:spPr/>
      <dgm:t>
        <a:bodyPr/>
        <a:lstStyle/>
        <a:p>
          <a:endParaRPr lang="en-GB"/>
        </a:p>
      </dgm:t>
    </dgm:pt>
    <dgm:pt modelId="{E414F52E-5FEA-4049-83B9-07A8583ABE9B}" type="sibTrans" cxnId="{0EC5C40A-FCA7-49B7-A3D9-2E1125514797}">
      <dgm:prSet/>
      <dgm:spPr/>
      <dgm:t>
        <a:bodyPr/>
        <a:lstStyle/>
        <a:p>
          <a:endParaRPr lang="en-GB"/>
        </a:p>
      </dgm:t>
    </dgm:pt>
    <dgm:pt modelId="{B665E0AE-EB0D-4687-AE5B-F65D24F79C5D}">
      <dgm:prSet phldrT="[Text]" custT="1"/>
      <dgm:spPr/>
      <dgm:t>
        <a:bodyPr/>
        <a:lstStyle/>
        <a:p>
          <a:r>
            <a:rPr lang="en-GB" sz="1200" dirty="0"/>
            <a:t>Sports Halls and Activity Rooms</a:t>
          </a:r>
        </a:p>
      </dgm:t>
    </dgm:pt>
    <dgm:pt modelId="{C7BA5D56-CA99-44B1-97E6-21BD2A4440C5}" type="parTrans" cxnId="{D463B1AA-5953-45D8-A31B-7A4D6A16FE83}">
      <dgm:prSet/>
      <dgm:spPr/>
      <dgm:t>
        <a:bodyPr/>
        <a:lstStyle/>
        <a:p>
          <a:endParaRPr lang="en-GB"/>
        </a:p>
      </dgm:t>
    </dgm:pt>
    <dgm:pt modelId="{C665B4DB-F8D4-4D81-9E03-CA181F77BF94}" type="sibTrans" cxnId="{D463B1AA-5953-45D8-A31B-7A4D6A16FE83}">
      <dgm:prSet/>
      <dgm:spPr/>
      <dgm:t>
        <a:bodyPr/>
        <a:lstStyle/>
        <a:p>
          <a:endParaRPr lang="en-GB"/>
        </a:p>
      </dgm:t>
    </dgm:pt>
    <dgm:pt modelId="{053A37AC-273C-4280-AA28-FC75123B1535}">
      <dgm:prSet phldrT="[Text]" custT="1"/>
      <dgm:spPr/>
      <dgm:t>
        <a:bodyPr/>
        <a:lstStyle/>
        <a:p>
          <a:r>
            <a:rPr lang="en-GB" sz="1200" dirty="0"/>
            <a:t>Tennis Courts</a:t>
          </a:r>
        </a:p>
      </dgm:t>
    </dgm:pt>
    <dgm:pt modelId="{C447A70F-E339-4AB6-B649-E206A686A6A4}" type="parTrans" cxnId="{7749216C-B16D-4110-9BE7-1345BC3CCCA5}">
      <dgm:prSet/>
      <dgm:spPr/>
      <dgm:t>
        <a:bodyPr/>
        <a:lstStyle/>
        <a:p>
          <a:endParaRPr lang="en-GB"/>
        </a:p>
      </dgm:t>
    </dgm:pt>
    <dgm:pt modelId="{B2CC5268-9D74-49D6-9C83-FC418FFA0D79}" type="sibTrans" cxnId="{7749216C-B16D-4110-9BE7-1345BC3CCCA5}">
      <dgm:prSet/>
      <dgm:spPr/>
      <dgm:t>
        <a:bodyPr/>
        <a:lstStyle/>
        <a:p>
          <a:endParaRPr lang="en-GB"/>
        </a:p>
      </dgm:t>
    </dgm:pt>
    <dgm:pt modelId="{BE7E90B6-CB00-46CE-A202-DBBE0FF7E99D}">
      <dgm:prSet phldrT="[Text]" custT="1"/>
      <dgm:spPr/>
      <dgm:t>
        <a:bodyPr/>
        <a:lstStyle/>
        <a:p>
          <a:r>
            <a:rPr lang="en-GB" sz="1200" dirty="0"/>
            <a:t>Conference Rooms</a:t>
          </a:r>
        </a:p>
      </dgm:t>
    </dgm:pt>
    <dgm:pt modelId="{5135AE75-4B89-451C-9D6C-E184E85BEE20}" type="parTrans" cxnId="{F291A943-B104-4AA7-A892-EA7E057BF1F1}">
      <dgm:prSet/>
      <dgm:spPr/>
      <dgm:t>
        <a:bodyPr/>
        <a:lstStyle/>
        <a:p>
          <a:endParaRPr lang="en-GB"/>
        </a:p>
      </dgm:t>
    </dgm:pt>
    <dgm:pt modelId="{3141C417-BCD2-409A-88C0-A5F0CD8D6BE2}" type="sibTrans" cxnId="{F291A943-B104-4AA7-A892-EA7E057BF1F1}">
      <dgm:prSet/>
      <dgm:spPr/>
      <dgm:t>
        <a:bodyPr/>
        <a:lstStyle/>
        <a:p>
          <a:endParaRPr lang="en-GB"/>
        </a:p>
      </dgm:t>
    </dgm:pt>
    <dgm:pt modelId="{C4D917B8-9D79-407C-A914-08E006825FE1}" type="pres">
      <dgm:prSet presAssocID="{D08FA8D5-8F9F-4672-ABC4-161633E1450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909F994-9321-40AB-A95A-AA5C18947264}" type="pres">
      <dgm:prSet presAssocID="{FC19CCA3-C7A7-437B-AF9E-F680E0647F2A}" presName="hierRoot1" presStyleCnt="0">
        <dgm:presLayoutVars>
          <dgm:hierBranch val="init"/>
        </dgm:presLayoutVars>
      </dgm:prSet>
      <dgm:spPr/>
    </dgm:pt>
    <dgm:pt modelId="{69224F69-4D8E-4343-A4B8-0FE05771023F}" type="pres">
      <dgm:prSet presAssocID="{FC19CCA3-C7A7-437B-AF9E-F680E0647F2A}" presName="rootComposite1" presStyleCnt="0"/>
      <dgm:spPr/>
    </dgm:pt>
    <dgm:pt modelId="{16BD4A11-2FCD-4CBB-A4F4-F1CA27CEF719}" type="pres">
      <dgm:prSet presAssocID="{FC19CCA3-C7A7-437B-AF9E-F680E0647F2A}" presName="rootText1" presStyleLbl="node0" presStyleIdx="0" presStyleCnt="1" custScaleX="269611">
        <dgm:presLayoutVars>
          <dgm:chPref val="3"/>
        </dgm:presLayoutVars>
      </dgm:prSet>
      <dgm:spPr/>
    </dgm:pt>
    <dgm:pt modelId="{E6D16671-1130-445D-83C7-4EBDED7E209F}" type="pres">
      <dgm:prSet presAssocID="{FC19CCA3-C7A7-437B-AF9E-F680E0647F2A}" presName="rootConnector1" presStyleLbl="node1" presStyleIdx="0" presStyleCnt="0"/>
      <dgm:spPr/>
    </dgm:pt>
    <dgm:pt modelId="{3E60B098-916A-46DD-9783-E5BB0ED3926C}" type="pres">
      <dgm:prSet presAssocID="{FC19CCA3-C7A7-437B-AF9E-F680E0647F2A}" presName="hierChild2" presStyleCnt="0"/>
      <dgm:spPr/>
    </dgm:pt>
    <dgm:pt modelId="{B9EBC7FB-777C-4881-88F9-FF675EED17DD}" type="pres">
      <dgm:prSet presAssocID="{DF08533A-F1D3-4260-8179-6AE318741827}" presName="Name37" presStyleLbl="parChTrans1D2" presStyleIdx="0" presStyleCnt="7"/>
      <dgm:spPr/>
    </dgm:pt>
    <dgm:pt modelId="{C51CC0F0-4A3C-4B8C-972E-3D30FF83EAAC}" type="pres">
      <dgm:prSet presAssocID="{5FE56F39-B71D-4F50-93A9-60055D718CEE}" presName="hierRoot2" presStyleCnt="0">
        <dgm:presLayoutVars>
          <dgm:hierBranch val="init"/>
        </dgm:presLayoutVars>
      </dgm:prSet>
      <dgm:spPr/>
    </dgm:pt>
    <dgm:pt modelId="{059B2685-7FEA-467F-A1AC-C9EB512FFB94}" type="pres">
      <dgm:prSet presAssocID="{5FE56F39-B71D-4F50-93A9-60055D718CEE}" presName="rootComposite" presStyleCnt="0"/>
      <dgm:spPr/>
    </dgm:pt>
    <dgm:pt modelId="{282D5402-C82C-4B59-80D2-538A153F756E}" type="pres">
      <dgm:prSet presAssocID="{5FE56F39-B71D-4F50-93A9-60055D718CEE}" presName="rootText" presStyleLbl="node2" presStyleIdx="0" presStyleCnt="7">
        <dgm:presLayoutVars>
          <dgm:chPref val="3"/>
        </dgm:presLayoutVars>
      </dgm:prSet>
      <dgm:spPr/>
    </dgm:pt>
    <dgm:pt modelId="{AC930D0B-B7D9-4785-929A-0FEC7C17C29A}" type="pres">
      <dgm:prSet presAssocID="{5FE56F39-B71D-4F50-93A9-60055D718CEE}" presName="rootConnector" presStyleLbl="node2" presStyleIdx="0" presStyleCnt="7"/>
      <dgm:spPr/>
    </dgm:pt>
    <dgm:pt modelId="{3C9422A3-46BE-41AE-911B-B30A19F55142}" type="pres">
      <dgm:prSet presAssocID="{5FE56F39-B71D-4F50-93A9-60055D718CEE}" presName="hierChild4" presStyleCnt="0"/>
      <dgm:spPr/>
    </dgm:pt>
    <dgm:pt modelId="{188670F3-9FA5-4EED-8146-294155D44884}" type="pres">
      <dgm:prSet presAssocID="{66666BD1-6F1E-4F12-B214-2D1839333A1D}" presName="Name37" presStyleLbl="parChTrans1D3" presStyleIdx="0" presStyleCnt="22"/>
      <dgm:spPr/>
    </dgm:pt>
    <dgm:pt modelId="{4D62F46F-FC59-46F1-B8CE-D09A5FC1FC7E}" type="pres">
      <dgm:prSet presAssocID="{9B1B6909-AE85-4474-881B-EE92C2EA88A7}" presName="hierRoot2" presStyleCnt="0">
        <dgm:presLayoutVars>
          <dgm:hierBranch val="init"/>
        </dgm:presLayoutVars>
      </dgm:prSet>
      <dgm:spPr/>
    </dgm:pt>
    <dgm:pt modelId="{8A8D23CF-90C0-4351-8186-A8968671A463}" type="pres">
      <dgm:prSet presAssocID="{9B1B6909-AE85-4474-881B-EE92C2EA88A7}" presName="rootComposite" presStyleCnt="0"/>
      <dgm:spPr/>
    </dgm:pt>
    <dgm:pt modelId="{CA4EA703-8160-4F9A-942B-347E5B0DE81A}" type="pres">
      <dgm:prSet presAssocID="{9B1B6909-AE85-4474-881B-EE92C2EA88A7}" presName="rootText" presStyleLbl="node3" presStyleIdx="0" presStyleCnt="22">
        <dgm:presLayoutVars>
          <dgm:chPref val="3"/>
        </dgm:presLayoutVars>
      </dgm:prSet>
      <dgm:spPr/>
    </dgm:pt>
    <dgm:pt modelId="{B300226E-A71D-4BE6-ACAA-303D0E585ED2}" type="pres">
      <dgm:prSet presAssocID="{9B1B6909-AE85-4474-881B-EE92C2EA88A7}" presName="rootConnector" presStyleLbl="node3" presStyleIdx="0" presStyleCnt="22"/>
      <dgm:spPr/>
    </dgm:pt>
    <dgm:pt modelId="{446A2893-6FAA-4782-BD08-54A72D36E45F}" type="pres">
      <dgm:prSet presAssocID="{9B1B6909-AE85-4474-881B-EE92C2EA88A7}" presName="hierChild4" presStyleCnt="0"/>
      <dgm:spPr/>
    </dgm:pt>
    <dgm:pt modelId="{90788F3D-9CE9-430E-8B92-EA5ABFB2BFA3}" type="pres">
      <dgm:prSet presAssocID="{9B1B6909-AE85-4474-881B-EE92C2EA88A7}" presName="hierChild5" presStyleCnt="0"/>
      <dgm:spPr/>
    </dgm:pt>
    <dgm:pt modelId="{F5DF64CF-5665-45CA-A384-A6F5C5B5144C}" type="pres">
      <dgm:prSet presAssocID="{8C12B4A6-23EB-4055-AE71-5011322C3667}" presName="Name37" presStyleLbl="parChTrans1D3" presStyleIdx="1" presStyleCnt="22"/>
      <dgm:spPr/>
    </dgm:pt>
    <dgm:pt modelId="{3187378D-9C29-4D1A-A513-5298D23E00A9}" type="pres">
      <dgm:prSet presAssocID="{A495D50E-5E07-455B-B2CC-AFF45206DC90}" presName="hierRoot2" presStyleCnt="0">
        <dgm:presLayoutVars>
          <dgm:hierBranch val="init"/>
        </dgm:presLayoutVars>
      </dgm:prSet>
      <dgm:spPr/>
    </dgm:pt>
    <dgm:pt modelId="{6D883B0B-BD53-4008-98DC-988F3A12CE79}" type="pres">
      <dgm:prSet presAssocID="{A495D50E-5E07-455B-B2CC-AFF45206DC90}" presName="rootComposite" presStyleCnt="0"/>
      <dgm:spPr/>
    </dgm:pt>
    <dgm:pt modelId="{C0975724-8EC7-4BFF-9DFD-48903474E16B}" type="pres">
      <dgm:prSet presAssocID="{A495D50E-5E07-455B-B2CC-AFF45206DC90}" presName="rootText" presStyleLbl="node3" presStyleIdx="1" presStyleCnt="22">
        <dgm:presLayoutVars>
          <dgm:chPref val="3"/>
        </dgm:presLayoutVars>
      </dgm:prSet>
      <dgm:spPr/>
    </dgm:pt>
    <dgm:pt modelId="{E02FF7B7-DE8C-43E4-BFB6-CCDC98F52D2F}" type="pres">
      <dgm:prSet presAssocID="{A495D50E-5E07-455B-B2CC-AFF45206DC90}" presName="rootConnector" presStyleLbl="node3" presStyleIdx="1" presStyleCnt="22"/>
      <dgm:spPr/>
    </dgm:pt>
    <dgm:pt modelId="{D2651A83-54D4-4D4B-8750-F03414D7A424}" type="pres">
      <dgm:prSet presAssocID="{A495D50E-5E07-455B-B2CC-AFF45206DC90}" presName="hierChild4" presStyleCnt="0"/>
      <dgm:spPr/>
    </dgm:pt>
    <dgm:pt modelId="{440CA15E-40B1-4931-88BB-18678C0E16A5}" type="pres">
      <dgm:prSet presAssocID="{A495D50E-5E07-455B-B2CC-AFF45206DC90}" presName="hierChild5" presStyleCnt="0"/>
      <dgm:spPr/>
    </dgm:pt>
    <dgm:pt modelId="{70765D66-B05D-4993-AC7B-E25BC621BE42}" type="pres">
      <dgm:prSet presAssocID="{B07A7C12-8568-412F-A1E1-65998C0EDD2C}" presName="Name37" presStyleLbl="parChTrans1D3" presStyleIdx="2" presStyleCnt="22"/>
      <dgm:spPr/>
    </dgm:pt>
    <dgm:pt modelId="{0A59ADE0-08C0-4078-AAA5-D0313A1E27FB}" type="pres">
      <dgm:prSet presAssocID="{21294DF9-BA97-400D-8848-D686EA984545}" presName="hierRoot2" presStyleCnt="0">
        <dgm:presLayoutVars>
          <dgm:hierBranch val="init"/>
        </dgm:presLayoutVars>
      </dgm:prSet>
      <dgm:spPr/>
    </dgm:pt>
    <dgm:pt modelId="{AAAC98EE-3E23-4898-B213-C1E88BFAF0AC}" type="pres">
      <dgm:prSet presAssocID="{21294DF9-BA97-400D-8848-D686EA984545}" presName="rootComposite" presStyleCnt="0"/>
      <dgm:spPr/>
    </dgm:pt>
    <dgm:pt modelId="{A76BEF75-3C75-464F-A49A-FC60140A7A6F}" type="pres">
      <dgm:prSet presAssocID="{21294DF9-BA97-400D-8848-D686EA984545}" presName="rootText" presStyleLbl="node3" presStyleIdx="2" presStyleCnt="22">
        <dgm:presLayoutVars>
          <dgm:chPref val="3"/>
        </dgm:presLayoutVars>
      </dgm:prSet>
      <dgm:spPr/>
    </dgm:pt>
    <dgm:pt modelId="{473B2AF9-AB12-4945-BBF3-AD4DCAB18592}" type="pres">
      <dgm:prSet presAssocID="{21294DF9-BA97-400D-8848-D686EA984545}" presName="rootConnector" presStyleLbl="node3" presStyleIdx="2" presStyleCnt="22"/>
      <dgm:spPr/>
    </dgm:pt>
    <dgm:pt modelId="{C295675F-6754-4343-BF9F-41F90C2C5FC1}" type="pres">
      <dgm:prSet presAssocID="{21294DF9-BA97-400D-8848-D686EA984545}" presName="hierChild4" presStyleCnt="0"/>
      <dgm:spPr/>
    </dgm:pt>
    <dgm:pt modelId="{0B06C34D-367A-42B4-837F-B624A579DC2A}" type="pres">
      <dgm:prSet presAssocID="{21294DF9-BA97-400D-8848-D686EA984545}" presName="hierChild5" presStyleCnt="0"/>
      <dgm:spPr/>
    </dgm:pt>
    <dgm:pt modelId="{56531CCF-9363-4B57-8F9D-608DB17E08F2}" type="pres">
      <dgm:prSet presAssocID="{5FE56F39-B71D-4F50-93A9-60055D718CEE}" presName="hierChild5" presStyleCnt="0"/>
      <dgm:spPr/>
    </dgm:pt>
    <dgm:pt modelId="{900EEB35-6B1B-48A5-AE69-19BBAFE14C8B}" type="pres">
      <dgm:prSet presAssocID="{0A43C6CA-1D1F-4DC1-B522-CA4DF072C021}" presName="Name37" presStyleLbl="parChTrans1D2" presStyleIdx="1" presStyleCnt="7"/>
      <dgm:spPr/>
    </dgm:pt>
    <dgm:pt modelId="{1B675A5F-8607-4D34-84BF-498C7800FB68}" type="pres">
      <dgm:prSet presAssocID="{043C0B56-BB96-4C2B-BC3E-95606BFD0AC9}" presName="hierRoot2" presStyleCnt="0">
        <dgm:presLayoutVars>
          <dgm:hierBranch val="init"/>
        </dgm:presLayoutVars>
      </dgm:prSet>
      <dgm:spPr/>
    </dgm:pt>
    <dgm:pt modelId="{777D6C86-3DCC-42D8-856A-E91A392A6F5A}" type="pres">
      <dgm:prSet presAssocID="{043C0B56-BB96-4C2B-BC3E-95606BFD0AC9}" presName="rootComposite" presStyleCnt="0"/>
      <dgm:spPr/>
    </dgm:pt>
    <dgm:pt modelId="{151E378A-98C8-41E4-92C9-CD642F6F845E}" type="pres">
      <dgm:prSet presAssocID="{043C0B56-BB96-4C2B-BC3E-95606BFD0AC9}" presName="rootText" presStyleLbl="node2" presStyleIdx="1" presStyleCnt="7">
        <dgm:presLayoutVars>
          <dgm:chPref val="3"/>
        </dgm:presLayoutVars>
      </dgm:prSet>
      <dgm:spPr/>
    </dgm:pt>
    <dgm:pt modelId="{81DC80AB-2E7B-4241-9FD5-0F718F9D7961}" type="pres">
      <dgm:prSet presAssocID="{043C0B56-BB96-4C2B-BC3E-95606BFD0AC9}" presName="rootConnector" presStyleLbl="node2" presStyleIdx="1" presStyleCnt="7"/>
      <dgm:spPr/>
    </dgm:pt>
    <dgm:pt modelId="{56E31F08-9C7D-4AF2-8A83-7C6D8BE7F07D}" type="pres">
      <dgm:prSet presAssocID="{043C0B56-BB96-4C2B-BC3E-95606BFD0AC9}" presName="hierChild4" presStyleCnt="0"/>
      <dgm:spPr/>
    </dgm:pt>
    <dgm:pt modelId="{63152F0C-1807-46CF-94B7-378B134FA5B7}" type="pres">
      <dgm:prSet presAssocID="{8594BBF5-AFD2-4EED-A9FA-7CB46032F7D2}" presName="Name37" presStyleLbl="parChTrans1D3" presStyleIdx="3" presStyleCnt="22"/>
      <dgm:spPr/>
    </dgm:pt>
    <dgm:pt modelId="{FFA00965-9782-428C-9A81-2B879C7ADE43}" type="pres">
      <dgm:prSet presAssocID="{936DD71B-30C1-4AC2-B48D-3CE43C212E4B}" presName="hierRoot2" presStyleCnt="0">
        <dgm:presLayoutVars>
          <dgm:hierBranch val="init"/>
        </dgm:presLayoutVars>
      </dgm:prSet>
      <dgm:spPr/>
    </dgm:pt>
    <dgm:pt modelId="{E2E09872-1DF4-4E5D-8A6D-F81C90E792B5}" type="pres">
      <dgm:prSet presAssocID="{936DD71B-30C1-4AC2-B48D-3CE43C212E4B}" presName="rootComposite" presStyleCnt="0"/>
      <dgm:spPr/>
    </dgm:pt>
    <dgm:pt modelId="{0576A299-6D00-4D88-A3D0-EAC7225082A7}" type="pres">
      <dgm:prSet presAssocID="{936DD71B-30C1-4AC2-B48D-3CE43C212E4B}" presName="rootText" presStyleLbl="node3" presStyleIdx="3" presStyleCnt="22">
        <dgm:presLayoutVars>
          <dgm:chPref val="3"/>
        </dgm:presLayoutVars>
      </dgm:prSet>
      <dgm:spPr/>
    </dgm:pt>
    <dgm:pt modelId="{ABACB23C-D723-41AB-8638-7E183F2D825A}" type="pres">
      <dgm:prSet presAssocID="{936DD71B-30C1-4AC2-B48D-3CE43C212E4B}" presName="rootConnector" presStyleLbl="node3" presStyleIdx="3" presStyleCnt="22"/>
      <dgm:spPr/>
    </dgm:pt>
    <dgm:pt modelId="{B7C810CB-3264-43AA-957F-D93B112442B6}" type="pres">
      <dgm:prSet presAssocID="{936DD71B-30C1-4AC2-B48D-3CE43C212E4B}" presName="hierChild4" presStyleCnt="0"/>
      <dgm:spPr/>
    </dgm:pt>
    <dgm:pt modelId="{BD9136C2-4223-4B3E-8576-E085DE50D5BC}" type="pres">
      <dgm:prSet presAssocID="{936DD71B-30C1-4AC2-B48D-3CE43C212E4B}" presName="hierChild5" presStyleCnt="0"/>
      <dgm:spPr/>
    </dgm:pt>
    <dgm:pt modelId="{3DAE1522-DB68-4961-89AD-7499EEEFEAFB}" type="pres">
      <dgm:prSet presAssocID="{A0770CEB-3F1B-4100-A501-4BC804DBCCCF}" presName="Name37" presStyleLbl="parChTrans1D3" presStyleIdx="4" presStyleCnt="22"/>
      <dgm:spPr/>
    </dgm:pt>
    <dgm:pt modelId="{9878AFE3-902C-4993-9300-39297F2C517A}" type="pres">
      <dgm:prSet presAssocID="{189795BB-6C70-4513-825F-2CA887547410}" presName="hierRoot2" presStyleCnt="0">
        <dgm:presLayoutVars>
          <dgm:hierBranch val="init"/>
        </dgm:presLayoutVars>
      </dgm:prSet>
      <dgm:spPr/>
    </dgm:pt>
    <dgm:pt modelId="{9D1A03BC-5D10-4BBC-B0F5-789DCA2B47F8}" type="pres">
      <dgm:prSet presAssocID="{189795BB-6C70-4513-825F-2CA887547410}" presName="rootComposite" presStyleCnt="0"/>
      <dgm:spPr/>
    </dgm:pt>
    <dgm:pt modelId="{75DCDFEF-D5BB-402C-B07A-89850688C367}" type="pres">
      <dgm:prSet presAssocID="{189795BB-6C70-4513-825F-2CA887547410}" presName="rootText" presStyleLbl="node3" presStyleIdx="4" presStyleCnt="22">
        <dgm:presLayoutVars>
          <dgm:chPref val="3"/>
        </dgm:presLayoutVars>
      </dgm:prSet>
      <dgm:spPr/>
    </dgm:pt>
    <dgm:pt modelId="{8067B66C-7D96-431C-8084-3460C18B9C12}" type="pres">
      <dgm:prSet presAssocID="{189795BB-6C70-4513-825F-2CA887547410}" presName="rootConnector" presStyleLbl="node3" presStyleIdx="4" presStyleCnt="22"/>
      <dgm:spPr/>
    </dgm:pt>
    <dgm:pt modelId="{FF0AB782-05D5-4AA2-87B5-C83C9287036A}" type="pres">
      <dgm:prSet presAssocID="{189795BB-6C70-4513-825F-2CA887547410}" presName="hierChild4" presStyleCnt="0"/>
      <dgm:spPr/>
    </dgm:pt>
    <dgm:pt modelId="{961CD82B-7119-4C41-A604-3879809C468C}" type="pres">
      <dgm:prSet presAssocID="{189795BB-6C70-4513-825F-2CA887547410}" presName="hierChild5" presStyleCnt="0"/>
      <dgm:spPr/>
    </dgm:pt>
    <dgm:pt modelId="{07928B07-F745-41D0-A63D-BF577963E3A8}" type="pres">
      <dgm:prSet presAssocID="{043C0B56-BB96-4C2B-BC3E-95606BFD0AC9}" presName="hierChild5" presStyleCnt="0"/>
      <dgm:spPr/>
    </dgm:pt>
    <dgm:pt modelId="{7E6B0125-062A-46E0-974E-B95874EFA00B}" type="pres">
      <dgm:prSet presAssocID="{C504C63D-72FF-401A-94A8-BA81B94AC5B7}" presName="Name37" presStyleLbl="parChTrans1D2" presStyleIdx="2" presStyleCnt="7"/>
      <dgm:spPr/>
    </dgm:pt>
    <dgm:pt modelId="{8A43CD32-7687-4F85-9916-4F2F2AE12950}" type="pres">
      <dgm:prSet presAssocID="{DA4325A4-473D-4809-9342-872D756D2906}" presName="hierRoot2" presStyleCnt="0">
        <dgm:presLayoutVars>
          <dgm:hierBranch val="init"/>
        </dgm:presLayoutVars>
      </dgm:prSet>
      <dgm:spPr/>
    </dgm:pt>
    <dgm:pt modelId="{40C577DE-64D3-41B0-AF37-11DFCDAA353E}" type="pres">
      <dgm:prSet presAssocID="{DA4325A4-473D-4809-9342-872D756D2906}" presName="rootComposite" presStyleCnt="0"/>
      <dgm:spPr/>
    </dgm:pt>
    <dgm:pt modelId="{8902F9FF-E5F0-40D1-8BB2-89158480E9D1}" type="pres">
      <dgm:prSet presAssocID="{DA4325A4-473D-4809-9342-872D756D2906}" presName="rootText" presStyleLbl="node2" presStyleIdx="2" presStyleCnt="7">
        <dgm:presLayoutVars>
          <dgm:chPref val="3"/>
        </dgm:presLayoutVars>
      </dgm:prSet>
      <dgm:spPr/>
    </dgm:pt>
    <dgm:pt modelId="{3F41C5FC-65D9-4B6C-ABDB-0FDE162797B6}" type="pres">
      <dgm:prSet presAssocID="{DA4325A4-473D-4809-9342-872D756D2906}" presName="rootConnector" presStyleLbl="node2" presStyleIdx="2" presStyleCnt="7"/>
      <dgm:spPr/>
    </dgm:pt>
    <dgm:pt modelId="{779A1AFA-5B98-46E0-988D-8F34E027BEE9}" type="pres">
      <dgm:prSet presAssocID="{DA4325A4-473D-4809-9342-872D756D2906}" presName="hierChild4" presStyleCnt="0"/>
      <dgm:spPr/>
    </dgm:pt>
    <dgm:pt modelId="{2DF4B613-113E-44F7-AFD7-E927CE4BDA19}" type="pres">
      <dgm:prSet presAssocID="{4AF20F22-286F-4D8B-9C78-D055C7F99ECD}" presName="Name37" presStyleLbl="parChTrans1D3" presStyleIdx="5" presStyleCnt="22"/>
      <dgm:spPr/>
    </dgm:pt>
    <dgm:pt modelId="{3FA8FC0A-8AA4-4289-902C-DBBB3676D502}" type="pres">
      <dgm:prSet presAssocID="{51DB5C21-67BF-48C5-9E6E-799D191C01F2}" presName="hierRoot2" presStyleCnt="0">
        <dgm:presLayoutVars>
          <dgm:hierBranch val="init"/>
        </dgm:presLayoutVars>
      </dgm:prSet>
      <dgm:spPr/>
    </dgm:pt>
    <dgm:pt modelId="{02E1CBCB-DE46-4C4A-A400-BBF9D1EE19B9}" type="pres">
      <dgm:prSet presAssocID="{51DB5C21-67BF-48C5-9E6E-799D191C01F2}" presName="rootComposite" presStyleCnt="0"/>
      <dgm:spPr/>
    </dgm:pt>
    <dgm:pt modelId="{6084D8D1-08C1-474B-ADFA-20964C2C24F2}" type="pres">
      <dgm:prSet presAssocID="{51DB5C21-67BF-48C5-9E6E-799D191C01F2}" presName="rootText" presStyleLbl="node3" presStyleIdx="5" presStyleCnt="22">
        <dgm:presLayoutVars>
          <dgm:chPref val="3"/>
        </dgm:presLayoutVars>
      </dgm:prSet>
      <dgm:spPr/>
    </dgm:pt>
    <dgm:pt modelId="{854F58E5-06D4-4CC8-814B-50BF902DFCBC}" type="pres">
      <dgm:prSet presAssocID="{51DB5C21-67BF-48C5-9E6E-799D191C01F2}" presName="rootConnector" presStyleLbl="node3" presStyleIdx="5" presStyleCnt="22"/>
      <dgm:spPr/>
    </dgm:pt>
    <dgm:pt modelId="{E0198289-2FD1-4E14-A8F2-CA2465D54406}" type="pres">
      <dgm:prSet presAssocID="{51DB5C21-67BF-48C5-9E6E-799D191C01F2}" presName="hierChild4" presStyleCnt="0"/>
      <dgm:spPr/>
    </dgm:pt>
    <dgm:pt modelId="{AA2B6BD6-68E8-4B32-9FC7-82101E40FAE4}" type="pres">
      <dgm:prSet presAssocID="{51DB5C21-67BF-48C5-9E6E-799D191C01F2}" presName="hierChild5" presStyleCnt="0"/>
      <dgm:spPr/>
    </dgm:pt>
    <dgm:pt modelId="{D0174F58-2D62-4CAA-82E1-A17C23543B5A}" type="pres">
      <dgm:prSet presAssocID="{15893C41-93FF-4FA8-A3F7-520F476A39E6}" presName="Name37" presStyleLbl="parChTrans1D3" presStyleIdx="6" presStyleCnt="22"/>
      <dgm:spPr/>
    </dgm:pt>
    <dgm:pt modelId="{2154DD36-508B-445B-9561-D5196DD3BA9B}" type="pres">
      <dgm:prSet presAssocID="{61348CD2-F3E1-4FEF-BE77-1D6DE0FD277B}" presName="hierRoot2" presStyleCnt="0">
        <dgm:presLayoutVars>
          <dgm:hierBranch val="init"/>
        </dgm:presLayoutVars>
      </dgm:prSet>
      <dgm:spPr/>
    </dgm:pt>
    <dgm:pt modelId="{12E0C3E8-9F0D-4F2B-9BA9-AD9E57AA648A}" type="pres">
      <dgm:prSet presAssocID="{61348CD2-F3E1-4FEF-BE77-1D6DE0FD277B}" presName="rootComposite" presStyleCnt="0"/>
      <dgm:spPr/>
    </dgm:pt>
    <dgm:pt modelId="{A01BA6B1-0F42-440C-9261-8D85B1053682}" type="pres">
      <dgm:prSet presAssocID="{61348CD2-F3E1-4FEF-BE77-1D6DE0FD277B}" presName="rootText" presStyleLbl="node3" presStyleIdx="6" presStyleCnt="22">
        <dgm:presLayoutVars>
          <dgm:chPref val="3"/>
        </dgm:presLayoutVars>
      </dgm:prSet>
      <dgm:spPr/>
    </dgm:pt>
    <dgm:pt modelId="{0EB85B33-2F77-4F5A-B3EE-527B3CA6BDBE}" type="pres">
      <dgm:prSet presAssocID="{61348CD2-F3E1-4FEF-BE77-1D6DE0FD277B}" presName="rootConnector" presStyleLbl="node3" presStyleIdx="6" presStyleCnt="22"/>
      <dgm:spPr/>
    </dgm:pt>
    <dgm:pt modelId="{2872168C-3B30-4885-9FDD-D7C2874458FA}" type="pres">
      <dgm:prSet presAssocID="{61348CD2-F3E1-4FEF-BE77-1D6DE0FD277B}" presName="hierChild4" presStyleCnt="0"/>
      <dgm:spPr/>
    </dgm:pt>
    <dgm:pt modelId="{2DB677F4-A379-4E9F-8334-9154435FFC9A}" type="pres">
      <dgm:prSet presAssocID="{61348CD2-F3E1-4FEF-BE77-1D6DE0FD277B}" presName="hierChild5" presStyleCnt="0"/>
      <dgm:spPr/>
    </dgm:pt>
    <dgm:pt modelId="{57A7B7CB-11B2-419D-A898-305DF32B51CF}" type="pres">
      <dgm:prSet presAssocID="{85A80D65-78DE-46A6-9281-5E77C07B8C40}" presName="Name37" presStyleLbl="parChTrans1D3" presStyleIdx="7" presStyleCnt="22"/>
      <dgm:spPr/>
    </dgm:pt>
    <dgm:pt modelId="{80A267F4-63F1-4B89-BD1B-5CB041162E07}" type="pres">
      <dgm:prSet presAssocID="{E9008AAD-1F80-434E-81C5-C581E0DB50A4}" presName="hierRoot2" presStyleCnt="0">
        <dgm:presLayoutVars>
          <dgm:hierBranch val="init"/>
        </dgm:presLayoutVars>
      </dgm:prSet>
      <dgm:spPr/>
    </dgm:pt>
    <dgm:pt modelId="{CF7925C6-6654-45D5-9732-C702F81316E2}" type="pres">
      <dgm:prSet presAssocID="{E9008AAD-1F80-434E-81C5-C581E0DB50A4}" presName="rootComposite" presStyleCnt="0"/>
      <dgm:spPr/>
    </dgm:pt>
    <dgm:pt modelId="{0F9305A6-32CD-4BB7-B1CF-13926AB7E6F7}" type="pres">
      <dgm:prSet presAssocID="{E9008AAD-1F80-434E-81C5-C581E0DB50A4}" presName="rootText" presStyleLbl="node3" presStyleIdx="7" presStyleCnt="22">
        <dgm:presLayoutVars>
          <dgm:chPref val="3"/>
        </dgm:presLayoutVars>
      </dgm:prSet>
      <dgm:spPr/>
    </dgm:pt>
    <dgm:pt modelId="{2F22E4E3-7953-4FCA-B6E3-643BAE402C67}" type="pres">
      <dgm:prSet presAssocID="{E9008AAD-1F80-434E-81C5-C581E0DB50A4}" presName="rootConnector" presStyleLbl="node3" presStyleIdx="7" presStyleCnt="22"/>
      <dgm:spPr/>
    </dgm:pt>
    <dgm:pt modelId="{932475C4-CEC8-47D2-AECD-8BF0E5C312C5}" type="pres">
      <dgm:prSet presAssocID="{E9008AAD-1F80-434E-81C5-C581E0DB50A4}" presName="hierChild4" presStyleCnt="0"/>
      <dgm:spPr/>
    </dgm:pt>
    <dgm:pt modelId="{6444B0CC-12DA-493B-92E1-7B22B9717FCE}" type="pres">
      <dgm:prSet presAssocID="{E9008AAD-1F80-434E-81C5-C581E0DB50A4}" presName="hierChild5" presStyleCnt="0"/>
      <dgm:spPr/>
    </dgm:pt>
    <dgm:pt modelId="{3CA74E80-F172-4370-BC28-951417C0CCD8}" type="pres">
      <dgm:prSet presAssocID="{DA4325A4-473D-4809-9342-872D756D2906}" presName="hierChild5" presStyleCnt="0"/>
      <dgm:spPr/>
    </dgm:pt>
    <dgm:pt modelId="{AF2A0FF5-0D3A-4687-BE82-4C126A585DFC}" type="pres">
      <dgm:prSet presAssocID="{28E97D25-A067-4CBB-A1C8-DC795FF2B6A5}" presName="Name37" presStyleLbl="parChTrans1D2" presStyleIdx="3" presStyleCnt="7"/>
      <dgm:spPr/>
    </dgm:pt>
    <dgm:pt modelId="{EF8A067F-300F-476C-A731-513EA2661F8C}" type="pres">
      <dgm:prSet presAssocID="{CB7774E6-E763-4EFE-887C-EF1A17D17835}" presName="hierRoot2" presStyleCnt="0">
        <dgm:presLayoutVars>
          <dgm:hierBranch val="init"/>
        </dgm:presLayoutVars>
      </dgm:prSet>
      <dgm:spPr/>
    </dgm:pt>
    <dgm:pt modelId="{E95BFE14-94F3-42B5-9008-1CD0A716E6D3}" type="pres">
      <dgm:prSet presAssocID="{CB7774E6-E763-4EFE-887C-EF1A17D17835}" presName="rootComposite" presStyleCnt="0"/>
      <dgm:spPr/>
    </dgm:pt>
    <dgm:pt modelId="{CAFA4FAC-DB38-4334-8578-2FFB1F914FBB}" type="pres">
      <dgm:prSet presAssocID="{CB7774E6-E763-4EFE-887C-EF1A17D17835}" presName="rootText" presStyleLbl="node2" presStyleIdx="3" presStyleCnt="7">
        <dgm:presLayoutVars>
          <dgm:chPref val="3"/>
        </dgm:presLayoutVars>
      </dgm:prSet>
      <dgm:spPr/>
    </dgm:pt>
    <dgm:pt modelId="{4F8DC16A-ECE5-4082-AE48-30BB91F5B1D0}" type="pres">
      <dgm:prSet presAssocID="{CB7774E6-E763-4EFE-887C-EF1A17D17835}" presName="rootConnector" presStyleLbl="node2" presStyleIdx="3" presStyleCnt="7"/>
      <dgm:spPr/>
    </dgm:pt>
    <dgm:pt modelId="{B2ACE9BF-A894-4C67-89B4-6B17F6F5E3B8}" type="pres">
      <dgm:prSet presAssocID="{CB7774E6-E763-4EFE-887C-EF1A17D17835}" presName="hierChild4" presStyleCnt="0"/>
      <dgm:spPr/>
    </dgm:pt>
    <dgm:pt modelId="{B77F3290-184F-425E-A413-893F22CA5787}" type="pres">
      <dgm:prSet presAssocID="{D4463297-1A58-47B1-8BEF-5D003075242C}" presName="Name37" presStyleLbl="parChTrans1D3" presStyleIdx="8" presStyleCnt="22"/>
      <dgm:spPr/>
    </dgm:pt>
    <dgm:pt modelId="{8E023C45-2324-4771-BAF3-2FC5C73B6391}" type="pres">
      <dgm:prSet presAssocID="{67139A72-8842-4B0C-8188-70A32E73A576}" presName="hierRoot2" presStyleCnt="0">
        <dgm:presLayoutVars>
          <dgm:hierBranch val="init"/>
        </dgm:presLayoutVars>
      </dgm:prSet>
      <dgm:spPr/>
    </dgm:pt>
    <dgm:pt modelId="{69152B9F-2E51-4344-9825-50EC64D1596B}" type="pres">
      <dgm:prSet presAssocID="{67139A72-8842-4B0C-8188-70A32E73A576}" presName="rootComposite" presStyleCnt="0"/>
      <dgm:spPr/>
    </dgm:pt>
    <dgm:pt modelId="{4D79E523-00D5-4D4D-93FE-A4C72D61997A}" type="pres">
      <dgm:prSet presAssocID="{67139A72-8842-4B0C-8188-70A32E73A576}" presName="rootText" presStyleLbl="node3" presStyleIdx="8" presStyleCnt="22">
        <dgm:presLayoutVars>
          <dgm:chPref val="3"/>
        </dgm:presLayoutVars>
      </dgm:prSet>
      <dgm:spPr/>
    </dgm:pt>
    <dgm:pt modelId="{14DC746D-1BA9-4E8E-B71B-51452E8AC3AE}" type="pres">
      <dgm:prSet presAssocID="{67139A72-8842-4B0C-8188-70A32E73A576}" presName="rootConnector" presStyleLbl="node3" presStyleIdx="8" presStyleCnt="22"/>
      <dgm:spPr/>
    </dgm:pt>
    <dgm:pt modelId="{D1239146-3CE6-4645-AECA-9FFA2F3082DC}" type="pres">
      <dgm:prSet presAssocID="{67139A72-8842-4B0C-8188-70A32E73A576}" presName="hierChild4" presStyleCnt="0"/>
      <dgm:spPr/>
    </dgm:pt>
    <dgm:pt modelId="{5093623C-AAF4-4ED1-B717-706F754C480B}" type="pres">
      <dgm:prSet presAssocID="{67139A72-8842-4B0C-8188-70A32E73A576}" presName="hierChild5" presStyleCnt="0"/>
      <dgm:spPr/>
    </dgm:pt>
    <dgm:pt modelId="{54FD4CE5-05C8-4737-9604-5F6352317AB2}" type="pres">
      <dgm:prSet presAssocID="{0A3FC692-2A2D-4C5C-97F6-9AF5A8CC1BDA}" presName="Name37" presStyleLbl="parChTrans1D3" presStyleIdx="9" presStyleCnt="22"/>
      <dgm:spPr/>
    </dgm:pt>
    <dgm:pt modelId="{EBB44C44-DF3A-4560-91F7-A4C4C8496B0D}" type="pres">
      <dgm:prSet presAssocID="{3A102001-EFE9-4498-96E1-92D44FD6C101}" presName="hierRoot2" presStyleCnt="0">
        <dgm:presLayoutVars>
          <dgm:hierBranch val="init"/>
        </dgm:presLayoutVars>
      </dgm:prSet>
      <dgm:spPr/>
    </dgm:pt>
    <dgm:pt modelId="{068D01F7-E3EB-4632-9FAE-73599F0BE833}" type="pres">
      <dgm:prSet presAssocID="{3A102001-EFE9-4498-96E1-92D44FD6C101}" presName="rootComposite" presStyleCnt="0"/>
      <dgm:spPr/>
    </dgm:pt>
    <dgm:pt modelId="{7165FF83-6CE7-4B4D-A384-54D5718A3005}" type="pres">
      <dgm:prSet presAssocID="{3A102001-EFE9-4498-96E1-92D44FD6C101}" presName="rootText" presStyleLbl="node3" presStyleIdx="9" presStyleCnt="22">
        <dgm:presLayoutVars>
          <dgm:chPref val="3"/>
        </dgm:presLayoutVars>
      </dgm:prSet>
      <dgm:spPr/>
    </dgm:pt>
    <dgm:pt modelId="{A6ABABD0-5C65-402B-82A5-1843FB903B46}" type="pres">
      <dgm:prSet presAssocID="{3A102001-EFE9-4498-96E1-92D44FD6C101}" presName="rootConnector" presStyleLbl="node3" presStyleIdx="9" presStyleCnt="22"/>
      <dgm:spPr/>
    </dgm:pt>
    <dgm:pt modelId="{37A4171A-0FDD-40B3-AF64-D93EF7E0AC4F}" type="pres">
      <dgm:prSet presAssocID="{3A102001-EFE9-4498-96E1-92D44FD6C101}" presName="hierChild4" presStyleCnt="0"/>
      <dgm:spPr/>
    </dgm:pt>
    <dgm:pt modelId="{BBF0E6C3-A8F8-448C-9C30-0A8CFAA27306}" type="pres">
      <dgm:prSet presAssocID="{3A102001-EFE9-4498-96E1-92D44FD6C101}" presName="hierChild5" presStyleCnt="0"/>
      <dgm:spPr/>
    </dgm:pt>
    <dgm:pt modelId="{EB58610D-299D-4C1B-B946-D78B9468B250}" type="pres">
      <dgm:prSet presAssocID="{35B05D8D-3B13-4B3A-9FC1-18C2B092A1FC}" presName="Name37" presStyleLbl="parChTrans1D3" presStyleIdx="10" presStyleCnt="22"/>
      <dgm:spPr/>
    </dgm:pt>
    <dgm:pt modelId="{EDF6016F-15A5-4C1C-8265-71E5984F5375}" type="pres">
      <dgm:prSet presAssocID="{9D2CD64F-2092-4449-8A6B-7E819181ECAB}" presName="hierRoot2" presStyleCnt="0">
        <dgm:presLayoutVars>
          <dgm:hierBranch val="init"/>
        </dgm:presLayoutVars>
      </dgm:prSet>
      <dgm:spPr/>
    </dgm:pt>
    <dgm:pt modelId="{F5F3DCE9-7415-477D-820A-D89BF09A7088}" type="pres">
      <dgm:prSet presAssocID="{9D2CD64F-2092-4449-8A6B-7E819181ECAB}" presName="rootComposite" presStyleCnt="0"/>
      <dgm:spPr/>
    </dgm:pt>
    <dgm:pt modelId="{FB994D97-AADF-4DA5-8FCC-E90EA546FA5C}" type="pres">
      <dgm:prSet presAssocID="{9D2CD64F-2092-4449-8A6B-7E819181ECAB}" presName="rootText" presStyleLbl="node3" presStyleIdx="10" presStyleCnt="22">
        <dgm:presLayoutVars>
          <dgm:chPref val="3"/>
        </dgm:presLayoutVars>
      </dgm:prSet>
      <dgm:spPr/>
    </dgm:pt>
    <dgm:pt modelId="{8C24D1BE-C52F-46CF-9C88-E27FC2077D76}" type="pres">
      <dgm:prSet presAssocID="{9D2CD64F-2092-4449-8A6B-7E819181ECAB}" presName="rootConnector" presStyleLbl="node3" presStyleIdx="10" presStyleCnt="22"/>
      <dgm:spPr/>
    </dgm:pt>
    <dgm:pt modelId="{53A46032-26CC-4A16-9D2A-B0638849E6CF}" type="pres">
      <dgm:prSet presAssocID="{9D2CD64F-2092-4449-8A6B-7E819181ECAB}" presName="hierChild4" presStyleCnt="0"/>
      <dgm:spPr/>
    </dgm:pt>
    <dgm:pt modelId="{FACDFEDB-2737-4480-8B86-E83FC0C77E9D}" type="pres">
      <dgm:prSet presAssocID="{9D2CD64F-2092-4449-8A6B-7E819181ECAB}" presName="hierChild5" presStyleCnt="0"/>
      <dgm:spPr/>
    </dgm:pt>
    <dgm:pt modelId="{0C94F873-B77B-46C0-8AA8-033EA7464C7B}" type="pres">
      <dgm:prSet presAssocID="{D4D11484-6B0B-476E-8C66-C5778C7F49F5}" presName="Name37" presStyleLbl="parChTrans1D3" presStyleIdx="11" presStyleCnt="22"/>
      <dgm:spPr/>
    </dgm:pt>
    <dgm:pt modelId="{32780E04-4ECE-4DE5-90D0-1AFC42B0EE5E}" type="pres">
      <dgm:prSet presAssocID="{01DBF549-6444-4856-8E81-9CD75D3996F0}" presName="hierRoot2" presStyleCnt="0">
        <dgm:presLayoutVars>
          <dgm:hierBranch val="init"/>
        </dgm:presLayoutVars>
      </dgm:prSet>
      <dgm:spPr/>
    </dgm:pt>
    <dgm:pt modelId="{539CD486-8CD8-4CB1-9DE1-67726FAA18E4}" type="pres">
      <dgm:prSet presAssocID="{01DBF549-6444-4856-8E81-9CD75D3996F0}" presName="rootComposite" presStyleCnt="0"/>
      <dgm:spPr/>
    </dgm:pt>
    <dgm:pt modelId="{130CCB2F-DC11-4A64-BC85-03EF6448D3DB}" type="pres">
      <dgm:prSet presAssocID="{01DBF549-6444-4856-8E81-9CD75D3996F0}" presName="rootText" presStyleLbl="node3" presStyleIdx="11" presStyleCnt="22">
        <dgm:presLayoutVars>
          <dgm:chPref val="3"/>
        </dgm:presLayoutVars>
      </dgm:prSet>
      <dgm:spPr/>
    </dgm:pt>
    <dgm:pt modelId="{CDE14346-FBBF-4698-86D5-24AD0020F4DB}" type="pres">
      <dgm:prSet presAssocID="{01DBF549-6444-4856-8E81-9CD75D3996F0}" presName="rootConnector" presStyleLbl="node3" presStyleIdx="11" presStyleCnt="22"/>
      <dgm:spPr/>
    </dgm:pt>
    <dgm:pt modelId="{95DD8D0F-18AE-48C5-B347-DDEE3A3D7183}" type="pres">
      <dgm:prSet presAssocID="{01DBF549-6444-4856-8E81-9CD75D3996F0}" presName="hierChild4" presStyleCnt="0"/>
      <dgm:spPr/>
    </dgm:pt>
    <dgm:pt modelId="{8C65E6BB-7E62-4006-8FCD-E61091A19174}" type="pres">
      <dgm:prSet presAssocID="{01DBF549-6444-4856-8E81-9CD75D3996F0}" presName="hierChild5" presStyleCnt="0"/>
      <dgm:spPr/>
    </dgm:pt>
    <dgm:pt modelId="{36F295D8-5FAD-4899-AA56-4C716F832D9E}" type="pres">
      <dgm:prSet presAssocID="{CB7774E6-E763-4EFE-887C-EF1A17D17835}" presName="hierChild5" presStyleCnt="0"/>
      <dgm:spPr/>
    </dgm:pt>
    <dgm:pt modelId="{206AC7E5-CC87-4958-9EE6-BD11DE9B1B11}" type="pres">
      <dgm:prSet presAssocID="{AFC042EB-58EC-46C9-9C9F-22F580EA15EF}" presName="Name37" presStyleLbl="parChTrans1D2" presStyleIdx="4" presStyleCnt="7"/>
      <dgm:spPr/>
    </dgm:pt>
    <dgm:pt modelId="{6A3B761B-086D-4363-8255-721A8C6ECA1F}" type="pres">
      <dgm:prSet presAssocID="{4700A992-F39D-482B-B99B-BA277469FE73}" presName="hierRoot2" presStyleCnt="0">
        <dgm:presLayoutVars>
          <dgm:hierBranch val="init"/>
        </dgm:presLayoutVars>
      </dgm:prSet>
      <dgm:spPr/>
    </dgm:pt>
    <dgm:pt modelId="{305AA6E7-81F8-4B5D-90CE-C3E90AC016A6}" type="pres">
      <dgm:prSet presAssocID="{4700A992-F39D-482B-B99B-BA277469FE73}" presName="rootComposite" presStyleCnt="0"/>
      <dgm:spPr/>
    </dgm:pt>
    <dgm:pt modelId="{179E9BB6-DF66-4C54-814D-200D49B928B7}" type="pres">
      <dgm:prSet presAssocID="{4700A992-F39D-482B-B99B-BA277469FE73}" presName="rootText" presStyleLbl="node2" presStyleIdx="4" presStyleCnt="7">
        <dgm:presLayoutVars>
          <dgm:chPref val="3"/>
        </dgm:presLayoutVars>
      </dgm:prSet>
      <dgm:spPr>
        <a:xfrm>
          <a:off x="9034990" y="924905"/>
          <a:ext cx="1298298" cy="649149"/>
        </a:xfrm>
        <a:prstGeom prst="rect">
          <a:avLst/>
        </a:prstGeom>
      </dgm:spPr>
    </dgm:pt>
    <dgm:pt modelId="{655F6361-11E1-4261-B83C-77231A6943E4}" type="pres">
      <dgm:prSet presAssocID="{4700A992-F39D-482B-B99B-BA277469FE73}" presName="rootConnector" presStyleLbl="node2" presStyleIdx="4" presStyleCnt="7"/>
      <dgm:spPr/>
    </dgm:pt>
    <dgm:pt modelId="{CCEDE219-47D8-4217-AD13-7BEF8E090B26}" type="pres">
      <dgm:prSet presAssocID="{4700A992-F39D-482B-B99B-BA277469FE73}" presName="hierChild4" presStyleCnt="0"/>
      <dgm:spPr/>
    </dgm:pt>
    <dgm:pt modelId="{09AFFEBF-303C-4F6B-8E1B-CD5286743F64}" type="pres">
      <dgm:prSet presAssocID="{68C4FEBE-5B40-4130-A06F-30112A43A74F}" presName="Name37" presStyleLbl="parChTrans1D3" presStyleIdx="12" presStyleCnt="22"/>
      <dgm:spPr/>
    </dgm:pt>
    <dgm:pt modelId="{E701334B-5AD8-4C42-BF3B-04F52EBF7018}" type="pres">
      <dgm:prSet presAssocID="{58F4950B-C1D7-4DE6-AB31-874959676C9A}" presName="hierRoot2" presStyleCnt="0">
        <dgm:presLayoutVars>
          <dgm:hierBranch val="init"/>
        </dgm:presLayoutVars>
      </dgm:prSet>
      <dgm:spPr/>
    </dgm:pt>
    <dgm:pt modelId="{B39B987B-3ECB-4743-AF2A-6F3B2FC23D06}" type="pres">
      <dgm:prSet presAssocID="{58F4950B-C1D7-4DE6-AB31-874959676C9A}" presName="rootComposite" presStyleCnt="0"/>
      <dgm:spPr/>
    </dgm:pt>
    <dgm:pt modelId="{D8CBEA4C-133C-4FBC-AB33-B8FC76FF0120}" type="pres">
      <dgm:prSet presAssocID="{58F4950B-C1D7-4DE6-AB31-874959676C9A}" presName="rootText" presStyleLbl="node3" presStyleIdx="12" presStyleCnt="22">
        <dgm:presLayoutVars>
          <dgm:chPref val="3"/>
        </dgm:presLayoutVars>
      </dgm:prSet>
      <dgm:spPr/>
    </dgm:pt>
    <dgm:pt modelId="{5324D503-34CE-461E-98CF-A955E2C8FD2B}" type="pres">
      <dgm:prSet presAssocID="{58F4950B-C1D7-4DE6-AB31-874959676C9A}" presName="rootConnector" presStyleLbl="node3" presStyleIdx="12" presStyleCnt="22"/>
      <dgm:spPr/>
    </dgm:pt>
    <dgm:pt modelId="{DD5AC11B-714E-4D95-94A8-D16065E491A7}" type="pres">
      <dgm:prSet presAssocID="{58F4950B-C1D7-4DE6-AB31-874959676C9A}" presName="hierChild4" presStyleCnt="0"/>
      <dgm:spPr/>
    </dgm:pt>
    <dgm:pt modelId="{C02A5693-46B6-4E30-90F6-7C3F4383D786}" type="pres">
      <dgm:prSet presAssocID="{58F4950B-C1D7-4DE6-AB31-874959676C9A}" presName="hierChild5" presStyleCnt="0"/>
      <dgm:spPr/>
    </dgm:pt>
    <dgm:pt modelId="{DBE38FCB-E498-4191-BF11-85611804EDA6}" type="pres">
      <dgm:prSet presAssocID="{7DF61322-32EF-4F6D-97B7-747DD891E562}" presName="Name37" presStyleLbl="parChTrans1D3" presStyleIdx="13" presStyleCnt="22"/>
      <dgm:spPr/>
    </dgm:pt>
    <dgm:pt modelId="{3DDC7968-3E56-447C-9E13-C88A1A7C7351}" type="pres">
      <dgm:prSet presAssocID="{680A9F66-81DC-4179-B248-D7A4F77300F6}" presName="hierRoot2" presStyleCnt="0">
        <dgm:presLayoutVars>
          <dgm:hierBranch val="init"/>
        </dgm:presLayoutVars>
      </dgm:prSet>
      <dgm:spPr/>
    </dgm:pt>
    <dgm:pt modelId="{2E9377D9-897D-48D9-BC5F-05E04A7CDE75}" type="pres">
      <dgm:prSet presAssocID="{680A9F66-81DC-4179-B248-D7A4F77300F6}" presName="rootComposite" presStyleCnt="0"/>
      <dgm:spPr/>
    </dgm:pt>
    <dgm:pt modelId="{2FDEF605-3E39-402E-AC90-EC92FE246607}" type="pres">
      <dgm:prSet presAssocID="{680A9F66-81DC-4179-B248-D7A4F77300F6}" presName="rootText" presStyleLbl="node3" presStyleIdx="13" presStyleCnt="22">
        <dgm:presLayoutVars>
          <dgm:chPref val="3"/>
        </dgm:presLayoutVars>
      </dgm:prSet>
      <dgm:spPr/>
    </dgm:pt>
    <dgm:pt modelId="{E991FE69-45C1-471F-9648-08D9CCA90989}" type="pres">
      <dgm:prSet presAssocID="{680A9F66-81DC-4179-B248-D7A4F77300F6}" presName="rootConnector" presStyleLbl="node3" presStyleIdx="13" presStyleCnt="22"/>
      <dgm:spPr/>
    </dgm:pt>
    <dgm:pt modelId="{6D0906DD-6133-4B8B-90B1-E2493229A2BB}" type="pres">
      <dgm:prSet presAssocID="{680A9F66-81DC-4179-B248-D7A4F77300F6}" presName="hierChild4" presStyleCnt="0"/>
      <dgm:spPr/>
    </dgm:pt>
    <dgm:pt modelId="{74317DB6-B0A9-4261-9796-DFBC02F14F4D}" type="pres">
      <dgm:prSet presAssocID="{680A9F66-81DC-4179-B248-D7A4F77300F6}" presName="hierChild5" presStyleCnt="0"/>
      <dgm:spPr/>
    </dgm:pt>
    <dgm:pt modelId="{EE32CD7A-6B47-4908-AC69-808C55E39DCF}" type="pres">
      <dgm:prSet presAssocID="{8CE67AF9-5764-4785-8D83-3E6DCEC752A4}" presName="Name37" presStyleLbl="parChTrans1D3" presStyleIdx="14" presStyleCnt="22"/>
      <dgm:spPr/>
    </dgm:pt>
    <dgm:pt modelId="{178A0F76-2863-4F06-9AEC-C8BCCBF19EE6}" type="pres">
      <dgm:prSet presAssocID="{709D38E9-0E5C-45FB-B09B-8058AB317C7F}" presName="hierRoot2" presStyleCnt="0">
        <dgm:presLayoutVars>
          <dgm:hierBranch val="init"/>
        </dgm:presLayoutVars>
      </dgm:prSet>
      <dgm:spPr/>
    </dgm:pt>
    <dgm:pt modelId="{4A686DD1-0175-4FA2-AD8F-55663ED295FD}" type="pres">
      <dgm:prSet presAssocID="{709D38E9-0E5C-45FB-B09B-8058AB317C7F}" presName="rootComposite" presStyleCnt="0"/>
      <dgm:spPr/>
    </dgm:pt>
    <dgm:pt modelId="{007CD7B9-4D3A-4C16-ABF7-FB98A9B5F043}" type="pres">
      <dgm:prSet presAssocID="{709D38E9-0E5C-45FB-B09B-8058AB317C7F}" presName="rootText" presStyleLbl="node3" presStyleIdx="14" presStyleCnt="22">
        <dgm:presLayoutVars>
          <dgm:chPref val="3"/>
        </dgm:presLayoutVars>
      </dgm:prSet>
      <dgm:spPr/>
    </dgm:pt>
    <dgm:pt modelId="{5E236F91-CC38-4916-A8D6-E2B6F0BF721D}" type="pres">
      <dgm:prSet presAssocID="{709D38E9-0E5C-45FB-B09B-8058AB317C7F}" presName="rootConnector" presStyleLbl="node3" presStyleIdx="14" presStyleCnt="22"/>
      <dgm:spPr/>
    </dgm:pt>
    <dgm:pt modelId="{2BB92884-A562-46D4-9BF4-45BB68805201}" type="pres">
      <dgm:prSet presAssocID="{709D38E9-0E5C-45FB-B09B-8058AB317C7F}" presName="hierChild4" presStyleCnt="0"/>
      <dgm:spPr/>
    </dgm:pt>
    <dgm:pt modelId="{F2270AFF-D151-4303-8EB4-F657327F0DD3}" type="pres">
      <dgm:prSet presAssocID="{709D38E9-0E5C-45FB-B09B-8058AB317C7F}" presName="hierChild5" presStyleCnt="0"/>
      <dgm:spPr/>
    </dgm:pt>
    <dgm:pt modelId="{83F5A54E-9A23-456A-B4F2-311C926E08B2}" type="pres">
      <dgm:prSet presAssocID="{4700A992-F39D-482B-B99B-BA277469FE73}" presName="hierChild5" presStyleCnt="0"/>
      <dgm:spPr/>
    </dgm:pt>
    <dgm:pt modelId="{A94BB69C-3EEA-4827-86BA-9BADE14B5E30}" type="pres">
      <dgm:prSet presAssocID="{D47D168F-7E7B-4B8A-98DC-FA9F4BB806E5}" presName="Name37" presStyleLbl="parChTrans1D2" presStyleIdx="5" presStyleCnt="7"/>
      <dgm:spPr/>
    </dgm:pt>
    <dgm:pt modelId="{019DEAE6-60A9-4BB4-ADCD-783834D716CB}" type="pres">
      <dgm:prSet presAssocID="{C67DFB68-91B1-4DC0-A9A6-6E1C4111940C}" presName="hierRoot2" presStyleCnt="0">
        <dgm:presLayoutVars>
          <dgm:hierBranch val="init"/>
        </dgm:presLayoutVars>
      </dgm:prSet>
      <dgm:spPr/>
    </dgm:pt>
    <dgm:pt modelId="{7BB8D0C4-9F38-4C7B-8CB5-9FFEB5F5FEC9}" type="pres">
      <dgm:prSet presAssocID="{C67DFB68-91B1-4DC0-A9A6-6E1C4111940C}" presName="rootComposite" presStyleCnt="0"/>
      <dgm:spPr/>
    </dgm:pt>
    <dgm:pt modelId="{D2D17AEB-2327-4EE6-A452-FF53EC5172BC}" type="pres">
      <dgm:prSet presAssocID="{C67DFB68-91B1-4DC0-A9A6-6E1C4111940C}" presName="rootText" presStyleLbl="node2" presStyleIdx="5" presStyleCnt="7">
        <dgm:presLayoutVars>
          <dgm:chPref val="3"/>
        </dgm:presLayoutVars>
      </dgm:prSet>
      <dgm:spPr/>
    </dgm:pt>
    <dgm:pt modelId="{CE319E2C-1637-4FCD-B1E9-A4411D40E166}" type="pres">
      <dgm:prSet presAssocID="{C67DFB68-91B1-4DC0-A9A6-6E1C4111940C}" presName="rootConnector" presStyleLbl="node2" presStyleIdx="5" presStyleCnt="7"/>
      <dgm:spPr/>
    </dgm:pt>
    <dgm:pt modelId="{50D38F94-AD22-42D0-8B16-75BE00454980}" type="pres">
      <dgm:prSet presAssocID="{C67DFB68-91B1-4DC0-A9A6-6E1C4111940C}" presName="hierChild4" presStyleCnt="0"/>
      <dgm:spPr/>
    </dgm:pt>
    <dgm:pt modelId="{8D720F26-5956-4A91-8280-F27F6AE198CB}" type="pres">
      <dgm:prSet presAssocID="{4F07A57A-405F-455B-9081-731315BEC1CD}" presName="Name37" presStyleLbl="parChTrans1D3" presStyleIdx="15" presStyleCnt="22"/>
      <dgm:spPr/>
    </dgm:pt>
    <dgm:pt modelId="{C84C201F-9EC2-4087-B484-A5E0938ACD60}" type="pres">
      <dgm:prSet presAssocID="{85C4E835-24FF-4210-B66F-69B6367F2988}" presName="hierRoot2" presStyleCnt="0">
        <dgm:presLayoutVars>
          <dgm:hierBranch val="init"/>
        </dgm:presLayoutVars>
      </dgm:prSet>
      <dgm:spPr/>
    </dgm:pt>
    <dgm:pt modelId="{2B7D966D-395D-4497-99F6-9A89C8F300D9}" type="pres">
      <dgm:prSet presAssocID="{85C4E835-24FF-4210-B66F-69B6367F2988}" presName="rootComposite" presStyleCnt="0"/>
      <dgm:spPr/>
    </dgm:pt>
    <dgm:pt modelId="{0E8EAA17-6617-4BD9-98B5-C42D8D634552}" type="pres">
      <dgm:prSet presAssocID="{85C4E835-24FF-4210-B66F-69B6367F2988}" presName="rootText" presStyleLbl="node3" presStyleIdx="15" presStyleCnt="22">
        <dgm:presLayoutVars>
          <dgm:chPref val="3"/>
        </dgm:presLayoutVars>
      </dgm:prSet>
      <dgm:spPr/>
    </dgm:pt>
    <dgm:pt modelId="{B0BB30E6-0102-45B2-BBDE-1C8E427CDA1F}" type="pres">
      <dgm:prSet presAssocID="{85C4E835-24FF-4210-B66F-69B6367F2988}" presName="rootConnector" presStyleLbl="node3" presStyleIdx="15" presStyleCnt="22"/>
      <dgm:spPr/>
    </dgm:pt>
    <dgm:pt modelId="{7AC2D5BD-56ED-4BDA-8B1D-B21BFEDA4F76}" type="pres">
      <dgm:prSet presAssocID="{85C4E835-24FF-4210-B66F-69B6367F2988}" presName="hierChild4" presStyleCnt="0"/>
      <dgm:spPr/>
    </dgm:pt>
    <dgm:pt modelId="{3AA93A59-7F0B-4EAD-85CC-FFEF3232C48D}" type="pres">
      <dgm:prSet presAssocID="{85C4E835-24FF-4210-B66F-69B6367F2988}" presName="hierChild5" presStyleCnt="0"/>
      <dgm:spPr/>
    </dgm:pt>
    <dgm:pt modelId="{10B2285D-F0F3-4496-9E7D-70842F8A9B6B}" type="pres">
      <dgm:prSet presAssocID="{B84EFF2F-B8A4-4D67-85DD-566486B2C450}" presName="Name37" presStyleLbl="parChTrans1D3" presStyleIdx="16" presStyleCnt="22"/>
      <dgm:spPr/>
    </dgm:pt>
    <dgm:pt modelId="{5D475894-C816-4DE9-9FE8-5CA5B7FD77EF}" type="pres">
      <dgm:prSet presAssocID="{20309422-444C-4AF5-87D0-0922E78BD98B}" presName="hierRoot2" presStyleCnt="0">
        <dgm:presLayoutVars>
          <dgm:hierBranch val="init"/>
        </dgm:presLayoutVars>
      </dgm:prSet>
      <dgm:spPr/>
    </dgm:pt>
    <dgm:pt modelId="{7ED1569F-D3A4-44D6-B663-D1A309A94CE2}" type="pres">
      <dgm:prSet presAssocID="{20309422-444C-4AF5-87D0-0922E78BD98B}" presName="rootComposite" presStyleCnt="0"/>
      <dgm:spPr/>
    </dgm:pt>
    <dgm:pt modelId="{FC278EA4-8DFC-4690-BB1B-738498E6C12C}" type="pres">
      <dgm:prSet presAssocID="{20309422-444C-4AF5-87D0-0922E78BD98B}" presName="rootText" presStyleLbl="node3" presStyleIdx="16" presStyleCnt="22">
        <dgm:presLayoutVars>
          <dgm:chPref val="3"/>
        </dgm:presLayoutVars>
      </dgm:prSet>
      <dgm:spPr/>
    </dgm:pt>
    <dgm:pt modelId="{3602BEAC-A1EE-4F33-BEAF-2B771164EDB8}" type="pres">
      <dgm:prSet presAssocID="{20309422-444C-4AF5-87D0-0922E78BD98B}" presName="rootConnector" presStyleLbl="node3" presStyleIdx="16" presStyleCnt="22"/>
      <dgm:spPr/>
    </dgm:pt>
    <dgm:pt modelId="{D5D5C4EC-6ABE-4F6B-91D5-807A292EFD7A}" type="pres">
      <dgm:prSet presAssocID="{20309422-444C-4AF5-87D0-0922E78BD98B}" presName="hierChild4" presStyleCnt="0"/>
      <dgm:spPr/>
    </dgm:pt>
    <dgm:pt modelId="{153E4E0B-4B6E-45D1-AC6D-256F91CFB6C2}" type="pres">
      <dgm:prSet presAssocID="{20309422-444C-4AF5-87D0-0922E78BD98B}" presName="hierChild5" presStyleCnt="0"/>
      <dgm:spPr/>
    </dgm:pt>
    <dgm:pt modelId="{C531E3EC-53E8-45FA-A343-E08530990F1B}" type="pres">
      <dgm:prSet presAssocID="{C67DFB68-91B1-4DC0-A9A6-6E1C4111940C}" presName="hierChild5" presStyleCnt="0"/>
      <dgm:spPr/>
    </dgm:pt>
    <dgm:pt modelId="{26ADA743-3CC8-4245-8AA5-36DC235C5E30}" type="pres">
      <dgm:prSet presAssocID="{E7C6BEAB-8DEC-4AB9-A0CC-9F463488FA9B}" presName="Name37" presStyleLbl="parChTrans1D2" presStyleIdx="6" presStyleCnt="7"/>
      <dgm:spPr/>
    </dgm:pt>
    <dgm:pt modelId="{9EEE6063-5634-41FC-B6A1-6B724EF603BC}" type="pres">
      <dgm:prSet presAssocID="{41BD3333-5C07-45EC-B8E6-3BDE0A35DA1E}" presName="hierRoot2" presStyleCnt="0">
        <dgm:presLayoutVars>
          <dgm:hierBranch val="init"/>
        </dgm:presLayoutVars>
      </dgm:prSet>
      <dgm:spPr/>
    </dgm:pt>
    <dgm:pt modelId="{CD63D608-172D-463D-BBA1-5CFC067AE51D}" type="pres">
      <dgm:prSet presAssocID="{41BD3333-5C07-45EC-B8E6-3BDE0A35DA1E}" presName="rootComposite" presStyleCnt="0"/>
      <dgm:spPr/>
    </dgm:pt>
    <dgm:pt modelId="{98024177-BE05-48DC-8475-F2042D186553}" type="pres">
      <dgm:prSet presAssocID="{41BD3333-5C07-45EC-B8E6-3BDE0A35DA1E}" presName="rootText" presStyleLbl="node2" presStyleIdx="6" presStyleCnt="7">
        <dgm:presLayoutVars>
          <dgm:chPref val="3"/>
        </dgm:presLayoutVars>
      </dgm:prSet>
      <dgm:spPr/>
    </dgm:pt>
    <dgm:pt modelId="{871517A3-9603-47DE-BB03-87F35BEE1047}" type="pres">
      <dgm:prSet presAssocID="{41BD3333-5C07-45EC-B8E6-3BDE0A35DA1E}" presName="rootConnector" presStyleLbl="node2" presStyleIdx="6" presStyleCnt="7"/>
      <dgm:spPr/>
    </dgm:pt>
    <dgm:pt modelId="{2FAF6C3C-B8F7-4EC9-AC3F-DAC0D26CB4A7}" type="pres">
      <dgm:prSet presAssocID="{41BD3333-5C07-45EC-B8E6-3BDE0A35DA1E}" presName="hierChild4" presStyleCnt="0"/>
      <dgm:spPr/>
    </dgm:pt>
    <dgm:pt modelId="{24D90762-668C-48E8-8101-FF4069D48D0D}" type="pres">
      <dgm:prSet presAssocID="{7F70AD16-0F5E-49DC-AF7A-EED8001CE7AE}" presName="Name37" presStyleLbl="parChTrans1D3" presStyleIdx="17" presStyleCnt="22"/>
      <dgm:spPr/>
    </dgm:pt>
    <dgm:pt modelId="{1D16E9C5-30F8-4D5F-9549-C21E8BEB93BB}" type="pres">
      <dgm:prSet presAssocID="{262FE88B-5E1F-4C69-8A03-692C2FC4407B}" presName="hierRoot2" presStyleCnt="0">
        <dgm:presLayoutVars>
          <dgm:hierBranch val="init"/>
        </dgm:presLayoutVars>
      </dgm:prSet>
      <dgm:spPr/>
    </dgm:pt>
    <dgm:pt modelId="{BEEC1B83-2A47-47C8-989D-E1685625EC9A}" type="pres">
      <dgm:prSet presAssocID="{262FE88B-5E1F-4C69-8A03-692C2FC4407B}" presName="rootComposite" presStyleCnt="0"/>
      <dgm:spPr/>
    </dgm:pt>
    <dgm:pt modelId="{36D0E08F-ABC6-4369-BE4A-55736163B7DB}" type="pres">
      <dgm:prSet presAssocID="{262FE88B-5E1F-4C69-8A03-692C2FC4407B}" presName="rootText" presStyleLbl="node3" presStyleIdx="17" presStyleCnt="22">
        <dgm:presLayoutVars>
          <dgm:chPref val="3"/>
        </dgm:presLayoutVars>
      </dgm:prSet>
      <dgm:spPr>
        <a:prstGeom prst="rect">
          <a:avLst/>
        </a:prstGeom>
      </dgm:spPr>
    </dgm:pt>
    <dgm:pt modelId="{3347496B-6F63-4FD3-B658-5368937FCCF6}" type="pres">
      <dgm:prSet presAssocID="{262FE88B-5E1F-4C69-8A03-692C2FC4407B}" presName="rootConnector" presStyleLbl="node3" presStyleIdx="17" presStyleCnt="22"/>
      <dgm:spPr/>
    </dgm:pt>
    <dgm:pt modelId="{1BEAF084-1975-42C2-A116-7D04FFBEDA38}" type="pres">
      <dgm:prSet presAssocID="{262FE88B-5E1F-4C69-8A03-692C2FC4407B}" presName="hierChild4" presStyleCnt="0"/>
      <dgm:spPr/>
    </dgm:pt>
    <dgm:pt modelId="{C62A2781-EDBF-40F7-9AA0-2D650D8C3D26}" type="pres">
      <dgm:prSet presAssocID="{262FE88B-5E1F-4C69-8A03-692C2FC4407B}" presName="hierChild5" presStyleCnt="0"/>
      <dgm:spPr/>
    </dgm:pt>
    <dgm:pt modelId="{D153844D-C5E1-443B-B062-6F3779A1BE2F}" type="pres">
      <dgm:prSet presAssocID="{5C852631-B51F-4763-95BC-62C735A06E4B}" presName="Name37" presStyleLbl="parChTrans1D3" presStyleIdx="18" presStyleCnt="22"/>
      <dgm:spPr/>
    </dgm:pt>
    <dgm:pt modelId="{A6FB445E-65D3-4C06-8FF1-5B8906E4B433}" type="pres">
      <dgm:prSet presAssocID="{9D188150-911C-4415-9F4E-200F7FB044E3}" presName="hierRoot2" presStyleCnt="0">
        <dgm:presLayoutVars>
          <dgm:hierBranch val="init"/>
        </dgm:presLayoutVars>
      </dgm:prSet>
      <dgm:spPr/>
    </dgm:pt>
    <dgm:pt modelId="{C95E5168-9F66-41BF-9AFC-76FF9213CDE6}" type="pres">
      <dgm:prSet presAssocID="{9D188150-911C-4415-9F4E-200F7FB044E3}" presName="rootComposite" presStyleCnt="0"/>
      <dgm:spPr/>
    </dgm:pt>
    <dgm:pt modelId="{B6035A15-5B98-4392-8128-7BADFC69B435}" type="pres">
      <dgm:prSet presAssocID="{9D188150-911C-4415-9F4E-200F7FB044E3}" presName="rootText" presStyleLbl="node3" presStyleIdx="18" presStyleCnt="22">
        <dgm:presLayoutVars>
          <dgm:chPref val="3"/>
        </dgm:presLayoutVars>
      </dgm:prSet>
      <dgm:spPr/>
    </dgm:pt>
    <dgm:pt modelId="{ED0238D2-0BC7-455E-A73B-D5C4DEE0492C}" type="pres">
      <dgm:prSet presAssocID="{9D188150-911C-4415-9F4E-200F7FB044E3}" presName="rootConnector" presStyleLbl="node3" presStyleIdx="18" presStyleCnt="22"/>
      <dgm:spPr/>
    </dgm:pt>
    <dgm:pt modelId="{F434D8A3-622C-469B-AEA2-247D8C939C3A}" type="pres">
      <dgm:prSet presAssocID="{9D188150-911C-4415-9F4E-200F7FB044E3}" presName="hierChild4" presStyleCnt="0"/>
      <dgm:spPr/>
    </dgm:pt>
    <dgm:pt modelId="{A85F653C-A830-4B22-AFCC-44C8832D38F9}" type="pres">
      <dgm:prSet presAssocID="{9D188150-911C-4415-9F4E-200F7FB044E3}" presName="hierChild5" presStyleCnt="0"/>
      <dgm:spPr/>
    </dgm:pt>
    <dgm:pt modelId="{5FB04A85-CD6F-4586-A694-5935BC441A1C}" type="pres">
      <dgm:prSet presAssocID="{C7BA5D56-CA99-44B1-97E6-21BD2A4440C5}" presName="Name37" presStyleLbl="parChTrans1D3" presStyleIdx="19" presStyleCnt="22"/>
      <dgm:spPr/>
    </dgm:pt>
    <dgm:pt modelId="{71ACCEDE-72B8-46DA-A5A9-6E3226B184FA}" type="pres">
      <dgm:prSet presAssocID="{B665E0AE-EB0D-4687-AE5B-F65D24F79C5D}" presName="hierRoot2" presStyleCnt="0">
        <dgm:presLayoutVars>
          <dgm:hierBranch val="init"/>
        </dgm:presLayoutVars>
      </dgm:prSet>
      <dgm:spPr/>
    </dgm:pt>
    <dgm:pt modelId="{3CDC7849-7038-4EB1-BA5C-E0B99BF77103}" type="pres">
      <dgm:prSet presAssocID="{B665E0AE-EB0D-4687-AE5B-F65D24F79C5D}" presName="rootComposite" presStyleCnt="0"/>
      <dgm:spPr/>
    </dgm:pt>
    <dgm:pt modelId="{F0B2FE8C-F52E-4B84-BAF7-D0FBCCA854AF}" type="pres">
      <dgm:prSet presAssocID="{B665E0AE-EB0D-4687-AE5B-F65D24F79C5D}" presName="rootText" presStyleLbl="node3" presStyleIdx="19" presStyleCnt="22">
        <dgm:presLayoutVars>
          <dgm:chPref val="3"/>
        </dgm:presLayoutVars>
      </dgm:prSet>
      <dgm:spPr/>
    </dgm:pt>
    <dgm:pt modelId="{44A9A53B-A77B-412D-B676-56753171F6E1}" type="pres">
      <dgm:prSet presAssocID="{B665E0AE-EB0D-4687-AE5B-F65D24F79C5D}" presName="rootConnector" presStyleLbl="node3" presStyleIdx="19" presStyleCnt="22"/>
      <dgm:spPr/>
    </dgm:pt>
    <dgm:pt modelId="{75E68CF7-00F3-42BF-9C2E-9F472B88E8B9}" type="pres">
      <dgm:prSet presAssocID="{B665E0AE-EB0D-4687-AE5B-F65D24F79C5D}" presName="hierChild4" presStyleCnt="0"/>
      <dgm:spPr/>
    </dgm:pt>
    <dgm:pt modelId="{EAA4AD27-F820-4572-810C-9F38502AA26B}" type="pres">
      <dgm:prSet presAssocID="{B665E0AE-EB0D-4687-AE5B-F65D24F79C5D}" presName="hierChild5" presStyleCnt="0"/>
      <dgm:spPr/>
    </dgm:pt>
    <dgm:pt modelId="{63685F1F-F35B-4010-8A40-2B3F7E44BE46}" type="pres">
      <dgm:prSet presAssocID="{C447A70F-E339-4AB6-B649-E206A686A6A4}" presName="Name37" presStyleLbl="parChTrans1D3" presStyleIdx="20" presStyleCnt="22"/>
      <dgm:spPr/>
    </dgm:pt>
    <dgm:pt modelId="{5604FE08-60FF-47CA-8ABC-59D9710DAC34}" type="pres">
      <dgm:prSet presAssocID="{053A37AC-273C-4280-AA28-FC75123B1535}" presName="hierRoot2" presStyleCnt="0">
        <dgm:presLayoutVars>
          <dgm:hierBranch val="init"/>
        </dgm:presLayoutVars>
      </dgm:prSet>
      <dgm:spPr/>
    </dgm:pt>
    <dgm:pt modelId="{4F63EF66-D189-4BBE-A67B-879A8A56D275}" type="pres">
      <dgm:prSet presAssocID="{053A37AC-273C-4280-AA28-FC75123B1535}" presName="rootComposite" presStyleCnt="0"/>
      <dgm:spPr/>
    </dgm:pt>
    <dgm:pt modelId="{4F8A7035-CA6B-470A-9A48-482C428FB52B}" type="pres">
      <dgm:prSet presAssocID="{053A37AC-273C-4280-AA28-FC75123B1535}" presName="rootText" presStyleLbl="node3" presStyleIdx="20" presStyleCnt="22">
        <dgm:presLayoutVars>
          <dgm:chPref val="3"/>
        </dgm:presLayoutVars>
      </dgm:prSet>
      <dgm:spPr/>
    </dgm:pt>
    <dgm:pt modelId="{BDE33022-5ECD-408B-8207-0D3EF170A7B6}" type="pres">
      <dgm:prSet presAssocID="{053A37AC-273C-4280-AA28-FC75123B1535}" presName="rootConnector" presStyleLbl="node3" presStyleIdx="20" presStyleCnt="22"/>
      <dgm:spPr/>
    </dgm:pt>
    <dgm:pt modelId="{640CC236-1DBA-4E3A-942B-7067E51BB542}" type="pres">
      <dgm:prSet presAssocID="{053A37AC-273C-4280-AA28-FC75123B1535}" presName="hierChild4" presStyleCnt="0"/>
      <dgm:spPr/>
    </dgm:pt>
    <dgm:pt modelId="{E6BDACB2-E88C-40D9-9D25-84A8F0D4CA2D}" type="pres">
      <dgm:prSet presAssocID="{053A37AC-273C-4280-AA28-FC75123B1535}" presName="hierChild5" presStyleCnt="0"/>
      <dgm:spPr/>
    </dgm:pt>
    <dgm:pt modelId="{C071B31E-6AAE-4D50-B463-30C5DC25D06B}" type="pres">
      <dgm:prSet presAssocID="{5135AE75-4B89-451C-9D6C-E184E85BEE20}" presName="Name37" presStyleLbl="parChTrans1D3" presStyleIdx="21" presStyleCnt="22"/>
      <dgm:spPr/>
    </dgm:pt>
    <dgm:pt modelId="{632949F9-239F-4D64-988C-E0A4039E351D}" type="pres">
      <dgm:prSet presAssocID="{BE7E90B6-CB00-46CE-A202-DBBE0FF7E99D}" presName="hierRoot2" presStyleCnt="0">
        <dgm:presLayoutVars>
          <dgm:hierBranch val="init"/>
        </dgm:presLayoutVars>
      </dgm:prSet>
      <dgm:spPr/>
    </dgm:pt>
    <dgm:pt modelId="{680E5395-AB5D-4879-8395-D457B369C335}" type="pres">
      <dgm:prSet presAssocID="{BE7E90B6-CB00-46CE-A202-DBBE0FF7E99D}" presName="rootComposite" presStyleCnt="0"/>
      <dgm:spPr/>
    </dgm:pt>
    <dgm:pt modelId="{FD55456B-48C4-4EC8-8870-E91B646864D6}" type="pres">
      <dgm:prSet presAssocID="{BE7E90B6-CB00-46CE-A202-DBBE0FF7E99D}" presName="rootText" presStyleLbl="node3" presStyleIdx="21" presStyleCnt="22">
        <dgm:presLayoutVars>
          <dgm:chPref val="3"/>
        </dgm:presLayoutVars>
      </dgm:prSet>
      <dgm:spPr/>
    </dgm:pt>
    <dgm:pt modelId="{8AA793A1-DBA0-48CE-A244-00CE5E6B5EE8}" type="pres">
      <dgm:prSet presAssocID="{BE7E90B6-CB00-46CE-A202-DBBE0FF7E99D}" presName="rootConnector" presStyleLbl="node3" presStyleIdx="21" presStyleCnt="22"/>
      <dgm:spPr/>
    </dgm:pt>
    <dgm:pt modelId="{0CD49EA9-8899-4E9E-BBA2-ED69AE287647}" type="pres">
      <dgm:prSet presAssocID="{BE7E90B6-CB00-46CE-A202-DBBE0FF7E99D}" presName="hierChild4" presStyleCnt="0"/>
      <dgm:spPr/>
    </dgm:pt>
    <dgm:pt modelId="{09204821-8E26-4672-868E-DD0E83E12FA9}" type="pres">
      <dgm:prSet presAssocID="{BE7E90B6-CB00-46CE-A202-DBBE0FF7E99D}" presName="hierChild5" presStyleCnt="0"/>
      <dgm:spPr/>
    </dgm:pt>
    <dgm:pt modelId="{2D89C836-6C33-4B3E-B2B6-8647AF036A9E}" type="pres">
      <dgm:prSet presAssocID="{41BD3333-5C07-45EC-B8E6-3BDE0A35DA1E}" presName="hierChild5" presStyleCnt="0"/>
      <dgm:spPr/>
    </dgm:pt>
    <dgm:pt modelId="{FB20B080-1863-42DC-81A1-7BC342FAB51F}" type="pres">
      <dgm:prSet presAssocID="{FC19CCA3-C7A7-437B-AF9E-F680E0647F2A}" presName="hierChild3" presStyleCnt="0"/>
      <dgm:spPr/>
    </dgm:pt>
  </dgm:ptLst>
  <dgm:cxnLst>
    <dgm:cxn modelId="{1B27E700-9051-4B0F-91C1-502676976C51}" type="presOf" srcId="{01DBF549-6444-4856-8E81-9CD75D3996F0}" destId="{CDE14346-FBBF-4698-86D5-24AD0020F4DB}" srcOrd="1" destOrd="0" presId="urn:microsoft.com/office/officeart/2005/8/layout/orgChart1"/>
    <dgm:cxn modelId="{29F19001-E39C-43E3-A3CD-2CD6D2E5C929}" type="presOf" srcId="{A0770CEB-3F1B-4100-A501-4BC804DBCCCF}" destId="{3DAE1522-DB68-4961-89AD-7499EEEFEAFB}" srcOrd="0" destOrd="0" presId="urn:microsoft.com/office/officeart/2005/8/layout/orgChart1"/>
    <dgm:cxn modelId="{6BBF1405-9C22-4D75-9A7E-16217D2C6AAF}" type="presOf" srcId="{4700A992-F39D-482B-B99B-BA277469FE73}" destId="{179E9BB6-DF66-4C54-814D-200D49B928B7}" srcOrd="0" destOrd="0" presId="urn:microsoft.com/office/officeart/2005/8/layout/orgChart1"/>
    <dgm:cxn modelId="{99703208-0B74-4829-B332-87EA6F062F56}" type="presOf" srcId="{936DD71B-30C1-4AC2-B48D-3CE43C212E4B}" destId="{ABACB23C-D723-41AB-8638-7E183F2D825A}" srcOrd="1" destOrd="0" presId="urn:microsoft.com/office/officeart/2005/8/layout/orgChart1"/>
    <dgm:cxn modelId="{418F4008-1C7B-4D8B-8FAA-66B550B35E71}" srcId="{043C0B56-BB96-4C2B-BC3E-95606BFD0AC9}" destId="{189795BB-6C70-4513-825F-2CA887547410}" srcOrd="1" destOrd="0" parTransId="{A0770CEB-3F1B-4100-A501-4BC804DBCCCF}" sibTransId="{04488364-22BE-48A7-9A27-7A9AC5324DB7}"/>
    <dgm:cxn modelId="{E888950A-520D-4D10-8178-6FBE18C726B6}" srcId="{CB7774E6-E763-4EFE-887C-EF1A17D17835}" destId="{67139A72-8842-4B0C-8188-70A32E73A576}" srcOrd="0" destOrd="0" parTransId="{D4463297-1A58-47B1-8BEF-5D003075242C}" sibTransId="{15B5D924-8B33-4667-BC1B-A74AEDA2825B}"/>
    <dgm:cxn modelId="{0EC5C40A-FCA7-49B7-A3D9-2E1125514797}" srcId="{41BD3333-5C07-45EC-B8E6-3BDE0A35DA1E}" destId="{9D188150-911C-4415-9F4E-200F7FB044E3}" srcOrd="1" destOrd="0" parTransId="{5C852631-B51F-4763-95BC-62C735A06E4B}" sibTransId="{E414F52E-5FEA-4049-83B9-07A8583ABE9B}"/>
    <dgm:cxn modelId="{5A98510C-AAAB-4184-BD97-86ACA235A29C}" type="presOf" srcId="{4F07A57A-405F-455B-9081-731315BEC1CD}" destId="{8D720F26-5956-4A91-8280-F27F6AE198CB}" srcOrd="0" destOrd="0" presId="urn:microsoft.com/office/officeart/2005/8/layout/orgChart1"/>
    <dgm:cxn modelId="{B1966010-3349-4410-9814-2C592393FDE4}" type="presOf" srcId="{9D188150-911C-4415-9F4E-200F7FB044E3}" destId="{B6035A15-5B98-4392-8128-7BADFC69B435}" srcOrd="0" destOrd="0" presId="urn:microsoft.com/office/officeart/2005/8/layout/orgChart1"/>
    <dgm:cxn modelId="{B74B8B10-B091-475A-86F2-B99D623A03C6}" type="presOf" srcId="{3A102001-EFE9-4498-96E1-92D44FD6C101}" destId="{A6ABABD0-5C65-402B-82A5-1843FB903B46}" srcOrd="1" destOrd="0" presId="urn:microsoft.com/office/officeart/2005/8/layout/orgChart1"/>
    <dgm:cxn modelId="{8F038C17-D6B9-4A1D-B8C9-0DB390FCFA3C}" srcId="{4700A992-F39D-482B-B99B-BA277469FE73}" destId="{58F4950B-C1D7-4DE6-AB31-874959676C9A}" srcOrd="0" destOrd="0" parTransId="{68C4FEBE-5B40-4130-A06F-30112A43A74F}" sibTransId="{1322E1AC-FA50-4E35-8BDA-149726218F7D}"/>
    <dgm:cxn modelId="{5A678C19-8576-4835-8076-3A255A265D11}" type="presOf" srcId="{053A37AC-273C-4280-AA28-FC75123B1535}" destId="{BDE33022-5ECD-408B-8207-0D3EF170A7B6}" srcOrd="1" destOrd="0" presId="urn:microsoft.com/office/officeart/2005/8/layout/orgChart1"/>
    <dgm:cxn modelId="{0C92E71A-6362-4A84-9FA5-F7AE5F6752C4}" srcId="{FC19CCA3-C7A7-437B-AF9E-F680E0647F2A}" destId="{C67DFB68-91B1-4DC0-A9A6-6E1C4111940C}" srcOrd="5" destOrd="0" parTransId="{D47D168F-7E7B-4B8A-98DC-FA9F4BB806E5}" sibTransId="{8521C5A0-CD0D-428B-BA15-E7DB401DE566}"/>
    <dgm:cxn modelId="{F74C141C-CE2A-489C-8C37-09D807A8E7B3}" type="presOf" srcId="{C67DFB68-91B1-4DC0-A9A6-6E1C4111940C}" destId="{D2D17AEB-2327-4EE6-A452-FF53EC5172BC}" srcOrd="0" destOrd="0" presId="urn:microsoft.com/office/officeart/2005/8/layout/orgChart1"/>
    <dgm:cxn modelId="{D3E1821C-83AA-46D6-ACD3-2ED59362206F}" type="presOf" srcId="{C447A70F-E339-4AB6-B649-E206A686A6A4}" destId="{63685F1F-F35B-4010-8A40-2B3F7E44BE46}" srcOrd="0" destOrd="0" presId="urn:microsoft.com/office/officeart/2005/8/layout/orgChart1"/>
    <dgm:cxn modelId="{57472E1D-150E-4CEB-A8F4-29AE4B4CE7F4}" type="presOf" srcId="{9B1B6909-AE85-4474-881B-EE92C2EA88A7}" destId="{CA4EA703-8160-4F9A-942B-347E5B0DE81A}" srcOrd="0" destOrd="0" presId="urn:microsoft.com/office/officeart/2005/8/layout/orgChart1"/>
    <dgm:cxn modelId="{C8694521-2889-42A0-9CB4-CE24B644C2CD}" type="presOf" srcId="{936DD71B-30C1-4AC2-B48D-3CE43C212E4B}" destId="{0576A299-6D00-4D88-A3D0-EAC7225082A7}" srcOrd="0" destOrd="0" presId="urn:microsoft.com/office/officeart/2005/8/layout/orgChart1"/>
    <dgm:cxn modelId="{7B24C723-5D57-44F0-99F3-EA7759625CF3}" srcId="{FC19CCA3-C7A7-437B-AF9E-F680E0647F2A}" destId="{CB7774E6-E763-4EFE-887C-EF1A17D17835}" srcOrd="3" destOrd="0" parTransId="{28E97D25-A067-4CBB-A1C8-DC795FF2B6A5}" sibTransId="{E401F424-D0D1-4365-A10E-9B29EB7ED018}"/>
    <dgm:cxn modelId="{ED2B0727-9975-4020-9B3F-D1DADA424E80}" type="presOf" srcId="{DA4325A4-473D-4809-9342-872D756D2906}" destId="{3F41C5FC-65D9-4B6C-ABDB-0FDE162797B6}" srcOrd="1" destOrd="0" presId="urn:microsoft.com/office/officeart/2005/8/layout/orgChart1"/>
    <dgm:cxn modelId="{72D85729-6481-4E98-B201-516D6F13C1E6}" type="presOf" srcId="{9D2CD64F-2092-4449-8A6B-7E819181ECAB}" destId="{FB994D97-AADF-4DA5-8FCC-E90EA546FA5C}" srcOrd="0" destOrd="0" presId="urn:microsoft.com/office/officeart/2005/8/layout/orgChart1"/>
    <dgm:cxn modelId="{1BF6982A-7F8B-4EF0-9FC7-BF15BC68686F}" type="presOf" srcId="{CB7774E6-E763-4EFE-887C-EF1A17D17835}" destId="{CAFA4FAC-DB38-4334-8578-2FFB1F914FBB}" srcOrd="0" destOrd="0" presId="urn:microsoft.com/office/officeart/2005/8/layout/orgChart1"/>
    <dgm:cxn modelId="{4F46C32E-07BA-430C-A936-FF015B8CECB0}" type="presOf" srcId="{FC19CCA3-C7A7-437B-AF9E-F680E0647F2A}" destId="{E6D16671-1130-445D-83C7-4EBDED7E209F}" srcOrd="1" destOrd="0" presId="urn:microsoft.com/office/officeart/2005/8/layout/orgChart1"/>
    <dgm:cxn modelId="{24F0462F-652D-49BF-8CE8-CFA7FD0927F0}" type="presOf" srcId="{DF08533A-F1D3-4260-8179-6AE318741827}" destId="{B9EBC7FB-777C-4881-88F9-FF675EED17DD}" srcOrd="0" destOrd="0" presId="urn:microsoft.com/office/officeart/2005/8/layout/orgChart1"/>
    <dgm:cxn modelId="{67D9BB31-7C4F-46A6-9EA8-4A84628A3688}" type="presOf" srcId="{85C4E835-24FF-4210-B66F-69B6367F2988}" destId="{0E8EAA17-6617-4BD9-98B5-C42D8D634552}" srcOrd="0" destOrd="0" presId="urn:microsoft.com/office/officeart/2005/8/layout/orgChart1"/>
    <dgm:cxn modelId="{1A717D32-7FDB-45A2-878A-4348BE818316}" type="presOf" srcId="{67139A72-8842-4B0C-8188-70A32E73A576}" destId="{4D79E523-00D5-4D4D-93FE-A4C72D61997A}" srcOrd="0" destOrd="0" presId="urn:microsoft.com/office/officeart/2005/8/layout/orgChart1"/>
    <dgm:cxn modelId="{79C1D432-EE40-4D56-82C1-2B4FF524A49F}" type="presOf" srcId="{21294DF9-BA97-400D-8848-D686EA984545}" destId="{473B2AF9-AB12-4945-BBF3-AD4DCAB18592}" srcOrd="1" destOrd="0" presId="urn:microsoft.com/office/officeart/2005/8/layout/orgChart1"/>
    <dgm:cxn modelId="{D9711737-B07E-42D0-8CEF-F0CE3B074AA4}" type="presOf" srcId="{E9008AAD-1F80-434E-81C5-C581E0DB50A4}" destId="{0F9305A6-32CD-4BB7-B1CF-13926AB7E6F7}" srcOrd="0" destOrd="0" presId="urn:microsoft.com/office/officeart/2005/8/layout/orgChart1"/>
    <dgm:cxn modelId="{FFB2DB37-9AD0-4332-9D8D-2C8DEBE75FBA}" type="presOf" srcId="{053A37AC-273C-4280-AA28-FC75123B1535}" destId="{4F8A7035-CA6B-470A-9A48-482C428FB52B}" srcOrd="0" destOrd="0" presId="urn:microsoft.com/office/officeart/2005/8/layout/orgChart1"/>
    <dgm:cxn modelId="{F6EABF39-406B-47B3-BACF-E9EC7202CF1A}" type="presOf" srcId="{8CE67AF9-5764-4785-8D83-3E6DCEC752A4}" destId="{EE32CD7A-6B47-4908-AC69-808C55E39DCF}" srcOrd="0" destOrd="0" presId="urn:microsoft.com/office/officeart/2005/8/layout/orgChart1"/>
    <dgm:cxn modelId="{18E8603C-A379-46FF-B1AE-7F340A9891AD}" srcId="{DA4325A4-473D-4809-9342-872D756D2906}" destId="{61348CD2-F3E1-4FEF-BE77-1D6DE0FD277B}" srcOrd="1" destOrd="0" parTransId="{15893C41-93FF-4FA8-A3F7-520F476A39E6}" sibTransId="{E03184BF-6ABB-461F-B39A-15E2CA5B24B8}"/>
    <dgm:cxn modelId="{83DDDC3D-8C3E-4FC3-8652-E8147F5AE31F}" srcId="{FC19CCA3-C7A7-437B-AF9E-F680E0647F2A}" destId="{DA4325A4-473D-4809-9342-872D756D2906}" srcOrd="2" destOrd="0" parTransId="{C504C63D-72FF-401A-94A8-BA81B94AC5B7}" sibTransId="{BD36C482-45C1-4794-8D60-B3EFDB0CA458}"/>
    <dgm:cxn modelId="{3BB6713F-8981-49A4-9E5F-0044643B7DBC}" srcId="{C67DFB68-91B1-4DC0-A9A6-6E1C4111940C}" destId="{85C4E835-24FF-4210-B66F-69B6367F2988}" srcOrd="0" destOrd="0" parTransId="{4F07A57A-405F-455B-9081-731315BEC1CD}" sibTransId="{2E64FD2E-852E-4B52-BD1D-4019DFE540A9}"/>
    <dgm:cxn modelId="{2A462B5E-840A-472A-8C88-B0E4C2D5B0C9}" type="presOf" srcId="{15893C41-93FF-4FA8-A3F7-520F476A39E6}" destId="{D0174F58-2D62-4CAA-82E1-A17C23543B5A}" srcOrd="0" destOrd="0" presId="urn:microsoft.com/office/officeart/2005/8/layout/orgChart1"/>
    <dgm:cxn modelId="{3AD0F742-BD5D-43F2-B9CE-0330553E53DE}" type="presOf" srcId="{9D188150-911C-4415-9F4E-200F7FB044E3}" destId="{ED0238D2-0BC7-455E-A73B-D5C4DEE0492C}" srcOrd="1" destOrd="0" presId="urn:microsoft.com/office/officeart/2005/8/layout/orgChart1"/>
    <dgm:cxn modelId="{B7C75263-C38D-43F1-8961-6DB70A4D7173}" type="presOf" srcId="{9B1B6909-AE85-4474-881B-EE92C2EA88A7}" destId="{B300226E-A71D-4BE6-ACAA-303D0E585ED2}" srcOrd="1" destOrd="0" presId="urn:microsoft.com/office/officeart/2005/8/layout/orgChart1"/>
    <dgm:cxn modelId="{41388543-586C-4A93-9AFA-FBA761206EE8}" type="presOf" srcId="{41BD3333-5C07-45EC-B8E6-3BDE0A35DA1E}" destId="{871517A3-9603-47DE-BB03-87F35BEE1047}" srcOrd="1" destOrd="0" presId="urn:microsoft.com/office/officeart/2005/8/layout/orgChart1"/>
    <dgm:cxn modelId="{F291A943-B104-4AA7-A892-EA7E057BF1F1}" srcId="{41BD3333-5C07-45EC-B8E6-3BDE0A35DA1E}" destId="{BE7E90B6-CB00-46CE-A202-DBBE0FF7E99D}" srcOrd="4" destOrd="0" parTransId="{5135AE75-4B89-451C-9D6C-E184E85BEE20}" sibTransId="{3141C417-BCD2-409A-88C0-A5F0CD8D6BE2}"/>
    <dgm:cxn modelId="{660EA565-609F-41AD-AEBD-DEFD8FDB7E1D}" type="presOf" srcId="{B665E0AE-EB0D-4687-AE5B-F65D24F79C5D}" destId="{F0B2FE8C-F52E-4B84-BAF7-D0FBCCA854AF}" srcOrd="0" destOrd="0" presId="urn:microsoft.com/office/officeart/2005/8/layout/orgChart1"/>
    <dgm:cxn modelId="{3D167F47-56D5-46D7-AFC9-BF5978EDD67F}" type="presOf" srcId="{58F4950B-C1D7-4DE6-AB31-874959676C9A}" destId="{D8CBEA4C-133C-4FBC-AB33-B8FC76FF0120}" srcOrd="0" destOrd="0" presId="urn:microsoft.com/office/officeart/2005/8/layout/orgChart1"/>
    <dgm:cxn modelId="{A15E8768-7F58-4671-96B3-4F077EC3C7A0}" srcId="{CB7774E6-E763-4EFE-887C-EF1A17D17835}" destId="{9D2CD64F-2092-4449-8A6B-7E819181ECAB}" srcOrd="2" destOrd="0" parTransId="{35B05D8D-3B13-4B3A-9FC1-18C2B092A1FC}" sibTransId="{C9D96A5A-7D10-4E60-884E-370791BA1BC3}"/>
    <dgm:cxn modelId="{351DE468-5D15-44AA-84F1-9E890041B21E}" type="presOf" srcId="{68C4FEBE-5B40-4130-A06F-30112A43A74F}" destId="{09AFFEBF-303C-4F6B-8E1B-CD5286743F64}" srcOrd="0" destOrd="0" presId="urn:microsoft.com/office/officeart/2005/8/layout/orgChart1"/>
    <dgm:cxn modelId="{AED0674A-9BDD-465F-9EA8-97EE284DAFDE}" type="presOf" srcId="{FC19CCA3-C7A7-437B-AF9E-F680E0647F2A}" destId="{16BD4A11-2FCD-4CBB-A4F4-F1CA27CEF719}" srcOrd="0" destOrd="0" presId="urn:microsoft.com/office/officeart/2005/8/layout/orgChart1"/>
    <dgm:cxn modelId="{7749216C-B16D-4110-9BE7-1345BC3CCCA5}" srcId="{41BD3333-5C07-45EC-B8E6-3BDE0A35DA1E}" destId="{053A37AC-273C-4280-AA28-FC75123B1535}" srcOrd="3" destOrd="0" parTransId="{C447A70F-E339-4AB6-B649-E206A686A6A4}" sibTransId="{B2CC5268-9D74-49D6-9C83-FC418FFA0D79}"/>
    <dgm:cxn modelId="{599D376C-6EAE-4312-9D4E-0CC68CCC0435}" type="presOf" srcId="{B07A7C12-8568-412F-A1E1-65998C0EDD2C}" destId="{70765D66-B05D-4993-AC7B-E25BC621BE42}" srcOrd="0" destOrd="0" presId="urn:microsoft.com/office/officeart/2005/8/layout/orgChart1"/>
    <dgm:cxn modelId="{15A3564C-F2E5-4D1F-87E8-4B5185E9702D}" type="presOf" srcId="{BE7E90B6-CB00-46CE-A202-DBBE0FF7E99D}" destId="{8AA793A1-DBA0-48CE-A244-00CE5E6B5EE8}" srcOrd="1" destOrd="0" presId="urn:microsoft.com/office/officeart/2005/8/layout/orgChart1"/>
    <dgm:cxn modelId="{20A3936C-3D79-4A26-991D-B5A48DCEFB5C}" type="presOf" srcId="{61348CD2-F3E1-4FEF-BE77-1D6DE0FD277B}" destId="{A01BA6B1-0F42-440C-9261-8D85B1053682}" srcOrd="0" destOrd="0" presId="urn:microsoft.com/office/officeart/2005/8/layout/orgChart1"/>
    <dgm:cxn modelId="{40D47E4E-23BF-41ED-B52B-CCB5C5D4894D}" srcId="{5FE56F39-B71D-4F50-93A9-60055D718CEE}" destId="{9B1B6909-AE85-4474-881B-EE92C2EA88A7}" srcOrd="0" destOrd="0" parTransId="{66666BD1-6F1E-4F12-B214-2D1839333A1D}" sibTransId="{7790AA83-E94C-4654-9F28-7C6249CC73B1}"/>
    <dgm:cxn modelId="{750AD94E-965B-4159-9E33-E2A1AAA4A338}" type="presOf" srcId="{043C0B56-BB96-4C2B-BC3E-95606BFD0AC9}" destId="{81DC80AB-2E7B-4241-9FD5-0F718F9D7961}" srcOrd="1" destOrd="0" presId="urn:microsoft.com/office/officeart/2005/8/layout/orgChart1"/>
    <dgm:cxn modelId="{A072F76E-A176-4CA5-8E2D-79B6BE60FBBD}" type="presOf" srcId="{61348CD2-F3E1-4FEF-BE77-1D6DE0FD277B}" destId="{0EB85B33-2F77-4F5A-B3EE-527B3CA6BDBE}" srcOrd="1" destOrd="0" presId="urn:microsoft.com/office/officeart/2005/8/layout/orgChart1"/>
    <dgm:cxn modelId="{D6448E6F-5B74-476C-86FC-7E442AC4DA77}" type="presOf" srcId="{7DF61322-32EF-4F6D-97B7-747DD891E562}" destId="{DBE38FCB-E498-4191-BF11-85611804EDA6}" srcOrd="0" destOrd="0" presId="urn:microsoft.com/office/officeart/2005/8/layout/orgChart1"/>
    <dgm:cxn modelId="{008C1D71-9388-4978-B2D0-6F5FC6622C3A}" type="presOf" srcId="{D4463297-1A58-47B1-8BEF-5D003075242C}" destId="{B77F3290-184F-425E-A413-893F22CA5787}" srcOrd="0" destOrd="0" presId="urn:microsoft.com/office/officeart/2005/8/layout/orgChart1"/>
    <dgm:cxn modelId="{551DB871-38D3-40AD-87F2-065F3C542E3B}" type="presOf" srcId="{043C0B56-BB96-4C2B-BC3E-95606BFD0AC9}" destId="{151E378A-98C8-41E4-92C9-CD642F6F845E}" srcOrd="0" destOrd="0" presId="urn:microsoft.com/office/officeart/2005/8/layout/orgChart1"/>
    <dgm:cxn modelId="{2D116274-0100-44F6-86ED-DA7EEF2CBEF4}" type="presOf" srcId="{67139A72-8842-4B0C-8188-70A32E73A576}" destId="{14DC746D-1BA9-4E8E-B71B-51452E8AC3AE}" srcOrd="1" destOrd="0" presId="urn:microsoft.com/office/officeart/2005/8/layout/orgChart1"/>
    <dgm:cxn modelId="{FF888455-20CD-42F2-88AD-79F1F5760402}" type="presOf" srcId="{709D38E9-0E5C-45FB-B09B-8058AB317C7F}" destId="{007CD7B9-4D3A-4C16-ABF7-FB98A9B5F043}" srcOrd="0" destOrd="0" presId="urn:microsoft.com/office/officeart/2005/8/layout/orgChart1"/>
    <dgm:cxn modelId="{FB39BA75-3E28-46BB-BD8C-7FA1D497C8F5}" type="presOf" srcId="{262FE88B-5E1F-4C69-8A03-692C2FC4407B}" destId="{36D0E08F-ABC6-4369-BE4A-55736163B7DB}" srcOrd="0" destOrd="0" presId="urn:microsoft.com/office/officeart/2005/8/layout/orgChart1"/>
    <dgm:cxn modelId="{789B0656-CDEF-4474-B8EC-E0BD4B5A3D11}" type="presOf" srcId="{D4D11484-6B0B-476E-8C66-C5778C7F49F5}" destId="{0C94F873-B77B-46C0-8AA8-033EA7464C7B}" srcOrd="0" destOrd="0" presId="urn:microsoft.com/office/officeart/2005/8/layout/orgChart1"/>
    <dgm:cxn modelId="{9C460B57-914D-4E27-8582-111FA3E5655C}" type="presOf" srcId="{66666BD1-6F1E-4F12-B214-2D1839333A1D}" destId="{188670F3-9FA5-4EED-8146-294155D44884}" srcOrd="0" destOrd="0" presId="urn:microsoft.com/office/officeart/2005/8/layout/orgChart1"/>
    <dgm:cxn modelId="{2099F657-90A0-43FD-B185-E29F82F70521}" type="presOf" srcId="{5C852631-B51F-4763-95BC-62C735A06E4B}" destId="{D153844D-C5E1-443B-B062-6F3779A1BE2F}" srcOrd="0" destOrd="0" presId="urn:microsoft.com/office/officeart/2005/8/layout/orgChart1"/>
    <dgm:cxn modelId="{0CC4D178-9C18-4BDB-A244-A649C0F624C3}" type="presOf" srcId="{C504C63D-72FF-401A-94A8-BA81B94AC5B7}" destId="{7E6B0125-062A-46E0-974E-B95874EFA00B}" srcOrd="0" destOrd="0" presId="urn:microsoft.com/office/officeart/2005/8/layout/orgChart1"/>
    <dgm:cxn modelId="{3448455A-6889-4D28-9B3E-4D3A275127C8}" srcId="{CB7774E6-E763-4EFE-887C-EF1A17D17835}" destId="{01DBF549-6444-4856-8E81-9CD75D3996F0}" srcOrd="3" destOrd="0" parTransId="{D4D11484-6B0B-476E-8C66-C5778C7F49F5}" sibTransId="{1831D915-E5B2-41B2-8892-6735230A2481}"/>
    <dgm:cxn modelId="{B8D5C45A-73B2-4EE2-AA3D-553C317A83B0}" type="presOf" srcId="{58F4950B-C1D7-4DE6-AB31-874959676C9A}" destId="{5324D503-34CE-461E-98CF-A955E2C8FD2B}" srcOrd="1" destOrd="0" presId="urn:microsoft.com/office/officeart/2005/8/layout/orgChart1"/>
    <dgm:cxn modelId="{6D91D17C-EABF-41A7-8E42-304B33EAEEB1}" type="presOf" srcId="{AFC042EB-58EC-46C9-9C9F-22F580EA15EF}" destId="{206AC7E5-CC87-4958-9EE6-BD11DE9B1B11}" srcOrd="0" destOrd="0" presId="urn:microsoft.com/office/officeart/2005/8/layout/orgChart1"/>
    <dgm:cxn modelId="{1BE26D7F-99EA-4408-BB85-B30AEA927764}" type="presOf" srcId="{B84EFF2F-B8A4-4D67-85DD-566486B2C450}" destId="{10B2285D-F0F3-4496-9E7D-70842F8A9B6B}" srcOrd="0" destOrd="0" presId="urn:microsoft.com/office/officeart/2005/8/layout/orgChart1"/>
    <dgm:cxn modelId="{6D5EA07F-99FE-459E-AD52-2CDEC558CF6B}" type="presOf" srcId="{51DB5C21-67BF-48C5-9E6E-799D191C01F2}" destId="{854F58E5-06D4-4CC8-814B-50BF902DFCBC}" srcOrd="1" destOrd="0" presId="urn:microsoft.com/office/officeart/2005/8/layout/orgChart1"/>
    <dgm:cxn modelId="{4E73A87F-632E-4E94-A3EB-34D078D27A8C}" type="presOf" srcId="{35B05D8D-3B13-4B3A-9FC1-18C2B092A1FC}" destId="{EB58610D-299D-4C1B-B946-D78B9468B250}" srcOrd="0" destOrd="0" presId="urn:microsoft.com/office/officeart/2005/8/layout/orgChart1"/>
    <dgm:cxn modelId="{3915BF86-2D77-439E-822F-D53B5FA1DC95}" type="presOf" srcId="{5FE56F39-B71D-4F50-93A9-60055D718CEE}" destId="{282D5402-C82C-4B59-80D2-538A153F756E}" srcOrd="0" destOrd="0" presId="urn:microsoft.com/office/officeart/2005/8/layout/orgChart1"/>
    <dgm:cxn modelId="{CBEF3D88-0DC6-4ABD-87B5-C82D9714B5B7}" type="presOf" srcId="{9D2CD64F-2092-4449-8A6B-7E819181ECAB}" destId="{8C24D1BE-C52F-46CF-9C88-E27FC2077D76}" srcOrd="1" destOrd="0" presId="urn:microsoft.com/office/officeart/2005/8/layout/orgChart1"/>
    <dgm:cxn modelId="{91B56388-6AA0-474D-A4EE-FCB1A38A3518}" srcId="{FC19CCA3-C7A7-437B-AF9E-F680E0647F2A}" destId="{5FE56F39-B71D-4F50-93A9-60055D718CEE}" srcOrd="0" destOrd="0" parTransId="{DF08533A-F1D3-4260-8179-6AE318741827}" sibTransId="{E08E47E6-F3F8-40B6-B222-B1CC19FDF85D}"/>
    <dgm:cxn modelId="{B931B990-61DE-4956-AFBF-0439554CD6BE}" type="presOf" srcId="{7F70AD16-0F5E-49DC-AF7A-EED8001CE7AE}" destId="{24D90762-668C-48E8-8101-FF4069D48D0D}" srcOrd="0" destOrd="0" presId="urn:microsoft.com/office/officeart/2005/8/layout/orgChart1"/>
    <dgm:cxn modelId="{609C1591-56D3-49F8-BF9D-ACEF50A8AA0C}" type="presOf" srcId="{8594BBF5-AFD2-4EED-A9FA-7CB46032F7D2}" destId="{63152F0C-1807-46CF-94B7-378B134FA5B7}" srcOrd="0" destOrd="0" presId="urn:microsoft.com/office/officeart/2005/8/layout/orgChart1"/>
    <dgm:cxn modelId="{02753B91-832A-4A50-BB4B-DAB4DC2293C8}" type="presOf" srcId="{DA4325A4-473D-4809-9342-872D756D2906}" destId="{8902F9FF-E5F0-40D1-8BB2-89158480E9D1}" srcOrd="0" destOrd="0" presId="urn:microsoft.com/office/officeart/2005/8/layout/orgChart1"/>
    <dgm:cxn modelId="{D1B7FE91-770D-4355-9094-5564DEEBB7EF}" type="presOf" srcId="{8C12B4A6-23EB-4055-AE71-5011322C3667}" destId="{F5DF64CF-5665-45CA-A384-A6F5C5B5144C}" srcOrd="0" destOrd="0" presId="urn:microsoft.com/office/officeart/2005/8/layout/orgChart1"/>
    <dgm:cxn modelId="{41565192-A9E7-4661-BD82-F6C0A24F9E46}" type="presOf" srcId="{41BD3333-5C07-45EC-B8E6-3BDE0A35DA1E}" destId="{98024177-BE05-48DC-8475-F2042D186553}" srcOrd="0" destOrd="0" presId="urn:microsoft.com/office/officeart/2005/8/layout/orgChart1"/>
    <dgm:cxn modelId="{9BCB8398-36C9-4200-AAEB-9EA598309898}" type="presOf" srcId="{4AF20F22-286F-4D8B-9C78-D055C7F99ECD}" destId="{2DF4B613-113E-44F7-AFD7-E927CE4BDA19}" srcOrd="0" destOrd="0" presId="urn:microsoft.com/office/officeart/2005/8/layout/orgChart1"/>
    <dgm:cxn modelId="{723DC6A1-2745-4933-8788-39F8C4A6DC00}" type="presOf" srcId="{E9008AAD-1F80-434E-81C5-C581E0DB50A4}" destId="{2F22E4E3-7953-4FCA-B6E3-643BAE402C67}" srcOrd="1" destOrd="0" presId="urn:microsoft.com/office/officeart/2005/8/layout/orgChart1"/>
    <dgm:cxn modelId="{A95578A3-036E-4B50-BE5F-45968BD80E9E}" srcId="{41BD3333-5C07-45EC-B8E6-3BDE0A35DA1E}" destId="{262FE88B-5E1F-4C69-8A03-692C2FC4407B}" srcOrd="0" destOrd="0" parTransId="{7F70AD16-0F5E-49DC-AF7A-EED8001CE7AE}" sibTransId="{785E1E5A-32A4-430D-9CDA-1DB69F40D6A6}"/>
    <dgm:cxn modelId="{DCA662A8-6732-4C07-BE41-34C351D4243F}" type="presOf" srcId="{85A80D65-78DE-46A6-9281-5E77C07B8C40}" destId="{57A7B7CB-11B2-419D-A898-305DF32B51CF}" srcOrd="0" destOrd="0" presId="urn:microsoft.com/office/officeart/2005/8/layout/orgChart1"/>
    <dgm:cxn modelId="{D463B1AA-5953-45D8-A31B-7A4D6A16FE83}" srcId="{41BD3333-5C07-45EC-B8E6-3BDE0A35DA1E}" destId="{B665E0AE-EB0D-4687-AE5B-F65D24F79C5D}" srcOrd="2" destOrd="0" parTransId="{C7BA5D56-CA99-44B1-97E6-21BD2A4440C5}" sibTransId="{C665B4DB-F8D4-4D81-9E03-CA181F77BF94}"/>
    <dgm:cxn modelId="{D819E7AB-863B-4E05-A750-9DCDCF0C4D38}" type="presOf" srcId="{0A3FC692-2A2D-4C5C-97F6-9AF5A8CC1BDA}" destId="{54FD4CE5-05C8-4737-9604-5F6352317AB2}" srcOrd="0" destOrd="0" presId="urn:microsoft.com/office/officeart/2005/8/layout/orgChart1"/>
    <dgm:cxn modelId="{10CD16AC-850D-4F49-A1C8-FF610BFC0C91}" srcId="{043C0B56-BB96-4C2B-BC3E-95606BFD0AC9}" destId="{936DD71B-30C1-4AC2-B48D-3CE43C212E4B}" srcOrd="0" destOrd="0" parTransId="{8594BBF5-AFD2-4EED-A9FA-7CB46032F7D2}" sibTransId="{EE303249-451D-4627-9B83-53181ABB1CD4}"/>
    <dgm:cxn modelId="{EA6FA8AE-4FF0-4F20-B84A-A4BF5A7CA668}" type="presOf" srcId="{A495D50E-5E07-455B-B2CC-AFF45206DC90}" destId="{E02FF7B7-DE8C-43E4-BFB6-CCDC98F52D2F}" srcOrd="1" destOrd="0" presId="urn:microsoft.com/office/officeart/2005/8/layout/orgChart1"/>
    <dgm:cxn modelId="{81B3CDB0-08DC-425C-92FB-51F4A048C43E}" srcId="{FC19CCA3-C7A7-437B-AF9E-F680E0647F2A}" destId="{41BD3333-5C07-45EC-B8E6-3BDE0A35DA1E}" srcOrd="6" destOrd="0" parTransId="{E7C6BEAB-8DEC-4AB9-A0CC-9F463488FA9B}" sibTransId="{DB199209-DB27-4B19-B319-917A30FDBA5C}"/>
    <dgm:cxn modelId="{9F40BCB1-824E-4B56-9D60-988CADE8CA8B}" type="presOf" srcId="{3A102001-EFE9-4498-96E1-92D44FD6C101}" destId="{7165FF83-6CE7-4B4D-A384-54D5718A3005}" srcOrd="0" destOrd="0" presId="urn:microsoft.com/office/officeart/2005/8/layout/orgChart1"/>
    <dgm:cxn modelId="{ACC7A5B2-82BA-40FA-9364-8F6378B3BA53}" type="presOf" srcId="{680A9F66-81DC-4179-B248-D7A4F77300F6}" destId="{E991FE69-45C1-471F-9648-08D9CCA90989}" srcOrd="1" destOrd="0" presId="urn:microsoft.com/office/officeart/2005/8/layout/orgChart1"/>
    <dgm:cxn modelId="{F38CCBB9-9815-4CB4-848B-CFA41196B0E3}" srcId="{C67DFB68-91B1-4DC0-A9A6-6E1C4111940C}" destId="{20309422-444C-4AF5-87D0-0922E78BD98B}" srcOrd="1" destOrd="0" parTransId="{B84EFF2F-B8A4-4D67-85DD-566486B2C450}" sibTransId="{33C037C3-A146-42B5-A3B1-B0C241CA1A8A}"/>
    <dgm:cxn modelId="{A56B46BB-BB30-4CFE-AD31-0F3CE1C670DA}" srcId="{DA4325A4-473D-4809-9342-872D756D2906}" destId="{51DB5C21-67BF-48C5-9E6E-799D191C01F2}" srcOrd="0" destOrd="0" parTransId="{4AF20F22-286F-4D8B-9C78-D055C7F99ECD}" sibTransId="{166BA222-45B7-498A-B038-D891401A2AAB}"/>
    <dgm:cxn modelId="{636ABABC-1E8D-4065-8B00-A8D5CE818D87}" type="presOf" srcId="{B665E0AE-EB0D-4687-AE5B-F65D24F79C5D}" destId="{44A9A53B-A77B-412D-B676-56753171F6E1}" srcOrd="1" destOrd="0" presId="urn:microsoft.com/office/officeart/2005/8/layout/orgChart1"/>
    <dgm:cxn modelId="{495B9ABE-5722-4336-A99B-7A83178FCCF3}" type="presOf" srcId="{20309422-444C-4AF5-87D0-0922E78BD98B}" destId="{3602BEAC-A1EE-4F33-BEAF-2B771164EDB8}" srcOrd="1" destOrd="0" presId="urn:microsoft.com/office/officeart/2005/8/layout/orgChart1"/>
    <dgm:cxn modelId="{7860A9BF-FF81-48D0-A69D-C7148DA94B1D}" srcId="{5FE56F39-B71D-4F50-93A9-60055D718CEE}" destId="{A495D50E-5E07-455B-B2CC-AFF45206DC90}" srcOrd="1" destOrd="0" parTransId="{8C12B4A6-23EB-4055-AE71-5011322C3667}" sibTransId="{63A2B6BA-4E64-4C76-8730-5C759FF3C542}"/>
    <dgm:cxn modelId="{FA0CC8BF-0B7D-4466-A884-D7D8642E8303}" type="presOf" srcId="{CB7774E6-E763-4EFE-887C-EF1A17D17835}" destId="{4F8DC16A-ECE5-4082-AE48-30BB91F5B1D0}" srcOrd="1" destOrd="0" presId="urn:microsoft.com/office/officeart/2005/8/layout/orgChart1"/>
    <dgm:cxn modelId="{CC778DC0-83FA-4F3E-8FCF-DD328CDDC0F2}" type="presOf" srcId="{709D38E9-0E5C-45FB-B09B-8058AB317C7F}" destId="{5E236F91-CC38-4916-A8D6-E2B6F0BF721D}" srcOrd="1" destOrd="0" presId="urn:microsoft.com/office/officeart/2005/8/layout/orgChart1"/>
    <dgm:cxn modelId="{47F0F8C0-B38B-4C8E-AE1A-8C451E48CCE8}" srcId="{5FE56F39-B71D-4F50-93A9-60055D718CEE}" destId="{21294DF9-BA97-400D-8848-D686EA984545}" srcOrd="2" destOrd="0" parTransId="{B07A7C12-8568-412F-A1E1-65998C0EDD2C}" sibTransId="{01216088-1854-4721-99E5-B8124133CD54}"/>
    <dgm:cxn modelId="{F02206C2-4A6F-4D1C-A59F-28E39092E5B6}" srcId="{FC19CCA3-C7A7-437B-AF9E-F680E0647F2A}" destId="{043C0B56-BB96-4C2B-BC3E-95606BFD0AC9}" srcOrd="1" destOrd="0" parTransId="{0A43C6CA-1D1F-4DC1-B522-CA4DF072C021}" sibTransId="{5226B911-10B8-47B4-B7F2-9B6BE4315655}"/>
    <dgm:cxn modelId="{5D7C34C6-9CDC-4233-AF98-641A9CA609BC}" type="presOf" srcId="{D47D168F-7E7B-4B8A-98DC-FA9F4BB806E5}" destId="{A94BB69C-3EEA-4827-86BA-9BADE14B5E30}" srcOrd="0" destOrd="0" presId="urn:microsoft.com/office/officeart/2005/8/layout/orgChart1"/>
    <dgm:cxn modelId="{650992C8-FF0A-4B58-9707-331883F44471}" type="presOf" srcId="{E7C6BEAB-8DEC-4AB9-A0CC-9F463488FA9B}" destId="{26ADA743-3CC8-4245-8AA5-36DC235C5E30}" srcOrd="0" destOrd="0" presId="urn:microsoft.com/office/officeart/2005/8/layout/orgChart1"/>
    <dgm:cxn modelId="{994CE5C9-F344-4D61-A045-C9719825051F}" type="presOf" srcId="{C7BA5D56-CA99-44B1-97E6-21BD2A4440C5}" destId="{5FB04A85-CD6F-4586-A694-5935BC441A1C}" srcOrd="0" destOrd="0" presId="urn:microsoft.com/office/officeart/2005/8/layout/orgChart1"/>
    <dgm:cxn modelId="{D778FFC9-7D85-4C46-AF10-84127FD9081E}" type="presOf" srcId="{85C4E835-24FF-4210-B66F-69B6367F2988}" destId="{B0BB30E6-0102-45B2-BBDE-1C8E427CDA1F}" srcOrd="1" destOrd="0" presId="urn:microsoft.com/office/officeart/2005/8/layout/orgChart1"/>
    <dgm:cxn modelId="{4377AACA-703F-4E0E-9E2D-75B9C42BD561}" type="presOf" srcId="{4700A992-F39D-482B-B99B-BA277469FE73}" destId="{655F6361-11E1-4261-B83C-77231A6943E4}" srcOrd="1" destOrd="0" presId="urn:microsoft.com/office/officeart/2005/8/layout/orgChart1"/>
    <dgm:cxn modelId="{C5BFACCC-F481-4179-B572-9A7F215DA189}" type="presOf" srcId="{D08FA8D5-8F9F-4672-ABC4-161633E14502}" destId="{C4D917B8-9D79-407C-A914-08E006825FE1}" srcOrd="0" destOrd="0" presId="urn:microsoft.com/office/officeart/2005/8/layout/orgChart1"/>
    <dgm:cxn modelId="{C66822CD-9E0C-41C6-A6BE-C2C614CB2E80}" type="presOf" srcId="{680A9F66-81DC-4179-B248-D7A4F77300F6}" destId="{2FDEF605-3E39-402E-AC90-EC92FE246607}" srcOrd="0" destOrd="0" presId="urn:microsoft.com/office/officeart/2005/8/layout/orgChart1"/>
    <dgm:cxn modelId="{D5BC22CE-60CC-4409-B6D8-BC63B6E51051}" type="presOf" srcId="{51DB5C21-67BF-48C5-9E6E-799D191C01F2}" destId="{6084D8D1-08C1-474B-ADFA-20964C2C24F2}" srcOrd="0" destOrd="0" presId="urn:microsoft.com/office/officeart/2005/8/layout/orgChart1"/>
    <dgm:cxn modelId="{1632C1CE-27CA-400A-968E-18ED1BF4309F}" type="presOf" srcId="{C67DFB68-91B1-4DC0-A9A6-6E1C4111940C}" destId="{CE319E2C-1637-4FCD-B1E9-A4411D40E166}" srcOrd="1" destOrd="0" presId="urn:microsoft.com/office/officeart/2005/8/layout/orgChart1"/>
    <dgm:cxn modelId="{871AA7D0-85CB-4F3B-9B44-E03539234BE3}" srcId="{4700A992-F39D-482B-B99B-BA277469FE73}" destId="{680A9F66-81DC-4179-B248-D7A4F77300F6}" srcOrd="1" destOrd="0" parTransId="{7DF61322-32EF-4F6D-97B7-747DD891E562}" sibTransId="{2846AB95-ACE3-43E6-9D4C-24C00F64D3A4}"/>
    <dgm:cxn modelId="{E1DE28D6-0B47-46F0-B69E-1A31C6C96229}" type="presOf" srcId="{5135AE75-4B89-451C-9D6C-E184E85BEE20}" destId="{C071B31E-6AAE-4D50-B463-30C5DC25D06B}" srcOrd="0" destOrd="0" presId="urn:microsoft.com/office/officeart/2005/8/layout/orgChart1"/>
    <dgm:cxn modelId="{ADBE16D9-DE37-4D8C-AB61-1B93628F962C}" type="presOf" srcId="{189795BB-6C70-4513-825F-2CA887547410}" destId="{8067B66C-7D96-431C-8084-3460C18B9C12}" srcOrd="1" destOrd="0" presId="urn:microsoft.com/office/officeart/2005/8/layout/orgChart1"/>
    <dgm:cxn modelId="{8A9245DB-5C2B-4C39-909C-E7FEA709EA99}" type="presOf" srcId="{262FE88B-5E1F-4C69-8A03-692C2FC4407B}" destId="{3347496B-6F63-4FD3-B658-5368937FCCF6}" srcOrd="1" destOrd="0" presId="urn:microsoft.com/office/officeart/2005/8/layout/orgChart1"/>
    <dgm:cxn modelId="{E42EC1E6-325A-4263-9B2D-8C3B92841EF2}" type="presOf" srcId="{5FE56F39-B71D-4F50-93A9-60055D718CEE}" destId="{AC930D0B-B7D9-4785-929A-0FEC7C17C29A}" srcOrd="1" destOrd="0" presId="urn:microsoft.com/office/officeart/2005/8/layout/orgChart1"/>
    <dgm:cxn modelId="{A6BEEBE9-6412-4873-99EB-9189AE49321D}" type="presOf" srcId="{21294DF9-BA97-400D-8848-D686EA984545}" destId="{A76BEF75-3C75-464F-A49A-FC60140A7A6F}" srcOrd="0" destOrd="0" presId="urn:microsoft.com/office/officeart/2005/8/layout/orgChart1"/>
    <dgm:cxn modelId="{3482B1EA-2067-4016-89E6-4FBA5373D1D8}" srcId="{DA4325A4-473D-4809-9342-872D756D2906}" destId="{E9008AAD-1F80-434E-81C5-C581E0DB50A4}" srcOrd="2" destOrd="0" parTransId="{85A80D65-78DE-46A6-9281-5E77C07B8C40}" sibTransId="{C79FA242-BD50-440F-8B01-8EF9D041D0AE}"/>
    <dgm:cxn modelId="{BBD2E1EB-CC58-4E3B-83A1-21BA75708530}" type="presOf" srcId="{189795BB-6C70-4513-825F-2CA887547410}" destId="{75DCDFEF-D5BB-402C-B07A-89850688C367}" srcOrd="0" destOrd="0" presId="urn:microsoft.com/office/officeart/2005/8/layout/orgChart1"/>
    <dgm:cxn modelId="{FF20E4ED-1FAE-481B-A149-182549465294}" srcId="{CB7774E6-E763-4EFE-887C-EF1A17D17835}" destId="{3A102001-EFE9-4498-96E1-92D44FD6C101}" srcOrd="1" destOrd="0" parTransId="{0A3FC692-2A2D-4C5C-97F6-9AF5A8CC1BDA}" sibTransId="{D21F755A-4D37-456F-85F6-D86A95FE5D21}"/>
    <dgm:cxn modelId="{58303AEF-E7FA-46BF-BED6-A01FB0BB0B43}" type="presOf" srcId="{20309422-444C-4AF5-87D0-0922E78BD98B}" destId="{FC278EA4-8DFC-4690-BB1B-738498E6C12C}" srcOrd="0" destOrd="0" presId="urn:microsoft.com/office/officeart/2005/8/layout/orgChart1"/>
    <dgm:cxn modelId="{39F054F0-4656-491A-99A9-85FBB1E66058}" srcId="{4700A992-F39D-482B-B99B-BA277469FE73}" destId="{709D38E9-0E5C-45FB-B09B-8058AB317C7F}" srcOrd="2" destOrd="0" parTransId="{8CE67AF9-5764-4785-8D83-3E6DCEC752A4}" sibTransId="{220A120E-8442-4984-8A87-6431B7EA302A}"/>
    <dgm:cxn modelId="{BF5CF2F1-3FC9-45EB-BEB3-7F2EFC5A1A24}" srcId="{FC19CCA3-C7A7-437B-AF9E-F680E0647F2A}" destId="{4700A992-F39D-482B-B99B-BA277469FE73}" srcOrd="4" destOrd="0" parTransId="{AFC042EB-58EC-46C9-9C9F-22F580EA15EF}" sibTransId="{1B2F89F5-87A0-4566-A7A5-ECD4277DCBD9}"/>
    <dgm:cxn modelId="{7DD62FF2-893C-4929-9B0B-13F194B50A14}" type="presOf" srcId="{0A43C6CA-1D1F-4DC1-B522-CA4DF072C021}" destId="{900EEB35-6B1B-48A5-AE69-19BBAFE14C8B}" srcOrd="0" destOrd="0" presId="urn:microsoft.com/office/officeart/2005/8/layout/orgChart1"/>
    <dgm:cxn modelId="{462E89F6-EF2D-4C52-9850-2A2B513ADDC3}" type="presOf" srcId="{A495D50E-5E07-455B-B2CC-AFF45206DC90}" destId="{C0975724-8EC7-4BFF-9DFD-48903474E16B}" srcOrd="0" destOrd="0" presId="urn:microsoft.com/office/officeart/2005/8/layout/orgChart1"/>
    <dgm:cxn modelId="{C88161FE-94C0-4249-A54C-963DB3289370}" srcId="{D08FA8D5-8F9F-4672-ABC4-161633E14502}" destId="{FC19CCA3-C7A7-437B-AF9E-F680E0647F2A}" srcOrd="0" destOrd="0" parTransId="{0291B69E-7337-4154-83A4-901BC8869A15}" sibTransId="{0A381F5A-2480-40FD-9D1C-42D0476D9934}"/>
    <dgm:cxn modelId="{B0AF72FF-4050-42A1-94D1-1E04BC57A9B3}" type="presOf" srcId="{BE7E90B6-CB00-46CE-A202-DBBE0FF7E99D}" destId="{FD55456B-48C4-4EC8-8870-E91B646864D6}" srcOrd="0" destOrd="0" presId="urn:microsoft.com/office/officeart/2005/8/layout/orgChart1"/>
    <dgm:cxn modelId="{A4D4C3FF-C1B3-4F4C-A25E-F7225D1B6F84}" type="presOf" srcId="{01DBF549-6444-4856-8E81-9CD75D3996F0}" destId="{130CCB2F-DC11-4A64-BC85-03EF6448D3DB}" srcOrd="0" destOrd="0" presId="urn:microsoft.com/office/officeart/2005/8/layout/orgChart1"/>
    <dgm:cxn modelId="{BC0EC5FF-1C05-4434-BB11-E87369E2D017}" type="presOf" srcId="{28E97D25-A067-4CBB-A1C8-DC795FF2B6A5}" destId="{AF2A0FF5-0D3A-4687-BE82-4C126A585DFC}" srcOrd="0" destOrd="0" presId="urn:microsoft.com/office/officeart/2005/8/layout/orgChart1"/>
    <dgm:cxn modelId="{85E9D6B5-EC90-4909-9C27-1BC3BE297282}" type="presParOf" srcId="{C4D917B8-9D79-407C-A914-08E006825FE1}" destId="{E909F994-9321-40AB-A95A-AA5C18947264}" srcOrd="0" destOrd="0" presId="urn:microsoft.com/office/officeart/2005/8/layout/orgChart1"/>
    <dgm:cxn modelId="{9F68AED4-705C-44E6-AC78-AE5E35EF6A10}" type="presParOf" srcId="{E909F994-9321-40AB-A95A-AA5C18947264}" destId="{69224F69-4D8E-4343-A4B8-0FE05771023F}" srcOrd="0" destOrd="0" presId="urn:microsoft.com/office/officeart/2005/8/layout/orgChart1"/>
    <dgm:cxn modelId="{05527A59-0B54-4C96-ACEF-924D6849C491}" type="presParOf" srcId="{69224F69-4D8E-4343-A4B8-0FE05771023F}" destId="{16BD4A11-2FCD-4CBB-A4F4-F1CA27CEF719}" srcOrd="0" destOrd="0" presId="urn:microsoft.com/office/officeart/2005/8/layout/orgChart1"/>
    <dgm:cxn modelId="{33AFDF8A-0FB2-485E-AF87-B924D7D44E93}" type="presParOf" srcId="{69224F69-4D8E-4343-A4B8-0FE05771023F}" destId="{E6D16671-1130-445D-83C7-4EBDED7E209F}" srcOrd="1" destOrd="0" presId="urn:microsoft.com/office/officeart/2005/8/layout/orgChart1"/>
    <dgm:cxn modelId="{AD4DADE2-26C8-4521-8BAC-4D65D688AEEA}" type="presParOf" srcId="{E909F994-9321-40AB-A95A-AA5C18947264}" destId="{3E60B098-916A-46DD-9783-E5BB0ED3926C}" srcOrd="1" destOrd="0" presId="urn:microsoft.com/office/officeart/2005/8/layout/orgChart1"/>
    <dgm:cxn modelId="{A87701F6-6A62-4F02-8D59-65B955FCE2BD}" type="presParOf" srcId="{3E60B098-916A-46DD-9783-E5BB0ED3926C}" destId="{B9EBC7FB-777C-4881-88F9-FF675EED17DD}" srcOrd="0" destOrd="0" presId="urn:microsoft.com/office/officeart/2005/8/layout/orgChart1"/>
    <dgm:cxn modelId="{6D5402B1-182F-47A8-BD60-289B228A0245}" type="presParOf" srcId="{3E60B098-916A-46DD-9783-E5BB0ED3926C}" destId="{C51CC0F0-4A3C-4B8C-972E-3D30FF83EAAC}" srcOrd="1" destOrd="0" presId="urn:microsoft.com/office/officeart/2005/8/layout/orgChart1"/>
    <dgm:cxn modelId="{83EECE0D-4DB1-4CEF-83C8-EBE270635F11}" type="presParOf" srcId="{C51CC0F0-4A3C-4B8C-972E-3D30FF83EAAC}" destId="{059B2685-7FEA-467F-A1AC-C9EB512FFB94}" srcOrd="0" destOrd="0" presId="urn:microsoft.com/office/officeart/2005/8/layout/orgChart1"/>
    <dgm:cxn modelId="{F681B0F2-5E3A-4A79-9CF1-37AE797ED438}" type="presParOf" srcId="{059B2685-7FEA-467F-A1AC-C9EB512FFB94}" destId="{282D5402-C82C-4B59-80D2-538A153F756E}" srcOrd="0" destOrd="0" presId="urn:microsoft.com/office/officeart/2005/8/layout/orgChart1"/>
    <dgm:cxn modelId="{A24334AE-C620-4BCC-868E-EDE33A7658DB}" type="presParOf" srcId="{059B2685-7FEA-467F-A1AC-C9EB512FFB94}" destId="{AC930D0B-B7D9-4785-929A-0FEC7C17C29A}" srcOrd="1" destOrd="0" presId="urn:microsoft.com/office/officeart/2005/8/layout/orgChart1"/>
    <dgm:cxn modelId="{FA84675F-6019-4EAD-8827-E672FA6B61D9}" type="presParOf" srcId="{C51CC0F0-4A3C-4B8C-972E-3D30FF83EAAC}" destId="{3C9422A3-46BE-41AE-911B-B30A19F55142}" srcOrd="1" destOrd="0" presId="urn:microsoft.com/office/officeart/2005/8/layout/orgChart1"/>
    <dgm:cxn modelId="{70369C8E-8F11-49C9-9895-30058CD99E36}" type="presParOf" srcId="{3C9422A3-46BE-41AE-911B-B30A19F55142}" destId="{188670F3-9FA5-4EED-8146-294155D44884}" srcOrd="0" destOrd="0" presId="urn:microsoft.com/office/officeart/2005/8/layout/orgChart1"/>
    <dgm:cxn modelId="{A9B33480-6436-4A37-92B1-EAF45A20AA01}" type="presParOf" srcId="{3C9422A3-46BE-41AE-911B-B30A19F55142}" destId="{4D62F46F-FC59-46F1-B8CE-D09A5FC1FC7E}" srcOrd="1" destOrd="0" presId="urn:microsoft.com/office/officeart/2005/8/layout/orgChart1"/>
    <dgm:cxn modelId="{F4B46376-1D36-4DB1-9347-6365CFF48E0F}" type="presParOf" srcId="{4D62F46F-FC59-46F1-B8CE-D09A5FC1FC7E}" destId="{8A8D23CF-90C0-4351-8186-A8968671A463}" srcOrd="0" destOrd="0" presId="urn:microsoft.com/office/officeart/2005/8/layout/orgChart1"/>
    <dgm:cxn modelId="{D051EDD3-B76F-4653-BB33-D59ADDC1CE3C}" type="presParOf" srcId="{8A8D23CF-90C0-4351-8186-A8968671A463}" destId="{CA4EA703-8160-4F9A-942B-347E5B0DE81A}" srcOrd="0" destOrd="0" presId="urn:microsoft.com/office/officeart/2005/8/layout/orgChart1"/>
    <dgm:cxn modelId="{1454FD9A-8A4E-4283-85E4-0F56210AFDFB}" type="presParOf" srcId="{8A8D23CF-90C0-4351-8186-A8968671A463}" destId="{B300226E-A71D-4BE6-ACAA-303D0E585ED2}" srcOrd="1" destOrd="0" presId="urn:microsoft.com/office/officeart/2005/8/layout/orgChart1"/>
    <dgm:cxn modelId="{59151E5D-914A-4C4D-A553-99374B6B6CBA}" type="presParOf" srcId="{4D62F46F-FC59-46F1-B8CE-D09A5FC1FC7E}" destId="{446A2893-6FAA-4782-BD08-54A72D36E45F}" srcOrd="1" destOrd="0" presId="urn:microsoft.com/office/officeart/2005/8/layout/orgChart1"/>
    <dgm:cxn modelId="{D6D7D30C-CB09-42D0-87A8-97CD176247B9}" type="presParOf" srcId="{4D62F46F-FC59-46F1-B8CE-D09A5FC1FC7E}" destId="{90788F3D-9CE9-430E-8B92-EA5ABFB2BFA3}" srcOrd="2" destOrd="0" presId="urn:microsoft.com/office/officeart/2005/8/layout/orgChart1"/>
    <dgm:cxn modelId="{22296F4F-C8D1-4C67-B319-6B9CEC45EDFD}" type="presParOf" srcId="{3C9422A3-46BE-41AE-911B-B30A19F55142}" destId="{F5DF64CF-5665-45CA-A384-A6F5C5B5144C}" srcOrd="2" destOrd="0" presId="urn:microsoft.com/office/officeart/2005/8/layout/orgChart1"/>
    <dgm:cxn modelId="{9CC76688-A0D1-4642-9C22-6CD4B022BD6C}" type="presParOf" srcId="{3C9422A3-46BE-41AE-911B-B30A19F55142}" destId="{3187378D-9C29-4D1A-A513-5298D23E00A9}" srcOrd="3" destOrd="0" presId="urn:microsoft.com/office/officeart/2005/8/layout/orgChart1"/>
    <dgm:cxn modelId="{BA8E0BBB-10EC-4DF4-B910-C067788A9636}" type="presParOf" srcId="{3187378D-9C29-4D1A-A513-5298D23E00A9}" destId="{6D883B0B-BD53-4008-98DC-988F3A12CE79}" srcOrd="0" destOrd="0" presId="urn:microsoft.com/office/officeart/2005/8/layout/orgChart1"/>
    <dgm:cxn modelId="{54DC80F3-6CA4-4EB0-9831-66C91EBC37FB}" type="presParOf" srcId="{6D883B0B-BD53-4008-98DC-988F3A12CE79}" destId="{C0975724-8EC7-4BFF-9DFD-48903474E16B}" srcOrd="0" destOrd="0" presId="urn:microsoft.com/office/officeart/2005/8/layout/orgChart1"/>
    <dgm:cxn modelId="{6E731D18-86C1-4367-820F-79DEC1D824E5}" type="presParOf" srcId="{6D883B0B-BD53-4008-98DC-988F3A12CE79}" destId="{E02FF7B7-DE8C-43E4-BFB6-CCDC98F52D2F}" srcOrd="1" destOrd="0" presId="urn:microsoft.com/office/officeart/2005/8/layout/orgChart1"/>
    <dgm:cxn modelId="{76F4A12F-1491-4545-AA01-4DA44E5C8791}" type="presParOf" srcId="{3187378D-9C29-4D1A-A513-5298D23E00A9}" destId="{D2651A83-54D4-4D4B-8750-F03414D7A424}" srcOrd="1" destOrd="0" presId="urn:microsoft.com/office/officeart/2005/8/layout/orgChart1"/>
    <dgm:cxn modelId="{2D875C38-56F4-4476-8921-3646BA4584B9}" type="presParOf" srcId="{3187378D-9C29-4D1A-A513-5298D23E00A9}" destId="{440CA15E-40B1-4931-88BB-18678C0E16A5}" srcOrd="2" destOrd="0" presId="urn:microsoft.com/office/officeart/2005/8/layout/orgChart1"/>
    <dgm:cxn modelId="{F70DDBAE-DBF1-4FB7-A0C3-A19864AA5947}" type="presParOf" srcId="{3C9422A3-46BE-41AE-911B-B30A19F55142}" destId="{70765D66-B05D-4993-AC7B-E25BC621BE42}" srcOrd="4" destOrd="0" presId="urn:microsoft.com/office/officeart/2005/8/layout/orgChart1"/>
    <dgm:cxn modelId="{9BB5BB42-1B6E-4F35-9641-9E29576F2EF5}" type="presParOf" srcId="{3C9422A3-46BE-41AE-911B-B30A19F55142}" destId="{0A59ADE0-08C0-4078-AAA5-D0313A1E27FB}" srcOrd="5" destOrd="0" presId="urn:microsoft.com/office/officeart/2005/8/layout/orgChart1"/>
    <dgm:cxn modelId="{E7A39182-96F5-4B87-A4D2-6F1ECC4AB5C3}" type="presParOf" srcId="{0A59ADE0-08C0-4078-AAA5-D0313A1E27FB}" destId="{AAAC98EE-3E23-4898-B213-C1E88BFAF0AC}" srcOrd="0" destOrd="0" presId="urn:microsoft.com/office/officeart/2005/8/layout/orgChart1"/>
    <dgm:cxn modelId="{043B96D6-C571-470B-96FD-1E7D13F56EC5}" type="presParOf" srcId="{AAAC98EE-3E23-4898-B213-C1E88BFAF0AC}" destId="{A76BEF75-3C75-464F-A49A-FC60140A7A6F}" srcOrd="0" destOrd="0" presId="urn:microsoft.com/office/officeart/2005/8/layout/orgChart1"/>
    <dgm:cxn modelId="{01F58768-1BA5-4DDA-87DE-471BC265B47B}" type="presParOf" srcId="{AAAC98EE-3E23-4898-B213-C1E88BFAF0AC}" destId="{473B2AF9-AB12-4945-BBF3-AD4DCAB18592}" srcOrd="1" destOrd="0" presId="urn:microsoft.com/office/officeart/2005/8/layout/orgChart1"/>
    <dgm:cxn modelId="{0641D076-9DAC-48D8-A8C5-0532C3D82F6A}" type="presParOf" srcId="{0A59ADE0-08C0-4078-AAA5-D0313A1E27FB}" destId="{C295675F-6754-4343-BF9F-41F90C2C5FC1}" srcOrd="1" destOrd="0" presId="urn:microsoft.com/office/officeart/2005/8/layout/orgChart1"/>
    <dgm:cxn modelId="{15374B6E-F88E-4E12-BCAB-A4E1DAFA55B9}" type="presParOf" srcId="{0A59ADE0-08C0-4078-AAA5-D0313A1E27FB}" destId="{0B06C34D-367A-42B4-837F-B624A579DC2A}" srcOrd="2" destOrd="0" presId="urn:microsoft.com/office/officeart/2005/8/layout/orgChart1"/>
    <dgm:cxn modelId="{16E6AFAE-6213-491E-95C5-1FEB49E66E90}" type="presParOf" srcId="{C51CC0F0-4A3C-4B8C-972E-3D30FF83EAAC}" destId="{56531CCF-9363-4B57-8F9D-608DB17E08F2}" srcOrd="2" destOrd="0" presId="urn:microsoft.com/office/officeart/2005/8/layout/orgChart1"/>
    <dgm:cxn modelId="{0D8E1C13-E5D0-49D0-AADF-0631CE85F5B4}" type="presParOf" srcId="{3E60B098-916A-46DD-9783-E5BB0ED3926C}" destId="{900EEB35-6B1B-48A5-AE69-19BBAFE14C8B}" srcOrd="2" destOrd="0" presId="urn:microsoft.com/office/officeart/2005/8/layout/orgChart1"/>
    <dgm:cxn modelId="{C7DF3F1B-ABC2-4A24-ADF8-62B32B42B59B}" type="presParOf" srcId="{3E60B098-916A-46DD-9783-E5BB0ED3926C}" destId="{1B675A5F-8607-4D34-84BF-498C7800FB68}" srcOrd="3" destOrd="0" presId="urn:microsoft.com/office/officeart/2005/8/layout/orgChart1"/>
    <dgm:cxn modelId="{520AEF4F-8A33-487A-AC14-1FF9FFD708B8}" type="presParOf" srcId="{1B675A5F-8607-4D34-84BF-498C7800FB68}" destId="{777D6C86-3DCC-42D8-856A-E91A392A6F5A}" srcOrd="0" destOrd="0" presId="urn:microsoft.com/office/officeart/2005/8/layout/orgChart1"/>
    <dgm:cxn modelId="{9BCC2797-1B92-4948-A711-E5FB595B07AC}" type="presParOf" srcId="{777D6C86-3DCC-42D8-856A-E91A392A6F5A}" destId="{151E378A-98C8-41E4-92C9-CD642F6F845E}" srcOrd="0" destOrd="0" presId="urn:microsoft.com/office/officeart/2005/8/layout/orgChart1"/>
    <dgm:cxn modelId="{D7ACCC47-F0C4-4A93-9BC8-28F27A2A5113}" type="presParOf" srcId="{777D6C86-3DCC-42D8-856A-E91A392A6F5A}" destId="{81DC80AB-2E7B-4241-9FD5-0F718F9D7961}" srcOrd="1" destOrd="0" presId="urn:microsoft.com/office/officeart/2005/8/layout/orgChart1"/>
    <dgm:cxn modelId="{D5556AED-233B-410D-8061-6D5AAF49D6C3}" type="presParOf" srcId="{1B675A5F-8607-4D34-84BF-498C7800FB68}" destId="{56E31F08-9C7D-4AF2-8A83-7C6D8BE7F07D}" srcOrd="1" destOrd="0" presId="urn:microsoft.com/office/officeart/2005/8/layout/orgChart1"/>
    <dgm:cxn modelId="{9FB36479-A4A7-468B-A582-3BB03AB9E077}" type="presParOf" srcId="{56E31F08-9C7D-4AF2-8A83-7C6D8BE7F07D}" destId="{63152F0C-1807-46CF-94B7-378B134FA5B7}" srcOrd="0" destOrd="0" presId="urn:microsoft.com/office/officeart/2005/8/layout/orgChart1"/>
    <dgm:cxn modelId="{769BD746-4BB3-4798-A73F-D4BAF601D445}" type="presParOf" srcId="{56E31F08-9C7D-4AF2-8A83-7C6D8BE7F07D}" destId="{FFA00965-9782-428C-9A81-2B879C7ADE43}" srcOrd="1" destOrd="0" presId="urn:microsoft.com/office/officeart/2005/8/layout/orgChart1"/>
    <dgm:cxn modelId="{3467E580-C464-409E-8421-7784EFD92B79}" type="presParOf" srcId="{FFA00965-9782-428C-9A81-2B879C7ADE43}" destId="{E2E09872-1DF4-4E5D-8A6D-F81C90E792B5}" srcOrd="0" destOrd="0" presId="urn:microsoft.com/office/officeart/2005/8/layout/orgChart1"/>
    <dgm:cxn modelId="{B2245729-24D9-4B9A-A5ED-D16B5A62A2F3}" type="presParOf" srcId="{E2E09872-1DF4-4E5D-8A6D-F81C90E792B5}" destId="{0576A299-6D00-4D88-A3D0-EAC7225082A7}" srcOrd="0" destOrd="0" presId="urn:microsoft.com/office/officeart/2005/8/layout/orgChart1"/>
    <dgm:cxn modelId="{07C7039C-AE09-4BA9-9426-4FB35DD18E00}" type="presParOf" srcId="{E2E09872-1DF4-4E5D-8A6D-F81C90E792B5}" destId="{ABACB23C-D723-41AB-8638-7E183F2D825A}" srcOrd="1" destOrd="0" presId="urn:microsoft.com/office/officeart/2005/8/layout/orgChart1"/>
    <dgm:cxn modelId="{468365ED-45CE-4BD3-A8F0-0931ACAAB7A7}" type="presParOf" srcId="{FFA00965-9782-428C-9A81-2B879C7ADE43}" destId="{B7C810CB-3264-43AA-957F-D93B112442B6}" srcOrd="1" destOrd="0" presId="urn:microsoft.com/office/officeart/2005/8/layout/orgChart1"/>
    <dgm:cxn modelId="{17E8FDA7-FE5C-46E7-8AE1-447CCB50764C}" type="presParOf" srcId="{FFA00965-9782-428C-9A81-2B879C7ADE43}" destId="{BD9136C2-4223-4B3E-8576-E085DE50D5BC}" srcOrd="2" destOrd="0" presId="urn:microsoft.com/office/officeart/2005/8/layout/orgChart1"/>
    <dgm:cxn modelId="{5B6055D8-1F7D-4898-BA7B-1324DFFC473E}" type="presParOf" srcId="{56E31F08-9C7D-4AF2-8A83-7C6D8BE7F07D}" destId="{3DAE1522-DB68-4961-89AD-7499EEEFEAFB}" srcOrd="2" destOrd="0" presId="urn:microsoft.com/office/officeart/2005/8/layout/orgChart1"/>
    <dgm:cxn modelId="{A3F24FCE-915F-416D-B3E6-2088B7A1CF4D}" type="presParOf" srcId="{56E31F08-9C7D-4AF2-8A83-7C6D8BE7F07D}" destId="{9878AFE3-902C-4993-9300-39297F2C517A}" srcOrd="3" destOrd="0" presId="urn:microsoft.com/office/officeart/2005/8/layout/orgChart1"/>
    <dgm:cxn modelId="{F6B8B259-F0D8-4341-A094-8DF29D7CF84A}" type="presParOf" srcId="{9878AFE3-902C-4993-9300-39297F2C517A}" destId="{9D1A03BC-5D10-4BBC-B0F5-789DCA2B47F8}" srcOrd="0" destOrd="0" presId="urn:microsoft.com/office/officeart/2005/8/layout/orgChart1"/>
    <dgm:cxn modelId="{1AD3732B-A594-4A9A-96FF-ABDEB59B5DC1}" type="presParOf" srcId="{9D1A03BC-5D10-4BBC-B0F5-789DCA2B47F8}" destId="{75DCDFEF-D5BB-402C-B07A-89850688C367}" srcOrd="0" destOrd="0" presId="urn:microsoft.com/office/officeart/2005/8/layout/orgChart1"/>
    <dgm:cxn modelId="{0335F8FD-F2A3-4847-9409-70D9B34B7D0D}" type="presParOf" srcId="{9D1A03BC-5D10-4BBC-B0F5-789DCA2B47F8}" destId="{8067B66C-7D96-431C-8084-3460C18B9C12}" srcOrd="1" destOrd="0" presId="urn:microsoft.com/office/officeart/2005/8/layout/orgChart1"/>
    <dgm:cxn modelId="{432EAC8E-3623-4464-A405-F8F59D832E3F}" type="presParOf" srcId="{9878AFE3-902C-4993-9300-39297F2C517A}" destId="{FF0AB782-05D5-4AA2-87B5-C83C9287036A}" srcOrd="1" destOrd="0" presId="urn:microsoft.com/office/officeart/2005/8/layout/orgChart1"/>
    <dgm:cxn modelId="{F65A28B5-7C99-49E0-BADF-2CC87B630D1E}" type="presParOf" srcId="{9878AFE3-902C-4993-9300-39297F2C517A}" destId="{961CD82B-7119-4C41-A604-3879809C468C}" srcOrd="2" destOrd="0" presId="urn:microsoft.com/office/officeart/2005/8/layout/orgChart1"/>
    <dgm:cxn modelId="{A3857EB2-CA36-4347-BDB8-589A7B6342BC}" type="presParOf" srcId="{1B675A5F-8607-4D34-84BF-498C7800FB68}" destId="{07928B07-F745-41D0-A63D-BF577963E3A8}" srcOrd="2" destOrd="0" presId="urn:microsoft.com/office/officeart/2005/8/layout/orgChart1"/>
    <dgm:cxn modelId="{C19349D1-F78D-48F6-907A-DAEC64D360B8}" type="presParOf" srcId="{3E60B098-916A-46DD-9783-E5BB0ED3926C}" destId="{7E6B0125-062A-46E0-974E-B95874EFA00B}" srcOrd="4" destOrd="0" presId="urn:microsoft.com/office/officeart/2005/8/layout/orgChart1"/>
    <dgm:cxn modelId="{47A6AA82-9F81-4245-959E-A7D6476D53F5}" type="presParOf" srcId="{3E60B098-916A-46DD-9783-E5BB0ED3926C}" destId="{8A43CD32-7687-4F85-9916-4F2F2AE12950}" srcOrd="5" destOrd="0" presId="urn:microsoft.com/office/officeart/2005/8/layout/orgChart1"/>
    <dgm:cxn modelId="{4639EAC0-9C6E-4A61-AB3E-D0C07584EAFC}" type="presParOf" srcId="{8A43CD32-7687-4F85-9916-4F2F2AE12950}" destId="{40C577DE-64D3-41B0-AF37-11DFCDAA353E}" srcOrd="0" destOrd="0" presId="urn:microsoft.com/office/officeart/2005/8/layout/orgChart1"/>
    <dgm:cxn modelId="{C41359EC-0150-4CF5-B61A-7A44839B18AA}" type="presParOf" srcId="{40C577DE-64D3-41B0-AF37-11DFCDAA353E}" destId="{8902F9FF-E5F0-40D1-8BB2-89158480E9D1}" srcOrd="0" destOrd="0" presId="urn:microsoft.com/office/officeart/2005/8/layout/orgChart1"/>
    <dgm:cxn modelId="{2247480C-906D-4325-8D74-D5359A37503F}" type="presParOf" srcId="{40C577DE-64D3-41B0-AF37-11DFCDAA353E}" destId="{3F41C5FC-65D9-4B6C-ABDB-0FDE162797B6}" srcOrd="1" destOrd="0" presId="urn:microsoft.com/office/officeart/2005/8/layout/orgChart1"/>
    <dgm:cxn modelId="{FC555F53-9288-4FF3-9937-3E07333D10C4}" type="presParOf" srcId="{8A43CD32-7687-4F85-9916-4F2F2AE12950}" destId="{779A1AFA-5B98-46E0-988D-8F34E027BEE9}" srcOrd="1" destOrd="0" presId="urn:microsoft.com/office/officeart/2005/8/layout/orgChart1"/>
    <dgm:cxn modelId="{700AA566-45A1-4AB5-80DC-5CA651E89EFA}" type="presParOf" srcId="{779A1AFA-5B98-46E0-988D-8F34E027BEE9}" destId="{2DF4B613-113E-44F7-AFD7-E927CE4BDA19}" srcOrd="0" destOrd="0" presId="urn:microsoft.com/office/officeart/2005/8/layout/orgChart1"/>
    <dgm:cxn modelId="{A19E6BA0-0B61-48C0-A760-4464FF5E30C6}" type="presParOf" srcId="{779A1AFA-5B98-46E0-988D-8F34E027BEE9}" destId="{3FA8FC0A-8AA4-4289-902C-DBBB3676D502}" srcOrd="1" destOrd="0" presId="urn:microsoft.com/office/officeart/2005/8/layout/orgChart1"/>
    <dgm:cxn modelId="{4B698B94-667E-4085-B8F8-8624C7EFB2D2}" type="presParOf" srcId="{3FA8FC0A-8AA4-4289-902C-DBBB3676D502}" destId="{02E1CBCB-DE46-4C4A-A400-BBF9D1EE19B9}" srcOrd="0" destOrd="0" presId="urn:microsoft.com/office/officeart/2005/8/layout/orgChart1"/>
    <dgm:cxn modelId="{E687D6BB-4465-4749-B9FB-E759B1F694C1}" type="presParOf" srcId="{02E1CBCB-DE46-4C4A-A400-BBF9D1EE19B9}" destId="{6084D8D1-08C1-474B-ADFA-20964C2C24F2}" srcOrd="0" destOrd="0" presId="urn:microsoft.com/office/officeart/2005/8/layout/orgChart1"/>
    <dgm:cxn modelId="{9113B0EB-7FB0-48C8-8131-AF1072D23592}" type="presParOf" srcId="{02E1CBCB-DE46-4C4A-A400-BBF9D1EE19B9}" destId="{854F58E5-06D4-4CC8-814B-50BF902DFCBC}" srcOrd="1" destOrd="0" presId="urn:microsoft.com/office/officeart/2005/8/layout/orgChart1"/>
    <dgm:cxn modelId="{47AE0CB4-13FA-497D-8FD9-C4CF9A2B1774}" type="presParOf" srcId="{3FA8FC0A-8AA4-4289-902C-DBBB3676D502}" destId="{E0198289-2FD1-4E14-A8F2-CA2465D54406}" srcOrd="1" destOrd="0" presId="urn:microsoft.com/office/officeart/2005/8/layout/orgChart1"/>
    <dgm:cxn modelId="{E743B030-B332-47EB-B6DB-A4C9A20D4943}" type="presParOf" srcId="{3FA8FC0A-8AA4-4289-902C-DBBB3676D502}" destId="{AA2B6BD6-68E8-4B32-9FC7-82101E40FAE4}" srcOrd="2" destOrd="0" presId="urn:microsoft.com/office/officeart/2005/8/layout/orgChart1"/>
    <dgm:cxn modelId="{4B9FD220-FF26-4A24-86BE-1892DEB3B09F}" type="presParOf" srcId="{779A1AFA-5B98-46E0-988D-8F34E027BEE9}" destId="{D0174F58-2D62-4CAA-82E1-A17C23543B5A}" srcOrd="2" destOrd="0" presId="urn:microsoft.com/office/officeart/2005/8/layout/orgChart1"/>
    <dgm:cxn modelId="{039AB314-CC0E-4B9F-B113-8E0B563ABF8D}" type="presParOf" srcId="{779A1AFA-5B98-46E0-988D-8F34E027BEE9}" destId="{2154DD36-508B-445B-9561-D5196DD3BA9B}" srcOrd="3" destOrd="0" presId="urn:microsoft.com/office/officeart/2005/8/layout/orgChart1"/>
    <dgm:cxn modelId="{E63C9859-83B0-4E52-A52A-E2D9BA4A9D0D}" type="presParOf" srcId="{2154DD36-508B-445B-9561-D5196DD3BA9B}" destId="{12E0C3E8-9F0D-4F2B-9BA9-AD9E57AA648A}" srcOrd="0" destOrd="0" presId="urn:microsoft.com/office/officeart/2005/8/layout/orgChart1"/>
    <dgm:cxn modelId="{EB6C0D79-66F2-41FE-9C5C-D19C3EF59E55}" type="presParOf" srcId="{12E0C3E8-9F0D-4F2B-9BA9-AD9E57AA648A}" destId="{A01BA6B1-0F42-440C-9261-8D85B1053682}" srcOrd="0" destOrd="0" presId="urn:microsoft.com/office/officeart/2005/8/layout/orgChart1"/>
    <dgm:cxn modelId="{94E2AADD-9D26-402D-B641-90ACA079A8CC}" type="presParOf" srcId="{12E0C3E8-9F0D-4F2B-9BA9-AD9E57AA648A}" destId="{0EB85B33-2F77-4F5A-B3EE-527B3CA6BDBE}" srcOrd="1" destOrd="0" presId="urn:microsoft.com/office/officeart/2005/8/layout/orgChart1"/>
    <dgm:cxn modelId="{51F58C11-A4CF-4F7C-80EF-869BEA574B9C}" type="presParOf" srcId="{2154DD36-508B-445B-9561-D5196DD3BA9B}" destId="{2872168C-3B30-4885-9FDD-D7C2874458FA}" srcOrd="1" destOrd="0" presId="urn:microsoft.com/office/officeart/2005/8/layout/orgChart1"/>
    <dgm:cxn modelId="{B7EFC66C-E5DF-4B68-94D6-E0F5123B5A0C}" type="presParOf" srcId="{2154DD36-508B-445B-9561-D5196DD3BA9B}" destId="{2DB677F4-A379-4E9F-8334-9154435FFC9A}" srcOrd="2" destOrd="0" presId="urn:microsoft.com/office/officeart/2005/8/layout/orgChart1"/>
    <dgm:cxn modelId="{FD299D8F-9CED-4D0A-A8C7-EFBE619F4502}" type="presParOf" srcId="{779A1AFA-5B98-46E0-988D-8F34E027BEE9}" destId="{57A7B7CB-11B2-419D-A898-305DF32B51CF}" srcOrd="4" destOrd="0" presId="urn:microsoft.com/office/officeart/2005/8/layout/orgChart1"/>
    <dgm:cxn modelId="{17BD303C-CA7D-4EA7-A4FC-283E2FD5E971}" type="presParOf" srcId="{779A1AFA-5B98-46E0-988D-8F34E027BEE9}" destId="{80A267F4-63F1-4B89-BD1B-5CB041162E07}" srcOrd="5" destOrd="0" presId="urn:microsoft.com/office/officeart/2005/8/layout/orgChart1"/>
    <dgm:cxn modelId="{4C5FACFD-5D04-46CC-AA9A-1D08AB011063}" type="presParOf" srcId="{80A267F4-63F1-4B89-BD1B-5CB041162E07}" destId="{CF7925C6-6654-45D5-9732-C702F81316E2}" srcOrd="0" destOrd="0" presId="urn:microsoft.com/office/officeart/2005/8/layout/orgChart1"/>
    <dgm:cxn modelId="{63FAA2C2-5B95-41D5-987E-FF818AA4E955}" type="presParOf" srcId="{CF7925C6-6654-45D5-9732-C702F81316E2}" destId="{0F9305A6-32CD-4BB7-B1CF-13926AB7E6F7}" srcOrd="0" destOrd="0" presId="urn:microsoft.com/office/officeart/2005/8/layout/orgChart1"/>
    <dgm:cxn modelId="{370F666D-1887-4732-AB6D-69F6B0529C49}" type="presParOf" srcId="{CF7925C6-6654-45D5-9732-C702F81316E2}" destId="{2F22E4E3-7953-4FCA-B6E3-643BAE402C67}" srcOrd="1" destOrd="0" presId="urn:microsoft.com/office/officeart/2005/8/layout/orgChart1"/>
    <dgm:cxn modelId="{7AEEA3AA-DF49-4B3D-9F54-EB3EB0A16A04}" type="presParOf" srcId="{80A267F4-63F1-4B89-BD1B-5CB041162E07}" destId="{932475C4-CEC8-47D2-AECD-8BF0E5C312C5}" srcOrd="1" destOrd="0" presId="urn:microsoft.com/office/officeart/2005/8/layout/orgChart1"/>
    <dgm:cxn modelId="{103824F8-90FF-4300-8155-DBFB90ABF60E}" type="presParOf" srcId="{80A267F4-63F1-4B89-BD1B-5CB041162E07}" destId="{6444B0CC-12DA-493B-92E1-7B22B9717FCE}" srcOrd="2" destOrd="0" presId="urn:microsoft.com/office/officeart/2005/8/layout/orgChart1"/>
    <dgm:cxn modelId="{D2B5F946-3D25-4D4E-B570-26186D504166}" type="presParOf" srcId="{8A43CD32-7687-4F85-9916-4F2F2AE12950}" destId="{3CA74E80-F172-4370-BC28-951417C0CCD8}" srcOrd="2" destOrd="0" presId="urn:microsoft.com/office/officeart/2005/8/layout/orgChart1"/>
    <dgm:cxn modelId="{762C2F5F-97C4-4CE8-8805-A5932B7179FA}" type="presParOf" srcId="{3E60B098-916A-46DD-9783-E5BB0ED3926C}" destId="{AF2A0FF5-0D3A-4687-BE82-4C126A585DFC}" srcOrd="6" destOrd="0" presId="urn:microsoft.com/office/officeart/2005/8/layout/orgChart1"/>
    <dgm:cxn modelId="{AD145778-5F6D-4280-8585-156DB62965F8}" type="presParOf" srcId="{3E60B098-916A-46DD-9783-E5BB0ED3926C}" destId="{EF8A067F-300F-476C-A731-513EA2661F8C}" srcOrd="7" destOrd="0" presId="urn:microsoft.com/office/officeart/2005/8/layout/orgChart1"/>
    <dgm:cxn modelId="{67CD7226-0DE6-4560-9052-C0FEF1A092B5}" type="presParOf" srcId="{EF8A067F-300F-476C-A731-513EA2661F8C}" destId="{E95BFE14-94F3-42B5-9008-1CD0A716E6D3}" srcOrd="0" destOrd="0" presId="urn:microsoft.com/office/officeart/2005/8/layout/orgChart1"/>
    <dgm:cxn modelId="{55B973DD-760A-4BDA-AE47-7DE1460EE6C8}" type="presParOf" srcId="{E95BFE14-94F3-42B5-9008-1CD0A716E6D3}" destId="{CAFA4FAC-DB38-4334-8578-2FFB1F914FBB}" srcOrd="0" destOrd="0" presId="urn:microsoft.com/office/officeart/2005/8/layout/orgChart1"/>
    <dgm:cxn modelId="{12D1A089-BBC1-416D-832B-CDEAF23BED51}" type="presParOf" srcId="{E95BFE14-94F3-42B5-9008-1CD0A716E6D3}" destId="{4F8DC16A-ECE5-4082-AE48-30BB91F5B1D0}" srcOrd="1" destOrd="0" presId="urn:microsoft.com/office/officeart/2005/8/layout/orgChart1"/>
    <dgm:cxn modelId="{B7545FAC-17A3-484D-BD14-9EFD267C2B87}" type="presParOf" srcId="{EF8A067F-300F-476C-A731-513EA2661F8C}" destId="{B2ACE9BF-A894-4C67-89B4-6B17F6F5E3B8}" srcOrd="1" destOrd="0" presId="urn:microsoft.com/office/officeart/2005/8/layout/orgChart1"/>
    <dgm:cxn modelId="{F6950206-2A08-484F-B312-197F67963479}" type="presParOf" srcId="{B2ACE9BF-A894-4C67-89B4-6B17F6F5E3B8}" destId="{B77F3290-184F-425E-A413-893F22CA5787}" srcOrd="0" destOrd="0" presId="urn:microsoft.com/office/officeart/2005/8/layout/orgChart1"/>
    <dgm:cxn modelId="{181836A1-5A18-4586-B928-D2EA89FB72D8}" type="presParOf" srcId="{B2ACE9BF-A894-4C67-89B4-6B17F6F5E3B8}" destId="{8E023C45-2324-4771-BAF3-2FC5C73B6391}" srcOrd="1" destOrd="0" presId="urn:microsoft.com/office/officeart/2005/8/layout/orgChart1"/>
    <dgm:cxn modelId="{23E3776C-CE3E-43EF-8957-4983CACD7858}" type="presParOf" srcId="{8E023C45-2324-4771-BAF3-2FC5C73B6391}" destId="{69152B9F-2E51-4344-9825-50EC64D1596B}" srcOrd="0" destOrd="0" presId="urn:microsoft.com/office/officeart/2005/8/layout/orgChart1"/>
    <dgm:cxn modelId="{7926EB89-7EF8-4E62-8B8C-0D76C68DFAA2}" type="presParOf" srcId="{69152B9F-2E51-4344-9825-50EC64D1596B}" destId="{4D79E523-00D5-4D4D-93FE-A4C72D61997A}" srcOrd="0" destOrd="0" presId="urn:microsoft.com/office/officeart/2005/8/layout/orgChart1"/>
    <dgm:cxn modelId="{A7F6FBF7-6973-40A3-9BFF-6F94CE7C174B}" type="presParOf" srcId="{69152B9F-2E51-4344-9825-50EC64D1596B}" destId="{14DC746D-1BA9-4E8E-B71B-51452E8AC3AE}" srcOrd="1" destOrd="0" presId="urn:microsoft.com/office/officeart/2005/8/layout/orgChart1"/>
    <dgm:cxn modelId="{7090D40A-6F9A-46BF-8BDA-AF1851B1C545}" type="presParOf" srcId="{8E023C45-2324-4771-BAF3-2FC5C73B6391}" destId="{D1239146-3CE6-4645-AECA-9FFA2F3082DC}" srcOrd="1" destOrd="0" presId="urn:microsoft.com/office/officeart/2005/8/layout/orgChart1"/>
    <dgm:cxn modelId="{7D3CF2E1-A1ED-450A-A3FA-3ED785FD164E}" type="presParOf" srcId="{8E023C45-2324-4771-BAF3-2FC5C73B6391}" destId="{5093623C-AAF4-4ED1-B717-706F754C480B}" srcOrd="2" destOrd="0" presId="urn:microsoft.com/office/officeart/2005/8/layout/orgChart1"/>
    <dgm:cxn modelId="{BC3D0EDD-C04A-4483-BC89-D5CB343F6431}" type="presParOf" srcId="{B2ACE9BF-A894-4C67-89B4-6B17F6F5E3B8}" destId="{54FD4CE5-05C8-4737-9604-5F6352317AB2}" srcOrd="2" destOrd="0" presId="urn:microsoft.com/office/officeart/2005/8/layout/orgChart1"/>
    <dgm:cxn modelId="{FA295959-3EE5-4F34-8DD2-AB57D3667DE6}" type="presParOf" srcId="{B2ACE9BF-A894-4C67-89B4-6B17F6F5E3B8}" destId="{EBB44C44-DF3A-4560-91F7-A4C4C8496B0D}" srcOrd="3" destOrd="0" presId="urn:microsoft.com/office/officeart/2005/8/layout/orgChart1"/>
    <dgm:cxn modelId="{07584C63-0DBD-48FA-BCDD-9E1921A99522}" type="presParOf" srcId="{EBB44C44-DF3A-4560-91F7-A4C4C8496B0D}" destId="{068D01F7-E3EB-4632-9FAE-73599F0BE833}" srcOrd="0" destOrd="0" presId="urn:microsoft.com/office/officeart/2005/8/layout/orgChart1"/>
    <dgm:cxn modelId="{556D23A2-B09B-47D3-8478-220251ADB35D}" type="presParOf" srcId="{068D01F7-E3EB-4632-9FAE-73599F0BE833}" destId="{7165FF83-6CE7-4B4D-A384-54D5718A3005}" srcOrd="0" destOrd="0" presId="urn:microsoft.com/office/officeart/2005/8/layout/orgChart1"/>
    <dgm:cxn modelId="{C00A6071-D1F4-4236-BB0C-AD786D2D7333}" type="presParOf" srcId="{068D01F7-E3EB-4632-9FAE-73599F0BE833}" destId="{A6ABABD0-5C65-402B-82A5-1843FB903B46}" srcOrd="1" destOrd="0" presId="urn:microsoft.com/office/officeart/2005/8/layout/orgChart1"/>
    <dgm:cxn modelId="{3EBB595A-D6C2-410C-9ED3-FA1DB8FAB3EB}" type="presParOf" srcId="{EBB44C44-DF3A-4560-91F7-A4C4C8496B0D}" destId="{37A4171A-0FDD-40B3-AF64-D93EF7E0AC4F}" srcOrd="1" destOrd="0" presId="urn:microsoft.com/office/officeart/2005/8/layout/orgChart1"/>
    <dgm:cxn modelId="{00283E14-C547-4288-A192-7FBDBA1B81EC}" type="presParOf" srcId="{EBB44C44-DF3A-4560-91F7-A4C4C8496B0D}" destId="{BBF0E6C3-A8F8-448C-9C30-0A8CFAA27306}" srcOrd="2" destOrd="0" presId="urn:microsoft.com/office/officeart/2005/8/layout/orgChart1"/>
    <dgm:cxn modelId="{48402054-9CFE-404A-A832-1DEBCBC223A7}" type="presParOf" srcId="{B2ACE9BF-A894-4C67-89B4-6B17F6F5E3B8}" destId="{EB58610D-299D-4C1B-B946-D78B9468B250}" srcOrd="4" destOrd="0" presId="urn:microsoft.com/office/officeart/2005/8/layout/orgChart1"/>
    <dgm:cxn modelId="{5C90A721-3808-4A66-8BD7-8F8A5A8611A5}" type="presParOf" srcId="{B2ACE9BF-A894-4C67-89B4-6B17F6F5E3B8}" destId="{EDF6016F-15A5-4C1C-8265-71E5984F5375}" srcOrd="5" destOrd="0" presId="urn:microsoft.com/office/officeart/2005/8/layout/orgChart1"/>
    <dgm:cxn modelId="{4FCBE4F9-FE48-4FB6-BAE1-062B18C11D28}" type="presParOf" srcId="{EDF6016F-15A5-4C1C-8265-71E5984F5375}" destId="{F5F3DCE9-7415-477D-820A-D89BF09A7088}" srcOrd="0" destOrd="0" presId="urn:microsoft.com/office/officeart/2005/8/layout/orgChart1"/>
    <dgm:cxn modelId="{8B84E28E-B58B-47B0-9803-2E203EFF5F9A}" type="presParOf" srcId="{F5F3DCE9-7415-477D-820A-D89BF09A7088}" destId="{FB994D97-AADF-4DA5-8FCC-E90EA546FA5C}" srcOrd="0" destOrd="0" presId="urn:microsoft.com/office/officeart/2005/8/layout/orgChart1"/>
    <dgm:cxn modelId="{FA531DA8-EE88-4B26-AD62-A38DF9251851}" type="presParOf" srcId="{F5F3DCE9-7415-477D-820A-D89BF09A7088}" destId="{8C24D1BE-C52F-46CF-9C88-E27FC2077D76}" srcOrd="1" destOrd="0" presId="urn:microsoft.com/office/officeart/2005/8/layout/orgChart1"/>
    <dgm:cxn modelId="{57A87356-AACB-4175-AF29-394EC9A634BC}" type="presParOf" srcId="{EDF6016F-15A5-4C1C-8265-71E5984F5375}" destId="{53A46032-26CC-4A16-9D2A-B0638849E6CF}" srcOrd="1" destOrd="0" presId="urn:microsoft.com/office/officeart/2005/8/layout/orgChart1"/>
    <dgm:cxn modelId="{BD4FD069-464E-4339-9060-E28810BDFCE7}" type="presParOf" srcId="{EDF6016F-15A5-4C1C-8265-71E5984F5375}" destId="{FACDFEDB-2737-4480-8B86-E83FC0C77E9D}" srcOrd="2" destOrd="0" presId="urn:microsoft.com/office/officeart/2005/8/layout/orgChart1"/>
    <dgm:cxn modelId="{430419EE-3395-44FE-A5AC-10C8489335FE}" type="presParOf" srcId="{B2ACE9BF-A894-4C67-89B4-6B17F6F5E3B8}" destId="{0C94F873-B77B-46C0-8AA8-033EA7464C7B}" srcOrd="6" destOrd="0" presId="urn:microsoft.com/office/officeart/2005/8/layout/orgChart1"/>
    <dgm:cxn modelId="{90E76EBA-795D-4DC3-8AED-FFB228D7D904}" type="presParOf" srcId="{B2ACE9BF-A894-4C67-89B4-6B17F6F5E3B8}" destId="{32780E04-4ECE-4DE5-90D0-1AFC42B0EE5E}" srcOrd="7" destOrd="0" presId="urn:microsoft.com/office/officeart/2005/8/layout/orgChart1"/>
    <dgm:cxn modelId="{99FFC673-A12C-4AA0-A9BD-0ABEF6CD2E80}" type="presParOf" srcId="{32780E04-4ECE-4DE5-90D0-1AFC42B0EE5E}" destId="{539CD486-8CD8-4CB1-9DE1-67726FAA18E4}" srcOrd="0" destOrd="0" presId="urn:microsoft.com/office/officeart/2005/8/layout/orgChart1"/>
    <dgm:cxn modelId="{4A4C8455-4009-4F35-8886-350C8C5C7002}" type="presParOf" srcId="{539CD486-8CD8-4CB1-9DE1-67726FAA18E4}" destId="{130CCB2F-DC11-4A64-BC85-03EF6448D3DB}" srcOrd="0" destOrd="0" presId="urn:microsoft.com/office/officeart/2005/8/layout/orgChart1"/>
    <dgm:cxn modelId="{1BC3BBB2-896A-467B-AC7E-767B8B46DD1E}" type="presParOf" srcId="{539CD486-8CD8-4CB1-9DE1-67726FAA18E4}" destId="{CDE14346-FBBF-4698-86D5-24AD0020F4DB}" srcOrd="1" destOrd="0" presId="urn:microsoft.com/office/officeart/2005/8/layout/orgChart1"/>
    <dgm:cxn modelId="{D9C95FCB-FE60-4516-B633-A851414548FC}" type="presParOf" srcId="{32780E04-4ECE-4DE5-90D0-1AFC42B0EE5E}" destId="{95DD8D0F-18AE-48C5-B347-DDEE3A3D7183}" srcOrd="1" destOrd="0" presId="urn:microsoft.com/office/officeart/2005/8/layout/orgChart1"/>
    <dgm:cxn modelId="{F51ABAAB-42A1-4BD5-A2C4-3F6065864282}" type="presParOf" srcId="{32780E04-4ECE-4DE5-90D0-1AFC42B0EE5E}" destId="{8C65E6BB-7E62-4006-8FCD-E61091A19174}" srcOrd="2" destOrd="0" presId="urn:microsoft.com/office/officeart/2005/8/layout/orgChart1"/>
    <dgm:cxn modelId="{72351FF8-BC1D-4C2F-ADB0-3AE7881B114A}" type="presParOf" srcId="{EF8A067F-300F-476C-A731-513EA2661F8C}" destId="{36F295D8-5FAD-4899-AA56-4C716F832D9E}" srcOrd="2" destOrd="0" presId="urn:microsoft.com/office/officeart/2005/8/layout/orgChart1"/>
    <dgm:cxn modelId="{99C0B88D-AF88-4A63-AA1E-B09A0357B3A6}" type="presParOf" srcId="{3E60B098-916A-46DD-9783-E5BB0ED3926C}" destId="{206AC7E5-CC87-4958-9EE6-BD11DE9B1B11}" srcOrd="8" destOrd="0" presId="urn:microsoft.com/office/officeart/2005/8/layout/orgChart1"/>
    <dgm:cxn modelId="{5819AEAC-C99A-4FD4-973A-3EBFFDA15A8B}" type="presParOf" srcId="{3E60B098-916A-46DD-9783-E5BB0ED3926C}" destId="{6A3B761B-086D-4363-8255-721A8C6ECA1F}" srcOrd="9" destOrd="0" presId="urn:microsoft.com/office/officeart/2005/8/layout/orgChart1"/>
    <dgm:cxn modelId="{8ED4D1C9-7D48-42F5-9F7F-9FB0E9DA5DC5}" type="presParOf" srcId="{6A3B761B-086D-4363-8255-721A8C6ECA1F}" destId="{305AA6E7-81F8-4B5D-90CE-C3E90AC016A6}" srcOrd="0" destOrd="0" presId="urn:microsoft.com/office/officeart/2005/8/layout/orgChart1"/>
    <dgm:cxn modelId="{498BAAF9-81C0-4BE5-B9ED-A56C000A294E}" type="presParOf" srcId="{305AA6E7-81F8-4B5D-90CE-C3E90AC016A6}" destId="{179E9BB6-DF66-4C54-814D-200D49B928B7}" srcOrd="0" destOrd="0" presId="urn:microsoft.com/office/officeart/2005/8/layout/orgChart1"/>
    <dgm:cxn modelId="{463E96B6-B82C-41E4-BB4E-74DD8B8A54A3}" type="presParOf" srcId="{305AA6E7-81F8-4B5D-90CE-C3E90AC016A6}" destId="{655F6361-11E1-4261-B83C-77231A6943E4}" srcOrd="1" destOrd="0" presId="urn:microsoft.com/office/officeart/2005/8/layout/orgChart1"/>
    <dgm:cxn modelId="{6C003F5A-F974-4685-9918-E04958B0A840}" type="presParOf" srcId="{6A3B761B-086D-4363-8255-721A8C6ECA1F}" destId="{CCEDE219-47D8-4217-AD13-7BEF8E090B26}" srcOrd="1" destOrd="0" presId="urn:microsoft.com/office/officeart/2005/8/layout/orgChart1"/>
    <dgm:cxn modelId="{EBA336D9-238F-4FFA-8348-BE9D82B92D31}" type="presParOf" srcId="{CCEDE219-47D8-4217-AD13-7BEF8E090B26}" destId="{09AFFEBF-303C-4F6B-8E1B-CD5286743F64}" srcOrd="0" destOrd="0" presId="urn:microsoft.com/office/officeart/2005/8/layout/orgChart1"/>
    <dgm:cxn modelId="{1917CC19-C00D-40AF-91BC-300F709FB175}" type="presParOf" srcId="{CCEDE219-47D8-4217-AD13-7BEF8E090B26}" destId="{E701334B-5AD8-4C42-BF3B-04F52EBF7018}" srcOrd="1" destOrd="0" presId="urn:microsoft.com/office/officeart/2005/8/layout/orgChart1"/>
    <dgm:cxn modelId="{90DE78D6-5488-4F39-BADD-E0ADC635F7A4}" type="presParOf" srcId="{E701334B-5AD8-4C42-BF3B-04F52EBF7018}" destId="{B39B987B-3ECB-4743-AF2A-6F3B2FC23D06}" srcOrd="0" destOrd="0" presId="urn:microsoft.com/office/officeart/2005/8/layout/orgChart1"/>
    <dgm:cxn modelId="{7D863F8B-A288-4855-AE1F-57F39B5717E3}" type="presParOf" srcId="{B39B987B-3ECB-4743-AF2A-6F3B2FC23D06}" destId="{D8CBEA4C-133C-4FBC-AB33-B8FC76FF0120}" srcOrd="0" destOrd="0" presId="urn:microsoft.com/office/officeart/2005/8/layout/orgChart1"/>
    <dgm:cxn modelId="{656BA645-E64A-483D-A08D-7112D4637DFB}" type="presParOf" srcId="{B39B987B-3ECB-4743-AF2A-6F3B2FC23D06}" destId="{5324D503-34CE-461E-98CF-A955E2C8FD2B}" srcOrd="1" destOrd="0" presId="urn:microsoft.com/office/officeart/2005/8/layout/orgChart1"/>
    <dgm:cxn modelId="{1F47A1F8-F36F-4298-B356-F91BE9035378}" type="presParOf" srcId="{E701334B-5AD8-4C42-BF3B-04F52EBF7018}" destId="{DD5AC11B-714E-4D95-94A8-D16065E491A7}" srcOrd="1" destOrd="0" presId="urn:microsoft.com/office/officeart/2005/8/layout/orgChart1"/>
    <dgm:cxn modelId="{26B49FA2-00D0-4C08-A3D0-D3B7FDED9C42}" type="presParOf" srcId="{E701334B-5AD8-4C42-BF3B-04F52EBF7018}" destId="{C02A5693-46B6-4E30-90F6-7C3F4383D786}" srcOrd="2" destOrd="0" presId="urn:microsoft.com/office/officeart/2005/8/layout/orgChart1"/>
    <dgm:cxn modelId="{EA3F9304-60CB-4BD0-B5E1-CA24896591A6}" type="presParOf" srcId="{CCEDE219-47D8-4217-AD13-7BEF8E090B26}" destId="{DBE38FCB-E498-4191-BF11-85611804EDA6}" srcOrd="2" destOrd="0" presId="urn:microsoft.com/office/officeart/2005/8/layout/orgChart1"/>
    <dgm:cxn modelId="{4859B8C2-69A3-4BCA-8D71-FB7E773CBB16}" type="presParOf" srcId="{CCEDE219-47D8-4217-AD13-7BEF8E090B26}" destId="{3DDC7968-3E56-447C-9E13-C88A1A7C7351}" srcOrd="3" destOrd="0" presId="urn:microsoft.com/office/officeart/2005/8/layout/orgChart1"/>
    <dgm:cxn modelId="{FA15ED00-98D4-4E0E-8CED-AFC9AC11206C}" type="presParOf" srcId="{3DDC7968-3E56-447C-9E13-C88A1A7C7351}" destId="{2E9377D9-897D-48D9-BC5F-05E04A7CDE75}" srcOrd="0" destOrd="0" presId="urn:microsoft.com/office/officeart/2005/8/layout/orgChart1"/>
    <dgm:cxn modelId="{D0EAA92C-E69B-4799-8B44-D5C90D2CCD08}" type="presParOf" srcId="{2E9377D9-897D-48D9-BC5F-05E04A7CDE75}" destId="{2FDEF605-3E39-402E-AC90-EC92FE246607}" srcOrd="0" destOrd="0" presId="urn:microsoft.com/office/officeart/2005/8/layout/orgChart1"/>
    <dgm:cxn modelId="{B62CDFB1-2A34-4C36-8FA5-2043FD1D9787}" type="presParOf" srcId="{2E9377D9-897D-48D9-BC5F-05E04A7CDE75}" destId="{E991FE69-45C1-471F-9648-08D9CCA90989}" srcOrd="1" destOrd="0" presId="urn:microsoft.com/office/officeart/2005/8/layout/orgChart1"/>
    <dgm:cxn modelId="{70B41B25-8A9A-4619-8C14-D0B2DC868FB5}" type="presParOf" srcId="{3DDC7968-3E56-447C-9E13-C88A1A7C7351}" destId="{6D0906DD-6133-4B8B-90B1-E2493229A2BB}" srcOrd="1" destOrd="0" presId="urn:microsoft.com/office/officeart/2005/8/layout/orgChart1"/>
    <dgm:cxn modelId="{E64C8B5B-3D69-49DE-A6E2-26D6D90DA2F4}" type="presParOf" srcId="{3DDC7968-3E56-447C-9E13-C88A1A7C7351}" destId="{74317DB6-B0A9-4261-9796-DFBC02F14F4D}" srcOrd="2" destOrd="0" presId="urn:microsoft.com/office/officeart/2005/8/layout/orgChart1"/>
    <dgm:cxn modelId="{55AD7393-6C26-4256-9D2D-1A1A67DB7A4E}" type="presParOf" srcId="{CCEDE219-47D8-4217-AD13-7BEF8E090B26}" destId="{EE32CD7A-6B47-4908-AC69-808C55E39DCF}" srcOrd="4" destOrd="0" presId="urn:microsoft.com/office/officeart/2005/8/layout/orgChart1"/>
    <dgm:cxn modelId="{22D82F74-457D-4FD2-8576-DC5666947CAA}" type="presParOf" srcId="{CCEDE219-47D8-4217-AD13-7BEF8E090B26}" destId="{178A0F76-2863-4F06-9AEC-C8BCCBF19EE6}" srcOrd="5" destOrd="0" presId="urn:microsoft.com/office/officeart/2005/8/layout/orgChart1"/>
    <dgm:cxn modelId="{A2E04E57-E213-4298-99E4-5FFCC6DF9B30}" type="presParOf" srcId="{178A0F76-2863-4F06-9AEC-C8BCCBF19EE6}" destId="{4A686DD1-0175-4FA2-AD8F-55663ED295FD}" srcOrd="0" destOrd="0" presId="urn:microsoft.com/office/officeart/2005/8/layout/orgChart1"/>
    <dgm:cxn modelId="{CB07F628-C543-4B48-BEB6-FE0AF858C376}" type="presParOf" srcId="{4A686DD1-0175-4FA2-AD8F-55663ED295FD}" destId="{007CD7B9-4D3A-4C16-ABF7-FB98A9B5F043}" srcOrd="0" destOrd="0" presId="urn:microsoft.com/office/officeart/2005/8/layout/orgChart1"/>
    <dgm:cxn modelId="{8A1B3F74-9DA4-4F02-9C12-4FFDA4091E78}" type="presParOf" srcId="{4A686DD1-0175-4FA2-AD8F-55663ED295FD}" destId="{5E236F91-CC38-4916-A8D6-E2B6F0BF721D}" srcOrd="1" destOrd="0" presId="urn:microsoft.com/office/officeart/2005/8/layout/orgChart1"/>
    <dgm:cxn modelId="{61F07267-E76C-44F9-A57B-3E5692E212AA}" type="presParOf" srcId="{178A0F76-2863-4F06-9AEC-C8BCCBF19EE6}" destId="{2BB92884-A562-46D4-9BF4-45BB68805201}" srcOrd="1" destOrd="0" presId="urn:microsoft.com/office/officeart/2005/8/layout/orgChart1"/>
    <dgm:cxn modelId="{BC4E135C-9E64-4D2D-80FD-477808EAF365}" type="presParOf" srcId="{178A0F76-2863-4F06-9AEC-C8BCCBF19EE6}" destId="{F2270AFF-D151-4303-8EB4-F657327F0DD3}" srcOrd="2" destOrd="0" presId="urn:microsoft.com/office/officeart/2005/8/layout/orgChart1"/>
    <dgm:cxn modelId="{26A5ACEC-401F-4456-B0A1-E9F0F3A7383A}" type="presParOf" srcId="{6A3B761B-086D-4363-8255-721A8C6ECA1F}" destId="{83F5A54E-9A23-456A-B4F2-311C926E08B2}" srcOrd="2" destOrd="0" presId="urn:microsoft.com/office/officeart/2005/8/layout/orgChart1"/>
    <dgm:cxn modelId="{74711FAF-0B09-4472-88E5-7BEFF153DD13}" type="presParOf" srcId="{3E60B098-916A-46DD-9783-E5BB0ED3926C}" destId="{A94BB69C-3EEA-4827-86BA-9BADE14B5E30}" srcOrd="10" destOrd="0" presId="urn:microsoft.com/office/officeart/2005/8/layout/orgChart1"/>
    <dgm:cxn modelId="{E11724AB-F6E9-425E-B442-E900C23F614A}" type="presParOf" srcId="{3E60B098-916A-46DD-9783-E5BB0ED3926C}" destId="{019DEAE6-60A9-4BB4-ADCD-783834D716CB}" srcOrd="11" destOrd="0" presId="urn:microsoft.com/office/officeart/2005/8/layout/orgChart1"/>
    <dgm:cxn modelId="{6C58544A-BBD0-4E0F-BB71-50513BB45DB1}" type="presParOf" srcId="{019DEAE6-60A9-4BB4-ADCD-783834D716CB}" destId="{7BB8D0C4-9F38-4C7B-8CB5-9FFEB5F5FEC9}" srcOrd="0" destOrd="0" presId="urn:microsoft.com/office/officeart/2005/8/layout/orgChart1"/>
    <dgm:cxn modelId="{ED29D0E8-8330-4094-9826-97DFF9D2CD9F}" type="presParOf" srcId="{7BB8D0C4-9F38-4C7B-8CB5-9FFEB5F5FEC9}" destId="{D2D17AEB-2327-4EE6-A452-FF53EC5172BC}" srcOrd="0" destOrd="0" presId="urn:microsoft.com/office/officeart/2005/8/layout/orgChart1"/>
    <dgm:cxn modelId="{67A2DD14-98B7-428B-99C8-B94A23A049B9}" type="presParOf" srcId="{7BB8D0C4-9F38-4C7B-8CB5-9FFEB5F5FEC9}" destId="{CE319E2C-1637-4FCD-B1E9-A4411D40E166}" srcOrd="1" destOrd="0" presId="urn:microsoft.com/office/officeart/2005/8/layout/orgChart1"/>
    <dgm:cxn modelId="{9E7387EA-753D-4510-A68C-70FF8DDD9D47}" type="presParOf" srcId="{019DEAE6-60A9-4BB4-ADCD-783834D716CB}" destId="{50D38F94-AD22-42D0-8B16-75BE00454980}" srcOrd="1" destOrd="0" presId="urn:microsoft.com/office/officeart/2005/8/layout/orgChart1"/>
    <dgm:cxn modelId="{F79D7D1F-26DC-4E06-9C37-D5396ECD1EFE}" type="presParOf" srcId="{50D38F94-AD22-42D0-8B16-75BE00454980}" destId="{8D720F26-5956-4A91-8280-F27F6AE198CB}" srcOrd="0" destOrd="0" presId="urn:microsoft.com/office/officeart/2005/8/layout/orgChart1"/>
    <dgm:cxn modelId="{1254E22A-5FE9-431E-A1FD-308A1DFC1DF6}" type="presParOf" srcId="{50D38F94-AD22-42D0-8B16-75BE00454980}" destId="{C84C201F-9EC2-4087-B484-A5E0938ACD60}" srcOrd="1" destOrd="0" presId="urn:microsoft.com/office/officeart/2005/8/layout/orgChart1"/>
    <dgm:cxn modelId="{9C07C8A6-0F88-46C1-A8B4-EAF6C5E9DE9B}" type="presParOf" srcId="{C84C201F-9EC2-4087-B484-A5E0938ACD60}" destId="{2B7D966D-395D-4497-99F6-9A89C8F300D9}" srcOrd="0" destOrd="0" presId="urn:microsoft.com/office/officeart/2005/8/layout/orgChart1"/>
    <dgm:cxn modelId="{41FF9C7C-6F0D-440F-9530-1863D5A0E7BC}" type="presParOf" srcId="{2B7D966D-395D-4497-99F6-9A89C8F300D9}" destId="{0E8EAA17-6617-4BD9-98B5-C42D8D634552}" srcOrd="0" destOrd="0" presId="urn:microsoft.com/office/officeart/2005/8/layout/orgChart1"/>
    <dgm:cxn modelId="{F734D6FC-461E-42A8-9AD8-22A1BF75934C}" type="presParOf" srcId="{2B7D966D-395D-4497-99F6-9A89C8F300D9}" destId="{B0BB30E6-0102-45B2-BBDE-1C8E427CDA1F}" srcOrd="1" destOrd="0" presId="urn:microsoft.com/office/officeart/2005/8/layout/orgChart1"/>
    <dgm:cxn modelId="{28C21417-70E6-4418-9410-839285CD82E5}" type="presParOf" srcId="{C84C201F-9EC2-4087-B484-A5E0938ACD60}" destId="{7AC2D5BD-56ED-4BDA-8B1D-B21BFEDA4F76}" srcOrd="1" destOrd="0" presId="urn:microsoft.com/office/officeart/2005/8/layout/orgChart1"/>
    <dgm:cxn modelId="{37C39DC5-FE3D-44EF-A24A-743D946949EC}" type="presParOf" srcId="{C84C201F-9EC2-4087-B484-A5E0938ACD60}" destId="{3AA93A59-7F0B-4EAD-85CC-FFEF3232C48D}" srcOrd="2" destOrd="0" presId="urn:microsoft.com/office/officeart/2005/8/layout/orgChart1"/>
    <dgm:cxn modelId="{B6B11894-B0BB-43E2-B6FC-0258DC31BA00}" type="presParOf" srcId="{50D38F94-AD22-42D0-8B16-75BE00454980}" destId="{10B2285D-F0F3-4496-9E7D-70842F8A9B6B}" srcOrd="2" destOrd="0" presId="urn:microsoft.com/office/officeart/2005/8/layout/orgChart1"/>
    <dgm:cxn modelId="{03CCA13B-D66B-4FFF-9048-593499C98556}" type="presParOf" srcId="{50D38F94-AD22-42D0-8B16-75BE00454980}" destId="{5D475894-C816-4DE9-9FE8-5CA5B7FD77EF}" srcOrd="3" destOrd="0" presId="urn:microsoft.com/office/officeart/2005/8/layout/orgChart1"/>
    <dgm:cxn modelId="{D11412D0-BBFD-4F0F-BF78-153F83C3AEE8}" type="presParOf" srcId="{5D475894-C816-4DE9-9FE8-5CA5B7FD77EF}" destId="{7ED1569F-D3A4-44D6-B663-D1A309A94CE2}" srcOrd="0" destOrd="0" presId="urn:microsoft.com/office/officeart/2005/8/layout/orgChart1"/>
    <dgm:cxn modelId="{D351A446-8374-4B64-91A9-67BDEBBD1C25}" type="presParOf" srcId="{7ED1569F-D3A4-44D6-B663-D1A309A94CE2}" destId="{FC278EA4-8DFC-4690-BB1B-738498E6C12C}" srcOrd="0" destOrd="0" presId="urn:microsoft.com/office/officeart/2005/8/layout/orgChart1"/>
    <dgm:cxn modelId="{40AA0FF0-DFA1-4684-ADF9-DC8A1F0B4F9E}" type="presParOf" srcId="{7ED1569F-D3A4-44D6-B663-D1A309A94CE2}" destId="{3602BEAC-A1EE-4F33-BEAF-2B771164EDB8}" srcOrd="1" destOrd="0" presId="urn:microsoft.com/office/officeart/2005/8/layout/orgChart1"/>
    <dgm:cxn modelId="{C543A843-4BE0-410D-80BD-68E8311C117C}" type="presParOf" srcId="{5D475894-C816-4DE9-9FE8-5CA5B7FD77EF}" destId="{D5D5C4EC-6ABE-4F6B-91D5-807A292EFD7A}" srcOrd="1" destOrd="0" presId="urn:microsoft.com/office/officeart/2005/8/layout/orgChart1"/>
    <dgm:cxn modelId="{BEC8FF2C-EF96-4BC6-90BE-3F604DF6045D}" type="presParOf" srcId="{5D475894-C816-4DE9-9FE8-5CA5B7FD77EF}" destId="{153E4E0B-4B6E-45D1-AC6D-256F91CFB6C2}" srcOrd="2" destOrd="0" presId="urn:microsoft.com/office/officeart/2005/8/layout/orgChart1"/>
    <dgm:cxn modelId="{3A227014-F6F0-46BE-BDF0-923656BC5EED}" type="presParOf" srcId="{019DEAE6-60A9-4BB4-ADCD-783834D716CB}" destId="{C531E3EC-53E8-45FA-A343-E08530990F1B}" srcOrd="2" destOrd="0" presId="urn:microsoft.com/office/officeart/2005/8/layout/orgChart1"/>
    <dgm:cxn modelId="{1F230A3F-29CA-45EB-B2E5-B58083344653}" type="presParOf" srcId="{3E60B098-916A-46DD-9783-E5BB0ED3926C}" destId="{26ADA743-3CC8-4245-8AA5-36DC235C5E30}" srcOrd="12" destOrd="0" presId="urn:microsoft.com/office/officeart/2005/8/layout/orgChart1"/>
    <dgm:cxn modelId="{42470696-EADC-4696-805E-4CCF84D9C75D}" type="presParOf" srcId="{3E60B098-916A-46DD-9783-E5BB0ED3926C}" destId="{9EEE6063-5634-41FC-B6A1-6B724EF603BC}" srcOrd="13" destOrd="0" presId="urn:microsoft.com/office/officeart/2005/8/layout/orgChart1"/>
    <dgm:cxn modelId="{20DC1976-3254-45F4-B504-AD1DA5A77C54}" type="presParOf" srcId="{9EEE6063-5634-41FC-B6A1-6B724EF603BC}" destId="{CD63D608-172D-463D-BBA1-5CFC067AE51D}" srcOrd="0" destOrd="0" presId="urn:microsoft.com/office/officeart/2005/8/layout/orgChart1"/>
    <dgm:cxn modelId="{1EDB8804-5663-4E7B-8998-3F01AC19B431}" type="presParOf" srcId="{CD63D608-172D-463D-BBA1-5CFC067AE51D}" destId="{98024177-BE05-48DC-8475-F2042D186553}" srcOrd="0" destOrd="0" presId="urn:microsoft.com/office/officeart/2005/8/layout/orgChart1"/>
    <dgm:cxn modelId="{E448BB56-D963-4BC9-9E85-7EBDE1B4E1DD}" type="presParOf" srcId="{CD63D608-172D-463D-BBA1-5CFC067AE51D}" destId="{871517A3-9603-47DE-BB03-87F35BEE1047}" srcOrd="1" destOrd="0" presId="urn:microsoft.com/office/officeart/2005/8/layout/orgChart1"/>
    <dgm:cxn modelId="{976C4B76-A780-40B4-9DFF-6C7F745A6523}" type="presParOf" srcId="{9EEE6063-5634-41FC-B6A1-6B724EF603BC}" destId="{2FAF6C3C-B8F7-4EC9-AC3F-DAC0D26CB4A7}" srcOrd="1" destOrd="0" presId="urn:microsoft.com/office/officeart/2005/8/layout/orgChart1"/>
    <dgm:cxn modelId="{91DC68FE-9518-4FB9-8B14-02D98789CA44}" type="presParOf" srcId="{2FAF6C3C-B8F7-4EC9-AC3F-DAC0D26CB4A7}" destId="{24D90762-668C-48E8-8101-FF4069D48D0D}" srcOrd="0" destOrd="0" presId="urn:microsoft.com/office/officeart/2005/8/layout/orgChart1"/>
    <dgm:cxn modelId="{17F893B4-8190-4020-8811-C6300B66A45D}" type="presParOf" srcId="{2FAF6C3C-B8F7-4EC9-AC3F-DAC0D26CB4A7}" destId="{1D16E9C5-30F8-4D5F-9549-C21E8BEB93BB}" srcOrd="1" destOrd="0" presId="urn:microsoft.com/office/officeart/2005/8/layout/orgChart1"/>
    <dgm:cxn modelId="{584069C6-07C8-4624-A126-C5D2ACE0F3AA}" type="presParOf" srcId="{1D16E9C5-30F8-4D5F-9549-C21E8BEB93BB}" destId="{BEEC1B83-2A47-47C8-989D-E1685625EC9A}" srcOrd="0" destOrd="0" presId="urn:microsoft.com/office/officeart/2005/8/layout/orgChart1"/>
    <dgm:cxn modelId="{F029F284-BFF7-4562-938E-818851DE8E6B}" type="presParOf" srcId="{BEEC1B83-2A47-47C8-989D-E1685625EC9A}" destId="{36D0E08F-ABC6-4369-BE4A-55736163B7DB}" srcOrd="0" destOrd="0" presId="urn:microsoft.com/office/officeart/2005/8/layout/orgChart1"/>
    <dgm:cxn modelId="{1BC3E807-012F-4536-BDB6-37BF6FE99654}" type="presParOf" srcId="{BEEC1B83-2A47-47C8-989D-E1685625EC9A}" destId="{3347496B-6F63-4FD3-B658-5368937FCCF6}" srcOrd="1" destOrd="0" presId="urn:microsoft.com/office/officeart/2005/8/layout/orgChart1"/>
    <dgm:cxn modelId="{1FD0C448-E1CF-49EE-859C-83D554BC5BCA}" type="presParOf" srcId="{1D16E9C5-30F8-4D5F-9549-C21E8BEB93BB}" destId="{1BEAF084-1975-42C2-A116-7D04FFBEDA38}" srcOrd="1" destOrd="0" presId="urn:microsoft.com/office/officeart/2005/8/layout/orgChart1"/>
    <dgm:cxn modelId="{D735A28D-9E5B-4CF4-BBF0-87E575EAF576}" type="presParOf" srcId="{1D16E9C5-30F8-4D5F-9549-C21E8BEB93BB}" destId="{C62A2781-EDBF-40F7-9AA0-2D650D8C3D26}" srcOrd="2" destOrd="0" presId="urn:microsoft.com/office/officeart/2005/8/layout/orgChart1"/>
    <dgm:cxn modelId="{34D20B2E-B3FC-48B9-8A06-015984043DCE}" type="presParOf" srcId="{2FAF6C3C-B8F7-4EC9-AC3F-DAC0D26CB4A7}" destId="{D153844D-C5E1-443B-B062-6F3779A1BE2F}" srcOrd="2" destOrd="0" presId="urn:microsoft.com/office/officeart/2005/8/layout/orgChart1"/>
    <dgm:cxn modelId="{91BBC5C1-BE2C-4191-995B-32D2808FD5D7}" type="presParOf" srcId="{2FAF6C3C-B8F7-4EC9-AC3F-DAC0D26CB4A7}" destId="{A6FB445E-65D3-4C06-8FF1-5B8906E4B433}" srcOrd="3" destOrd="0" presId="urn:microsoft.com/office/officeart/2005/8/layout/orgChart1"/>
    <dgm:cxn modelId="{C00566D5-613F-4A8B-8CFC-7993E034AAC5}" type="presParOf" srcId="{A6FB445E-65D3-4C06-8FF1-5B8906E4B433}" destId="{C95E5168-9F66-41BF-9AFC-76FF9213CDE6}" srcOrd="0" destOrd="0" presId="urn:microsoft.com/office/officeart/2005/8/layout/orgChart1"/>
    <dgm:cxn modelId="{C64BD27F-2952-4414-8588-575E5DBFBA7C}" type="presParOf" srcId="{C95E5168-9F66-41BF-9AFC-76FF9213CDE6}" destId="{B6035A15-5B98-4392-8128-7BADFC69B435}" srcOrd="0" destOrd="0" presId="urn:microsoft.com/office/officeart/2005/8/layout/orgChart1"/>
    <dgm:cxn modelId="{C6A6A39A-7253-4D2F-AFD8-74312E0EDFE3}" type="presParOf" srcId="{C95E5168-9F66-41BF-9AFC-76FF9213CDE6}" destId="{ED0238D2-0BC7-455E-A73B-D5C4DEE0492C}" srcOrd="1" destOrd="0" presId="urn:microsoft.com/office/officeart/2005/8/layout/orgChart1"/>
    <dgm:cxn modelId="{5EC01CA5-46E6-4EF7-B593-A9CD544341D3}" type="presParOf" srcId="{A6FB445E-65D3-4C06-8FF1-5B8906E4B433}" destId="{F434D8A3-622C-469B-AEA2-247D8C939C3A}" srcOrd="1" destOrd="0" presId="urn:microsoft.com/office/officeart/2005/8/layout/orgChart1"/>
    <dgm:cxn modelId="{B5E7356D-40A8-4978-8572-6B28D8DA2A78}" type="presParOf" srcId="{A6FB445E-65D3-4C06-8FF1-5B8906E4B433}" destId="{A85F653C-A830-4B22-AFCC-44C8832D38F9}" srcOrd="2" destOrd="0" presId="urn:microsoft.com/office/officeart/2005/8/layout/orgChart1"/>
    <dgm:cxn modelId="{13AA8F99-D71E-49A2-AC3D-9EA6896CC03D}" type="presParOf" srcId="{2FAF6C3C-B8F7-4EC9-AC3F-DAC0D26CB4A7}" destId="{5FB04A85-CD6F-4586-A694-5935BC441A1C}" srcOrd="4" destOrd="0" presId="urn:microsoft.com/office/officeart/2005/8/layout/orgChart1"/>
    <dgm:cxn modelId="{243D76E3-517F-472A-9BAE-A12E208E1543}" type="presParOf" srcId="{2FAF6C3C-B8F7-4EC9-AC3F-DAC0D26CB4A7}" destId="{71ACCEDE-72B8-46DA-A5A9-6E3226B184FA}" srcOrd="5" destOrd="0" presId="urn:microsoft.com/office/officeart/2005/8/layout/orgChart1"/>
    <dgm:cxn modelId="{01D4AF11-0BDB-4CF3-9B34-8936C679E5E7}" type="presParOf" srcId="{71ACCEDE-72B8-46DA-A5A9-6E3226B184FA}" destId="{3CDC7849-7038-4EB1-BA5C-E0B99BF77103}" srcOrd="0" destOrd="0" presId="urn:microsoft.com/office/officeart/2005/8/layout/orgChart1"/>
    <dgm:cxn modelId="{0BC78735-65B6-4197-9090-5F683791C0C7}" type="presParOf" srcId="{3CDC7849-7038-4EB1-BA5C-E0B99BF77103}" destId="{F0B2FE8C-F52E-4B84-BAF7-D0FBCCA854AF}" srcOrd="0" destOrd="0" presId="urn:microsoft.com/office/officeart/2005/8/layout/orgChart1"/>
    <dgm:cxn modelId="{968794D0-2427-45C0-9B0B-3BD9DAD036AB}" type="presParOf" srcId="{3CDC7849-7038-4EB1-BA5C-E0B99BF77103}" destId="{44A9A53B-A77B-412D-B676-56753171F6E1}" srcOrd="1" destOrd="0" presId="urn:microsoft.com/office/officeart/2005/8/layout/orgChart1"/>
    <dgm:cxn modelId="{1BBF755D-F9CB-498A-B1DB-E887DAC49CC2}" type="presParOf" srcId="{71ACCEDE-72B8-46DA-A5A9-6E3226B184FA}" destId="{75E68CF7-00F3-42BF-9C2E-9F472B88E8B9}" srcOrd="1" destOrd="0" presId="urn:microsoft.com/office/officeart/2005/8/layout/orgChart1"/>
    <dgm:cxn modelId="{E65E4BB4-7DA0-42F2-9D75-5F4C542893B2}" type="presParOf" srcId="{71ACCEDE-72B8-46DA-A5A9-6E3226B184FA}" destId="{EAA4AD27-F820-4572-810C-9F38502AA26B}" srcOrd="2" destOrd="0" presId="urn:microsoft.com/office/officeart/2005/8/layout/orgChart1"/>
    <dgm:cxn modelId="{B440A93E-2927-4393-B78B-B046816A5B96}" type="presParOf" srcId="{2FAF6C3C-B8F7-4EC9-AC3F-DAC0D26CB4A7}" destId="{63685F1F-F35B-4010-8A40-2B3F7E44BE46}" srcOrd="6" destOrd="0" presId="urn:microsoft.com/office/officeart/2005/8/layout/orgChart1"/>
    <dgm:cxn modelId="{4EE1D551-D96F-40D9-A77E-5A90BC007616}" type="presParOf" srcId="{2FAF6C3C-B8F7-4EC9-AC3F-DAC0D26CB4A7}" destId="{5604FE08-60FF-47CA-8ABC-59D9710DAC34}" srcOrd="7" destOrd="0" presId="urn:microsoft.com/office/officeart/2005/8/layout/orgChart1"/>
    <dgm:cxn modelId="{A9816307-C277-4756-B684-491364D06B16}" type="presParOf" srcId="{5604FE08-60FF-47CA-8ABC-59D9710DAC34}" destId="{4F63EF66-D189-4BBE-A67B-879A8A56D275}" srcOrd="0" destOrd="0" presId="urn:microsoft.com/office/officeart/2005/8/layout/orgChart1"/>
    <dgm:cxn modelId="{18E02D74-F5D1-4C2A-9291-B55C7F2494D8}" type="presParOf" srcId="{4F63EF66-D189-4BBE-A67B-879A8A56D275}" destId="{4F8A7035-CA6B-470A-9A48-482C428FB52B}" srcOrd="0" destOrd="0" presId="urn:microsoft.com/office/officeart/2005/8/layout/orgChart1"/>
    <dgm:cxn modelId="{0622A3C6-5114-4671-80A7-44439000DB04}" type="presParOf" srcId="{4F63EF66-D189-4BBE-A67B-879A8A56D275}" destId="{BDE33022-5ECD-408B-8207-0D3EF170A7B6}" srcOrd="1" destOrd="0" presId="urn:microsoft.com/office/officeart/2005/8/layout/orgChart1"/>
    <dgm:cxn modelId="{ECD312CE-C3E3-4185-B4D2-892F57EB0914}" type="presParOf" srcId="{5604FE08-60FF-47CA-8ABC-59D9710DAC34}" destId="{640CC236-1DBA-4E3A-942B-7067E51BB542}" srcOrd="1" destOrd="0" presId="urn:microsoft.com/office/officeart/2005/8/layout/orgChart1"/>
    <dgm:cxn modelId="{7D9D44D5-3521-4F95-A04E-AF378BD30E41}" type="presParOf" srcId="{5604FE08-60FF-47CA-8ABC-59D9710DAC34}" destId="{E6BDACB2-E88C-40D9-9D25-84A8F0D4CA2D}" srcOrd="2" destOrd="0" presId="urn:microsoft.com/office/officeart/2005/8/layout/orgChart1"/>
    <dgm:cxn modelId="{D0446A49-EF46-42C7-AF1A-5FB31475AC83}" type="presParOf" srcId="{2FAF6C3C-B8F7-4EC9-AC3F-DAC0D26CB4A7}" destId="{C071B31E-6AAE-4D50-B463-30C5DC25D06B}" srcOrd="8" destOrd="0" presId="urn:microsoft.com/office/officeart/2005/8/layout/orgChart1"/>
    <dgm:cxn modelId="{FE4800CF-A9CA-4CBA-8084-9047C09E1E1C}" type="presParOf" srcId="{2FAF6C3C-B8F7-4EC9-AC3F-DAC0D26CB4A7}" destId="{632949F9-239F-4D64-988C-E0A4039E351D}" srcOrd="9" destOrd="0" presId="urn:microsoft.com/office/officeart/2005/8/layout/orgChart1"/>
    <dgm:cxn modelId="{BA0BCC67-85D9-4247-9909-E876A4659D14}" type="presParOf" srcId="{632949F9-239F-4D64-988C-E0A4039E351D}" destId="{680E5395-AB5D-4879-8395-D457B369C335}" srcOrd="0" destOrd="0" presId="urn:microsoft.com/office/officeart/2005/8/layout/orgChart1"/>
    <dgm:cxn modelId="{DECFC0BF-7265-413B-8908-331DEA0FA38D}" type="presParOf" srcId="{680E5395-AB5D-4879-8395-D457B369C335}" destId="{FD55456B-48C4-4EC8-8870-E91B646864D6}" srcOrd="0" destOrd="0" presId="urn:microsoft.com/office/officeart/2005/8/layout/orgChart1"/>
    <dgm:cxn modelId="{CAEBC663-1AB8-4CEF-8B35-6EFB8E9754DE}" type="presParOf" srcId="{680E5395-AB5D-4879-8395-D457B369C335}" destId="{8AA793A1-DBA0-48CE-A244-00CE5E6B5EE8}" srcOrd="1" destOrd="0" presId="urn:microsoft.com/office/officeart/2005/8/layout/orgChart1"/>
    <dgm:cxn modelId="{4BC6F84E-F97A-4E65-8813-19CCB45EC441}" type="presParOf" srcId="{632949F9-239F-4D64-988C-E0A4039E351D}" destId="{0CD49EA9-8899-4E9E-BBA2-ED69AE287647}" srcOrd="1" destOrd="0" presId="urn:microsoft.com/office/officeart/2005/8/layout/orgChart1"/>
    <dgm:cxn modelId="{B73EA1C7-F357-46C2-B444-95CDEE397F71}" type="presParOf" srcId="{632949F9-239F-4D64-988C-E0A4039E351D}" destId="{09204821-8E26-4672-868E-DD0E83E12FA9}" srcOrd="2" destOrd="0" presId="urn:microsoft.com/office/officeart/2005/8/layout/orgChart1"/>
    <dgm:cxn modelId="{798C8CDB-2E26-4A9B-8639-E526C2824060}" type="presParOf" srcId="{9EEE6063-5634-41FC-B6A1-6B724EF603BC}" destId="{2D89C836-6C33-4B3E-B2B6-8647AF036A9E}" srcOrd="2" destOrd="0" presId="urn:microsoft.com/office/officeart/2005/8/layout/orgChart1"/>
    <dgm:cxn modelId="{660F236A-289D-4456-8599-0818A645182F}" type="presParOf" srcId="{E909F994-9321-40AB-A95A-AA5C18947264}" destId="{FB20B080-1863-42DC-81A1-7BC342FAB51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8FA8D5-8F9F-4672-ABC4-161633E14502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FC19CCA3-C7A7-437B-AF9E-F680E0647F2A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sz="3600" dirty="0"/>
            <a:t>Community Development</a:t>
          </a:r>
        </a:p>
      </dgm:t>
    </dgm:pt>
    <dgm:pt modelId="{0291B69E-7337-4154-83A4-901BC8869A15}" type="parTrans" cxnId="{C88161FE-94C0-4249-A54C-963DB3289370}">
      <dgm:prSet/>
      <dgm:spPr/>
      <dgm:t>
        <a:bodyPr/>
        <a:lstStyle/>
        <a:p>
          <a:endParaRPr lang="en-GB" sz="2000"/>
        </a:p>
      </dgm:t>
    </dgm:pt>
    <dgm:pt modelId="{0A381F5A-2480-40FD-9D1C-42D0476D9934}" type="sibTrans" cxnId="{C88161FE-94C0-4249-A54C-963DB3289370}">
      <dgm:prSet/>
      <dgm:spPr/>
      <dgm:t>
        <a:bodyPr/>
        <a:lstStyle/>
        <a:p>
          <a:endParaRPr lang="en-GB" sz="2000"/>
        </a:p>
      </dgm:t>
    </dgm:pt>
    <dgm:pt modelId="{9B1B6909-AE85-4474-881B-EE92C2EA88A7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kern="1200" dirty="0">
              <a:latin typeface="Calibri" panose="020F0502020204030204"/>
              <a:ea typeface="+mn-ea"/>
              <a:cs typeface="+mn-cs"/>
            </a:rPr>
            <a:t>Physical Literacy (schools and pre-schools)</a:t>
          </a:r>
        </a:p>
      </dgm:t>
    </dgm:pt>
    <dgm:pt modelId="{66666BD1-6F1E-4F12-B214-2D1839333A1D}" type="parTrans" cxnId="{40D47E4E-23BF-41ED-B52B-CCB5C5D4894D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7790AA83-E94C-4654-9F28-7C6249CC73B1}" type="sibTrans" cxnId="{40D47E4E-23BF-41ED-B52B-CCB5C5D4894D}">
      <dgm:prSet/>
      <dgm:spPr/>
      <dgm:t>
        <a:bodyPr/>
        <a:lstStyle/>
        <a:p>
          <a:endParaRPr lang="en-GB" sz="2000"/>
        </a:p>
      </dgm:t>
    </dgm:pt>
    <dgm:pt modelId="{043C0B56-BB96-4C2B-BC3E-95606BFD0AC9}">
      <dgm:prSet phldrT="[Text]" custT="1"/>
      <dgm:spPr/>
      <dgm:t>
        <a:bodyPr/>
        <a:lstStyle/>
        <a:p>
          <a:r>
            <a:rPr lang="en-GB" sz="1200" dirty="0"/>
            <a:t>Actif Young People - Targeted</a:t>
          </a:r>
        </a:p>
      </dgm:t>
    </dgm:pt>
    <dgm:pt modelId="{0A43C6CA-1D1F-4DC1-B522-CA4DF072C021}" type="parTrans" cxnId="{F02206C2-4A6F-4D1C-A59F-28E39092E5B6}">
      <dgm:prSet/>
      <dgm:spPr/>
      <dgm:t>
        <a:bodyPr/>
        <a:lstStyle/>
        <a:p>
          <a:endParaRPr lang="en-GB" sz="2000"/>
        </a:p>
      </dgm:t>
    </dgm:pt>
    <dgm:pt modelId="{5226B911-10B8-47B4-B7F2-9B6BE4315655}" type="sibTrans" cxnId="{F02206C2-4A6F-4D1C-A59F-28E39092E5B6}">
      <dgm:prSet/>
      <dgm:spPr/>
      <dgm:t>
        <a:bodyPr/>
        <a:lstStyle/>
        <a:p>
          <a:endParaRPr lang="en-GB" sz="2000"/>
        </a:p>
      </dgm:t>
    </dgm:pt>
    <dgm:pt modelId="{5FE56F39-B71D-4F50-93A9-60055D718CEE}">
      <dgm:prSet phldrT="[Text]" custT="1"/>
      <dgm:spPr/>
      <dgm:t>
        <a:bodyPr/>
        <a:lstStyle/>
        <a:p>
          <a:r>
            <a:rPr lang="en-GB" sz="1200" dirty="0"/>
            <a:t>Actif Young People - Generic</a:t>
          </a:r>
        </a:p>
      </dgm:t>
    </dgm:pt>
    <dgm:pt modelId="{DF08533A-F1D3-4260-8179-6AE318741827}" type="parTrans" cxnId="{91B56388-6AA0-474D-A4EE-FCB1A38A3518}">
      <dgm:prSet/>
      <dgm:spPr/>
      <dgm:t>
        <a:bodyPr/>
        <a:lstStyle/>
        <a:p>
          <a:endParaRPr lang="en-GB" sz="2000"/>
        </a:p>
      </dgm:t>
    </dgm:pt>
    <dgm:pt modelId="{E08E47E6-F3F8-40B6-B222-B1CC19FDF85D}" type="sibTrans" cxnId="{91B56388-6AA0-474D-A4EE-FCB1A38A3518}">
      <dgm:prSet/>
      <dgm:spPr/>
      <dgm:t>
        <a:bodyPr/>
        <a:lstStyle/>
        <a:p>
          <a:endParaRPr lang="en-GB" sz="2000"/>
        </a:p>
      </dgm:t>
    </dgm:pt>
    <dgm:pt modelId="{21294DF9-BA97-400D-8848-D686EA984545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Events</a:t>
          </a:r>
        </a:p>
      </dgm:t>
    </dgm:pt>
    <dgm:pt modelId="{B07A7C12-8568-412F-A1E1-65998C0EDD2C}" type="parTrans" cxnId="{47F0F8C0-B38B-4C8E-AE1A-8C451E48CCE8}">
      <dgm:prSet/>
      <dgm:spPr>
        <a:solidFill>
          <a:schemeClr val="accent6">
            <a:lumMod val="5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01216088-1854-4721-99E5-B8124133CD54}" type="sibTrans" cxnId="{47F0F8C0-B38B-4C8E-AE1A-8C451E48CCE8}">
      <dgm:prSet/>
      <dgm:spPr/>
      <dgm:t>
        <a:bodyPr/>
        <a:lstStyle/>
        <a:p>
          <a:endParaRPr lang="en-GB" sz="2000"/>
        </a:p>
      </dgm:t>
    </dgm:pt>
    <dgm:pt modelId="{936DD71B-30C1-4AC2-B48D-3CE43C212E4B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Intervention Programmes</a:t>
          </a:r>
        </a:p>
      </dgm:t>
    </dgm:pt>
    <dgm:pt modelId="{8594BBF5-AFD2-4EED-A9FA-7CB46032F7D2}" type="parTrans" cxnId="{10CD16AC-850D-4F49-A1C8-FF610BFC0C91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EE303249-451D-4627-9B83-53181ABB1CD4}" type="sibTrans" cxnId="{10CD16AC-850D-4F49-A1C8-FF610BFC0C91}">
      <dgm:prSet/>
      <dgm:spPr/>
      <dgm:t>
        <a:bodyPr/>
        <a:lstStyle/>
        <a:p>
          <a:endParaRPr lang="en-GB" sz="2000"/>
        </a:p>
      </dgm:t>
    </dgm:pt>
    <dgm:pt modelId="{DA4325A4-473D-4809-9342-872D756D2906}">
      <dgm:prSet phldrT="[Text]" custT="1"/>
      <dgm:spPr/>
      <dgm:t>
        <a:bodyPr/>
        <a:lstStyle/>
        <a:p>
          <a:r>
            <a:rPr lang="en-GB" sz="1200" dirty="0"/>
            <a:t>Actif Adults - Generic</a:t>
          </a:r>
        </a:p>
      </dgm:t>
    </dgm:pt>
    <dgm:pt modelId="{C504C63D-72FF-401A-94A8-BA81B94AC5B7}" type="parTrans" cxnId="{83DDDC3D-8C3E-4FC3-8652-E8147F5AE31F}">
      <dgm:prSet/>
      <dgm:spPr/>
      <dgm:t>
        <a:bodyPr/>
        <a:lstStyle/>
        <a:p>
          <a:endParaRPr lang="en-GB" sz="2000"/>
        </a:p>
      </dgm:t>
    </dgm:pt>
    <dgm:pt modelId="{BD36C482-45C1-4794-8D60-B3EFDB0CA458}" type="sibTrans" cxnId="{83DDDC3D-8C3E-4FC3-8652-E8147F5AE31F}">
      <dgm:prSet/>
      <dgm:spPr/>
      <dgm:t>
        <a:bodyPr/>
        <a:lstStyle/>
        <a:p>
          <a:endParaRPr lang="en-GB" sz="2000"/>
        </a:p>
      </dgm:t>
    </dgm:pt>
    <dgm:pt modelId="{51DB5C21-67BF-48C5-9E6E-799D191C01F2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Sports Clubs</a:t>
          </a:r>
        </a:p>
      </dgm:t>
    </dgm:pt>
    <dgm:pt modelId="{4AF20F22-286F-4D8B-9C78-D055C7F99ECD}" type="parTrans" cxnId="{A56B46BB-BB30-4CFE-AD31-0F3CE1C670DA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166BA222-45B7-498A-B038-D891401A2AAB}" type="sibTrans" cxnId="{A56B46BB-BB30-4CFE-AD31-0F3CE1C670DA}">
      <dgm:prSet/>
      <dgm:spPr/>
      <dgm:t>
        <a:bodyPr/>
        <a:lstStyle/>
        <a:p>
          <a:endParaRPr lang="en-GB" sz="2000"/>
        </a:p>
      </dgm:t>
    </dgm:pt>
    <dgm:pt modelId="{61348CD2-F3E1-4FEF-BE77-1D6DE0FD277B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Cycle Hire</a:t>
          </a:r>
        </a:p>
      </dgm:t>
    </dgm:pt>
    <dgm:pt modelId="{15893C41-93FF-4FA8-A3F7-520F476A39E6}" type="parTrans" cxnId="{18E8603C-A379-46FF-B1AE-7F340A9891AD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E03184BF-6ABB-461F-B39A-15E2CA5B24B8}" type="sibTrans" cxnId="{18E8603C-A379-46FF-B1AE-7F340A9891AD}">
      <dgm:prSet/>
      <dgm:spPr/>
      <dgm:t>
        <a:bodyPr/>
        <a:lstStyle/>
        <a:p>
          <a:endParaRPr lang="en-GB" sz="2000"/>
        </a:p>
      </dgm:t>
    </dgm:pt>
    <dgm:pt modelId="{E0057AFB-08D3-4600-8386-8476926F28EA}">
      <dgm:prSet phldrT="[Text]" custT="1"/>
      <dgm:spPr/>
      <dgm:t>
        <a:bodyPr/>
        <a:lstStyle/>
        <a:p>
          <a:r>
            <a:rPr lang="en-GB" sz="1200" dirty="0"/>
            <a:t>Water sports Development</a:t>
          </a:r>
        </a:p>
      </dgm:t>
    </dgm:pt>
    <dgm:pt modelId="{7C639ECA-1B68-4B12-93F4-48F0D0A84A4A}" type="parTrans" cxnId="{AA75CC06-3688-435E-A8DD-00DF3CE445C5}">
      <dgm:prSet/>
      <dgm:spPr/>
      <dgm:t>
        <a:bodyPr/>
        <a:lstStyle/>
        <a:p>
          <a:endParaRPr lang="en-GB" sz="2000"/>
        </a:p>
      </dgm:t>
    </dgm:pt>
    <dgm:pt modelId="{C53BE8F4-5190-4395-AA65-527049DDA89B}" type="sibTrans" cxnId="{AA75CC06-3688-435E-A8DD-00DF3CE445C5}">
      <dgm:prSet/>
      <dgm:spPr/>
      <dgm:t>
        <a:bodyPr/>
        <a:lstStyle/>
        <a:p>
          <a:endParaRPr lang="en-GB" sz="2000"/>
        </a:p>
      </dgm:t>
    </dgm:pt>
    <dgm:pt modelId="{5E9335DA-96B7-4799-A4C3-7DA9DE2321FD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Public activity</a:t>
          </a:r>
        </a:p>
      </dgm:t>
    </dgm:pt>
    <dgm:pt modelId="{88FDA414-2727-4702-9DFE-FC2385243403}" type="parTrans" cxnId="{D8B27949-6F68-48C6-B366-30058F86C0F8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96F09379-6786-4E04-A052-13488C3DFD90}" type="sibTrans" cxnId="{D8B27949-6F68-48C6-B366-30058F86C0F8}">
      <dgm:prSet/>
      <dgm:spPr/>
      <dgm:t>
        <a:bodyPr/>
        <a:lstStyle/>
        <a:p>
          <a:endParaRPr lang="en-GB" sz="2000"/>
        </a:p>
      </dgm:t>
    </dgm:pt>
    <dgm:pt modelId="{CB7774E6-E763-4EFE-887C-EF1A17D17835}">
      <dgm:prSet phldrT="[Text]" custT="1"/>
      <dgm:spPr/>
      <dgm:t>
        <a:bodyPr/>
        <a:lstStyle/>
        <a:p>
          <a:r>
            <a:rPr lang="en-GB" sz="1200" dirty="0"/>
            <a:t>Actif Adult - Targeted</a:t>
          </a:r>
        </a:p>
      </dgm:t>
    </dgm:pt>
    <dgm:pt modelId="{28E97D25-A067-4CBB-A1C8-DC795FF2B6A5}" type="parTrans" cxnId="{7B24C723-5D57-44F0-99F3-EA7759625CF3}">
      <dgm:prSet/>
      <dgm:spPr/>
      <dgm:t>
        <a:bodyPr/>
        <a:lstStyle/>
        <a:p>
          <a:endParaRPr lang="en-GB" sz="2000"/>
        </a:p>
      </dgm:t>
    </dgm:pt>
    <dgm:pt modelId="{E401F424-D0D1-4365-A10E-9B29EB7ED018}" type="sibTrans" cxnId="{7B24C723-5D57-44F0-99F3-EA7759625CF3}">
      <dgm:prSet/>
      <dgm:spPr/>
      <dgm:t>
        <a:bodyPr/>
        <a:lstStyle/>
        <a:p>
          <a:endParaRPr lang="en-GB" sz="2000"/>
        </a:p>
      </dgm:t>
    </dgm:pt>
    <dgm:pt modelId="{67139A72-8842-4B0C-8188-70A32E73A576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Your Health Matters</a:t>
          </a:r>
        </a:p>
      </dgm:t>
    </dgm:pt>
    <dgm:pt modelId="{D4463297-1A58-47B1-8BEF-5D003075242C}" type="parTrans" cxnId="{E888950A-520D-4D10-8178-6FBE18C726B6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15B5D924-8B33-4667-BC1B-A74AEDA2825B}" type="sibTrans" cxnId="{E888950A-520D-4D10-8178-6FBE18C726B6}">
      <dgm:prSet/>
      <dgm:spPr/>
      <dgm:t>
        <a:bodyPr/>
        <a:lstStyle/>
        <a:p>
          <a:endParaRPr lang="en-GB" sz="2000"/>
        </a:p>
      </dgm:t>
    </dgm:pt>
    <dgm:pt modelId="{A22B0650-17D3-4816-967B-CBBBF6F26068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Young Ambassadors and Leaders</a:t>
          </a:r>
        </a:p>
      </dgm:t>
    </dgm:pt>
    <dgm:pt modelId="{CE2C12F6-476E-4F5E-9DC3-58CD2FD7F47B}" type="parTrans" cxnId="{68C0AE92-C9D9-4A7D-BCE5-B8F63D2EEEE1}">
      <dgm:prSet/>
      <dgm:spPr>
        <a:solidFill>
          <a:schemeClr val="accent6">
            <a:lumMod val="5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C92DB96F-06D2-413D-BC55-DE73E412603E}" type="sibTrans" cxnId="{68C0AE92-C9D9-4A7D-BCE5-B8F63D2EEEE1}">
      <dgm:prSet/>
      <dgm:spPr/>
      <dgm:t>
        <a:bodyPr/>
        <a:lstStyle/>
        <a:p>
          <a:endParaRPr lang="en-GB"/>
        </a:p>
      </dgm:t>
    </dgm:pt>
    <dgm:pt modelId="{8547B08F-6E4B-4DB2-999A-1F649EF5E447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S.E.N </a:t>
          </a:r>
        </a:p>
      </dgm:t>
    </dgm:pt>
    <dgm:pt modelId="{4D6A3CF0-8F29-4779-9A0D-A526D8142A7C}" type="parTrans" cxnId="{47F70DD1-B25E-4FD3-98FD-0B494145A500}">
      <dgm:prSet/>
      <dgm:spPr>
        <a:solidFill>
          <a:schemeClr val="accent6">
            <a:lumMod val="5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60256836-4E54-44B2-8ED0-A546ED45C62C}" type="sibTrans" cxnId="{47F70DD1-B25E-4FD3-98FD-0B494145A500}">
      <dgm:prSet/>
      <dgm:spPr/>
      <dgm:t>
        <a:bodyPr/>
        <a:lstStyle/>
        <a:p>
          <a:endParaRPr lang="en-GB"/>
        </a:p>
      </dgm:t>
    </dgm:pt>
    <dgm:pt modelId="{42385564-B6F3-4BCA-BCFE-4A2BCE7DA536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Sports Clubs Support</a:t>
          </a:r>
        </a:p>
      </dgm:t>
    </dgm:pt>
    <dgm:pt modelId="{B1863C26-266C-4556-9C51-6B075B465C46}" type="parTrans" cxnId="{7062D43F-512E-434C-8FB8-4637D40B1086}">
      <dgm:prSet/>
      <dgm:spPr>
        <a:solidFill>
          <a:schemeClr val="accent6">
            <a:lumMod val="5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B2DA1BC4-1B15-41C6-B076-A6F075D41AC0}" type="sibTrans" cxnId="{7062D43F-512E-434C-8FB8-4637D40B1086}">
      <dgm:prSet/>
      <dgm:spPr/>
      <dgm:t>
        <a:bodyPr/>
        <a:lstStyle/>
        <a:p>
          <a:endParaRPr lang="en-GB"/>
        </a:p>
      </dgm:t>
    </dgm:pt>
    <dgm:pt modelId="{079E2169-C06E-492A-8A47-517D90B2E840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Walking Sports</a:t>
          </a:r>
        </a:p>
      </dgm:t>
    </dgm:pt>
    <dgm:pt modelId="{245FA55B-FF10-4C9D-A921-41FD530DFCEE}" type="parTrans" cxnId="{A5BDE4A2-AD4D-4EA7-8020-397CB2F828F7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40C6FEF2-E6A8-427D-B24E-A4D604A17676}" type="sibTrans" cxnId="{A5BDE4A2-AD4D-4EA7-8020-397CB2F828F7}">
      <dgm:prSet/>
      <dgm:spPr/>
      <dgm:t>
        <a:bodyPr/>
        <a:lstStyle/>
        <a:p>
          <a:endParaRPr lang="en-GB"/>
        </a:p>
      </dgm:t>
    </dgm:pt>
    <dgm:pt modelId="{450ED3F3-70FF-4B9A-900B-907EB23BCC17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Powered Through Change</a:t>
          </a:r>
        </a:p>
      </dgm:t>
    </dgm:pt>
    <dgm:pt modelId="{5D61E076-7FB7-4C1F-BE15-EE4830CD6299}" type="parTrans" cxnId="{70633EA1-7B85-4B1F-AAC9-099FF4671744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1A6DD8AA-2759-4DFB-BDFD-DB401A84F7BE}" type="sibTrans" cxnId="{70633EA1-7B85-4B1F-AAC9-099FF4671744}">
      <dgm:prSet/>
      <dgm:spPr/>
      <dgm:t>
        <a:bodyPr/>
        <a:lstStyle/>
        <a:p>
          <a:endParaRPr lang="en-GB"/>
        </a:p>
      </dgm:t>
    </dgm:pt>
    <dgm:pt modelId="{A6450C5C-08C1-427C-9C79-DF018BE7267A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Walk / Talk and Run </a:t>
          </a:r>
        </a:p>
      </dgm:t>
    </dgm:pt>
    <dgm:pt modelId="{2EE49603-34EF-4FD8-A16F-E097545D6E43}" type="parTrans" cxnId="{93575BCC-DD5D-4B4F-98FC-7E4C3D586340}">
      <dgm:prSet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E538E4AA-ED0C-48A5-8ED9-74C7C783E8F4}" type="sibTrans" cxnId="{93575BCC-DD5D-4B4F-98FC-7E4C3D586340}">
      <dgm:prSet/>
      <dgm:spPr/>
      <dgm:t>
        <a:bodyPr/>
        <a:lstStyle/>
        <a:p>
          <a:endParaRPr lang="en-GB"/>
        </a:p>
      </dgm:t>
    </dgm:pt>
    <dgm:pt modelId="{A82178EB-6726-4BAC-8BDF-C152C9743ADA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60+</a:t>
          </a:r>
        </a:p>
      </dgm:t>
    </dgm:pt>
    <dgm:pt modelId="{8E806EEC-3055-4062-BF6C-40063001FB43}" type="parTrans" cxnId="{BAFA5060-55FB-4F29-AFF4-DC42470A30C0}">
      <dgm:prSet/>
      <dgm:spPr>
        <a:solidFill>
          <a:schemeClr val="accent6">
            <a:lumMod val="5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AF86604B-F5A2-4DB0-AD2F-1E81F0620D5C}" type="sibTrans" cxnId="{BAFA5060-55FB-4F29-AFF4-DC42470A30C0}">
      <dgm:prSet/>
      <dgm:spPr/>
      <dgm:t>
        <a:bodyPr/>
        <a:lstStyle/>
        <a:p>
          <a:endParaRPr lang="en-GB"/>
        </a:p>
      </dgm:t>
    </dgm:pt>
    <dgm:pt modelId="{87CC9B71-B17B-4222-9783-4449C75B564D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Community Ambassador</a:t>
          </a:r>
        </a:p>
      </dgm:t>
    </dgm:pt>
    <dgm:pt modelId="{09CD637B-65FE-4D2E-ABC0-C8630A00E570}" type="parTrans" cxnId="{736D79A4-EBE6-4823-9E7C-4AC18E0C2CCC}">
      <dgm:prSet/>
      <dgm:spPr>
        <a:solidFill>
          <a:schemeClr val="accent6">
            <a:lumMod val="5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01F565E8-9752-4E6D-9AA9-835E40FDCE98}" type="sibTrans" cxnId="{736D79A4-EBE6-4823-9E7C-4AC18E0C2CCC}">
      <dgm:prSet/>
      <dgm:spPr/>
      <dgm:t>
        <a:bodyPr/>
        <a:lstStyle/>
        <a:p>
          <a:endParaRPr lang="en-GB"/>
        </a:p>
      </dgm:t>
    </dgm:pt>
    <dgm:pt modelId="{7B7066E5-3C73-4021-ABBF-9CFD4EB81E31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>
              <a:latin typeface="Calibri" panose="020F0502020204030204"/>
              <a:ea typeface="+mn-ea"/>
              <a:cs typeface="+mn-cs"/>
            </a:rPr>
            <a:t>School enrichment Programmes </a:t>
          </a:r>
          <a:r>
            <a:rPr lang="en-GB" sz="1200" dirty="0" err="1">
              <a:latin typeface="Calibri" panose="020F0502020204030204"/>
              <a:ea typeface="+mn-ea"/>
              <a:cs typeface="+mn-cs"/>
            </a:rPr>
            <a:t>e.g</a:t>
          </a:r>
          <a:r>
            <a:rPr lang="en-GB" sz="1200" dirty="0">
              <a:latin typeface="Calibri" panose="020F0502020204030204"/>
              <a:ea typeface="+mn-ea"/>
              <a:cs typeface="+mn-cs"/>
            </a:rPr>
            <a:t> cover and afterschool</a:t>
          </a:r>
          <a:endParaRPr lang="en-GB" sz="1200" dirty="0"/>
        </a:p>
      </dgm:t>
    </dgm:pt>
    <dgm:pt modelId="{42AAABE0-3285-4AFE-B320-175DC98F754D}" type="parTrans" cxnId="{40475C8A-C5E6-4543-A45C-D4E9F57816EB}">
      <dgm:prSet/>
      <dgm:spPr/>
      <dgm:t>
        <a:bodyPr/>
        <a:lstStyle/>
        <a:p>
          <a:endParaRPr lang="en-GB"/>
        </a:p>
      </dgm:t>
    </dgm:pt>
    <dgm:pt modelId="{4C5CAA6F-1B79-44E3-8DB7-FC1A4A5EE38D}" type="sibTrans" cxnId="{40475C8A-C5E6-4543-A45C-D4E9F57816EB}">
      <dgm:prSet/>
      <dgm:spPr/>
      <dgm:t>
        <a:bodyPr/>
        <a:lstStyle/>
        <a:p>
          <a:endParaRPr lang="en-GB"/>
        </a:p>
      </dgm:t>
    </dgm:pt>
    <dgm:pt modelId="{377372A2-1E82-4717-8A27-0AC5B014E41D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Elite Pathway</a:t>
          </a:r>
        </a:p>
      </dgm:t>
    </dgm:pt>
    <dgm:pt modelId="{896180E2-2ECC-41C1-865A-B843E78512C3}" type="parTrans" cxnId="{7EF9F413-98E0-43EB-929A-256842BD98FF}">
      <dgm:prSet/>
      <dgm:spPr/>
      <dgm:t>
        <a:bodyPr/>
        <a:lstStyle/>
        <a:p>
          <a:endParaRPr lang="en-GB"/>
        </a:p>
      </dgm:t>
    </dgm:pt>
    <dgm:pt modelId="{7F7717BE-0819-41A3-A1F2-98370791279A}" type="sibTrans" cxnId="{7EF9F413-98E0-43EB-929A-256842BD98FF}">
      <dgm:prSet/>
      <dgm:spPr/>
      <dgm:t>
        <a:bodyPr/>
        <a:lstStyle/>
        <a:p>
          <a:endParaRPr lang="en-GB"/>
        </a:p>
      </dgm:t>
    </dgm:pt>
    <dgm:pt modelId="{424CA232-EB93-44A4-842C-B34B132E1C2B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Residential</a:t>
          </a:r>
        </a:p>
      </dgm:t>
    </dgm:pt>
    <dgm:pt modelId="{9AD89F3E-43EE-45AF-B9A5-7FEAFBBF5838}" type="parTrans" cxnId="{BCD42516-9EF5-4013-B180-0CF640BA5F48}">
      <dgm:prSet/>
      <dgm:spPr/>
      <dgm:t>
        <a:bodyPr/>
        <a:lstStyle/>
        <a:p>
          <a:endParaRPr lang="en-GB"/>
        </a:p>
      </dgm:t>
    </dgm:pt>
    <dgm:pt modelId="{11476FA9-33E5-4672-9AF5-67F839D29F90}" type="sibTrans" cxnId="{BCD42516-9EF5-4013-B180-0CF640BA5F48}">
      <dgm:prSet/>
      <dgm:spPr/>
      <dgm:t>
        <a:bodyPr/>
        <a:lstStyle/>
        <a:p>
          <a:endParaRPr lang="en-GB"/>
        </a:p>
      </dgm:t>
    </dgm:pt>
    <dgm:pt modelId="{AE418074-9742-4562-9C8B-76460D98C561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Developing Leaders</a:t>
          </a:r>
        </a:p>
      </dgm:t>
    </dgm:pt>
    <dgm:pt modelId="{AAFC4B87-4A40-4402-BB93-B9372112DD3A}" type="parTrans" cxnId="{6837C77C-7FA1-4EB7-9E6F-132C7CE77205}">
      <dgm:prSet/>
      <dgm:spPr/>
      <dgm:t>
        <a:bodyPr/>
        <a:lstStyle/>
        <a:p>
          <a:endParaRPr lang="en-GB"/>
        </a:p>
      </dgm:t>
    </dgm:pt>
    <dgm:pt modelId="{A30417CE-FF0B-4246-8766-6DD4C296E28C}" type="sibTrans" cxnId="{6837C77C-7FA1-4EB7-9E6F-132C7CE77205}">
      <dgm:prSet/>
      <dgm:spPr/>
      <dgm:t>
        <a:bodyPr/>
        <a:lstStyle/>
        <a:p>
          <a:endParaRPr lang="en-GB"/>
        </a:p>
      </dgm:t>
    </dgm:pt>
    <dgm:pt modelId="{C4EB0F18-F891-4165-A487-AC9A74E1E0AF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Events</a:t>
          </a:r>
        </a:p>
      </dgm:t>
    </dgm:pt>
    <dgm:pt modelId="{FDA0AA80-F478-4D93-A385-E64D0ACD847E}" type="parTrans" cxnId="{0742BC0E-1177-4D95-823E-100537F73E30}">
      <dgm:prSet/>
      <dgm:spPr/>
      <dgm:t>
        <a:bodyPr/>
        <a:lstStyle/>
        <a:p>
          <a:endParaRPr lang="en-GB"/>
        </a:p>
      </dgm:t>
    </dgm:pt>
    <dgm:pt modelId="{107A5E5C-7B2A-4FE5-9448-26B4F0E7D22C}" type="sibTrans" cxnId="{0742BC0E-1177-4D95-823E-100537F73E30}">
      <dgm:prSet/>
      <dgm:spPr/>
      <dgm:t>
        <a:bodyPr/>
        <a:lstStyle/>
        <a:p>
          <a:endParaRPr lang="en-GB"/>
        </a:p>
      </dgm:t>
    </dgm:pt>
    <dgm:pt modelId="{840B69C7-7432-46DC-8FFC-94E808A48AC6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1200" dirty="0"/>
            <a:t>Fit to Employ</a:t>
          </a:r>
        </a:p>
      </dgm:t>
    </dgm:pt>
    <dgm:pt modelId="{B15FF43B-9541-4C62-9D77-B235777A6E75}" type="parTrans" cxnId="{D8492A86-C9D7-4375-8D1A-BC53F3378FFE}">
      <dgm:prSet/>
      <dgm:spPr/>
    </dgm:pt>
    <dgm:pt modelId="{A7A880E8-609F-4B4C-A9FE-5480D272F7C5}" type="sibTrans" cxnId="{D8492A86-C9D7-4375-8D1A-BC53F3378FFE}">
      <dgm:prSet/>
      <dgm:spPr/>
    </dgm:pt>
    <dgm:pt modelId="{C4D917B8-9D79-407C-A914-08E006825FE1}" type="pres">
      <dgm:prSet presAssocID="{D08FA8D5-8F9F-4672-ABC4-161633E1450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909F994-9321-40AB-A95A-AA5C18947264}" type="pres">
      <dgm:prSet presAssocID="{FC19CCA3-C7A7-437B-AF9E-F680E0647F2A}" presName="hierRoot1" presStyleCnt="0">
        <dgm:presLayoutVars>
          <dgm:hierBranch val="init"/>
        </dgm:presLayoutVars>
      </dgm:prSet>
      <dgm:spPr/>
    </dgm:pt>
    <dgm:pt modelId="{69224F69-4D8E-4343-A4B8-0FE05771023F}" type="pres">
      <dgm:prSet presAssocID="{FC19CCA3-C7A7-437B-AF9E-F680E0647F2A}" presName="rootComposite1" presStyleCnt="0"/>
      <dgm:spPr/>
    </dgm:pt>
    <dgm:pt modelId="{16BD4A11-2FCD-4CBB-A4F4-F1CA27CEF719}" type="pres">
      <dgm:prSet presAssocID="{FC19CCA3-C7A7-437B-AF9E-F680E0647F2A}" presName="rootText1" presStyleLbl="node0" presStyleIdx="0" presStyleCnt="1" custScaleX="399715">
        <dgm:presLayoutVars>
          <dgm:chPref val="3"/>
        </dgm:presLayoutVars>
      </dgm:prSet>
      <dgm:spPr/>
    </dgm:pt>
    <dgm:pt modelId="{E6D16671-1130-445D-83C7-4EBDED7E209F}" type="pres">
      <dgm:prSet presAssocID="{FC19CCA3-C7A7-437B-AF9E-F680E0647F2A}" presName="rootConnector1" presStyleLbl="node1" presStyleIdx="0" presStyleCnt="0"/>
      <dgm:spPr/>
    </dgm:pt>
    <dgm:pt modelId="{3E60B098-916A-46DD-9783-E5BB0ED3926C}" type="pres">
      <dgm:prSet presAssocID="{FC19CCA3-C7A7-437B-AF9E-F680E0647F2A}" presName="hierChild2" presStyleCnt="0"/>
      <dgm:spPr/>
    </dgm:pt>
    <dgm:pt modelId="{B9EBC7FB-777C-4881-88F9-FF675EED17DD}" type="pres">
      <dgm:prSet presAssocID="{DF08533A-F1D3-4260-8179-6AE318741827}" presName="Name37" presStyleLbl="parChTrans1D2" presStyleIdx="0" presStyleCnt="5"/>
      <dgm:spPr/>
    </dgm:pt>
    <dgm:pt modelId="{C51CC0F0-4A3C-4B8C-972E-3D30FF83EAAC}" type="pres">
      <dgm:prSet presAssocID="{5FE56F39-B71D-4F50-93A9-60055D718CEE}" presName="hierRoot2" presStyleCnt="0">
        <dgm:presLayoutVars>
          <dgm:hierBranch val="init"/>
        </dgm:presLayoutVars>
      </dgm:prSet>
      <dgm:spPr/>
    </dgm:pt>
    <dgm:pt modelId="{059B2685-7FEA-467F-A1AC-C9EB512FFB94}" type="pres">
      <dgm:prSet presAssocID="{5FE56F39-B71D-4F50-93A9-60055D718CEE}" presName="rootComposite" presStyleCnt="0"/>
      <dgm:spPr/>
    </dgm:pt>
    <dgm:pt modelId="{282D5402-C82C-4B59-80D2-538A153F756E}" type="pres">
      <dgm:prSet presAssocID="{5FE56F39-B71D-4F50-93A9-60055D718CEE}" presName="rootText" presStyleLbl="node2" presStyleIdx="0" presStyleCnt="5">
        <dgm:presLayoutVars>
          <dgm:chPref val="3"/>
        </dgm:presLayoutVars>
      </dgm:prSet>
      <dgm:spPr/>
    </dgm:pt>
    <dgm:pt modelId="{AC930D0B-B7D9-4785-929A-0FEC7C17C29A}" type="pres">
      <dgm:prSet presAssocID="{5FE56F39-B71D-4F50-93A9-60055D718CEE}" presName="rootConnector" presStyleLbl="node2" presStyleIdx="0" presStyleCnt="5"/>
      <dgm:spPr/>
    </dgm:pt>
    <dgm:pt modelId="{3C9422A3-46BE-41AE-911B-B30A19F55142}" type="pres">
      <dgm:prSet presAssocID="{5FE56F39-B71D-4F50-93A9-60055D718CEE}" presName="hierChild4" presStyleCnt="0"/>
      <dgm:spPr/>
    </dgm:pt>
    <dgm:pt modelId="{188670F3-9FA5-4EED-8146-294155D44884}" type="pres">
      <dgm:prSet presAssocID="{66666BD1-6F1E-4F12-B214-2D1839333A1D}" presName="Name37" presStyleLbl="parChTrans1D3" presStyleIdx="0" presStyleCnt="21"/>
      <dgm:spPr/>
    </dgm:pt>
    <dgm:pt modelId="{4D62F46F-FC59-46F1-B8CE-D09A5FC1FC7E}" type="pres">
      <dgm:prSet presAssocID="{9B1B6909-AE85-4474-881B-EE92C2EA88A7}" presName="hierRoot2" presStyleCnt="0">
        <dgm:presLayoutVars>
          <dgm:hierBranch val="init"/>
        </dgm:presLayoutVars>
      </dgm:prSet>
      <dgm:spPr/>
    </dgm:pt>
    <dgm:pt modelId="{8A8D23CF-90C0-4351-8186-A8968671A463}" type="pres">
      <dgm:prSet presAssocID="{9B1B6909-AE85-4474-881B-EE92C2EA88A7}" presName="rootComposite" presStyleCnt="0"/>
      <dgm:spPr/>
    </dgm:pt>
    <dgm:pt modelId="{CA4EA703-8160-4F9A-942B-347E5B0DE81A}" type="pres">
      <dgm:prSet presAssocID="{9B1B6909-AE85-4474-881B-EE92C2EA88A7}" presName="rootText" presStyleLbl="node3" presStyleIdx="0" presStyleCnt="21">
        <dgm:presLayoutVars>
          <dgm:chPref val="3"/>
        </dgm:presLayoutVars>
      </dgm:prSet>
      <dgm:spPr/>
    </dgm:pt>
    <dgm:pt modelId="{B300226E-A71D-4BE6-ACAA-303D0E585ED2}" type="pres">
      <dgm:prSet presAssocID="{9B1B6909-AE85-4474-881B-EE92C2EA88A7}" presName="rootConnector" presStyleLbl="node3" presStyleIdx="0" presStyleCnt="21"/>
      <dgm:spPr/>
    </dgm:pt>
    <dgm:pt modelId="{446A2893-6FAA-4782-BD08-54A72D36E45F}" type="pres">
      <dgm:prSet presAssocID="{9B1B6909-AE85-4474-881B-EE92C2EA88A7}" presName="hierChild4" presStyleCnt="0"/>
      <dgm:spPr/>
    </dgm:pt>
    <dgm:pt modelId="{90788F3D-9CE9-430E-8B92-EA5ABFB2BFA3}" type="pres">
      <dgm:prSet presAssocID="{9B1B6909-AE85-4474-881B-EE92C2EA88A7}" presName="hierChild5" presStyleCnt="0"/>
      <dgm:spPr/>
    </dgm:pt>
    <dgm:pt modelId="{70765D66-B05D-4993-AC7B-E25BC621BE42}" type="pres">
      <dgm:prSet presAssocID="{B07A7C12-8568-412F-A1E1-65998C0EDD2C}" presName="Name37" presStyleLbl="parChTrans1D3" presStyleIdx="1" presStyleCnt="21"/>
      <dgm:spPr/>
    </dgm:pt>
    <dgm:pt modelId="{0A59ADE0-08C0-4078-AAA5-D0313A1E27FB}" type="pres">
      <dgm:prSet presAssocID="{21294DF9-BA97-400D-8848-D686EA984545}" presName="hierRoot2" presStyleCnt="0">
        <dgm:presLayoutVars>
          <dgm:hierBranch val="init"/>
        </dgm:presLayoutVars>
      </dgm:prSet>
      <dgm:spPr/>
    </dgm:pt>
    <dgm:pt modelId="{AAAC98EE-3E23-4898-B213-C1E88BFAF0AC}" type="pres">
      <dgm:prSet presAssocID="{21294DF9-BA97-400D-8848-D686EA984545}" presName="rootComposite" presStyleCnt="0"/>
      <dgm:spPr/>
    </dgm:pt>
    <dgm:pt modelId="{A76BEF75-3C75-464F-A49A-FC60140A7A6F}" type="pres">
      <dgm:prSet presAssocID="{21294DF9-BA97-400D-8848-D686EA984545}" presName="rootText" presStyleLbl="node3" presStyleIdx="1" presStyleCnt="21">
        <dgm:presLayoutVars>
          <dgm:chPref val="3"/>
        </dgm:presLayoutVars>
      </dgm:prSet>
      <dgm:spPr/>
    </dgm:pt>
    <dgm:pt modelId="{473B2AF9-AB12-4945-BBF3-AD4DCAB18592}" type="pres">
      <dgm:prSet presAssocID="{21294DF9-BA97-400D-8848-D686EA984545}" presName="rootConnector" presStyleLbl="node3" presStyleIdx="1" presStyleCnt="21"/>
      <dgm:spPr/>
    </dgm:pt>
    <dgm:pt modelId="{C295675F-6754-4343-BF9F-41F90C2C5FC1}" type="pres">
      <dgm:prSet presAssocID="{21294DF9-BA97-400D-8848-D686EA984545}" presName="hierChild4" presStyleCnt="0"/>
      <dgm:spPr/>
    </dgm:pt>
    <dgm:pt modelId="{0B06C34D-367A-42B4-837F-B624A579DC2A}" type="pres">
      <dgm:prSet presAssocID="{21294DF9-BA97-400D-8848-D686EA984545}" presName="hierChild5" presStyleCnt="0"/>
      <dgm:spPr/>
    </dgm:pt>
    <dgm:pt modelId="{DB4A157B-DD5F-49C1-80D0-2A822EF98997}" type="pres">
      <dgm:prSet presAssocID="{CE2C12F6-476E-4F5E-9DC3-58CD2FD7F47B}" presName="Name37" presStyleLbl="parChTrans1D3" presStyleIdx="2" presStyleCnt="21"/>
      <dgm:spPr/>
    </dgm:pt>
    <dgm:pt modelId="{3446870B-DF5E-4ACB-9825-752618BF0B6A}" type="pres">
      <dgm:prSet presAssocID="{A22B0650-17D3-4816-967B-CBBBF6F26068}" presName="hierRoot2" presStyleCnt="0">
        <dgm:presLayoutVars>
          <dgm:hierBranch val="init"/>
        </dgm:presLayoutVars>
      </dgm:prSet>
      <dgm:spPr/>
    </dgm:pt>
    <dgm:pt modelId="{0A094A2F-896D-494C-BF80-E47463F9FD8C}" type="pres">
      <dgm:prSet presAssocID="{A22B0650-17D3-4816-967B-CBBBF6F26068}" presName="rootComposite" presStyleCnt="0"/>
      <dgm:spPr/>
    </dgm:pt>
    <dgm:pt modelId="{E96DAA0F-499C-4269-BF9B-B3A7D2F4A36B}" type="pres">
      <dgm:prSet presAssocID="{A22B0650-17D3-4816-967B-CBBBF6F26068}" presName="rootText" presStyleLbl="node3" presStyleIdx="2" presStyleCnt="21">
        <dgm:presLayoutVars>
          <dgm:chPref val="3"/>
        </dgm:presLayoutVars>
      </dgm:prSet>
      <dgm:spPr/>
    </dgm:pt>
    <dgm:pt modelId="{CB541FC5-C2C0-40D0-A595-8ED7DBA4FD1E}" type="pres">
      <dgm:prSet presAssocID="{A22B0650-17D3-4816-967B-CBBBF6F26068}" presName="rootConnector" presStyleLbl="node3" presStyleIdx="2" presStyleCnt="21"/>
      <dgm:spPr/>
    </dgm:pt>
    <dgm:pt modelId="{7424E79B-0B23-4B19-BD82-15EB9A28794B}" type="pres">
      <dgm:prSet presAssocID="{A22B0650-17D3-4816-967B-CBBBF6F26068}" presName="hierChild4" presStyleCnt="0"/>
      <dgm:spPr/>
    </dgm:pt>
    <dgm:pt modelId="{4D2C059E-BCBA-4148-A080-F65F3672D22C}" type="pres">
      <dgm:prSet presAssocID="{A22B0650-17D3-4816-967B-CBBBF6F26068}" presName="hierChild5" presStyleCnt="0"/>
      <dgm:spPr/>
    </dgm:pt>
    <dgm:pt modelId="{F35CD7E6-E85E-4186-8BA0-1E34D08F0960}" type="pres">
      <dgm:prSet presAssocID="{B1863C26-266C-4556-9C51-6B075B465C46}" presName="Name37" presStyleLbl="parChTrans1D3" presStyleIdx="3" presStyleCnt="21"/>
      <dgm:spPr/>
    </dgm:pt>
    <dgm:pt modelId="{180CE738-308B-429F-BAC6-F4728F47B26C}" type="pres">
      <dgm:prSet presAssocID="{42385564-B6F3-4BCA-BCFE-4A2BCE7DA536}" presName="hierRoot2" presStyleCnt="0">
        <dgm:presLayoutVars>
          <dgm:hierBranch val="init"/>
        </dgm:presLayoutVars>
      </dgm:prSet>
      <dgm:spPr/>
    </dgm:pt>
    <dgm:pt modelId="{AD987655-BA4D-499C-B16E-8C6599A2285E}" type="pres">
      <dgm:prSet presAssocID="{42385564-B6F3-4BCA-BCFE-4A2BCE7DA536}" presName="rootComposite" presStyleCnt="0"/>
      <dgm:spPr/>
    </dgm:pt>
    <dgm:pt modelId="{2083AEA5-E012-46DC-8F65-350DE9268EE3}" type="pres">
      <dgm:prSet presAssocID="{42385564-B6F3-4BCA-BCFE-4A2BCE7DA536}" presName="rootText" presStyleLbl="node3" presStyleIdx="3" presStyleCnt="21">
        <dgm:presLayoutVars>
          <dgm:chPref val="3"/>
        </dgm:presLayoutVars>
      </dgm:prSet>
      <dgm:spPr/>
    </dgm:pt>
    <dgm:pt modelId="{559784E7-2E29-46E3-B9FB-5734C5204969}" type="pres">
      <dgm:prSet presAssocID="{42385564-B6F3-4BCA-BCFE-4A2BCE7DA536}" presName="rootConnector" presStyleLbl="node3" presStyleIdx="3" presStyleCnt="21"/>
      <dgm:spPr/>
    </dgm:pt>
    <dgm:pt modelId="{E4926C13-6704-46CE-BAE8-02170E6DBCCD}" type="pres">
      <dgm:prSet presAssocID="{42385564-B6F3-4BCA-BCFE-4A2BCE7DA536}" presName="hierChild4" presStyleCnt="0"/>
      <dgm:spPr/>
    </dgm:pt>
    <dgm:pt modelId="{A02C5CE6-A8BE-416F-8271-1C25FB4CAB03}" type="pres">
      <dgm:prSet presAssocID="{42385564-B6F3-4BCA-BCFE-4A2BCE7DA536}" presName="hierChild5" presStyleCnt="0"/>
      <dgm:spPr/>
    </dgm:pt>
    <dgm:pt modelId="{739AA4D1-F695-4DB9-BA39-1ACD850786C5}" type="pres">
      <dgm:prSet presAssocID="{42AAABE0-3285-4AFE-B320-175DC98F754D}" presName="Name37" presStyleLbl="parChTrans1D3" presStyleIdx="4" presStyleCnt="21"/>
      <dgm:spPr/>
    </dgm:pt>
    <dgm:pt modelId="{2A0B73F8-6F09-4EC2-8B1F-75EF2A40CDC0}" type="pres">
      <dgm:prSet presAssocID="{7B7066E5-3C73-4021-ABBF-9CFD4EB81E31}" presName="hierRoot2" presStyleCnt="0">
        <dgm:presLayoutVars>
          <dgm:hierBranch val="init"/>
        </dgm:presLayoutVars>
      </dgm:prSet>
      <dgm:spPr/>
    </dgm:pt>
    <dgm:pt modelId="{4DCF674C-355F-4F43-9701-5DFD84F19466}" type="pres">
      <dgm:prSet presAssocID="{7B7066E5-3C73-4021-ABBF-9CFD4EB81E31}" presName="rootComposite" presStyleCnt="0"/>
      <dgm:spPr/>
    </dgm:pt>
    <dgm:pt modelId="{461AB0A4-A94E-4657-9D84-87117FAD406C}" type="pres">
      <dgm:prSet presAssocID="{7B7066E5-3C73-4021-ABBF-9CFD4EB81E31}" presName="rootText" presStyleLbl="node3" presStyleIdx="4" presStyleCnt="21">
        <dgm:presLayoutVars>
          <dgm:chPref val="3"/>
        </dgm:presLayoutVars>
      </dgm:prSet>
      <dgm:spPr/>
    </dgm:pt>
    <dgm:pt modelId="{60C81F5A-9223-4620-8563-0BEC75FE2653}" type="pres">
      <dgm:prSet presAssocID="{7B7066E5-3C73-4021-ABBF-9CFD4EB81E31}" presName="rootConnector" presStyleLbl="node3" presStyleIdx="4" presStyleCnt="21"/>
      <dgm:spPr/>
    </dgm:pt>
    <dgm:pt modelId="{91D4CC73-6C7A-49A0-9DE1-EC66121AE41A}" type="pres">
      <dgm:prSet presAssocID="{7B7066E5-3C73-4021-ABBF-9CFD4EB81E31}" presName="hierChild4" presStyleCnt="0"/>
      <dgm:spPr/>
    </dgm:pt>
    <dgm:pt modelId="{3DE90F6D-948A-4382-9313-BC9DD9E90714}" type="pres">
      <dgm:prSet presAssocID="{7B7066E5-3C73-4021-ABBF-9CFD4EB81E31}" presName="hierChild5" presStyleCnt="0"/>
      <dgm:spPr/>
    </dgm:pt>
    <dgm:pt modelId="{56531CCF-9363-4B57-8F9D-608DB17E08F2}" type="pres">
      <dgm:prSet presAssocID="{5FE56F39-B71D-4F50-93A9-60055D718CEE}" presName="hierChild5" presStyleCnt="0"/>
      <dgm:spPr/>
    </dgm:pt>
    <dgm:pt modelId="{900EEB35-6B1B-48A5-AE69-19BBAFE14C8B}" type="pres">
      <dgm:prSet presAssocID="{0A43C6CA-1D1F-4DC1-B522-CA4DF072C021}" presName="Name37" presStyleLbl="parChTrans1D2" presStyleIdx="1" presStyleCnt="5"/>
      <dgm:spPr/>
    </dgm:pt>
    <dgm:pt modelId="{1B675A5F-8607-4D34-84BF-498C7800FB68}" type="pres">
      <dgm:prSet presAssocID="{043C0B56-BB96-4C2B-BC3E-95606BFD0AC9}" presName="hierRoot2" presStyleCnt="0">
        <dgm:presLayoutVars>
          <dgm:hierBranch val="init"/>
        </dgm:presLayoutVars>
      </dgm:prSet>
      <dgm:spPr/>
    </dgm:pt>
    <dgm:pt modelId="{777D6C86-3DCC-42D8-856A-E91A392A6F5A}" type="pres">
      <dgm:prSet presAssocID="{043C0B56-BB96-4C2B-BC3E-95606BFD0AC9}" presName="rootComposite" presStyleCnt="0"/>
      <dgm:spPr/>
    </dgm:pt>
    <dgm:pt modelId="{151E378A-98C8-41E4-92C9-CD642F6F845E}" type="pres">
      <dgm:prSet presAssocID="{043C0B56-BB96-4C2B-BC3E-95606BFD0AC9}" presName="rootText" presStyleLbl="node2" presStyleIdx="1" presStyleCnt="5">
        <dgm:presLayoutVars>
          <dgm:chPref val="3"/>
        </dgm:presLayoutVars>
      </dgm:prSet>
      <dgm:spPr/>
    </dgm:pt>
    <dgm:pt modelId="{81DC80AB-2E7B-4241-9FD5-0F718F9D7961}" type="pres">
      <dgm:prSet presAssocID="{043C0B56-BB96-4C2B-BC3E-95606BFD0AC9}" presName="rootConnector" presStyleLbl="node2" presStyleIdx="1" presStyleCnt="5"/>
      <dgm:spPr/>
    </dgm:pt>
    <dgm:pt modelId="{56E31F08-9C7D-4AF2-8A83-7C6D8BE7F07D}" type="pres">
      <dgm:prSet presAssocID="{043C0B56-BB96-4C2B-BC3E-95606BFD0AC9}" presName="hierChild4" presStyleCnt="0"/>
      <dgm:spPr/>
    </dgm:pt>
    <dgm:pt modelId="{63152F0C-1807-46CF-94B7-378B134FA5B7}" type="pres">
      <dgm:prSet presAssocID="{8594BBF5-AFD2-4EED-A9FA-7CB46032F7D2}" presName="Name37" presStyleLbl="parChTrans1D3" presStyleIdx="5" presStyleCnt="21"/>
      <dgm:spPr/>
    </dgm:pt>
    <dgm:pt modelId="{FFA00965-9782-428C-9A81-2B879C7ADE43}" type="pres">
      <dgm:prSet presAssocID="{936DD71B-30C1-4AC2-B48D-3CE43C212E4B}" presName="hierRoot2" presStyleCnt="0">
        <dgm:presLayoutVars>
          <dgm:hierBranch val="init"/>
        </dgm:presLayoutVars>
      </dgm:prSet>
      <dgm:spPr/>
    </dgm:pt>
    <dgm:pt modelId="{E2E09872-1DF4-4E5D-8A6D-F81C90E792B5}" type="pres">
      <dgm:prSet presAssocID="{936DD71B-30C1-4AC2-B48D-3CE43C212E4B}" presName="rootComposite" presStyleCnt="0"/>
      <dgm:spPr/>
    </dgm:pt>
    <dgm:pt modelId="{0576A299-6D00-4D88-A3D0-EAC7225082A7}" type="pres">
      <dgm:prSet presAssocID="{936DD71B-30C1-4AC2-B48D-3CE43C212E4B}" presName="rootText" presStyleLbl="node3" presStyleIdx="5" presStyleCnt="21">
        <dgm:presLayoutVars>
          <dgm:chPref val="3"/>
        </dgm:presLayoutVars>
      </dgm:prSet>
      <dgm:spPr/>
    </dgm:pt>
    <dgm:pt modelId="{ABACB23C-D723-41AB-8638-7E183F2D825A}" type="pres">
      <dgm:prSet presAssocID="{936DD71B-30C1-4AC2-B48D-3CE43C212E4B}" presName="rootConnector" presStyleLbl="node3" presStyleIdx="5" presStyleCnt="21"/>
      <dgm:spPr/>
    </dgm:pt>
    <dgm:pt modelId="{B7C810CB-3264-43AA-957F-D93B112442B6}" type="pres">
      <dgm:prSet presAssocID="{936DD71B-30C1-4AC2-B48D-3CE43C212E4B}" presName="hierChild4" presStyleCnt="0"/>
      <dgm:spPr/>
    </dgm:pt>
    <dgm:pt modelId="{BD9136C2-4223-4B3E-8576-E085DE50D5BC}" type="pres">
      <dgm:prSet presAssocID="{936DD71B-30C1-4AC2-B48D-3CE43C212E4B}" presName="hierChild5" presStyleCnt="0"/>
      <dgm:spPr/>
    </dgm:pt>
    <dgm:pt modelId="{1CA68277-3C85-4EA2-95DA-2DF2C8AAE9D1}" type="pres">
      <dgm:prSet presAssocID="{4D6A3CF0-8F29-4779-9A0D-A526D8142A7C}" presName="Name37" presStyleLbl="parChTrans1D3" presStyleIdx="6" presStyleCnt="21"/>
      <dgm:spPr/>
    </dgm:pt>
    <dgm:pt modelId="{532A619B-DFA0-4F18-B2D7-665FF4F22A0C}" type="pres">
      <dgm:prSet presAssocID="{8547B08F-6E4B-4DB2-999A-1F649EF5E447}" presName="hierRoot2" presStyleCnt="0">
        <dgm:presLayoutVars>
          <dgm:hierBranch val="init"/>
        </dgm:presLayoutVars>
      </dgm:prSet>
      <dgm:spPr/>
    </dgm:pt>
    <dgm:pt modelId="{42585096-28A4-40FD-AE30-FACBC99D06F1}" type="pres">
      <dgm:prSet presAssocID="{8547B08F-6E4B-4DB2-999A-1F649EF5E447}" presName="rootComposite" presStyleCnt="0"/>
      <dgm:spPr/>
    </dgm:pt>
    <dgm:pt modelId="{445A89EC-B55D-4B54-8F24-C1677E95C873}" type="pres">
      <dgm:prSet presAssocID="{8547B08F-6E4B-4DB2-999A-1F649EF5E447}" presName="rootText" presStyleLbl="node3" presStyleIdx="6" presStyleCnt="21">
        <dgm:presLayoutVars>
          <dgm:chPref val="3"/>
        </dgm:presLayoutVars>
      </dgm:prSet>
      <dgm:spPr/>
    </dgm:pt>
    <dgm:pt modelId="{4D8E7306-F268-4FA8-B170-7D6B5EF73D42}" type="pres">
      <dgm:prSet presAssocID="{8547B08F-6E4B-4DB2-999A-1F649EF5E447}" presName="rootConnector" presStyleLbl="node3" presStyleIdx="6" presStyleCnt="21"/>
      <dgm:spPr/>
    </dgm:pt>
    <dgm:pt modelId="{92627E40-D29F-4039-B653-5C51B6D34345}" type="pres">
      <dgm:prSet presAssocID="{8547B08F-6E4B-4DB2-999A-1F649EF5E447}" presName="hierChild4" presStyleCnt="0"/>
      <dgm:spPr/>
    </dgm:pt>
    <dgm:pt modelId="{79D85A7A-B6FD-443A-B8E1-CDD335A54777}" type="pres">
      <dgm:prSet presAssocID="{8547B08F-6E4B-4DB2-999A-1F649EF5E447}" presName="hierChild5" presStyleCnt="0"/>
      <dgm:spPr/>
    </dgm:pt>
    <dgm:pt modelId="{07928B07-F745-41D0-A63D-BF577963E3A8}" type="pres">
      <dgm:prSet presAssocID="{043C0B56-BB96-4C2B-BC3E-95606BFD0AC9}" presName="hierChild5" presStyleCnt="0"/>
      <dgm:spPr/>
    </dgm:pt>
    <dgm:pt modelId="{7E6B0125-062A-46E0-974E-B95874EFA00B}" type="pres">
      <dgm:prSet presAssocID="{C504C63D-72FF-401A-94A8-BA81B94AC5B7}" presName="Name37" presStyleLbl="parChTrans1D2" presStyleIdx="2" presStyleCnt="5"/>
      <dgm:spPr/>
    </dgm:pt>
    <dgm:pt modelId="{8A43CD32-7687-4F85-9916-4F2F2AE12950}" type="pres">
      <dgm:prSet presAssocID="{DA4325A4-473D-4809-9342-872D756D2906}" presName="hierRoot2" presStyleCnt="0">
        <dgm:presLayoutVars>
          <dgm:hierBranch val="init"/>
        </dgm:presLayoutVars>
      </dgm:prSet>
      <dgm:spPr/>
    </dgm:pt>
    <dgm:pt modelId="{40C577DE-64D3-41B0-AF37-11DFCDAA353E}" type="pres">
      <dgm:prSet presAssocID="{DA4325A4-473D-4809-9342-872D756D2906}" presName="rootComposite" presStyleCnt="0"/>
      <dgm:spPr/>
    </dgm:pt>
    <dgm:pt modelId="{8902F9FF-E5F0-40D1-8BB2-89158480E9D1}" type="pres">
      <dgm:prSet presAssocID="{DA4325A4-473D-4809-9342-872D756D2906}" presName="rootText" presStyleLbl="node2" presStyleIdx="2" presStyleCnt="5">
        <dgm:presLayoutVars>
          <dgm:chPref val="3"/>
        </dgm:presLayoutVars>
      </dgm:prSet>
      <dgm:spPr/>
    </dgm:pt>
    <dgm:pt modelId="{3F41C5FC-65D9-4B6C-ABDB-0FDE162797B6}" type="pres">
      <dgm:prSet presAssocID="{DA4325A4-473D-4809-9342-872D756D2906}" presName="rootConnector" presStyleLbl="node2" presStyleIdx="2" presStyleCnt="5"/>
      <dgm:spPr/>
    </dgm:pt>
    <dgm:pt modelId="{779A1AFA-5B98-46E0-988D-8F34E027BEE9}" type="pres">
      <dgm:prSet presAssocID="{DA4325A4-473D-4809-9342-872D756D2906}" presName="hierChild4" presStyleCnt="0"/>
      <dgm:spPr/>
    </dgm:pt>
    <dgm:pt modelId="{2DF4B613-113E-44F7-AFD7-E927CE4BDA19}" type="pres">
      <dgm:prSet presAssocID="{4AF20F22-286F-4D8B-9C78-D055C7F99ECD}" presName="Name37" presStyleLbl="parChTrans1D3" presStyleIdx="7" presStyleCnt="21"/>
      <dgm:spPr/>
    </dgm:pt>
    <dgm:pt modelId="{3FA8FC0A-8AA4-4289-902C-DBBB3676D502}" type="pres">
      <dgm:prSet presAssocID="{51DB5C21-67BF-48C5-9E6E-799D191C01F2}" presName="hierRoot2" presStyleCnt="0">
        <dgm:presLayoutVars>
          <dgm:hierBranch val="init"/>
        </dgm:presLayoutVars>
      </dgm:prSet>
      <dgm:spPr/>
    </dgm:pt>
    <dgm:pt modelId="{02E1CBCB-DE46-4C4A-A400-BBF9D1EE19B9}" type="pres">
      <dgm:prSet presAssocID="{51DB5C21-67BF-48C5-9E6E-799D191C01F2}" presName="rootComposite" presStyleCnt="0"/>
      <dgm:spPr/>
    </dgm:pt>
    <dgm:pt modelId="{6084D8D1-08C1-474B-ADFA-20964C2C24F2}" type="pres">
      <dgm:prSet presAssocID="{51DB5C21-67BF-48C5-9E6E-799D191C01F2}" presName="rootText" presStyleLbl="node3" presStyleIdx="7" presStyleCnt="21">
        <dgm:presLayoutVars>
          <dgm:chPref val="3"/>
        </dgm:presLayoutVars>
      </dgm:prSet>
      <dgm:spPr/>
    </dgm:pt>
    <dgm:pt modelId="{854F58E5-06D4-4CC8-814B-50BF902DFCBC}" type="pres">
      <dgm:prSet presAssocID="{51DB5C21-67BF-48C5-9E6E-799D191C01F2}" presName="rootConnector" presStyleLbl="node3" presStyleIdx="7" presStyleCnt="21"/>
      <dgm:spPr/>
    </dgm:pt>
    <dgm:pt modelId="{E0198289-2FD1-4E14-A8F2-CA2465D54406}" type="pres">
      <dgm:prSet presAssocID="{51DB5C21-67BF-48C5-9E6E-799D191C01F2}" presName="hierChild4" presStyleCnt="0"/>
      <dgm:spPr/>
    </dgm:pt>
    <dgm:pt modelId="{AA2B6BD6-68E8-4B32-9FC7-82101E40FAE4}" type="pres">
      <dgm:prSet presAssocID="{51DB5C21-67BF-48C5-9E6E-799D191C01F2}" presName="hierChild5" presStyleCnt="0"/>
      <dgm:spPr/>
    </dgm:pt>
    <dgm:pt modelId="{92FA9196-30A5-4A40-955A-AC8D62E3315B}" type="pres">
      <dgm:prSet presAssocID="{245FA55B-FF10-4C9D-A921-41FD530DFCEE}" presName="Name37" presStyleLbl="parChTrans1D3" presStyleIdx="8" presStyleCnt="21"/>
      <dgm:spPr/>
    </dgm:pt>
    <dgm:pt modelId="{7B2679FB-402A-4CFD-BC80-ABF107C4CDE4}" type="pres">
      <dgm:prSet presAssocID="{079E2169-C06E-492A-8A47-517D90B2E840}" presName="hierRoot2" presStyleCnt="0">
        <dgm:presLayoutVars>
          <dgm:hierBranch val="init"/>
        </dgm:presLayoutVars>
      </dgm:prSet>
      <dgm:spPr/>
    </dgm:pt>
    <dgm:pt modelId="{3B6F5B2F-1831-4DFD-9E65-CDFE90FE666E}" type="pres">
      <dgm:prSet presAssocID="{079E2169-C06E-492A-8A47-517D90B2E840}" presName="rootComposite" presStyleCnt="0"/>
      <dgm:spPr/>
    </dgm:pt>
    <dgm:pt modelId="{64B27199-39A0-44DE-8A89-C3D5D06B6C05}" type="pres">
      <dgm:prSet presAssocID="{079E2169-C06E-492A-8A47-517D90B2E840}" presName="rootText" presStyleLbl="node3" presStyleIdx="8" presStyleCnt="21">
        <dgm:presLayoutVars>
          <dgm:chPref val="3"/>
        </dgm:presLayoutVars>
      </dgm:prSet>
      <dgm:spPr/>
    </dgm:pt>
    <dgm:pt modelId="{32CB4970-B943-40BB-BE56-DD3FE1524E86}" type="pres">
      <dgm:prSet presAssocID="{079E2169-C06E-492A-8A47-517D90B2E840}" presName="rootConnector" presStyleLbl="node3" presStyleIdx="8" presStyleCnt="21"/>
      <dgm:spPr/>
    </dgm:pt>
    <dgm:pt modelId="{D76A3C4D-CFB7-4E90-88C3-6BC053B6A85F}" type="pres">
      <dgm:prSet presAssocID="{079E2169-C06E-492A-8A47-517D90B2E840}" presName="hierChild4" presStyleCnt="0"/>
      <dgm:spPr/>
    </dgm:pt>
    <dgm:pt modelId="{B68FF6C5-8253-4998-B2DD-0E9964ABAECC}" type="pres">
      <dgm:prSet presAssocID="{079E2169-C06E-492A-8A47-517D90B2E840}" presName="hierChild5" presStyleCnt="0"/>
      <dgm:spPr/>
    </dgm:pt>
    <dgm:pt modelId="{D0174F58-2D62-4CAA-82E1-A17C23543B5A}" type="pres">
      <dgm:prSet presAssocID="{15893C41-93FF-4FA8-A3F7-520F476A39E6}" presName="Name37" presStyleLbl="parChTrans1D3" presStyleIdx="9" presStyleCnt="21"/>
      <dgm:spPr/>
    </dgm:pt>
    <dgm:pt modelId="{2154DD36-508B-445B-9561-D5196DD3BA9B}" type="pres">
      <dgm:prSet presAssocID="{61348CD2-F3E1-4FEF-BE77-1D6DE0FD277B}" presName="hierRoot2" presStyleCnt="0">
        <dgm:presLayoutVars>
          <dgm:hierBranch val="init"/>
        </dgm:presLayoutVars>
      </dgm:prSet>
      <dgm:spPr/>
    </dgm:pt>
    <dgm:pt modelId="{12E0C3E8-9F0D-4F2B-9BA9-AD9E57AA648A}" type="pres">
      <dgm:prSet presAssocID="{61348CD2-F3E1-4FEF-BE77-1D6DE0FD277B}" presName="rootComposite" presStyleCnt="0"/>
      <dgm:spPr/>
    </dgm:pt>
    <dgm:pt modelId="{A01BA6B1-0F42-440C-9261-8D85B1053682}" type="pres">
      <dgm:prSet presAssocID="{61348CD2-F3E1-4FEF-BE77-1D6DE0FD277B}" presName="rootText" presStyleLbl="node3" presStyleIdx="9" presStyleCnt="21">
        <dgm:presLayoutVars>
          <dgm:chPref val="3"/>
        </dgm:presLayoutVars>
      </dgm:prSet>
      <dgm:spPr/>
    </dgm:pt>
    <dgm:pt modelId="{0EB85B33-2F77-4F5A-B3EE-527B3CA6BDBE}" type="pres">
      <dgm:prSet presAssocID="{61348CD2-F3E1-4FEF-BE77-1D6DE0FD277B}" presName="rootConnector" presStyleLbl="node3" presStyleIdx="9" presStyleCnt="21"/>
      <dgm:spPr/>
    </dgm:pt>
    <dgm:pt modelId="{2872168C-3B30-4885-9FDD-D7C2874458FA}" type="pres">
      <dgm:prSet presAssocID="{61348CD2-F3E1-4FEF-BE77-1D6DE0FD277B}" presName="hierChild4" presStyleCnt="0"/>
      <dgm:spPr/>
    </dgm:pt>
    <dgm:pt modelId="{2DB677F4-A379-4E9F-8334-9154435FFC9A}" type="pres">
      <dgm:prSet presAssocID="{61348CD2-F3E1-4FEF-BE77-1D6DE0FD277B}" presName="hierChild5" presStyleCnt="0"/>
      <dgm:spPr/>
    </dgm:pt>
    <dgm:pt modelId="{E67DCE5D-1B3E-4537-A133-A514A0254B87}" type="pres">
      <dgm:prSet presAssocID="{09CD637B-65FE-4D2E-ABC0-C8630A00E570}" presName="Name37" presStyleLbl="parChTrans1D3" presStyleIdx="10" presStyleCnt="21"/>
      <dgm:spPr/>
    </dgm:pt>
    <dgm:pt modelId="{0E9401C1-29BD-433B-8A7B-9E75434C3371}" type="pres">
      <dgm:prSet presAssocID="{87CC9B71-B17B-4222-9783-4449C75B564D}" presName="hierRoot2" presStyleCnt="0">
        <dgm:presLayoutVars>
          <dgm:hierBranch val="init"/>
        </dgm:presLayoutVars>
      </dgm:prSet>
      <dgm:spPr/>
    </dgm:pt>
    <dgm:pt modelId="{9B9A862F-0F05-4201-9FF2-E49E348E0066}" type="pres">
      <dgm:prSet presAssocID="{87CC9B71-B17B-4222-9783-4449C75B564D}" presName="rootComposite" presStyleCnt="0"/>
      <dgm:spPr/>
    </dgm:pt>
    <dgm:pt modelId="{934E921A-221B-43C1-A841-172CD69EF7D6}" type="pres">
      <dgm:prSet presAssocID="{87CC9B71-B17B-4222-9783-4449C75B564D}" presName="rootText" presStyleLbl="node3" presStyleIdx="10" presStyleCnt="21">
        <dgm:presLayoutVars>
          <dgm:chPref val="3"/>
        </dgm:presLayoutVars>
      </dgm:prSet>
      <dgm:spPr/>
    </dgm:pt>
    <dgm:pt modelId="{3303D97E-DB61-452A-A6A3-75C6D3F9BAA1}" type="pres">
      <dgm:prSet presAssocID="{87CC9B71-B17B-4222-9783-4449C75B564D}" presName="rootConnector" presStyleLbl="node3" presStyleIdx="10" presStyleCnt="21"/>
      <dgm:spPr/>
    </dgm:pt>
    <dgm:pt modelId="{13523BDB-D071-4C0C-918F-C55F20E767F3}" type="pres">
      <dgm:prSet presAssocID="{87CC9B71-B17B-4222-9783-4449C75B564D}" presName="hierChild4" presStyleCnt="0"/>
      <dgm:spPr/>
    </dgm:pt>
    <dgm:pt modelId="{484F7E08-878C-48C2-98A6-F0550613E9D9}" type="pres">
      <dgm:prSet presAssocID="{87CC9B71-B17B-4222-9783-4449C75B564D}" presName="hierChild5" presStyleCnt="0"/>
      <dgm:spPr/>
    </dgm:pt>
    <dgm:pt modelId="{B187EB7D-C328-4E4D-ABC5-EDF2EF6C187D}" type="pres">
      <dgm:prSet presAssocID="{FDA0AA80-F478-4D93-A385-E64D0ACD847E}" presName="Name37" presStyleLbl="parChTrans1D3" presStyleIdx="11" presStyleCnt="21"/>
      <dgm:spPr/>
    </dgm:pt>
    <dgm:pt modelId="{A2932D93-4F52-4B2E-96AE-AE222F406034}" type="pres">
      <dgm:prSet presAssocID="{C4EB0F18-F891-4165-A487-AC9A74E1E0AF}" presName="hierRoot2" presStyleCnt="0">
        <dgm:presLayoutVars>
          <dgm:hierBranch val="init"/>
        </dgm:presLayoutVars>
      </dgm:prSet>
      <dgm:spPr/>
    </dgm:pt>
    <dgm:pt modelId="{212F3AE4-4C38-477E-A612-147C6F8C4464}" type="pres">
      <dgm:prSet presAssocID="{C4EB0F18-F891-4165-A487-AC9A74E1E0AF}" presName="rootComposite" presStyleCnt="0"/>
      <dgm:spPr/>
    </dgm:pt>
    <dgm:pt modelId="{AC809DA0-3311-42B2-8E00-AD777B013B06}" type="pres">
      <dgm:prSet presAssocID="{C4EB0F18-F891-4165-A487-AC9A74E1E0AF}" presName="rootText" presStyleLbl="node3" presStyleIdx="11" presStyleCnt="21">
        <dgm:presLayoutVars>
          <dgm:chPref val="3"/>
        </dgm:presLayoutVars>
      </dgm:prSet>
      <dgm:spPr/>
    </dgm:pt>
    <dgm:pt modelId="{6C28A146-E15C-4AC9-BDF2-4F6CA58BB3A7}" type="pres">
      <dgm:prSet presAssocID="{C4EB0F18-F891-4165-A487-AC9A74E1E0AF}" presName="rootConnector" presStyleLbl="node3" presStyleIdx="11" presStyleCnt="21"/>
      <dgm:spPr/>
    </dgm:pt>
    <dgm:pt modelId="{211213D5-5AA0-4070-B58C-FD5B14D2F460}" type="pres">
      <dgm:prSet presAssocID="{C4EB0F18-F891-4165-A487-AC9A74E1E0AF}" presName="hierChild4" presStyleCnt="0"/>
      <dgm:spPr/>
    </dgm:pt>
    <dgm:pt modelId="{B5669E1D-A68A-4877-9178-50B7256294E8}" type="pres">
      <dgm:prSet presAssocID="{C4EB0F18-F891-4165-A487-AC9A74E1E0AF}" presName="hierChild5" presStyleCnt="0"/>
      <dgm:spPr/>
    </dgm:pt>
    <dgm:pt modelId="{3CA74E80-F172-4370-BC28-951417C0CCD8}" type="pres">
      <dgm:prSet presAssocID="{DA4325A4-473D-4809-9342-872D756D2906}" presName="hierChild5" presStyleCnt="0"/>
      <dgm:spPr/>
    </dgm:pt>
    <dgm:pt modelId="{AF2A0FF5-0D3A-4687-BE82-4C126A585DFC}" type="pres">
      <dgm:prSet presAssocID="{28E97D25-A067-4CBB-A1C8-DC795FF2B6A5}" presName="Name37" presStyleLbl="parChTrans1D2" presStyleIdx="3" presStyleCnt="5"/>
      <dgm:spPr/>
    </dgm:pt>
    <dgm:pt modelId="{EF8A067F-300F-476C-A731-513EA2661F8C}" type="pres">
      <dgm:prSet presAssocID="{CB7774E6-E763-4EFE-887C-EF1A17D17835}" presName="hierRoot2" presStyleCnt="0">
        <dgm:presLayoutVars>
          <dgm:hierBranch val="init"/>
        </dgm:presLayoutVars>
      </dgm:prSet>
      <dgm:spPr/>
    </dgm:pt>
    <dgm:pt modelId="{E95BFE14-94F3-42B5-9008-1CD0A716E6D3}" type="pres">
      <dgm:prSet presAssocID="{CB7774E6-E763-4EFE-887C-EF1A17D17835}" presName="rootComposite" presStyleCnt="0"/>
      <dgm:spPr/>
    </dgm:pt>
    <dgm:pt modelId="{CAFA4FAC-DB38-4334-8578-2FFB1F914FBB}" type="pres">
      <dgm:prSet presAssocID="{CB7774E6-E763-4EFE-887C-EF1A17D17835}" presName="rootText" presStyleLbl="node2" presStyleIdx="3" presStyleCnt="5">
        <dgm:presLayoutVars>
          <dgm:chPref val="3"/>
        </dgm:presLayoutVars>
      </dgm:prSet>
      <dgm:spPr/>
    </dgm:pt>
    <dgm:pt modelId="{4F8DC16A-ECE5-4082-AE48-30BB91F5B1D0}" type="pres">
      <dgm:prSet presAssocID="{CB7774E6-E763-4EFE-887C-EF1A17D17835}" presName="rootConnector" presStyleLbl="node2" presStyleIdx="3" presStyleCnt="5"/>
      <dgm:spPr/>
    </dgm:pt>
    <dgm:pt modelId="{B2ACE9BF-A894-4C67-89B4-6B17F6F5E3B8}" type="pres">
      <dgm:prSet presAssocID="{CB7774E6-E763-4EFE-887C-EF1A17D17835}" presName="hierChild4" presStyleCnt="0"/>
      <dgm:spPr/>
    </dgm:pt>
    <dgm:pt modelId="{B77F3290-184F-425E-A413-893F22CA5787}" type="pres">
      <dgm:prSet presAssocID="{D4463297-1A58-47B1-8BEF-5D003075242C}" presName="Name37" presStyleLbl="parChTrans1D3" presStyleIdx="12" presStyleCnt="21"/>
      <dgm:spPr/>
    </dgm:pt>
    <dgm:pt modelId="{8E023C45-2324-4771-BAF3-2FC5C73B6391}" type="pres">
      <dgm:prSet presAssocID="{67139A72-8842-4B0C-8188-70A32E73A576}" presName="hierRoot2" presStyleCnt="0">
        <dgm:presLayoutVars>
          <dgm:hierBranch val="init"/>
        </dgm:presLayoutVars>
      </dgm:prSet>
      <dgm:spPr/>
    </dgm:pt>
    <dgm:pt modelId="{69152B9F-2E51-4344-9825-50EC64D1596B}" type="pres">
      <dgm:prSet presAssocID="{67139A72-8842-4B0C-8188-70A32E73A576}" presName="rootComposite" presStyleCnt="0"/>
      <dgm:spPr/>
    </dgm:pt>
    <dgm:pt modelId="{4D79E523-00D5-4D4D-93FE-A4C72D61997A}" type="pres">
      <dgm:prSet presAssocID="{67139A72-8842-4B0C-8188-70A32E73A576}" presName="rootText" presStyleLbl="node3" presStyleIdx="12" presStyleCnt="21">
        <dgm:presLayoutVars>
          <dgm:chPref val="3"/>
        </dgm:presLayoutVars>
      </dgm:prSet>
      <dgm:spPr/>
    </dgm:pt>
    <dgm:pt modelId="{14DC746D-1BA9-4E8E-B71B-51452E8AC3AE}" type="pres">
      <dgm:prSet presAssocID="{67139A72-8842-4B0C-8188-70A32E73A576}" presName="rootConnector" presStyleLbl="node3" presStyleIdx="12" presStyleCnt="21"/>
      <dgm:spPr/>
    </dgm:pt>
    <dgm:pt modelId="{D1239146-3CE6-4645-AECA-9FFA2F3082DC}" type="pres">
      <dgm:prSet presAssocID="{67139A72-8842-4B0C-8188-70A32E73A576}" presName="hierChild4" presStyleCnt="0"/>
      <dgm:spPr/>
    </dgm:pt>
    <dgm:pt modelId="{5093623C-AAF4-4ED1-B717-706F754C480B}" type="pres">
      <dgm:prSet presAssocID="{67139A72-8842-4B0C-8188-70A32E73A576}" presName="hierChild5" presStyleCnt="0"/>
      <dgm:spPr/>
    </dgm:pt>
    <dgm:pt modelId="{05B257A4-4383-461B-9259-15F6711336D1}" type="pres">
      <dgm:prSet presAssocID="{5D61E076-7FB7-4C1F-BE15-EE4830CD6299}" presName="Name37" presStyleLbl="parChTrans1D3" presStyleIdx="13" presStyleCnt="21"/>
      <dgm:spPr/>
    </dgm:pt>
    <dgm:pt modelId="{0097002D-10FF-47BC-A370-536A4520802A}" type="pres">
      <dgm:prSet presAssocID="{450ED3F3-70FF-4B9A-900B-907EB23BCC17}" presName="hierRoot2" presStyleCnt="0">
        <dgm:presLayoutVars>
          <dgm:hierBranch val="init"/>
        </dgm:presLayoutVars>
      </dgm:prSet>
      <dgm:spPr/>
    </dgm:pt>
    <dgm:pt modelId="{0B109C91-78D8-4E08-BFC6-E88F8B17B574}" type="pres">
      <dgm:prSet presAssocID="{450ED3F3-70FF-4B9A-900B-907EB23BCC17}" presName="rootComposite" presStyleCnt="0"/>
      <dgm:spPr/>
    </dgm:pt>
    <dgm:pt modelId="{01D28BE5-85B0-42C5-A58E-1B2FE1A47B19}" type="pres">
      <dgm:prSet presAssocID="{450ED3F3-70FF-4B9A-900B-907EB23BCC17}" presName="rootText" presStyleLbl="node3" presStyleIdx="13" presStyleCnt="21">
        <dgm:presLayoutVars>
          <dgm:chPref val="3"/>
        </dgm:presLayoutVars>
      </dgm:prSet>
      <dgm:spPr/>
    </dgm:pt>
    <dgm:pt modelId="{0FFE91AD-9A90-4647-8B27-99B31354486D}" type="pres">
      <dgm:prSet presAssocID="{450ED3F3-70FF-4B9A-900B-907EB23BCC17}" presName="rootConnector" presStyleLbl="node3" presStyleIdx="13" presStyleCnt="21"/>
      <dgm:spPr/>
    </dgm:pt>
    <dgm:pt modelId="{F6AB27E8-69A7-46E0-BFC7-D56826F8576B}" type="pres">
      <dgm:prSet presAssocID="{450ED3F3-70FF-4B9A-900B-907EB23BCC17}" presName="hierChild4" presStyleCnt="0"/>
      <dgm:spPr/>
    </dgm:pt>
    <dgm:pt modelId="{83FFE2B5-95F7-486E-8359-E913F83AA8C1}" type="pres">
      <dgm:prSet presAssocID="{450ED3F3-70FF-4B9A-900B-907EB23BCC17}" presName="hierChild5" presStyleCnt="0"/>
      <dgm:spPr/>
    </dgm:pt>
    <dgm:pt modelId="{378A8BAB-2ED1-4D0E-8995-E49A681D7675}" type="pres">
      <dgm:prSet presAssocID="{2EE49603-34EF-4FD8-A16F-E097545D6E43}" presName="Name37" presStyleLbl="parChTrans1D3" presStyleIdx="14" presStyleCnt="21"/>
      <dgm:spPr/>
    </dgm:pt>
    <dgm:pt modelId="{D8B7E5E5-DB2A-43F3-AFDA-8DAE77E3D7EE}" type="pres">
      <dgm:prSet presAssocID="{A6450C5C-08C1-427C-9C79-DF018BE7267A}" presName="hierRoot2" presStyleCnt="0">
        <dgm:presLayoutVars>
          <dgm:hierBranch val="init"/>
        </dgm:presLayoutVars>
      </dgm:prSet>
      <dgm:spPr/>
    </dgm:pt>
    <dgm:pt modelId="{0132A334-F73C-4B0D-AEBA-70E2C6D61980}" type="pres">
      <dgm:prSet presAssocID="{A6450C5C-08C1-427C-9C79-DF018BE7267A}" presName="rootComposite" presStyleCnt="0"/>
      <dgm:spPr/>
    </dgm:pt>
    <dgm:pt modelId="{73F60206-30C8-4E4F-85DF-85D67B0E4D4B}" type="pres">
      <dgm:prSet presAssocID="{A6450C5C-08C1-427C-9C79-DF018BE7267A}" presName="rootText" presStyleLbl="node3" presStyleIdx="14" presStyleCnt="21">
        <dgm:presLayoutVars>
          <dgm:chPref val="3"/>
        </dgm:presLayoutVars>
      </dgm:prSet>
      <dgm:spPr/>
    </dgm:pt>
    <dgm:pt modelId="{4EB63BB9-95D9-4794-A8AC-BB904A19C810}" type="pres">
      <dgm:prSet presAssocID="{A6450C5C-08C1-427C-9C79-DF018BE7267A}" presName="rootConnector" presStyleLbl="node3" presStyleIdx="14" presStyleCnt="21"/>
      <dgm:spPr/>
    </dgm:pt>
    <dgm:pt modelId="{5B6B183F-C8BB-44C2-8230-9398B15014F8}" type="pres">
      <dgm:prSet presAssocID="{A6450C5C-08C1-427C-9C79-DF018BE7267A}" presName="hierChild4" presStyleCnt="0"/>
      <dgm:spPr/>
    </dgm:pt>
    <dgm:pt modelId="{A31084F5-EB01-4651-A6F1-070774BF3EA6}" type="pres">
      <dgm:prSet presAssocID="{A6450C5C-08C1-427C-9C79-DF018BE7267A}" presName="hierChild5" presStyleCnt="0"/>
      <dgm:spPr/>
    </dgm:pt>
    <dgm:pt modelId="{A5579ABF-C02A-4148-B551-22EF93F10960}" type="pres">
      <dgm:prSet presAssocID="{8E806EEC-3055-4062-BF6C-40063001FB43}" presName="Name37" presStyleLbl="parChTrans1D3" presStyleIdx="15" presStyleCnt="21"/>
      <dgm:spPr/>
    </dgm:pt>
    <dgm:pt modelId="{E159479E-E58E-4D90-96A2-61FC714DF569}" type="pres">
      <dgm:prSet presAssocID="{A82178EB-6726-4BAC-8BDF-C152C9743ADA}" presName="hierRoot2" presStyleCnt="0">
        <dgm:presLayoutVars>
          <dgm:hierBranch val="init"/>
        </dgm:presLayoutVars>
      </dgm:prSet>
      <dgm:spPr/>
    </dgm:pt>
    <dgm:pt modelId="{312D7BA8-A616-4687-99E4-97CC7E949A91}" type="pres">
      <dgm:prSet presAssocID="{A82178EB-6726-4BAC-8BDF-C152C9743ADA}" presName="rootComposite" presStyleCnt="0"/>
      <dgm:spPr/>
    </dgm:pt>
    <dgm:pt modelId="{272BB377-7FB4-4C3D-91FD-5154E8351214}" type="pres">
      <dgm:prSet presAssocID="{A82178EB-6726-4BAC-8BDF-C152C9743ADA}" presName="rootText" presStyleLbl="node3" presStyleIdx="15" presStyleCnt="21">
        <dgm:presLayoutVars>
          <dgm:chPref val="3"/>
        </dgm:presLayoutVars>
      </dgm:prSet>
      <dgm:spPr/>
    </dgm:pt>
    <dgm:pt modelId="{7E279DDD-8735-4728-B886-94CA8433DB05}" type="pres">
      <dgm:prSet presAssocID="{A82178EB-6726-4BAC-8BDF-C152C9743ADA}" presName="rootConnector" presStyleLbl="node3" presStyleIdx="15" presStyleCnt="21"/>
      <dgm:spPr/>
    </dgm:pt>
    <dgm:pt modelId="{164EBBBE-9DBD-49CF-860F-6E22CD2BCDDA}" type="pres">
      <dgm:prSet presAssocID="{A82178EB-6726-4BAC-8BDF-C152C9743ADA}" presName="hierChild4" presStyleCnt="0"/>
      <dgm:spPr/>
    </dgm:pt>
    <dgm:pt modelId="{D5F7C054-AF01-4D24-AB87-4CE6838F1201}" type="pres">
      <dgm:prSet presAssocID="{A82178EB-6726-4BAC-8BDF-C152C9743ADA}" presName="hierChild5" presStyleCnt="0"/>
      <dgm:spPr/>
    </dgm:pt>
    <dgm:pt modelId="{9913AED8-430E-4774-AFE6-902DC659C441}" type="pres">
      <dgm:prSet presAssocID="{B15FF43B-9541-4C62-9D77-B235777A6E75}" presName="Name37" presStyleLbl="parChTrans1D3" presStyleIdx="16" presStyleCnt="21"/>
      <dgm:spPr/>
    </dgm:pt>
    <dgm:pt modelId="{A901C555-8A25-4769-A34A-62D401A9A577}" type="pres">
      <dgm:prSet presAssocID="{840B69C7-7432-46DC-8FFC-94E808A48AC6}" presName="hierRoot2" presStyleCnt="0">
        <dgm:presLayoutVars>
          <dgm:hierBranch val="init"/>
        </dgm:presLayoutVars>
      </dgm:prSet>
      <dgm:spPr/>
    </dgm:pt>
    <dgm:pt modelId="{EAF1B1C9-A85E-47FC-A75C-1A7F085318EF}" type="pres">
      <dgm:prSet presAssocID="{840B69C7-7432-46DC-8FFC-94E808A48AC6}" presName="rootComposite" presStyleCnt="0"/>
      <dgm:spPr/>
    </dgm:pt>
    <dgm:pt modelId="{00CF42DB-548E-413D-B18C-2AEE60D60AED}" type="pres">
      <dgm:prSet presAssocID="{840B69C7-7432-46DC-8FFC-94E808A48AC6}" presName="rootText" presStyleLbl="node3" presStyleIdx="16" presStyleCnt="21">
        <dgm:presLayoutVars>
          <dgm:chPref val="3"/>
        </dgm:presLayoutVars>
      </dgm:prSet>
      <dgm:spPr/>
    </dgm:pt>
    <dgm:pt modelId="{EBAD9AC7-52A0-47D1-B3EB-4CA0921AA718}" type="pres">
      <dgm:prSet presAssocID="{840B69C7-7432-46DC-8FFC-94E808A48AC6}" presName="rootConnector" presStyleLbl="node3" presStyleIdx="16" presStyleCnt="21"/>
      <dgm:spPr/>
    </dgm:pt>
    <dgm:pt modelId="{99F23131-C839-4302-A2DE-73ABDEF6CEB5}" type="pres">
      <dgm:prSet presAssocID="{840B69C7-7432-46DC-8FFC-94E808A48AC6}" presName="hierChild4" presStyleCnt="0"/>
      <dgm:spPr/>
    </dgm:pt>
    <dgm:pt modelId="{1C08547F-8EB1-4003-B982-B3D1264B1CC5}" type="pres">
      <dgm:prSet presAssocID="{840B69C7-7432-46DC-8FFC-94E808A48AC6}" presName="hierChild5" presStyleCnt="0"/>
      <dgm:spPr/>
    </dgm:pt>
    <dgm:pt modelId="{36F295D8-5FAD-4899-AA56-4C716F832D9E}" type="pres">
      <dgm:prSet presAssocID="{CB7774E6-E763-4EFE-887C-EF1A17D17835}" presName="hierChild5" presStyleCnt="0"/>
      <dgm:spPr/>
    </dgm:pt>
    <dgm:pt modelId="{575FA1DA-F6D0-47D4-AA17-E5BB99298374}" type="pres">
      <dgm:prSet presAssocID="{7C639ECA-1B68-4B12-93F4-48F0D0A84A4A}" presName="Name37" presStyleLbl="parChTrans1D2" presStyleIdx="4" presStyleCnt="5"/>
      <dgm:spPr/>
    </dgm:pt>
    <dgm:pt modelId="{623EBFA0-15CE-4335-AF78-39A0EF201027}" type="pres">
      <dgm:prSet presAssocID="{E0057AFB-08D3-4600-8386-8476926F28EA}" presName="hierRoot2" presStyleCnt="0">
        <dgm:presLayoutVars>
          <dgm:hierBranch val="init"/>
        </dgm:presLayoutVars>
      </dgm:prSet>
      <dgm:spPr/>
    </dgm:pt>
    <dgm:pt modelId="{97C78048-9A66-4DF0-8378-D72709165E30}" type="pres">
      <dgm:prSet presAssocID="{E0057AFB-08D3-4600-8386-8476926F28EA}" presName="rootComposite" presStyleCnt="0"/>
      <dgm:spPr/>
    </dgm:pt>
    <dgm:pt modelId="{20972714-CE03-47C1-838E-4D27D27855B9}" type="pres">
      <dgm:prSet presAssocID="{E0057AFB-08D3-4600-8386-8476926F28EA}" presName="rootText" presStyleLbl="node2" presStyleIdx="4" presStyleCnt="5">
        <dgm:presLayoutVars>
          <dgm:chPref val="3"/>
        </dgm:presLayoutVars>
      </dgm:prSet>
      <dgm:spPr/>
    </dgm:pt>
    <dgm:pt modelId="{D4CA362A-E2D2-4F7B-946E-A9675F790A27}" type="pres">
      <dgm:prSet presAssocID="{E0057AFB-08D3-4600-8386-8476926F28EA}" presName="rootConnector" presStyleLbl="node2" presStyleIdx="4" presStyleCnt="5"/>
      <dgm:spPr/>
    </dgm:pt>
    <dgm:pt modelId="{1F4666D5-CFEA-4B57-8B1D-44859CE9216C}" type="pres">
      <dgm:prSet presAssocID="{E0057AFB-08D3-4600-8386-8476926F28EA}" presName="hierChild4" presStyleCnt="0"/>
      <dgm:spPr/>
    </dgm:pt>
    <dgm:pt modelId="{AE38D29C-4FD6-4BA3-9170-34B28E085618}" type="pres">
      <dgm:prSet presAssocID="{88FDA414-2727-4702-9DFE-FC2385243403}" presName="Name37" presStyleLbl="parChTrans1D3" presStyleIdx="17" presStyleCnt="21"/>
      <dgm:spPr/>
    </dgm:pt>
    <dgm:pt modelId="{F3078178-A6C0-4738-B486-D5FE681BBF01}" type="pres">
      <dgm:prSet presAssocID="{5E9335DA-96B7-4799-A4C3-7DA9DE2321FD}" presName="hierRoot2" presStyleCnt="0">
        <dgm:presLayoutVars>
          <dgm:hierBranch val="init"/>
        </dgm:presLayoutVars>
      </dgm:prSet>
      <dgm:spPr/>
    </dgm:pt>
    <dgm:pt modelId="{DCBC0046-3D7E-4A2D-8044-F8FFEDBAB987}" type="pres">
      <dgm:prSet presAssocID="{5E9335DA-96B7-4799-A4C3-7DA9DE2321FD}" presName="rootComposite" presStyleCnt="0"/>
      <dgm:spPr/>
    </dgm:pt>
    <dgm:pt modelId="{610702D1-5183-4B58-AF9E-6C7AB9C147AB}" type="pres">
      <dgm:prSet presAssocID="{5E9335DA-96B7-4799-A4C3-7DA9DE2321FD}" presName="rootText" presStyleLbl="node3" presStyleIdx="17" presStyleCnt="21">
        <dgm:presLayoutVars>
          <dgm:chPref val="3"/>
        </dgm:presLayoutVars>
      </dgm:prSet>
      <dgm:spPr/>
    </dgm:pt>
    <dgm:pt modelId="{2F40B2A9-2F12-4648-8848-15C016F37E79}" type="pres">
      <dgm:prSet presAssocID="{5E9335DA-96B7-4799-A4C3-7DA9DE2321FD}" presName="rootConnector" presStyleLbl="node3" presStyleIdx="17" presStyleCnt="21"/>
      <dgm:spPr/>
    </dgm:pt>
    <dgm:pt modelId="{59741140-4846-46EB-828D-7FEE9996D3D7}" type="pres">
      <dgm:prSet presAssocID="{5E9335DA-96B7-4799-A4C3-7DA9DE2321FD}" presName="hierChild4" presStyleCnt="0"/>
      <dgm:spPr/>
    </dgm:pt>
    <dgm:pt modelId="{C75CE0ED-2C61-4321-8C5E-3C6A3415414C}" type="pres">
      <dgm:prSet presAssocID="{5E9335DA-96B7-4799-A4C3-7DA9DE2321FD}" presName="hierChild5" presStyleCnt="0"/>
      <dgm:spPr/>
    </dgm:pt>
    <dgm:pt modelId="{53026C43-FF5C-4477-9EDD-A5756CB83000}" type="pres">
      <dgm:prSet presAssocID="{896180E2-2ECC-41C1-865A-B843E78512C3}" presName="Name37" presStyleLbl="parChTrans1D3" presStyleIdx="18" presStyleCnt="21"/>
      <dgm:spPr/>
    </dgm:pt>
    <dgm:pt modelId="{415C5E60-21C0-42CC-AE13-C5132D6E56E6}" type="pres">
      <dgm:prSet presAssocID="{377372A2-1E82-4717-8A27-0AC5B014E41D}" presName="hierRoot2" presStyleCnt="0">
        <dgm:presLayoutVars>
          <dgm:hierBranch val="init"/>
        </dgm:presLayoutVars>
      </dgm:prSet>
      <dgm:spPr/>
    </dgm:pt>
    <dgm:pt modelId="{846D4784-1F5B-4219-9834-94BBE81473DE}" type="pres">
      <dgm:prSet presAssocID="{377372A2-1E82-4717-8A27-0AC5B014E41D}" presName="rootComposite" presStyleCnt="0"/>
      <dgm:spPr/>
    </dgm:pt>
    <dgm:pt modelId="{039ED2CE-0997-4573-99F7-19EEA77AB1E4}" type="pres">
      <dgm:prSet presAssocID="{377372A2-1E82-4717-8A27-0AC5B014E41D}" presName="rootText" presStyleLbl="node3" presStyleIdx="18" presStyleCnt="21">
        <dgm:presLayoutVars>
          <dgm:chPref val="3"/>
        </dgm:presLayoutVars>
      </dgm:prSet>
      <dgm:spPr/>
    </dgm:pt>
    <dgm:pt modelId="{2FD251D2-EC3B-4DA6-ABD3-EFD5CAABBBD7}" type="pres">
      <dgm:prSet presAssocID="{377372A2-1E82-4717-8A27-0AC5B014E41D}" presName="rootConnector" presStyleLbl="node3" presStyleIdx="18" presStyleCnt="21"/>
      <dgm:spPr/>
    </dgm:pt>
    <dgm:pt modelId="{EBE55C86-7C3B-42B5-8FE3-27EB07B855A0}" type="pres">
      <dgm:prSet presAssocID="{377372A2-1E82-4717-8A27-0AC5B014E41D}" presName="hierChild4" presStyleCnt="0"/>
      <dgm:spPr/>
    </dgm:pt>
    <dgm:pt modelId="{AAC06A98-694C-494F-A13E-922BCEDD7834}" type="pres">
      <dgm:prSet presAssocID="{377372A2-1E82-4717-8A27-0AC5B014E41D}" presName="hierChild5" presStyleCnt="0"/>
      <dgm:spPr/>
    </dgm:pt>
    <dgm:pt modelId="{B85ECC75-08A5-4B0D-98D2-DC36C4EAED07}" type="pres">
      <dgm:prSet presAssocID="{AAFC4B87-4A40-4402-BB93-B9372112DD3A}" presName="Name37" presStyleLbl="parChTrans1D3" presStyleIdx="19" presStyleCnt="21"/>
      <dgm:spPr/>
    </dgm:pt>
    <dgm:pt modelId="{F9BAA91D-144C-4E9C-8E1B-9A454D750B3B}" type="pres">
      <dgm:prSet presAssocID="{AE418074-9742-4562-9C8B-76460D98C561}" presName="hierRoot2" presStyleCnt="0">
        <dgm:presLayoutVars>
          <dgm:hierBranch val="init"/>
        </dgm:presLayoutVars>
      </dgm:prSet>
      <dgm:spPr/>
    </dgm:pt>
    <dgm:pt modelId="{A8806D78-62FE-42C0-8481-F0DB4B60255D}" type="pres">
      <dgm:prSet presAssocID="{AE418074-9742-4562-9C8B-76460D98C561}" presName="rootComposite" presStyleCnt="0"/>
      <dgm:spPr/>
    </dgm:pt>
    <dgm:pt modelId="{1E125B12-795C-4DD7-97B4-5576FD7B59B1}" type="pres">
      <dgm:prSet presAssocID="{AE418074-9742-4562-9C8B-76460D98C561}" presName="rootText" presStyleLbl="node3" presStyleIdx="19" presStyleCnt="21">
        <dgm:presLayoutVars>
          <dgm:chPref val="3"/>
        </dgm:presLayoutVars>
      </dgm:prSet>
      <dgm:spPr/>
    </dgm:pt>
    <dgm:pt modelId="{6F51AA56-E99C-4BFE-922D-2197BC82AFAE}" type="pres">
      <dgm:prSet presAssocID="{AE418074-9742-4562-9C8B-76460D98C561}" presName="rootConnector" presStyleLbl="node3" presStyleIdx="19" presStyleCnt="21"/>
      <dgm:spPr/>
    </dgm:pt>
    <dgm:pt modelId="{5AE96F9C-81FC-4DA1-97F5-18DEF85A3B3C}" type="pres">
      <dgm:prSet presAssocID="{AE418074-9742-4562-9C8B-76460D98C561}" presName="hierChild4" presStyleCnt="0"/>
      <dgm:spPr/>
    </dgm:pt>
    <dgm:pt modelId="{6456283F-F1BD-4E99-9380-EB276F362F1D}" type="pres">
      <dgm:prSet presAssocID="{AE418074-9742-4562-9C8B-76460D98C561}" presName="hierChild5" presStyleCnt="0"/>
      <dgm:spPr/>
    </dgm:pt>
    <dgm:pt modelId="{ED711224-B00E-4E41-A974-E2AB007086C2}" type="pres">
      <dgm:prSet presAssocID="{9AD89F3E-43EE-45AF-B9A5-7FEAFBBF5838}" presName="Name37" presStyleLbl="parChTrans1D3" presStyleIdx="20" presStyleCnt="21"/>
      <dgm:spPr/>
    </dgm:pt>
    <dgm:pt modelId="{3F0353EC-14DC-42C4-BA8D-40655BE43B2D}" type="pres">
      <dgm:prSet presAssocID="{424CA232-EB93-44A4-842C-B34B132E1C2B}" presName="hierRoot2" presStyleCnt="0">
        <dgm:presLayoutVars>
          <dgm:hierBranch val="init"/>
        </dgm:presLayoutVars>
      </dgm:prSet>
      <dgm:spPr/>
    </dgm:pt>
    <dgm:pt modelId="{4CA8A504-E5FE-46A8-BB81-F3737A89C772}" type="pres">
      <dgm:prSet presAssocID="{424CA232-EB93-44A4-842C-B34B132E1C2B}" presName="rootComposite" presStyleCnt="0"/>
      <dgm:spPr/>
    </dgm:pt>
    <dgm:pt modelId="{C97B748E-BFAF-41F8-9989-06EC6FD48475}" type="pres">
      <dgm:prSet presAssocID="{424CA232-EB93-44A4-842C-B34B132E1C2B}" presName="rootText" presStyleLbl="node3" presStyleIdx="20" presStyleCnt="21">
        <dgm:presLayoutVars>
          <dgm:chPref val="3"/>
        </dgm:presLayoutVars>
      </dgm:prSet>
      <dgm:spPr/>
    </dgm:pt>
    <dgm:pt modelId="{F2417D61-4FD3-4EED-BA82-EDCB2DBED078}" type="pres">
      <dgm:prSet presAssocID="{424CA232-EB93-44A4-842C-B34B132E1C2B}" presName="rootConnector" presStyleLbl="node3" presStyleIdx="20" presStyleCnt="21"/>
      <dgm:spPr/>
    </dgm:pt>
    <dgm:pt modelId="{E1D4F715-4DE7-4C72-B6EE-84D6A0920E43}" type="pres">
      <dgm:prSet presAssocID="{424CA232-EB93-44A4-842C-B34B132E1C2B}" presName="hierChild4" presStyleCnt="0"/>
      <dgm:spPr/>
    </dgm:pt>
    <dgm:pt modelId="{D4A79AC0-1601-4795-B5A9-6D3CE4559B61}" type="pres">
      <dgm:prSet presAssocID="{424CA232-EB93-44A4-842C-B34B132E1C2B}" presName="hierChild5" presStyleCnt="0"/>
      <dgm:spPr/>
    </dgm:pt>
    <dgm:pt modelId="{81475137-025D-4666-8B00-D86E2A01CD62}" type="pres">
      <dgm:prSet presAssocID="{E0057AFB-08D3-4600-8386-8476926F28EA}" presName="hierChild5" presStyleCnt="0"/>
      <dgm:spPr/>
    </dgm:pt>
    <dgm:pt modelId="{FB20B080-1863-42DC-81A1-7BC342FAB51F}" type="pres">
      <dgm:prSet presAssocID="{FC19CCA3-C7A7-437B-AF9E-F680E0647F2A}" presName="hierChild3" presStyleCnt="0"/>
      <dgm:spPr/>
    </dgm:pt>
  </dgm:ptLst>
  <dgm:cxnLst>
    <dgm:cxn modelId="{C2464D00-EFB9-41F7-BD01-599FB369185A}" type="presOf" srcId="{840B69C7-7432-46DC-8FFC-94E808A48AC6}" destId="{00CF42DB-548E-413D-B18C-2AEE60D60AED}" srcOrd="0" destOrd="0" presId="urn:microsoft.com/office/officeart/2005/8/layout/orgChart1"/>
    <dgm:cxn modelId="{B4072803-72C2-4AE2-94A9-86A7F50FDA51}" type="presOf" srcId="{8547B08F-6E4B-4DB2-999A-1F649EF5E447}" destId="{445A89EC-B55D-4B54-8F24-C1677E95C873}" srcOrd="0" destOrd="0" presId="urn:microsoft.com/office/officeart/2005/8/layout/orgChart1"/>
    <dgm:cxn modelId="{70197A03-7211-4BD8-B15E-CF2A9C9CDAF1}" type="presOf" srcId="{A6450C5C-08C1-427C-9C79-DF018BE7267A}" destId="{73F60206-30C8-4E4F-85DF-85D67B0E4D4B}" srcOrd="0" destOrd="0" presId="urn:microsoft.com/office/officeart/2005/8/layout/orgChart1"/>
    <dgm:cxn modelId="{AA75CC06-3688-435E-A8DD-00DF3CE445C5}" srcId="{FC19CCA3-C7A7-437B-AF9E-F680E0647F2A}" destId="{E0057AFB-08D3-4600-8386-8476926F28EA}" srcOrd="4" destOrd="0" parTransId="{7C639ECA-1B68-4B12-93F4-48F0D0A84A4A}" sibTransId="{C53BE8F4-5190-4395-AA65-527049DDA89B}"/>
    <dgm:cxn modelId="{6B7C2607-20D5-4999-8C43-AC074B1871C9}" type="presOf" srcId="{7C639ECA-1B68-4B12-93F4-48F0D0A84A4A}" destId="{575FA1DA-F6D0-47D4-AA17-E5BB99298374}" srcOrd="0" destOrd="0" presId="urn:microsoft.com/office/officeart/2005/8/layout/orgChart1"/>
    <dgm:cxn modelId="{99703208-0B74-4829-B332-87EA6F062F56}" type="presOf" srcId="{936DD71B-30C1-4AC2-B48D-3CE43C212E4B}" destId="{ABACB23C-D723-41AB-8638-7E183F2D825A}" srcOrd="1" destOrd="0" presId="urn:microsoft.com/office/officeart/2005/8/layout/orgChart1"/>
    <dgm:cxn modelId="{C8C64908-C99E-49C1-A2B8-AB8BC0134020}" type="presOf" srcId="{377372A2-1E82-4717-8A27-0AC5B014E41D}" destId="{039ED2CE-0997-4573-99F7-19EEA77AB1E4}" srcOrd="0" destOrd="0" presId="urn:microsoft.com/office/officeart/2005/8/layout/orgChart1"/>
    <dgm:cxn modelId="{E888950A-520D-4D10-8178-6FBE18C726B6}" srcId="{CB7774E6-E763-4EFE-887C-EF1A17D17835}" destId="{67139A72-8842-4B0C-8188-70A32E73A576}" srcOrd="0" destOrd="0" parTransId="{D4463297-1A58-47B1-8BEF-5D003075242C}" sibTransId="{15B5D924-8B33-4667-BC1B-A74AEDA2825B}"/>
    <dgm:cxn modelId="{FF339F0A-BF22-42F0-BC67-6DB42A9675A5}" type="presOf" srcId="{A82178EB-6726-4BAC-8BDF-C152C9743ADA}" destId="{272BB377-7FB4-4C3D-91FD-5154E8351214}" srcOrd="0" destOrd="0" presId="urn:microsoft.com/office/officeart/2005/8/layout/orgChart1"/>
    <dgm:cxn modelId="{0742BC0E-1177-4D95-823E-100537F73E30}" srcId="{DA4325A4-473D-4809-9342-872D756D2906}" destId="{C4EB0F18-F891-4165-A487-AC9A74E1E0AF}" srcOrd="4" destOrd="0" parTransId="{FDA0AA80-F478-4D93-A385-E64D0ACD847E}" sibTransId="{107A5E5C-7B2A-4FE5-9448-26B4F0E7D22C}"/>
    <dgm:cxn modelId="{9E220E10-4A3A-4E3B-8299-DC6B07163C17}" type="presOf" srcId="{88FDA414-2727-4702-9DFE-FC2385243403}" destId="{AE38D29C-4FD6-4BA3-9170-34B28E085618}" srcOrd="0" destOrd="0" presId="urn:microsoft.com/office/officeart/2005/8/layout/orgChart1"/>
    <dgm:cxn modelId="{7EF9F413-98E0-43EB-929A-256842BD98FF}" srcId="{E0057AFB-08D3-4600-8386-8476926F28EA}" destId="{377372A2-1E82-4717-8A27-0AC5B014E41D}" srcOrd="1" destOrd="0" parTransId="{896180E2-2ECC-41C1-865A-B843E78512C3}" sibTransId="{7F7717BE-0819-41A3-A1F2-98370791279A}"/>
    <dgm:cxn modelId="{BCD42516-9EF5-4013-B180-0CF640BA5F48}" srcId="{E0057AFB-08D3-4600-8386-8476926F28EA}" destId="{424CA232-EB93-44A4-842C-B34B132E1C2B}" srcOrd="3" destOrd="0" parTransId="{9AD89F3E-43EE-45AF-B9A5-7FEAFBBF5838}" sibTransId="{11476FA9-33E5-4672-9AF5-67F839D29F90}"/>
    <dgm:cxn modelId="{850B9F1B-8933-4A09-8636-2181791A9734}" type="presOf" srcId="{C4EB0F18-F891-4165-A487-AC9A74E1E0AF}" destId="{AC809DA0-3311-42B2-8E00-AD777B013B06}" srcOrd="0" destOrd="0" presId="urn:microsoft.com/office/officeart/2005/8/layout/orgChart1"/>
    <dgm:cxn modelId="{57472E1D-150E-4CEB-A8F4-29AE4B4CE7F4}" type="presOf" srcId="{9B1B6909-AE85-4474-881B-EE92C2EA88A7}" destId="{CA4EA703-8160-4F9A-942B-347E5B0DE81A}" srcOrd="0" destOrd="0" presId="urn:microsoft.com/office/officeart/2005/8/layout/orgChart1"/>
    <dgm:cxn modelId="{57A5C21E-ACD4-401F-B2A1-647CB0111599}" type="presOf" srcId="{7B7066E5-3C73-4021-ABBF-9CFD4EB81E31}" destId="{461AB0A4-A94E-4657-9D84-87117FAD406C}" srcOrd="0" destOrd="0" presId="urn:microsoft.com/office/officeart/2005/8/layout/orgChart1"/>
    <dgm:cxn modelId="{C8694521-2889-42A0-9CB4-CE24B644C2CD}" type="presOf" srcId="{936DD71B-30C1-4AC2-B48D-3CE43C212E4B}" destId="{0576A299-6D00-4D88-A3D0-EAC7225082A7}" srcOrd="0" destOrd="0" presId="urn:microsoft.com/office/officeart/2005/8/layout/orgChart1"/>
    <dgm:cxn modelId="{7B24C723-5D57-44F0-99F3-EA7759625CF3}" srcId="{FC19CCA3-C7A7-437B-AF9E-F680E0647F2A}" destId="{CB7774E6-E763-4EFE-887C-EF1A17D17835}" srcOrd="3" destOrd="0" parTransId="{28E97D25-A067-4CBB-A1C8-DC795FF2B6A5}" sibTransId="{E401F424-D0D1-4365-A10E-9B29EB7ED018}"/>
    <dgm:cxn modelId="{ED2B0727-9975-4020-9B3F-D1DADA424E80}" type="presOf" srcId="{DA4325A4-473D-4809-9342-872D756D2906}" destId="{3F41C5FC-65D9-4B6C-ABDB-0FDE162797B6}" srcOrd="1" destOrd="0" presId="urn:microsoft.com/office/officeart/2005/8/layout/orgChart1"/>
    <dgm:cxn modelId="{1BF6982A-7F8B-4EF0-9FC7-BF15BC68686F}" type="presOf" srcId="{CB7774E6-E763-4EFE-887C-EF1A17D17835}" destId="{CAFA4FAC-DB38-4334-8578-2FFB1F914FBB}" srcOrd="0" destOrd="0" presId="urn:microsoft.com/office/officeart/2005/8/layout/orgChart1"/>
    <dgm:cxn modelId="{4F46C32E-07BA-430C-A936-FF015B8CECB0}" type="presOf" srcId="{FC19CCA3-C7A7-437B-AF9E-F680E0647F2A}" destId="{E6D16671-1130-445D-83C7-4EBDED7E209F}" srcOrd="1" destOrd="0" presId="urn:microsoft.com/office/officeart/2005/8/layout/orgChart1"/>
    <dgm:cxn modelId="{24F0462F-652D-49BF-8CE8-CFA7FD0927F0}" type="presOf" srcId="{DF08533A-F1D3-4260-8179-6AE318741827}" destId="{B9EBC7FB-777C-4881-88F9-FF675EED17DD}" srcOrd="0" destOrd="0" presId="urn:microsoft.com/office/officeart/2005/8/layout/orgChart1"/>
    <dgm:cxn modelId="{1F4B1831-E6A1-44F5-AF09-9373DD49E584}" type="presOf" srcId="{840B69C7-7432-46DC-8FFC-94E808A48AC6}" destId="{EBAD9AC7-52A0-47D1-B3EB-4CA0921AA718}" srcOrd="1" destOrd="0" presId="urn:microsoft.com/office/officeart/2005/8/layout/orgChart1"/>
    <dgm:cxn modelId="{1A717D32-7FDB-45A2-878A-4348BE818316}" type="presOf" srcId="{67139A72-8842-4B0C-8188-70A32E73A576}" destId="{4D79E523-00D5-4D4D-93FE-A4C72D61997A}" srcOrd="0" destOrd="0" presId="urn:microsoft.com/office/officeart/2005/8/layout/orgChart1"/>
    <dgm:cxn modelId="{B2E79532-F254-4038-9A08-29B4B3DCD7A9}" type="presOf" srcId="{7B7066E5-3C73-4021-ABBF-9CFD4EB81E31}" destId="{60C81F5A-9223-4620-8563-0BEC75FE2653}" srcOrd="1" destOrd="0" presId="urn:microsoft.com/office/officeart/2005/8/layout/orgChart1"/>
    <dgm:cxn modelId="{2598B732-BCD3-47E1-A81A-40A7E295829D}" type="presOf" srcId="{424CA232-EB93-44A4-842C-B34B132E1C2B}" destId="{F2417D61-4FD3-4EED-BA82-EDCB2DBED078}" srcOrd="1" destOrd="0" presId="urn:microsoft.com/office/officeart/2005/8/layout/orgChart1"/>
    <dgm:cxn modelId="{79C1D432-EE40-4D56-82C1-2B4FF524A49F}" type="presOf" srcId="{21294DF9-BA97-400D-8848-D686EA984545}" destId="{473B2AF9-AB12-4945-BBF3-AD4DCAB18592}" srcOrd="1" destOrd="0" presId="urn:microsoft.com/office/officeart/2005/8/layout/orgChart1"/>
    <dgm:cxn modelId="{D972A437-F0E7-4725-BD53-05A4013EF21C}" type="presOf" srcId="{E0057AFB-08D3-4600-8386-8476926F28EA}" destId="{20972714-CE03-47C1-838E-4D27D27855B9}" srcOrd="0" destOrd="0" presId="urn:microsoft.com/office/officeart/2005/8/layout/orgChart1"/>
    <dgm:cxn modelId="{95D7AA38-5C0C-40AC-8151-A24DCEE6D4AE}" type="presOf" srcId="{5E9335DA-96B7-4799-A4C3-7DA9DE2321FD}" destId="{610702D1-5183-4B58-AF9E-6C7AB9C147AB}" srcOrd="0" destOrd="0" presId="urn:microsoft.com/office/officeart/2005/8/layout/orgChart1"/>
    <dgm:cxn modelId="{18E8603C-A379-46FF-B1AE-7F340A9891AD}" srcId="{DA4325A4-473D-4809-9342-872D756D2906}" destId="{61348CD2-F3E1-4FEF-BE77-1D6DE0FD277B}" srcOrd="2" destOrd="0" parTransId="{15893C41-93FF-4FA8-A3F7-520F476A39E6}" sibTransId="{E03184BF-6ABB-461F-B39A-15E2CA5B24B8}"/>
    <dgm:cxn modelId="{641D683D-07C1-4FC9-B8C5-375DD17600B8}" type="presOf" srcId="{079E2169-C06E-492A-8A47-517D90B2E840}" destId="{64B27199-39A0-44DE-8A89-C3D5D06B6C05}" srcOrd="0" destOrd="0" presId="urn:microsoft.com/office/officeart/2005/8/layout/orgChart1"/>
    <dgm:cxn modelId="{83DDDC3D-8C3E-4FC3-8652-E8147F5AE31F}" srcId="{FC19CCA3-C7A7-437B-AF9E-F680E0647F2A}" destId="{DA4325A4-473D-4809-9342-872D756D2906}" srcOrd="2" destOrd="0" parTransId="{C504C63D-72FF-401A-94A8-BA81B94AC5B7}" sibTransId="{BD36C482-45C1-4794-8D60-B3EFDB0CA458}"/>
    <dgm:cxn modelId="{7062D43F-512E-434C-8FB8-4637D40B1086}" srcId="{5FE56F39-B71D-4F50-93A9-60055D718CEE}" destId="{42385564-B6F3-4BCA-BCFE-4A2BCE7DA536}" srcOrd="3" destOrd="0" parTransId="{B1863C26-266C-4556-9C51-6B075B465C46}" sibTransId="{B2DA1BC4-1B15-41C6-B076-A6F075D41AC0}"/>
    <dgm:cxn modelId="{2A462B5E-840A-472A-8C88-B0E4C2D5B0C9}" type="presOf" srcId="{15893C41-93FF-4FA8-A3F7-520F476A39E6}" destId="{D0174F58-2D62-4CAA-82E1-A17C23543B5A}" srcOrd="0" destOrd="0" presId="urn:microsoft.com/office/officeart/2005/8/layout/orgChart1"/>
    <dgm:cxn modelId="{B7DC5B5E-DAAE-49F4-801D-306217521E10}" type="presOf" srcId="{E0057AFB-08D3-4600-8386-8476926F28EA}" destId="{D4CA362A-E2D2-4F7B-946E-A9675F790A27}" srcOrd="1" destOrd="0" presId="urn:microsoft.com/office/officeart/2005/8/layout/orgChart1"/>
    <dgm:cxn modelId="{BAFA5060-55FB-4F29-AFF4-DC42470A30C0}" srcId="{CB7774E6-E763-4EFE-887C-EF1A17D17835}" destId="{A82178EB-6726-4BAC-8BDF-C152C9743ADA}" srcOrd="3" destOrd="0" parTransId="{8E806EEC-3055-4062-BF6C-40063001FB43}" sibTransId="{AF86604B-F5A2-4DB0-AD2F-1E81F0620D5C}"/>
    <dgm:cxn modelId="{358D9360-3513-4EF4-9017-C05C5C702436}" type="presOf" srcId="{4D6A3CF0-8F29-4779-9A0D-A526D8142A7C}" destId="{1CA68277-3C85-4EA2-95DA-2DF2C8AAE9D1}" srcOrd="0" destOrd="0" presId="urn:microsoft.com/office/officeart/2005/8/layout/orgChart1"/>
    <dgm:cxn modelId="{B7C75263-C38D-43F1-8961-6DB70A4D7173}" type="presOf" srcId="{9B1B6909-AE85-4474-881B-EE92C2EA88A7}" destId="{B300226E-A71D-4BE6-ACAA-303D0E585ED2}" srcOrd="1" destOrd="0" presId="urn:microsoft.com/office/officeart/2005/8/layout/orgChart1"/>
    <dgm:cxn modelId="{6B2D0946-F6E6-46A7-9AA3-C43A618ACE45}" type="presOf" srcId="{2EE49603-34EF-4FD8-A16F-E097545D6E43}" destId="{378A8BAB-2ED1-4D0E-8995-E49A681D7675}" srcOrd="0" destOrd="0" presId="urn:microsoft.com/office/officeart/2005/8/layout/orgChart1"/>
    <dgm:cxn modelId="{D8B27949-6F68-48C6-B366-30058F86C0F8}" srcId="{E0057AFB-08D3-4600-8386-8476926F28EA}" destId="{5E9335DA-96B7-4799-A4C3-7DA9DE2321FD}" srcOrd="0" destOrd="0" parTransId="{88FDA414-2727-4702-9DFE-FC2385243403}" sibTransId="{96F09379-6786-4E04-A052-13488C3DFD90}"/>
    <dgm:cxn modelId="{AED0674A-9BDD-465F-9EA8-97EE284DAFDE}" type="presOf" srcId="{FC19CCA3-C7A7-437B-AF9E-F680E0647F2A}" destId="{16BD4A11-2FCD-4CBB-A4F4-F1CA27CEF719}" srcOrd="0" destOrd="0" presId="urn:microsoft.com/office/officeart/2005/8/layout/orgChart1"/>
    <dgm:cxn modelId="{EDE6DB4B-5248-4204-B1D2-47ECAA6BC9B4}" type="presOf" srcId="{8E806EEC-3055-4062-BF6C-40063001FB43}" destId="{A5579ABF-C02A-4148-B551-22EF93F10960}" srcOrd="0" destOrd="0" presId="urn:microsoft.com/office/officeart/2005/8/layout/orgChart1"/>
    <dgm:cxn modelId="{599D376C-6EAE-4312-9D4E-0CC68CCC0435}" type="presOf" srcId="{B07A7C12-8568-412F-A1E1-65998C0EDD2C}" destId="{70765D66-B05D-4993-AC7B-E25BC621BE42}" srcOrd="0" destOrd="0" presId="urn:microsoft.com/office/officeart/2005/8/layout/orgChart1"/>
    <dgm:cxn modelId="{20A3936C-3D79-4A26-991D-B5A48DCEFB5C}" type="presOf" srcId="{61348CD2-F3E1-4FEF-BE77-1D6DE0FD277B}" destId="{A01BA6B1-0F42-440C-9261-8D85B1053682}" srcOrd="0" destOrd="0" presId="urn:microsoft.com/office/officeart/2005/8/layout/orgChart1"/>
    <dgm:cxn modelId="{ABAE466D-A6AA-47FC-8E98-0C65FC8A2190}" type="presOf" srcId="{AE418074-9742-4562-9C8B-76460D98C561}" destId="{6F51AA56-E99C-4BFE-922D-2197BC82AFAE}" srcOrd="1" destOrd="0" presId="urn:microsoft.com/office/officeart/2005/8/layout/orgChart1"/>
    <dgm:cxn modelId="{9CC00C4E-6CCB-4160-862E-1D47C7C858A5}" type="presOf" srcId="{079E2169-C06E-492A-8A47-517D90B2E840}" destId="{32CB4970-B943-40BB-BE56-DD3FE1524E86}" srcOrd="1" destOrd="0" presId="urn:microsoft.com/office/officeart/2005/8/layout/orgChart1"/>
    <dgm:cxn modelId="{40D47E4E-23BF-41ED-B52B-CCB5C5D4894D}" srcId="{5FE56F39-B71D-4F50-93A9-60055D718CEE}" destId="{9B1B6909-AE85-4474-881B-EE92C2EA88A7}" srcOrd="0" destOrd="0" parTransId="{66666BD1-6F1E-4F12-B214-2D1839333A1D}" sibTransId="{7790AA83-E94C-4654-9F28-7C6249CC73B1}"/>
    <dgm:cxn modelId="{9708D64E-75FB-4154-ABE6-F6AB07C35E93}" type="presOf" srcId="{5E9335DA-96B7-4799-A4C3-7DA9DE2321FD}" destId="{2F40B2A9-2F12-4648-8848-15C016F37E79}" srcOrd="1" destOrd="0" presId="urn:microsoft.com/office/officeart/2005/8/layout/orgChart1"/>
    <dgm:cxn modelId="{750AD94E-965B-4159-9E33-E2A1AAA4A338}" type="presOf" srcId="{043C0B56-BB96-4C2B-BC3E-95606BFD0AC9}" destId="{81DC80AB-2E7B-4241-9FD5-0F718F9D7961}" srcOrd="1" destOrd="0" presId="urn:microsoft.com/office/officeart/2005/8/layout/orgChart1"/>
    <dgm:cxn modelId="{A072F76E-A176-4CA5-8E2D-79B6BE60FBBD}" type="presOf" srcId="{61348CD2-F3E1-4FEF-BE77-1D6DE0FD277B}" destId="{0EB85B33-2F77-4F5A-B3EE-527B3CA6BDBE}" srcOrd="1" destOrd="0" presId="urn:microsoft.com/office/officeart/2005/8/layout/orgChart1"/>
    <dgm:cxn modelId="{008C1D71-9388-4978-B2D0-6F5FC6622C3A}" type="presOf" srcId="{D4463297-1A58-47B1-8BEF-5D003075242C}" destId="{B77F3290-184F-425E-A413-893F22CA5787}" srcOrd="0" destOrd="0" presId="urn:microsoft.com/office/officeart/2005/8/layout/orgChart1"/>
    <dgm:cxn modelId="{551DB871-38D3-40AD-87F2-065F3C542E3B}" type="presOf" srcId="{043C0B56-BB96-4C2B-BC3E-95606BFD0AC9}" destId="{151E378A-98C8-41E4-92C9-CD642F6F845E}" srcOrd="0" destOrd="0" presId="urn:microsoft.com/office/officeart/2005/8/layout/orgChart1"/>
    <dgm:cxn modelId="{2D116274-0100-44F6-86ED-DA7EEF2CBEF4}" type="presOf" srcId="{67139A72-8842-4B0C-8188-70A32E73A576}" destId="{14DC746D-1BA9-4E8E-B71B-51452E8AC3AE}" srcOrd="1" destOrd="0" presId="urn:microsoft.com/office/officeart/2005/8/layout/orgChart1"/>
    <dgm:cxn modelId="{9C460B57-914D-4E27-8582-111FA3E5655C}" type="presOf" srcId="{66666BD1-6F1E-4F12-B214-2D1839333A1D}" destId="{188670F3-9FA5-4EED-8146-294155D44884}" srcOrd="0" destOrd="0" presId="urn:microsoft.com/office/officeart/2005/8/layout/orgChart1"/>
    <dgm:cxn modelId="{832F8857-FB22-4BA3-A054-88591A45CB7D}" type="presOf" srcId="{C4EB0F18-F891-4165-A487-AC9A74E1E0AF}" destId="{6C28A146-E15C-4AC9-BDF2-4F6CA58BB3A7}" srcOrd="1" destOrd="0" presId="urn:microsoft.com/office/officeart/2005/8/layout/orgChart1"/>
    <dgm:cxn modelId="{0CC4D178-9C18-4BDB-A244-A649C0F624C3}" type="presOf" srcId="{C504C63D-72FF-401A-94A8-BA81B94AC5B7}" destId="{7E6B0125-062A-46E0-974E-B95874EFA00B}" srcOrd="0" destOrd="0" presId="urn:microsoft.com/office/officeart/2005/8/layout/orgChart1"/>
    <dgm:cxn modelId="{8C08B179-F87C-47CE-9C88-35EF3BFBD20E}" type="presOf" srcId="{87CC9B71-B17B-4222-9783-4449C75B564D}" destId="{3303D97E-DB61-452A-A6A3-75C6D3F9BAA1}" srcOrd="1" destOrd="0" presId="urn:microsoft.com/office/officeart/2005/8/layout/orgChart1"/>
    <dgm:cxn modelId="{60B2BA7A-B2BF-46BC-A1A9-4B65E40F49C8}" type="presOf" srcId="{450ED3F3-70FF-4B9A-900B-907EB23BCC17}" destId="{01D28BE5-85B0-42C5-A58E-1B2FE1A47B19}" srcOrd="0" destOrd="0" presId="urn:microsoft.com/office/officeart/2005/8/layout/orgChart1"/>
    <dgm:cxn modelId="{D139FA7A-68E1-41A0-85CE-D856C2280498}" type="presOf" srcId="{245FA55B-FF10-4C9D-A921-41FD530DFCEE}" destId="{92FA9196-30A5-4A40-955A-AC8D62E3315B}" srcOrd="0" destOrd="0" presId="urn:microsoft.com/office/officeart/2005/8/layout/orgChart1"/>
    <dgm:cxn modelId="{6837C77C-7FA1-4EB7-9E6F-132C7CE77205}" srcId="{E0057AFB-08D3-4600-8386-8476926F28EA}" destId="{AE418074-9742-4562-9C8B-76460D98C561}" srcOrd="2" destOrd="0" parTransId="{AAFC4B87-4A40-4402-BB93-B9372112DD3A}" sibTransId="{A30417CE-FF0B-4246-8766-6DD4C296E28C}"/>
    <dgm:cxn modelId="{6D5EA07F-99FE-459E-AD52-2CDEC558CF6B}" type="presOf" srcId="{51DB5C21-67BF-48C5-9E6E-799D191C01F2}" destId="{854F58E5-06D4-4CC8-814B-50BF902DFCBC}" srcOrd="1" destOrd="0" presId="urn:microsoft.com/office/officeart/2005/8/layout/orgChart1"/>
    <dgm:cxn modelId="{88419180-05FF-4D7F-A23A-A4ACDBEA33BF}" type="presOf" srcId="{424CA232-EB93-44A4-842C-B34B132E1C2B}" destId="{C97B748E-BFAF-41F8-9989-06EC6FD48475}" srcOrd="0" destOrd="0" presId="urn:microsoft.com/office/officeart/2005/8/layout/orgChart1"/>
    <dgm:cxn modelId="{0C821B81-B62A-4384-B7D2-1979C428C67B}" type="presOf" srcId="{87CC9B71-B17B-4222-9783-4449C75B564D}" destId="{934E921A-221B-43C1-A841-172CD69EF7D6}" srcOrd="0" destOrd="0" presId="urn:microsoft.com/office/officeart/2005/8/layout/orgChart1"/>
    <dgm:cxn modelId="{CF6D8181-B8FC-4D35-A468-98C0528DEAE1}" type="presOf" srcId="{A6450C5C-08C1-427C-9C79-DF018BE7267A}" destId="{4EB63BB9-95D9-4794-A8AC-BB904A19C810}" srcOrd="1" destOrd="0" presId="urn:microsoft.com/office/officeart/2005/8/layout/orgChart1"/>
    <dgm:cxn modelId="{D8492A86-C9D7-4375-8D1A-BC53F3378FFE}" srcId="{CB7774E6-E763-4EFE-887C-EF1A17D17835}" destId="{840B69C7-7432-46DC-8FFC-94E808A48AC6}" srcOrd="4" destOrd="0" parTransId="{B15FF43B-9541-4C62-9D77-B235777A6E75}" sibTransId="{A7A880E8-609F-4B4C-A9FE-5480D272F7C5}"/>
    <dgm:cxn modelId="{3915BF86-2D77-439E-822F-D53B5FA1DC95}" type="presOf" srcId="{5FE56F39-B71D-4F50-93A9-60055D718CEE}" destId="{282D5402-C82C-4B59-80D2-538A153F756E}" srcOrd="0" destOrd="0" presId="urn:microsoft.com/office/officeart/2005/8/layout/orgChart1"/>
    <dgm:cxn modelId="{91B56388-6AA0-474D-A4EE-FCB1A38A3518}" srcId="{FC19CCA3-C7A7-437B-AF9E-F680E0647F2A}" destId="{5FE56F39-B71D-4F50-93A9-60055D718CEE}" srcOrd="0" destOrd="0" parTransId="{DF08533A-F1D3-4260-8179-6AE318741827}" sibTransId="{E08E47E6-F3F8-40B6-B222-B1CC19FDF85D}"/>
    <dgm:cxn modelId="{40475C8A-C5E6-4543-A45C-D4E9F57816EB}" srcId="{5FE56F39-B71D-4F50-93A9-60055D718CEE}" destId="{7B7066E5-3C73-4021-ABBF-9CFD4EB81E31}" srcOrd="4" destOrd="0" parTransId="{42AAABE0-3285-4AFE-B320-175DC98F754D}" sibTransId="{4C5CAA6F-1B79-44E3-8DB7-FC1A4A5EE38D}"/>
    <dgm:cxn modelId="{609C1591-56D3-49F8-BF9D-ACEF50A8AA0C}" type="presOf" srcId="{8594BBF5-AFD2-4EED-A9FA-7CB46032F7D2}" destId="{63152F0C-1807-46CF-94B7-378B134FA5B7}" srcOrd="0" destOrd="0" presId="urn:microsoft.com/office/officeart/2005/8/layout/orgChart1"/>
    <dgm:cxn modelId="{02753B91-832A-4A50-BB4B-DAB4DC2293C8}" type="presOf" srcId="{DA4325A4-473D-4809-9342-872D756D2906}" destId="{8902F9FF-E5F0-40D1-8BB2-89158480E9D1}" srcOrd="0" destOrd="0" presId="urn:microsoft.com/office/officeart/2005/8/layout/orgChart1"/>
    <dgm:cxn modelId="{68C0AE92-C9D9-4A7D-BCE5-B8F63D2EEEE1}" srcId="{5FE56F39-B71D-4F50-93A9-60055D718CEE}" destId="{A22B0650-17D3-4816-967B-CBBBF6F26068}" srcOrd="2" destOrd="0" parTransId="{CE2C12F6-476E-4F5E-9DC3-58CD2FD7F47B}" sibTransId="{C92DB96F-06D2-413D-BC55-DE73E412603E}"/>
    <dgm:cxn modelId="{DEFBA294-B958-4025-A299-D029F975B3EA}" type="presOf" srcId="{FDA0AA80-F478-4D93-A385-E64D0ACD847E}" destId="{B187EB7D-C328-4E4D-ABC5-EDF2EF6C187D}" srcOrd="0" destOrd="0" presId="urn:microsoft.com/office/officeart/2005/8/layout/orgChart1"/>
    <dgm:cxn modelId="{2448F294-7C65-4E69-B133-C6427A8F82E0}" type="presOf" srcId="{B15FF43B-9541-4C62-9D77-B235777A6E75}" destId="{9913AED8-430E-4774-AFE6-902DC659C441}" srcOrd="0" destOrd="0" presId="urn:microsoft.com/office/officeart/2005/8/layout/orgChart1"/>
    <dgm:cxn modelId="{9BCB8398-36C9-4200-AAEB-9EA598309898}" type="presOf" srcId="{4AF20F22-286F-4D8B-9C78-D055C7F99ECD}" destId="{2DF4B613-113E-44F7-AFD7-E927CE4BDA19}" srcOrd="0" destOrd="0" presId="urn:microsoft.com/office/officeart/2005/8/layout/orgChart1"/>
    <dgm:cxn modelId="{70633EA1-7B85-4B1F-AAC9-099FF4671744}" srcId="{CB7774E6-E763-4EFE-887C-EF1A17D17835}" destId="{450ED3F3-70FF-4B9A-900B-907EB23BCC17}" srcOrd="1" destOrd="0" parTransId="{5D61E076-7FB7-4C1F-BE15-EE4830CD6299}" sibTransId="{1A6DD8AA-2759-4DFB-BDFD-DB401A84F7BE}"/>
    <dgm:cxn modelId="{F427A5A1-80A2-498A-9C75-9620CF87A987}" type="presOf" srcId="{377372A2-1E82-4717-8A27-0AC5B014E41D}" destId="{2FD251D2-EC3B-4DA6-ABD3-EFD5CAABBBD7}" srcOrd="1" destOrd="0" presId="urn:microsoft.com/office/officeart/2005/8/layout/orgChart1"/>
    <dgm:cxn modelId="{A5BDE4A2-AD4D-4EA7-8020-397CB2F828F7}" srcId="{DA4325A4-473D-4809-9342-872D756D2906}" destId="{079E2169-C06E-492A-8A47-517D90B2E840}" srcOrd="1" destOrd="0" parTransId="{245FA55B-FF10-4C9D-A921-41FD530DFCEE}" sibTransId="{40C6FEF2-E6A8-427D-B24E-A4D604A17676}"/>
    <dgm:cxn modelId="{736D79A4-EBE6-4823-9E7C-4AC18E0C2CCC}" srcId="{DA4325A4-473D-4809-9342-872D756D2906}" destId="{87CC9B71-B17B-4222-9783-4449C75B564D}" srcOrd="3" destOrd="0" parTransId="{09CD637B-65FE-4D2E-ABC0-C8630A00E570}" sibTransId="{01F565E8-9752-4E6D-9AA9-835E40FDCE98}"/>
    <dgm:cxn modelId="{10CD16AC-850D-4F49-A1C8-FF610BFC0C91}" srcId="{043C0B56-BB96-4C2B-BC3E-95606BFD0AC9}" destId="{936DD71B-30C1-4AC2-B48D-3CE43C212E4B}" srcOrd="0" destOrd="0" parTransId="{8594BBF5-AFD2-4EED-A9FA-7CB46032F7D2}" sibTransId="{EE303249-451D-4627-9B83-53181ABB1CD4}"/>
    <dgm:cxn modelId="{AC9AEBB2-5ED1-4B1B-975B-526473DAD752}" type="presOf" srcId="{9AD89F3E-43EE-45AF-B9A5-7FEAFBBF5838}" destId="{ED711224-B00E-4E41-A974-E2AB007086C2}" srcOrd="0" destOrd="0" presId="urn:microsoft.com/office/officeart/2005/8/layout/orgChart1"/>
    <dgm:cxn modelId="{959E29B8-1D53-4EAA-A303-DD2C4A451084}" type="presOf" srcId="{42385564-B6F3-4BCA-BCFE-4A2BCE7DA536}" destId="{559784E7-2E29-46E3-B9FB-5734C5204969}" srcOrd="1" destOrd="0" presId="urn:microsoft.com/office/officeart/2005/8/layout/orgChart1"/>
    <dgm:cxn modelId="{073294BA-CC56-4CD8-B858-50839180FA9C}" type="presOf" srcId="{B1863C26-266C-4556-9C51-6B075B465C46}" destId="{F35CD7E6-E85E-4186-8BA0-1E34D08F0960}" srcOrd="0" destOrd="0" presId="urn:microsoft.com/office/officeart/2005/8/layout/orgChart1"/>
    <dgm:cxn modelId="{A56B46BB-BB30-4CFE-AD31-0F3CE1C670DA}" srcId="{DA4325A4-473D-4809-9342-872D756D2906}" destId="{51DB5C21-67BF-48C5-9E6E-799D191C01F2}" srcOrd="0" destOrd="0" parTransId="{4AF20F22-286F-4D8B-9C78-D055C7F99ECD}" sibTransId="{166BA222-45B7-498A-B038-D891401A2AAB}"/>
    <dgm:cxn modelId="{0BFB8BBC-8459-46E3-A330-AA47207DC236}" type="presOf" srcId="{A82178EB-6726-4BAC-8BDF-C152C9743ADA}" destId="{7E279DDD-8735-4728-B886-94CA8433DB05}" srcOrd="1" destOrd="0" presId="urn:microsoft.com/office/officeart/2005/8/layout/orgChart1"/>
    <dgm:cxn modelId="{163E48BE-B08E-4D1C-B4BB-5601DCB2D12E}" type="presOf" srcId="{8547B08F-6E4B-4DB2-999A-1F649EF5E447}" destId="{4D8E7306-F268-4FA8-B170-7D6B5EF73D42}" srcOrd="1" destOrd="0" presId="urn:microsoft.com/office/officeart/2005/8/layout/orgChart1"/>
    <dgm:cxn modelId="{FA0CC8BF-0B7D-4466-A884-D7D8642E8303}" type="presOf" srcId="{CB7774E6-E763-4EFE-887C-EF1A17D17835}" destId="{4F8DC16A-ECE5-4082-AE48-30BB91F5B1D0}" srcOrd="1" destOrd="0" presId="urn:microsoft.com/office/officeart/2005/8/layout/orgChart1"/>
    <dgm:cxn modelId="{47F0F8C0-B38B-4C8E-AE1A-8C451E48CCE8}" srcId="{5FE56F39-B71D-4F50-93A9-60055D718CEE}" destId="{21294DF9-BA97-400D-8848-D686EA984545}" srcOrd="1" destOrd="0" parTransId="{B07A7C12-8568-412F-A1E1-65998C0EDD2C}" sibTransId="{01216088-1854-4721-99E5-B8124133CD54}"/>
    <dgm:cxn modelId="{2C5A22C1-BABF-455F-B871-184A6E559E4E}" type="presOf" srcId="{A22B0650-17D3-4816-967B-CBBBF6F26068}" destId="{CB541FC5-C2C0-40D0-A595-8ED7DBA4FD1E}" srcOrd="1" destOrd="0" presId="urn:microsoft.com/office/officeart/2005/8/layout/orgChart1"/>
    <dgm:cxn modelId="{16A5D4C1-9C71-4370-8EFE-CCE5B487D759}" type="presOf" srcId="{5D61E076-7FB7-4C1F-BE15-EE4830CD6299}" destId="{05B257A4-4383-461B-9259-15F6711336D1}" srcOrd="0" destOrd="0" presId="urn:microsoft.com/office/officeart/2005/8/layout/orgChart1"/>
    <dgm:cxn modelId="{F02206C2-4A6F-4D1C-A59F-28E39092E5B6}" srcId="{FC19CCA3-C7A7-437B-AF9E-F680E0647F2A}" destId="{043C0B56-BB96-4C2B-BC3E-95606BFD0AC9}" srcOrd="1" destOrd="0" parTransId="{0A43C6CA-1D1F-4DC1-B522-CA4DF072C021}" sibTransId="{5226B911-10B8-47B4-B7F2-9B6BE4315655}"/>
    <dgm:cxn modelId="{1E4700C5-6222-40F6-8678-A516DE8E3AD1}" type="presOf" srcId="{896180E2-2ECC-41C1-865A-B843E78512C3}" destId="{53026C43-FF5C-4477-9EDD-A5756CB83000}" srcOrd="0" destOrd="0" presId="urn:microsoft.com/office/officeart/2005/8/layout/orgChart1"/>
    <dgm:cxn modelId="{93575BCC-DD5D-4B4F-98FC-7E4C3D586340}" srcId="{CB7774E6-E763-4EFE-887C-EF1A17D17835}" destId="{A6450C5C-08C1-427C-9C79-DF018BE7267A}" srcOrd="2" destOrd="0" parTransId="{2EE49603-34EF-4FD8-A16F-E097545D6E43}" sibTransId="{E538E4AA-ED0C-48A5-8ED9-74C7C783E8F4}"/>
    <dgm:cxn modelId="{C5BFACCC-F481-4179-B572-9A7F215DA189}" type="presOf" srcId="{D08FA8D5-8F9F-4672-ABC4-161633E14502}" destId="{C4D917B8-9D79-407C-A914-08E006825FE1}" srcOrd="0" destOrd="0" presId="urn:microsoft.com/office/officeart/2005/8/layout/orgChart1"/>
    <dgm:cxn modelId="{D5BC22CE-60CC-4409-B6D8-BC63B6E51051}" type="presOf" srcId="{51DB5C21-67BF-48C5-9E6E-799D191C01F2}" destId="{6084D8D1-08C1-474B-ADFA-20964C2C24F2}" srcOrd="0" destOrd="0" presId="urn:microsoft.com/office/officeart/2005/8/layout/orgChart1"/>
    <dgm:cxn modelId="{47F70DD1-B25E-4FD3-98FD-0B494145A500}" srcId="{043C0B56-BB96-4C2B-BC3E-95606BFD0AC9}" destId="{8547B08F-6E4B-4DB2-999A-1F649EF5E447}" srcOrd="1" destOrd="0" parTransId="{4D6A3CF0-8F29-4779-9A0D-A526D8142A7C}" sibTransId="{60256836-4E54-44B2-8ED0-A546ED45C62C}"/>
    <dgm:cxn modelId="{C4F3DDD1-0242-4BEE-B14A-F2C495283296}" type="presOf" srcId="{09CD637B-65FE-4D2E-ABC0-C8630A00E570}" destId="{E67DCE5D-1B3E-4537-A133-A514A0254B87}" srcOrd="0" destOrd="0" presId="urn:microsoft.com/office/officeart/2005/8/layout/orgChart1"/>
    <dgm:cxn modelId="{331347D9-8DC2-42FA-BE5B-FE65CADF339D}" type="presOf" srcId="{AE418074-9742-4562-9C8B-76460D98C561}" destId="{1E125B12-795C-4DD7-97B4-5576FD7B59B1}" srcOrd="0" destOrd="0" presId="urn:microsoft.com/office/officeart/2005/8/layout/orgChart1"/>
    <dgm:cxn modelId="{5C68ACD9-69E1-4933-9544-E3053888E3EA}" type="presOf" srcId="{42AAABE0-3285-4AFE-B320-175DC98F754D}" destId="{739AA4D1-F695-4DB9-BA39-1ACD850786C5}" srcOrd="0" destOrd="0" presId="urn:microsoft.com/office/officeart/2005/8/layout/orgChart1"/>
    <dgm:cxn modelId="{81E173E5-7786-431D-B927-4A777E8377D9}" type="presOf" srcId="{CE2C12F6-476E-4F5E-9DC3-58CD2FD7F47B}" destId="{DB4A157B-DD5F-49C1-80D0-2A822EF98997}" srcOrd="0" destOrd="0" presId="urn:microsoft.com/office/officeart/2005/8/layout/orgChart1"/>
    <dgm:cxn modelId="{E42EC1E6-325A-4263-9B2D-8C3B92841EF2}" type="presOf" srcId="{5FE56F39-B71D-4F50-93A9-60055D718CEE}" destId="{AC930D0B-B7D9-4785-929A-0FEC7C17C29A}" srcOrd="1" destOrd="0" presId="urn:microsoft.com/office/officeart/2005/8/layout/orgChart1"/>
    <dgm:cxn modelId="{A6BEEBE9-6412-4873-99EB-9189AE49321D}" type="presOf" srcId="{21294DF9-BA97-400D-8848-D686EA984545}" destId="{A76BEF75-3C75-464F-A49A-FC60140A7A6F}" srcOrd="0" destOrd="0" presId="urn:microsoft.com/office/officeart/2005/8/layout/orgChart1"/>
    <dgm:cxn modelId="{E8CB8AEF-E585-454D-81E8-5DA533EFC19F}" type="presOf" srcId="{450ED3F3-70FF-4B9A-900B-907EB23BCC17}" destId="{0FFE91AD-9A90-4647-8B27-99B31354486D}" srcOrd="1" destOrd="0" presId="urn:microsoft.com/office/officeart/2005/8/layout/orgChart1"/>
    <dgm:cxn modelId="{2C9C95F0-8295-43E8-A890-BADA6412DA38}" type="presOf" srcId="{A22B0650-17D3-4816-967B-CBBBF6F26068}" destId="{E96DAA0F-499C-4269-BF9B-B3A7D2F4A36B}" srcOrd="0" destOrd="0" presId="urn:microsoft.com/office/officeart/2005/8/layout/orgChart1"/>
    <dgm:cxn modelId="{7DD62FF2-893C-4929-9B0B-13F194B50A14}" type="presOf" srcId="{0A43C6CA-1D1F-4DC1-B522-CA4DF072C021}" destId="{900EEB35-6B1B-48A5-AE69-19BBAFE14C8B}" srcOrd="0" destOrd="0" presId="urn:microsoft.com/office/officeart/2005/8/layout/orgChart1"/>
    <dgm:cxn modelId="{32F63BFE-6459-4605-9462-17F790EEA094}" type="presOf" srcId="{42385564-B6F3-4BCA-BCFE-4A2BCE7DA536}" destId="{2083AEA5-E012-46DC-8F65-350DE9268EE3}" srcOrd="0" destOrd="0" presId="urn:microsoft.com/office/officeart/2005/8/layout/orgChart1"/>
    <dgm:cxn modelId="{C88161FE-94C0-4249-A54C-963DB3289370}" srcId="{D08FA8D5-8F9F-4672-ABC4-161633E14502}" destId="{FC19CCA3-C7A7-437B-AF9E-F680E0647F2A}" srcOrd="0" destOrd="0" parTransId="{0291B69E-7337-4154-83A4-901BC8869A15}" sibTransId="{0A381F5A-2480-40FD-9D1C-42D0476D9934}"/>
    <dgm:cxn modelId="{2DA429FF-991F-4130-861D-EE0DA67FC3E6}" type="presOf" srcId="{AAFC4B87-4A40-4402-BB93-B9372112DD3A}" destId="{B85ECC75-08A5-4B0D-98D2-DC36C4EAED07}" srcOrd="0" destOrd="0" presId="urn:microsoft.com/office/officeart/2005/8/layout/orgChart1"/>
    <dgm:cxn modelId="{BC0EC5FF-1C05-4434-BB11-E87369E2D017}" type="presOf" srcId="{28E97D25-A067-4CBB-A1C8-DC795FF2B6A5}" destId="{AF2A0FF5-0D3A-4687-BE82-4C126A585DFC}" srcOrd="0" destOrd="0" presId="urn:microsoft.com/office/officeart/2005/8/layout/orgChart1"/>
    <dgm:cxn modelId="{85E9D6B5-EC90-4909-9C27-1BC3BE297282}" type="presParOf" srcId="{C4D917B8-9D79-407C-A914-08E006825FE1}" destId="{E909F994-9321-40AB-A95A-AA5C18947264}" srcOrd="0" destOrd="0" presId="urn:microsoft.com/office/officeart/2005/8/layout/orgChart1"/>
    <dgm:cxn modelId="{9F68AED4-705C-44E6-AC78-AE5E35EF6A10}" type="presParOf" srcId="{E909F994-9321-40AB-A95A-AA5C18947264}" destId="{69224F69-4D8E-4343-A4B8-0FE05771023F}" srcOrd="0" destOrd="0" presId="urn:microsoft.com/office/officeart/2005/8/layout/orgChart1"/>
    <dgm:cxn modelId="{05527A59-0B54-4C96-ACEF-924D6849C491}" type="presParOf" srcId="{69224F69-4D8E-4343-A4B8-0FE05771023F}" destId="{16BD4A11-2FCD-4CBB-A4F4-F1CA27CEF719}" srcOrd="0" destOrd="0" presId="urn:microsoft.com/office/officeart/2005/8/layout/orgChart1"/>
    <dgm:cxn modelId="{33AFDF8A-0FB2-485E-AF87-B924D7D44E93}" type="presParOf" srcId="{69224F69-4D8E-4343-A4B8-0FE05771023F}" destId="{E6D16671-1130-445D-83C7-4EBDED7E209F}" srcOrd="1" destOrd="0" presId="urn:microsoft.com/office/officeart/2005/8/layout/orgChart1"/>
    <dgm:cxn modelId="{AD4DADE2-26C8-4521-8BAC-4D65D688AEEA}" type="presParOf" srcId="{E909F994-9321-40AB-A95A-AA5C18947264}" destId="{3E60B098-916A-46DD-9783-E5BB0ED3926C}" srcOrd="1" destOrd="0" presId="urn:microsoft.com/office/officeart/2005/8/layout/orgChart1"/>
    <dgm:cxn modelId="{A87701F6-6A62-4F02-8D59-65B955FCE2BD}" type="presParOf" srcId="{3E60B098-916A-46DD-9783-E5BB0ED3926C}" destId="{B9EBC7FB-777C-4881-88F9-FF675EED17DD}" srcOrd="0" destOrd="0" presId="urn:microsoft.com/office/officeart/2005/8/layout/orgChart1"/>
    <dgm:cxn modelId="{6D5402B1-182F-47A8-BD60-289B228A0245}" type="presParOf" srcId="{3E60B098-916A-46DD-9783-E5BB0ED3926C}" destId="{C51CC0F0-4A3C-4B8C-972E-3D30FF83EAAC}" srcOrd="1" destOrd="0" presId="urn:microsoft.com/office/officeart/2005/8/layout/orgChart1"/>
    <dgm:cxn modelId="{83EECE0D-4DB1-4CEF-83C8-EBE270635F11}" type="presParOf" srcId="{C51CC0F0-4A3C-4B8C-972E-3D30FF83EAAC}" destId="{059B2685-7FEA-467F-A1AC-C9EB512FFB94}" srcOrd="0" destOrd="0" presId="urn:microsoft.com/office/officeart/2005/8/layout/orgChart1"/>
    <dgm:cxn modelId="{F681B0F2-5E3A-4A79-9CF1-37AE797ED438}" type="presParOf" srcId="{059B2685-7FEA-467F-A1AC-C9EB512FFB94}" destId="{282D5402-C82C-4B59-80D2-538A153F756E}" srcOrd="0" destOrd="0" presId="urn:microsoft.com/office/officeart/2005/8/layout/orgChart1"/>
    <dgm:cxn modelId="{A24334AE-C620-4BCC-868E-EDE33A7658DB}" type="presParOf" srcId="{059B2685-7FEA-467F-A1AC-C9EB512FFB94}" destId="{AC930D0B-B7D9-4785-929A-0FEC7C17C29A}" srcOrd="1" destOrd="0" presId="urn:microsoft.com/office/officeart/2005/8/layout/orgChart1"/>
    <dgm:cxn modelId="{FA84675F-6019-4EAD-8827-E672FA6B61D9}" type="presParOf" srcId="{C51CC0F0-4A3C-4B8C-972E-3D30FF83EAAC}" destId="{3C9422A3-46BE-41AE-911B-B30A19F55142}" srcOrd="1" destOrd="0" presId="urn:microsoft.com/office/officeart/2005/8/layout/orgChart1"/>
    <dgm:cxn modelId="{70369C8E-8F11-49C9-9895-30058CD99E36}" type="presParOf" srcId="{3C9422A3-46BE-41AE-911B-B30A19F55142}" destId="{188670F3-9FA5-4EED-8146-294155D44884}" srcOrd="0" destOrd="0" presId="urn:microsoft.com/office/officeart/2005/8/layout/orgChart1"/>
    <dgm:cxn modelId="{A9B33480-6436-4A37-92B1-EAF45A20AA01}" type="presParOf" srcId="{3C9422A3-46BE-41AE-911B-B30A19F55142}" destId="{4D62F46F-FC59-46F1-B8CE-D09A5FC1FC7E}" srcOrd="1" destOrd="0" presId="urn:microsoft.com/office/officeart/2005/8/layout/orgChart1"/>
    <dgm:cxn modelId="{F4B46376-1D36-4DB1-9347-6365CFF48E0F}" type="presParOf" srcId="{4D62F46F-FC59-46F1-B8CE-D09A5FC1FC7E}" destId="{8A8D23CF-90C0-4351-8186-A8968671A463}" srcOrd="0" destOrd="0" presId="urn:microsoft.com/office/officeart/2005/8/layout/orgChart1"/>
    <dgm:cxn modelId="{D051EDD3-B76F-4653-BB33-D59ADDC1CE3C}" type="presParOf" srcId="{8A8D23CF-90C0-4351-8186-A8968671A463}" destId="{CA4EA703-8160-4F9A-942B-347E5B0DE81A}" srcOrd="0" destOrd="0" presId="urn:microsoft.com/office/officeart/2005/8/layout/orgChart1"/>
    <dgm:cxn modelId="{1454FD9A-8A4E-4283-85E4-0F56210AFDFB}" type="presParOf" srcId="{8A8D23CF-90C0-4351-8186-A8968671A463}" destId="{B300226E-A71D-4BE6-ACAA-303D0E585ED2}" srcOrd="1" destOrd="0" presId="urn:microsoft.com/office/officeart/2005/8/layout/orgChart1"/>
    <dgm:cxn modelId="{59151E5D-914A-4C4D-A553-99374B6B6CBA}" type="presParOf" srcId="{4D62F46F-FC59-46F1-B8CE-D09A5FC1FC7E}" destId="{446A2893-6FAA-4782-BD08-54A72D36E45F}" srcOrd="1" destOrd="0" presId="urn:microsoft.com/office/officeart/2005/8/layout/orgChart1"/>
    <dgm:cxn modelId="{D6D7D30C-CB09-42D0-87A8-97CD176247B9}" type="presParOf" srcId="{4D62F46F-FC59-46F1-B8CE-D09A5FC1FC7E}" destId="{90788F3D-9CE9-430E-8B92-EA5ABFB2BFA3}" srcOrd="2" destOrd="0" presId="urn:microsoft.com/office/officeart/2005/8/layout/orgChart1"/>
    <dgm:cxn modelId="{F70DDBAE-DBF1-4FB7-A0C3-A19864AA5947}" type="presParOf" srcId="{3C9422A3-46BE-41AE-911B-B30A19F55142}" destId="{70765D66-B05D-4993-AC7B-E25BC621BE42}" srcOrd="2" destOrd="0" presId="urn:microsoft.com/office/officeart/2005/8/layout/orgChart1"/>
    <dgm:cxn modelId="{9BB5BB42-1B6E-4F35-9641-9E29576F2EF5}" type="presParOf" srcId="{3C9422A3-46BE-41AE-911B-B30A19F55142}" destId="{0A59ADE0-08C0-4078-AAA5-D0313A1E27FB}" srcOrd="3" destOrd="0" presId="urn:microsoft.com/office/officeart/2005/8/layout/orgChart1"/>
    <dgm:cxn modelId="{E7A39182-96F5-4B87-A4D2-6F1ECC4AB5C3}" type="presParOf" srcId="{0A59ADE0-08C0-4078-AAA5-D0313A1E27FB}" destId="{AAAC98EE-3E23-4898-B213-C1E88BFAF0AC}" srcOrd="0" destOrd="0" presId="urn:microsoft.com/office/officeart/2005/8/layout/orgChart1"/>
    <dgm:cxn modelId="{043B96D6-C571-470B-96FD-1E7D13F56EC5}" type="presParOf" srcId="{AAAC98EE-3E23-4898-B213-C1E88BFAF0AC}" destId="{A76BEF75-3C75-464F-A49A-FC60140A7A6F}" srcOrd="0" destOrd="0" presId="urn:microsoft.com/office/officeart/2005/8/layout/orgChart1"/>
    <dgm:cxn modelId="{01F58768-1BA5-4DDA-87DE-471BC265B47B}" type="presParOf" srcId="{AAAC98EE-3E23-4898-B213-C1E88BFAF0AC}" destId="{473B2AF9-AB12-4945-BBF3-AD4DCAB18592}" srcOrd="1" destOrd="0" presId="urn:microsoft.com/office/officeart/2005/8/layout/orgChart1"/>
    <dgm:cxn modelId="{0641D076-9DAC-48D8-A8C5-0532C3D82F6A}" type="presParOf" srcId="{0A59ADE0-08C0-4078-AAA5-D0313A1E27FB}" destId="{C295675F-6754-4343-BF9F-41F90C2C5FC1}" srcOrd="1" destOrd="0" presId="urn:microsoft.com/office/officeart/2005/8/layout/orgChart1"/>
    <dgm:cxn modelId="{15374B6E-F88E-4E12-BCAB-A4E1DAFA55B9}" type="presParOf" srcId="{0A59ADE0-08C0-4078-AAA5-D0313A1E27FB}" destId="{0B06C34D-367A-42B4-837F-B624A579DC2A}" srcOrd="2" destOrd="0" presId="urn:microsoft.com/office/officeart/2005/8/layout/orgChart1"/>
    <dgm:cxn modelId="{CEA91EA9-986B-4D6F-8A8C-7E8381A35043}" type="presParOf" srcId="{3C9422A3-46BE-41AE-911B-B30A19F55142}" destId="{DB4A157B-DD5F-49C1-80D0-2A822EF98997}" srcOrd="4" destOrd="0" presId="urn:microsoft.com/office/officeart/2005/8/layout/orgChart1"/>
    <dgm:cxn modelId="{870D7647-EE47-436B-99BA-698F90D76E7B}" type="presParOf" srcId="{3C9422A3-46BE-41AE-911B-B30A19F55142}" destId="{3446870B-DF5E-4ACB-9825-752618BF0B6A}" srcOrd="5" destOrd="0" presId="urn:microsoft.com/office/officeart/2005/8/layout/orgChart1"/>
    <dgm:cxn modelId="{695C1E1E-EE64-4FD7-9AD9-3BB94B886634}" type="presParOf" srcId="{3446870B-DF5E-4ACB-9825-752618BF0B6A}" destId="{0A094A2F-896D-494C-BF80-E47463F9FD8C}" srcOrd="0" destOrd="0" presId="urn:microsoft.com/office/officeart/2005/8/layout/orgChart1"/>
    <dgm:cxn modelId="{3105E83C-0D8F-4958-BC77-4EC800080967}" type="presParOf" srcId="{0A094A2F-896D-494C-BF80-E47463F9FD8C}" destId="{E96DAA0F-499C-4269-BF9B-B3A7D2F4A36B}" srcOrd="0" destOrd="0" presId="urn:microsoft.com/office/officeart/2005/8/layout/orgChart1"/>
    <dgm:cxn modelId="{811C87EE-32BD-4125-911B-726A6085E32C}" type="presParOf" srcId="{0A094A2F-896D-494C-BF80-E47463F9FD8C}" destId="{CB541FC5-C2C0-40D0-A595-8ED7DBA4FD1E}" srcOrd="1" destOrd="0" presId="urn:microsoft.com/office/officeart/2005/8/layout/orgChart1"/>
    <dgm:cxn modelId="{3C98242B-EFB0-49C0-AD59-E38673B51D1A}" type="presParOf" srcId="{3446870B-DF5E-4ACB-9825-752618BF0B6A}" destId="{7424E79B-0B23-4B19-BD82-15EB9A28794B}" srcOrd="1" destOrd="0" presId="urn:microsoft.com/office/officeart/2005/8/layout/orgChart1"/>
    <dgm:cxn modelId="{1E7ABEE6-F47F-4484-A56C-CACA9F4C615E}" type="presParOf" srcId="{3446870B-DF5E-4ACB-9825-752618BF0B6A}" destId="{4D2C059E-BCBA-4148-A080-F65F3672D22C}" srcOrd="2" destOrd="0" presId="urn:microsoft.com/office/officeart/2005/8/layout/orgChart1"/>
    <dgm:cxn modelId="{B5775B2C-BFFE-4A83-BCB1-AFFE6F0D494E}" type="presParOf" srcId="{3C9422A3-46BE-41AE-911B-B30A19F55142}" destId="{F35CD7E6-E85E-4186-8BA0-1E34D08F0960}" srcOrd="6" destOrd="0" presId="urn:microsoft.com/office/officeart/2005/8/layout/orgChart1"/>
    <dgm:cxn modelId="{E406A4EF-774A-49FD-8628-61C2A6C5A57D}" type="presParOf" srcId="{3C9422A3-46BE-41AE-911B-B30A19F55142}" destId="{180CE738-308B-429F-BAC6-F4728F47B26C}" srcOrd="7" destOrd="0" presId="urn:microsoft.com/office/officeart/2005/8/layout/orgChart1"/>
    <dgm:cxn modelId="{083958C5-00BB-4D2F-BFB6-A7375A3F2981}" type="presParOf" srcId="{180CE738-308B-429F-BAC6-F4728F47B26C}" destId="{AD987655-BA4D-499C-B16E-8C6599A2285E}" srcOrd="0" destOrd="0" presId="urn:microsoft.com/office/officeart/2005/8/layout/orgChart1"/>
    <dgm:cxn modelId="{DA687A6A-6AEB-4803-99E2-952368683021}" type="presParOf" srcId="{AD987655-BA4D-499C-B16E-8C6599A2285E}" destId="{2083AEA5-E012-46DC-8F65-350DE9268EE3}" srcOrd="0" destOrd="0" presId="urn:microsoft.com/office/officeart/2005/8/layout/orgChart1"/>
    <dgm:cxn modelId="{C7FDBFFC-6765-4C49-93E2-E76796F6618D}" type="presParOf" srcId="{AD987655-BA4D-499C-B16E-8C6599A2285E}" destId="{559784E7-2E29-46E3-B9FB-5734C5204969}" srcOrd="1" destOrd="0" presId="urn:microsoft.com/office/officeart/2005/8/layout/orgChart1"/>
    <dgm:cxn modelId="{2CF7073D-EBE9-4947-8B79-3B3F6BFC6897}" type="presParOf" srcId="{180CE738-308B-429F-BAC6-F4728F47B26C}" destId="{E4926C13-6704-46CE-BAE8-02170E6DBCCD}" srcOrd="1" destOrd="0" presId="urn:microsoft.com/office/officeart/2005/8/layout/orgChart1"/>
    <dgm:cxn modelId="{9C18E6F1-545E-4492-937E-86562EEA670B}" type="presParOf" srcId="{180CE738-308B-429F-BAC6-F4728F47B26C}" destId="{A02C5CE6-A8BE-416F-8271-1C25FB4CAB03}" srcOrd="2" destOrd="0" presId="urn:microsoft.com/office/officeart/2005/8/layout/orgChart1"/>
    <dgm:cxn modelId="{81F1A129-13E9-4347-8847-808866D75560}" type="presParOf" srcId="{3C9422A3-46BE-41AE-911B-B30A19F55142}" destId="{739AA4D1-F695-4DB9-BA39-1ACD850786C5}" srcOrd="8" destOrd="0" presId="urn:microsoft.com/office/officeart/2005/8/layout/orgChart1"/>
    <dgm:cxn modelId="{7A54F4E7-93B1-4131-99AD-D3E3829B5DBB}" type="presParOf" srcId="{3C9422A3-46BE-41AE-911B-B30A19F55142}" destId="{2A0B73F8-6F09-4EC2-8B1F-75EF2A40CDC0}" srcOrd="9" destOrd="0" presId="urn:microsoft.com/office/officeart/2005/8/layout/orgChart1"/>
    <dgm:cxn modelId="{C34FF62F-2591-4827-9A67-FA82CC5EDC0D}" type="presParOf" srcId="{2A0B73F8-6F09-4EC2-8B1F-75EF2A40CDC0}" destId="{4DCF674C-355F-4F43-9701-5DFD84F19466}" srcOrd="0" destOrd="0" presId="urn:microsoft.com/office/officeart/2005/8/layout/orgChart1"/>
    <dgm:cxn modelId="{26E1D941-16F5-4A18-BB64-B0A67E3CAEB8}" type="presParOf" srcId="{4DCF674C-355F-4F43-9701-5DFD84F19466}" destId="{461AB0A4-A94E-4657-9D84-87117FAD406C}" srcOrd="0" destOrd="0" presId="urn:microsoft.com/office/officeart/2005/8/layout/orgChart1"/>
    <dgm:cxn modelId="{D26A3FAC-527C-4E56-B729-E0357E90D989}" type="presParOf" srcId="{4DCF674C-355F-4F43-9701-5DFD84F19466}" destId="{60C81F5A-9223-4620-8563-0BEC75FE2653}" srcOrd="1" destOrd="0" presId="urn:microsoft.com/office/officeart/2005/8/layout/orgChart1"/>
    <dgm:cxn modelId="{81B827E4-16FC-432F-965E-FD11285DEBA8}" type="presParOf" srcId="{2A0B73F8-6F09-4EC2-8B1F-75EF2A40CDC0}" destId="{91D4CC73-6C7A-49A0-9DE1-EC66121AE41A}" srcOrd="1" destOrd="0" presId="urn:microsoft.com/office/officeart/2005/8/layout/orgChart1"/>
    <dgm:cxn modelId="{D6044982-0A19-4145-9800-D11F04F0D6AD}" type="presParOf" srcId="{2A0B73F8-6F09-4EC2-8B1F-75EF2A40CDC0}" destId="{3DE90F6D-948A-4382-9313-BC9DD9E90714}" srcOrd="2" destOrd="0" presId="urn:microsoft.com/office/officeart/2005/8/layout/orgChart1"/>
    <dgm:cxn modelId="{16E6AFAE-6213-491E-95C5-1FEB49E66E90}" type="presParOf" srcId="{C51CC0F0-4A3C-4B8C-972E-3D30FF83EAAC}" destId="{56531CCF-9363-4B57-8F9D-608DB17E08F2}" srcOrd="2" destOrd="0" presId="urn:microsoft.com/office/officeart/2005/8/layout/orgChart1"/>
    <dgm:cxn modelId="{0D8E1C13-E5D0-49D0-AADF-0631CE85F5B4}" type="presParOf" srcId="{3E60B098-916A-46DD-9783-E5BB0ED3926C}" destId="{900EEB35-6B1B-48A5-AE69-19BBAFE14C8B}" srcOrd="2" destOrd="0" presId="urn:microsoft.com/office/officeart/2005/8/layout/orgChart1"/>
    <dgm:cxn modelId="{C7DF3F1B-ABC2-4A24-ADF8-62B32B42B59B}" type="presParOf" srcId="{3E60B098-916A-46DD-9783-E5BB0ED3926C}" destId="{1B675A5F-8607-4D34-84BF-498C7800FB68}" srcOrd="3" destOrd="0" presId="urn:microsoft.com/office/officeart/2005/8/layout/orgChart1"/>
    <dgm:cxn modelId="{520AEF4F-8A33-487A-AC14-1FF9FFD708B8}" type="presParOf" srcId="{1B675A5F-8607-4D34-84BF-498C7800FB68}" destId="{777D6C86-3DCC-42D8-856A-E91A392A6F5A}" srcOrd="0" destOrd="0" presId="urn:microsoft.com/office/officeart/2005/8/layout/orgChart1"/>
    <dgm:cxn modelId="{9BCC2797-1B92-4948-A711-E5FB595B07AC}" type="presParOf" srcId="{777D6C86-3DCC-42D8-856A-E91A392A6F5A}" destId="{151E378A-98C8-41E4-92C9-CD642F6F845E}" srcOrd="0" destOrd="0" presId="urn:microsoft.com/office/officeart/2005/8/layout/orgChart1"/>
    <dgm:cxn modelId="{D7ACCC47-F0C4-4A93-9BC8-28F27A2A5113}" type="presParOf" srcId="{777D6C86-3DCC-42D8-856A-E91A392A6F5A}" destId="{81DC80AB-2E7B-4241-9FD5-0F718F9D7961}" srcOrd="1" destOrd="0" presId="urn:microsoft.com/office/officeart/2005/8/layout/orgChart1"/>
    <dgm:cxn modelId="{D5556AED-233B-410D-8061-6D5AAF49D6C3}" type="presParOf" srcId="{1B675A5F-8607-4D34-84BF-498C7800FB68}" destId="{56E31F08-9C7D-4AF2-8A83-7C6D8BE7F07D}" srcOrd="1" destOrd="0" presId="urn:microsoft.com/office/officeart/2005/8/layout/orgChart1"/>
    <dgm:cxn modelId="{9FB36479-A4A7-468B-A582-3BB03AB9E077}" type="presParOf" srcId="{56E31F08-9C7D-4AF2-8A83-7C6D8BE7F07D}" destId="{63152F0C-1807-46CF-94B7-378B134FA5B7}" srcOrd="0" destOrd="0" presId="urn:microsoft.com/office/officeart/2005/8/layout/orgChart1"/>
    <dgm:cxn modelId="{769BD746-4BB3-4798-A73F-D4BAF601D445}" type="presParOf" srcId="{56E31F08-9C7D-4AF2-8A83-7C6D8BE7F07D}" destId="{FFA00965-9782-428C-9A81-2B879C7ADE43}" srcOrd="1" destOrd="0" presId="urn:microsoft.com/office/officeart/2005/8/layout/orgChart1"/>
    <dgm:cxn modelId="{3467E580-C464-409E-8421-7784EFD92B79}" type="presParOf" srcId="{FFA00965-9782-428C-9A81-2B879C7ADE43}" destId="{E2E09872-1DF4-4E5D-8A6D-F81C90E792B5}" srcOrd="0" destOrd="0" presId="urn:microsoft.com/office/officeart/2005/8/layout/orgChart1"/>
    <dgm:cxn modelId="{B2245729-24D9-4B9A-A5ED-D16B5A62A2F3}" type="presParOf" srcId="{E2E09872-1DF4-4E5D-8A6D-F81C90E792B5}" destId="{0576A299-6D00-4D88-A3D0-EAC7225082A7}" srcOrd="0" destOrd="0" presId="urn:microsoft.com/office/officeart/2005/8/layout/orgChart1"/>
    <dgm:cxn modelId="{07C7039C-AE09-4BA9-9426-4FB35DD18E00}" type="presParOf" srcId="{E2E09872-1DF4-4E5D-8A6D-F81C90E792B5}" destId="{ABACB23C-D723-41AB-8638-7E183F2D825A}" srcOrd="1" destOrd="0" presId="urn:microsoft.com/office/officeart/2005/8/layout/orgChart1"/>
    <dgm:cxn modelId="{468365ED-45CE-4BD3-A8F0-0931ACAAB7A7}" type="presParOf" srcId="{FFA00965-9782-428C-9A81-2B879C7ADE43}" destId="{B7C810CB-3264-43AA-957F-D93B112442B6}" srcOrd="1" destOrd="0" presId="urn:microsoft.com/office/officeart/2005/8/layout/orgChart1"/>
    <dgm:cxn modelId="{17E8FDA7-FE5C-46E7-8AE1-447CCB50764C}" type="presParOf" srcId="{FFA00965-9782-428C-9A81-2B879C7ADE43}" destId="{BD9136C2-4223-4B3E-8576-E085DE50D5BC}" srcOrd="2" destOrd="0" presId="urn:microsoft.com/office/officeart/2005/8/layout/orgChart1"/>
    <dgm:cxn modelId="{3E6DBAE7-AD1A-4AFD-AB07-F4B60A3FED2B}" type="presParOf" srcId="{56E31F08-9C7D-4AF2-8A83-7C6D8BE7F07D}" destId="{1CA68277-3C85-4EA2-95DA-2DF2C8AAE9D1}" srcOrd="2" destOrd="0" presId="urn:microsoft.com/office/officeart/2005/8/layout/orgChart1"/>
    <dgm:cxn modelId="{9EB2B226-7329-4774-A14C-284015C1BDC6}" type="presParOf" srcId="{56E31F08-9C7D-4AF2-8A83-7C6D8BE7F07D}" destId="{532A619B-DFA0-4F18-B2D7-665FF4F22A0C}" srcOrd="3" destOrd="0" presId="urn:microsoft.com/office/officeart/2005/8/layout/orgChart1"/>
    <dgm:cxn modelId="{C3928EC4-ED3F-4936-9C7F-9D87B5A6787D}" type="presParOf" srcId="{532A619B-DFA0-4F18-B2D7-665FF4F22A0C}" destId="{42585096-28A4-40FD-AE30-FACBC99D06F1}" srcOrd="0" destOrd="0" presId="urn:microsoft.com/office/officeart/2005/8/layout/orgChart1"/>
    <dgm:cxn modelId="{6C1F56B7-1D16-4960-A2CA-6C2EF9778A36}" type="presParOf" srcId="{42585096-28A4-40FD-AE30-FACBC99D06F1}" destId="{445A89EC-B55D-4B54-8F24-C1677E95C873}" srcOrd="0" destOrd="0" presId="urn:microsoft.com/office/officeart/2005/8/layout/orgChart1"/>
    <dgm:cxn modelId="{340EC486-F1BA-43EA-B16E-20E73BD2C8BC}" type="presParOf" srcId="{42585096-28A4-40FD-AE30-FACBC99D06F1}" destId="{4D8E7306-F268-4FA8-B170-7D6B5EF73D42}" srcOrd="1" destOrd="0" presId="urn:microsoft.com/office/officeart/2005/8/layout/orgChart1"/>
    <dgm:cxn modelId="{9DE240FA-DF89-464A-96AC-61E67D73604F}" type="presParOf" srcId="{532A619B-DFA0-4F18-B2D7-665FF4F22A0C}" destId="{92627E40-D29F-4039-B653-5C51B6D34345}" srcOrd="1" destOrd="0" presId="urn:microsoft.com/office/officeart/2005/8/layout/orgChart1"/>
    <dgm:cxn modelId="{864C8338-9AEE-4E5D-A846-D76645E478B0}" type="presParOf" srcId="{532A619B-DFA0-4F18-B2D7-665FF4F22A0C}" destId="{79D85A7A-B6FD-443A-B8E1-CDD335A54777}" srcOrd="2" destOrd="0" presId="urn:microsoft.com/office/officeart/2005/8/layout/orgChart1"/>
    <dgm:cxn modelId="{A3857EB2-CA36-4347-BDB8-589A7B6342BC}" type="presParOf" srcId="{1B675A5F-8607-4D34-84BF-498C7800FB68}" destId="{07928B07-F745-41D0-A63D-BF577963E3A8}" srcOrd="2" destOrd="0" presId="urn:microsoft.com/office/officeart/2005/8/layout/orgChart1"/>
    <dgm:cxn modelId="{C19349D1-F78D-48F6-907A-DAEC64D360B8}" type="presParOf" srcId="{3E60B098-916A-46DD-9783-E5BB0ED3926C}" destId="{7E6B0125-062A-46E0-974E-B95874EFA00B}" srcOrd="4" destOrd="0" presId="urn:microsoft.com/office/officeart/2005/8/layout/orgChart1"/>
    <dgm:cxn modelId="{47A6AA82-9F81-4245-959E-A7D6476D53F5}" type="presParOf" srcId="{3E60B098-916A-46DD-9783-E5BB0ED3926C}" destId="{8A43CD32-7687-4F85-9916-4F2F2AE12950}" srcOrd="5" destOrd="0" presId="urn:microsoft.com/office/officeart/2005/8/layout/orgChart1"/>
    <dgm:cxn modelId="{4639EAC0-9C6E-4A61-AB3E-D0C07584EAFC}" type="presParOf" srcId="{8A43CD32-7687-4F85-9916-4F2F2AE12950}" destId="{40C577DE-64D3-41B0-AF37-11DFCDAA353E}" srcOrd="0" destOrd="0" presId="urn:microsoft.com/office/officeart/2005/8/layout/orgChart1"/>
    <dgm:cxn modelId="{C41359EC-0150-4CF5-B61A-7A44839B18AA}" type="presParOf" srcId="{40C577DE-64D3-41B0-AF37-11DFCDAA353E}" destId="{8902F9FF-E5F0-40D1-8BB2-89158480E9D1}" srcOrd="0" destOrd="0" presId="urn:microsoft.com/office/officeart/2005/8/layout/orgChart1"/>
    <dgm:cxn modelId="{2247480C-906D-4325-8D74-D5359A37503F}" type="presParOf" srcId="{40C577DE-64D3-41B0-AF37-11DFCDAA353E}" destId="{3F41C5FC-65D9-4B6C-ABDB-0FDE162797B6}" srcOrd="1" destOrd="0" presId="urn:microsoft.com/office/officeart/2005/8/layout/orgChart1"/>
    <dgm:cxn modelId="{FC555F53-9288-4FF3-9937-3E07333D10C4}" type="presParOf" srcId="{8A43CD32-7687-4F85-9916-4F2F2AE12950}" destId="{779A1AFA-5B98-46E0-988D-8F34E027BEE9}" srcOrd="1" destOrd="0" presId="urn:microsoft.com/office/officeart/2005/8/layout/orgChart1"/>
    <dgm:cxn modelId="{700AA566-45A1-4AB5-80DC-5CA651E89EFA}" type="presParOf" srcId="{779A1AFA-5B98-46E0-988D-8F34E027BEE9}" destId="{2DF4B613-113E-44F7-AFD7-E927CE4BDA19}" srcOrd="0" destOrd="0" presId="urn:microsoft.com/office/officeart/2005/8/layout/orgChart1"/>
    <dgm:cxn modelId="{A19E6BA0-0B61-48C0-A760-4464FF5E30C6}" type="presParOf" srcId="{779A1AFA-5B98-46E0-988D-8F34E027BEE9}" destId="{3FA8FC0A-8AA4-4289-902C-DBBB3676D502}" srcOrd="1" destOrd="0" presId="urn:microsoft.com/office/officeart/2005/8/layout/orgChart1"/>
    <dgm:cxn modelId="{4B698B94-667E-4085-B8F8-8624C7EFB2D2}" type="presParOf" srcId="{3FA8FC0A-8AA4-4289-902C-DBBB3676D502}" destId="{02E1CBCB-DE46-4C4A-A400-BBF9D1EE19B9}" srcOrd="0" destOrd="0" presId="urn:microsoft.com/office/officeart/2005/8/layout/orgChart1"/>
    <dgm:cxn modelId="{E687D6BB-4465-4749-B9FB-E759B1F694C1}" type="presParOf" srcId="{02E1CBCB-DE46-4C4A-A400-BBF9D1EE19B9}" destId="{6084D8D1-08C1-474B-ADFA-20964C2C24F2}" srcOrd="0" destOrd="0" presId="urn:microsoft.com/office/officeart/2005/8/layout/orgChart1"/>
    <dgm:cxn modelId="{9113B0EB-7FB0-48C8-8131-AF1072D23592}" type="presParOf" srcId="{02E1CBCB-DE46-4C4A-A400-BBF9D1EE19B9}" destId="{854F58E5-06D4-4CC8-814B-50BF902DFCBC}" srcOrd="1" destOrd="0" presId="urn:microsoft.com/office/officeart/2005/8/layout/orgChart1"/>
    <dgm:cxn modelId="{47AE0CB4-13FA-497D-8FD9-C4CF9A2B1774}" type="presParOf" srcId="{3FA8FC0A-8AA4-4289-902C-DBBB3676D502}" destId="{E0198289-2FD1-4E14-A8F2-CA2465D54406}" srcOrd="1" destOrd="0" presId="urn:microsoft.com/office/officeart/2005/8/layout/orgChart1"/>
    <dgm:cxn modelId="{E743B030-B332-47EB-B6DB-A4C9A20D4943}" type="presParOf" srcId="{3FA8FC0A-8AA4-4289-902C-DBBB3676D502}" destId="{AA2B6BD6-68E8-4B32-9FC7-82101E40FAE4}" srcOrd="2" destOrd="0" presId="urn:microsoft.com/office/officeart/2005/8/layout/orgChart1"/>
    <dgm:cxn modelId="{68DE828A-F02E-413E-9946-A74BD23D3947}" type="presParOf" srcId="{779A1AFA-5B98-46E0-988D-8F34E027BEE9}" destId="{92FA9196-30A5-4A40-955A-AC8D62E3315B}" srcOrd="2" destOrd="0" presId="urn:microsoft.com/office/officeart/2005/8/layout/orgChart1"/>
    <dgm:cxn modelId="{772D25B0-63D9-43D3-8223-C126180F0037}" type="presParOf" srcId="{779A1AFA-5B98-46E0-988D-8F34E027BEE9}" destId="{7B2679FB-402A-4CFD-BC80-ABF107C4CDE4}" srcOrd="3" destOrd="0" presId="urn:microsoft.com/office/officeart/2005/8/layout/orgChart1"/>
    <dgm:cxn modelId="{DBAEE0F3-8273-4D47-B4A3-8F09E522951A}" type="presParOf" srcId="{7B2679FB-402A-4CFD-BC80-ABF107C4CDE4}" destId="{3B6F5B2F-1831-4DFD-9E65-CDFE90FE666E}" srcOrd="0" destOrd="0" presId="urn:microsoft.com/office/officeart/2005/8/layout/orgChart1"/>
    <dgm:cxn modelId="{5D64FF49-6476-4138-AC60-BC0318AEA4C7}" type="presParOf" srcId="{3B6F5B2F-1831-4DFD-9E65-CDFE90FE666E}" destId="{64B27199-39A0-44DE-8A89-C3D5D06B6C05}" srcOrd="0" destOrd="0" presId="urn:microsoft.com/office/officeart/2005/8/layout/orgChart1"/>
    <dgm:cxn modelId="{57FF4FBF-7BA3-4AF1-8D38-7E056BFAE421}" type="presParOf" srcId="{3B6F5B2F-1831-4DFD-9E65-CDFE90FE666E}" destId="{32CB4970-B943-40BB-BE56-DD3FE1524E86}" srcOrd="1" destOrd="0" presId="urn:microsoft.com/office/officeart/2005/8/layout/orgChart1"/>
    <dgm:cxn modelId="{04CE700B-9935-4BF6-A281-8DEC7173C39D}" type="presParOf" srcId="{7B2679FB-402A-4CFD-BC80-ABF107C4CDE4}" destId="{D76A3C4D-CFB7-4E90-88C3-6BC053B6A85F}" srcOrd="1" destOrd="0" presId="urn:microsoft.com/office/officeart/2005/8/layout/orgChart1"/>
    <dgm:cxn modelId="{7E5BC428-F146-4025-A3D7-93A1C79416EE}" type="presParOf" srcId="{7B2679FB-402A-4CFD-BC80-ABF107C4CDE4}" destId="{B68FF6C5-8253-4998-B2DD-0E9964ABAECC}" srcOrd="2" destOrd="0" presId="urn:microsoft.com/office/officeart/2005/8/layout/orgChart1"/>
    <dgm:cxn modelId="{4B9FD220-FF26-4A24-86BE-1892DEB3B09F}" type="presParOf" srcId="{779A1AFA-5B98-46E0-988D-8F34E027BEE9}" destId="{D0174F58-2D62-4CAA-82E1-A17C23543B5A}" srcOrd="4" destOrd="0" presId="urn:microsoft.com/office/officeart/2005/8/layout/orgChart1"/>
    <dgm:cxn modelId="{039AB314-CC0E-4B9F-B113-8E0B563ABF8D}" type="presParOf" srcId="{779A1AFA-5B98-46E0-988D-8F34E027BEE9}" destId="{2154DD36-508B-445B-9561-D5196DD3BA9B}" srcOrd="5" destOrd="0" presId="urn:microsoft.com/office/officeart/2005/8/layout/orgChart1"/>
    <dgm:cxn modelId="{E63C9859-83B0-4E52-A52A-E2D9BA4A9D0D}" type="presParOf" srcId="{2154DD36-508B-445B-9561-D5196DD3BA9B}" destId="{12E0C3E8-9F0D-4F2B-9BA9-AD9E57AA648A}" srcOrd="0" destOrd="0" presId="urn:microsoft.com/office/officeart/2005/8/layout/orgChart1"/>
    <dgm:cxn modelId="{EB6C0D79-66F2-41FE-9C5C-D19C3EF59E55}" type="presParOf" srcId="{12E0C3E8-9F0D-4F2B-9BA9-AD9E57AA648A}" destId="{A01BA6B1-0F42-440C-9261-8D85B1053682}" srcOrd="0" destOrd="0" presId="urn:microsoft.com/office/officeart/2005/8/layout/orgChart1"/>
    <dgm:cxn modelId="{94E2AADD-9D26-402D-B641-90ACA079A8CC}" type="presParOf" srcId="{12E0C3E8-9F0D-4F2B-9BA9-AD9E57AA648A}" destId="{0EB85B33-2F77-4F5A-B3EE-527B3CA6BDBE}" srcOrd="1" destOrd="0" presId="urn:microsoft.com/office/officeart/2005/8/layout/orgChart1"/>
    <dgm:cxn modelId="{51F58C11-A4CF-4F7C-80EF-869BEA574B9C}" type="presParOf" srcId="{2154DD36-508B-445B-9561-D5196DD3BA9B}" destId="{2872168C-3B30-4885-9FDD-D7C2874458FA}" srcOrd="1" destOrd="0" presId="urn:microsoft.com/office/officeart/2005/8/layout/orgChart1"/>
    <dgm:cxn modelId="{B7EFC66C-E5DF-4B68-94D6-E0F5123B5A0C}" type="presParOf" srcId="{2154DD36-508B-445B-9561-D5196DD3BA9B}" destId="{2DB677F4-A379-4E9F-8334-9154435FFC9A}" srcOrd="2" destOrd="0" presId="urn:microsoft.com/office/officeart/2005/8/layout/orgChart1"/>
    <dgm:cxn modelId="{A09B8A5F-DDD2-40CF-9BE1-76B985B2FAFE}" type="presParOf" srcId="{779A1AFA-5B98-46E0-988D-8F34E027BEE9}" destId="{E67DCE5D-1B3E-4537-A133-A514A0254B87}" srcOrd="6" destOrd="0" presId="urn:microsoft.com/office/officeart/2005/8/layout/orgChart1"/>
    <dgm:cxn modelId="{D4CEC073-190C-4FAC-91CB-90007BB3D54D}" type="presParOf" srcId="{779A1AFA-5B98-46E0-988D-8F34E027BEE9}" destId="{0E9401C1-29BD-433B-8A7B-9E75434C3371}" srcOrd="7" destOrd="0" presId="urn:microsoft.com/office/officeart/2005/8/layout/orgChart1"/>
    <dgm:cxn modelId="{C194667F-A8EF-4811-A576-20B700335AF3}" type="presParOf" srcId="{0E9401C1-29BD-433B-8A7B-9E75434C3371}" destId="{9B9A862F-0F05-4201-9FF2-E49E348E0066}" srcOrd="0" destOrd="0" presId="urn:microsoft.com/office/officeart/2005/8/layout/orgChart1"/>
    <dgm:cxn modelId="{34BC947D-7D2A-4182-B7C8-C5E8F0A214E5}" type="presParOf" srcId="{9B9A862F-0F05-4201-9FF2-E49E348E0066}" destId="{934E921A-221B-43C1-A841-172CD69EF7D6}" srcOrd="0" destOrd="0" presId="urn:microsoft.com/office/officeart/2005/8/layout/orgChart1"/>
    <dgm:cxn modelId="{DAC8E39F-800A-41C1-8028-F8672D216836}" type="presParOf" srcId="{9B9A862F-0F05-4201-9FF2-E49E348E0066}" destId="{3303D97E-DB61-452A-A6A3-75C6D3F9BAA1}" srcOrd="1" destOrd="0" presId="urn:microsoft.com/office/officeart/2005/8/layout/orgChart1"/>
    <dgm:cxn modelId="{03C91267-E286-4BA4-A8D7-CA59BA0B98F2}" type="presParOf" srcId="{0E9401C1-29BD-433B-8A7B-9E75434C3371}" destId="{13523BDB-D071-4C0C-918F-C55F20E767F3}" srcOrd="1" destOrd="0" presId="urn:microsoft.com/office/officeart/2005/8/layout/orgChart1"/>
    <dgm:cxn modelId="{D6D55AE6-92E0-458A-8192-7C5F1CC8DBA9}" type="presParOf" srcId="{0E9401C1-29BD-433B-8A7B-9E75434C3371}" destId="{484F7E08-878C-48C2-98A6-F0550613E9D9}" srcOrd="2" destOrd="0" presId="urn:microsoft.com/office/officeart/2005/8/layout/orgChart1"/>
    <dgm:cxn modelId="{4BE94D1F-56BD-4CA4-ADD8-591005DC121A}" type="presParOf" srcId="{779A1AFA-5B98-46E0-988D-8F34E027BEE9}" destId="{B187EB7D-C328-4E4D-ABC5-EDF2EF6C187D}" srcOrd="8" destOrd="0" presId="urn:microsoft.com/office/officeart/2005/8/layout/orgChart1"/>
    <dgm:cxn modelId="{48173744-5838-4D32-8443-51961A2FAD72}" type="presParOf" srcId="{779A1AFA-5B98-46E0-988D-8F34E027BEE9}" destId="{A2932D93-4F52-4B2E-96AE-AE222F406034}" srcOrd="9" destOrd="0" presId="urn:microsoft.com/office/officeart/2005/8/layout/orgChart1"/>
    <dgm:cxn modelId="{31571760-990C-490F-B8E6-E3643DC07EDD}" type="presParOf" srcId="{A2932D93-4F52-4B2E-96AE-AE222F406034}" destId="{212F3AE4-4C38-477E-A612-147C6F8C4464}" srcOrd="0" destOrd="0" presId="urn:microsoft.com/office/officeart/2005/8/layout/orgChart1"/>
    <dgm:cxn modelId="{73CD0BA5-1F0D-456A-87EC-0EA165BF51C9}" type="presParOf" srcId="{212F3AE4-4C38-477E-A612-147C6F8C4464}" destId="{AC809DA0-3311-42B2-8E00-AD777B013B06}" srcOrd="0" destOrd="0" presId="urn:microsoft.com/office/officeart/2005/8/layout/orgChart1"/>
    <dgm:cxn modelId="{7E69FFC4-26EC-42E4-89EB-D4E947F9E94D}" type="presParOf" srcId="{212F3AE4-4C38-477E-A612-147C6F8C4464}" destId="{6C28A146-E15C-4AC9-BDF2-4F6CA58BB3A7}" srcOrd="1" destOrd="0" presId="urn:microsoft.com/office/officeart/2005/8/layout/orgChart1"/>
    <dgm:cxn modelId="{2A08D3DC-491E-46B5-90E4-B730B2F3B469}" type="presParOf" srcId="{A2932D93-4F52-4B2E-96AE-AE222F406034}" destId="{211213D5-5AA0-4070-B58C-FD5B14D2F460}" srcOrd="1" destOrd="0" presId="urn:microsoft.com/office/officeart/2005/8/layout/orgChart1"/>
    <dgm:cxn modelId="{D9A394DB-67AC-4BED-9CC4-4D86DE8CB123}" type="presParOf" srcId="{A2932D93-4F52-4B2E-96AE-AE222F406034}" destId="{B5669E1D-A68A-4877-9178-50B7256294E8}" srcOrd="2" destOrd="0" presId="urn:microsoft.com/office/officeart/2005/8/layout/orgChart1"/>
    <dgm:cxn modelId="{D2B5F946-3D25-4D4E-B570-26186D504166}" type="presParOf" srcId="{8A43CD32-7687-4F85-9916-4F2F2AE12950}" destId="{3CA74E80-F172-4370-BC28-951417C0CCD8}" srcOrd="2" destOrd="0" presId="urn:microsoft.com/office/officeart/2005/8/layout/orgChart1"/>
    <dgm:cxn modelId="{762C2F5F-97C4-4CE8-8805-A5932B7179FA}" type="presParOf" srcId="{3E60B098-916A-46DD-9783-E5BB0ED3926C}" destId="{AF2A0FF5-0D3A-4687-BE82-4C126A585DFC}" srcOrd="6" destOrd="0" presId="urn:microsoft.com/office/officeart/2005/8/layout/orgChart1"/>
    <dgm:cxn modelId="{AD145778-5F6D-4280-8585-156DB62965F8}" type="presParOf" srcId="{3E60B098-916A-46DD-9783-E5BB0ED3926C}" destId="{EF8A067F-300F-476C-A731-513EA2661F8C}" srcOrd="7" destOrd="0" presId="urn:microsoft.com/office/officeart/2005/8/layout/orgChart1"/>
    <dgm:cxn modelId="{67CD7226-0DE6-4560-9052-C0FEF1A092B5}" type="presParOf" srcId="{EF8A067F-300F-476C-A731-513EA2661F8C}" destId="{E95BFE14-94F3-42B5-9008-1CD0A716E6D3}" srcOrd="0" destOrd="0" presId="urn:microsoft.com/office/officeart/2005/8/layout/orgChart1"/>
    <dgm:cxn modelId="{55B973DD-760A-4BDA-AE47-7DE1460EE6C8}" type="presParOf" srcId="{E95BFE14-94F3-42B5-9008-1CD0A716E6D3}" destId="{CAFA4FAC-DB38-4334-8578-2FFB1F914FBB}" srcOrd="0" destOrd="0" presId="urn:microsoft.com/office/officeart/2005/8/layout/orgChart1"/>
    <dgm:cxn modelId="{12D1A089-BBC1-416D-832B-CDEAF23BED51}" type="presParOf" srcId="{E95BFE14-94F3-42B5-9008-1CD0A716E6D3}" destId="{4F8DC16A-ECE5-4082-AE48-30BB91F5B1D0}" srcOrd="1" destOrd="0" presId="urn:microsoft.com/office/officeart/2005/8/layout/orgChart1"/>
    <dgm:cxn modelId="{B7545FAC-17A3-484D-BD14-9EFD267C2B87}" type="presParOf" srcId="{EF8A067F-300F-476C-A731-513EA2661F8C}" destId="{B2ACE9BF-A894-4C67-89B4-6B17F6F5E3B8}" srcOrd="1" destOrd="0" presId="urn:microsoft.com/office/officeart/2005/8/layout/orgChart1"/>
    <dgm:cxn modelId="{F6950206-2A08-484F-B312-197F67963479}" type="presParOf" srcId="{B2ACE9BF-A894-4C67-89B4-6B17F6F5E3B8}" destId="{B77F3290-184F-425E-A413-893F22CA5787}" srcOrd="0" destOrd="0" presId="urn:microsoft.com/office/officeart/2005/8/layout/orgChart1"/>
    <dgm:cxn modelId="{181836A1-5A18-4586-B928-D2EA89FB72D8}" type="presParOf" srcId="{B2ACE9BF-A894-4C67-89B4-6B17F6F5E3B8}" destId="{8E023C45-2324-4771-BAF3-2FC5C73B6391}" srcOrd="1" destOrd="0" presId="urn:microsoft.com/office/officeart/2005/8/layout/orgChart1"/>
    <dgm:cxn modelId="{23E3776C-CE3E-43EF-8957-4983CACD7858}" type="presParOf" srcId="{8E023C45-2324-4771-BAF3-2FC5C73B6391}" destId="{69152B9F-2E51-4344-9825-50EC64D1596B}" srcOrd="0" destOrd="0" presId="urn:microsoft.com/office/officeart/2005/8/layout/orgChart1"/>
    <dgm:cxn modelId="{7926EB89-7EF8-4E62-8B8C-0D76C68DFAA2}" type="presParOf" srcId="{69152B9F-2E51-4344-9825-50EC64D1596B}" destId="{4D79E523-00D5-4D4D-93FE-A4C72D61997A}" srcOrd="0" destOrd="0" presId="urn:microsoft.com/office/officeart/2005/8/layout/orgChart1"/>
    <dgm:cxn modelId="{A7F6FBF7-6973-40A3-9BFF-6F94CE7C174B}" type="presParOf" srcId="{69152B9F-2E51-4344-9825-50EC64D1596B}" destId="{14DC746D-1BA9-4E8E-B71B-51452E8AC3AE}" srcOrd="1" destOrd="0" presId="urn:microsoft.com/office/officeart/2005/8/layout/orgChart1"/>
    <dgm:cxn modelId="{7090D40A-6F9A-46BF-8BDA-AF1851B1C545}" type="presParOf" srcId="{8E023C45-2324-4771-BAF3-2FC5C73B6391}" destId="{D1239146-3CE6-4645-AECA-9FFA2F3082DC}" srcOrd="1" destOrd="0" presId="urn:microsoft.com/office/officeart/2005/8/layout/orgChart1"/>
    <dgm:cxn modelId="{7D3CF2E1-A1ED-450A-A3FA-3ED785FD164E}" type="presParOf" srcId="{8E023C45-2324-4771-BAF3-2FC5C73B6391}" destId="{5093623C-AAF4-4ED1-B717-706F754C480B}" srcOrd="2" destOrd="0" presId="urn:microsoft.com/office/officeart/2005/8/layout/orgChart1"/>
    <dgm:cxn modelId="{BA51F86D-B8D5-4622-81B8-BC02656F4B88}" type="presParOf" srcId="{B2ACE9BF-A894-4C67-89B4-6B17F6F5E3B8}" destId="{05B257A4-4383-461B-9259-15F6711336D1}" srcOrd="2" destOrd="0" presId="urn:microsoft.com/office/officeart/2005/8/layout/orgChart1"/>
    <dgm:cxn modelId="{12EA8F7E-39A9-4BDE-8A7A-4A16699F984A}" type="presParOf" srcId="{B2ACE9BF-A894-4C67-89B4-6B17F6F5E3B8}" destId="{0097002D-10FF-47BC-A370-536A4520802A}" srcOrd="3" destOrd="0" presId="urn:microsoft.com/office/officeart/2005/8/layout/orgChart1"/>
    <dgm:cxn modelId="{EFA11AA3-2693-4FAD-8113-7B6BC76011BC}" type="presParOf" srcId="{0097002D-10FF-47BC-A370-536A4520802A}" destId="{0B109C91-78D8-4E08-BFC6-E88F8B17B574}" srcOrd="0" destOrd="0" presId="urn:microsoft.com/office/officeart/2005/8/layout/orgChart1"/>
    <dgm:cxn modelId="{303BD3EB-86A4-4865-8C85-C4649A5CA331}" type="presParOf" srcId="{0B109C91-78D8-4E08-BFC6-E88F8B17B574}" destId="{01D28BE5-85B0-42C5-A58E-1B2FE1A47B19}" srcOrd="0" destOrd="0" presId="urn:microsoft.com/office/officeart/2005/8/layout/orgChart1"/>
    <dgm:cxn modelId="{4E5C9CF2-1D54-4B4C-9CDF-D594859778F7}" type="presParOf" srcId="{0B109C91-78D8-4E08-BFC6-E88F8B17B574}" destId="{0FFE91AD-9A90-4647-8B27-99B31354486D}" srcOrd="1" destOrd="0" presId="urn:microsoft.com/office/officeart/2005/8/layout/orgChart1"/>
    <dgm:cxn modelId="{08BE67D6-1839-401C-86CC-E636B94C08A3}" type="presParOf" srcId="{0097002D-10FF-47BC-A370-536A4520802A}" destId="{F6AB27E8-69A7-46E0-BFC7-D56826F8576B}" srcOrd="1" destOrd="0" presId="urn:microsoft.com/office/officeart/2005/8/layout/orgChart1"/>
    <dgm:cxn modelId="{D43C7516-1B34-463D-B9D3-BEA9CDEB7E8C}" type="presParOf" srcId="{0097002D-10FF-47BC-A370-536A4520802A}" destId="{83FFE2B5-95F7-486E-8359-E913F83AA8C1}" srcOrd="2" destOrd="0" presId="urn:microsoft.com/office/officeart/2005/8/layout/orgChart1"/>
    <dgm:cxn modelId="{DEDC45FC-AC3B-4245-9611-655BD4490E90}" type="presParOf" srcId="{B2ACE9BF-A894-4C67-89B4-6B17F6F5E3B8}" destId="{378A8BAB-2ED1-4D0E-8995-E49A681D7675}" srcOrd="4" destOrd="0" presId="urn:microsoft.com/office/officeart/2005/8/layout/orgChart1"/>
    <dgm:cxn modelId="{3FBA7D1C-EC6A-4DFA-8FF6-93642564381E}" type="presParOf" srcId="{B2ACE9BF-A894-4C67-89B4-6B17F6F5E3B8}" destId="{D8B7E5E5-DB2A-43F3-AFDA-8DAE77E3D7EE}" srcOrd="5" destOrd="0" presId="urn:microsoft.com/office/officeart/2005/8/layout/orgChart1"/>
    <dgm:cxn modelId="{FCB76F30-2EC1-4E0E-BC6A-45A1C947B898}" type="presParOf" srcId="{D8B7E5E5-DB2A-43F3-AFDA-8DAE77E3D7EE}" destId="{0132A334-F73C-4B0D-AEBA-70E2C6D61980}" srcOrd="0" destOrd="0" presId="urn:microsoft.com/office/officeart/2005/8/layout/orgChart1"/>
    <dgm:cxn modelId="{C3C55946-6DB8-44CB-96BD-BD00238111B1}" type="presParOf" srcId="{0132A334-F73C-4B0D-AEBA-70E2C6D61980}" destId="{73F60206-30C8-4E4F-85DF-85D67B0E4D4B}" srcOrd="0" destOrd="0" presId="urn:microsoft.com/office/officeart/2005/8/layout/orgChart1"/>
    <dgm:cxn modelId="{62C45181-EE4D-413A-A5D8-6641E010F68F}" type="presParOf" srcId="{0132A334-F73C-4B0D-AEBA-70E2C6D61980}" destId="{4EB63BB9-95D9-4794-A8AC-BB904A19C810}" srcOrd="1" destOrd="0" presId="urn:microsoft.com/office/officeart/2005/8/layout/orgChart1"/>
    <dgm:cxn modelId="{1A55FC6A-A33F-42DD-849C-F90C4DEB03C5}" type="presParOf" srcId="{D8B7E5E5-DB2A-43F3-AFDA-8DAE77E3D7EE}" destId="{5B6B183F-C8BB-44C2-8230-9398B15014F8}" srcOrd="1" destOrd="0" presId="urn:microsoft.com/office/officeart/2005/8/layout/orgChart1"/>
    <dgm:cxn modelId="{E10BAD71-E762-49D6-A87F-9AED53BBB46C}" type="presParOf" srcId="{D8B7E5E5-DB2A-43F3-AFDA-8DAE77E3D7EE}" destId="{A31084F5-EB01-4651-A6F1-070774BF3EA6}" srcOrd="2" destOrd="0" presId="urn:microsoft.com/office/officeart/2005/8/layout/orgChart1"/>
    <dgm:cxn modelId="{7BBECCC0-D86D-4051-8433-C76F052C1134}" type="presParOf" srcId="{B2ACE9BF-A894-4C67-89B4-6B17F6F5E3B8}" destId="{A5579ABF-C02A-4148-B551-22EF93F10960}" srcOrd="6" destOrd="0" presId="urn:microsoft.com/office/officeart/2005/8/layout/orgChart1"/>
    <dgm:cxn modelId="{D7ABC1AC-F205-4BEC-9B50-7E87FB19FBD4}" type="presParOf" srcId="{B2ACE9BF-A894-4C67-89B4-6B17F6F5E3B8}" destId="{E159479E-E58E-4D90-96A2-61FC714DF569}" srcOrd="7" destOrd="0" presId="urn:microsoft.com/office/officeart/2005/8/layout/orgChart1"/>
    <dgm:cxn modelId="{3A514555-70D5-47B8-A8D9-8C76919A9083}" type="presParOf" srcId="{E159479E-E58E-4D90-96A2-61FC714DF569}" destId="{312D7BA8-A616-4687-99E4-97CC7E949A91}" srcOrd="0" destOrd="0" presId="urn:microsoft.com/office/officeart/2005/8/layout/orgChart1"/>
    <dgm:cxn modelId="{74881F03-46FB-4AFA-9FBC-9E0D43075D7E}" type="presParOf" srcId="{312D7BA8-A616-4687-99E4-97CC7E949A91}" destId="{272BB377-7FB4-4C3D-91FD-5154E8351214}" srcOrd="0" destOrd="0" presId="urn:microsoft.com/office/officeart/2005/8/layout/orgChart1"/>
    <dgm:cxn modelId="{B511B6C6-A19C-422F-89C1-C521DA69E45B}" type="presParOf" srcId="{312D7BA8-A616-4687-99E4-97CC7E949A91}" destId="{7E279DDD-8735-4728-B886-94CA8433DB05}" srcOrd="1" destOrd="0" presId="urn:microsoft.com/office/officeart/2005/8/layout/orgChart1"/>
    <dgm:cxn modelId="{1DAAAF38-F46C-4254-9CD3-7A7B633F78F4}" type="presParOf" srcId="{E159479E-E58E-4D90-96A2-61FC714DF569}" destId="{164EBBBE-9DBD-49CF-860F-6E22CD2BCDDA}" srcOrd="1" destOrd="0" presId="urn:microsoft.com/office/officeart/2005/8/layout/orgChart1"/>
    <dgm:cxn modelId="{4546689B-26A2-4258-98ED-C994EBFF6324}" type="presParOf" srcId="{E159479E-E58E-4D90-96A2-61FC714DF569}" destId="{D5F7C054-AF01-4D24-AB87-4CE6838F1201}" srcOrd="2" destOrd="0" presId="urn:microsoft.com/office/officeart/2005/8/layout/orgChart1"/>
    <dgm:cxn modelId="{B43F868E-325D-4095-A81B-AB91F8D50261}" type="presParOf" srcId="{B2ACE9BF-A894-4C67-89B4-6B17F6F5E3B8}" destId="{9913AED8-430E-4774-AFE6-902DC659C441}" srcOrd="8" destOrd="0" presId="urn:microsoft.com/office/officeart/2005/8/layout/orgChart1"/>
    <dgm:cxn modelId="{9C19EA43-34B4-4E55-B2A3-77D5DB564C9E}" type="presParOf" srcId="{B2ACE9BF-A894-4C67-89B4-6B17F6F5E3B8}" destId="{A901C555-8A25-4769-A34A-62D401A9A577}" srcOrd="9" destOrd="0" presId="urn:microsoft.com/office/officeart/2005/8/layout/orgChart1"/>
    <dgm:cxn modelId="{A60BFED8-9452-42A3-A246-164A92A74C0C}" type="presParOf" srcId="{A901C555-8A25-4769-A34A-62D401A9A577}" destId="{EAF1B1C9-A85E-47FC-A75C-1A7F085318EF}" srcOrd="0" destOrd="0" presId="urn:microsoft.com/office/officeart/2005/8/layout/orgChart1"/>
    <dgm:cxn modelId="{44974072-1D95-4114-A9CC-33147E64CBCB}" type="presParOf" srcId="{EAF1B1C9-A85E-47FC-A75C-1A7F085318EF}" destId="{00CF42DB-548E-413D-B18C-2AEE60D60AED}" srcOrd="0" destOrd="0" presId="urn:microsoft.com/office/officeart/2005/8/layout/orgChart1"/>
    <dgm:cxn modelId="{26314F51-D144-4B21-9423-7ACD3187B6DB}" type="presParOf" srcId="{EAF1B1C9-A85E-47FC-A75C-1A7F085318EF}" destId="{EBAD9AC7-52A0-47D1-B3EB-4CA0921AA718}" srcOrd="1" destOrd="0" presId="urn:microsoft.com/office/officeart/2005/8/layout/orgChart1"/>
    <dgm:cxn modelId="{C7EBC653-F356-4BE9-B65C-6568662042BB}" type="presParOf" srcId="{A901C555-8A25-4769-A34A-62D401A9A577}" destId="{99F23131-C839-4302-A2DE-73ABDEF6CEB5}" srcOrd="1" destOrd="0" presId="urn:microsoft.com/office/officeart/2005/8/layout/orgChart1"/>
    <dgm:cxn modelId="{94EFF5D6-7A3D-4427-9233-BD7D1D2FA88A}" type="presParOf" srcId="{A901C555-8A25-4769-A34A-62D401A9A577}" destId="{1C08547F-8EB1-4003-B982-B3D1264B1CC5}" srcOrd="2" destOrd="0" presId="urn:microsoft.com/office/officeart/2005/8/layout/orgChart1"/>
    <dgm:cxn modelId="{72351FF8-BC1D-4C2F-ADB0-3AE7881B114A}" type="presParOf" srcId="{EF8A067F-300F-476C-A731-513EA2661F8C}" destId="{36F295D8-5FAD-4899-AA56-4C716F832D9E}" srcOrd="2" destOrd="0" presId="urn:microsoft.com/office/officeart/2005/8/layout/orgChart1"/>
    <dgm:cxn modelId="{662D1BBD-170D-4638-8E91-EE8633B12EA2}" type="presParOf" srcId="{3E60B098-916A-46DD-9783-E5BB0ED3926C}" destId="{575FA1DA-F6D0-47D4-AA17-E5BB99298374}" srcOrd="8" destOrd="0" presId="urn:microsoft.com/office/officeart/2005/8/layout/orgChart1"/>
    <dgm:cxn modelId="{90109701-EFA2-44E0-A328-35E0113AE448}" type="presParOf" srcId="{3E60B098-916A-46DD-9783-E5BB0ED3926C}" destId="{623EBFA0-15CE-4335-AF78-39A0EF201027}" srcOrd="9" destOrd="0" presId="urn:microsoft.com/office/officeart/2005/8/layout/orgChart1"/>
    <dgm:cxn modelId="{8B347501-B1A8-497A-81A7-6869378B3D29}" type="presParOf" srcId="{623EBFA0-15CE-4335-AF78-39A0EF201027}" destId="{97C78048-9A66-4DF0-8378-D72709165E30}" srcOrd="0" destOrd="0" presId="urn:microsoft.com/office/officeart/2005/8/layout/orgChart1"/>
    <dgm:cxn modelId="{6D5A152A-F125-4FA0-B2F4-137532C81BE2}" type="presParOf" srcId="{97C78048-9A66-4DF0-8378-D72709165E30}" destId="{20972714-CE03-47C1-838E-4D27D27855B9}" srcOrd="0" destOrd="0" presId="urn:microsoft.com/office/officeart/2005/8/layout/orgChart1"/>
    <dgm:cxn modelId="{47E4D539-FF24-423A-A3AB-363C42896090}" type="presParOf" srcId="{97C78048-9A66-4DF0-8378-D72709165E30}" destId="{D4CA362A-E2D2-4F7B-946E-A9675F790A27}" srcOrd="1" destOrd="0" presId="urn:microsoft.com/office/officeart/2005/8/layout/orgChart1"/>
    <dgm:cxn modelId="{EB3B9F90-7B6A-4A06-BA1C-925DDA26B700}" type="presParOf" srcId="{623EBFA0-15CE-4335-AF78-39A0EF201027}" destId="{1F4666D5-CFEA-4B57-8B1D-44859CE9216C}" srcOrd="1" destOrd="0" presId="urn:microsoft.com/office/officeart/2005/8/layout/orgChart1"/>
    <dgm:cxn modelId="{4615E47C-DF01-48F9-8AB4-2C20A2413CCA}" type="presParOf" srcId="{1F4666D5-CFEA-4B57-8B1D-44859CE9216C}" destId="{AE38D29C-4FD6-4BA3-9170-34B28E085618}" srcOrd="0" destOrd="0" presId="urn:microsoft.com/office/officeart/2005/8/layout/orgChart1"/>
    <dgm:cxn modelId="{F72C7B20-9ED5-4853-B89C-ACDDA5F7D941}" type="presParOf" srcId="{1F4666D5-CFEA-4B57-8B1D-44859CE9216C}" destId="{F3078178-A6C0-4738-B486-D5FE681BBF01}" srcOrd="1" destOrd="0" presId="urn:microsoft.com/office/officeart/2005/8/layout/orgChart1"/>
    <dgm:cxn modelId="{8FDB3FD2-57F7-418C-B58A-924A3500F8A1}" type="presParOf" srcId="{F3078178-A6C0-4738-B486-D5FE681BBF01}" destId="{DCBC0046-3D7E-4A2D-8044-F8FFEDBAB987}" srcOrd="0" destOrd="0" presId="urn:microsoft.com/office/officeart/2005/8/layout/orgChart1"/>
    <dgm:cxn modelId="{7B029AA7-326A-40B3-9AD6-3FC827A7799B}" type="presParOf" srcId="{DCBC0046-3D7E-4A2D-8044-F8FFEDBAB987}" destId="{610702D1-5183-4B58-AF9E-6C7AB9C147AB}" srcOrd="0" destOrd="0" presId="urn:microsoft.com/office/officeart/2005/8/layout/orgChart1"/>
    <dgm:cxn modelId="{CFA4AF6C-51B9-4931-A4A6-A30F6C47EFE6}" type="presParOf" srcId="{DCBC0046-3D7E-4A2D-8044-F8FFEDBAB987}" destId="{2F40B2A9-2F12-4648-8848-15C016F37E79}" srcOrd="1" destOrd="0" presId="urn:microsoft.com/office/officeart/2005/8/layout/orgChart1"/>
    <dgm:cxn modelId="{8CC2667D-4C53-42A6-8237-8F1702F9CC14}" type="presParOf" srcId="{F3078178-A6C0-4738-B486-D5FE681BBF01}" destId="{59741140-4846-46EB-828D-7FEE9996D3D7}" srcOrd="1" destOrd="0" presId="urn:microsoft.com/office/officeart/2005/8/layout/orgChart1"/>
    <dgm:cxn modelId="{57B2803B-3BB2-403C-86CE-106FF97DCCF2}" type="presParOf" srcId="{F3078178-A6C0-4738-B486-D5FE681BBF01}" destId="{C75CE0ED-2C61-4321-8C5E-3C6A3415414C}" srcOrd="2" destOrd="0" presId="urn:microsoft.com/office/officeart/2005/8/layout/orgChart1"/>
    <dgm:cxn modelId="{446DCBA6-85E1-4024-8212-FADB54A2CD68}" type="presParOf" srcId="{1F4666D5-CFEA-4B57-8B1D-44859CE9216C}" destId="{53026C43-FF5C-4477-9EDD-A5756CB83000}" srcOrd="2" destOrd="0" presId="urn:microsoft.com/office/officeart/2005/8/layout/orgChart1"/>
    <dgm:cxn modelId="{524A0E7B-DBB9-4DC6-B4B0-AFDB203251F9}" type="presParOf" srcId="{1F4666D5-CFEA-4B57-8B1D-44859CE9216C}" destId="{415C5E60-21C0-42CC-AE13-C5132D6E56E6}" srcOrd="3" destOrd="0" presId="urn:microsoft.com/office/officeart/2005/8/layout/orgChart1"/>
    <dgm:cxn modelId="{ABD65207-D042-4E7B-AA3B-E5D16F1039F8}" type="presParOf" srcId="{415C5E60-21C0-42CC-AE13-C5132D6E56E6}" destId="{846D4784-1F5B-4219-9834-94BBE81473DE}" srcOrd="0" destOrd="0" presId="urn:microsoft.com/office/officeart/2005/8/layout/orgChart1"/>
    <dgm:cxn modelId="{36EAE6F6-2650-4CAD-9EE1-F9FB55FCE1EB}" type="presParOf" srcId="{846D4784-1F5B-4219-9834-94BBE81473DE}" destId="{039ED2CE-0997-4573-99F7-19EEA77AB1E4}" srcOrd="0" destOrd="0" presId="urn:microsoft.com/office/officeart/2005/8/layout/orgChart1"/>
    <dgm:cxn modelId="{B99B0D7F-0A39-4BCD-B790-DA58D9DC7D40}" type="presParOf" srcId="{846D4784-1F5B-4219-9834-94BBE81473DE}" destId="{2FD251D2-EC3B-4DA6-ABD3-EFD5CAABBBD7}" srcOrd="1" destOrd="0" presId="urn:microsoft.com/office/officeart/2005/8/layout/orgChart1"/>
    <dgm:cxn modelId="{556C33AE-9918-47DB-AB76-69D57136FEF5}" type="presParOf" srcId="{415C5E60-21C0-42CC-AE13-C5132D6E56E6}" destId="{EBE55C86-7C3B-42B5-8FE3-27EB07B855A0}" srcOrd="1" destOrd="0" presId="urn:microsoft.com/office/officeart/2005/8/layout/orgChart1"/>
    <dgm:cxn modelId="{364EFCA6-8B6F-44B1-A4A1-2854D2A488EA}" type="presParOf" srcId="{415C5E60-21C0-42CC-AE13-C5132D6E56E6}" destId="{AAC06A98-694C-494F-A13E-922BCEDD7834}" srcOrd="2" destOrd="0" presId="urn:microsoft.com/office/officeart/2005/8/layout/orgChart1"/>
    <dgm:cxn modelId="{18E887C0-6AB6-43DE-95DD-1B7B6F2F7313}" type="presParOf" srcId="{1F4666D5-CFEA-4B57-8B1D-44859CE9216C}" destId="{B85ECC75-08A5-4B0D-98D2-DC36C4EAED07}" srcOrd="4" destOrd="0" presId="urn:microsoft.com/office/officeart/2005/8/layout/orgChart1"/>
    <dgm:cxn modelId="{A9BB576F-C97C-4BE5-B772-21245BCE05DE}" type="presParOf" srcId="{1F4666D5-CFEA-4B57-8B1D-44859CE9216C}" destId="{F9BAA91D-144C-4E9C-8E1B-9A454D750B3B}" srcOrd="5" destOrd="0" presId="urn:microsoft.com/office/officeart/2005/8/layout/orgChart1"/>
    <dgm:cxn modelId="{0014E84A-574F-4788-ACEA-969D58FAE9CD}" type="presParOf" srcId="{F9BAA91D-144C-4E9C-8E1B-9A454D750B3B}" destId="{A8806D78-62FE-42C0-8481-F0DB4B60255D}" srcOrd="0" destOrd="0" presId="urn:microsoft.com/office/officeart/2005/8/layout/orgChart1"/>
    <dgm:cxn modelId="{66A1FAD0-F0AF-4FCB-9C7A-824C31A41E92}" type="presParOf" srcId="{A8806D78-62FE-42C0-8481-F0DB4B60255D}" destId="{1E125B12-795C-4DD7-97B4-5576FD7B59B1}" srcOrd="0" destOrd="0" presId="urn:microsoft.com/office/officeart/2005/8/layout/orgChart1"/>
    <dgm:cxn modelId="{1CD6C995-A494-4EBA-94D3-5F3A30369B9D}" type="presParOf" srcId="{A8806D78-62FE-42C0-8481-F0DB4B60255D}" destId="{6F51AA56-E99C-4BFE-922D-2197BC82AFAE}" srcOrd="1" destOrd="0" presId="urn:microsoft.com/office/officeart/2005/8/layout/orgChart1"/>
    <dgm:cxn modelId="{A2813C90-1718-442A-95C1-FA1D67586A62}" type="presParOf" srcId="{F9BAA91D-144C-4E9C-8E1B-9A454D750B3B}" destId="{5AE96F9C-81FC-4DA1-97F5-18DEF85A3B3C}" srcOrd="1" destOrd="0" presId="urn:microsoft.com/office/officeart/2005/8/layout/orgChart1"/>
    <dgm:cxn modelId="{891F3479-3D99-44C1-9AA2-9BE35E52F459}" type="presParOf" srcId="{F9BAA91D-144C-4E9C-8E1B-9A454D750B3B}" destId="{6456283F-F1BD-4E99-9380-EB276F362F1D}" srcOrd="2" destOrd="0" presId="urn:microsoft.com/office/officeart/2005/8/layout/orgChart1"/>
    <dgm:cxn modelId="{F0CF5504-FEF0-41CF-A20F-29B8A8F4DF15}" type="presParOf" srcId="{1F4666D5-CFEA-4B57-8B1D-44859CE9216C}" destId="{ED711224-B00E-4E41-A974-E2AB007086C2}" srcOrd="6" destOrd="0" presId="urn:microsoft.com/office/officeart/2005/8/layout/orgChart1"/>
    <dgm:cxn modelId="{EBAE4468-6D0D-42D2-98BD-85E117A4472C}" type="presParOf" srcId="{1F4666D5-CFEA-4B57-8B1D-44859CE9216C}" destId="{3F0353EC-14DC-42C4-BA8D-40655BE43B2D}" srcOrd="7" destOrd="0" presId="urn:microsoft.com/office/officeart/2005/8/layout/orgChart1"/>
    <dgm:cxn modelId="{92E851D9-B8C3-49A6-8586-8D859D29D1CA}" type="presParOf" srcId="{3F0353EC-14DC-42C4-BA8D-40655BE43B2D}" destId="{4CA8A504-E5FE-46A8-BB81-F3737A89C772}" srcOrd="0" destOrd="0" presId="urn:microsoft.com/office/officeart/2005/8/layout/orgChart1"/>
    <dgm:cxn modelId="{C372C784-9C06-42BF-B11A-D7201A7CFBB3}" type="presParOf" srcId="{4CA8A504-E5FE-46A8-BB81-F3737A89C772}" destId="{C97B748E-BFAF-41F8-9989-06EC6FD48475}" srcOrd="0" destOrd="0" presId="urn:microsoft.com/office/officeart/2005/8/layout/orgChart1"/>
    <dgm:cxn modelId="{6F2D2EAB-064B-4300-8423-62A221E8EAE6}" type="presParOf" srcId="{4CA8A504-E5FE-46A8-BB81-F3737A89C772}" destId="{F2417D61-4FD3-4EED-BA82-EDCB2DBED078}" srcOrd="1" destOrd="0" presId="urn:microsoft.com/office/officeart/2005/8/layout/orgChart1"/>
    <dgm:cxn modelId="{1767450A-2004-4736-B9F3-0C91E46D78D9}" type="presParOf" srcId="{3F0353EC-14DC-42C4-BA8D-40655BE43B2D}" destId="{E1D4F715-4DE7-4C72-B6EE-84D6A0920E43}" srcOrd="1" destOrd="0" presId="urn:microsoft.com/office/officeart/2005/8/layout/orgChart1"/>
    <dgm:cxn modelId="{CBFA70B9-EB41-4B57-BCA8-635B4A5170B9}" type="presParOf" srcId="{3F0353EC-14DC-42C4-BA8D-40655BE43B2D}" destId="{D4A79AC0-1601-4795-B5A9-6D3CE4559B61}" srcOrd="2" destOrd="0" presId="urn:microsoft.com/office/officeart/2005/8/layout/orgChart1"/>
    <dgm:cxn modelId="{9F386312-B415-47B7-A95C-611A4807FFA0}" type="presParOf" srcId="{623EBFA0-15CE-4335-AF78-39A0EF201027}" destId="{81475137-025D-4666-8B00-D86E2A01CD62}" srcOrd="2" destOrd="0" presId="urn:microsoft.com/office/officeart/2005/8/layout/orgChart1"/>
    <dgm:cxn modelId="{660F236A-289D-4456-8599-0818A645182F}" type="presParOf" srcId="{E909F994-9321-40AB-A95A-AA5C18947264}" destId="{FB20B080-1863-42DC-81A1-7BC342FAB51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1290E-6DB9-45FF-9700-48721272F67D}">
      <dsp:nvSpPr>
        <dsp:cNvPr id="0" name=""/>
        <dsp:cNvSpPr/>
      </dsp:nvSpPr>
      <dsp:spPr>
        <a:xfrm>
          <a:off x="2071960" y="486"/>
          <a:ext cx="979381" cy="97938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Train</a:t>
          </a:r>
        </a:p>
      </dsp:txBody>
      <dsp:txXfrm>
        <a:off x="2215387" y="143913"/>
        <a:ext cx="692527" cy="692527"/>
      </dsp:txXfrm>
    </dsp:sp>
    <dsp:sp modelId="{F73AB676-66C5-4D3F-AF11-58695CEAA9A9}">
      <dsp:nvSpPr>
        <dsp:cNvPr id="0" name=""/>
        <dsp:cNvSpPr/>
      </dsp:nvSpPr>
      <dsp:spPr>
        <a:xfrm rot="2160000">
          <a:off x="3020510" y="753050"/>
          <a:ext cx="260857" cy="3305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027983" y="796159"/>
        <a:ext cx="182600" cy="198325"/>
      </dsp:txXfrm>
    </dsp:sp>
    <dsp:sp modelId="{9BC96F61-42BA-48DB-BF42-BB110B0B4A87}">
      <dsp:nvSpPr>
        <dsp:cNvPr id="0" name=""/>
        <dsp:cNvSpPr/>
      </dsp:nvSpPr>
      <dsp:spPr>
        <a:xfrm>
          <a:off x="3262482" y="865451"/>
          <a:ext cx="979381" cy="979381"/>
        </a:xfrm>
        <a:prstGeom prst="ellips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Support</a:t>
          </a:r>
        </a:p>
      </dsp:txBody>
      <dsp:txXfrm>
        <a:off x="3405909" y="1008878"/>
        <a:ext cx="692527" cy="692527"/>
      </dsp:txXfrm>
    </dsp:sp>
    <dsp:sp modelId="{0C65D9E2-8A2B-46F1-983F-29FFA5C69DCC}">
      <dsp:nvSpPr>
        <dsp:cNvPr id="0" name=""/>
        <dsp:cNvSpPr/>
      </dsp:nvSpPr>
      <dsp:spPr>
        <a:xfrm rot="6480000">
          <a:off x="3396656" y="1882621"/>
          <a:ext cx="260857" cy="3305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3447876" y="1911516"/>
        <a:ext cx="182600" cy="198325"/>
      </dsp:txXfrm>
    </dsp:sp>
    <dsp:sp modelId="{EED5D346-D2D4-414D-A487-A6E6682A7686}">
      <dsp:nvSpPr>
        <dsp:cNvPr id="0" name=""/>
        <dsp:cNvSpPr/>
      </dsp:nvSpPr>
      <dsp:spPr>
        <a:xfrm>
          <a:off x="2807743" y="2264994"/>
          <a:ext cx="979381" cy="979381"/>
        </a:xfrm>
        <a:prstGeom prst="ellips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Empower</a:t>
          </a:r>
        </a:p>
      </dsp:txBody>
      <dsp:txXfrm>
        <a:off x="2951170" y="2408421"/>
        <a:ext cx="692527" cy="692527"/>
      </dsp:txXfrm>
    </dsp:sp>
    <dsp:sp modelId="{5D9CD8C3-BDC7-4AD6-80D7-7255B663A9C0}">
      <dsp:nvSpPr>
        <dsp:cNvPr id="0" name=""/>
        <dsp:cNvSpPr/>
      </dsp:nvSpPr>
      <dsp:spPr>
        <a:xfrm rot="10800000">
          <a:off x="2438605" y="2589414"/>
          <a:ext cx="260857" cy="3305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2516862" y="2655522"/>
        <a:ext cx="182600" cy="198325"/>
      </dsp:txXfrm>
    </dsp:sp>
    <dsp:sp modelId="{A689FD09-83D8-4D14-85B0-471BB3159D82}">
      <dsp:nvSpPr>
        <dsp:cNvPr id="0" name=""/>
        <dsp:cNvSpPr/>
      </dsp:nvSpPr>
      <dsp:spPr>
        <a:xfrm>
          <a:off x="1336177" y="2264994"/>
          <a:ext cx="979381" cy="979381"/>
        </a:xfrm>
        <a:prstGeom prst="ellips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Educate</a:t>
          </a:r>
        </a:p>
      </dsp:txBody>
      <dsp:txXfrm>
        <a:off x="1479604" y="2408421"/>
        <a:ext cx="692527" cy="692527"/>
      </dsp:txXfrm>
    </dsp:sp>
    <dsp:sp modelId="{858EF727-5FAE-412C-9378-3856B28D80AB}">
      <dsp:nvSpPr>
        <dsp:cNvPr id="0" name=""/>
        <dsp:cNvSpPr/>
      </dsp:nvSpPr>
      <dsp:spPr>
        <a:xfrm rot="15120000">
          <a:off x="1470351" y="1896664"/>
          <a:ext cx="260857" cy="3305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1521571" y="1999985"/>
        <a:ext cx="182600" cy="198325"/>
      </dsp:txXfrm>
    </dsp:sp>
    <dsp:sp modelId="{2637C8F1-D516-4A59-AE31-3BD59728437F}">
      <dsp:nvSpPr>
        <dsp:cNvPr id="0" name=""/>
        <dsp:cNvSpPr/>
      </dsp:nvSpPr>
      <dsp:spPr>
        <a:xfrm>
          <a:off x="881438" y="865451"/>
          <a:ext cx="979381" cy="979381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Inspire</a:t>
          </a:r>
        </a:p>
      </dsp:txBody>
      <dsp:txXfrm>
        <a:off x="1024865" y="1008878"/>
        <a:ext cx="692527" cy="692527"/>
      </dsp:txXfrm>
    </dsp:sp>
    <dsp:sp modelId="{964C719B-F379-4DC7-B1D7-0CA14F624615}">
      <dsp:nvSpPr>
        <dsp:cNvPr id="0" name=""/>
        <dsp:cNvSpPr/>
      </dsp:nvSpPr>
      <dsp:spPr>
        <a:xfrm rot="19440000">
          <a:off x="1829988" y="761729"/>
          <a:ext cx="260857" cy="3305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837461" y="850836"/>
        <a:ext cx="182600" cy="1983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1B31E-6AAE-4D50-B463-30C5DC25D06B}">
      <dsp:nvSpPr>
        <dsp:cNvPr id="0" name=""/>
        <dsp:cNvSpPr/>
      </dsp:nvSpPr>
      <dsp:spPr>
        <a:xfrm>
          <a:off x="9788004" y="1574054"/>
          <a:ext cx="194744" cy="42843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84385"/>
              </a:lnTo>
              <a:lnTo>
                <a:pt x="194744" y="428438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685F1F-F35B-4010-8A40-2B3F7E44BE46}">
      <dsp:nvSpPr>
        <dsp:cNvPr id="0" name=""/>
        <dsp:cNvSpPr/>
      </dsp:nvSpPr>
      <dsp:spPr>
        <a:xfrm>
          <a:off x="9788004" y="1574054"/>
          <a:ext cx="194744" cy="3362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2593"/>
              </a:lnTo>
              <a:lnTo>
                <a:pt x="194744" y="336259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B04A85-CD6F-4586-A694-5935BC441A1C}">
      <dsp:nvSpPr>
        <dsp:cNvPr id="0" name=""/>
        <dsp:cNvSpPr/>
      </dsp:nvSpPr>
      <dsp:spPr>
        <a:xfrm>
          <a:off x="9788004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53844D-C5E1-443B-B062-6F3779A1BE2F}">
      <dsp:nvSpPr>
        <dsp:cNvPr id="0" name=""/>
        <dsp:cNvSpPr/>
      </dsp:nvSpPr>
      <dsp:spPr>
        <a:xfrm>
          <a:off x="9788004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D90762-668C-48E8-8101-FF4069D48D0D}">
      <dsp:nvSpPr>
        <dsp:cNvPr id="0" name=""/>
        <dsp:cNvSpPr/>
      </dsp:nvSpPr>
      <dsp:spPr>
        <a:xfrm>
          <a:off x="9788004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ADA743-3CC8-4245-8AA5-36DC235C5E30}">
      <dsp:nvSpPr>
        <dsp:cNvPr id="0" name=""/>
        <dsp:cNvSpPr/>
      </dsp:nvSpPr>
      <dsp:spPr>
        <a:xfrm>
          <a:off x="5594499" y="652262"/>
          <a:ext cx="4712824" cy="2726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321"/>
              </a:lnTo>
              <a:lnTo>
                <a:pt x="4712824" y="136321"/>
              </a:lnTo>
              <a:lnTo>
                <a:pt x="4712824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B2285D-F0F3-4496-9E7D-70842F8A9B6B}">
      <dsp:nvSpPr>
        <dsp:cNvPr id="0" name=""/>
        <dsp:cNvSpPr/>
      </dsp:nvSpPr>
      <dsp:spPr>
        <a:xfrm>
          <a:off x="8217062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720F26-5956-4A91-8280-F27F6AE198CB}">
      <dsp:nvSpPr>
        <dsp:cNvPr id="0" name=""/>
        <dsp:cNvSpPr/>
      </dsp:nvSpPr>
      <dsp:spPr>
        <a:xfrm>
          <a:off x="8217062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4BB69C-3EEA-4827-86BA-9BADE14B5E30}">
      <dsp:nvSpPr>
        <dsp:cNvPr id="0" name=""/>
        <dsp:cNvSpPr/>
      </dsp:nvSpPr>
      <dsp:spPr>
        <a:xfrm>
          <a:off x="5594499" y="652262"/>
          <a:ext cx="3141882" cy="2726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321"/>
              </a:lnTo>
              <a:lnTo>
                <a:pt x="3141882" y="136321"/>
              </a:lnTo>
              <a:lnTo>
                <a:pt x="3141882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32CD7A-6B47-4908-AC69-808C55E39DCF}">
      <dsp:nvSpPr>
        <dsp:cNvPr id="0" name=""/>
        <dsp:cNvSpPr/>
      </dsp:nvSpPr>
      <dsp:spPr>
        <a:xfrm>
          <a:off x="6646121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E38FCB-E498-4191-BF11-85611804EDA6}">
      <dsp:nvSpPr>
        <dsp:cNvPr id="0" name=""/>
        <dsp:cNvSpPr/>
      </dsp:nvSpPr>
      <dsp:spPr>
        <a:xfrm>
          <a:off x="6646121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AFFEBF-303C-4F6B-8E1B-CD5286743F64}">
      <dsp:nvSpPr>
        <dsp:cNvPr id="0" name=""/>
        <dsp:cNvSpPr/>
      </dsp:nvSpPr>
      <dsp:spPr>
        <a:xfrm>
          <a:off x="6646121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6AC7E5-CC87-4958-9EE6-BD11DE9B1B11}">
      <dsp:nvSpPr>
        <dsp:cNvPr id="0" name=""/>
        <dsp:cNvSpPr/>
      </dsp:nvSpPr>
      <dsp:spPr>
        <a:xfrm>
          <a:off x="5594499" y="652262"/>
          <a:ext cx="1570941" cy="2726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321"/>
              </a:lnTo>
              <a:lnTo>
                <a:pt x="1570941" y="136321"/>
              </a:lnTo>
              <a:lnTo>
                <a:pt x="1570941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94F873-B77B-46C0-8AA8-033EA7464C7B}">
      <dsp:nvSpPr>
        <dsp:cNvPr id="0" name=""/>
        <dsp:cNvSpPr/>
      </dsp:nvSpPr>
      <dsp:spPr>
        <a:xfrm>
          <a:off x="5075179" y="1574054"/>
          <a:ext cx="194744" cy="3362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2593"/>
              </a:lnTo>
              <a:lnTo>
                <a:pt x="194744" y="336259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8610D-299D-4C1B-B946-D78B9468B250}">
      <dsp:nvSpPr>
        <dsp:cNvPr id="0" name=""/>
        <dsp:cNvSpPr/>
      </dsp:nvSpPr>
      <dsp:spPr>
        <a:xfrm>
          <a:off x="5075179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FD4CE5-05C8-4737-9604-5F6352317AB2}">
      <dsp:nvSpPr>
        <dsp:cNvPr id="0" name=""/>
        <dsp:cNvSpPr/>
      </dsp:nvSpPr>
      <dsp:spPr>
        <a:xfrm>
          <a:off x="5075179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7F3290-184F-425E-A413-893F22CA5787}">
      <dsp:nvSpPr>
        <dsp:cNvPr id="0" name=""/>
        <dsp:cNvSpPr/>
      </dsp:nvSpPr>
      <dsp:spPr>
        <a:xfrm>
          <a:off x="5075179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2A0FF5-0D3A-4687-BE82-4C126A585DFC}">
      <dsp:nvSpPr>
        <dsp:cNvPr id="0" name=""/>
        <dsp:cNvSpPr/>
      </dsp:nvSpPr>
      <dsp:spPr>
        <a:xfrm>
          <a:off x="5548779" y="652262"/>
          <a:ext cx="91440" cy="27264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A7B7CB-11B2-419D-A898-305DF32B51CF}">
      <dsp:nvSpPr>
        <dsp:cNvPr id="0" name=""/>
        <dsp:cNvSpPr/>
      </dsp:nvSpPr>
      <dsp:spPr>
        <a:xfrm>
          <a:off x="3504238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174F58-2D62-4CAA-82E1-A17C23543B5A}">
      <dsp:nvSpPr>
        <dsp:cNvPr id="0" name=""/>
        <dsp:cNvSpPr/>
      </dsp:nvSpPr>
      <dsp:spPr>
        <a:xfrm>
          <a:off x="3504238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F4B613-113E-44F7-AFD7-E927CE4BDA19}">
      <dsp:nvSpPr>
        <dsp:cNvPr id="0" name=""/>
        <dsp:cNvSpPr/>
      </dsp:nvSpPr>
      <dsp:spPr>
        <a:xfrm>
          <a:off x="3504238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6B0125-062A-46E0-974E-B95874EFA00B}">
      <dsp:nvSpPr>
        <dsp:cNvPr id="0" name=""/>
        <dsp:cNvSpPr/>
      </dsp:nvSpPr>
      <dsp:spPr>
        <a:xfrm>
          <a:off x="4023557" y="652262"/>
          <a:ext cx="1570941" cy="272642"/>
        </a:xfrm>
        <a:custGeom>
          <a:avLst/>
          <a:gdLst/>
          <a:ahLst/>
          <a:cxnLst/>
          <a:rect l="0" t="0" r="0" b="0"/>
          <a:pathLst>
            <a:path>
              <a:moveTo>
                <a:pt x="1570941" y="0"/>
              </a:moveTo>
              <a:lnTo>
                <a:pt x="1570941" y="136321"/>
              </a:lnTo>
              <a:lnTo>
                <a:pt x="0" y="136321"/>
              </a:lnTo>
              <a:lnTo>
                <a:pt x="0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AE1522-DB68-4961-89AD-7499EEEFEAFB}">
      <dsp:nvSpPr>
        <dsp:cNvPr id="0" name=""/>
        <dsp:cNvSpPr/>
      </dsp:nvSpPr>
      <dsp:spPr>
        <a:xfrm>
          <a:off x="1933296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152F0C-1807-46CF-94B7-378B134FA5B7}">
      <dsp:nvSpPr>
        <dsp:cNvPr id="0" name=""/>
        <dsp:cNvSpPr/>
      </dsp:nvSpPr>
      <dsp:spPr>
        <a:xfrm>
          <a:off x="1933296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0EEB35-6B1B-48A5-AE69-19BBAFE14C8B}">
      <dsp:nvSpPr>
        <dsp:cNvPr id="0" name=""/>
        <dsp:cNvSpPr/>
      </dsp:nvSpPr>
      <dsp:spPr>
        <a:xfrm>
          <a:off x="2452616" y="652262"/>
          <a:ext cx="3141882" cy="272642"/>
        </a:xfrm>
        <a:custGeom>
          <a:avLst/>
          <a:gdLst/>
          <a:ahLst/>
          <a:cxnLst/>
          <a:rect l="0" t="0" r="0" b="0"/>
          <a:pathLst>
            <a:path>
              <a:moveTo>
                <a:pt x="3141882" y="0"/>
              </a:moveTo>
              <a:lnTo>
                <a:pt x="3141882" y="136321"/>
              </a:lnTo>
              <a:lnTo>
                <a:pt x="0" y="136321"/>
              </a:lnTo>
              <a:lnTo>
                <a:pt x="0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765D66-B05D-4993-AC7B-E25BC621BE42}">
      <dsp:nvSpPr>
        <dsp:cNvPr id="0" name=""/>
        <dsp:cNvSpPr/>
      </dsp:nvSpPr>
      <dsp:spPr>
        <a:xfrm>
          <a:off x="362355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DF64CF-5665-45CA-A384-A6F5C5B5144C}">
      <dsp:nvSpPr>
        <dsp:cNvPr id="0" name=""/>
        <dsp:cNvSpPr/>
      </dsp:nvSpPr>
      <dsp:spPr>
        <a:xfrm>
          <a:off x="362355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8670F3-9FA5-4EED-8146-294155D44884}">
      <dsp:nvSpPr>
        <dsp:cNvPr id="0" name=""/>
        <dsp:cNvSpPr/>
      </dsp:nvSpPr>
      <dsp:spPr>
        <a:xfrm>
          <a:off x="362355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EBC7FB-777C-4881-88F9-FF675EED17DD}">
      <dsp:nvSpPr>
        <dsp:cNvPr id="0" name=""/>
        <dsp:cNvSpPr/>
      </dsp:nvSpPr>
      <dsp:spPr>
        <a:xfrm>
          <a:off x="881674" y="652262"/>
          <a:ext cx="4712824" cy="272642"/>
        </a:xfrm>
        <a:custGeom>
          <a:avLst/>
          <a:gdLst/>
          <a:ahLst/>
          <a:cxnLst/>
          <a:rect l="0" t="0" r="0" b="0"/>
          <a:pathLst>
            <a:path>
              <a:moveTo>
                <a:pt x="4712824" y="0"/>
              </a:moveTo>
              <a:lnTo>
                <a:pt x="4712824" y="136321"/>
              </a:lnTo>
              <a:lnTo>
                <a:pt x="0" y="136321"/>
              </a:lnTo>
              <a:lnTo>
                <a:pt x="0" y="27264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BD4A11-2FCD-4CBB-A4F4-F1CA27CEF719}">
      <dsp:nvSpPr>
        <dsp:cNvPr id="0" name=""/>
        <dsp:cNvSpPr/>
      </dsp:nvSpPr>
      <dsp:spPr>
        <a:xfrm>
          <a:off x="3844321" y="3113"/>
          <a:ext cx="3500356" cy="649149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Actif Deliver</a:t>
          </a:r>
        </a:p>
      </dsp:txBody>
      <dsp:txXfrm>
        <a:off x="3844321" y="3113"/>
        <a:ext cx="3500356" cy="649149"/>
      </dsp:txXfrm>
    </dsp:sp>
    <dsp:sp modelId="{282D5402-C82C-4B59-80D2-538A153F756E}">
      <dsp:nvSpPr>
        <dsp:cNvPr id="0" name=""/>
        <dsp:cNvSpPr/>
      </dsp:nvSpPr>
      <dsp:spPr>
        <a:xfrm>
          <a:off x="232525" y="924905"/>
          <a:ext cx="1298298" cy="64914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Health </a:t>
          </a:r>
        </a:p>
      </dsp:txBody>
      <dsp:txXfrm>
        <a:off x="232525" y="924905"/>
        <a:ext cx="1298298" cy="649149"/>
      </dsp:txXfrm>
    </dsp:sp>
    <dsp:sp modelId="{CA4EA703-8160-4F9A-942B-347E5B0DE81A}">
      <dsp:nvSpPr>
        <dsp:cNvPr id="0" name=""/>
        <dsp:cNvSpPr/>
      </dsp:nvSpPr>
      <dsp:spPr>
        <a:xfrm>
          <a:off x="557100" y="1846697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National Exercise Referral Scheme</a:t>
          </a:r>
        </a:p>
      </dsp:txBody>
      <dsp:txXfrm>
        <a:off x="557100" y="1846697"/>
        <a:ext cx="1298298" cy="649149"/>
      </dsp:txXfrm>
    </dsp:sp>
    <dsp:sp modelId="{C0975724-8EC7-4BFF-9DFD-48903474E16B}">
      <dsp:nvSpPr>
        <dsp:cNvPr id="0" name=""/>
        <dsp:cNvSpPr/>
      </dsp:nvSpPr>
      <dsp:spPr>
        <a:xfrm>
          <a:off x="557100" y="2768489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Falls Prevention</a:t>
          </a:r>
        </a:p>
      </dsp:txBody>
      <dsp:txXfrm>
        <a:off x="557100" y="2768489"/>
        <a:ext cx="1298298" cy="649149"/>
      </dsp:txXfrm>
    </dsp:sp>
    <dsp:sp modelId="{A76BEF75-3C75-464F-A49A-FC60140A7A6F}">
      <dsp:nvSpPr>
        <dsp:cNvPr id="0" name=""/>
        <dsp:cNvSpPr/>
      </dsp:nvSpPr>
      <dsp:spPr>
        <a:xfrm>
          <a:off x="557100" y="3690281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Diabetes Prevention</a:t>
          </a:r>
        </a:p>
      </dsp:txBody>
      <dsp:txXfrm>
        <a:off x="557100" y="3690281"/>
        <a:ext cx="1298298" cy="649149"/>
      </dsp:txXfrm>
    </dsp:sp>
    <dsp:sp modelId="{151E378A-98C8-41E4-92C9-CD642F6F845E}">
      <dsp:nvSpPr>
        <dsp:cNvPr id="0" name=""/>
        <dsp:cNvSpPr/>
      </dsp:nvSpPr>
      <dsp:spPr>
        <a:xfrm>
          <a:off x="1803466" y="924905"/>
          <a:ext cx="1298298" cy="64914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Fitness </a:t>
          </a:r>
        </a:p>
      </dsp:txBody>
      <dsp:txXfrm>
        <a:off x="1803466" y="924905"/>
        <a:ext cx="1298298" cy="649149"/>
      </dsp:txXfrm>
    </dsp:sp>
    <dsp:sp modelId="{0576A299-6D00-4D88-A3D0-EAC7225082A7}">
      <dsp:nvSpPr>
        <dsp:cNvPr id="0" name=""/>
        <dsp:cNvSpPr/>
      </dsp:nvSpPr>
      <dsp:spPr>
        <a:xfrm>
          <a:off x="2128041" y="1846697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Gym</a:t>
          </a:r>
        </a:p>
      </dsp:txBody>
      <dsp:txXfrm>
        <a:off x="2128041" y="1846697"/>
        <a:ext cx="1298298" cy="649149"/>
      </dsp:txXfrm>
    </dsp:sp>
    <dsp:sp modelId="{75DCDFEF-D5BB-402C-B07A-89850688C367}">
      <dsp:nvSpPr>
        <dsp:cNvPr id="0" name=""/>
        <dsp:cNvSpPr/>
      </dsp:nvSpPr>
      <dsp:spPr>
        <a:xfrm>
          <a:off x="2128041" y="2768489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Classes</a:t>
          </a:r>
        </a:p>
      </dsp:txBody>
      <dsp:txXfrm>
        <a:off x="2128041" y="2768489"/>
        <a:ext cx="1298298" cy="649149"/>
      </dsp:txXfrm>
    </dsp:sp>
    <dsp:sp modelId="{8902F9FF-E5F0-40D1-8BB2-89158480E9D1}">
      <dsp:nvSpPr>
        <dsp:cNvPr id="0" name=""/>
        <dsp:cNvSpPr/>
      </dsp:nvSpPr>
      <dsp:spPr>
        <a:xfrm>
          <a:off x="3374408" y="924905"/>
          <a:ext cx="1298298" cy="64914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Aquatics</a:t>
          </a:r>
        </a:p>
      </dsp:txBody>
      <dsp:txXfrm>
        <a:off x="3374408" y="924905"/>
        <a:ext cx="1298298" cy="649149"/>
      </dsp:txXfrm>
    </dsp:sp>
    <dsp:sp modelId="{6084D8D1-08C1-474B-ADFA-20964C2C24F2}">
      <dsp:nvSpPr>
        <dsp:cNvPr id="0" name=""/>
        <dsp:cNvSpPr/>
      </dsp:nvSpPr>
      <dsp:spPr>
        <a:xfrm>
          <a:off x="3698983" y="1846697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Swimming Lessons (School, Learn to Swim, Adult)</a:t>
          </a:r>
        </a:p>
      </dsp:txBody>
      <dsp:txXfrm>
        <a:off x="3698983" y="1846697"/>
        <a:ext cx="1298298" cy="649149"/>
      </dsp:txXfrm>
    </dsp:sp>
    <dsp:sp modelId="{A01BA6B1-0F42-440C-9261-8D85B1053682}">
      <dsp:nvSpPr>
        <dsp:cNvPr id="0" name=""/>
        <dsp:cNvSpPr/>
      </dsp:nvSpPr>
      <dsp:spPr>
        <a:xfrm>
          <a:off x="3698983" y="2768489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60+ Activities </a:t>
          </a:r>
        </a:p>
      </dsp:txBody>
      <dsp:txXfrm>
        <a:off x="3698983" y="2768489"/>
        <a:ext cx="1298298" cy="649149"/>
      </dsp:txXfrm>
    </dsp:sp>
    <dsp:sp modelId="{0F9305A6-32CD-4BB7-B1CF-13926AB7E6F7}">
      <dsp:nvSpPr>
        <dsp:cNvPr id="0" name=""/>
        <dsp:cNvSpPr/>
      </dsp:nvSpPr>
      <dsp:spPr>
        <a:xfrm>
          <a:off x="3698983" y="3690281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Birthday Parties</a:t>
          </a:r>
        </a:p>
      </dsp:txBody>
      <dsp:txXfrm>
        <a:off x="3698983" y="3690281"/>
        <a:ext cx="1298298" cy="649149"/>
      </dsp:txXfrm>
    </dsp:sp>
    <dsp:sp modelId="{CAFA4FAC-DB38-4334-8578-2FFB1F914FBB}">
      <dsp:nvSpPr>
        <dsp:cNvPr id="0" name=""/>
        <dsp:cNvSpPr/>
      </dsp:nvSpPr>
      <dsp:spPr>
        <a:xfrm>
          <a:off x="4945349" y="924905"/>
          <a:ext cx="1298298" cy="64914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Children’s Activities</a:t>
          </a:r>
        </a:p>
      </dsp:txBody>
      <dsp:txXfrm>
        <a:off x="4945349" y="924905"/>
        <a:ext cx="1298298" cy="649149"/>
      </dsp:txXfrm>
    </dsp:sp>
    <dsp:sp modelId="{4D79E523-00D5-4D4D-93FE-A4C72D61997A}">
      <dsp:nvSpPr>
        <dsp:cNvPr id="0" name=""/>
        <dsp:cNvSpPr/>
      </dsp:nvSpPr>
      <dsp:spPr>
        <a:xfrm>
          <a:off x="5269924" y="1846697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Junior Programme</a:t>
          </a:r>
        </a:p>
      </dsp:txBody>
      <dsp:txXfrm>
        <a:off x="5269924" y="1846697"/>
        <a:ext cx="1298298" cy="649149"/>
      </dsp:txXfrm>
    </dsp:sp>
    <dsp:sp modelId="{7165FF83-6CE7-4B4D-A384-54D5718A3005}">
      <dsp:nvSpPr>
        <dsp:cNvPr id="0" name=""/>
        <dsp:cNvSpPr/>
      </dsp:nvSpPr>
      <dsp:spPr>
        <a:xfrm>
          <a:off x="5269924" y="2768489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Actif Club (School Holidays)</a:t>
          </a:r>
        </a:p>
      </dsp:txBody>
      <dsp:txXfrm>
        <a:off x="5269924" y="2768489"/>
        <a:ext cx="1298298" cy="649149"/>
      </dsp:txXfrm>
    </dsp:sp>
    <dsp:sp modelId="{FB994D97-AADF-4DA5-8FCC-E90EA546FA5C}">
      <dsp:nvSpPr>
        <dsp:cNvPr id="0" name=""/>
        <dsp:cNvSpPr/>
      </dsp:nvSpPr>
      <dsp:spPr>
        <a:xfrm>
          <a:off x="5269924" y="3690281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Soft Play(CLC)</a:t>
          </a:r>
        </a:p>
      </dsp:txBody>
      <dsp:txXfrm>
        <a:off x="5269924" y="3690281"/>
        <a:ext cx="1298298" cy="649149"/>
      </dsp:txXfrm>
    </dsp:sp>
    <dsp:sp modelId="{130CCB2F-DC11-4A64-BC85-03EF6448D3DB}">
      <dsp:nvSpPr>
        <dsp:cNvPr id="0" name=""/>
        <dsp:cNvSpPr/>
      </dsp:nvSpPr>
      <dsp:spPr>
        <a:xfrm>
          <a:off x="5269924" y="4612073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Birthday Parties</a:t>
          </a:r>
        </a:p>
      </dsp:txBody>
      <dsp:txXfrm>
        <a:off x="5269924" y="4612073"/>
        <a:ext cx="1298298" cy="649149"/>
      </dsp:txXfrm>
    </dsp:sp>
    <dsp:sp modelId="{179E9BB6-DF66-4C54-814D-200D49B928B7}">
      <dsp:nvSpPr>
        <dsp:cNvPr id="0" name=""/>
        <dsp:cNvSpPr/>
      </dsp:nvSpPr>
      <dsp:spPr>
        <a:xfrm>
          <a:off x="6516291" y="924905"/>
          <a:ext cx="1298298" cy="649149"/>
        </a:xfrm>
        <a:prstGeom prst="rect">
          <a:avLst/>
        </a:prstGeom>
        <a:solidFill>
          <a:srgbClr val="4472C4">
            <a:lumMod val="75000"/>
          </a:srgb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Actif Anywhere </a:t>
          </a:r>
        </a:p>
      </dsp:txBody>
      <dsp:txXfrm>
        <a:off x="6516291" y="924905"/>
        <a:ext cx="1298298" cy="649149"/>
      </dsp:txXfrm>
    </dsp:sp>
    <dsp:sp modelId="{D8CBEA4C-133C-4FBC-AB33-B8FC76FF0120}">
      <dsp:nvSpPr>
        <dsp:cNvPr id="0" name=""/>
        <dsp:cNvSpPr/>
      </dsp:nvSpPr>
      <dsp:spPr>
        <a:xfrm>
          <a:off x="6840865" y="1846697"/>
          <a:ext cx="1298298" cy="649149"/>
        </a:xfrm>
        <a:prstGeom prst="rect">
          <a:avLst/>
        </a:prstGeom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60+ Sessions</a:t>
          </a:r>
        </a:p>
      </dsp:txBody>
      <dsp:txXfrm>
        <a:off x="6840865" y="1846697"/>
        <a:ext cx="1298298" cy="649149"/>
      </dsp:txXfrm>
    </dsp:sp>
    <dsp:sp modelId="{2FDEF605-3E39-402E-AC90-EC92FE246607}">
      <dsp:nvSpPr>
        <dsp:cNvPr id="0" name=""/>
        <dsp:cNvSpPr/>
      </dsp:nvSpPr>
      <dsp:spPr>
        <a:xfrm>
          <a:off x="6840865" y="2768489"/>
          <a:ext cx="1298298" cy="649149"/>
        </a:xfrm>
        <a:prstGeom prst="rect">
          <a:avLst/>
        </a:prstGeom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At Home</a:t>
          </a:r>
        </a:p>
      </dsp:txBody>
      <dsp:txXfrm>
        <a:off x="6840865" y="2768489"/>
        <a:ext cx="1298298" cy="649149"/>
      </dsp:txXfrm>
    </dsp:sp>
    <dsp:sp modelId="{007CD7B9-4D3A-4C16-ABF7-FB98A9B5F043}">
      <dsp:nvSpPr>
        <dsp:cNvPr id="0" name=""/>
        <dsp:cNvSpPr/>
      </dsp:nvSpPr>
      <dsp:spPr>
        <a:xfrm>
          <a:off x="6840865" y="3690281"/>
          <a:ext cx="1298298" cy="649149"/>
        </a:xfrm>
        <a:prstGeom prst="rect">
          <a:avLst/>
        </a:prstGeom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Live streamed across our facilities</a:t>
          </a:r>
        </a:p>
      </dsp:txBody>
      <dsp:txXfrm>
        <a:off x="6840865" y="3690281"/>
        <a:ext cx="1298298" cy="649149"/>
      </dsp:txXfrm>
    </dsp:sp>
    <dsp:sp modelId="{D2D17AEB-2327-4EE6-A452-FF53EC5172BC}">
      <dsp:nvSpPr>
        <dsp:cNvPr id="0" name=""/>
        <dsp:cNvSpPr/>
      </dsp:nvSpPr>
      <dsp:spPr>
        <a:xfrm>
          <a:off x="8087232" y="924905"/>
          <a:ext cx="1298298" cy="649149"/>
        </a:xfrm>
        <a:prstGeom prst="rect">
          <a:avLst/>
        </a:prstGeom>
        <a:solidFill>
          <a:srgbClr val="4472C4">
            <a:lumMod val="75000"/>
          </a:srgb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Actif Places (Community Halls)</a:t>
          </a:r>
        </a:p>
      </dsp:txBody>
      <dsp:txXfrm>
        <a:off x="8087232" y="924905"/>
        <a:ext cx="1298298" cy="649149"/>
      </dsp:txXfrm>
    </dsp:sp>
    <dsp:sp modelId="{0E8EAA17-6617-4BD9-98B5-C42D8D634552}">
      <dsp:nvSpPr>
        <dsp:cNvPr id="0" name=""/>
        <dsp:cNvSpPr/>
      </dsp:nvSpPr>
      <dsp:spPr>
        <a:xfrm>
          <a:off x="8411807" y="1846697"/>
          <a:ext cx="1298298" cy="649149"/>
        </a:xfrm>
        <a:prstGeom prst="rect">
          <a:avLst/>
        </a:prstGeom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Children’s activities</a:t>
          </a:r>
        </a:p>
      </dsp:txBody>
      <dsp:txXfrm>
        <a:off x="8411807" y="1846697"/>
        <a:ext cx="1298298" cy="649149"/>
      </dsp:txXfrm>
    </dsp:sp>
    <dsp:sp modelId="{FC278EA4-8DFC-4690-BB1B-738498E6C12C}">
      <dsp:nvSpPr>
        <dsp:cNvPr id="0" name=""/>
        <dsp:cNvSpPr/>
      </dsp:nvSpPr>
      <dsp:spPr>
        <a:xfrm>
          <a:off x="8411807" y="2768489"/>
          <a:ext cx="1298298" cy="649149"/>
        </a:xfrm>
        <a:prstGeom prst="rect">
          <a:avLst/>
        </a:prstGeom>
        <a:solidFill>
          <a:schemeClr val="accent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Fitness Classes</a:t>
          </a:r>
        </a:p>
      </dsp:txBody>
      <dsp:txXfrm>
        <a:off x="8411807" y="2768489"/>
        <a:ext cx="1298298" cy="649149"/>
      </dsp:txXfrm>
    </dsp:sp>
    <dsp:sp modelId="{98024177-BE05-48DC-8475-F2042D186553}">
      <dsp:nvSpPr>
        <dsp:cNvPr id="0" name=""/>
        <dsp:cNvSpPr/>
      </dsp:nvSpPr>
      <dsp:spPr>
        <a:xfrm>
          <a:off x="9658174" y="924905"/>
          <a:ext cx="1298298" cy="64914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Facility Hire </a:t>
          </a:r>
          <a:endParaRPr lang="en-GB" sz="12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9658174" y="924905"/>
        <a:ext cx="1298298" cy="649149"/>
      </dsp:txXfrm>
    </dsp:sp>
    <dsp:sp modelId="{36D0E08F-ABC6-4369-BE4A-55736163B7DB}">
      <dsp:nvSpPr>
        <dsp:cNvPr id="0" name=""/>
        <dsp:cNvSpPr/>
      </dsp:nvSpPr>
      <dsp:spPr>
        <a:xfrm>
          <a:off x="9982748" y="1846697"/>
          <a:ext cx="1298298" cy="649149"/>
        </a:xfrm>
        <a:prstGeom prst="rect">
          <a:avLst/>
        </a:prstGeom>
        <a:solidFill>
          <a:srgbClr val="4472C4">
            <a:hueOff val="0"/>
            <a:satOff val="0"/>
            <a:lumOff val="0"/>
            <a:alphaOff val="0"/>
          </a:srgb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Athletics Track</a:t>
          </a:r>
        </a:p>
      </dsp:txBody>
      <dsp:txXfrm>
        <a:off x="9982748" y="1846697"/>
        <a:ext cx="1298298" cy="649149"/>
      </dsp:txXfrm>
    </dsp:sp>
    <dsp:sp modelId="{B6035A15-5B98-4392-8128-7BADFC69B435}">
      <dsp:nvSpPr>
        <dsp:cNvPr id="0" name=""/>
        <dsp:cNvSpPr/>
      </dsp:nvSpPr>
      <dsp:spPr>
        <a:xfrm>
          <a:off x="9982748" y="2768489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3G and 2G</a:t>
          </a:r>
        </a:p>
      </dsp:txBody>
      <dsp:txXfrm>
        <a:off x="9982748" y="2768489"/>
        <a:ext cx="1298298" cy="649149"/>
      </dsp:txXfrm>
    </dsp:sp>
    <dsp:sp modelId="{F0B2FE8C-F52E-4B84-BAF7-D0FBCCA854AF}">
      <dsp:nvSpPr>
        <dsp:cNvPr id="0" name=""/>
        <dsp:cNvSpPr/>
      </dsp:nvSpPr>
      <dsp:spPr>
        <a:xfrm>
          <a:off x="9982748" y="3690281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Sports Halls and Activity Rooms</a:t>
          </a:r>
        </a:p>
      </dsp:txBody>
      <dsp:txXfrm>
        <a:off x="9982748" y="3690281"/>
        <a:ext cx="1298298" cy="649149"/>
      </dsp:txXfrm>
    </dsp:sp>
    <dsp:sp modelId="{4F8A7035-CA6B-470A-9A48-482C428FB52B}">
      <dsp:nvSpPr>
        <dsp:cNvPr id="0" name=""/>
        <dsp:cNvSpPr/>
      </dsp:nvSpPr>
      <dsp:spPr>
        <a:xfrm>
          <a:off x="9982748" y="4612073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Tennis Courts</a:t>
          </a:r>
        </a:p>
      </dsp:txBody>
      <dsp:txXfrm>
        <a:off x="9982748" y="4612073"/>
        <a:ext cx="1298298" cy="649149"/>
      </dsp:txXfrm>
    </dsp:sp>
    <dsp:sp modelId="{FD55456B-48C4-4EC8-8870-E91B646864D6}">
      <dsp:nvSpPr>
        <dsp:cNvPr id="0" name=""/>
        <dsp:cNvSpPr/>
      </dsp:nvSpPr>
      <dsp:spPr>
        <a:xfrm>
          <a:off x="9982748" y="5533865"/>
          <a:ext cx="1298298" cy="649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Conference Rooms</a:t>
          </a:r>
        </a:p>
      </dsp:txBody>
      <dsp:txXfrm>
        <a:off x="9982748" y="5533865"/>
        <a:ext cx="1298298" cy="6491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11224-B00E-4E41-A974-E2AB007086C2}">
      <dsp:nvSpPr>
        <dsp:cNvPr id="0" name=""/>
        <dsp:cNvSpPr/>
      </dsp:nvSpPr>
      <dsp:spPr>
        <a:xfrm>
          <a:off x="8217062" y="1574054"/>
          <a:ext cx="194744" cy="3362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2593"/>
              </a:lnTo>
              <a:lnTo>
                <a:pt x="194744" y="336259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5ECC75-08A5-4B0D-98D2-DC36C4EAED07}">
      <dsp:nvSpPr>
        <dsp:cNvPr id="0" name=""/>
        <dsp:cNvSpPr/>
      </dsp:nvSpPr>
      <dsp:spPr>
        <a:xfrm>
          <a:off x="8217062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026C43-FF5C-4477-9EDD-A5756CB83000}">
      <dsp:nvSpPr>
        <dsp:cNvPr id="0" name=""/>
        <dsp:cNvSpPr/>
      </dsp:nvSpPr>
      <dsp:spPr>
        <a:xfrm>
          <a:off x="8217062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38D29C-4FD6-4BA3-9170-34B28E085618}">
      <dsp:nvSpPr>
        <dsp:cNvPr id="0" name=""/>
        <dsp:cNvSpPr/>
      </dsp:nvSpPr>
      <dsp:spPr>
        <a:xfrm>
          <a:off x="8217062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5FA1DA-F6D0-47D4-AA17-E5BB99298374}">
      <dsp:nvSpPr>
        <dsp:cNvPr id="0" name=""/>
        <dsp:cNvSpPr/>
      </dsp:nvSpPr>
      <dsp:spPr>
        <a:xfrm>
          <a:off x="5594499" y="652262"/>
          <a:ext cx="3141882" cy="2726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321"/>
              </a:lnTo>
              <a:lnTo>
                <a:pt x="3141882" y="136321"/>
              </a:lnTo>
              <a:lnTo>
                <a:pt x="3141882" y="27264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13AED8-430E-4774-AFE6-902DC659C441}">
      <dsp:nvSpPr>
        <dsp:cNvPr id="0" name=""/>
        <dsp:cNvSpPr/>
      </dsp:nvSpPr>
      <dsp:spPr>
        <a:xfrm>
          <a:off x="6646121" y="1574054"/>
          <a:ext cx="194744" cy="42843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84385"/>
              </a:lnTo>
              <a:lnTo>
                <a:pt x="194744" y="42843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579ABF-C02A-4148-B551-22EF93F10960}">
      <dsp:nvSpPr>
        <dsp:cNvPr id="0" name=""/>
        <dsp:cNvSpPr/>
      </dsp:nvSpPr>
      <dsp:spPr>
        <a:xfrm>
          <a:off x="6646121" y="1574054"/>
          <a:ext cx="194744" cy="3362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2593"/>
              </a:lnTo>
              <a:lnTo>
                <a:pt x="194744" y="3362593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8A8BAB-2ED1-4D0E-8995-E49A681D7675}">
      <dsp:nvSpPr>
        <dsp:cNvPr id="0" name=""/>
        <dsp:cNvSpPr/>
      </dsp:nvSpPr>
      <dsp:spPr>
        <a:xfrm>
          <a:off x="6646121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B257A4-4383-461B-9259-15F6711336D1}">
      <dsp:nvSpPr>
        <dsp:cNvPr id="0" name=""/>
        <dsp:cNvSpPr/>
      </dsp:nvSpPr>
      <dsp:spPr>
        <a:xfrm>
          <a:off x="6646121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7F3290-184F-425E-A413-893F22CA5787}">
      <dsp:nvSpPr>
        <dsp:cNvPr id="0" name=""/>
        <dsp:cNvSpPr/>
      </dsp:nvSpPr>
      <dsp:spPr>
        <a:xfrm>
          <a:off x="6646121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2A0FF5-0D3A-4687-BE82-4C126A585DFC}">
      <dsp:nvSpPr>
        <dsp:cNvPr id="0" name=""/>
        <dsp:cNvSpPr/>
      </dsp:nvSpPr>
      <dsp:spPr>
        <a:xfrm>
          <a:off x="5594499" y="652262"/>
          <a:ext cx="1570941" cy="2726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321"/>
              </a:lnTo>
              <a:lnTo>
                <a:pt x="1570941" y="136321"/>
              </a:lnTo>
              <a:lnTo>
                <a:pt x="1570941" y="27264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87EB7D-C328-4E4D-ABC5-EDF2EF6C187D}">
      <dsp:nvSpPr>
        <dsp:cNvPr id="0" name=""/>
        <dsp:cNvSpPr/>
      </dsp:nvSpPr>
      <dsp:spPr>
        <a:xfrm>
          <a:off x="5075179" y="1574054"/>
          <a:ext cx="194744" cy="42843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84385"/>
              </a:lnTo>
              <a:lnTo>
                <a:pt x="194744" y="42843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7DCE5D-1B3E-4537-A133-A514A0254B87}">
      <dsp:nvSpPr>
        <dsp:cNvPr id="0" name=""/>
        <dsp:cNvSpPr/>
      </dsp:nvSpPr>
      <dsp:spPr>
        <a:xfrm>
          <a:off x="5075179" y="1574054"/>
          <a:ext cx="194744" cy="3362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2593"/>
              </a:lnTo>
              <a:lnTo>
                <a:pt x="194744" y="3362593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174F58-2D62-4CAA-82E1-A17C23543B5A}">
      <dsp:nvSpPr>
        <dsp:cNvPr id="0" name=""/>
        <dsp:cNvSpPr/>
      </dsp:nvSpPr>
      <dsp:spPr>
        <a:xfrm>
          <a:off x="5075179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FA9196-30A5-4A40-955A-AC8D62E3315B}">
      <dsp:nvSpPr>
        <dsp:cNvPr id="0" name=""/>
        <dsp:cNvSpPr/>
      </dsp:nvSpPr>
      <dsp:spPr>
        <a:xfrm>
          <a:off x="5075179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F4B613-113E-44F7-AFD7-E927CE4BDA19}">
      <dsp:nvSpPr>
        <dsp:cNvPr id="0" name=""/>
        <dsp:cNvSpPr/>
      </dsp:nvSpPr>
      <dsp:spPr>
        <a:xfrm>
          <a:off x="5075179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6B0125-062A-46E0-974E-B95874EFA00B}">
      <dsp:nvSpPr>
        <dsp:cNvPr id="0" name=""/>
        <dsp:cNvSpPr/>
      </dsp:nvSpPr>
      <dsp:spPr>
        <a:xfrm>
          <a:off x="5548779" y="652262"/>
          <a:ext cx="91440" cy="27264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7264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A68277-3C85-4EA2-95DA-2DF2C8AAE9D1}">
      <dsp:nvSpPr>
        <dsp:cNvPr id="0" name=""/>
        <dsp:cNvSpPr/>
      </dsp:nvSpPr>
      <dsp:spPr>
        <a:xfrm>
          <a:off x="3504238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152F0C-1807-46CF-94B7-378B134FA5B7}">
      <dsp:nvSpPr>
        <dsp:cNvPr id="0" name=""/>
        <dsp:cNvSpPr/>
      </dsp:nvSpPr>
      <dsp:spPr>
        <a:xfrm>
          <a:off x="3504238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0EEB35-6B1B-48A5-AE69-19BBAFE14C8B}">
      <dsp:nvSpPr>
        <dsp:cNvPr id="0" name=""/>
        <dsp:cNvSpPr/>
      </dsp:nvSpPr>
      <dsp:spPr>
        <a:xfrm>
          <a:off x="4023557" y="652262"/>
          <a:ext cx="1570941" cy="272642"/>
        </a:xfrm>
        <a:custGeom>
          <a:avLst/>
          <a:gdLst/>
          <a:ahLst/>
          <a:cxnLst/>
          <a:rect l="0" t="0" r="0" b="0"/>
          <a:pathLst>
            <a:path>
              <a:moveTo>
                <a:pt x="1570941" y="0"/>
              </a:moveTo>
              <a:lnTo>
                <a:pt x="1570941" y="136321"/>
              </a:lnTo>
              <a:lnTo>
                <a:pt x="0" y="136321"/>
              </a:lnTo>
              <a:lnTo>
                <a:pt x="0" y="27264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9AA4D1-F695-4DB9-BA39-1ACD850786C5}">
      <dsp:nvSpPr>
        <dsp:cNvPr id="0" name=""/>
        <dsp:cNvSpPr/>
      </dsp:nvSpPr>
      <dsp:spPr>
        <a:xfrm>
          <a:off x="1933296" y="1574054"/>
          <a:ext cx="194744" cy="42843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84385"/>
              </a:lnTo>
              <a:lnTo>
                <a:pt x="194744" y="42843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5CD7E6-E85E-4186-8BA0-1E34D08F0960}">
      <dsp:nvSpPr>
        <dsp:cNvPr id="0" name=""/>
        <dsp:cNvSpPr/>
      </dsp:nvSpPr>
      <dsp:spPr>
        <a:xfrm>
          <a:off x="1933296" y="1574054"/>
          <a:ext cx="194744" cy="3362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2593"/>
              </a:lnTo>
              <a:lnTo>
                <a:pt x="194744" y="3362593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4A157B-DD5F-49C1-80D0-2A822EF98997}">
      <dsp:nvSpPr>
        <dsp:cNvPr id="0" name=""/>
        <dsp:cNvSpPr/>
      </dsp:nvSpPr>
      <dsp:spPr>
        <a:xfrm>
          <a:off x="1933296" y="1574054"/>
          <a:ext cx="194744" cy="24408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801"/>
              </a:lnTo>
              <a:lnTo>
                <a:pt x="194744" y="2440801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765D66-B05D-4993-AC7B-E25BC621BE42}">
      <dsp:nvSpPr>
        <dsp:cNvPr id="0" name=""/>
        <dsp:cNvSpPr/>
      </dsp:nvSpPr>
      <dsp:spPr>
        <a:xfrm>
          <a:off x="1933296" y="1574054"/>
          <a:ext cx="194744" cy="1519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9009"/>
              </a:lnTo>
              <a:lnTo>
                <a:pt x="194744" y="1519009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8670F3-9FA5-4EED-8146-294155D44884}">
      <dsp:nvSpPr>
        <dsp:cNvPr id="0" name=""/>
        <dsp:cNvSpPr/>
      </dsp:nvSpPr>
      <dsp:spPr>
        <a:xfrm>
          <a:off x="1933296" y="1574054"/>
          <a:ext cx="194744" cy="597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217"/>
              </a:lnTo>
              <a:lnTo>
                <a:pt x="194744" y="597217"/>
              </a:lnTo>
            </a:path>
          </a:pathLst>
        </a:custGeom>
        <a:noFill/>
        <a:ln w="127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EBC7FB-777C-4881-88F9-FF675EED17DD}">
      <dsp:nvSpPr>
        <dsp:cNvPr id="0" name=""/>
        <dsp:cNvSpPr/>
      </dsp:nvSpPr>
      <dsp:spPr>
        <a:xfrm>
          <a:off x="2452616" y="652262"/>
          <a:ext cx="3141882" cy="272642"/>
        </a:xfrm>
        <a:custGeom>
          <a:avLst/>
          <a:gdLst/>
          <a:ahLst/>
          <a:cxnLst/>
          <a:rect l="0" t="0" r="0" b="0"/>
          <a:pathLst>
            <a:path>
              <a:moveTo>
                <a:pt x="3141882" y="0"/>
              </a:moveTo>
              <a:lnTo>
                <a:pt x="3141882" y="136321"/>
              </a:lnTo>
              <a:lnTo>
                <a:pt x="0" y="136321"/>
              </a:lnTo>
              <a:lnTo>
                <a:pt x="0" y="27264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BD4A11-2FCD-4CBB-A4F4-F1CA27CEF719}">
      <dsp:nvSpPr>
        <dsp:cNvPr id="0" name=""/>
        <dsp:cNvSpPr/>
      </dsp:nvSpPr>
      <dsp:spPr>
        <a:xfrm>
          <a:off x="2999751" y="3113"/>
          <a:ext cx="5189494" cy="649149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Community Development</a:t>
          </a:r>
        </a:p>
      </dsp:txBody>
      <dsp:txXfrm>
        <a:off x="2999751" y="3113"/>
        <a:ext cx="5189494" cy="649149"/>
      </dsp:txXfrm>
    </dsp:sp>
    <dsp:sp modelId="{282D5402-C82C-4B59-80D2-538A153F756E}">
      <dsp:nvSpPr>
        <dsp:cNvPr id="0" name=""/>
        <dsp:cNvSpPr/>
      </dsp:nvSpPr>
      <dsp:spPr>
        <a:xfrm>
          <a:off x="1803466" y="924905"/>
          <a:ext cx="1298298" cy="6491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Actif Young People - Generic</a:t>
          </a:r>
        </a:p>
      </dsp:txBody>
      <dsp:txXfrm>
        <a:off x="1803466" y="924905"/>
        <a:ext cx="1298298" cy="649149"/>
      </dsp:txXfrm>
    </dsp:sp>
    <dsp:sp modelId="{CA4EA703-8160-4F9A-942B-347E5B0DE81A}">
      <dsp:nvSpPr>
        <dsp:cNvPr id="0" name=""/>
        <dsp:cNvSpPr/>
      </dsp:nvSpPr>
      <dsp:spPr>
        <a:xfrm>
          <a:off x="2128041" y="1846697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Physical Literacy (schools and pre-schools)</a:t>
          </a:r>
        </a:p>
      </dsp:txBody>
      <dsp:txXfrm>
        <a:off x="2128041" y="1846697"/>
        <a:ext cx="1298298" cy="649149"/>
      </dsp:txXfrm>
    </dsp:sp>
    <dsp:sp modelId="{A76BEF75-3C75-464F-A49A-FC60140A7A6F}">
      <dsp:nvSpPr>
        <dsp:cNvPr id="0" name=""/>
        <dsp:cNvSpPr/>
      </dsp:nvSpPr>
      <dsp:spPr>
        <a:xfrm>
          <a:off x="2128041" y="2768489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Events</a:t>
          </a:r>
        </a:p>
      </dsp:txBody>
      <dsp:txXfrm>
        <a:off x="2128041" y="2768489"/>
        <a:ext cx="1298298" cy="649149"/>
      </dsp:txXfrm>
    </dsp:sp>
    <dsp:sp modelId="{E96DAA0F-499C-4269-BF9B-B3A7D2F4A36B}">
      <dsp:nvSpPr>
        <dsp:cNvPr id="0" name=""/>
        <dsp:cNvSpPr/>
      </dsp:nvSpPr>
      <dsp:spPr>
        <a:xfrm>
          <a:off x="2128041" y="3690281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Young Ambassadors and Leaders</a:t>
          </a:r>
        </a:p>
      </dsp:txBody>
      <dsp:txXfrm>
        <a:off x="2128041" y="3690281"/>
        <a:ext cx="1298298" cy="649149"/>
      </dsp:txXfrm>
    </dsp:sp>
    <dsp:sp modelId="{2083AEA5-E012-46DC-8F65-350DE9268EE3}">
      <dsp:nvSpPr>
        <dsp:cNvPr id="0" name=""/>
        <dsp:cNvSpPr/>
      </dsp:nvSpPr>
      <dsp:spPr>
        <a:xfrm>
          <a:off x="2128041" y="4612073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Sports Clubs Support</a:t>
          </a:r>
        </a:p>
      </dsp:txBody>
      <dsp:txXfrm>
        <a:off x="2128041" y="4612073"/>
        <a:ext cx="1298298" cy="649149"/>
      </dsp:txXfrm>
    </dsp:sp>
    <dsp:sp modelId="{461AB0A4-A94E-4657-9D84-87117FAD406C}">
      <dsp:nvSpPr>
        <dsp:cNvPr id="0" name=""/>
        <dsp:cNvSpPr/>
      </dsp:nvSpPr>
      <dsp:spPr>
        <a:xfrm>
          <a:off x="2128041" y="5533865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/>
              <a:ea typeface="+mn-ea"/>
              <a:cs typeface="+mn-cs"/>
            </a:rPr>
            <a:t>School enrichment Programmes </a:t>
          </a:r>
          <a:r>
            <a:rPr lang="en-GB" sz="1200" kern="1200" dirty="0" err="1">
              <a:latin typeface="Calibri" panose="020F0502020204030204"/>
              <a:ea typeface="+mn-ea"/>
              <a:cs typeface="+mn-cs"/>
            </a:rPr>
            <a:t>e.g</a:t>
          </a:r>
          <a:r>
            <a:rPr lang="en-GB" sz="1200" kern="1200" dirty="0">
              <a:latin typeface="Calibri" panose="020F0502020204030204"/>
              <a:ea typeface="+mn-ea"/>
              <a:cs typeface="+mn-cs"/>
            </a:rPr>
            <a:t> cover and afterschool</a:t>
          </a:r>
          <a:endParaRPr lang="en-GB" sz="1200" kern="1200" dirty="0"/>
        </a:p>
      </dsp:txBody>
      <dsp:txXfrm>
        <a:off x="2128041" y="5533865"/>
        <a:ext cx="1298298" cy="649149"/>
      </dsp:txXfrm>
    </dsp:sp>
    <dsp:sp modelId="{151E378A-98C8-41E4-92C9-CD642F6F845E}">
      <dsp:nvSpPr>
        <dsp:cNvPr id="0" name=""/>
        <dsp:cNvSpPr/>
      </dsp:nvSpPr>
      <dsp:spPr>
        <a:xfrm>
          <a:off x="3374408" y="924905"/>
          <a:ext cx="1298298" cy="6491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Actif Young People - Targeted</a:t>
          </a:r>
        </a:p>
      </dsp:txBody>
      <dsp:txXfrm>
        <a:off x="3374408" y="924905"/>
        <a:ext cx="1298298" cy="649149"/>
      </dsp:txXfrm>
    </dsp:sp>
    <dsp:sp modelId="{0576A299-6D00-4D88-A3D0-EAC7225082A7}">
      <dsp:nvSpPr>
        <dsp:cNvPr id="0" name=""/>
        <dsp:cNvSpPr/>
      </dsp:nvSpPr>
      <dsp:spPr>
        <a:xfrm>
          <a:off x="3698983" y="1846697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Intervention Programmes</a:t>
          </a:r>
        </a:p>
      </dsp:txBody>
      <dsp:txXfrm>
        <a:off x="3698983" y="1846697"/>
        <a:ext cx="1298298" cy="649149"/>
      </dsp:txXfrm>
    </dsp:sp>
    <dsp:sp modelId="{445A89EC-B55D-4B54-8F24-C1677E95C873}">
      <dsp:nvSpPr>
        <dsp:cNvPr id="0" name=""/>
        <dsp:cNvSpPr/>
      </dsp:nvSpPr>
      <dsp:spPr>
        <a:xfrm>
          <a:off x="3698983" y="2768489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S.E.N </a:t>
          </a:r>
        </a:p>
      </dsp:txBody>
      <dsp:txXfrm>
        <a:off x="3698983" y="2768489"/>
        <a:ext cx="1298298" cy="649149"/>
      </dsp:txXfrm>
    </dsp:sp>
    <dsp:sp modelId="{8902F9FF-E5F0-40D1-8BB2-89158480E9D1}">
      <dsp:nvSpPr>
        <dsp:cNvPr id="0" name=""/>
        <dsp:cNvSpPr/>
      </dsp:nvSpPr>
      <dsp:spPr>
        <a:xfrm>
          <a:off x="4945349" y="924905"/>
          <a:ext cx="1298298" cy="6491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Actif Adults - Generic</a:t>
          </a:r>
        </a:p>
      </dsp:txBody>
      <dsp:txXfrm>
        <a:off x="4945349" y="924905"/>
        <a:ext cx="1298298" cy="649149"/>
      </dsp:txXfrm>
    </dsp:sp>
    <dsp:sp modelId="{6084D8D1-08C1-474B-ADFA-20964C2C24F2}">
      <dsp:nvSpPr>
        <dsp:cNvPr id="0" name=""/>
        <dsp:cNvSpPr/>
      </dsp:nvSpPr>
      <dsp:spPr>
        <a:xfrm>
          <a:off x="5269924" y="1846697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Sports Clubs</a:t>
          </a:r>
        </a:p>
      </dsp:txBody>
      <dsp:txXfrm>
        <a:off x="5269924" y="1846697"/>
        <a:ext cx="1298298" cy="649149"/>
      </dsp:txXfrm>
    </dsp:sp>
    <dsp:sp modelId="{64B27199-39A0-44DE-8A89-C3D5D06B6C05}">
      <dsp:nvSpPr>
        <dsp:cNvPr id="0" name=""/>
        <dsp:cNvSpPr/>
      </dsp:nvSpPr>
      <dsp:spPr>
        <a:xfrm>
          <a:off x="5269924" y="2768489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Walking Sports</a:t>
          </a:r>
        </a:p>
      </dsp:txBody>
      <dsp:txXfrm>
        <a:off x="5269924" y="2768489"/>
        <a:ext cx="1298298" cy="649149"/>
      </dsp:txXfrm>
    </dsp:sp>
    <dsp:sp modelId="{A01BA6B1-0F42-440C-9261-8D85B1053682}">
      <dsp:nvSpPr>
        <dsp:cNvPr id="0" name=""/>
        <dsp:cNvSpPr/>
      </dsp:nvSpPr>
      <dsp:spPr>
        <a:xfrm>
          <a:off x="5269924" y="3690281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Cycle Hire</a:t>
          </a:r>
        </a:p>
      </dsp:txBody>
      <dsp:txXfrm>
        <a:off x="5269924" y="3690281"/>
        <a:ext cx="1298298" cy="649149"/>
      </dsp:txXfrm>
    </dsp:sp>
    <dsp:sp modelId="{934E921A-221B-43C1-A841-172CD69EF7D6}">
      <dsp:nvSpPr>
        <dsp:cNvPr id="0" name=""/>
        <dsp:cNvSpPr/>
      </dsp:nvSpPr>
      <dsp:spPr>
        <a:xfrm>
          <a:off x="5269924" y="4612073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Community Ambassador</a:t>
          </a:r>
        </a:p>
      </dsp:txBody>
      <dsp:txXfrm>
        <a:off x="5269924" y="4612073"/>
        <a:ext cx="1298298" cy="649149"/>
      </dsp:txXfrm>
    </dsp:sp>
    <dsp:sp modelId="{AC809DA0-3311-42B2-8E00-AD777B013B06}">
      <dsp:nvSpPr>
        <dsp:cNvPr id="0" name=""/>
        <dsp:cNvSpPr/>
      </dsp:nvSpPr>
      <dsp:spPr>
        <a:xfrm>
          <a:off x="5269924" y="5533865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Events</a:t>
          </a:r>
        </a:p>
      </dsp:txBody>
      <dsp:txXfrm>
        <a:off x="5269924" y="5533865"/>
        <a:ext cx="1298298" cy="649149"/>
      </dsp:txXfrm>
    </dsp:sp>
    <dsp:sp modelId="{CAFA4FAC-DB38-4334-8578-2FFB1F914FBB}">
      <dsp:nvSpPr>
        <dsp:cNvPr id="0" name=""/>
        <dsp:cNvSpPr/>
      </dsp:nvSpPr>
      <dsp:spPr>
        <a:xfrm>
          <a:off x="6516291" y="924905"/>
          <a:ext cx="1298298" cy="6491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Actif Adult - Targeted</a:t>
          </a:r>
        </a:p>
      </dsp:txBody>
      <dsp:txXfrm>
        <a:off x="6516291" y="924905"/>
        <a:ext cx="1298298" cy="649149"/>
      </dsp:txXfrm>
    </dsp:sp>
    <dsp:sp modelId="{4D79E523-00D5-4D4D-93FE-A4C72D61997A}">
      <dsp:nvSpPr>
        <dsp:cNvPr id="0" name=""/>
        <dsp:cNvSpPr/>
      </dsp:nvSpPr>
      <dsp:spPr>
        <a:xfrm>
          <a:off x="6840865" y="1846697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Your Health Matters</a:t>
          </a:r>
        </a:p>
      </dsp:txBody>
      <dsp:txXfrm>
        <a:off x="6840865" y="1846697"/>
        <a:ext cx="1298298" cy="649149"/>
      </dsp:txXfrm>
    </dsp:sp>
    <dsp:sp modelId="{01D28BE5-85B0-42C5-A58E-1B2FE1A47B19}">
      <dsp:nvSpPr>
        <dsp:cNvPr id="0" name=""/>
        <dsp:cNvSpPr/>
      </dsp:nvSpPr>
      <dsp:spPr>
        <a:xfrm>
          <a:off x="6840865" y="2768489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Powered Through Change</a:t>
          </a:r>
        </a:p>
      </dsp:txBody>
      <dsp:txXfrm>
        <a:off x="6840865" y="2768489"/>
        <a:ext cx="1298298" cy="649149"/>
      </dsp:txXfrm>
    </dsp:sp>
    <dsp:sp modelId="{73F60206-30C8-4E4F-85DF-85D67B0E4D4B}">
      <dsp:nvSpPr>
        <dsp:cNvPr id="0" name=""/>
        <dsp:cNvSpPr/>
      </dsp:nvSpPr>
      <dsp:spPr>
        <a:xfrm>
          <a:off x="6840865" y="3690281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Walk / Talk and Run </a:t>
          </a:r>
        </a:p>
      </dsp:txBody>
      <dsp:txXfrm>
        <a:off x="6840865" y="3690281"/>
        <a:ext cx="1298298" cy="649149"/>
      </dsp:txXfrm>
    </dsp:sp>
    <dsp:sp modelId="{272BB377-7FB4-4C3D-91FD-5154E8351214}">
      <dsp:nvSpPr>
        <dsp:cNvPr id="0" name=""/>
        <dsp:cNvSpPr/>
      </dsp:nvSpPr>
      <dsp:spPr>
        <a:xfrm>
          <a:off x="6840865" y="4612073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60+</a:t>
          </a:r>
        </a:p>
      </dsp:txBody>
      <dsp:txXfrm>
        <a:off x="6840865" y="4612073"/>
        <a:ext cx="1298298" cy="649149"/>
      </dsp:txXfrm>
    </dsp:sp>
    <dsp:sp modelId="{00CF42DB-548E-413D-B18C-2AEE60D60AED}">
      <dsp:nvSpPr>
        <dsp:cNvPr id="0" name=""/>
        <dsp:cNvSpPr/>
      </dsp:nvSpPr>
      <dsp:spPr>
        <a:xfrm>
          <a:off x="6840865" y="5533865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Fit to Employ</a:t>
          </a:r>
        </a:p>
      </dsp:txBody>
      <dsp:txXfrm>
        <a:off x="6840865" y="5533865"/>
        <a:ext cx="1298298" cy="649149"/>
      </dsp:txXfrm>
    </dsp:sp>
    <dsp:sp modelId="{20972714-CE03-47C1-838E-4D27D27855B9}">
      <dsp:nvSpPr>
        <dsp:cNvPr id="0" name=""/>
        <dsp:cNvSpPr/>
      </dsp:nvSpPr>
      <dsp:spPr>
        <a:xfrm>
          <a:off x="8087232" y="924905"/>
          <a:ext cx="1298298" cy="6491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Water sports Development</a:t>
          </a:r>
        </a:p>
      </dsp:txBody>
      <dsp:txXfrm>
        <a:off x="8087232" y="924905"/>
        <a:ext cx="1298298" cy="649149"/>
      </dsp:txXfrm>
    </dsp:sp>
    <dsp:sp modelId="{610702D1-5183-4B58-AF9E-6C7AB9C147AB}">
      <dsp:nvSpPr>
        <dsp:cNvPr id="0" name=""/>
        <dsp:cNvSpPr/>
      </dsp:nvSpPr>
      <dsp:spPr>
        <a:xfrm>
          <a:off x="8411807" y="1846697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Public activity</a:t>
          </a:r>
        </a:p>
      </dsp:txBody>
      <dsp:txXfrm>
        <a:off x="8411807" y="1846697"/>
        <a:ext cx="1298298" cy="649149"/>
      </dsp:txXfrm>
    </dsp:sp>
    <dsp:sp modelId="{039ED2CE-0997-4573-99F7-19EEA77AB1E4}">
      <dsp:nvSpPr>
        <dsp:cNvPr id="0" name=""/>
        <dsp:cNvSpPr/>
      </dsp:nvSpPr>
      <dsp:spPr>
        <a:xfrm>
          <a:off x="8411807" y="2768489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Elite Pathway</a:t>
          </a:r>
        </a:p>
      </dsp:txBody>
      <dsp:txXfrm>
        <a:off x="8411807" y="2768489"/>
        <a:ext cx="1298298" cy="649149"/>
      </dsp:txXfrm>
    </dsp:sp>
    <dsp:sp modelId="{1E125B12-795C-4DD7-97B4-5576FD7B59B1}">
      <dsp:nvSpPr>
        <dsp:cNvPr id="0" name=""/>
        <dsp:cNvSpPr/>
      </dsp:nvSpPr>
      <dsp:spPr>
        <a:xfrm>
          <a:off x="8411807" y="3690281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Developing Leaders</a:t>
          </a:r>
        </a:p>
      </dsp:txBody>
      <dsp:txXfrm>
        <a:off x="8411807" y="3690281"/>
        <a:ext cx="1298298" cy="649149"/>
      </dsp:txXfrm>
    </dsp:sp>
    <dsp:sp modelId="{C97B748E-BFAF-41F8-9989-06EC6FD48475}">
      <dsp:nvSpPr>
        <dsp:cNvPr id="0" name=""/>
        <dsp:cNvSpPr/>
      </dsp:nvSpPr>
      <dsp:spPr>
        <a:xfrm>
          <a:off x="8411807" y="4612073"/>
          <a:ext cx="1298298" cy="649149"/>
        </a:xfrm>
        <a:prstGeom prst="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Residential</a:t>
          </a:r>
        </a:p>
      </dsp:txBody>
      <dsp:txXfrm>
        <a:off x="8411807" y="4612073"/>
        <a:ext cx="1298298" cy="649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53DE0F-13A4-4307-974E-7B5C23496379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014E8A-5EEC-4C92-B66B-36EFDF4342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69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024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6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882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4441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62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6314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8284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6A6B9-A9A1-1D68-F640-5F3701CFA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D5BD80-B86B-DEC9-6F27-C9F2F1476E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1D5B03-BFE8-D5E3-E825-287903789F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9DE525-26D8-F55A-8576-8F3B19BE0B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574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330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329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6961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48407-1DC8-5BAD-1C63-6A33B018E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1F9AB9-106D-4076-9883-E92154335D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28BFC2-B718-ADC0-3086-50C658AED5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ADDBAD-5FAB-9F42-F986-80C7CC148B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590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4E8A-5EEC-4C92-B66B-36EFDF43428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626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D85EF-9BDC-43BA-9F6D-5BFA6E0F77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E54267-1D32-402B-82E8-BF4B1FDBCF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28ABD-C63D-4429-BEB2-90D421D2E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752E6-BC92-48C2-A5BF-B6BBE2315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12236-150E-4C03-8C71-BA0EBC3F8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498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8D3C5-0376-48C2-9C38-745E22C65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8AC3B-120A-4B29-B8B3-591025932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D23DE-81C9-4256-8CD7-D9AB5CE0F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79F3A-0586-42A1-AB44-4308B516E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1EAEB-6EB2-4EF8-9AE6-B2473CF82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52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2D6C3-7773-44A6-BA78-A2C2CB82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0E6A9C-B95D-4F9E-BE9F-179DD6B7EA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82779B-F842-4D3D-9DB8-90D76C0B2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726E0C-6391-4A00-A92C-B991DE24F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B655B-29F7-4A61-8487-D46B69B79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35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1298A-29E3-4376-8A15-709229BBA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E315B-D1D9-4C16-AE2F-71D2546A79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DA168-6F59-4847-A878-DD3E629E46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1A6174-12AA-49FB-AE65-594C95361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357964-BD09-4968-9B5F-65E2DF642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6B3BB4-0AA6-4865-89A3-1A8C8321C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764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F9026-5387-4A3D-A12C-1C64262E7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17DEE-134E-424E-B530-E5C4F84AC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1F1D9E-4310-44AE-BCC6-7A1A75A0D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6FB06C-6407-42C1-818B-A516112C1A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01DB97-7289-444F-AE02-5F3CA6BEF1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2C8983-B06E-4824-9304-C6C629159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C121BC-7374-49E9-965C-0166228DC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8E6A85-A98D-4BBA-AB5E-9C04E0C83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16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73135-2E0D-4A9B-A62E-58F9F2647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6249ED-E979-4D48-AF8E-829FE759C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54C0C7-2CDE-4BD3-A773-A2BC472F6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876DD-A266-40F7-A191-435EE5882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360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50988C-980C-4976-B50C-5DA5CCC2C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0E00C4-B66C-439E-A4AF-27F1E13C1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8F9CB1-5828-4570-9049-00A478655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37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8E0DD-2FFF-4729-A100-5D02A59F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40225-819A-4F49-BB05-5AB77FA28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C5CCAD-2201-408F-8D73-94FDAF9649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9B081-FDEB-4628-83AA-B8039E26F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1B5808-5A64-42C6-899B-9151094AE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C0D508-2966-463F-8CB6-95D0983EB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680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89C33-40C5-4B0D-99D8-FA9F751A5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393B80-B967-4076-9F14-5C8E28FDA3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EF094-82A2-4EED-915C-FBF8AD2535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49EBB-9C4D-497F-ABD7-ED56E2EC0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81E24-969D-495F-B452-80E474FA3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0F8164-BC75-4FA1-96E1-4C46C0E00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37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77BA9-C63E-4D8B-86F0-67A299C74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DD56E4-E498-4FC1-95FF-4F625A8E9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B7B63-E5A5-4371-9552-9388CFF95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0ACB25-DC24-4DA9-88C6-1ED22DAC7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1544B-5D78-4052-9E53-A8C1F7D38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85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75730D-0CD8-40E8-A617-1273513245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A9614F-A8DC-43A1-BF9F-0AE33DA778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05983-94BC-4076-87A9-66CEC7DDD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D3439-F635-478D-A735-5716BF0B1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B9F03-7CEB-410F-816F-2F43C7831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97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0" hasCustomPrompt="1"/>
          </p:nvPr>
        </p:nvSpPr>
        <p:spPr>
          <a:xfrm>
            <a:off x="511909" y="1557340"/>
            <a:ext cx="5140967" cy="45354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15" baseline="0"/>
            </a:lvl1pPr>
          </a:lstStyle>
          <a:p>
            <a:pPr lvl="0"/>
            <a:r>
              <a:rPr lang="en-US"/>
              <a:t>Welsh Text and Content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1" hasCustomPrompt="1"/>
          </p:nvPr>
        </p:nvSpPr>
        <p:spPr>
          <a:xfrm>
            <a:off x="6007375" y="1557340"/>
            <a:ext cx="5759939" cy="45354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pPr lvl="0"/>
            <a:r>
              <a:rPr lang="en-US"/>
              <a:t>English Text and Content</a:t>
            </a:r>
          </a:p>
        </p:txBody>
      </p:sp>
    </p:spTree>
    <p:extLst>
      <p:ext uri="{BB962C8B-B14F-4D97-AF65-F5344CB8AC3E}">
        <p14:creationId xmlns:p14="http://schemas.microsoft.com/office/powerpoint/2010/main" val="2739707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DA9C11-469D-446B-A1F4-F3EC400B8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967C2F-32F2-47A4-81FD-3F90EB867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BFE2-CCF5-46F1-91E6-16548EEC1C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FC416-E1D4-440C-941E-225448687881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D48B9-7ACB-4A5D-BCD8-F046E6AC43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14E3E2-2ABF-49C0-A247-1A0D1F2694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8B257-EC15-43B5-9993-BFB0F79D2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27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5087" y="6146368"/>
            <a:ext cx="2030180" cy="667008"/>
          </a:xfrm>
          <a:prstGeom prst="rect">
            <a:avLst/>
          </a:prstGeom>
        </p:spPr>
      </p:pic>
      <p:sp>
        <p:nvSpPr>
          <p:cNvPr id="7" name="Rectangle 2"/>
          <p:cNvSpPr/>
          <p:nvPr userDrawn="1"/>
        </p:nvSpPr>
        <p:spPr bwMode="auto">
          <a:xfrm>
            <a:off x="0" y="5844703"/>
            <a:ext cx="12192000" cy="1013297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  <a:gd name="connsiteX0" fmla="*/ 0 w 12206287"/>
              <a:gd name="connsiteY0" fmla="*/ 742951 h 1099022"/>
              <a:gd name="connsiteX1" fmla="*/ 12206287 w 12206287"/>
              <a:gd name="connsiteY1" fmla="*/ 0 h 1099022"/>
              <a:gd name="connsiteX2" fmla="*/ 12192000 w 12206287"/>
              <a:gd name="connsiteY2" fmla="*/ 1099022 h 1099022"/>
              <a:gd name="connsiteX3" fmla="*/ 0 w 12206287"/>
              <a:gd name="connsiteY3" fmla="*/ 1099022 h 1099022"/>
              <a:gd name="connsiteX4" fmla="*/ 0 w 12206287"/>
              <a:gd name="connsiteY4" fmla="*/ 742951 h 1099022"/>
              <a:gd name="connsiteX0" fmla="*/ 0 w 12206287"/>
              <a:gd name="connsiteY0" fmla="*/ 957263 h 1099022"/>
              <a:gd name="connsiteX1" fmla="*/ 12206287 w 12206287"/>
              <a:gd name="connsiteY1" fmla="*/ 0 h 1099022"/>
              <a:gd name="connsiteX2" fmla="*/ 12192000 w 12206287"/>
              <a:gd name="connsiteY2" fmla="*/ 1099022 h 1099022"/>
              <a:gd name="connsiteX3" fmla="*/ 0 w 12206287"/>
              <a:gd name="connsiteY3" fmla="*/ 1099022 h 1099022"/>
              <a:gd name="connsiteX4" fmla="*/ 0 w 12206287"/>
              <a:gd name="connsiteY4" fmla="*/ 957263 h 1099022"/>
              <a:gd name="connsiteX0" fmla="*/ 0 w 12192000"/>
              <a:gd name="connsiteY0" fmla="*/ 871538 h 1013297"/>
              <a:gd name="connsiteX1" fmla="*/ 12191999 w 12192000"/>
              <a:gd name="connsiteY1" fmla="*/ 0 h 1013297"/>
              <a:gd name="connsiteX2" fmla="*/ 12192000 w 12192000"/>
              <a:gd name="connsiteY2" fmla="*/ 1013297 h 1013297"/>
              <a:gd name="connsiteX3" fmla="*/ 0 w 12192000"/>
              <a:gd name="connsiteY3" fmla="*/ 1013297 h 1013297"/>
              <a:gd name="connsiteX4" fmla="*/ 0 w 12192000"/>
              <a:gd name="connsiteY4" fmla="*/ 871538 h 1013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1013297">
                <a:moveTo>
                  <a:pt x="0" y="871538"/>
                </a:moveTo>
                <a:lnTo>
                  <a:pt x="12191999" y="0"/>
                </a:lnTo>
                <a:cubicBezTo>
                  <a:pt x="12191999" y="337766"/>
                  <a:pt x="12192000" y="675531"/>
                  <a:pt x="12192000" y="1013297"/>
                </a:cubicBezTo>
                <a:lnTo>
                  <a:pt x="0" y="1013297"/>
                </a:lnTo>
                <a:lnTo>
                  <a:pt x="0" y="871538"/>
                </a:lnTo>
                <a:close/>
              </a:path>
            </a:pathLst>
          </a:custGeom>
          <a:solidFill>
            <a:srgbClr val="31408B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0" y="0"/>
            <a:ext cx="12192000" cy="764704"/>
          </a:xfrm>
          <a:prstGeom prst="rect">
            <a:avLst/>
          </a:prstGeom>
          <a:solidFill>
            <a:srgbClr val="31408B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0692" y="5949280"/>
            <a:ext cx="1656867" cy="75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639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844083" rtl="0" eaLnBrk="1" latinLnBrk="0" hangingPunct="1">
        <a:lnSpc>
          <a:spcPct val="90000"/>
        </a:lnSpc>
        <a:spcBef>
          <a:spcPct val="0"/>
        </a:spcBef>
        <a:buNone/>
        <a:defRPr sz="406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1021" indent="-211021" algn="l" defTabSz="844083" rtl="0" eaLnBrk="1" latinLnBrk="0" hangingPunct="1">
        <a:lnSpc>
          <a:spcPct val="90000"/>
        </a:lnSpc>
        <a:spcBef>
          <a:spcPts val="923"/>
        </a:spcBef>
        <a:buFont typeface="Arial"/>
        <a:buChar char="•"/>
        <a:defRPr sz="2585" kern="1200">
          <a:solidFill>
            <a:schemeClr val="tx1"/>
          </a:solidFill>
          <a:latin typeface="+mn-lt"/>
          <a:ea typeface="+mn-ea"/>
          <a:cs typeface="+mn-cs"/>
        </a:defRPr>
      </a:lvl1pPr>
      <a:lvl2pPr marL="633062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055103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846" kern="1200">
          <a:solidFill>
            <a:schemeClr val="tx1"/>
          </a:solidFill>
          <a:latin typeface="+mn-lt"/>
          <a:ea typeface="+mn-ea"/>
          <a:cs typeface="+mn-cs"/>
        </a:defRPr>
      </a:lvl3pPr>
      <a:lvl4pPr marL="1477145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899186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321227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3165310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587351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4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83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24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65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207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48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89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33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2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14.png"/><Relationship Id="rId10" Type="http://schemas.microsoft.com/office/2007/relationships/diagramDrawing" Target="../diagrams/drawing1.xml"/><Relationship Id="rId4" Type="http://schemas.openxmlformats.org/officeDocument/2006/relationships/image" Target="../media/image13.png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microsoft.com/office/2007/relationships/hdphoto" Target="../media/hdphoto1.wdp"/><Relationship Id="rId10" Type="http://schemas.openxmlformats.org/officeDocument/2006/relationships/image" Target="../media/image20.jpeg"/><Relationship Id="rId4" Type="http://schemas.openxmlformats.org/officeDocument/2006/relationships/image" Target="../media/image15.png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jpeg"/><Relationship Id="rId4" Type="http://schemas.openxmlformats.org/officeDocument/2006/relationships/image" Target="../media/image23.png"/><Relationship Id="rId9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actifsportandleisure/?__d=1%3Futm_source%3Dig_embed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36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10" Type="http://schemas.openxmlformats.org/officeDocument/2006/relationships/image" Target="../media/image38.png"/><Relationship Id="rId4" Type="http://schemas.openxmlformats.org/officeDocument/2006/relationships/image" Target="../media/image33.png"/><Relationship Id="rId9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lage of people in a gym&#10;&#10;Description automatically generated">
            <a:extLst>
              <a:ext uri="{FF2B5EF4-FFF2-40B4-BE49-F238E27FC236}">
                <a16:creationId xmlns:a16="http://schemas.microsoft.com/office/drawing/2014/main" id="{26F03334-85B7-E68E-C3B2-0ACEBF937C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762" y="-12733"/>
            <a:ext cx="12508207" cy="705358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DE820AA-5288-226C-DB7F-8A003106D4E0}"/>
              </a:ext>
            </a:extLst>
          </p:cNvPr>
          <p:cNvSpPr/>
          <p:nvPr/>
        </p:nvSpPr>
        <p:spPr>
          <a:xfrm>
            <a:off x="176981" y="2507226"/>
            <a:ext cx="4326194" cy="119953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An Introduction </a:t>
            </a:r>
          </a:p>
          <a:p>
            <a:pPr algn="ctr"/>
            <a:r>
              <a:rPr lang="en-GB" sz="32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to Actif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7026CB-038E-3F25-6A29-1B4B2BD4688B}"/>
              </a:ext>
            </a:extLst>
          </p:cNvPr>
          <p:cNvSpPr/>
          <p:nvPr/>
        </p:nvSpPr>
        <p:spPr>
          <a:xfrm>
            <a:off x="4503175" y="2507226"/>
            <a:ext cx="2644877" cy="119953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Cyflwyniad</a:t>
            </a:r>
            <a:r>
              <a:rPr lang="en-GB" sz="32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</a:p>
          <a:p>
            <a:pPr algn="ctr"/>
            <a:r>
              <a:rPr lang="en-GB" sz="32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i Actif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769CDF2-3335-1569-649D-0368973CF62D}"/>
              </a:ext>
            </a:extLst>
          </p:cNvPr>
          <p:cNvCxnSpPr/>
          <p:nvPr/>
        </p:nvCxnSpPr>
        <p:spPr>
          <a:xfrm>
            <a:off x="4404852" y="2723535"/>
            <a:ext cx="0" cy="9045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7860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6CF5EC-B4D3-5E2D-43C5-04E272C6E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 with low confidence">
            <a:extLst>
              <a:ext uri="{FF2B5EF4-FFF2-40B4-BE49-F238E27FC236}">
                <a16:creationId xmlns:a16="http://schemas.microsoft.com/office/drawing/2014/main" id="{5EBD7822-34A3-9C94-7F1B-2544B18BD8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91306" cy="6858000"/>
          </a:xfrm>
          <a:prstGeom prst="rect">
            <a:avLst/>
          </a:prstGeom>
        </p:spPr>
      </p:pic>
      <p:pic>
        <p:nvPicPr>
          <p:cNvPr id="1026" name="Picture 2" descr="Mentimeter - YouTube">
            <a:extLst>
              <a:ext uri="{FF2B5EF4-FFF2-40B4-BE49-F238E27FC236}">
                <a16:creationId xmlns:a16="http://schemas.microsoft.com/office/drawing/2014/main" id="{D043F3EB-D333-C9AC-DFD9-8715F4EDE3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646" y="1595265"/>
            <a:ext cx="3220354" cy="322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2176A6-E42A-9941-03DC-F18E91405736}"/>
              </a:ext>
            </a:extLst>
          </p:cNvPr>
          <p:cNvSpPr txBox="1"/>
          <p:nvPr/>
        </p:nvSpPr>
        <p:spPr>
          <a:xfrm>
            <a:off x="1" y="4815619"/>
            <a:ext cx="122913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0" b="1" dirty="0">
                <a:solidFill>
                  <a:srgbClr val="1C2E54"/>
                </a:solidFill>
                <a:effectLst/>
                <a:latin typeface="FS Aldrin" panose="020F0603040202060202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 do you know about us?</a:t>
            </a:r>
            <a:endParaRPr lang="en-GB" sz="6000" b="1" dirty="0">
              <a:solidFill>
                <a:srgbClr val="1C2E5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FD7955-4C57-CE26-0B8A-C392AF899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092" y="2194218"/>
            <a:ext cx="2022447" cy="202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88D491-B3CB-1E68-DC49-77D7A7D72D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7839" y="4411013"/>
            <a:ext cx="3238952" cy="47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85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6580EB-E1C1-6B4F-1A20-D5DEBF6F0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ildren running on grass&#10;&#10;Description automatically generated">
            <a:extLst>
              <a:ext uri="{FF2B5EF4-FFF2-40B4-BE49-F238E27FC236}">
                <a16:creationId xmlns:a16="http://schemas.microsoft.com/office/drawing/2014/main" id="{2BA89189-A666-89AB-7D1E-E491C293E1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0208"/>
            <a:ext cx="12192000" cy="695820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E7352A9-DD96-0E42-D8D4-7E7D605AF166}"/>
              </a:ext>
            </a:extLst>
          </p:cNvPr>
          <p:cNvSpPr/>
          <p:nvPr/>
        </p:nvSpPr>
        <p:spPr>
          <a:xfrm>
            <a:off x="384048" y="557784"/>
            <a:ext cx="2130552" cy="960120"/>
          </a:xfrm>
          <a:prstGeom prst="rect">
            <a:avLst/>
          </a:prstGeom>
          <a:solidFill>
            <a:srgbClr val="1C2E54"/>
          </a:solidFill>
          <a:ln>
            <a:solidFill>
              <a:srgbClr val="1C2E5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09DE74D-D99F-B079-3599-219EAFEE9424}"/>
              </a:ext>
            </a:extLst>
          </p:cNvPr>
          <p:cNvSpPr/>
          <p:nvPr/>
        </p:nvSpPr>
        <p:spPr>
          <a:xfrm>
            <a:off x="611124" y="200025"/>
            <a:ext cx="10969752" cy="14001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rgbClr val="1C2E54"/>
                </a:solidFill>
                <a:latin typeface="Arial Rounded MT Bold" panose="020F0704030504030204" pitchFamily="34" charset="0"/>
                <a:ea typeface="Times New Roman" panose="02020603050405020304" pitchFamily="18" charset="0"/>
                <a:cs typeface="Calibri"/>
              </a:rPr>
              <a:t>‘Actif Sport and Leisure’ is Carmarthenshire County Council’s section for delivering and developing sport and physical activity to residents of our county.</a:t>
            </a:r>
            <a:endParaRPr lang="en-GB" sz="28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099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structure">
            <a:extLst>
              <a:ext uri="{FF2B5EF4-FFF2-40B4-BE49-F238E27FC236}">
                <a16:creationId xmlns:a16="http://schemas.microsoft.com/office/drawing/2014/main" id="{57C352AD-8BC1-D87D-8E9A-344919E789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25"/>
          <a:stretch/>
        </p:blipFill>
        <p:spPr>
          <a:xfrm>
            <a:off x="515112" y="438912"/>
            <a:ext cx="10176601" cy="63550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C716CB-B3D2-5F4F-F308-D87B431C0F8C}"/>
              </a:ext>
            </a:extLst>
          </p:cNvPr>
          <p:cNvSpPr txBox="1"/>
          <p:nvPr/>
        </p:nvSpPr>
        <p:spPr>
          <a:xfrm>
            <a:off x="323866" y="171146"/>
            <a:ext cx="4476734" cy="535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844083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>
                <a:solidFill>
                  <a:srgbClr val="1C2E54"/>
                </a:solidFill>
                <a:latin typeface="FS Aldrin" panose="020F0603040202060202" pitchFamily="34" charset="0"/>
                <a:cs typeface="Arial" panose="020B0604020202020204" pitchFamily="34" charset="0"/>
              </a:rPr>
              <a:t>Actif 10-year strategy</a:t>
            </a: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1C2E54"/>
              </a:solidFill>
              <a:effectLst/>
              <a:uLnTx/>
              <a:uFillTx/>
              <a:latin typeface="FS Aldrin" panose="020F0603040202060202" pitchFamily="34" charset="0"/>
              <a:cs typeface="Arial" panose="020B0604020202020204" pitchFamily="34" charset="0"/>
              <a:sym typeface="Helvetica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557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 with low confidence">
            <a:extLst>
              <a:ext uri="{FF2B5EF4-FFF2-40B4-BE49-F238E27FC236}">
                <a16:creationId xmlns:a16="http://schemas.microsoft.com/office/drawing/2014/main" id="{F4FB491F-373F-D4C3-799B-5A458CEA5A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91306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848DF2-B489-1089-D3D5-BE5E989E4D7B}"/>
              </a:ext>
            </a:extLst>
          </p:cNvPr>
          <p:cNvSpPr txBox="1"/>
          <p:nvPr/>
        </p:nvSpPr>
        <p:spPr>
          <a:xfrm>
            <a:off x="1" y="4815619"/>
            <a:ext cx="122913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0" b="1" dirty="0">
                <a:solidFill>
                  <a:srgbClr val="1C2E54"/>
                </a:solidFill>
                <a:latin typeface="FS Aldrin" panose="020F0603040202060202" pitchFamily="34" charset="0"/>
                <a:cs typeface="Calibri" panose="020F0502020204030204" pitchFamily="34" charset="0"/>
              </a:rPr>
              <a:t>Learn more about us….</a:t>
            </a:r>
            <a:endParaRPr lang="en-GB" sz="6000" b="1" dirty="0">
              <a:solidFill>
                <a:srgbClr val="1C2E54"/>
              </a:solidFill>
            </a:endParaRPr>
          </a:p>
        </p:txBody>
      </p:sp>
      <p:pic>
        <p:nvPicPr>
          <p:cNvPr id="1034" name="Picture 10" descr="What is a Kahoot Quiz and how does it ...">
            <a:extLst>
              <a:ext uri="{FF2B5EF4-FFF2-40B4-BE49-F238E27FC236}">
                <a16:creationId xmlns:a16="http://schemas.microsoft.com/office/drawing/2014/main" id="{7EA83111-32A0-B757-E0BB-9BA9563C9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638" y="2276475"/>
            <a:ext cx="3559969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Kahoot! Quiz games | Spark your child's natural curiosity for learning">
            <a:extLst>
              <a:ext uri="{FF2B5EF4-FFF2-40B4-BE49-F238E27FC236}">
                <a16:creationId xmlns:a16="http://schemas.microsoft.com/office/drawing/2014/main" id="{C679484E-5908-2819-1E75-8EFEFAE6B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607" y="2269813"/>
            <a:ext cx="3990284" cy="201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0302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1EFBBB-B53F-AABB-432E-FBE2E14D2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trategy&#10;&#10;Description automatically generated">
            <a:extLst>
              <a:ext uri="{FF2B5EF4-FFF2-40B4-BE49-F238E27FC236}">
                <a16:creationId xmlns:a16="http://schemas.microsoft.com/office/drawing/2014/main" id="{99177B9B-1F62-DFE7-6369-E0DCB3CF55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41"/>
          <a:stretch/>
        </p:blipFill>
        <p:spPr>
          <a:xfrm>
            <a:off x="0" y="5626358"/>
            <a:ext cx="12192000" cy="12316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A41A764-F1E8-73E1-A351-1902CB48EF14}"/>
              </a:ext>
            </a:extLst>
          </p:cNvPr>
          <p:cNvSpPr txBox="1">
            <a:spLocks/>
          </p:cNvSpPr>
          <p:nvPr/>
        </p:nvSpPr>
        <p:spPr>
          <a:xfrm>
            <a:off x="137160" y="703736"/>
            <a:ext cx="11917680" cy="462528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EB66C36-8A90-3511-1341-539B43FB4EA7}"/>
              </a:ext>
            </a:extLst>
          </p:cNvPr>
          <p:cNvSpPr txBox="1">
            <a:spLocks/>
          </p:cNvSpPr>
          <p:nvPr/>
        </p:nvSpPr>
        <p:spPr>
          <a:xfrm>
            <a:off x="84669" y="381791"/>
            <a:ext cx="12166773" cy="645159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1800">
              <a:solidFill>
                <a:srgbClr val="1C2E54"/>
              </a:solidFill>
              <a:latin typeface="FS Aldrin" panose="020F0603040202060202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BC903F-1646-B80B-0CA0-E90B00DC08B9}"/>
              </a:ext>
            </a:extLst>
          </p:cNvPr>
          <p:cNvSpPr txBox="1"/>
          <p:nvPr/>
        </p:nvSpPr>
        <p:spPr>
          <a:xfrm>
            <a:off x="3125051" y="52467"/>
            <a:ext cx="59166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Actif’s Programmes</a:t>
            </a:r>
          </a:p>
        </p:txBody>
      </p:sp>
      <p:pic>
        <p:nvPicPr>
          <p:cNvPr id="14" name="Picture 1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4A03BE72-EAE4-BEE5-CD2B-E62A133871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660" t="16488" r="18114" b="9838"/>
          <a:stretch/>
        </p:blipFill>
        <p:spPr>
          <a:xfrm>
            <a:off x="2752725" y="4024176"/>
            <a:ext cx="2150449" cy="15722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 descr="A person and child playing with a stick and ball&#10;&#10;AI-generated content may be incorrect.">
            <a:extLst>
              <a:ext uri="{FF2B5EF4-FFF2-40B4-BE49-F238E27FC236}">
                <a16:creationId xmlns:a16="http://schemas.microsoft.com/office/drawing/2014/main" id="{3FF868BC-DD48-D80F-C35F-8275F6E11A6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899" t="15354" r="18771" b="9701"/>
          <a:stretch/>
        </p:blipFill>
        <p:spPr>
          <a:xfrm>
            <a:off x="436228" y="2278887"/>
            <a:ext cx="2122318" cy="151675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96513C01-955F-4703-52A1-F55AABCC76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3515808"/>
              </p:ext>
            </p:extLst>
          </p:nvPr>
        </p:nvGraphicFramePr>
        <p:xfrm>
          <a:off x="6632469" y="2257882"/>
          <a:ext cx="5123303" cy="3244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D40F9B3-AF1D-F9B7-3DD7-E442793BDA02}"/>
              </a:ext>
            </a:extLst>
          </p:cNvPr>
          <p:cNvSpPr/>
          <p:nvPr/>
        </p:nvSpPr>
        <p:spPr>
          <a:xfrm>
            <a:off x="1343024" y="760353"/>
            <a:ext cx="3429000" cy="12212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Deliver activity directly </a:t>
            </a:r>
            <a:r>
              <a:rPr lang="en-GB" sz="2400" i="1" u="sng" dirty="0"/>
              <a:t>to</a:t>
            </a:r>
            <a:r>
              <a:rPr lang="en-GB" sz="2400" dirty="0"/>
              <a:t> people 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D2807DC-FC9F-862C-8092-253424EEA4C6}"/>
              </a:ext>
            </a:extLst>
          </p:cNvPr>
          <p:cNvSpPr/>
          <p:nvPr/>
        </p:nvSpPr>
        <p:spPr>
          <a:xfrm>
            <a:off x="7479620" y="883394"/>
            <a:ext cx="3429000" cy="1077154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Develop people so that activity is </a:t>
            </a:r>
            <a:r>
              <a:rPr lang="en-GB" sz="2400" b="1" u="sng" dirty="0"/>
              <a:t>sustainable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4005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865CE9-3ACC-858D-7081-30ED8A911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trategy&#10;&#10;Description automatically generated">
            <a:extLst>
              <a:ext uri="{FF2B5EF4-FFF2-40B4-BE49-F238E27FC236}">
                <a16:creationId xmlns:a16="http://schemas.microsoft.com/office/drawing/2014/main" id="{F3DB666B-BDD3-937F-F4B0-E79CB64838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41"/>
          <a:stretch/>
        </p:blipFill>
        <p:spPr>
          <a:xfrm>
            <a:off x="0" y="5626358"/>
            <a:ext cx="12192000" cy="12316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8C16E75-4442-DB67-8D48-B97675CCFE05}"/>
              </a:ext>
            </a:extLst>
          </p:cNvPr>
          <p:cNvSpPr txBox="1">
            <a:spLocks/>
          </p:cNvSpPr>
          <p:nvPr/>
        </p:nvSpPr>
        <p:spPr>
          <a:xfrm>
            <a:off x="137160" y="703736"/>
            <a:ext cx="11917680" cy="462528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89D9C40-9ACF-934F-76C4-06F0E82DDCF7}"/>
              </a:ext>
            </a:extLst>
          </p:cNvPr>
          <p:cNvSpPr txBox="1">
            <a:spLocks/>
          </p:cNvSpPr>
          <p:nvPr/>
        </p:nvSpPr>
        <p:spPr>
          <a:xfrm>
            <a:off x="0" y="406401"/>
            <a:ext cx="12166773" cy="645159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1800">
              <a:solidFill>
                <a:srgbClr val="1C2E54"/>
              </a:solidFill>
              <a:latin typeface="FS Aldrin" panose="020F0603040202060202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47A6338-D5A3-6B9C-A8C4-20E2A733D6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4082313"/>
              </p:ext>
            </p:extLst>
          </p:nvPr>
        </p:nvGraphicFramePr>
        <p:xfrm>
          <a:off x="326599" y="186813"/>
          <a:ext cx="11513573" cy="6186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51008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E96EB2-7C21-C55A-DCFC-D2AFC92CA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 with low confidence">
            <a:extLst>
              <a:ext uri="{FF2B5EF4-FFF2-40B4-BE49-F238E27FC236}">
                <a16:creationId xmlns:a16="http://schemas.microsoft.com/office/drawing/2014/main" id="{81F93D47-8CB0-3127-69BA-91C40FCE65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91306" cy="6858000"/>
          </a:xfrm>
          <a:prstGeom prst="rect">
            <a:avLst/>
          </a:prstGeom>
        </p:spPr>
      </p:pic>
      <p:pic>
        <p:nvPicPr>
          <p:cNvPr id="3" name="Picture 2" descr="A gym with exercise equipment&#10;&#10;AI-generated content may be incorrect.">
            <a:extLst>
              <a:ext uri="{FF2B5EF4-FFF2-40B4-BE49-F238E27FC236}">
                <a16:creationId xmlns:a16="http://schemas.microsoft.com/office/drawing/2014/main" id="{4F1FE025-5328-2A15-8AEB-39EF53376F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1000" contrast="-29000"/>
                    </a14:imgEffect>
                  </a14:imgLayer>
                </a14:imgProps>
              </a:ext>
            </a:extLst>
          </a:blip>
          <a:srcRect t="25354" r="-2" b="5672"/>
          <a:stretch/>
        </p:blipFill>
        <p:spPr>
          <a:xfrm>
            <a:off x="2824964" y="180975"/>
            <a:ext cx="4042562" cy="1861162"/>
          </a:xfrm>
          <a:prstGeom prst="rect">
            <a:avLst/>
          </a:prstGeom>
          <a:noFill/>
        </p:spPr>
      </p:pic>
      <p:pic>
        <p:nvPicPr>
          <p:cNvPr id="4" name="Picture 3" descr="A sports field with a red track and a field with trees in the background&#10;&#10;AI-generated content may be incorrect.">
            <a:extLst>
              <a:ext uri="{FF2B5EF4-FFF2-40B4-BE49-F238E27FC236}">
                <a16:creationId xmlns:a16="http://schemas.microsoft.com/office/drawing/2014/main" id="{D60301BD-372E-E7FB-6792-96AABBE20F1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982" t="20710" r="20980" b="27568"/>
          <a:stretch>
            <a:fillRect/>
          </a:stretch>
        </p:blipFill>
        <p:spPr>
          <a:xfrm>
            <a:off x="176104" y="2132624"/>
            <a:ext cx="3634741" cy="2162175"/>
          </a:xfrm>
          <a:prstGeom prst="rect">
            <a:avLst/>
          </a:prstGeom>
          <a:noFill/>
        </p:spPr>
      </p:pic>
      <p:pic>
        <p:nvPicPr>
          <p:cNvPr id="7170" name="Picture 2" descr="May be an image of trampoline">
            <a:extLst>
              <a:ext uri="{FF2B5EF4-FFF2-40B4-BE49-F238E27FC236}">
                <a16:creationId xmlns:a16="http://schemas.microsoft.com/office/drawing/2014/main" id="{0BC1748C-894F-9A1D-7E3C-313A74733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040" y="334460"/>
            <a:ext cx="3898900" cy="2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May be an image of swimming and pool">
            <a:extLst>
              <a:ext uri="{FF2B5EF4-FFF2-40B4-BE49-F238E27FC236}">
                <a16:creationId xmlns:a16="http://schemas.microsoft.com/office/drawing/2014/main" id="{7C70C683-91C3-B2CA-A572-B68F7570DA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525" y="2131985"/>
            <a:ext cx="3004401" cy="225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May be an image of 1 person">
            <a:extLst>
              <a:ext uri="{FF2B5EF4-FFF2-40B4-BE49-F238E27FC236}">
                <a16:creationId xmlns:a16="http://schemas.microsoft.com/office/drawing/2014/main" id="{B96FD792-2C3C-7DAB-5D4F-A0A90EDDEB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738" y="3724275"/>
            <a:ext cx="3401475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No photo description available.">
            <a:extLst>
              <a:ext uri="{FF2B5EF4-FFF2-40B4-BE49-F238E27FC236}">
                <a16:creationId xmlns:a16="http://schemas.microsoft.com/office/drawing/2014/main" id="{02210BCB-70C2-0C0D-161C-2E107EA0D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10" y="4385286"/>
            <a:ext cx="3516312" cy="2343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No photo description available.">
            <a:extLst>
              <a:ext uri="{FF2B5EF4-FFF2-40B4-BE49-F238E27FC236}">
                <a16:creationId xmlns:a16="http://schemas.microsoft.com/office/drawing/2014/main" id="{9A41AC70-9888-BD36-45A7-1B3D6859A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721" y="4458540"/>
            <a:ext cx="3328755" cy="221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235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984A5-CB39-AB0A-0AEE-5876CADB3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trategy&#10;&#10;Description automatically generated">
            <a:extLst>
              <a:ext uri="{FF2B5EF4-FFF2-40B4-BE49-F238E27FC236}">
                <a16:creationId xmlns:a16="http://schemas.microsoft.com/office/drawing/2014/main" id="{3C32096A-C8CC-7CF5-3EFC-569E5DDFA5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41"/>
          <a:stretch/>
        </p:blipFill>
        <p:spPr>
          <a:xfrm>
            <a:off x="0" y="5626358"/>
            <a:ext cx="12192000" cy="12316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A025A47-8272-3567-D6A1-F4C83BF110E3}"/>
              </a:ext>
            </a:extLst>
          </p:cNvPr>
          <p:cNvSpPr txBox="1">
            <a:spLocks/>
          </p:cNvSpPr>
          <p:nvPr/>
        </p:nvSpPr>
        <p:spPr>
          <a:xfrm>
            <a:off x="137160" y="703736"/>
            <a:ext cx="11917680" cy="462528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6B6EFB-8EC6-F140-9724-C4F21296FF4C}"/>
              </a:ext>
            </a:extLst>
          </p:cNvPr>
          <p:cNvSpPr txBox="1">
            <a:spLocks/>
          </p:cNvSpPr>
          <p:nvPr/>
        </p:nvSpPr>
        <p:spPr>
          <a:xfrm>
            <a:off x="0" y="406401"/>
            <a:ext cx="12166773" cy="645159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1800">
              <a:solidFill>
                <a:srgbClr val="1C2E54"/>
              </a:solidFill>
              <a:latin typeface="FS Aldrin" panose="020F0603040202060202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3C8743D-B562-4FD0-F4F7-2E91FAA40A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4602462"/>
              </p:ext>
            </p:extLst>
          </p:nvPr>
        </p:nvGraphicFramePr>
        <p:xfrm>
          <a:off x="-921176" y="139188"/>
          <a:ext cx="11513573" cy="6186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E39470E-3CCC-E7C2-7029-8D1A4E4942CB}"/>
              </a:ext>
            </a:extLst>
          </p:cNvPr>
          <p:cNvSpPr/>
          <p:nvPr/>
        </p:nvSpPr>
        <p:spPr>
          <a:xfrm>
            <a:off x="9700733" y="957358"/>
            <a:ext cx="1828800" cy="331170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b="1" u="sng" dirty="0">
                <a:solidFill>
                  <a:srgbClr val="1F3864"/>
                </a:solidFill>
              </a:rPr>
              <a:t>Partners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Education Settings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Sports Clubs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Community Groups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Town and Community Councils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National Governing Bodies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National Organisations </a:t>
            </a:r>
            <a:r>
              <a:rPr lang="en-GB" sz="1200" dirty="0" err="1">
                <a:solidFill>
                  <a:srgbClr val="1F3864"/>
                </a:solidFill>
              </a:rPr>
              <a:t>e.g</a:t>
            </a:r>
            <a:r>
              <a:rPr lang="en-GB" sz="1200" dirty="0">
                <a:solidFill>
                  <a:srgbClr val="1F3864"/>
                </a:solidFill>
              </a:rPr>
              <a:t> Street Games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Internal County Council Departments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Health Partners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1F3864"/>
                </a:solidFill>
              </a:rPr>
              <a:t>Menter / Urdd / CAVS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F3864"/>
                </a:solidFill>
              </a:rPr>
              <a:t>Volunteers!</a:t>
            </a:r>
          </a:p>
        </p:txBody>
      </p:sp>
    </p:spTree>
    <p:extLst>
      <p:ext uri="{BB962C8B-B14F-4D97-AF65-F5344CB8AC3E}">
        <p14:creationId xmlns:p14="http://schemas.microsoft.com/office/powerpoint/2010/main" val="3181633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01EF2D89-08EF-231C-511E-152C0DA6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28164"/>
            <a:ext cx="12192001" cy="1115886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36A25A6-C383-897A-852E-987DEA195971}"/>
              </a:ext>
            </a:extLst>
          </p:cNvPr>
          <p:cNvSpPr txBox="1">
            <a:spLocks/>
          </p:cNvSpPr>
          <p:nvPr/>
        </p:nvSpPr>
        <p:spPr>
          <a:xfrm>
            <a:off x="703977" y="1300395"/>
            <a:ext cx="9312478" cy="4257209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C324249-F410-89B2-9B31-302BA5CCCF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7077" y="257537"/>
            <a:ext cx="4096080" cy="22643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398FD45-C637-108D-551F-96D771D12B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166" y="590551"/>
            <a:ext cx="4056194" cy="1786270"/>
          </a:xfrm>
          <a:prstGeom prst="rect">
            <a:avLst/>
          </a:prstGeom>
        </p:spPr>
      </p:pic>
      <p:pic>
        <p:nvPicPr>
          <p:cNvPr id="11" name="Picture 10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1D5CC335-F939-CAF8-B390-9E3B0E0921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98" y="2925770"/>
            <a:ext cx="4376882" cy="2370766"/>
          </a:xfrm>
          <a:prstGeom prst="rect">
            <a:avLst/>
          </a:prstGeom>
        </p:spPr>
      </p:pic>
      <p:pic>
        <p:nvPicPr>
          <p:cNvPr id="6146" name="Picture 2" descr="May be an image of 9 people, people playing voleyball and people playing basketball">
            <a:extLst>
              <a:ext uri="{FF2B5EF4-FFF2-40B4-BE49-F238E27FC236}">
                <a16:creationId xmlns:a16="http://schemas.microsoft.com/office/drawing/2014/main" id="{82306D96-823B-C26F-342F-FABF883DB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583" y="2985361"/>
            <a:ext cx="3019104" cy="226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May be an image of 1 person, playing basketball, playing volleyball, playing tennis and text">
            <a:extLst>
              <a:ext uri="{FF2B5EF4-FFF2-40B4-BE49-F238E27FC236}">
                <a16:creationId xmlns:a16="http://schemas.microsoft.com/office/drawing/2014/main" id="{C00537A8-7316-2452-2BB3-4507D54019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7" r="22606"/>
          <a:stretch>
            <a:fillRect/>
          </a:stretch>
        </p:blipFill>
        <p:spPr bwMode="auto">
          <a:xfrm>
            <a:off x="10306919" y="3956009"/>
            <a:ext cx="1700261" cy="226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y be an image of 2 people and crowd">
            <a:extLst>
              <a:ext uri="{FF2B5EF4-FFF2-40B4-BE49-F238E27FC236}">
                <a16:creationId xmlns:a16="http://schemas.microsoft.com/office/drawing/2014/main" id="{BF47FD5E-DE6F-4462-AD72-9C204D1E1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634" y="378275"/>
            <a:ext cx="3149601" cy="236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May be an image of 10 people, people playing basketball and scooter">
            <a:extLst>
              <a:ext uri="{FF2B5EF4-FFF2-40B4-BE49-F238E27FC236}">
                <a16:creationId xmlns:a16="http://schemas.microsoft.com/office/drawing/2014/main" id="{5F6988FE-8D58-691B-8FEA-2ADE94AE2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157" y="3428999"/>
            <a:ext cx="2361017" cy="314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150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2C28B-2A95-6645-E742-3ADA399FC6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&#10;&#10;Description automatically generated">
            <a:extLst>
              <a:ext uri="{FF2B5EF4-FFF2-40B4-BE49-F238E27FC236}">
                <a16:creationId xmlns:a16="http://schemas.microsoft.com/office/drawing/2014/main" id="{633BA2FB-E936-2691-25D2-164D59F059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8164"/>
            <a:ext cx="12192000" cy="66988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3801DB-4FB4-EA00-C678-AC1FBCC8E3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-28164"/>
            <a:ext cx="12192001" cy="1115886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A41A00C-F17E-1F06-855D-6EDD2BF9CB11}"/>
              </a:ext>
            </a:extLst>
          </p:cNvPr>
          <p:cNvSpPr txBox="1">
            <a:spLocks/>
          </p:cNvSpPr>
          <p:nvPr/>
        </p:nvSpPr>
        <p:spPr>
          <a:xfrm>
            <a:off x="703977" y="1300395"/>
            <a:ext cx="9312478" cy="4257209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A69466-DD43-A90B-7FF9-8BAC8256E024}"/>
              </a:ext>
            </a:extLst>
          </p:cNvPr>
          <p:cNvSpPr txBox="1"/>
          <p:nvPr/>
        </p:nvSpPr>
        <p:spPr>
          <a:xfrm>
            <a:off x="227740" y="363061"/>
            <a:ext cx="89448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4800" b="1" dirty="0">
                <a:solidFill>
                  <a:srgbClr val="1E4D77"/>
                </a:solidFill>
                <a:latin typeface="Calibri"/>
                <a:ea typeface="Calibri"/>
                <a:cs typeface="Calibri"/>
              </a:rPr>
              <a:t>How you can get involved…</a:t>
            </a:r>
            <a:endParaRPr lang="en-GB" sz="3600" dirty="0"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140C03-0A68-1979-C285-26DA9A95C9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8862" y="2135266"/>
            <a:ext cx="7024255" cy="35941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65CBC4-FA80-86E7-979B-3B80C63742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858" y="1194058"/>
            <a:ext cx="5293648" cy="2360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297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B6121-D4BD-5129-70C0-61866F578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 with low confidence">
            <a:extLst>
              <a:ext uri="{FF2B5EF4-FFF2-40B4-BE49-F238E27FC236}">
                <a16:creationId xmlns:a16="http://schemas.microsoft.com/office/drawing/2014/main" id="{221D25D4-FD2A-6C56-81FD-885A841A45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91306" cy="6858000"/>
          </a:xfrm>
          <a:prstGeom prst="rect">
            <a:avLst/>
          </a:prstGeom>
        </p:spPr>
      </p:pic>
      <p:pic>
        <p:nvPicPr>
          <p:cNvPr id="1026" name="Picture 2" descr="Mentimeter - YouTube">
            <a:extLst>
              <a:ext uri="{FF2B5EF4-FFF2-40B4-BE49-F238E27FC236}">
                <a16:creationId xmlns:a16="http://schemas.microsoft.com/office/drawing/2014/main" id="{B0356DBC-FD77-3583-0ADE-E175B7F12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646" y="1595265"/>
            <a:ext cx="3220354" cy="322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DC758D-E5F5-F581-32CD-0D955707C2C2}"/>
              </a:ext>
            </a:extLst>
          </p:cNvPr>
          <p:cNvSpPr txBox="1"/>
          <p:nvPr/>
        </p:nvSpPr>
        <p:spPr>
          <a:xfrm>
            <a:off x="1" y="4815619"/>
            <a:ext cx="122913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0" b="1" dirty="0">
                <a:solidFill>
                  <a:srgbClr val="1C2E54"/>
                </a:solidFill>
                <a:effectLst/>
                <a:latin typeface="FS Aldrin" panose="020F0603040202060202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 do you know </a:t>
            </a:r>
            <a:r>
              <a:rPr lang="en-GB" sz="6000" b="1">
                <a:solidFill>
                  <a:srgbClr val="1C2E54"/>
                </a:solidFill>
                <a:effectLst/>
                <a:latin typeface="FS Aldrin" panose="020F0603040202060202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about us now?</a:t>
            </a:r>
            <a:endParaRPr lang="en-GB" sz="6000" b="1" dirty="0">
              <a:solidFill>
                <a:srgbClr val="1C2E5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52DB29-A66E-5A1E-CC34-85F3C3791F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092" y="2194218"/>
            <a:ext cx="2022447" cy="202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81DA52-ABE2-6D38-8D59-559D993900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7839" y="4411013"/>
            <a:ext cx="3238952" cy="47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744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6178403-15F8-CA7C-8DB7-5DA82CD41E90}"/>
              </a:ext>
            </a:extLst>
          </p:cNvPr>
          <p:cNvSpPr txBox="1">
            <a:spLocks/>
          </p:cNvSpPr>
          <p:nvPr/>
        </p:nvSpPr>
        <p:spPr>
          <a:xfrm>
            <a:off x="1887160" y="237429"/>
            <a:ext cx="87710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fontAlgn="auto"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sym typeface="Helvetica Light" charset="0"/>
              </a:rPr>
              <a:t>To find out</a:t>
            </a:r>
            <a:r>
              <a:rPr lang="en-US" sz="4400" b="1" dirty="0">
                <a:sym typeface="Helvetica Light" charset="0"/>
              </a:rPr>
              <a:t> more or to get in touch…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  <a:sym typeface="Helvetica Light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793ACBA-D395-967B-2AA4-EC570D5C3AEA}"/>
              </a:ext>
            </a:extLst>
          </p:cNvPr>
          <p:cNvSpPr txBox="1">
            <a:spLocks/>
          </p:cNvSpPr>
          <p:nvPr/>
        </p:nvSpPr>
        <p:spPr>
          <a:xfrm>
            <a:off x="4099890" y="4429403"/>
            <a:ext cx="5458838" cy="5553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914400">
              <a:spcAft>
                <a:spcPts val="600"/>
              </a:spcAft>
            </a:pPr>
            <a:r>
              <a:rPr lang="en-US" sz="3200" dirty="0">
                <a:latin typeface="+mn-lt"/>
                <a:ea typeface="+mn-ea"/>
                <a:cs typeface="+mn-cs"/>
              </a:rPr>
              <a:t>actif@carmarthenshire.gov.uk </a:t>
            </a:r>
          </a:p>
          <a:p>
            <a:pPr algn="ctr" defTabSz="914400">
              <a:spcAft>
                <a:spcPts val="600"/>
              </a:spcAft>
            </a:pPr>
            <a:endParaRPr lang="en-US" sz="3200" dirty="0">
              <a:latin typeface="+mn-lt"/>
              <a:ea typeface="Calibri"/>
              <a:cs typeface="Calibri"/>
            </a:endParaRPr>
          </a:p>
          <a:p>
            <a:pPr indent="-228600" algn="ctr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latin typeface="+mn-lt"/>
              <a:ea typeface="Calibri"/>
              <a:cs typeface="Calibri"/>
            </a:endParaRPr>
          </a:p>
          <a:p>
            <a:pPr indent="-228600" algn="ctr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latin typeface="+mn-lt"/>
              <a:ea typeface="+mn-ea"/>
              <a:cs typeface="+mn-cs"/>
            </a:endParaRPr>
          </a:p>
          <a:p>
            <a:pPr indent="-228600" algn="ctr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latin typeface="+mn-lt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36A25A6-C383-897A-852E-987DEA195971}"/>
              </a:ext>
            </a:extLst>
          </p:cNvPr>
          <p:cNvSpPr txBox="1">
            <a:spLocks/>
          </p:cNvSpPr>
          <p:nvPr/>
        </p:nvSpPr>
        <p:spPr>
          <a:xfrm>
            <a:off x="703977" y="1300395"/>
            <a:ext cx="9312478" cy="4257209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2" name="Picture 1" descr="A diagram of a strategy&#10;&#10;Description automatically generated">
            <a:extLst>
              <a:ext uri="{FF2B5EF4-FFF2-40B4-BE49-F238E27FC236}">
                <a16:creationId xmlns:a16="http://schemas.microsoft.com/office/drawing/2014/main" id="{04C6776C-3F49-3E73-CEF3-735D927F46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41"/>
          <a:stretch/>
        </p:blipFill>
        <p:spPr>
          <a:xfrm>
            <a:off x="0" y="5626358"/>
            <a:ext cx="12192000" cy="1231641"/>
          </a:xfrm>
          <a:prstGeom prst="rect">
            <a:avLst/>
          </a:prstGeom>
        </p:spPr>
      </p:pic>
      <p:pic>
        <p:nvPicPr>
          <p:cNvPr id="8" name="Graphic 7" descr="Email with solid fill">
            <a:extLst>
              <a:ext uri="{FF2B5EF4-FFF2-40B4-BE49-F238E27FC236}">
                <a16:creationId xmlns:a16="http://schemas.microsoft.com/office/drawing/2014/main" id="{88D7E297-111C-0D56-A163-7C27ED782E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15630" y="4405744"/>
            <a:ext cx="726533" cy="726533"/>
          </a:xfrm>
          <a:prstGeom prst="rect">
            <a:avLst/>
          </a:prstGeom>
        </p:spPr>
      </p:pic>
      <p:pic>
        <p:nvPicPr>
          <p:cNvPr id="10" name="Graphic 9" descr="Internet outline">
            <a:extLst>
              <a:ext uri="{FF2B5EF4-FFF2-40B4-BE49-F238E27FC236}">
                <a16:creationId xmlns:a16="http://schemas.microsoft.com/office/drawing/2014/main" id="{2C870280-F3AB-F311-55A8-6FF823AE1F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04031" y="1502096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B4C5B4-A11D-CF4E-CECF-D8823A33A770}"/>
              </a:ext>
            </a:extLst>
          </p:cNvPr>
          <p:cNvSpPr txBox="1"/>
          <p:nvPr/>
        </p:nvSpPr>
        <p:spPr>
          <a:xfrm>
            <a:off x="4142989" y="2581102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200" i="0" dirty="0">
                <a:solidFill>
                  <a:srgbClr val="080809"/>
                </a:solidFill>
                <a:effectLst/>
              </a:rPr>
              <a:t>Actif Sport and Leisure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ACA228-74F3-F51F-B5DE-4114B554A645}"/>
              </a:ext>
            </a:extLst>
          </p:cNvPr>
          <p:cNvSpPr txBox="1"/>
          <p:nvPr/>
        </p:nvSpPr>
        <p:spPr>
          <a:xfrm>
            <a:off x="4142989" y="3692124"/>
            <a:ext cx="6096000" cy="393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950"/>
              </a:lnSpc>
              <a:spcBef>
                <a:spcPts val="225"/>
              </a:spcBef>
              <a:buNone/>
            </a:pPr>
            <a:r>
              <a:rPr lang="en-GB" sz="3200" b="0" i="0" strike="noStrike" dirty="0">
                <a:effectLst/>
              </a:rPr>
              <a:t>@actifsportandleisure</a:t>
            </a:r>
            <a:endParaRPr lang="en-GB" sz="3200" b="0" i="0" strike="noStrike" dirty="0">
              <a:effectLst/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2050" name="Picture 2" descr="Instagram - Wikipedia">
            <a:extLst>
              <a:ext uri="{FF2B5EF4-FFF2-40B4-BE49-F238E27FC236}">
                <a16:creationId xmlns:a16="http://schemas.microsoft.com/office/drawing/2014/main" id="{FC21C355-DB93-C6CC-6194-614A6153C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786" y="3479462"/>
            <a:ext cx="726533" cy="72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acebook">
            <a:extLst>
              <a:ext uri="{FF2B5EF4-FFF2-40B4-BE49-F238E27FC236}">
                <a16:creationId xmlns:a16="http://schemas.microsoft.com/office/drawing/2014/main" id="{C9C233DD-A324-E3DD-0BE5-39392A969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630" y="2519144"/>
            <a:ext cx="708689" cy="70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4E07F48-CE24-97DC-D58E-38FB4B3A33CB}"/>
              </a:ext>
            </a:extLst>
          </p:cNvPr>
          <p:cNvSpPr txBox="1"/>
          <p:nvPr/>
        </p:nvSpPr>
        <p:spPr>
          <a:xfrm>
            <a:off x="4142989" y="1646745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 err="1"/>
              <a:t>actif.wales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0095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C92EFE8E395A342A5DFEC0A0A9E8279" ma:contentTypeVersion="19" ma:contentTypeDescription="Create a new document." ma:contentTypeScope="" ma:versionID="f8df53209d53b9849a26bad7cc87b9fb">
  <xsd:schema xmlns:xsd="http://www.w3.org/2001/XMLSchema" xmlns:xs="http://www.w3.org/2001/XMLSchema" xmlns:p="http://schemas.microsoft.com/office/2006/metadata/properties" xmlns:ns2="37cde9f0-d9ab-4219-881f-6702969f0486" xmlns:ns3="87c1bbd3-52d3-4f59-b61a-880296a3cc6e" xmlns:ns4="2fc2a8c7-3b3f-4409-bc78-aa40538e7eb1" targetNamespace="http://schemas.microsoft.com/office/2006/metadata/properties" ma:root="true" ma:fieldsID="5d16973d6d0e26c95a9501f5ba340a49" ns2:_="" ns3:_="" ns4:_="">
    <xsd:import namespace="37cde9f0-d9ab-4219-881f-6702969f0486"/>
    <xsd:import namespace="87c1bbd3-52d3-4f59-b61a-880296a3cc6e"/>
    <xsd:import namespace="2fc2a8c7-3b3f-4409-bc78-aa40538e7e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cde9f0-d9ab-4219-881f-6702969f048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4b820720-3cae-4e0f-87a0-a0b1591a738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c1bbd3-52d3-4f59-b61a-880296a3cc6e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c2a8c7-3b3f-4409-bc78-aa40538e7eb1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1674726a-84e0-4afc-8165-9ee3c6bb3d6d}" ma:internalName="TaxCatchAll" ma:showField="CatchAllData" ma:web="87c1bbd3-52d3-4f59-b61a-880296a3cc6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fc2a8c7-3b3f-4409-bc78-aa40538e7eb1" xsi:nil="true"/>
    <lcf76f155ced4ddcb4097134ff3c332f xmlns="37cde9f0-d9ab-4219-881f-6702969f0486">
      <Terms xmlns="http://schemas.microsoft.com/office/infopath/2007/PartnerControls"/>
    </lcf76f155ced4ddcb4097134ff3c332f>
    <SharedWithUsers xmlns="87c1bbd3-52d3-4f59-b61a-880296a3cc6e">
      <UserInfo>
        <DisplayName>Carl Daniels</DisplayName>
        <AccountId>16</AccountId>
        <AccountType/>
      </UserInfo>
      <UserInfo>
        <DisplayName>Catrin M Jones</DisplayName>
        <AccountId>30</AccountId>
        <AccountType/>
      </UserInfo>
      <UserInfo>
        <DisplayName>Penny John-Pearse</DisplayName>
        <AccountId>11</AccountId>
        <AccountType/>
      </UserInfo>
      <UserInfo>
        <DisplayName>Simon Davies</DisplayName>
        <AccountId>17</AccountId>
        <AccountType/>
      </UserInfo>
      <UserInfo>
        <DisplayName>Christine A March</DisplayName>
        <AccountId>19</AccountId>
        <AccountType/>
      </UserInfo>
      <UserInfo>
        <DisplayName>Mari A Jones</DisplayName>
        <AccountId>12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49BD0C9-E048-40E0-907A-80CCE2562B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cde9f0-d9ab-4219-881f-6702969f0486"/>
    <ds:schemaRef ds:uri="87c1bbd3-52d3-4f59-b61a-880296a3cc6e"/>
    <ds:schemaRef ds:uri="2fc2a8c7-3b3f-4409-bc78-aa40538e7e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491E77-91F6-402F-BBC2-E55A10DA60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C05203-0416-42F7-A914-4E1C99367AA1}">
  <ds:schemaRefs>
    <ds:schemaRef ds:uri="2fc2a8c7-3b3f-4409-bc78-aa40538e7eb1"/>
    <ds:schemaRef ds:uri="73e0e8ea-6c6d-48ed-9d59-d5a8a571701f"/>
    <ds:schemaRef ds:uri="a9b691d5-7e9a-4035-8d16-1f2e03fdc6e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37cde9f0-d9ab-4219-881f-6702969f0486"/>
    <ds:schemaRef ds:uri="87c1bbd3-52d3-4f59-b61a-880296a3cc6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339</Words>
  <Application>Microsoft Office PowerPoint</Application>
  <PresentationFormat>Widescreen</PresentationFormat>
  <Paragraphs>119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Rounded MT Bold</vt:lpstr>
      <vt:lpstr>Calibri</vt:lpstr>
      <vt:lpstr>Calibri Light</vt:lpstr>
      <vt:lpstr>FS Aldrin</vt:lpstr>
      <vt:lpstr>Helvetica Light</vt:lpstr>
      <vt:lpstr>Office Theme</vt:lpstr>
      <vt:lpstr>Content Slides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Actif Induction</dc:title>
  <dc:creator>Catrin M Jones</dc:creator>
  <cp:lastModifiedBy>Mari A Jones</cp:lastModifiedBy>
  <cp:revision>3</cp:revision>
  <dcterms:created xsi:type="dcterms:W3CDTF">2021-07-13T14:19:35Z</dcterms:created>
  <dcterms:modified xsi:type="dcterms:W3CDTF">2025-10-06T10:29:29Z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0x0101003C92EFE8E395A342A5DFEC0A0A9E8279</vt:lpwstr>
  </property>
  <property fmtid="{D5CDD505-2E9C-101B-9397-08002B2CF9AE}" pid="3" name="MediaServiceImageTags">
    <vt:lpwstr/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_activity">
    <vt:lpwstr>{"FileActivityType":"9","FileActivityTimeStamp":"2025-10-06T10:26:21.697Z","FileActivityUsersOnPage":[{"DisplayName":"Mari A Jones","Id":"maajones@carmarthenshire.gov.uk"}],"FileActivityNavigationId":null}</vt:lpwstr>
  </property>
  <property fmtid="{D5CDD505-2E9C-101B-9397-08002B2CF9AE}" pid="7" name="TriggerFlowInfo">
    <vt:lpwstr/>
  </property>
</Properties>
</file>