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</p:sldIdLst>
  <p:sldSz cx="42803763" cy="3027521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07"/>
  </p:normalViewPr>
  <p:slideViewPr>
    <p:cSldViewPr snapToGrid="0">
      <p:cViewPr varScale="1">
        <p:scale>
          <a:sx n="24" d="100"/>
          <a:sy n="24" d="100"/>
        </p:scale>
        <p:origin x="165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CF8A2-1909-61CF-1D0E-C15AA7186F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0471" y="4954765"/>
            <a:ext cx="32102822" cy="10540259"/>
          </a:xfrm>
        </p:spPr>
        <p:txBody>
          <a:bodyPr anchor="b"/>
          <a:lstStyle>
            <a:lvl1pPr algn="ctr">
              <a:defRPr sz="2106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BC22CD-A3E7-8A55-DFF1-F735B83144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0471" y="15901497"/>
            <a:ext cx="32102822" cy="7309499"/>
          </a:xfrm>
        </p:spPr>
        <p:txBody>
          <a:bodyPr/>
          <a:lstStyle>
            <a:lvl1pPr marL="0" indent="0" algn="ctr">
              <a:buNone/>
              <a:defRPr sz="8426"/>
            </a:lvl1pPr>
            <a:lvl2pPr marL="1605138" indent="0" algn="ctr">
              <a:buNone/>
              <a:defRPr sz="7022"/>
            </a:lvl2pPr>
            <a:lvl3pPr marL="3210276" indent="0" algn="ctr">
              <a:buNone/>
              <a:defRPr sz="6319"/>
            </a:lvl3pPr>
            <a:lvl4pPr marL="4815413" indent="0" algn="ctr">
              <a:buNone/>
              <a:defRPr sz="5617"/>
            </a:lvl4pPr>
            <a:lvl5pPr marL="6420551" indent="0" algn="ctr">
              <a:buNone/>
              <a:defRPr sz="5617"/>
            </a:lvl5pPr>
            <a:lvl6pPr marL="8025689" indent="0" algn="ctr">
              <a:buNone/>
              <a:defRPr sz="5617"/>
            </a:lvl6pPr>
            <a:lvl7pPr marL="9630827" indent="0" algn="ctr">
              <a:buNone/>
              <a:defRPr sz="5617"/>
            </a:lvl7pPr>
            <a:lvl8pPr marL="11235964" indent="0" algn="ctr">
              <a:buNone/>
              <a:defRPr sz="5617"/>
            </a:lvl8pPr>
            <a:lvl9pPr marL="12841102" indent="0" algn="ctr">
              <a:buNone/>
              <a:defRPr sz="5617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12974-5606-3C03-E517-2C595B96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C9D23-9CD5-B9C5-EE6A-697AAD0DC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9EF5B-D4FC-144B-E847-2333EEFF0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229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F0B8F-7D83-0C25-CA7C-0C2F0B7D2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D8F1E-192C-6C5B-4E5A-733661E140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83BA4-5E53-9178-03B1-0B44E71BF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DC28A-BB10-106A-1D88-A089413F1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3D1FA-4346-47D3-42B4-42E79993D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341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8F202-CA78-0E33-79B2-51B2F445E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465" y="7547783"/>
            <a:ext cx="36918246" cy="12593645"/>
          </a:xfrm>
        </p:spPr>
        <p:txBody>
          <a:bodyPr anchor="b"/>
          <a:lstStyle>
            <a:lvl1pPr>
              <a:defRPr sz="2106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77891D-3DD5-868A-C240-F2A923BE84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20465" y="20260569"/>
            <a:ext cx="36918246" cy="6622701"/>
          </a:xfrm>
        </p:spPr>
        <p:txBody>
          <a:bodyPr/>
          <a:lstStyle>
            <a:lvl1pPr marL="0" indent="0">
              <a:buNone/>
              <a:defRPr sz="8426">
                <a:solidFill>
                  <a:schemeClr val="tx1">
                    <a:tint val="82000"/>
                  </a:schemeClr>
                </a:solidFill>
              </a:defRPr>
            </a:lvl1pPr>
            <a:lvl2pPr marL="1605138" indent="0">
              <a:buNone/>
              <a:defRPr sz="7022">
                <a:solidFill>
                  <a:schemeClr val="tx1">
                    <a:tint val="82000"/>
                  </a:schemeClr>
                </a:solidFill>
              </a:defRPr>
            </a:lvl2pPr>
            <a:lvl3pPr marL="3210276" indent="0">
              <a:buNone/>
              <a:defRPr sz="6319">
                <a:solidFill>
                  <a:schemeClr val="tx1">
                    <a:tint val="82000"/>
                  </a:schemeClr>
                </a:solidFill>
              </a:defRPr>
            </a:lvl3pPr>
            <a:lvl4pPr marL="4815413" indent="0">
              <a:buNone/>
              <a:defRPr sz="5617">
                <a:solidFill>
                  <a:schemeClr val="tx1">
                    <a:tint val="82000"/>
                  </a:schemeClr>
                </a:solidFill>
              </a:defRPr>
            </a:lvl4pPr>
            <a:lvl5pPr marL="6420551" indent="0">
              <a:buNone/>
              <a:defRPr sz="5617">
                <a:solidFill>
                  <a:schemeClr val="tx1">
                    <a:tint val="82000"/>
                  </a:schemeClr>
                </a:solidFill>
              </a:defRPr>
            </a:lvl5pPr>
            <a:lvl6pPr marL="8025689" indent="0">
              <a:buNone/>
              <a:defRPr sz="5617">
                <a:solidFill>
                  <a:schemeClr val="tx1">
                    <a:tint val="82000"/>
                  </a:schemeClr>
                </a:solidFill>
              </a:defRPr>
            </a:lvl6pPr>
            <a:lvl7pPr marL="9630827" indent="0">
              <a:buNone/>
              <a:defRPr sz="5617">
                <a:solidFill>
                  <a:schemeClr val="tx1">
                    <a:tint val="82000"/>
                  </a:schemeClr>
                </a:solidFill>
              </a:defRPr>
            </a:lvl7pPr>
            <a:lvl8pPr marL="11235964" indent="0">
              <a:buNone/>
              <a:defRPr sz="5617">
                <a:solidFill>
                  <a:schemeClr val="tx1">
                    <a:tint val="82000"/>
                  </a:schemeClr>
                </a:solidFill>
              </a:defRPr>
            </a:lvl8pPr>
            <a:lvl9pPr marL="12841102" indent="0">
              <a:buNone/>
              <a:defRPr sz="561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37D23-3531-F3A4-1430-CD8EE65B4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00A03-A68A-8F40-17A5-8ABB454FE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4C3E31-4B59-9FBB-869C-2959D483E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52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42377-B2A6-65DA-5901-CCB91E7C9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56AFC-81DB-00F6-421D-BCEFAA3FE3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42759" y="8059374"/>
            <a:ext cx="18191599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1D1AB-058D-DDC0-0405-44921182F2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669405" y="8059374"/>
            <a:ext cx="18191599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9229B-5909-1E41-1FC8-A3096D98B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251E2D-DECF-8F15-981B-CF73BB00A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FE712A-3340-CAA0-2E4A-E78AD1DBF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33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46F93-C266-D605-01C4-E8C3549C9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8334" y="1611877"/>
            <a:ext cx="36918246" cy="5851808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AE8D0-82C0-D836-FF37-D3DEE59C9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8336" y="7421634"/>
            <a:ext cx="18107996" cy="3637228"/>
          </a:xfrm>
        </p:spPr>
        <p:txBody>
          <a:bodyPr anchor="b"/>
          <a:lstStyle>
            <a:lvl1pPr marL="0" indent="0">
              <a:buNone/>
              <a:defRPr sz="8426" b="1"/>
            </a:lvl1pPr>
            <a:lvl2pPr marL="1605138" indent="0">
              <a:buNone/>
              <a:defRPr sz="7022" b="1"/>
            </a:lvl2pPr>
            <a:lvl3pPr marL="3210276" indent="0">
              <a:buNone/>
              <a:defRPr sz="6319" b="1"/>
            </a:lvl3pPr>
            <a:lvl4pPr marL="4815413" indent="0">
              <a:buNone/>
              <a:defRPr sz="5617" b="1"/>
            </a:lvl4pPr>
            <a:lvl5pPr marL="6420551" indent="0">
              <a:buNone/>
              <a:defRPr sz="5617" b="1"/>
            </a:lvl5pPr>
            <a:lvl6pPr marL="8025689" indent="0">
              <a:buNone/>
              <a:defRPr sz="5617" b="1"/>
            </a:lvl6pPr>
            <a:lvl7pPr marL="9630827" indent="0">
              <a:buNone/>
              <a:defRPr sz="5617" b="1"/>
            </a:lvl7pPr>
            <a:lvl8pPr marL="11235964" indent="0">
              <a:buNone/>
              <a:defRPr sz="5617" b="1"/>
            </a:lvl8pPr>
            <a:lvl9pPr marL="12841102" indent="0">
              <a:buNone/>
              <a:defRPr sz="561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0B966E-6571-130F-8F07-61EE375C10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48336" y="11058863"/>
            <a:ext cx="1810799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5DFB82-9B54-6AB4-1DE5-8C1D38DFE2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1669405" y="7421634"/>
            <a:ext cx="18197174" cy="3637228"/>
          </a:xfrm>
        </p:spPr>
        <p:txBody>
          <a:bodyPr anchor="b"/>
          <a:lstStyle>
            <a:lvl1pPr marL="0" indent="0">
              <a:buNone/>
              <a:defRPr sz="8426" b="1"/>
            </a:lvl1pPr>
            <a:lvl2pPr marL="1605138" indent="0">
              <a:buNone/>
              <a:defRPr sz="7022" b="1"/>
            </a:lvl2pPr>
            <a:lvl3pPr marL="3210276" indent="0">
              <a:buNone/>
              <a:defRPr sz="6319" b="1"/>
            </a:lvl3pPr>
            <a:lvl4pPr marL="4815413" indent="0">
              <a:buNone/>
              <a:defRPr sz="5617" b="1"/>
            </a:lvl4pPr>
            <a:lvl5pPr marL="6420551" indent="0">
              <a:buNone/>
              <a:defRPr sz="5617" b="1"/>
            </a:lvl5pPr>
            <a:lvl6pPr marL="8025689" indent="0">
              <a:buNone/>
              <a:defRPr sz="5617" b="1"/>
            </a:lvl6pPr>
            <a:lvl7pPr marL="9630827" indent="0">
              <a:buNone/>
              <a:defRPr sz="5617" b="1"/>
            </a:lvl7pPr>
            <a:lvl8pPr marL="11235964" indent="0">
              <a:buNone/>
              <a:defRPr sz="5617" b="1"/>
            </a:lvl8pPr>
            <a:lvl9pPr marL="12841102" indent="0">
              <a:buNone/>
              <a:defRPr sz="561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6A0F6D-F62A-CBD4-15AB-AB68D17259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1669405" y="11058863"/>
            <a:ext cx="181971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5922CE-0DAF-F404-860D-4C2A25602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D56BFD-C3A7-9FE8-1DED-6CC9D9E66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DA2BF4-C5F1-637C-BED0-672EE9E3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41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2239E-EA65-F1DD-ADAE-52146ACB8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492DD8-5880-1D4A-6C43-B2688E94A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09EEA5-1781-F2F0-B499-979221110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861B5-7C16-110A-DADF-9CE3BCBFD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308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EE0B84-2BFE-4C22-9F7B-F84749FF9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3546F7-E222-2EC1-75CF-D0EC62BF8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C3EBC6-AE3F-62B7-9E7D-DBE11798A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601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DA7AD-3F04-8210-5515-CE91FF6C0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8336" y="2018348"/>
            <a:ext cx="13805326" cy="7064216"/>
          </a:xfrm>
        </p:spPr>
        <p:txBody>
          <a:bodyPr anchor="b"/>
          <a:lstStyle>
            <a:lvl1pPr>
              <a:defRPr sz="1123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4A182-1D3E-3269-BB52-3D495241C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97174" y="4359072"/>
            <a:ext cx="21669405" cy="21515024"/>
          </a:xfrm>
        </p:spPr>
        <p:txBody>
          <a:bodyPr/>
          <a:lstStyle>
            <a:lvl1pPr>
              <a:defRPr sz="11235"/>
            </a:lvl1pPr>
            <a:lvl2pPr>
              <a:defRPr sz="9830"/>
            </a:lvl2pPr>
            <a:lvl3pPr>
              <a:defRPr sz="8426"/>
            </a:lvl3pPr>
            <a:lvl4pPr>
              <a:defRPr sz="7022"/>
            </a:lvl4pPr>
            <a:lvl5pPr>
              <a:defRPr sz="7022"/>
            </a:lvl5pPr>
            <a:lvl6pPr>
              <a:defRPr sz="7022"/>
            </a:lvl6pPr>
            <a:lvl7pPr>
              <a:defRPr sz="7022"/>
            </a:lvl7pPr>
            <a:lvl8pPr>
              <a:defRPr sz="7022"/>
            </a:lvl8pPr>
            <a:lvl9pPr>
              <a:defRPr sz="7022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E5B1C-88C3-ECF9-F99E-D55755BAF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48336" y="9082564"/>
            <a:ext cx="13805326" cy="16826573"/>
          </a:xfrm>
        </p:spPr>
        <p:txBody>
          <a:bodyPr/>
          <a:lstStyle>
            <a:lvl1pPr marL="0" indent="0">
              <a:buNone/>
              <a:defRPr sz="5617"/>
            </a:lvl1pPr>
            <a:lvl2pPr marL="1605138" indent="0">
              <a:buNone/>
              <a:defRPr sz="4915"/>
            </a:lvl2pPr>
            <a:lvl3pPr marL="3210276" indent="0">
              <a:buNone/>
              <a:defRPr sz="4213"/>
            </a:lvl3pPr>
            <a:lvl4pPr marL="4815413" indent="0">
              <a:buNone/>
              <a:defRPr sz="3511"/>
            </a:lvl4pPr>
            <a:lvl5pPr marL="6420551" indent="0">
              <a:buNone/>
              <a:defRPr sz="3511"/>
            </a:lvl5pPr>
            <a:lvl6pPr marL="8025689" indent="0">
              <a:buNone/>
              <a:defRPr sz="3511"/>
            </a:lvl6pPr>
            <a:lvl7pPr marL="9630827" indent="0">
              <a:buNone/>
              <a:defRPr sz="3511"/>
            </a:lvl7pPr>
            <a:lvl8pPr marL="11235964" indent="0">
              <a:buNone/>
              <a:defRPr sz="3511"/>
            </a:lvl8pPr>
            <a:lvl9pPr marL="12841102" indent="0">
              <a:buNone/>
              <a:defRPr sz="35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4E332C-D685-0973-67A3-6B2AD30F5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DE0744-83B4-8769-7391-61C2D463E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12A348-1E1E-1B41-834A-915838BA4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175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42B5E-9932-B6F9-C3CF-F091FBD78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8336" y="2018348"/>
            <a:ext cx="13805326" cy="7064216"/>
          </a:xfrm>
        </p:spPr>
        <p:txBody>
          <a:bodyPr anchor="b"/>
          <a:lstStyle>
            <a:lvl1pPr>
              <a:defRPr sz="11235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B13678-3E0D-508B-14B2-3435555B5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8197174" y="4359072"/>
            <a:ext cx="21669405" cy="21515024"/>
          </a:xfrm>
        </p:spPr>
        <p:txBody>
          <a:bodyPr/>
          <a:lstStyle>
            <a:lvl1pPr marL="0" indent="0">
              <a:buNone/>
              <a:defRPr sz="11235"/>
            </a:lvl1pPr>
            <a:lvl2pPr marL="1605138" indent="0">
              <a:buNone/>
              <a:defRPr sz="9830"/>
            </a:lvl2pPr>
            <a:lvl3pPr marL="3210276" indent="0">
              <a:buNone/>
              <a:defRPr sz="8426"/>
            </a:lvl3pPr>
            <a:lvl4pPr marL="4815413" indent="0">
              <a:buNone/>
              <a:defRPr sz="7022"/>
            </a:lvl4pPr>
            <a:lvl5pPr marL="6420551" indent="0">
              <a:buNone/>
              <a:defRPr sz="7022"/>
            </a:lvl5pPr>
            <a:lvl6pPr marL="8025689" indent="0">
              <a:buNone/>
              <a:defRPr sz="7022"/>
            </a:lvl6pPr>
            <a:lvl7pPr marL="9630827" indent="0">
              <a:buNone/>
              <a:defRPr sz="7022"/>
            </a:lvl7pPr>
            <a:lvl8pPr marL="11235964" indent="0">
              <a:buNone/>
              <a:defRPr sz="7022"/>
            </a:lvl8pPr>
            <a:lvl9pPr marL="12841102" indent="0">
              <a:buNone/>
              <a:defRPr sz="7022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E33A8D-29C5-0C3E-8D4E-1A511CB42B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48336" y="9082564"/>
            <a:ext cx="13805326" cy="16826573"/>
          </a:xfrm>
        </p:spPr>
        <p:txBody>
          <a:bodyPr/>
          <a:lstStyle>
            <a:lvl1pPr marL="0" indent="0">
              <a:buNone/>
              <a:defRPr sz="5617"/>
            </a:lvl1pPr>
            <a:lvl2pPr marL="1605138" indent="0">
              <a:buNone/>
              <a:defRPr sz="4915"/>
            </a:lvl2pPr>
            <a:lvl3pPr marL="3210276" indent="0">
              <a:buNone/>
              <a:defRPr sz="4213"/>
            </a:lvl3pPr>
            <a:lvl4pPr marL="4815413" indent="0">
              <a:buNone/>
              <a:defRPr sz="3511"/>
            </a:lvl4pPr>
            <a:lvl5pPr marL="6420551" indent="0">
              <a:buNone/>
              <a:defRPr sz="3511"/>
            </a:lvl5pPr>
            <a:lvl6pPr marL="8025689" indent="0">
              <a:buNone/>
              <a:defRPr sz="3511"/>
            </a:lvl6pPr>
            <a:lvl7pPr marL="9630827" indent="0">
              <a:buNone/>
              <a:defRPr sz="3511"/>
            </a:lvl7pPr>
            <a:lvl8pPr marL="11235964" indent="0">
              <a:buNone/>
              <a:defRPr sz="3511"/>
            </a:lvl8pPr>
            <a:lvl9pPr marL="12841102" indent="0">
              <a:buNone/>
              <a:defRPr sz="351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5E62CD-E7E1-E489-FCD3-A1C458EED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8FEF75-0AE7-EF22-B63E-7271179D9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79EA33-4B9D-BEC5-DD76-7D82CFA6EF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272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2FFFE-CF8E-60E6-7B85-6D5B87FA9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65469-98DE-8D03-6634-D4D02D0313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80A89-7E80-4981-AD5B-84744EE46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B0344-0369-A94F-ECB0-33C7DCDEC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9E7E4-4D5F-E510-8087-DEEF5CFF5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47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A01BD8-3D44-514C-0C6E-5BA70560D5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30631443" y="1611875"/>
            <a:ext cx="9229561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188C9E-AEAB-F195-4987-6C5624CBC6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942759" y="1611875"/>
            <a:ext cx="271536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892B1A-FF5A-8CE8-39E2-21E03162E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144E47-10D1-14A2-5C0E-533FB33DF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9D0975-D595-1767-8D85-6893F9BA2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95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58CDB5-1FE1-50CA-4E1B-9B42ECF14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2759" y="1611877"/>
            <a:ext cx="36918246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267AE-7027-E5F0-D6A1-62CB5A9693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42759" y="8059374"/>
            <a:ext cx="36918246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73F3D3-F7AE-FA17-A0E8-24799CF667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42759" y="28060639"/>
            <a:ext cx="9630847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2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6C217C-6784-6F42-B590-6FCBB82F8993}" type="datetimeFigureOut">
              <a:rPr lang="en-GB" smtClean="0"/>
              <a:t>19/07/2024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CBA68-BD63-EE9E-433A-0294B77930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178747" y="28060639"/>
            <a:ext cx="14446270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2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61557-0B9A-79A1-315C-3F01538A3F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0230157" y="28060639"/>
            <a:ext cx="9630847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21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6072BC-E84E-014D-AC88-556669669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210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3210276" rtl="0" eaLnBrk="1" latinLnBrk="0" hangingPunct="1">
        <a:lnSpc>
          <a:spcPct val="90000"/>
        </a:lnSpc>
        <a:spcBef>
          <a:spcPct val="0"/>
        </a:spcBef>
        <a:buNone/>
        <a:defRPr sz="1544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802569" indent="-802569" algn="l" defTabSz="3210276" rtl="0" eaLnBrk="1" latinLnBrk="0" hangingPunct="1">
        <a:lnSpc>
          <a:spcPct val="90000"/>
        </a:lnSpc>
        <a:spcBef>
          <a:spcPts val="3511"/>
        </a:spcBef>
        <a:buFont typeface="Arial" panose="020B0604020202020204" pitchFamily="34" charset="0"/>
        <a:buChar char="•"/>
        <a:defRPr sz="9830" kern="1200">
          <a:solidFill>
            <a:schemeClr val="tx1"/>
          </a:solidFill>
          <a:latin typeface="+mn-lt"/>
          <a:ea typeface="+mn-ea"/>
          <a:cs typeface="+mn-cs"/>
        </a:defRPr>
      </a:lvl1pPr>
      <a:lvl2pPr marL="2407707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8426" kern="1200">
          <a:solidFill>
            <a:schemeClr val="tx1"/>
          </a:solidFill>
          <a:latin typeface="+mn-lt"/>
          <a:ea typeface="+mn-ea"/>
          <a:cs typeface="+mn-cs"/>
        </a:defRPr>
      </a:lvl2pPr>
      <a:lvl3pPr marL="4012844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7022" kern="1200">
          <a:solidFill>
            <a:schemeClr val="tx1"/>
          </a:solidFill>
          <a:latin typeface="+mn-lt"/>
          <a:ea typeface="+mn-ea"/>
          <a:cs typeface="+mn-cs"/>
        </a:defRPr>
      </a:lvl3pPr>
      <a:lvl4pPr marL="5617982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6319" kern="1200">
          <a:solidFill>
            <a:schemeClr val="tx1"/>
          </a:solidFill>
          <a:latin typeface="+mn-lt"/>
          <a:ea typeface="+mn-ea"/>
          <a:cs typeface="+mn-cs"/>
        </a:defRPr>
      </a:lvl4pPr>
      <a:lvl5pPr marL="7223120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6319" kern="1200">
          <a:solidFill>
            <a:schemeClr val="tx1"/>
          </a:solidFill>
          <a:latin typeface="+mn-lt"/>
          <a:ea typeface="+mn-ea"/>
          <a:cs typeface="+mn-cs"/>
        </a:defRPr>
      </a:lvl5pPr>
      <a:lvl6pPr marL="8828258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6319" kern="1200">
          <a:solidFill>
            <a:schemeClr val="tx1"/>
          </a:solidFill>
          <a:latin typeface="+mn-lt"/>
          <a:ea typeface="+mn-ea"/>
          <a:cs typeface="+mn-cs"/>
        </a:defRPr>
      </a:lvl6pPr>
      <a:lvl7pPr marL="10433395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6319" kern="1200">
          <a:solidFill>
            <a:schemeClr val="tx1"/>
          </a:solidFill>
          <a:latin typeface="+mn-lt"/>
          <a:ea typeface="+mn-ea"/>
          <a:cs typeface="+mn-cs"/>
        </a:defRPr>
      </a:lvl7pPr>
      <a:lvl8pPr marL="12038533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6319" kern="1200">
          <a:solidFill>
            <a:schemeClr val="tx1"/>
          </a:solidFill>
          <a:latin typeface="+mn-lt"/>
          <a:ea typeface="+mn-ea"/>
          <a:cs typeface="+mn-cs"/>
        </a:defRPr>
      </a:lvl8pPr>
      <a:lvl9pPr marL="13643671" indent="-802569" algn="l" defTabSz="3210276" rtl="0" eaLnBrk="1" latinLnBrk="0" hangingPunct="1">
        <a:lnSpc>
          <a:spcPct val="90000"/>
        </a:lnSpc>
        <a:spcBef>
          <a:spcPts val="1755"/>
        </a:spcBef>
        <a:buFont typeface="Arial" panose="020B0604020202020204" pitchFamily="34" charset="0"/>
        <a:buChar char="•"/>
        <a:defRPr sz="631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1pPr>
      <a:lvl2pPr marL="1605138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2pPr>
      <a:lvl3pPr marL="3210276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3pPr>
      <a:lvl4pPr marL="4815413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4pPr>
      <a:lvl5pPr marL="6420551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5pPr>
      <a:lvl6pPr marL="8025689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6pPr>
      <a:lvl7pPr marL="9630827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7pPr>
      <a:lvl8pPr marL="11235964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8pPr>
      <a:lvl9pPr marL="12841102" algn="l" defTabSz="3210276" rtl="0" eaLnBrk="1" latinLnBrk="0" hangingPunct="1">
        <a:defRPr sz="631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pressure-systems/pssr.htm#:~:text=The%20duties%20imposed%20by%20PSSR,one%20of%20its%20component%20parts.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diagram of a machine&#10;&#10;Description automatically generated">
            <a:extLst>
              <a:ext uri="{FF2B5EF4-FFF2-40B4-BE49-F238E27FC236}">
                <a16:creationId xmlns:a16="http://schemas.microsoft.com/office/drawing/2014/main" id="{047A7751-DDC1-D20F-761D-7CD77FE34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1910" y="6938684"/>
            <a:ext cx="24909831" cy="177923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F13C003-29F5-EC2C-B5C2-A933243DCF43}"/>
              </a:ext>
            </a:extLst>
          </p:cNvPr>
          <p:cNvSpPr txBox="1"/>
          <p:nvPr/>
        </p:nvSpPr>
        <p:spPr>
          <a:xfrm>
            <a:off x="31971270" y="26419806"/>
            <a:ext cx="1083249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This information is to inform everyone about a small segment of FSGs compressed air operation including how it operates, and the health and safety requirements involved in the process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983424-CDCC-19A9-2C3B-047DA2D54BC6}"/>
              </a:ext>
            </a:extLst>
          </p:cNvPr>
          <p:cNvSpPr txBox="1"/>
          <p:nvPr/>
        </p:nvSpPr>
        <p:spPr>
          <a:xfrm>
            <a:off x="10022995" y="457707"/>
            <a:ext cx="2084501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The</a:t>
            </a:r>
            <a:r>
              <a:rPr lang="en-GB" sz="6000" dirty="0"/>
              <a:t> below image is called a pipe and instrument diagram (P&amp;ID), these diagrams are used to map out the connections between pipes, valves and control panels of a company. This image is small segment of FSGs P&amp;ID diagram. It indicates the compressed air components, sending air over the CNC milling section.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5600B7-A290-813E-1D25-1793605B4179}"/>
              </a:ext>
            </a:extLst>
          </p:cNvPr>
          <p:cNvSpPr txBox="1"/>
          <p:nvPr/>
        </p:nvSpPr>
        <p:spPr>
          <a:xfrm>
            <a:off x="914400" y="457707"/>
            <a:ext cx="45182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u="sng" dirty="0"/>
              <a:t>How the system operates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8C6C993-F13C-A24B-7A92-07A7C90E50D5}"/>
              </a:ext>
            </a:extLst>
          </p:cNvPr>
          <p:cNvSpPr txBox="1"/>
          <p:nvPr/>
        </p:nvSpPr>
        <p:spPr>
          <a:xfrm>
            <a:off x="35458391" y="457707"/>
            <a:ext cx="583957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u="sng" dirty="0"/>
              <a:t>Health and safety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E2EC3C-D09F-A1E3-74A7-D5E137CE8FBF}"/>
              </a:ext>
            </a:extLst>
          </p:cNvPr>
          <p:cNvSpPr txBox="1"/>
          <p:nvPr/>
        </p:nvSpPr>
        <p:spPr>
          <a:xfrm>
            <a:off x="198788" y="4654835"/>
            <a:ext cx="8283388" cy="25822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The system may seem complicated; however, it is rather simple to understand without going into too much detail.</a:t>
            </a:r>
          </a:p>
          <a:p>
            <a:endParaRPr lang="en-GB" sz="4400" dirty="0"/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Air from the atmosphere is filtered into the compressed air tank by extractor fans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Air is transported through pipes into the air compressor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The air compressor, compresses air to a set amount of bar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Connected to the compressor is a flow control and flow indicator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A flow control, controls the flow of air. The flow indicator, measures the flow of air.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Dehumidifier is connected to keep compressor house cooler and less moist to allow equipment to work.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Once air is compressed, air is transported through a second flow indicator that is located within the plant.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Air is then transported to each CNC milling machine individually to allow them to operate.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Each machine has its own flow indicator and extractor fan. </a:t>
            </a:r>
          </a:p>
          <a:p>
            <a:pPr marL="914400" indent="-914400">
              <a:buFont typeface="+mj-lt"/>
              <a:buAutoNum type="arabicPeriod"/>
            </a:pPr>
            <a:r>
              <a:rPr lang="en-GB" sz="4400" dirty="0"/>
              <a:t>Ball valves are located all through the system in case an immediate stop of air is necessary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A15790-B9C9-3085-8B0F-E20D08A2083F}"/>
              </a:ext>
            </a:extLst>
          </p:cNvPr>
          <p:cNvSpPr txBox="1"/>
          <p:nvPr/>
        </p:nvSpPr>
        <p:spPr>
          <a:xfrm>
            <a:off x="34520375" y="3254452"/>
            <a:ext cx="8283388" cy="1431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The health and safety of everyone within the plant is number one priority.</a:t>
            </a:r>
          </a:p>
          <a:p>
            <a:endParaRPr lang="en-GB" sz="4400" dirty="0"/>
          </a:p>
          <a:p>
            <a:r>
              <a:rPr lang="en-GB" sz="4400" dirty="0"/>
              <a:t>FSG must follow strict regulations and laws to ensure the safe use of the equipment and keep everyone within the plant safe.  </a:t>
            </a:r>
          </a:p>
          <a:p>
            <a:endParaRPr lang="en-GB" sz="4400" dirty="0"/>
          </a:p>
          <a:p>
            <a:r>
              <a:rPr lang="en-GB" sz="4400" dirty="0"/>
              <a:t>Some of the regulations and laws that must be upheld are: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Work in Compressed Air Regulations 1996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 </a:t>
            </a:r>
            <a:r>
              <a:rPr lang="en-GB" sz="4400" u="none" strike="noStrike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Pressure Systems Safety Regulations S.I. 2000 No 168 (PSSR)</a:t>
            </a:r>
            <a:r>
              <a:rPr lang="en-GB" sz="4400" dirty="0">
                <a:effectLst/>
              </a:rPr>
              <a:t> </a:t>
            </a:r>
            <a:endParaRPr lang="en-GB" sz="4400" dirty="0">
              <a:cs typeface="Times New Roman" panose="02020603050405020304" pitchFamily="18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Written Scheme of Exemption (WSE),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88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B9129A8-FF92-EB76-DC82-15FB2C24DE72}"/>
              </a:ext>
            </a:extLst>
          </p:cNvPr>
          <p:cNvSpPr txBox="1"/>
          <p:nvPr/>
        </p:nvSpPr>
        <p:spPr>
          <a:xfrm>
            <a:off x="15275859" y="25773475"/>
            <a:ext cx="7207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Thick black line symbols pipes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D92BD6A-0CBC-2AEC-F940-F61F6F09BA32}"/>
              </a:ext>
            </a:extLst>
          </p:cNvPr>
          <p:cNvCxnSpPr/>
          <p:nvPr/>
        </p:nvCxnSpPr>
        <p:spPr>
          <a:xfrm>
            <a:off x="10022994" y="26096640"/>
            <a:ext cx="4644000" cy="0"/>
          </a:xfrm>
          <a:prstGeom prst="line">
            <a:avLst/>
          </a:prstGeom>
          <a:ln w="762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C9A4607-48A4-1ADE-6F87-9E5CDA2C2735}"/>
              </a:ext>
            </a:extLst>
          </p:cNvPr>
          <p:cNvCxnSpPr/>
          <p:nvPr/>
        </p:nvCxnSpPr>
        <p:spPr>
          <a:xfrm>
            <a:off x="12953859" y="28132450"/>
            <a:ext cx="4644000" cy="0"/>
          </a:xfrm>
          <a:prstGeom prst="line">
            <a:avLst/>
          </a:prstGeom>
          <a:ln w="38100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1B82987B-3A59-8A9F-6C14-E15B259C0E87}"/>
              </a:ext>
            </a:extLst>
          </p:cNvPr>
          <p:cNvSpPr txBox="1"/>
          <p:nvPr/>
        </p:nvSpPr>
        <p:spPr>
          <a:xfrm>
            <a:off x="18879671" y="27558578"/>
            <a:ext cx="61260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Thin dotted line symbols electric wires/connection 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90C3DF38-AA99-7F85-A70F-74B0C2AD39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41431" y="14661356"/>
            <a:ext cx="2120900" cy="952500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5A76082-8272-A124-CF51-CD4C0B48DB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41431" y="14661356"/>
            <a:ext cx="2120900" cy="9525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D60434F-BC6B-8756-2F7D-632D8C4035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41431" y="14661356"/>
            <a:ext cx="2120900" cy="952500"/>
          </a:xfrm>
          <a:prstGeom prst="rect">
            <a:avLst/>
          </a:prstGeom>
        </p:spPr>
      </p:pic>
      <p:pic>
        <p:nvPicPr>
          <p:cNvPr id="1026" name="Picture 2" descr="P&amp;IDs (Piping &amp; Instrumentation Diagrams) and P&amp;ID Valve ...">
            <a:extLst>
              <a:ext uri="{FF2B5EF4-FFF2-40B4-BE49-F238E27FC236}">
                <a16:creationId xmlns:a16="http://schemas.microsoft.com/office/drawing/2014/main" id="{C6FF6F56-87FD-972C-4109-4EA44860E8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2348" y="24814625"/>
            <a:ext cx="4241800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FB7FE67-EC99-2266-49A9-3EE0BE22C76A}"/>
              </a:ext>
            </a:extLst>
          </p:cNvPr>
          <p:cNvSpPr txBox="1"/>
          <p:nvPr/>
        </p:nvSpPr>
        <p:spPr>
          <a:xfrm>
            <a:off x="27334148" y="25229798"/>
            <a:ext cx="28981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Ball Valve symbol</a:t>
            </a:r>
          </a:p>
        </p:txBody>
      </p:sp>
    </p:spTree>
    <p:extLst>
      <p:ext uri="{BB962C8B-B14F-4D97-AF65-F5344CB8AC3E}">
        <p14:creationId xmlns:p14="http://schemas.microsoft.com/office/powerpoint/2010/main" val="261730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361</Words>
  <Application>Microsoft Macintosh PowerPoint</Application>
  <PresentationFormat>Custom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Tracey Barry</dc:creator>
  <cp:lastModifiedBy>Tracey Barry</cp:lastModifiedBy>
  <cp:revision>10</cp:revision>
  <dcterms:created xsi:type="dcterms:W3CDTF">2024-07-19T11:42:26Z</dcterms:created>
  <dcterms:modified xsi:type="dcterms:W3CDTF">2024-07-19T12:46:33Z</dcterms:modified>
</cp:coreProperties>
</file>