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6" r:id="rId8"/>
    <p:sldId id="267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EF3F0F-FE02-A68A-7218-1F58993F4E4A}" v="210" dt="2026-02-28T17:38:28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yne Williams (2432685)" userId="S::2432685@student.uwtsd.ac.uk::13457961-9641-472c-b96e-94821f36ca97" providerId="AD" clId="Web-{59EF3F0F-FE02-A68A-7218-1F58993F4E4A}"/>
    <pc:docChg chg="addSld delSld modSld">
      <pc:chgData name="Laura Jayne Williams (2432685)" userId="S::2432685@student.uwtsd.ac.uk::13457961-9641-472c-b96e-94821f36ca97" providerId="AD" clId="Web-{59EF3F0F-FE02-A68A-7218-1F58993F4E4A}" dt="2026-02-28T17:38:28.051" v="231" actId="20577"/>
      <pc:docMkLst>
        <pc:docMk/>
      </pc:docMkLst>
      <pc:sldChg chg="addSp modSp mod setBg">
        <pc:chgData name="Laura Jayne Williams (2432685)" userId="S::2432685@student.uwtsd.ac.uk::13457961-9641-472c-b96e-94821f36ca97" providerId="AD" clId="Web-{59EF3F0F-FE02-A68A-7218-1F58993F4E4A}" dt="2026-02-28T15:47:52.334" v="123"/>
        <pc:sldMkLst>
          <pc:docMk/>
          <pc:sldMk cId="109857222" sldId="256"/>
        </pc:sldMkLst>
        <pc:spChg chg="mo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7" creationId="{1A3C89F8-0D2F-47FF-B903-151248265F47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9" creationId="{C5CB530E-515E-412C-9DF1-5F8FFBD6F383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11" creationId="{712D4376-A578-4FF1-94FC-245E7A6A489F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13" creationId="{AEA7509D-F04F-40CB-A0B3-EEF16499CC9F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17" creationId="{508BEF50-7B1E-49A4-BC19-5F4F1D755E64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19" creationId="{3FBAD350-5664-4811-A208-657FB882D350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7:52.334" v="123"/>
          <ac:spMkLst>
            <pc:docMk/>
            <pc:sldMk cId="109857222" sldId="256"/>
            <ac:spMk id="21" creationId="{C39ADB8F-D187-49D7-BDCF-C1B6DC727068}"/>
          </ac:spMkLst>
        </pc:spChg>
        <pc:cxnChg chg="add">
          <ac:chgData name="Laura Jayne Williams (2432685)" userId="S::2432685@student.uwtsd.ac.uk::13457961-9641-472c-b96e-94821f36ca97" providerId="AD" clId="Web-{59EF3F0F-FE02-A68A-7218-1F58993F4E4A}" dt="2026-02-28T15:47:52.334" v="123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addSp delSp modSp mod setBg">
        <pc:chgData name="Laura Jayne Williams (2432685)" userId="S::2432685@student.uwtsd.ac.uk::13457961-9641-472c-b96e-94821f36ca97" providerId="AD" clId="Web-{59EF3F0F-FE02-A68A-7218-1F58993F4E4A}" dt="2026-02-28T15:48:51.229" v="130" actId="20577"/>
        <pc:sldMkLst>
          <pc:docMk/>
          <pc:sldMk cId="1291009433" sldId="257"/>
        </pc:sldMkLst>
        <pc:spChg chg="mod">
          <ac:chgData name="Laura Jayne Williams (2432685)" userId="S::2432685@student.uwtsd.ac.uk::13457961-9641-472c-b96e-94821f36ca97" providerId="AD" clId="Web-{59EF3F0F-FE02-A68A-7218-1F58993F4E4A}" dt="2026-02-28T15:48:51.229" v="130" actId="20577"/>
          <ac:spMkLst>
            <pc:docMk/>
            <pc:sldMk cId="1291009433" sldId="257"/>
            <ac:spMk id="2" creationId="{E3268A30-DCAE-F8C5-2761-1B633F79DE57}"/>
          </ac:spMkLst>
        </pc:spChg>
        <pc:spChg chg="add del mo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3" creationId="{3DF78D53-5703-27F4-C9E9-A4684BD7AE5D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9" creationId="{BACC6370-2D7E-4714-9D71-7542949D7D5D}"/>
          </ac:spMkLst>
        </pc:spChg>
        <pc:spChg chg="add del">
          <ac:chgData name="Laura Jayne Williams (2432685)" userId="S::2432685@student.uwtsd.ac.uk::13457961-9641-472c-b96e-94821f36ca97" providerId="AD" clId="Web-{59EF3F0F-FE02-A68A-7218-1F58993F4E4A}" dt="2026-02-28T15:48:08.148" v="125"/>
          <ac:spMkLst>
            <pc:docMk/>
            <pc:sldMk cId="1291009433" sldId="257"/>
            <ac:spMk id="10" creationId="{B50AB553-2A96-4A92-96F2-93548E096954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11" creationId="{256B2C21-A230-48C0-8DF1-C46611373C44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13" creationId="{3847E18C-932D-4C95-AABA-FEC7C9499AD7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15" creationId="{3150CB11-0C61-439E-910F-5787759E72A0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17" creationId="{43F8A58B-5155-44CE-A5FF-7647B47D0A7A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8:08.179" v="126"/>
          <ac:spMkLst>
            <pc:docMk/>
            <pc:sldMk cId="1291009433" sldId="257"/>
            <ac:spMk id="19" creationId="{443F2ACA-E6D6-4028-82DD-F03C262D5DE6}"/>
          </ac:spMkLst>
        </pc:spChg>
        <pc:graphicFrameChg chg="add del">
          <ac:chgData name="Laura Jayne Williams (2432685)" userId="S::2432685@student.uwtsd.ac.uk::13457961-9641-472c-b96e-94821f36ca97" providerId="AD" clId="Web-{59EF3F0F-FE02-A68A-7218-1F58993F4E4A}" dt="2026-02-28T15:48:08.148" v="125"/>
          <ac:graphicFrameMkLst>
            <pc:docMk/>
            <pc:sldMk cId="1291009433" sldId="257"/>
            <ac:graphicFrameMk id="5" creationId="{5C7E20D4-E19B-CBE7-1476-4ECE3AEFDF06}"/>
          </ac:graphicFrameMkLst>
        </pc:graphicFrameChg>
        <pc:graphicFrameChg chg="add">
          <ac:chgData name="Laura Jayne Williams (2432685)" userId="S::2432685@student.uwtsd.ac.uk::13457961-9641-472c-b96e-94821f36ca97" providerId="AD" clId="Web-{59EF3F0F-FE02-A68A-7218-1F58993F4E4A}" dt="2026-02-28T15:48:08.179" v="126"/>
          <ac:graphicFrameMkLst>
            <pc:docMk/>
            <pc:sldMk cId="1291009433" sldId="257"/>
            <ac:graphicFrameMk id="12" creationId="{64654600-C2CA-501A-C0F8-48DF0D6D2DBB}"/>
          </ac:graphicFrameMkLst>
        </pc:graphicFrameChg>
        <pc:picChg chg="add del">
          <ac:chgData name="Laura Jayne Williams (2432685)" userId="S::2432685@student.uwtsd.ac.uk::13457961-9641-472c-b96e-94821f36ca97" providerId="AD" clId="Web-{59EF3F0F-FE02-A68A-7218-1F58993F4E4A}" dt="2026-02-28T15:48:08.148" v="125"/>
          <ac:picMkLst>
            <pc:docMk/>
            <pc:sldMk cId="1291009433" sldId="257"/>
            <ac:picMk id="6" creationId="{99700644-6368-B678-51F3-79985AEC481E}"/>
          </ac:picMkLst>
        </pc:picChg>
      </pc:sldChg>
      <pc:sldChg chg="del">
        <pc:chgData name="Laura Jayne Williams (2432685)" userId="S::2432685@student.uwtsd.ac.uk::13457961-9641-472c-b96e-94821f36ca97" providerId="AD" clId="Web-{59EF3F0F-FE02-A68A-7218-1F58993F4E4A}" dt="2026-02-28T15:12:48.866" v="21"/>
        <pc:sldMkLst>
          <pc:docMk/>
          <pc:sldMk cId="2118557614" sldId="258"/>
        </pc:sldMkLst>
      </pc:sldChg>
      <pc:sldChg chg="addSp delSp modSp mod setBg">
        <pc:chgData name="Laura Jayne Williams (2432685)" userId="S::2432685@student.uwtsd.ac.uk::13457961-9641-472c-b96e-94821f36ca97" providerId="AD" clId="Web-{59EF3F0F-FE02-A68A-7218-1F58993F4E4A}" dt="2026-02-28T15:49:20.434" v="131"/>
        <pc:sldMkLst>
          <pc:docMk/>
          <pc:sldMk cId="2620952343" sldId="259"/>
        </pc:sldMkLst>
        <pc:spChg chg="mod">
          <ac:chgData name="Laura Jayne Williams (2432685)" userId="S::2432685@student.uwtsd.ac.uk::13457961-9641-472c-b96e-94821f36ca97" providerId="AD" clId="Web-{59EF3F0F-FE02-A68A-7218-1F58993F4E4A}" dt="2026-02-28T15:49:20.434" v="131"/>
          <ac:spMkLst>
            <pc:docMk/>
            <pc:sldMk cId="2620952343" sldId="259"/>
            <ac:spMk id="2" creationId="{A83A11A9-D19B-937D-9425-776786D6B0C9}"/>
          </ac:spMkLst>
        </pc:spChg>
        <pc:spChg chg="del mod">
          <ac:chgData name="Laura Jayne Williams (2432685)" userId="S::2432685@student.uwtsd.ac.uk::13457961-9641-472c-b96e-94821f36ca97" providerId="AD" clId="Web-{59EF3F0F-FE02-A68A-7218-1F58993F4E4A}" dt="2026-02-28T15:49:20.434" v="131"/>
          <ac:spMkLst>
            <pc:docMk/>
            <pc:sldMk cId="2620952343" sldId="259"/>
            <ac:spMk id="3" creationId="{B6D5714B-7950-8F57-81CE-1CE87381E952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9:20.434" v="131"/>
          <ac:spMkLst>
            <pc:docMk/>
            <pc:sldMk cId="2620952343" sldId="259"/>
            <ac:spMk id="9" creationId="{AE2B703B-46F9-481A-A605-82E2A828C4FA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9:20.434" v="131"/>
          <ac:spMkLst>
            <pc:docMk/>
            <pc:sldMk cId="2620952343" sldId="259"/>
            <ac:spMk id="11" creationId="{F13BE4D7-0C3D-4906-B230-A1C5B4665CCF}"/>
          </ac:spMkLst>
        </pc:spChg>
        <pc:graphicFrameChg chg="add">
          <ac:chgData name="Laura Jayne Williams (2432685)" userId="S::2432685@student.uwtsd.ac.uk::13457961-9641-472c-b96e-94821f36ca97" providerId="AD" clId="Web-{59EF3F0F-FE02-A68A-7218-1F58993F4E4A}" dt="2026-02-28T15:49:20.434" v="131"/>
          <ac:graphicFrameMkLst>
            <pc:docMk/>
            <pc:sldMk cId="2620952343" sldId="259"/>
            <ac:graphicFrameMk id="5" creationId="{BDA2A0D5-0BF0-BCEA-3A71-0291F0BADA30}"/>
          </ac:graphicFrameMkLst>
        </pc:graphicFrameChg>
      </pc:sldChg>
      <pc:sldChg chg="addSp delSp modSp new mod setBg">
        <pc:chgData name="Laura Jayne Williams (2432685)" userId="S::2432685@student.uwtsd.ac.uk::13457961-9641-472c-b96e-94821f36ca97" providerId="AD" clId="Web-{59EF3F0F-FE02-A68A-7218-1F58993F4E4A}" dt="2026-02-28T15:49:44.075" v="134"/>
        <pc:sldMkLst>
          <pc:docMk/>
          <pc:sldMk cId="1182750275" sldId="260"/>
        </pc:sldMkLst>
        <pc:spChg chg="del">
          <ac:chgData name="Laura Jayne Williams (2432685)" userId="S::2432685@student.uwtsd.ac.uk::13457961-9641-472c-b96e-94821f36ca97" providerId="AD" clId="Web-{59EF3F0F-FE02-A68A-7218-1F58993F4E4A}" dt="2026-02-28T15:15:03.598" v="31"/>
          <ac:spMkLst>
            <pc:docMk/>
            <pc:sldMk cId="1182750275" sldId="260"/>
            <ac:spMk id="2" creationId="{1359741B-8975-4E9A-5E9A-479C286EB7BA}"/>
          </ac:spMkLst>
        </pc:spChg>
        <pc:spChg chg="add del mod">
          <ac:chgData name="Laura Jayne Williams (2432685)" userId="S::2432685@student.uwtsd.ac.uk::13457961-9641-472c-b96e-94821f36ca97" providerId="AD" clId="Web-{59EF3F0F-FE02-A68A-7218-1F58993F4E4A}" dt="2026-02-28T15:49:44.075" v="134"/>
          <ac:spMkLst>
            <pc:docMk/>
            <pc:sldMk cId="1182750275" sldId="260"/>
            <ac:spMk id="3" creationId="{8A5E6433-38D2-34F1-FFEF-DED0D7B7900E}"/>
          </ac:spMkLst>
        </pc:spChg>
        <pc:spChg chg="add del">
          <ac:chgData name="Laura Jayne Williams (2432685)" userId="S::2432685@student.uwtsd.ac.uk::13457961-9641-472c-b96e-94821f36ca97" providerId="AD" clId="Web-{59EF3F0F-FE02-A68A-7218-1F58993F4E4A}" dt="2026-02-28T15:49:44.044" v="133"/>
          <ac:spMkLst>
            <pc:docMk/>
            <pc:sldMk cId="1182750275" sldId="260"/>
            <ac:spMk id="9" creationId="{BACC6370-2D7E-4714-9D71-7542949D7D5D}"/>
          </ac:spMkLst>
        </pc:spChg>
        <pc:spChg chg="add del">
          <ac:chgData name="Laura Jayne Williams (2432685)" userId="S::2432685@student.uwtsd.ac.uk::13457961-9641-472c-b96e-94821f36ca97" providerId="AD" clId="Web-{59EF3F0F-FE02-A68A-7218-1F58993F4E4A}" dt="2026-02-28T15:49:44.044" v="133"/>
          <ac:spMkLst>
            <pc:docMk/>
            <pc:sldMk cId="1182750275" sldId="260"/>
            <ac:spMk id="11" creationId="{F68B3F68-107C-434F-AA38-110D5EA91B85}"/>
          </ac:spMkLst>
        </pc:spChg>
        <pc:spChg chg="add del">
          <ac:chgData name="Laura Jayne Williams (2432685)" userId="S::2432685@student.uwtsd.ac.uk::13457961-9641-472c-b96e-94821f36ca97" providerId="AD" clId="Web-{59EF3F0F-FE02-A68A-7218-1F58993F4E4A}" dt="2026-02-28T15:49:44.044" v="133"/>
          <ac:spMkLst>
            <pc:docMk/>
            <pc:sldMk cId="1182750275" sldId="260"/>
            <ac:spMk id="13" creationId="{AAD0DBB9-1A4B-4391-81D4-CB19F9AB918A}"/>
          </ac:spMkLst>
        </pc:spChg>
        <pc:spChg chg="add del">
          <ac:chgData name="Laura Jayne Williams (2432685)" userId="S::2432685@student.uwtsd.ac.uk::13457961-9641-472c-b96e-94821f36ca97" providerId="AD" clId="Web-{59EF3F0F-FE02-A68A-7218-1F58993F4E4A}" dt="2026-02-28T15:49:44.044" v="133"/>
          <ac:spMkLst>
            <pc:docMk/>
            <pc:sldMk cId="1182750275" sldId="260"/>
            <ac:spMk id="15" creationId="{063BBA22-50EA-4C4D-BE05-F1CE4E63AA56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9:44.075" v="134"/>
          <ac:spMkLst>
            <pc:docMk/>
            <pc:sldMk cId="1182750275" sldId="260"/>
            <ac:spMk id="17" creationId="{BACC6370-2D7E-4714-9D71-7542949D7D5D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9:44.075" v="134"/>
          <ac:spMkLst>
            <pc:docMk/>
            <pc:sldMk cId="1182750275" sldId="260"/>
            <ac:spMk id="18" creationId="{F68B3F68-107C-434F-AA38-110D5EA91B85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9:44.075" v="134"/>
          <ac:spMkLst>
            <pc:docMk/>
            <pc:sldMk cId="1182750275" sldId="260"/>
            <ac:spMk id="19" creationId="{AAD0DBB9-1A4B-4391-81D4-CB19F9AB918A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49:44.075" v="134"/>
          <ac:spMkLst>
            <pc:docMk/>
            <pc:sldMk cId="1182750275" sldId="260"/>
            <ac:spMk id="20" creationId="{063BBA22-50EA-4C4D-BE05-F1CE4E63AA56}"/>
          </ac:spMkLst>
        </pc:spChg>
        <pc:graphicFrameChg chg="add del">
          <ac:chgData name="Laura Jayne Williams (2432685)" userId="S::2432685@student.uwtsd.ac.uk::13457961-9641-472c-b96e-94821f36ca97" providerId="AD" clId="Web-{59EF3F0F-FE02-A68A-7218-1F58993F4E4A}" dt="2026-02-28T15:49:44.044" v="133"/>
          <ac:graphicFrameMkLst>
            <pc:docMk/>
            <pc:sldMk cId="1182750275" sldId="260"/>
            <ac:graphicFrameMk id="5" creationId="{3CE668F1-4834-838D-F489-AF2329CC33A9}"/>
          </ac:graphicFrameMkLst>
        </pc:graphicFrameChg>
        <pc:graphicFrameChg chg="add">
          <ac:chgData name="Laura Jayne Williams (2432685)" userId="S::2432685@student.uwtsd.ac.uk::13457961-9641-472c-b96e-94821f36ca97" providerId="AD" clId="Web-{59EF3F0F-FE02-A68A-7218-1F58993F4E4A}" dt="2026-02-28T15:49:44.075" v="134"/>
          <ac:graphicFrameMkLst>
            <pc:docMk/>
            <pc:sldMk cId="1182750275" sldId="260"/>
            <ac:graphicFrameMk id="21" creationId="{C5FB11DD-600D-496B-4D42-FBDD8FB1355B}"/>
          </ac:graphicFrameMkLst>
        </pc:graphicFrameChg>
      </pc:sldChg>
      <pc:sldChg chg="addSp delSp modSp new mod setBg">
        <pc:chgData name="Laura Jayne Williams (2432685)" userId="S::2432685@student.uwtsd.ac.uk::13457961-9641-472c-b96e-94821f36ca97" providerId="AD" clId="Web-{59EF3F0F-FE02-A68A-7218-1F58993F4E4A}" dt="2026-02-28T17:13:47.562" v="190"/>
        <pc:sldMkLst>
          <pc:docMk/>
          <pc:sldMk cId="2379643219" sldId="261"/>
        </pc:sldMkLst>
        <pc:spChg chg="add del">
          <ac:chgData name="Laura Jayne Williams (2432685)" userId="S::2432685@student.uwtsd.ac.uk::13457961-9641-472c-b96e-94821f36ca97" providerId="AD" clId="Web-{59EF3F0F-FE02-A68A-7218-1F58993F4E4A}" dt="2026-02-28T17:12:51.326" v="184"/>
          <ac:spMkLst>
            <pc:docMk/>
            <pc:sldMk cId="2379643219" sldId="261"/>
            <ac:spMk id="2" creationId="{0374C442-BFC6-A006-5F27-C2762C7836A8}"/>
          </ac:spMkLst>
        </pc:spChg>
        <pc:spChg chg="del">
          <ac:chgData name="Laura Jayne Williams (2432685)" userId="S::2432685@student.uwtsd.ac.uk::13457961-9641-472c-b96e-94821f36ca97" providerId="AD" clId="Web-{59EF3F0F-FE02-A68A-7218-1F58993F4E4A}" dt="2026-02-28T15:23:30.087" v="56"/>
          <ac:spMkLst>
            <pc:docMk/>
            <pc:sldMk cId="2379643219" sldId="261"/>
            <ac:spMk id="2" creationId="{4E8F91E5-6CC9-89FF-5CD2-E74EF4F83963}"/>
          </ac:spMkLst>
        </pc:spChg>
        <pc:spChg chg="del mod">
          <ac:chgData name="Laura Jayne Williams (2432685)" userId="S::2432685@student.uwtsd.ac.uk::13457961-9641-472c-b96e-94821f36ca97" providerId="AD" clId="Web-{59EF3F0F-FE02-A68A-7218-1F58993F4E4A}" dt="2026-02-28T17:13:47.562" v="190"/>
          <ac:spMkLst>
            <pc:docMk/>
            <pc:sldMk cId="2379643219" sldId="261"/>
            <ac:spMk id="3" creationId="{AD81E9EE-81C1-08CB-9112-79BC62815FC0}"/>
          </ac:spMkLst>
        </pc:spChg>
        <pc:spChg chg="add mod">
          <ac:chgData name="Laura Jayne Williams (2432685)" userId="S::2432685@student.uwtsd.ac.uk::13457961-9641-472c-b96e-94821f36ca97" providerId="AD" clId="Web-{59EF3F0F-FE02-A68A-7218-1F58993F4E4A}" dt="2026-02-28T17:13:14.889" v="189" actId="20577"/>
          <ac:spMkLst>
            <pc:docMk/>
            <pc:sldMk cId="2379643219" sldId="261"/>
            <ac:spMk id="4" creationId="{BAFA4915-1231-6B74-90FC-6E7C500E6FF9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8" creationId="{09588DA8-065E-4F6F-8EFD-43104AB2E0CF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10" creationId="{C4285719-470E-454C-AF62-8323075F1F5B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12" creationId="{CD9FE4EF-C4D8-49A0-B2FF-81D8DB7D8A24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14" creationId="{4300840D-0A0B-4512-BACA-B439D5B9C57C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16" creationId="{D2B78728-A580-49A7-84F9-6EF6F583ADE0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18" creationId="{38FAA1A1-D861-433F-88FA-1E9D6FD31D11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29.765" v="135"/>
          <ac:spMkLst>
            <pc:docMk/>
            <pc:sldMk cId="2379643219" sldId="261"/>
            <ac:spMk id="20" creationId="{8D71EDA1-87BF-4D5D-AB79-F346FD19278A}"/>
          </ac:spMkLst>
        </pc:spChg>
        <pc:graphicFrameChg chg="add">
          <ac:chgData name="Laura Jayne Williams (2432685)" userId="S::2432685@student.uwtsd.ac.uk::13457961-9641-472c-b96e-94821f36ca97" providerId="AD" clId="Web-{59EF3F0F-FE02-A68A-7218-1F58993F4E4A}" dt="2026-02-28T17:13:47.562" v="190"/>
          <ac:graphicFrameMkLst>
            <pc:docMk/>
            <pc:sldMk cId="2379643219" sldId="261"/>
            <ac:graphicFrameMk id="22" creationId="{77C6B13A-0EA2-2A9A-64BE-A84A448C2B84}"/>
          </ac:graphicFrameMkLst>
        </pc:graphicFrameChg>
      </pc:sldChg>
      <pc:sldChg chg="addSp delSp modSp new del mod setBg">
        <pc:chgData name="Laura Jayne Williams (2432685)" userId="S::2432685@student.uwtsd.ac.uk::13457961-9641-472c-b96e-94821f36ca97" providerId="AD" clId="Web-{59EF3F0F-FE02-A68A-7218-1F58993F4E4A}" dt="2026-02-28T17:13:59.406" v="191"/>
        <pc:sldMkLst>
          <pc:docMk/>
          <pc:sldMk cId="936729194" sldId="262"/>
        </pc:sldMkLst>
        <pc:spChg chg="del">
          <ac:chgData name="Laura Jayne Williams (2432685)" userId="S::2432685@student.uwtsd.ac.uk::13457961-9641-472c-b96e-94821f36ca97" providerId="AD" clId="Web-{59EF3F0F-FE02-A68A-7218-1F58993F4E4A}" dt="2026-02-28T15:26:23.792" v="67"/>
          <ac:spMkLst>
            <pc:docMk/>
            <pc:sldMk cId="936729194" sldId="262"/>
            <ac:spMk id="2" creationId="{DA36CBB8-D043-78CA-8172-FC8CC5F5C8B7}"/>
          </ac:spMkLst>
        </pc:spChg>
        <pc:spChg chg="del mod">
          <ac:chgData name="Laura Jayne Williams (2432685)" userId="S::2432685@student.uwtsd.ac.uk::13457961-9641-472c-b96e-94821f36ca97" providerId="AD" clId="Web-{59EF3F0F-FE02-A68A-7218-1F58993F4E4A}" dt="2026-02-28T15:50:51.657" v="136"/>
          <ac:spMkLst>
            <pc:docMk/>
            <pc:sldMk cId="936729194" sldId="262"/>
            <ac:spMk id="3" creationId="{FD91C2CF-85A1-20AC-D354-265328335BCE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0:51.657" v="136"/>
          <ac:spMkLst>
            <pc:docMk/>
            <pc:sldMk cId="936729194" sldId="262"/>
            <ac:spMk id="10" creationId="{B50AB553-2A96-4A92-96F2-93548E096954}"/>
          </ac:spMkLst>
        </pc:spChg>
        <pc:spChg chg="add del mod">
          <ac:chgData name="Laura Jayne Williams (2432685)" userId="S::2432685@student.uwtsd.ac.uk::13457961-9641-472c-b96e-94821f36ca97" providerId="AD" clId="Web-{59EF3F0F-FE02-A68A-7218-1F58993F4E4A}" dt="2026-02-28T17:09:29.583" v="172"/>
          <ac:spMkLst>
            <pc:docMk/>
            <pc:sldMk cId="936729194" sldId="262"/>
            <ac:spMk id="61" creationId="{CC78D3B4-2738-49FB-FB04-B77F172376F4}"/>
          </ac:spMkLst>
        </pc:spChg>
        <pc:graphicFrameChg chg="add mod">
          <ac:chgData name="Laura Jayne Williams (2432685)" userId="S::2432685@student.uwtsd.ac.uk::13457961-9641-472c-b96e-94821f36ca97" providerId="AD" clId="Web-{59EF3F0F-FE02-A68A-7218-1F58993F4E4A}" dt="2026-02-28T17:09:41.490" v="174" actId="1076"/>
          <ac:graphicFrameMkLst>
            <pc:docMk/>
            <pc:sldMk cId="936729194" sldId="262"/>
            <ac:graphicFrameMk id="5" creationId="{530A5055-519E-5DDD-FAC4-0F3DBC7DBA2F}"/>
          </ac:graphicFrameMkLst>
        </pc:graphicFrameChg>
        <pc:picChg chg="add">
          <ac:chgData name="Laura Jayne Williams (2432685)" userId="S::2432685@student.uwtsd.ac.uk::13457961-9641-472c-b96e-94821f36ca97" providerId="AD" clId="Web-{59EF3F0F-FE02-A68A-7218-1F58993F4E4A}" dt="2026-02-28T15:50:51.657" v="136"/>
          <ac:picMkLst>
            <pc:docMk/>
            <pc:sldMk cId="936729194" sldId="262"/>
            <ac:picMk id="6" creationId="{B2AC8F7F-46C1-7A0F-B8BC-384C78B6A2C5}"/>
          </ac:picMkLst>
        </pc:picChg>
      </pc:sldChg>
      <pc:sldChg chg="addSp delSp modSp new mod setBg">
        <pc:chgData name="Laura Jayne Williams (2432685)" userId="S::2432685@student.uwtsd.ac.uk::13457961-9641-472c-b96e-94821f36ca97" providerId="AD" clId="Web-{59EF3F0F-FE02-A68A-7218-1F58993F4E4A}" dt="2026-02-28T17:15:52.206" v="197" actId="20577"/>
        <pc:sldMkLst>
          <pc:docMk/>
          <pc:sldMk cId="3593249107" sldId="263"/>
        </pc:sldMkLst>
        <pc:spChg chg="add del">
          <ac:chgData name="Laura Jayne Williams (2432685)" userId="S::2432685@student.uwtsd.ac.uk::13457961-9641-472c-b96e-94821f36ca97" providerId="AD" clId="Web-{59EF3F0F-FE02-A68A-7218-1F58993F4E4A}" dt="2026-02-28T17:15:27.549" v="194"/>
          <ac:spMkLst>
            <pc:docMk/>
            <pc:sldMk cId="3593249107" sldId="263"/>
            <ac:spMk id="2" creationId="{919AB968-67F6-E83D-D57F-85BB09A9C0F5}"/>
          </ac:spMkLst>
        </pc:spChg>
        <pc:spChg chg="del">
          <ac:chgData name="Laura Jayne Williams (2432685)" userId="S::2432685@student.uwtsd.ac.uk::13457961-9641-472c-b96e-94821f36ca97" providerId="AD" clId="Web-{59EF3F0F-FE02-A68A-7218-1F58993F4E4A}" dt="2026-02-28T15:29:16.411" v="76"/>
          <ac:spMkLst>
            <pc:docMk/>
            <pc:sldMk cId="3593249107" sldId="263"/>
            <ac:spMk id="2" creationId="{E2807DE0-ED34-3FA6-0047-B44CBDD98238}"/>
          </ac:spMkLst>
        </pc:spChg>
        <pc:spChg chg="mod">
          <ac:chgData name="Laura Jayne Williams (2432685)" userId="S::2432685@student.uwtsd.ac.uk::13457961-9641-472c-b96e-94821f36ca97" providerId="AD" clId="Web-{59EF3F0F-FE02-A68A-7218-1F58993F4E4A}" dt="2026-02-28T17:15:52.206" v="197" actId="20577"/>
          <ac:spMkLst>
            <pc:docMk/>
            <pc:sldMk cId="3593249107" sldId="263"/>
            <ac:spMk id="3" creationId="{602723FC-E8EE-6AE6-5AE5-FADD5C577441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1:44.424" v="139"/>
          <ac:spMkLst>
            <pc:docMk/>
            <pc:sldMk cId="3593249107" sldId="263"/>
            <ac:spMk id="9" creationId="{3ECBE1F1-D69B-4AFA-ABD5-8E41720EF6DE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1:44.424" v="139"/>
          <ac:spMkLst>
            <pc:docMk/>
            <pc:sldMk cId="3593249107" sldId="263"/>
            <ac:spMk id="11" creationId="{603A6265-E10C-4B85-9C20-E75FCAF9CC63}"/>
          </ac:spMkLst>
        </pc:spChg>
        <pc:picChg chg="add">
          <ac:chgData name="Laura Jayne Williams (2432685)" userId="S::2432685@student.uwtsd.ac.uk::13457961-9641-472c-b96e-94821f36ca97" providerId="AD" clId="Web-{59EF3F0F-FE02-A68A-7218-1F58993F4E4A}" dt="2026-02-28T15:51:44.424" v="139"/>
          <ac:picMkLst>
            <pc:docMk/>
            <pc:sldMk cId="3593249107" sldId="263"/>
            <ac:picMk id="5" creationId="{5887608C-5A06-F92F-9AC6-0840EF19D412}"/>
          </ac:picMkLst>
        </pc:picChg>
      </pc:sldChg>
      <pc:sldChg chg="addSp delSp modSp new del mod setBg">
        <pc:chgData name="Laura Jayne Williams (2432685)" userId="S::2432685@student.uwtsd.ac.uk::13457961-9641-472c-b96e-94821f36ca97" providerId="AD" clId="Web-{59EF3F0F-FE02-A68A-7218-1F58993F4E4A}" dt="2026-02-28T17:16:42.957" v="198"/>
        <pc:sldMkLst>
          <pc:docMk/>
          <pc:sldMk cId="3402731277" sldId="264"/>
        </pc:sldMkLst>
        <pc:spChg chg="del">
          <ac:chgData name="Laura Jayne Williams (2432685)" userId="S::2432685@student.uwtsd.ac.uk::13457961-9641-472c-b96e-94821f36ca97" providerId="AD" clId="Web-{59EF3F0F-FE02-A68A-7218-1F58993F4E4A}" dt="2026-02-28T15:30:47.685" v="85"/>
          <ac:spMkLst>
            <pc:docMk/>
            <pc:sldMk cId="3402731277" sldId="264"/>
            <ac:spMk id="2" creationId="{BAD68DCA-A15C-D650-BF8E-C4B8045FC0D2}"/>
          </ac:spMkLst>
        </pc:spChg>
        <pc:spChg chg="del mod">
          <ac:chgData name="Laura Jayne Williams (2432685)" userId="S::2432685@student.uwtsd.ac.uk::13457961-9641-472c-b96e-94821f36ca97" providerId="AD" clId="Web-{59EF3F0F-FE02-A68A-7218-1F58993F4E4A}" dt="2026-02-28T15:52:26.363" v="144"/>
          <ac:spMkLst>
            <pc:docMk/>
            <pc:sldMk cId="3402731277" sldId="264"/>
            <ac:spMk id="3" creationId="{248BD431-5F1C-BD74-2059-727DBE5B5363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26.363" v="144"/>
          <ac:spMkLst>
            <pc:docMk/>
            <pc:sldMk cId="3402731277" sldId="264"/>
            <ac:spMk id="9" creationId="{BACC6370-2D7E-4714-9D71-7542949D7D5D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26.363" v="144"/>
          <ac:spMkLst>
            <pc:docMk/>
            <pc:sldMk cId="3402731277" sldId="264"/>
            <ac:spMk id="11" creationId="{F68B3F68-107C-434F-AA38-110D5EA91B85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26.363" v="144"/>
          <ac:spMkLst>
            <pc:docMk/>
            <pc:sldMk cId="3402731277" sldId="264"/>
            <ac:spMk id="13" creationId="{AAD0DBB9-1A4B-4391-81D4-CB19F9AB918A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26.363" v="144"/>
          <ac:spMkLst>
            <pc:docMk/>
            <pc:sldMk cId="3402731277" sldId="264"/>
            <ac:spMk id="15" creationId="{063BBA22-50EA-4C4D-BE05-F1CE4E63AA56}"/>
          </ac:spMkLst>
        </pc:spChg>
        <pc:graphicFrameChg chg="add">
          <ac:chgData name="Laura Jayne Williams (2432685)" userId="S::2432685@student.uwtsd.ac.uk::13457961-9641-472c-b96e-94821f36ca97" providerId="AD" clId="Web-{59EF3F0F-FE02-A68A-7218-1F58993F4E4A}" dt="2026-02-28T15:52:26.363" v="144"/>
          <ac:graphicFrameMkLst>
            <pc:docMk/>
            <pc:sldMk cId="3402731277" sldId="264"/>
            <ac:graphicFrameMk id="5" creationId="{7F743EEF-9149-B014-E157-E1D4643A8BFF}"/>
          </ac:graphicFrameMkLst>
        </pc:graphicFrameChg>
      </pc:sldChg>
      <pc:sldChg chg="new del">
        <pc:chgData name="Laura Jayne Williams (2432685)" userId="S::2432685@student.uwtsd.ac.uk::13457961-9641-472c-b96e-94821f36ca97" providerId="AD" clId="Web-{59EF3F0F-FE02-A68A-7218-1F58993F4E4A}" dt="2026-02-28T15:33:39.054" v="108"/>
        <pc:sldMkLst>
          <pc:docMk/>
          <pc:sldMk cId="3330418867" sldId="265"/>
        </pc:sldMkLst>
      </pc:sldChg>
      <pc:sldChg chg="addSp delSp modSp new mod setBg">
        <pc:chgData name="Laura Jayne Williams (2432685)" userId="S::2432685@student.uwtsd.ac.uk::13457961-9641-472c-b96e-94821f36ca97" providerId="AD" clId="Web-{59EF3F0F-FE02-A68A-7218-1F58993F4E4A}" dt="2026-02-28T15:53:21.349" v="151" actId="20577"/>
        <pc:sldMkLst>
          <pc:docMk/>
          <pc:sldMk cId="3936645211" sldId="266"/>
        </pc:sldMkLst>
        <pc:spChg chg="del">
          <ac:chgData name="Laura Jayne Williams (2432685)" userId="S::2432685@student.uwtsd.ac.uk::13457961-9641-472c-b96e-94821f36ca97" providerId="AD" clId="Web-{59EF3F0F-FE02-A68A-7218-1F58993F4E4A}" dt="2026-02-28T15:33:01.490" v="99"/>
          <ac:spMkLst>
            <pc:docMk/>
            <pc:sldMk cId="3936645211" sldId="266"/>
            <ac:spMk id="2" creationId="{30133B85-624D-87CE-44AA-560478C44FDE}"/>
          </ac:spMkLst>
        </pc:spChg>
        <pc:spChg chg="mod">
          <ac:chgData name="Laura Jayne Williams (2432685)" userId="S::2432685@student.uwtsd.ac.uk::13457961-9641-472c-b96e-94821f36ca97" providerId="AD" clId="Web-{59EF3F0F-FE02-A68A-7218-1F58993F4E4A}" dt="2026-02-28T15:53:21.349" v="151" actId="20577"/>
          <ac:spMkLst>
            <pc:docMk/>
            <pc:sldMk cId="3936645211" sldId="266"/>
            <ac:spMk id="3" creationId="{3B8005BF-EB99-E4EC-CA1C-86C0163D4A26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42.114" v="145"/>
          <ac:spMkLst>
            <pc:docMk/>
            <pc:sldMk cId="3936645211" sldId="266"/>
            <ac:spMk id="9" creationId="{AE3A741D-C19B-960A-5803-1C5887147820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42.114" v="145"/>
          <ac:spMkLst>
            <pc:docMk/>
            <pc:sldMk cId="3936645211" sldId="266"/>
            <ac:spMk id="11" creationId="{DC39DE25-0E4E-0AA7-0932-1D78C2372786}"/>
          </ac:spMkLst>
        </pc:spChg>
        <pc:spChg chg="add">
          <ac:chgData name="Laura Jayne Williams (2432685)" userId="S::2432685@student.uwtsd.ac.uk::13457961-9641-472c-b96e-94821f36ca97" providerId="AD" clId="Web-{59EF3F0F-FE02-A68A-7218-1F58993F4E4A}" dt="2026-02-28T15:52:42.114" v="145"/>
          <ac:spMkLst>
            <pc:docMk/>
            <pc:sldMk cId="3936645211" sldId="266"/>
            <ac:spMk id="13" creationId="{8D6EA299-0840-6DEA-E670-C49AEBC87E89}"/>
          </ac:spMkLst>
        </pc:spChg>
        <pc:picChg chg="add">
          <ac:chgData name="Laura Jayne Williams (2432685)" userId="S::2432685@student.uwtsd.ac.uk::13457961-9641-472c-b96e-94821f36ca97" providerId="AD" clId="Web-{59EF3F0F-FE02-A68A-7218-1F58993F4E4A}" dt="2026-02-28T15:52:42.114" v="145"/>
          <ac:picMkLst>
            <pc:docMk/>
            <pc:sldMk cId="3936645211" sldId="266"/>
            <ac:picMk id="5" creationId="{0B3919C6-4890-122A-4AA6-11B620F66EB9}"/>
          </ac:picMkLst>
        </pc:picChg>
      </pc:sldChg>
      <pc:sldChg chg="delSp modSp new">
        <pc:chgData name="Laura Jayne Williams (2432685)" userId="S::2432685@student.uwtsd.ac.uk::13457961-9641-472c-b96e-94821f36ca97" providerId="AD" clId="Web-{59EF3F0F-FE02-A68A-7218-1F58993F4E4A}" dt="2026-02-28T17:38:28.051" v="231" actId="20577"/>
        <pc:sldMkLst>
          <pc:docMk/>
          <pc:sldMk cId="4025933627" sldId="267"/>
        </pc:sldMkLst>
        <pc:spChg chg="del">
          <ac:chgData name="Laura Jayne Williams (2432685)" userId="S::2432685@student.uwtsd.ac.uk::13457961-9641-472c-b96e-94821f36ca97" providerId="AD" clId="Web-{59EF3F0F-FE02-A68A-7218-1F58993F4E4A}" dt="2026-02-28T15:33:47.773" v="110"/>
          <ac:spMkLst>
            <pc:docMk/>
            <pc:sldMk cId="4025933627" sldId="267"/>
            <ac:spMk id="2" creationId="{F574A1A5-FE4E-28FC-F144-6109E83E4763}"/>
          </ac:spMkLst>
        </pc:spChg>
        <pc:spChg chg="mod">
          <ac:chgData name="Laura Jayne Williams (2432685)" userId="S::2432685@student.uwtsd.ac.uk::13457961-9641-472c-b96e-94821f36ca97" providerId="AD" clId="Web-{59EF3F0F-FE02-A68A-7218-1F58993F4E4A}" dt="2026-02-28T17:38:28.051" v="231" actId="20577"/>
          <ac:spMkLst>
            <pc:docMk/>
            <pc:sldMk cId="4025933627" sldId="267"/>
            <ac:spMk id="3" creationId="{ED07A476-C6EC-ED90-1A43-EBD962A51F4D}"/>
          </ac:spMkLst>
        </pc:spChg>
      </pc:sldChg>
    </pc:docChg>
  </pc:docChgLst>
  <pc:docChgLst>
    <pc:chgData name="Laura Jayne Williams (2432685)" userId="S::2432685@student.uwtsd.ac.uk::13457961-9641-472c-b96e-94821f36ca97" providerId="AD" clId="Web-{3DE17588-BA20-ED45-B56D-85D070CCB1A3}"/>
    <pc:docChg chg="addSld modSld">
      <pc:chgData name="Laura Jayne Williams (2432685)" userId="S::2432685@student.uwtsd.ac.uk::13457961-9641-472c-b96e-94821f36ca97" providerId="AD" clId="Web-{3DE17588-BA20-ED45-B56D-85D070CCB1A3}" dt="2026-02-05T12:48:25.632" v="205" actId="20577"/>
      <pc:docMkLst>
        <pc:docMk/>
      </pc:docMkLst>
      <pc:sldChg chg="addSp delSp modSp">
        <pc:chgData name="Laura Jayne Williams (2432685)" userId="S::2432685@student.uwtsd.ac.uk::13457961-9641-472c-b96e-94821f36ca97" providerId="AD" clId="Web-{3DE17588-BA20-ED45-B56D-85D070CCB1A3}" dt="2026-02-05T12:44:08.184" v="137"/>
        <pc:sldMkLst>
          <pc:docMk/>
          <pc:sldMk cId="109857222" sldId="256"/>
        </pc:sldMkLst>
        <pc:spChg chg="mod">
          <ac:chgData name="Laura Jayne Williams (2432685)" userId="S::2432685@student.uwtsd.ac.uk::13457961-9641-472c-b96e-94821f36ca97" providerId="AD" clId="Web-{3DE17588-BA20-ED45-B56D-85D070CCB1A3}" dt="2026-02-05T12:44:04.278" v="13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Laura Jayne Williams (2432685)" userId="S::2432685@student.uwtsd.ac.uk::13457961-9641-472c-b96e-94821f36ca97" providerId="AD" clId="Web-{3DE17588-BA20-ED45-B56D-85D070CCB1A3}" dt="2026-02-05T12:45:57.065" v="178" actId="20577"/>
        <pc:sldMkLst>
          <pc:docMk/>
          <pc:sldMk cId="1291009433" sldId="257"/>
        </pc:sldMkLst>
        <pc:spChg chg="mod">
          <ac:chgData name="Laura Jayne Williams (2432685)" userId="S::2432685@student.uwtsd.ac.uk::13457961-9641-472c-b96e-94821f36ca97" providerId="AD" clId="Web-{3DE17588-BA20-ED45-B56D-85D070CCB1A3}" dt="2026-02-05T12:45:34.032" v="157" actId="20577"/>
          <ac:spMkLst>
            <pc:docMk/>
            <pc:sldMk cId="1291009433" sldId="257"/>
            <ac:spMk id="2" creationId="{E3268A30-DCAE-F8C5-2761-1B633F79DE57}"/>
          </ac:spMkLst>
        </pc:spChg>
      </pc:sldChg>
      <pc:sldChg chg="modSp new">
        <pc:chgData name="Laura Jayne Williams (2432685)" userId="S::2432685@student.uwtsd.ac.uk::13457961-9641-472c-b96e-94821f36ca97" providerId="AD" clId="Web-{3DE17588-BA20-ED45-B56D-85D070CCB1A3}" dt="2026-02-05T12:48:25.632" v="205" actId="20577"/>
        <pc:sldMkLst>
          <pc:docMk/>
          <pc:sldMk cId="2620952343" sldId="259"/>
        </pc:sldMkLst>
        <pc:spChg chg="mod">
          <ac:chgData name="Laura Jayne Williams (2432685)" userId="S::2432685@student.uwtsd.ac.uk::13457961-9641-472c-b96e-94821f36ca97" providerId="AD" clId="Web-{3DE17588-BA20-ED45-B56D-85D070CCB1A3}" dt="2026-02-05T12:47:48.428" v="204" actId="20577"/>
          <ac:spMkLst>
            <pc:docMk/>
            <pc:sldMk cId="2620952343" sldId="259"/>
            <ac:spMk id="2" creationId="{A83A11A9-D19B-937D-9425-776786D6B0C9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124CEB-E02C-4EE2-B4CA-A9FA6A41EEE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D30D1F4-F77D-402F-A132-7F1FE0708623}">
      <dgm:prSet/>
      <dgm:spPr/>
      <dgm:t>
        <a:bodyPr/>
        <a:lstStyle/>
        <a:p>
          <a:r>
            <a:rPr lang="en-GB"/>
            <a:t>Communication as a key transferable skill</a:t>
          </a:r>
          <a:endParaRPr lang="en-US"/>
        </a:p>
      </dgm:t>
    </dgm:pt>
    <dgm:pt modelId="{C8ABBAAA-B57B-43BD-A655-32CFF44009D8}" type="parTrans" cxnId="{642ED206-2B58-4474-BE78-E118B0298F31}">
      <dgm:prSet/>
      <dgm:spPr/>
      <dgm:t>
        <a:bodyPr/>
        <a:lstStyle/>
        <a:p>
          <a:endParaRPr lang="en-US"/>
        </a:p>
      </dgm:t>
    </dgm:pt>
    <dgm:pt modelId="{2E5C5150-2498-410E-97A7-B7DE24D50558}" type="sibTrans" cxnId="{642ED206-2B58-4474-BE78-E118B0298F31}">
      <dgm:prSet/>
      <dgm:spPr/>
      <dgm:t>
        <a:bodyPr/>
        <a:lstStyle/>
        <a:p>
          <a:endParaRPr lang="en-US"/>
        </a:p>
      </dgm:t>
    </dgm:pt>
    <dgm:pt modelId="{85EC188B-762E-4127-8EF2-CB229D6A20BE}">
      <dgm:prSet/>
      <dgm:spPr/>
      <dgm:t>
        <a:bodyPr/>
        <a:lstStyle/>
        <a:p>
          <a:r>
            <a:rPr lang="en-GB"/>
            <a:t>Importance in health and social care practice</a:t>
          </a:r>
          <a:endParaRPr lang="en-US"/>
        </a:p>
      </dgm:t>
    </dgm:pt>
    <dgm:pt modelId="{30A0CBBB-209F-4CD8-BE06-95917379A609}" type="parTrans" cxnId="{590EEEC7-5B23-4E96-9118-6C707459391B}">
      <dgm:prSet/>
      <dgm:spPr/>
      <dgm:t>
        <a:bodyPr/>
        <a:lstStyle/>
        <a:p>
          <a:endParaRPr lang="en-US"/>
        </a:p>
      </dgm:t>
    </dgm:pt>
    <dgm:pt modelId="{5B2225EF-A5A7-49FE-A3EB-123297F0DACD}" type="sibTrans" cxnId="{590EEEC7-5B23-4E96-9118-6C707459391B}">
      <dgm:prSet/>
      <dgm:spPr/>
      <dgm:t>
        <a:bodyPr/>
        <a:lstStyle/>
        <a:p>
          <a:endParaRPr lang="en-US"/>
        </a:p>
      </dgm:t>
    </dgm:pt>
    <dgm:pt modelId="{31FD7660-731A-44A9-A0B0-8EBAC23A9346}">
      <dgm:prSet/>
      <dgm:spPr/>
      <dgm:t>
        <a:bodyPr/>
        <a:lstStyle/>
        <a:p>
          <a:r>
            <a:rPr lang="en-GB"/>
            <a:t>Introduction to communication theory</a:t>
          </a:r>
          <a:endParaRPr lang="en-US"/>
        </a:p>
      </dgm:t>
    </dgm:pt>
    <dgm:pt modelId="{E2735805-BB70-40B0-BF8F-AFF87F73E181}" type="parTrans" cxnId="{39CAF080-83BE-455D-9D92-1EDD38DEC60C}">
      <dgm:prSet/>
      <dgm:spPr/>
      <dgm:t>
        <a:bodyPr/>
        <a:lstStyle/>
        <a:p>
          <a:endParaRPr lang="en-US"/>
        </a:p>
      </dgm:t>
    </dgm:pt>
    <dgm:pt modelId="{E8BF1A88-FCF1-445D-BD03-68BB938E436E}" type="sibTrans" cxnId="{39CAF080-83BE-455D-9D92-1EDD38DEC60C}">
      <dgm:prSet/>
      <dgm:spPr/>
      <dgm:t>
        <a:bodyPr/>
        <a:lstStyle/>
        <a:p>
          <a:endParaRPr lang="en-US"/>
        </a:p>
      </dgm:t>
    </dgm:pt>
    <dgm:pt modelId="{C5E30633-B11B-4B48-BB3D-A46F2D6FC508}">
      <dgm:prSet/>
      <dgm:spPr/>
      <dgm:t>
        <a:bodyPr/>
        <a:lstStyle/>
        <a:p>
          <a:r>
            <a:rPr lang="en-GB"/>
            <a:t>Application to a practical care scenario</a:t>
          </a:r>
          <a:endParaRPr lang="en-US"/>
        </a:p>
      </dgm:t>
    </dgm:pt>
    <dgm:pt modelId="{AFA4397E-45C9-4EC2-9366-F13FF9BA7387}" type="parTrans" cxnId="{677280BD-8853-4F86-A751-20DF54093703}">
      <dgm:prSet/>
      <dgm:spPr/>
      <dgm:t>
        <a:bodyPr/>
        <a:lstStyle/>
        <a:p>
          <a:endParaRPr lang="en-US"/>
        </a:p>
      </dgm:t>
    </dgm:pt>
    <dgm:pt modelId="{76029900-C624-42F5-8ADB-CCB0035FFFD1}" type="sibTrans" cxnId="{677280BD-8853-4F86-A751-20DF54093703}">
      <dgm:prSet/>
      <dgm:spPr/>
      <dgm:t>
        <a:bodyPr/>
        <a:lstStyle/>
        <a:p>
          <a:endParaRPr lang="en-US"/>
        </a:p>
      </dgm:t>
    </dgm:pt>
    <dgm:pt modelId="{31808AA8-F648-4A27-94F4-CED1053F83BE}" type="pres">
      <dgm:prSet presAssocID="{89124CEB-E02C-4EE2-B4CA-A9FA6A41EEEF}" presName="linear" presStyleCnt="0">
        <dgm:presLayoutVars>
          <dgm:animLvl val="lvl"/>
          <dgm:resizeHandles val="exact"/>
        </dgm:presLayoutVars>
      </dgm:prSet>
      <dgm:spPr/>
    </dgm:pt>
    <dgm:pt modelId="{F61A0249-C43D-4A27-8A43-3CD42AA51C5D}" type="pres">
      <dgm:prSet presAssocID="{8D30D1F4-F77D-402F-A132-7F1FE070862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12E5254-AEA1-4943-AE57-3B99F1FBEB75}" type="pres">
      <dgm:prSet presAssocID="{2E5C5150-2498-410E-97A7-B7DE24D50558}" presName="spacer" presStyleCnt="0"/>
      <dgm:spPr/>
    </dgm:pt>
    <dgm:pt modelId="{B00F0B12-D852-4215-91BE-C7C7A71DB24C}" type="pres">
      <dgm:prSet presAssocID="{85EC188B-762E-4127-8EF2-CB229D6A20B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8103DE-4458-4533-BB32-4036925074A1}" type="pres">
      <dgm:prSet presAssocID="{5B2225EF-A5A7-49FE-A3EB-123297F0DACD}" presName="spacer" presStyleCnt="0"/>
      <dgm:spPr/>
    </dgm:pt>
    <dgm:pt modelId="{DB851798-C60C-42E6-B9F2-3B5D2F22A0F0}" type="pres">
      <dgm:prSet presAssocID="{31FD7660-731A-44A9-A0B0-8EBAC23A934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DEE08ED-6E7D-4E8B-AF73-D12BD34A986A}" type="pres">
      <dgm:prSet presAssocID="{E8BF1A88-FCF1-445D-BD03-68BB938E436E}" presName="spacer" presStyleCnt="0"/>
      <dgm:spPr/>
    </dgm:pt>
    <dgm:pt modelId="{3D82AECB-0315-4D30-949D-41A39572AACF}" type="pres">
      <dgm:prSet presAssocID="{C5E30633-B11B-4B48-BB3D-A46F2D6FC50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42ED206-2B58-4474-BE78-E118B0298F31}" srcId="{89124CEB-E02C-4EE2-B4CA-A9FA6A41EEEF}" destId="{8D30D1F4-F77D-402F-A132-7F1FE0708623}" srcOrd="0" destOrd="0" parTransId="{C8ABBAAA-B57B-43BD-A655-32CFF44009D8}" sibTransId="{2E5C5150-2498-410E-97A7-B7DE24D50558}"/>
    <dgm:cxn modelId="{3F01B428-2AF6-41CA-9EC6-F8A58C555F52}" type="presOf" srcId="{31FD7660-731A-44A9-A0B0-8EBAC23A9346}" destId="{DB851798-C60C-42E6-B9F2-3B5D2F22A0F0}" srcOrd="0" destOrd="0" presId="urn:microsoft.com/office/officeart/2005/8/layout/vList2"/>
    <dgm:cxn modelId="{1864064D-C69F-4FE3-A305-24722A6C2E71}" type="presOf" srcId="{C5E30633-B11B-4B48-BB3D-A46F2D6FC508}" destId="{3D82AECB-0315-4D30-949D-41A39572AACF}" srcOrd="0" destOrd="0" presId="urn:microsoft.com/office/officeart/2005/8/layout/vList2"/>
    <dgm:cxn modelId="{20887A4D-3816-4C3E-98B8-80AAFA29B119}" type="presOf" srcId="{85EC188B-762E-4127-8EF2-CB229D6A20BE}" destId="{B00F0B12-D852-4215-91BE-C7C7A71DB24C}" srcOrd="0" destOrd="0" presId="urn:microsoft.com/office/officeart/2005/8/layout/vList2"/>
    <dgm:cxn modelId="{220BA57F-D042-467A-AE2C-22632911046F}" type="presOf" srcId="{89124CEB-E02C-4EE2-B4CA-A9FA6A41EEEF}" destId="{31808AA8-F648-4A27-94F4-CED1053F83BE}" srcOrd="0" destOrd="0" presId="urn:microsoft.com/office/officeart/2005/8/layout/vList2"/>
    <dgm:cxn modelId="{39CAF080-83BE-455D-9D92-1EDD38DEC60C}" srcId="{89124CEB-E02C-4EE2-B4CA-A9FA6A41EEEF}" destId="{31FD7660-731A-44A9-A0B0-8EBAC23A9346}" srcOrd="2" destOrd="0" parTransId="{E2735805-BB70-40B0-BF8F-AFF87F73E181}" sibTransId="{E8BF1A88-FCF1-445D-BD03-68BB938E436E}"/>
    <dgm:cxn modelId="{F62811B1-CCA0-4A3C-BE4D-5D49771CF468}" type="presOf" srcId="{8D30D1F4-F77D-402F-A132-7F1FE0708623}" destId="{F61A0249-C43D-4A27-8A43-3CD42AA51C5D}" srcOrd="0" destOrd="0" presId="urn:microsoft.com/office/officeart/2005/8/layout/vList2"/>
    <dgm:cxn modelId="{677280BD-8853-4F86-A751-20DF54093703}" srcId="{89124CEB-E02C-4EE2-B4CA-A9FA6A41EEEF}" destId="{C5E30633-B11B-4B48-BB3D-A46F2D6FC508}" srcOrd="3" destOrd="0" parTransId="{AFA4397E-45C9-4EC2-9366-F13FF9BA7387}" sibTransId="{76029900-C624-42F5-8ADB-CCB0035FFFD1}"/>
    <dgm:cxn modelId="{590EEEC7-5B23-4E96-9118-6C707459391B}" srcId="{89124CEB-E02C-4EE2-B4CA-A9FA6A41EEEF}" destId="{85EC188B-762E-4127-8EF2-CB229D6A20BE}" srcOrd="1" destOrd="0" parTransId="{30A0CBBB-209F-4CD8-BE06-95917379A609}" sibTransId="{5B2225EF-A5A7-49FE-A3EB-123297F0DACD}"/>
    <dgm:cxn modelId="{4B05F4CE-0408-4BD9-8296-AAC2E6B808A2}" type="presParOf" srcId="{31808AA8-F648-4A27-94F4-CED1053F83BE}" destId="{F61A0249-C43D-4A27-8A43-3CD42AA51C5D}" srcOrd="0" destOrd="0" presId="urn:microsoft.com/office/officeart/2005/8/layout/vList2"/>
    <dgm:cxn modelId="{3E3F243D-E815-49A2-BFEB-F102ED3221C9}" type="presParOf" srcId="{31808AA8-F648-4A27-94F4-CED1053F83BE}" destId="{112E5254-AEA1-4943-AE57-3B99F1FBEB75}" srcOrd="1" destOrd="0" presId="urn:microsoft.com/office/officeart/2005/8/layout/vList2"/>
    <dgm:cxn modelId="{DBE46995-C754-4953-AB4F-484E7A47A466}" type="presParOf" srcId="{31808AA8-F648-4A27-94F4-CED1053F83BE}" destId="{B00F0B12-D852-4215-91BE-C7C7A71DB24C}" srcOrd="2" destOrd="0" presId="urn:microsoft.com/office/officeart/2005/8/layout/vList2"/>
    <dgm:cxn modelId="{49AAD545-C18D-48BE-9CB0-DF8CDC16DDE2}" type="presParOf" srcId="{31808AA8-F648-4A27-94F4-CED1053F83BE}" destId="{D68103DE-4458-4533-BB32-4036925074A1}" srcOrd="3" destOrd="0" presId="urn:microsoft.com/office/officeart/2005/8/layout/vList2"/>
    <dgm:cxn modelId="{A35AA87C-3FE9-4534-9CDA-77B23581059D}" type="presParOf" srcId="{31808AA8-F648-4A27-94F4-CED1053F83BE}" destId="{DB851798-C60C-42E6-B9F2-3B5D2F22A0F0}" srcOrd="4" destOrd="0" presId="urn:microsoft.com/office/officeart/2005/8/layout/vList2"/>
    <dgm:cxn modelId="{ADA5316D-3EEB-40B5-AB63-801AA5096A49}" type="presParOf" srcId="{31808AA8-F648-4A27-94F4-CED1053F83BE}" destId="{EDEE08ED-6E7D-4E8B-AF73-D12BD34A986A}" srcOrd="5" destOrd="0" presId="urn:microsoft.com/office/officeart/2005/8/layout/vList2"/>
    <dgm:cxn modelId="{043503DE-1C46-4924-8BEA-5945268FDB52}" type="presParOf" srcId="{31808AA8-F648-4A27-94F4-CED1053F83BE}" destId="{3D82AECB-0315-4D30-949D-41A39572AAC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624F65-914F-434B-B5FB-0E2444B57F7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C129884-B196-4DBC-AB1C-82E63F22DAAB}">
      <dgm:prSet/>
      <dgm:spPr/>
      <dgm:t>
        <a:bodyPr/>
        <a:lstStyle/>
        <a:p>
          <a:pPr>
            <a:defRPr cap="all"/>
          </a:pPr>
          <a:r>
            <a:rPr lang="en-GB"/>
            <a:t>Exchange of information and meaning</a:t>
          </a:r>
          <a:endParaRPr lang="en-US"/>
        </a:p>
      </dgm:t>
    </dgm:pt>
    <dgm:pt modelId="{F130051B-CA96-4386-9791-C123F1B99195}" type="parTrans" cxnId="{30579261-198B-4ED9-8AFC-7855100F4DC3}">
      <dgm:prSet/>
      <dgm:spPr/>
      <dgm:t>
        <a:bodyPr/>
        <a:lstStyle/>
        <a:p>
          <a:endParaRPr lang="en-US"/>
        </a:p>
      </dgm:t>
    </dgm:pt>
    <dgm:pt modelId="{59DA154E-A323-4011-96AA-815D0C69C2F9}" type="sibTrans" cxnId="{30579261-198B-4ED9-8AFC-7855100F4DC3}">
      <dgm:prSet/>
      <dgm:spPr/>
      <dgm:t>
        <a:bodyPr/>
        <a:lstStyle/>
        <a:p>
          <a:endParaRPr lang="en-US"/>
        </a:p>
      </dgm:t>
    </dgm:pt>
    <dgm:pt modelId="{B7D36670-D808-4C97-98E7-5C9CF6FBFBAB}">
      <dgm:prSet/>
      <dgm:spPr/>
      <dgm:t>
        <a:bodyPr/>
        <a:lstStyle/>
        <a:p>
          <a:pPr>
            <a:defRPr cap="all"/>
          </a:pPr>
          <a:r>
            <a:rPr lang="en-GB"/>
            <a:t>Verbal and non-verbal communication</a:t>
          </a:r>
          <a:endParaRPr lang="en-US"/>
        </a:p>
      </dgm:t>
    </dgm:pt>
    <dgm:pt modelId="{7129CDAC-6692-48BF-808C-297380D32FD1}" type="parTrans" cxnId="{DFE73282-66CA-4EC4-B3F4-E15E6A4B2649}">
      <dgm:prSet/>
      <dgm:spPr/>
      <dgm:t>
        <a:bodyPr/>
        <a:lstStyle/>
        <a:p>
          <a:endParaRPr lang="en-US"/>
        </a:p>
      </dgm:t>
    </dgm:pt>
    <dgm:pt modelId="{57AD1EFF-AE41-468A-A919-9166CF781F5C}" type="sibTrans" cxnId="{DFE73282-66CA-4EC4-B3F4-E15E6A4B2649}">
      <dgm:prSet/>
      <dgm:spPr/>
      <dgm:t>
        <a:bodyPr/>
        <a:lstStyle/>
        <a:p>
          <a:endParaRPr lang="en-US"/>
        </a:p>
      </dgm:t>
    </dgm:pt>
    <dgm:pt modelId="{A4CAAFA4-9975-4334-9690-C77290866D42}">
      <dgm:prSet/>
      <dgm:spPr/>
      <dgm:t>
        <a:bodyPr/>
        <a:lstStyle/>
        <a:p>
          <a:pPr>
            <a:defRPr cap="all"/>
          </a:pPr>
          <a:r>
            <a:rPr lang="en-GB"/>
            <a:t>Active listening</a:t>
          </a:r>
          <a:endParaRPr lang="en-US"/>
        </a:p>
      </dgm:t>
    </dgm:pt>
    <dgm:pt modelId="{BE35EA86-9619-41C8-8016-89AB3EC000E1}" type="parTrans" cxnId="{A70F2965-0358-4905-ACAD-0DFF9BEA8553}">
      <dgm:prSet/>
      <dgm:spPr/>
      <dgm:t>
        <a:bodyPr/>
        <a:lstStyle/>
        <a:p>
          <a:endParaRPr lang="en-US"/>
        </a:p>
      </dgm:t>
    </dgm:pt>
    <dgm:pt modelId="{E082850F-277E-4489-BA7C-C39BFB8D4CD5}" type="sibTrans" cxnId="{A70F2965-0358-4905-ACAD-0DFF9BEA8553}">
      <dgm:prSet/>
      <dgm:spPr/>
      <dgm:t>
        <a:bodyPr/>
        <a:lstStyle/>
        <a:p>
          <a:endParaRPr lang="en-US"/>
        </a:p>
      </dgm:t>
    </dgm:pt>
    <dgm:pt modelId="{F4EB2259-8EF1-431A-A766-8E44B842561E}">
      <dgm:prSet/>
      <dgm:spPr/>
      <dgm:t>
        <a:bodyPr/>
        <a:lstStyle/>
        <a:p>
          <a:pPr>
            <a:defRPr cap="all"/>
          </a:pPr>
          <a:r>
            <a:rPr lang="en-GB"/>
            <a:t>Therapeutic communication</a:t>
          </a:r>
          <a:br>
            <a:rPr lang="en-GB"/>
          </a:br>
          <a:r>
            <a:rPr lang="en-GB"/>
            <a:t> </a:t>
          </a:r>
          <a:r>
            <a:rPr lang="en-GB" i="1"/>
            <a:t>(Arnold and Boggs, 2019)</a:t>
          </a:r>
          <a:endParaRPr lang="en-US"/>
        </a:p>
      </dgm:t>
    </dgm:pt>
    <dgm:pt modelId="{AB13C11B-08EF-4FFA-9E92-5AA34BA15227}" type="parTrans" cxnId="{F0EDF34D-9FAD-42C9-80D0-1FAEC9258806}">
      <dgm:prSet/>
      <dgm:spPr/>
      <dgm:t>
        <a:bodyPr/>
        <a:lstStyle/>
        <a:p>
          <a:endParaRPr lang="en-US"/>
        </a:p>
      </dgm:t>
    </dgm:pt>
    <dgm:pt modelId="{47898A82-23AD-43EF-9728-F116280BA957}" type="sibTrans" cxnId="{F0EDF34D-9FAD-42C9-80D0-1FAEC9258806}">
      <dgm:prSet/>
      <dgm:spPr/>
      <dgm:t>
        <a:bodyPr/>
        <a:lstStyle/>
        <a:p>
          <a:endParaRPr lang="en-US"/>
        </a:p>
      </dgm:t>
    </dgm:pt>
    <dgm:pt modelId="{1A648C48-D0BB-4BA5-BCC7-9BA176612F4C}" type="pres">
      <dgm:prSet presAssocID="{AF624F65-914F-434B-B5FB-0E2444B57F7D}" presName="root" presStyleCnt="0">
        <dgm:presLayoutVars>
          <dgm:dir/>
          <dgm:resizeHandles val="exact"/>
        </dgm:presLayoutVars>
      </dgm:prSet>
      <dgm:spPr/>
    </dgm:pt>
    <dgm:pt modelId="{6AE1DC60-DEA5-4BF1-A7ED-B3FE5E0FED91}" type="pres">
      <dgm:prSet presAssocID="{0C129884-B196-4DBC-AB1C-82E63F22DAAB}" presName="compNode" presStyleCnt="0"/>
      <dgm:spPr/>
    </dgm:pt>
    <dgm:pt modelId="{50965156-B37A-49BF-B727-E94D03027F7E}" type="pres">
      <dgm:prSet presAssocID="{0C129884-B196-4DBC-AB1C-82E63F22DAAB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960C7F3-64EC-413E-9010-8FD0105A5438}" type="pres">
      <dgm:prSet presAssocID="{0C129884-B196-4DBC-AB1C-82E63F22DAA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A935B67-F450-4339-B6F1-D7F698D9C6FA}" type="pres">
      <dgm:prSet presAssocID="{0C129884-B196-4DBC-AB1C-82E63F22DAAB}" presName="spaceRect" presStyleCnt="0"/>
      <dgm:spPr/>
    </dgm:pt>
    <dgm:pt modelId="{33D5C0F7-D5EC-4CB0-9649-B71641BD8B8E}" type="pres">
      <dgm:prSet presAssocID="{0C129884-B196-4DBC-AB1C-82E63F22DAAB}" presName="textRect" presStyleLbl="revTx" presStyleIdx="0" presStyleCnt="4">
        <dgm:presLayoutVars>
          <dgm:chMax val="1"/>
          <dgm:chPref val="1"/>
        </dgm:presLayoutVars>
      </dgm:prSet>
      <dgm:spPr/>
    </dgm:pt>
    <dgm:pt modelId="{A2E985E4-9660-4270-8040-89C241B6DD50}" type="pres">
      <dgm:prSet presAssocID="{59DA154E-A323-4011-96AA-815D0C69C2F9}" presName="sibTrans" presStyleCnt="0"/>
      <dgm:spPr/>
    </dgm:pt>
    <dgm:pt modelId="{26C96327-034F-4518-8173-15F62727DE3C}" type="pres">
      <dgm:prSet presAssocID="{B7D36670-D808-4C97-98E7-5C9CF6FBFBAB}" presName="compNode" presStyleCnt="0"/>
      <dgm:spPr/>
    </dgm:pt>
    <dgm:pt modelId="{DAFD8E05-C782-41D1-91B2-B6D323DE6FB6}" type="pres">
      <dgm:prSet presAssocID="{B7D36670-D808-4C97-98E7-5C9CF6FBFBAB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DA9E7FC-A202-4C97-BD99-4D06743E2DE6}" type="pres">
      <dgm:prSet presAssocID="{B7D36670-D808-4C97-98E7-5C9CF6FBFB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5C22914-FB36-4C1D-A30E-71C105B125FF}" type="pres">
      <dgm:prSet presAssocID="{B7D36670-D808-4C97-98E7-5C9CF6FBFBAB}" presName="spaceRect" presStyleCnt="0"/>
      <dgm:spPr/>
    </dgm:pt>
    <dgm:pt modelId="{66756552-88F7-4F6D-9566-D697DC036642}" type="pres">
      <dgm:prSet presAssocID="{B7D36670-D808-4C97-98E7-5C9CF6FBFBAB}" presName="textRect" presStyleLbl="revTx" presStyleIdx="1" presStyleCnt="4">
        <dgm:presLayoutVars>
          <dgm:chMax val="1"/>
          <dgm:chPref val="1"/>
        </dgm:presLayoutVars>
      </dgm:prSet>
      <dgm:spPr/>
    </dgm:pt>
    <dgm:pt modelId="{1B7AEF34-13F7-4320-8F18-C65F2716253E}" type="pres">
      <dgm:prSet presAssocID="{57AD1EFF-AE41-468A-A919-9166CF781F5C}" presName="sibTrans" presStyleCnt="0"/>
      <dgm:spPr/>
    </dgm:pt>
    <dgm:pt modelId="{B86DA572-4991-4BD8-A6C2-020B9FEE946B}" type="pres">
      <dgm:prSet presAssocID="{A4CAAFA4-9975-4334-9690-C77290866D42}" presName="compNode" presStyleCnt="0"/>
      <dgm:spPr/>
    </dgm:pt>
    <dgm:pt modelId="{3341AAEA-A5A4-4533-8AF5-4339191EC52F}" type="pres">
      <dgm:prSet presAssocID="{A4CAAFA4-9975-4334-9690-C77290866D4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6E59566-0E81-42B0-B824-24FADF14CE7F}" type="pres">
      <dgm:prSet presAssocID="{A4CAAFA4-9975-4334-9690-C77290866D4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6C0A8063-CA9F-4D3E-B2B2-E65574564652}" type="pres">
      <dgm:prSet presAssocID="{A4CAAFA4-9975-4334-9690-C77290866D42}" presName="spaceRect" presStyleCnt="0"/>
      <dgm:spPr/>
    </dgm:pt>
    <dgm:pt modelId="{65FFA40F-60E4-4CA4-B21B-DCD1D7DA902D}" type="pres">
      <dgm:prSet presAssocID="{A4CAAFA4-9975-4334-9690-C77290866D42}" presName="textRect" presStyleLbl="revTx" presStyleIdx="2" presStyleCnt="4">
        <dgm:presLayoutVars>
          <dgm:chMax val="1"/>
          <dgm:chPref val="1"/>
        </dgm:presLayoutVars>
      </dgm:prSet>
      <dgm:spPr/>
    </dgm:pt>
    <dgm:pt modelId="{BDAAD15C-D43B-4B77-80D6-81929522AE10}" type="pres">
      <dgm:prSet presAssocID="{E082850F-277E-4489-BA7C-C39BFB8D4CD5}" presName="sibTrans" presStyleCnt="0"/>
      <dgm:spPr/>
    </dgm:pt>
    <dgm:pt modelId="{EDBBCC6A-12A1-4970-8A3B-748EB8C7BD0F}" type="pres">
      <dgm:prSet presAssocID="{F4EB2259-8EF1-431A-A766-8E44B842561E}" presName="compNode" presStyleCnt="0"/>
      <dgm:spPr/>
    </dgm:pt>
    <dgm:pt modelId="{8355FF88-F853-4D75-8D8C-DBCD59A510D8}" type="pres">
      <dgm:prSet presAssocID="{F4EB2259-8EF1-431A-A766-8E44B842561E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AA441AF-992E-482E-B0E8-BC6785533DB3}" type="pres">
      <dgm:prSet presAssocID="{F4EB2259-8EF1-431A-A766-8E44B842561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44BAF89-6F49-4FC9-8674-2FEAB5B67DDD}" type="pres">
      <dgm:prSet presAssocID="{F4EB2259-8EF1-431A-A766-8E44B842561E}" presName="spaceRect" presStyleCnt="0"/>
      <dgm:spPr/>
    </dgm:pt>
    <dgm:pt modelId="{5AE9C70D-E105-4E18-B8F7-C441064C1A12}" type="pres">
      <dgm:prSet presAssocID="{F4EB2259-8EF1-431A-A766-8E44B842561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39EBF03-790B-497A-8288-6E804D8794D7}" type="presOf" srcId="{B7D36670-D808-4C97-98E7-5C9CF6FBFBAB}" destId="{66756552-88F7-4F6D-9566-D697DC036642}" srcOrd="0" destOrd="0" presId="urn:microsoft.com/office/officeart/2018/5/layout/IconLeafLabelList"/>
    <dgm:cxn modelId="{013A8821-5530-41F9-88C5-F9358528F948}" type="presOf" srcId="{F4EB2259-8EF1-431A-A766-8E44B842561E}" destId="{5AE9C70D-E105-4E18-B8F7-C441064C1A12}" srcOrd="0" destOrd="0" presId="urn:microsoft.com/office/officeart/2018/5/layout/IconLeafLabelList"/>
    <dgm:cxn modelId="{7C5B813E-960B-4F36-84B5-0BE7EA88E4B9}" type="presOf" srcId="{A4CAAFA4-9975-4334-9690-C77290866D42}" destId="{65FFA40F-60E4-4CA4-B21B-DCD1D7DA902D}" srcOrd="0" destOrd="0" presId="urn:microsoft.com/office/officeart/2018/5/layout/IconLeafLabelList"/>
    <dgm:cxn modelId="{30579261-198B-4ED9-8AFC-7855100F4DC3}" srcId="{AF624F65-914F-434B-B5FB-0E2444B57F7D}" destId="{0C129884-B196-4DBC-AB1C-82E63F22DAAB}" srcOrd="0" destOrd="0" parTransId="{F130051B-CA96-4386-9791-C123F1B99195}" sibTransId="{59DA154E-A323-4011-96AA-815D0C69C2F9}"/>
    <dgm:cxn modelId="{6EAB7E42-1C8A-4F20-91D7-0287D25EB451}" type="presOf" srcId="{AF624F65-914F-434B-B5FB-0E2444B57F7D}" destId="{1A648C48-D0BB-4BA5-BCC7-9BA176612F4C}" srcOrd="0" destOrd="0" presId="urn:microsoft.com/office/officeart/2018/5/layout/IconLeafLabelList"/>
    <dgm:cxn modelId="{A70F2965-0358-4905-ACAD-0DFF9BEA8553}" srcId="{AF624F65-914F-434B-B5FB-0E2444B57F7D}" destId="{A4CAAFA4-9975-4334-9690-C77290866D42}" srcOrd="2" destOrd="0" parTransId="{BE35EA86-9619-41C8-8016-89AB3EC000E1}" sibTransId="{E082850F-277E-4489-BA7C-C39BFB8D4CD5}"/>
    <dgm:cxn modelId="{F0EDF34D-9FAD-42C9-80D0-1FAEC9258806}" srcId="{AF624F65-914F-434B-B5FB-0E2444B57F7D}" destId="{F4EB2259-8EF1-431A-A766-8E44B842561E}" srcOrd="3" destOrd="0" parTransId="{AB13C11B-08EF-4FFA-9E92-5AA34BA15227}" sibTransId="{47898A82-23AD-43EF-9728-F116280BA957}"/>
    <dgm:cxn modelId="{DFE73282-66CA-4EC4-B3F4-E15E6A4B2649}" srcId="{AF624F65-914F-434B-B5FB-0E2444B57F7D}" destId="{B7D36670-D808-4C97-98E7-5C9CF6FBFBAB}" srcOrd="1" destOrd="0" parTransId="{7129CDAC-6692-48BF-808C-297380D32FD1}" sibTransId="{57AD1EFF-AE41-468A-A919-9166CF781F5C}"/>
    <dgm:cxn modelId="{8F4358A8-71C9-40DB-8B12-3182E88B56AF}" type="presOf" srcId="{0C129884-B196-4DBC-AB1C-82E63F22DAAB}" destId="{33D5C0F7-D5EC-4CB0-9649-B71641BD8B8E}" srcOrd="0" destOrd="0" presId="urn:microsoft.com/office/officeart/2018/5/layout/IconLeafLabelList"/>
    <dgm:cxn modelId="{026879AB-830B-438D-8778-A4A913305558}" type="presParOf" srcId="{1A648C48-D0BB-4BA5-BCC7-9BA176612F4C}" destId="{6AE1DC60-DEA5-4BF1-A7ED-B3FE5E0FED91}" srcOrd="0" destOrd="0" presId="urn:microsoft.com/office/officeart/2018/5/layout/IconLeafLabelList"/>
    <dgm:cxn modelId="{995746FF-9875-4708-8493-4134D2EF2282}" type="presParOf" srcId="{6AE1DC60-DEA5-4BF1-A7ED-B3FE5E0FED91}" destId="{50965156-B37A-49BF-B727-E94D03027F7E}" srcOrd="0" destOrd="0" presId="urn:microsoft.com/office/officeart/2018/5/layout/IconLeafLabelList"/>
    <dgm:cxn modelId="{B4B630E4-19D3-4B9F-9B34-D7A033A5CECF}" type="presParOf" srcId="{6AE1DC60-DEA5-4BF1-A7ED-B3FE5E0FED91}" destId="{9960C7F3-64EC-413E-9010-8FD0105A5438}" srcOrd="1" destOrd="0" presId="urn:microsoft.com/office/officeart/2018/5/layout/IconLeafLabelList"/>
    <dgm:cxn modelId="{FE8C7ED6-8D36-4FF1-A362-2D02E632AEC7}" type="presParOf" srcId="{6AE1DC60-DEA5-4BF1-A7ED-B3FE5E0FED91}" destId="{BA935B67-F450-4339-B6F1-D7F698D9C6FA}" srcOrd="2" destOrd="0" presId="urn:microsoft.com/office/officeart/2018/5/layout/IconLeafLabelList"/>
    <dgm:cxn modelId="{838951DA-5DF7-43CD-9076-801C20A72F29}" type="presParOf" srcId="{6AE1DC60-DEA5-4BF1-A7ED-B3FE5E0FED91}" destId="{33D5C0F7-D5EC-4CB0-9649-B71641BD8B8E}" srcOrd="3" destOrd="0" presId="urn:microsoft.com/office/officeart/2018/5/layout/IconLeafLabelList"/>
    <dgm:cxn modelId="{2A1726F5-5500-406E-BF1B-45865B5A59AF}" type="presParOf" srcId="{1A648C48-D0BB-4BA5-BCC7-9BA176612F4C}" destId="{A2E985E4-9660-4270-8040-89C241B6DD50}" srcOrd="1" destOrd="0" presId="urn:microsoft.com/office/officeart/2018/5/layout/IconLeafLabelList"/>
    <dgm:cxn modelId="{7E786F02-9754-444F-9871-5AB39036FF2B}" type="presParOf" srcId="{1A648C48-D0BB-4BA5-BCC7-9BA176612F4C}" destId="{26C96327-034F-4518-8173-15F62727DE3C}" srcOrd="2" destOrd="0" presId="urn:microsoft.com/office/officeart/2018/5/layout/IconLeafLabelList"/>
    <dgm:cxn modelId="{B8E41E0A-8B22-428F-89DD-FA74452290B9}" type="presParOf" srcId="{26C96327-034F-4518-8173-15F62727DE3C}" destId="{DAFD8E05-C782-41D1-91B2-B6D323DE6FB6}" srcOrd="0" destOrd="0" presId="urn:microsoft.com/office/officeart/2018/5/layout/IconLeafLabelList"/>
    <dgm:cxn modelId="{699A8087-52C1-46DB-85D0-2AA98E172F71}" type="presParOf" srcId="{26C96327-034F-4518-8173-15F62727DE3C}" destId="{3DA9E7FC-A202-4C97-BD99-4D06743E2DE6}" srcOrd="1" destOrd="0" presId="urn:microsoft.com/office/officeart/2018/5/layout/IconLeafLabelList"/>
    <dgm:cxn modelId="{7191CD38-612E-4916-9B8C-E8ED22BA79C7}" type="presParOf" srcId="{26C96327-034F-4518-8173-15F62727DE3C}" destId="{F5C22914-FB36-4C1D-A30E-71C105B125FF}" srcOrd="2" destOrd="0" presId="urn:microsoft.com/office/officeart/2018/5/layout/IconLeafLabelList"/>
    <dgm:cxn modelId="{C28CDEC7-63F5-432A-ADDA-04359E0196E8}" type="presParOf" srcId="{26C96327-034F-4518-8173-15F62727DE3C}" destId="{66756552-88F7-4F6D-9566-D697DC036642}" srcOrd="3" destOrd="0" presId="urn:microsoft.com/office/officeart/2018/5/layout/IconLeafLabelList"/>
    <dgm:cxn modelId="{F7C3E31D-CA7A-454B-9CA0-0A325ECB4CA0}" type="presParOf" srcId="{1A648C48-D0BB-4BA5-BCC7-9BA176612F4C}" destId="{1B7AEF34-13F7-4320-8F18-C65F2716253E}" srcOrd="3" destOrd="0" presId="urn:microsoft.com/office/officeart/2018/5/layout/IconLeafLabelList"/>
    <dgm:cxn modelId="{B103D187-A756-49B6-8367-B0069848D983}" type="presParOf" srcId="{1A648C48-D0BB-4BA5-BCC7-9BA176612F4C}" destId="{B86DA572-4991-4BD8-A6C2-020B9FEE946B}" srcOrd="4" destOrd="0" presId="urn:microsoft.com/office/officeart/2018/5/layout/IconLeafLabelList"/>
    <dgm:cxn modelId="{87669745-3BCD-4784-B04D-B6BB6FC882C2}" type="presParOf" srcId="{B86DA572-4991-4BD8-A6C2-020B9FEE946B}" destId="{3341AAEA-A5A4-4533-8AF5-4339191EC52F}" srcOrd="0" destOrd="0" presId="urn:microsoft.com/office/officeart/2018/5/layout/IconLeafLabelList"/>
    <dgm:cxn modelId="{EB8E18EC-3D30-4AE1-850F-F009DA5F4E12}" type="presParOf" srcId="{B86DA572-4991-4BD8-A6C2-020B9FEE946B}" destId="{66E59566-0E81-42B0-B824-24FADF14CE7F}" srcOrd="1" destOrd="0" presId="urn:microsoft.com/office/officeart/2018/5/layout/IconLeafLabelList"/>
    <dgm:cxn modelId="{246ED8C6-BCD9-486F-B922-099F4B45BAA5}" type="presParOf" srcId="{B86DA572-4991-4BD8-A6C2-020B9FEE946B}" destId="{6C0A8063-CA9F-4D3E-B2B2-E65574564652}" srcOrd="2" destOrd="0" presId="urn:microsoft.com/office/officeart/2018/5/layout/IconLeafLabelList"/>
    <dgm:cxn modelId="{E90D7BC2-2CE1-4B8B-9F69-3AF7565CD1BD}" type="presParOf" srcId="{B86DA572-4991-4BD8-A6C2-020B9FEE946B}" destId="{65FFA40F-60E4-4CA4-B21B-DCD1D7DA902D}" srcOrd="3" destOrd="0" presId="urn:microsoft.com/office/officeart/2018/5/layout/IconLeafLabelList"/>
    <dgm:cxn modelId="{BE15E8CC-7FD8-4496-BA0E-897B57105A14}" type="presParOf" srcId="{1A648C48-D0BB-4BA5-BCC7-9BA176612F4C}" destId="{BDAAD15C-D43B-4B77-80D6-81929522AE10}" srcOrd="5" destOrd="0" presId="urn:microsoft.com/office/officeart/2018/5/layout/IconLeafLabelList"/>
    <dgm:cxn modelId="{C35BB330-C2C3-44BF-B3A9-E1BD10F1B034}" type="presParOf" srcId="{1A648C48-D0BB-4BA5-BCC7-9BA176612F4C}" destId="{EDBBCC6A-12A1-4970-8A3B-748EB8C7BD0F}" srcOrd="6" destOrd="0" presId="urn:microsoft.com/office/officeart/2018/5/layout/IconLeafLabelList"/>
    <dgm:cxn modelId="{AA1920D7-C6C6-4E1E-919A-A2400718916D}" type="presParOf" srcId="{EDBBCC6A-12A1-4970-8A3B-748EB8C7BD0F}" destId="{8355FF88-F853-4D75-8D8C-DBCD59A510D8}" srcOrd="0" destOrd="0" presId="urn:microsoft.com/office/officeart/2018/5/layout/IconLeafLabelList"/>
    <dgm:cxn modelId="{C2320889-C727-481D-A635-A65626ACFCDB}" type="presParOf" srcId="{EDBBCC6A-12A1-4970-8A3B-748EB8C7BD0F}" destId="{8AA441AF-992E-482E-B0E8-BC6785533DB3}" srcOrd="1" destOrd="0" presId="urn:microsoft.com/office/officeart/2018/5/layout/IconLeafLabelList"/>
    <dgm:cxn modelId="{B40C0B5D-2417-4DEB-8DE9-B37FA5AB6A6F}" type="presParOf" srcId="{EDBBCC6A-12A1-4970-8A3B-748EB8C7BD0F}" destId="{A44BAF89-6F49-4FC9-8674-2FEAB5B67DDD}" srcOrd="2" destOrd="0" presId="urn:microsoft.com/office/officeart/2018/5/layout/IconLeafLabelList"/>
    <dgm:cxn modelId="{8504DD91-045B-4CFC-8890-E225B82A42BA}" type="presParOf" srcId="{EDBBCC6A-12A1-4970-8A3B-748EB8C7BD0F}" destId="{5AE9C70D-E105-4E18-B8F7-C441064C1A1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2AD90D-FC5C-4278-8128-AF74AE232A3B}" type="doc">
      <dgm:prSet loTypeId="urn:microsoft.com/office/officeart/2005/8/layout/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F719E9-BE24-45AE-8441-FF72A88959EE}">
      <dgm:prSet/>
      <dgm:spPr/>
      <dgm:t>
        <a:bodyPr/>
        <a:lstStyle/>
        <a:p>
          <a:r>
            <a:rPr lang="en-GB" b="1" u="sng"/>
            <a:t>Why Communication is Important in Health &amp; Social Care</a:t>
          </a:r>
          <a:endParaRPr lang="en-US"/>
        </a:p>
      </dgm:t>
    </dgm:pt>
    <dgm:pt modelId="{DD1D23D1-44A9-4503-9A51-F1401B50989A}" type="parTrans" cxnId="{BBC34CF9-391B-4307-A038-41F969F717E6}">
      <dgm:prSet/>
      <dgm:spPr/>
      <dgm:t>
        <a:bodyPr/>
        <a:lstStyle/>
        <a:p>
          <a:endParaRPr lang="en-US"/>
        </a:p>
      </dgm:t>
    </dgm:pt>
    <dgm:pt modelId="{BA8906D2-4B78-46BA-A45C-D8621FEDC2FD}" type="sibTrans" cxnId="{BBC34CF9-391B-4307-A038-41F969F717E6}">
      <dgm:prSet/>
      <dgm:spPr/>
      <dgm:t>
        <a:bodyPr/>
        <a:lstStyle/>
        <a:p>
          <a:endParaRPr lang="en-US"/>
        </a:p>
      </dgm:t>
    </dgm:pt>
    <dgm:pt modelId="{DD779C9B-80F3-4AB0-B2CB-54AF5593C0E0}">
      <dgm:prSet/>
      <dgm:spPr/>
      <dgm:t>
        <a:bodyPr/>
        <a:lstStyle/>
        <a:p>
          <a:r>
            <a:rPr lang="en-GB"/>
            <a:t>Builds trust and rapport</a:t>
          </a:r>
          <a:endParaRPr lang="en-US"/>
        </a:p>
      </dgm:t>
    </dgm:pt>
    <dgm:pt modelId="{23F5702B-C9ED-49BC-8283-9D0F1772271D}" type="parTrans" cxnId="{E2503BC5-A3DE-4491-916F-EBBF18940140}">
      <dgm:prSet/>
      <dgm:spPr/>
      <dgm:t>
        <a:bodyPr/>
        <a:lstStyle/>
        <a:p>
          <a:endParaRPr lang="en-US"/>
        </a:p>
      </dgm:t>
    </dgm:pt>
    <dgm:pt modelId="{66A91D2E-A016-42BD-9C4D-3695864ECB85}" type="sibTrans" cxnId="{E2503BC5-A3DE-4491-916F-EBBF18940140}">
      <dgm:prSet/>
      <dgm:spPr/>
      <dgm:t>
        <a:bodyPr/>
        <a:lstStyle/>
        <a:p>
          <a:endParaRPr lang="en-US"/>
        </a:p>
      </dgm:t>
    </dgm:pt>
    <dgm:pt modelId="{6F6D5C75-BFFB-490E-86E0-3F0276A332FE}">
      <dgm:prSet/>
      <dgm:spPr/>
      <dgm:t>
        <a:bodyPr/>
        <a:lstStyle/>
        <a:p>
          <a:r>
            <a:rPr lang="en-GB"/>
            <a:t>Supports person-centred care</a:t>
          </a:r>
          <a:endParaRPr lang="en-US"/>
        </a:p>
      </dgm:t>
    </dgm:pt>
    <dgm:pt modelId="{CE787A53-9434-4ACE-A9AC-DEA2316864E6}" type="parTrans" cxnId="{6DD60829-704B-494F-9DAD-EE95F010C509}">
      <dgm:prSet/>
      <dgm:spPr/>
      <dgm:t>
        <a:bodyPr/>
        <a:lstStyle/>
        <a:p>
          <a:endParaRPr lang="en-US"/>
        </a:p>
      </dgm:t>
    </dgm:pt>
    <dgm:pt modelId="{E73300D7-189A-424E-BFF2-BEF851B508D0}" type="sibTrans" cxnId="{6DD60829-704B-494F-9DAD-EE95F010C509}">
      <dgm:prSet/>
      <dgm:spPr/>
      <dgm:t>
        <a:bodyPr/>
        <a:lstStyle/>
        <a:p>
          <a:endParaRPr lang="en-US"/>
        </a:p>
      </dgm:t>
    </dgm:pt>
    <dgm:pt modelId="{D2EC064D-72B3-45FE-9D4A-1FA8C4EB0C76}">
      <dgm:prSet/>
      <dgm:spPr/>
      <dgm:t>
        <a:bodyPr/>
        <a:lstStyle/>
        <a:p>
          <a:r>
            <a:rPr lang="en-GB"/>
            <a:t>Reduces errors and risk</a:t>
          </a:r>
          <a:endParaRPr lang="en-US"/>
        </a:p>
      </dgm:t>
    </dgm:pt>
    <dgm:pt modelId="{F9A237AD-49D6-4F4E-BC29-2090E1A9FECA}" type="parTrans" cxnId="{574E51C3-4ABE-4A21-BEAE-8643ECFCC9B5}">
      <dgm:prSet/>
      <dgm:spPr/>
      <dgm:t>
        <a:bodyPr/>
        <a:lstStyle/>
        <a:p>
          <a:endParaRPr lang="en-US"/>
        </a:p>
      </dgm:t>
    </dgm:pt>
    <dgm:pt modelId="{BB2AD990-9724-44BE-8D71-4C870DDE64FD}" type="sibTrans" cxnId="{574E51C3-4ABE-4A21-BEAE-8643ECFCC9B5}">
      <dgm:prSet/>
      <dgm:spPr/>
      <dgm:t>
        <a:bodyPr/>
        <a:lstStyle/>
        <a:p>
          <a:endParaRPr lang="en-US"/>
        </a:p>
      </dgm:t>
    </dgm:pt>
    <dgm:pt modelId="{2CABB114-1214-4AF4-804E-7D2A0312A4A1}">
      <dgm:prSet/>
      <dgm:spPr/>
      <dgm:t>
        <a:bodyPr/>
        <a:lstStyle/>
        <a:p>
          <a:r>
            <a:rPr lang="en-GB"/>
            <a:t>Improves patient safety</a:t>
          </a:r>
          <a:br>
            <a:rPr lang="en-GB"/>
          </a:br>
          <a:r>
            <a:rPr lang="en-GB"/>
            <a:t> </a:t>
          </a:r>
          <a:r>
            <a:rPr lang="en-GB" i="1"/>
            <a:t>(NHS England, 2019)</a:t>
          </a:r>
          <a:endParaRPr lang="en-US"/>
        </a:p>
      </dgm:t>
    </dgm:pt>
    <dgm:pt modelId="{86EE9CE6-42A5-408A-A4CF-6E2AC1D9448B}" type="parTrans" cxnId="{5BAF4BB7-B71D-4F5F-AC5F-E9510AB8E0B5}">
      <dgm:prSet/>
      <dgm:spPr/>
      <dgm:t>
        <a:bodyPr/>
        <a:lstStyle/>
        <a:p>
          <a:endParaRPr lang="en-US"/>
        </a:p>
      </dgm:t>
    </dgm:pt>
    <dgm:pt modelId="{35046226-1933-4032-920A-10E97FCBFEA7}" type="sibTrans" cxnId="{5BAF4BB7-B71D-4F5F-AC5F-E9510AB8E0B5}">
      <dgm:prSet/>
      <dgm:spPr/>
      <dgm:t>
        <a:bodyPr/>
        <a:lstStyle/>
        <a:p>
          <a:endParaRPr lang="en-US"/>
        </a:p>
      </dgm:t>
    </dgm:pt>
    <dgm:pt modelId="{84092F48-1004-4FA4-8130-52641F659CC7}" type="pres">
      <dgm:prSet presAssocID="{292AD90D-FC5C-4278-8128-AF74AE232A3B}" presName="diagram" presStyleCnt="0">
        <dgm:presLayoutVars>
          <dgm:dir/>
          <dgm:resizeHandles val="exact"/>
        </dgm:presLayoutVars>
      </dgm:prSet>
      <dgm:spPr/>
    </dgm:pt>
    <dgm:pt modelId="{E014EBD7-DBF7-4868-9C2B-C5E1BEDB2553}" type="pres">
      <dgm:prSet presAssocID="{52F719E9-BE24-45AE-8441-FF72A88959EE}" presName="node" presStyleLbl="node1" presStyleIdx="0" presStyleCnt="5">
        <dgm:presLayoutVars>
          <dgm:bulletEnabled val="1"/>
        </dgm:presLayoutVars>
      </dgm:prSet>
      <dgm:spPr/>
    </dgm:pt>
    <dgm:pt modelId="{0F7ABBF4-DFA9-42EA-BE28-459CBBC4F5F1}" type="pres">
      <dgm:prSet presAssocID="{BA8906D2-4B78-46BA-A45C-D8621FEDC2FD}" presName="sibTrans" presStyleLbl="sibTrans2D1" presStyleIdx="0" presStyleCnt="4"/>
      <dgm:spPr/>
    </dgm:pt>
    <dgm:pt modelId="{5B3F2567-D70C-47AB-9311-634B00F5A42E}" type="pres">
      <dgm:prSet presAssocID="{BA8906D2-4B78-46BA-A45C-D8621FEDC2FD}" presName="connectorText" presStyleLbl="sibTrans2D1" presStyleIdx="0" presStyleCnt="4"/>
      <dgm:spPr/>
    </dgm:pt>
    <dgm:pt modelId="{378ED0EF-94D5-4366-8F5B-D8A1A189C87E}" type="pres">
      <dgm:prSet presAssocID="{DD779C9B-80F3-4AB0-B2CB-54AF5593C0E0}" presName="node" presStyleLbl="node1" presStyleIdx="1" presStyleCnt="5">
        <dgm:presLayoutVars>
          <dgm:bulletEnabled val="1"/>
        </dgm:presLayoutVars>
      </dgm:prSet>
      <dgm:spPr/>
    </dgm:pt>
    <dgm:pt modelId="{3596735B-BCAE-4CE4-9EF8-145F18861B83}" type="pres">
      <dgm:prSet presAssocID="{66A91D2E-A016-42BD-9C4D-3695864ECB85}" presName="sibTrans" presStyleLbl="sibTrans2D1" presStyleIdx="1" presStyleCnt="4"/>
      <dgm:spPr/>
    </dgm:pt>
    <dgm:pt modelId="{C9FDFE99-9EA0-426E-BD26-2543CFD33D87}" type="pres">
      <dgm:prSet presAssocID="{66A91D2E-A016-42BD-9C4D-3695864ECB85}" presName="connectorText" presStyleLbl="sibTrans2D1" presStyleIdx="1" presStyleCnt="4"/>
      <dgm:spPr/>
    </dgm:pt>
    <dgm:pt modelId="{1FF0C479-3DAC-4C38-8F2B-C8BF396758FB}" type="pres">
      <dgm:prSet presAssocID="{6F6D5C75-BFFB-490E-86E0-3F0276A332FE}" presName="node" presStyleLbl="node1" presStyleIdx="2" presStyleCnt="5">
        <dgm:presLayoutVars>
          <dgm:bulletEnabled val="1"/>
        </dgm:presLayoutVars>
      </dgm:prSet>
      <dgm:spPr/>
    </dgm:pt>
    <dgm:pt modelId="{DDA7D20A-666C-4940-B6EA-E791983BCE39}" type="pres">
      <dgm:prSet presAssocID="{E73300D7-189A-424E-BFF2-BEF851B508D0}" presName="sibTrans" presStyleLbl="sibTrans2D1" presStyleIdx="2" presStyleCnt="4"/>
      <dgm:spPr/>
    </dgm:pt>
    <dgm:pt modelId="{3319866B-617C-493C-BA3C-75F7313DCDC7}" type="pres">
      <dgm:prSet presAssocID="{E73300D7-189A-424E-BFF2-BEF851B508D0}" presName="connectorText" presStyleLbl="sibTrans2D1" presStyleIdx="2" presStyleCnt="4"/>
      <dgm:spPr/>
    </dgm:pt>
    <dgm:pt modelId="{9426972D-8533-4DAA-A304-BE06D40CA001}" type="pres">
      <dgm:prSet presAssocID="{D2EC064D-72B3-45FE-9D4A-1FA8C4EB0C76}" presName="node" presStyleLbl="node1" presStyleIdx="3" presStyleCnt="5">
        <dgm:presLayoutVars>
          <dgm:bulletEnabled val="1"/>
        </dgm:presLayoutVars>
      </dgm:prSet>
      <dgm:spPr/>
    </dgm:pt>
    <dgm:pt modelId="{11EBE2B7-D5BE-4BE3-B874-588B9B5554D0}" type="pres">
      <dgm:prSet presAssocID="{BB2AD990-9724-44BE-8D71-4C870DDE64FD}" presName="sibTrans" presStyleLbl="sibTrans2D1" presStyleIdx="3" presStyleCnt="4"/>
      <dgm:spPr/>
    </dgm:pt>
    <dgm:pt modelId="{9EBC18F1-265A-4B53-9DFB-9E4B12C25B73}" type="pres">
      <dgm:prSet presAssocID="{BB2AD990-9724-44BE-8D71-4C870DDE64FD}" presName="connectorText" presStyleLbl="sibTrans2D1" presStyleIdx="3" presStyleCnt="4"/>
      <dgm:spPr/>
    </dgm:pt>
    <dgm:pt modelId="{916C8AE9-659E-4A62-99EB-5D194AFB7E4D}" type="pres">
      <dgm:prSet presAssocID="{2CABB114-1214-4AF4-804E-7D2A0312A4A1}" presName="node" presStyleLbl="node1" presStyleIdx="4" presStyleCnt="5">
        <dgm:presLayoutVars>
          <dgm:bulletEnabled val="1"/>
        </dgm:presLayoutVars>
      </dgm:prSet>
      <dgm:spPr/>
    </dgm:pt>
  </dgm:ptLst>
  <dgm:cxnLst>
    <dgm:cxn modelId="{E6A00809-4E7F-4083-89C9-0E6C94B6BDB9}" type="presOf" srcId="{6F6D5C75-BFFB-490E-86E0-3F0276A332FE}" destId="{1FF0C479-3DAC-4C38-8F2B-C8BF396758FB}" srcOrd="0" destOrd="0" presId="urn:microsoft.com/office/officeart/2005/8/layout/process5"/>
    <dgm:cxn modelId="{6DD60829-704B-494F-9DAD-EE95F010C509}" srcId="{292AD90D-FC5C-4278-8128-AF74AE232A3B}" destId="{6F6D5C75-BFFB-490E-86E0-3F0276A332FE}" srcOrd="2" destOrd="0" parTransId="{CE787A53-9434-4ACE-A9AC-DEA2316864E6}" sibTransId="{E73300D7-189A-424E-BFF2-BEF851B508D0}"/>
    <dgm:cxn modelId="{B88B8629-5702-4203-94D0-C31F46A41052}" type="presOf" srcId="{DD779C9B-80F3-4AB0-B2CB-54AF5593C0E0}" destId="{378ED0EF-94D5-4366-8F5B-D8A1A189C87E}" srcOrd="0" destOrd="0" presId="urn:microsoft.com/office/officeart/2005/8/layout/process5"/>
    <dgm:cxn modelId="{218BA82F-2978-45DC-A493-820625D28DCD}" type="presOf" srcId="{292AD90D-FC5C-4278-8128-AF74AE232A3B}" destId="{84092F48-1004-4FA4-8130-52641F659CC7}" srcOrd="0" destOrd="0" presId="urn:microsoft.com/office/officeart/2005/8/layout/process5"/>
    <dgm:cxn modelId="{E0927C3F-AD52-4503-B7B1-FC3A66CD24E6}" type="presOf" srcId="{66A91D2E-A016-42BD-9C4D-3695864ECB85}" destId="{3596735B-BCAE-4CE4-9EF8-145F18861B83}" srcOrd="0" destOrd="0" presId="urn:microsoft.com/office/officeart/2005/8/layout/process5"/>
    <dgm:cxn modelId="{56DCC75C-A135-4974-83E4-C202EFC6F324}" type="presOf" srcId="{BB2AD990-9724-44BE-8D71-4C870DDE64FD}" destId="{9EBC18F1-265A-4B53-9DFB-9E4B12C25B73}" srcOrd="1" destOrd="0" presId="urn:microsoft.com/office/officeart/2005/8/layout/process5"/>
    <dgm:cxn modelId="{A26D9A48-A71B-4523-8D39-E4C80F38B2AC}" type="presOf" srcId="{BA8906D2-4B78-46BA-A45C-D8621FEDC2FD}" destId="{0F7ABBF4-DFA9-42EA-BE28-459CBBC4F5F1}" srcOrd="0" destOrd="0" presId="urn:microsoft.com/office/officeart/2005/8/layout/process5"/>
    <dgm:cxn modelId="{54F9EE4D-7518-4A8C-8F6A-37BB03E032ED}" type="presOf" srcId="{E73300D7-189A-424E-BFF2-BEF851B508D0}" destId="{DDA7D20A-666C-4940-B6EA-E791983BCE39}" srcOrd="0" destOrd="0" presId="urn:microsoft.com/office/officeart/2005/8/layout/process5"/>
    <dgm:cxn modelId="{C806FA76-291C-45B0-A8AA-346FBA69C6CC}" type="presOf" srcId="{E73300D7-189A-424E-BFF2-BEF851B508D0}" destId="{3319866B-617C-493C-BA3C-75F7313DCDC7}" srcOrd="1" destOrd="0" presId="urn:microsoft.com/office/officeart/2005/8/layout/process5"/>
    <dgm:cxn modelId="{3C18FD76-76DF-4BD9-9CB4-C4094901AF05}" type="presOf" srcId="{BA8906D2-4B78-46BA-A45C-D8621FEDC2FD}" destId="{5B3F2567-D70C-47AB-9311-634B00F5A42E}" srcOrd="1" destOrd="0" presId="urn:microsoft.com/office/officeart/2005/8/layout/process5"/>
    <dgm:cxn modelId="{68C18689-8EBD-46B5-A576-146F2D198252}" type="presOf" srcId="{52F719E9-BE24-45AE-8441-FF72A88959EE}" destId="{E014EBD7-DBF7-4868-9C2B-C5E1BEDB2553}" srcOrd="0" destOrd="0" presId="urn:microsoft.com/office/officeart/2005/8/layout/process5"/>
    <dgm:cxn modelId="{D077858B-AF31-4A1D-8F79-E253E40410D8}" type="presOf" srcId="{BB2AD990-9724-44BE-8D71-4C870DDE64FD}" destId="{11EBE2B7-D5BE-4BE3-B874-588B9B5554D0}" srcOrd="0" destOrd="0" presId="urn:microsoft.com/office/officeart/2005/8/layout/process5"/>
    <dgm:cxn modelId="{72FD6AA5-6CB5-475B-B0FC-99B516F0B1DA}" type="presOf" srcId="{D2EC064D-72B3-45FE-9D4A-1FA8C4EB0C76}" destId="{9426972D-8533-4DAA-A304-BE06D40CA001}" srcOrd="0" destOrd="0" presId="urn:microsoft.com/office/officeart/2005/8/layout/process5"/>
    <dgm:cxn modelId="{5BAF4BB7-B71D-4F5F-AC5F-E9510AB8E0B5}" srcId="{292AD90D-FC5C-4278-8128-AF74AE232A3B}" destId="{2CABB114-1214-4AF4-804E-7D2A0312A4A1}" srcOrd="4" destOrd="0" parTransId="{86EE9CE6-42A5-408A-A4CF-6E2AC1D9448B}" sibTransId="{35046226-1933-4032-920A-10E97FCBFEA7}"/>
    <dgm:cxn modelId="{574E51C3-4ABE-4A21-BEAE-8643ECFCC9B5}" srcId="{292AD90D-FC5C-4278-8128-AF74AE232A3B}" destId="{D2EC064D-72B3-45FE-9D4A-1FA8C4EB0C76}" srcOrd="3" destOrd="0" parTransId="{F9A237AD-49D6-4F4E-BC29-2090E1A9FECA}" sibTransId="{BB2AD990-9724-44BE-8D71-4C870DDE64FD}"/>
    <dgm:cxn modelId="{E2503BC5-A3DE-4491-916F-EBBF18940140}" srcId="{292AD90D-FC5C-4278-8128-AF74AE232A3B}" destId="{DD779C9B-80F3-4AB0-B2CB-54AF5593C0E0}" srcOrd="1" destOrd="0" parTransId="{23F5702B-C9ED-49BC-8283-9D0F1772271D}" sibTransId="{66A91D2E-A016-42BD-9C4D-3695864ECB85}"/>
    <dgm:cxn modelId="{061DCFE5-1463-44FD-9726-1E7C10DDA4CD}" type="presOf" srcId="{66A91D2E-A016-42BD-9C4D-3695864ECB85}" destId="{C9FDFE99-9EA0-426E-BD26-2543CFD33D87}" srcOrd="1" destOrd="0" presId="urn:microsoft.com/office/officeart/2005/8/layout/process5"/>
    <dgm:cxn modelId="{BBC34CF9-391B-4307-A038-41F969F717E6}" srcId="{292AD90D-FC5C-4278-8128-AF74AE232A3B}" destId="{52F719E9-BE24-45AE-8441-FF72A88959EE}" srcOrd="0" destOrd="0" parTransId="{DD1D23D1-44A9-4503-9A51-F1401B50989A}" sibTransId="{BA8906D2-4B78-46BA-A45C-D8621FEDC2FD}"/>
    <dgm:cxn modelId="{9C94C5FA-ECA8-42AC-B3D7-F235E49F5F62}" type="presOf" srcId="{2CABB114-1214-4AF4-804E-7D2A0312A4A1}" destId="{916C8AE9-659E-4A62-99EB-5D194AFB7E4D}" srcOrd="0" destOrd="0" presId="urn:microsoft.com/office/officeart/2005/8/layout/process5"/>
    <dgm:cxn modelId="{B0301C7E-45A2-4B1B-9A6C-CD8250EC6AE0}" type="presParOf" srcId="{84092F48-1004-4FA4-8130-52641F659CC7}" destId="{E014EBD7-DBF7-4868-9C2B-C5E1BEDB2553}" srcOrd="0" destOrd="0" presId="urn:microsoft.com/office/officeart/2005/8/layout/process5"/>
    <dgm:cxn modelId="{A53631D4-1DCE-4F26-A5A4-5EC7CA01BC75}" type="presParOf" srcId="{84092F48-1004-4FA4-8130-52641F659CC7}" destId="{0F7ABBF4-DFA9-42EA-BE28-459CBBC4F5F1}" srcOrd="1" destOrd="0" presId="urn:microsoft.com/office/officeart/2005/8/layout/process5"/>
    <dgm:cxn modelId="{0B8B4E2A-1183-4B1B-B9E1-B6E7A299B431}" type="presParOf" srcId="{0F7ABBF4-DFA9-42EA-BE28-459CBBC4F5F1}" destId="{5B3F2567-D70C-47AB-9311-634B00F5A42E}" srcOrd="0" destOrd="0" presId="urn:microsoft.com/office/officeart/2005/8/layout/process5"/>
    <dgm:cxn modelId="{3B46606E-561B-47A2-A742-827CB59B2CA0}" type="presParOf" srcId="{84092F48-1004-4FA4-8130-52641F659CC7}" destId="{378ED0EF-94D5-4366-8F5B-D8A1A189C87E}" srcOrd="2" destOrd="0" presId="urn:microsoft.com/office/officeart/2005/8/layout/process5"/>
    <dgm:cxn modelId="{66AA0CD5-5796-40AE-B7AE-BF997C21E748}" type="presParOf" srcId="{84092F48-1004-4FA4-8130-52641F659CC7}" destId="{3596735B-BCAE-4CE4-9EF8-145F18861B83}" srcOrd="3" destOrd="0" presId="urn:microsoft.com/office/officeart/2005/8/layout/process5"/>
    <dgm:cxn modelId="{44515D32-70A7-4111-BEEE-8EF04C44DEFF}" type="presParOf" srcId="{3596735B-BCAE-4CE4-9EF8-145F18861B83}" destId="{C9FDFE99-9EA0-426E-BD26-2543CFD33D87}" srcOrd="0" destOrd="0" presId="urn:microsoft.com/office/officeart/2005/8/layout/process5"/>
    <dgm:cxn modelId="{34EE99C5-DABD-4AAF-84FD-DCD62F954EB3}" type="presParOf" srcId="{84092F48-1004-4FA4-8130-52641F659CC7}" destId="{1FF0C479-3DAC-4C38-8F2B-C8BF396758FB}" srcOrd="4" destOrd="0" presId="urn:microsoft.com/office/officeart/2005/8/layout/process5"/>
    <dgm:cxn modelId="{4B045E34-E20A-418D-809C-90282910FB85}" type="presParOf" srcId="{84092F48-1004-4FA4-8130-52641F659CC7}" destId="{DDA7D20A-666C-4940-B6EA-E791983BCE39}" srcOrd="5" destOrd="0" presId="urn:microsoft.com/office/officeart/2005/8/layout/process5"/>
    <dgm:cxn modelId="{4B10A23B-B8F6-4142-B9F8-DA00139F15C7}" type="presParOf" srcId="{DDA7D20A-666C-4940-B6EA-E791983BCE39}" destId="{3319866B-617C-493C-BA3C-75F7313DCDC7}" srcOrd="0" destOrd="0" presId="urn:microsoft.com/office/officeart/2005/8/layout/process5"/>
    <dgm:cxn modelId="{F591B83B-EC6D-4360-8091-4B0963728C94}" type="presParOf" srcId="{84092F48-1004-4FA4-8130-52641F659CC7}" destId="{9426972D-8533-4DAA-A304-BE06D40CA001}" srcOrd="6" destOrd="0" presId="urn:microsoft.com/office/officeart/2005/8/layout/process5"/>
    <dgm:cxn modelId="{868BD347-B93A-42C0-9522-8C69F5520EFE}" type="presParOf" srcId="{84092F48-1004-4FA4-8130-52641F659CC7}" destId="{11EBE2B7-D5BE-4BE3-B874-588B9B5554D0}" srcOrd="7" destOrd="0" presId="urn:microsoft.com/office/officeart/2005/8/layout/process5"/>
    <dgm:cxn modelId="{4A095FDE-BA86-4BE7-AEF4-6BED456FAF51}" type="presParOf" srcId="{11EBE2B7-D5BE-4BE3-B874-588B9B5554D0}" destId="{9EBC18F1-265A-4B53-9DFB-9E4B12C25B73}" srcOrd="0" destOrd="0" presId="urn:microsoft.com/office/officeart/2005/8/layout/process5"/>
    <dgm:cxn modelId="{B1559C6D-7275-4249-949C-5C8219A10690}" type="presParOf" srcId="{84092F48-1004-4FA4-8130-52641F659CC7}" destId="{916C8AE9-659E-4A62-99EB-5D194AFB7E4D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DB275A-8D44-42AF-BA93-A5BDEECEF09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40C4B8-32A6-4BEA-9396-9A918A04F6DA}">
      <dgm:prSet/>
      <dgm:spPr/>
      <dgm:t>
        <a:bodyPr/>
        <a:lstStyle/>
        <a:p>
          <a:r>
            <a:rPr lang="en-GB" b="1" u="sng"/>
            <a:t>Communication Model: Shannon and Weaver (1949)</a:t>
          </a:r>
          <a:endParaRPr lang="en-US"/>
        </a:p>
      </dgm:t>
    </dgm:pt>
    <dgm:pt modelId="{8D3CE234-71D0-4157-A1A6-78A7E0D2073F}" type="parTrans" cxnId="{09A7B207-0B6E-48A1-94F6-963343EA6386}">
      <dgm:prSet/>
      <dgm:spPr/>
      <dgm:t>
        <a:bodyPr/>
        <a:lstStyle/>
        <a:p>
          <a:endParaRPr lang="en-US"/>
        </a:p>
      </dgm:t>
    </dgm:pt>
    <dgm:pt modelId="{5D79D5B5-22D4-43E7-A53F-C1E6DE8B1919}" type="sibTrans" cxnId="{09A7B207-0B6E-48A1-94F6-963343EA6386}">
      <dgm:prSet/>
      <dgm:spPr/>
      <dgm:t>
        <a:bodyPr/>
        <a:lstStyle/>
        <a:p>
          <a:endParaRPr lang="en-US"/>
        </a:p>
      </dgm:t>
    </dgm:pt>
    <dgm:pt modelId="{980A443A-675D-4DAE-ADB4-DCE7AE6E8346}">
      <dgm:prSet/>
      <dgm:spPr/>
      <dgm:t>
        <a:bodyPr/>
        <a:lstStyle/>
        <a:p>
          <a:r>
            <a:rPr lang="en-GB"/>
            <a:t>Sender</a:t>
          </a:r>
          <a:endParaRPr lang="en-US"/>
        </a:p>
      </dgm:t>
    </dgm:pt>
    <dgm:pt modelId="{C80F95B0-763B-47FD-A75B-CCA0EDB7C34A}" type="parTrans" cxnId="{0CAE28BC-D6AD-4293-9A64-7CF0E33BFC22}">
      <dgm:prSet/>
      <dgm:spPr/>
      <dgm:t>
        <a:bodyPr/>
        <a:lstStyle/>
        <a:p>
          <a:endParaRPr lang="en-US"/>
        </a:p>
      </dgm:t>
    </dgm:pt>
    <dgm:pt modelId="{2176D458-97AC-45B8-8CDD-2265EC230E02}" type="sibTrans" cxnId="{0CAE28BC-D6AD-4293-9A64-7CF0E33BFC22}">
      <dgm:prSet/>
      <dgm:spPr/>
      <dgm:t>
        <a:bodyPr/>
        <a:lstStyle/>
        <a:p>
          <a:endParaRPr lang="en-US"/>
        </a:p>
      </dgm:t>
    </dgm:pt>
    <dgm:pt modelId="{CB5DDF6E-86EF-4C85-8BF0-2DE739E12E99}">
      <dgm:prSet/>
      <dgm:spPr/>
      <dgm:t>
        <a:bodyPr/>
        <a:lstStyle/>
        <a:p>
          <a:r>
            <a:rPr lang="en-GB"/>
            <a:t>Message</a:t>
          </a:r>
          <a:endParaRPr lang="en-US"/>
        </a:p>
      </dgm:t>
    </dgm:pt>
    <dgm:pt modelId="{80DBF895-D7D1-4A49-8668-FF9E6251331C}" type="parTrans" cxnId="{001712C7-4C4B-4A77-89FC-6FF99B6828C2}">
      <dgm:prSet/>
      <dgm:spPr/>
      <dgm:t>
        <a:bodyPr/>
        <a:lstStyle/>
        <a:p>
          <a:endParaRPr lang="en-US"/>
        </a:p>
      </dgm:t>
    </dgm:pt>
    <dgm:pt modelId="{561A3AC8-D4E5-4AC7-A81F-EC206D120AB6}" type="sibTrans" cxnId="{001712C7-4C4B-4A77-89FC-6FF99B6828C2}">
      <dgm:prSet/>
      <dgm:spPr/>
      <dgm:t>
        <a:bodyPr/>
        <a:lstStyle/>
        <a:p>
          <a:endParaRPr lang="en-US"/>
        </a:p>
      </dgm:t>
    </dgm:pt>
    <dgm:pt modelId="{0FA61BA9-DC8A-4961-ABBE-2D3C1319C703}">
      <dgm:prSet/>
      <dgm:spPr/>
      <dgm:t>
        <a:bodyPr/>
        <a:lstStyle/>
        <a:p>
          <a:r>
            <a:rPr lang="en-GB"/>
            <a:t>Channel</a:t>
          </a:r>
          <a:endParaRPr lang="en-US"/>
        </a:p>
      </dgm:t>
    </dgm:pt>
    <dgm:pt modelId="{67ED9354-72D4-4FFB-B64B-C544B12615D9}" type="parTrans" cxnId="{69AA2725-2834-420C-96D5-CC3661818301}">
      <dgm:prSet/>
      <dgm:spPr/>
      <dgm:t>
        <a:bodyPr/>
        <a:lstStyle/>
        <a:p>
          <a:endParaRPr lang="en-US"/>
        </a:p>
      </dgm:t>
    </dgm:pt>
    <dgm:pt modelId="{31FB252B-4198-4C56-BE4D-8EDAF27AABC4}" type="sibTrans" cxnId="{69AA2725-2834-420C-96D5-CC3661818301}">
      <dgm:prSet/>
      <dgm:spPr/>
      <dgm:t>
        <a:bodyPr/>
        <a:lstStyle/>
        <a:p>
          <a:endParaRPr lang="en-US"/>
        </a:p>
      </dgm:t>
    </dgm:pt>
    <dgm:pt modelId="{F935E12F-F13F-4012-9BDE-76AC3B96FC58}">
      <dgm:prSet/>
      <dgm:spPr/>
      <dgm:t>
        <a:bodyPr/>
        <a:lstStyle/>
        <a:p>
          <a:r>
            <a:rPr lang="en-GB"/>
            <a:t>Receiver</a:t>
          </a:r>
          <a:endParaRPr lang="en-US"/>
        </a:p>
      </dgm:t>
    </dgm:pt>
    <dgm:pt modelId="{3231CBAB-0AF2-4DE9-BF8A-7880FF8F8E94}" type="parTrans" cxnId="{8A7CD1A4-2726-4C8E-8BD3-B91248D2FF3E}">
      <dgm:prSet/>
      <dgm:spPr/>
      <dgm:t>
        <a:bodyPr/>
        <a:lstStyle/>
        <a:p>
          <a:endParaRPr lang="en-US"/>
        </a:p>
      </dgm:t>
    </dgm:pt>
    <dgm:pt modelId="{FD0AB8A9-C585-4703-AEE5-5A14CD6966F7}" type="sibTrans" cxnId="{8A7CD1A4-2726-4C8E-8BD3-B91248D2FF3E}">
      <dgm:prSet/>
      <dgm:spPr/>
      <dgm:t>
        <a:bodyPr/>
        <a:lstStyle/>
        <a:p>
          <a:endParaRPr lang="en-US"/>
        </a:p>
      </dgm:t>
    </dgm:pt>
    <dgm:pt modelId="{286CD80A-4D24-4ADD-9B12-C303E64696EB}">
      <dgm:prSet/>
      <dgm:spPr/>
      <dgm:t>
        <a:bodyPr/>
        <a:lstStyle/>
        <a:p>
          <a:r>
            <a:rPr lang="en-GB"/>
            <a:t>Noise (barriers)</a:t>
          </a:r>
          <a:endParaRPr lang="en-US"/>
        </a:p>
      </dgm:t>
    </dgm:pt>
    <dgm:pt modelId="{3321EBCF-2E44-4CAE-8841-E416E2D8035C}" type="parTrans" cxnId="{71B177AB-8FA8-4AE6-96D0-088047E32AEA}">
      <dgm:prSet/>
      <dgm:spPr/>
      <dgm:t>
        <a:bodyPr/>
        <a:lstStyle/>
        <a:p>
          <a:endParaRPr lang="en-US"/>
        </a:p>
      </dgm:t>
    </dgm:pt>
    <dgm:pt modelId="{7C2F4161-A57D-49ED-84B3-0AB557262D19}" type="sibTrans" cxnId="{71B177AB-8FA8-4AE6-96D0-088047E32AEA}">
      <dgm:prSet/>
      <dgm:spPr/>
      <dgm:t>
        <a:bodyPr/>
        <a:lstStyle/>
        <a:p>
          <a:endParaRPr lang="en-US"/>
        </a:p>
      </dgm:t>
    </dgm:pt>
    <dgm:pt modelId="{5DD8FA65-A588-4063-94D3-E464DB18969F}">
      <dgm:prSet/>
      <dgm:spPr/>
      <dgm:t>
        <a:bodyPr/>
        <a:lstStyle/>
        <a:p>
          <a:r>
            <a:rPr lang="en-GB"/>
            <a:t>Feedback</a:t>
          </a:r>
          <a:br>
            <a:rPr lang="en-GB"/>
          </a:br>
          <a:r>
            <a:rPr lang="en-GB"/>
            <a:t> </a:t>
          </a:r>
          <a:r>
            <a:rPr lang="en-GB" i="1"/>
            <a:t>(Shannon and Weaver, 1949)</a:t>
          </a:r>
          <a:endParaRPr lang="en-US"/>
        </a:p>
      </dgm:t>
    </dgm:pt>
    <dgm:pt modelId="{5AC6E7F9-7041-4990-8AA1-07C54E075635}" type="parTrans" cxnId="{39000E55-0721-414B-887F-51BE5036BE8A}">
      <dgm:prSet/>
      <dgm:spPr/>
      <dgm:t>
        <a:bodyPr/>
        <a:lstStyle/>
        <a:p>
          <a:endParaRPr lang="en-US"/>
        </a:p>
      </dgm:t>
    </dgm:pt>
    <dgm:pt modelId="{8B381EFC-4462-4631-91D8-B6BF154C1877}" type="sibTrans" cxnId="{39000E55-0721-414B-887F-51BE5036BE8A}">
      <dgm:prSet/>
      <dgm:spPr/>
      <dgm:t>
        <a:bodyPr/>
        <a:lstStyle/>
        <a:p>
          <a:endParaRPr lang="en-US"/>
        </a:p>
      </dgm:t>
    </dgm:pt>
    <dgm:pt modelId="{86A66382-D5E7-4212-B825-26437DDA37A3}" type="pres">
      <dgm:prSet presAssocID="{13DB275A-8D44-42AF-BA93-A5BDEECEF09A}" presName="linear" presStyleCnt="0">
        <dgm:presLayoutVars>
          <dgm:animLvl val="lvl"/>
          <dgm:resizeHandles val="exact"/>
        </dgm:presLayoutVars>
      </dgm:prSet>
      <dgm:spPr/>
    </dgm:pt>
    <dgm:pt modelId="{E12266BB-F5D4-414A-AFD5-F092715C78B3}" type="pres">
      <dgm:prSet presAssocID="{B940C4B8-32A6-4BEA-9396-9A918A04F6D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0E2DB71-268B-4D1A-91C1-20882F6415DF}" type="pres">
      <dgm:prSet presAssocID="{5D79D5B5-22D4-43E7-A53F-C1E6DE8B1919}" presName="spacer" presStyleCnt="0"/>
      <dgm:spPr/>
    </dgm:pt>
    <dgm:pt modelId="{5E967A3F-8F6A-42A7-8B42-55AD44592AAE}" type="pres">
      <dgm:prSet presAssocID="{980A443A-675D-4DAE-ADB4-DCE7AE6E834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1E20FBB-054A-4C6B-85DF-4D6274219007}" type="pres">
      <dgm:prSet presAssocID="{2176D458-97AC-45B8-8CDD-2265EC230E02}" presName="spacer" presStyleCnt="0"/>
      <dgm:spPr/>
    </dgm:pt>
    <dgm:pt modelId="{9E6822E0-9D7A-4E47-AC25-47FCE5344BC1}" type="pres">
      <dgm:prSet presAssocID="{CB5DDF6E-86EF-4C85-8BF0-2DE739E12E9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4D6CE8D-8E46-4D51-9E59-6FF652BD5C0B}" type="pres">
      <dgm:prSet presAssocID="{561A3AC8-D4E5-4AC7-A81F-EC206D120AB6}" presName="spacer" presStyleCnt="0"/>
      <dgm:spPr/>
    </dgm:pt>
    <dgm:pt modelId="{EE7925E6-789B-4D3A-909E-D8D3BFFB7DE2}" type="pres">
      <dgm:prSet presAssocID="{0FA61BA9-DC8A-4961-ABBE-2D3C1319C70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E44F6EA-4088-4D30-A07D-F4A807127F08}" type="pres">
      <dgm:prSet presAssocID="{31FB252B-4198-4C56-BE4D-8EDAF27AABC4}" presName="spacer" presStyleCnt="0"/>
      <dgm:spPr/>
    </dgm:pt>
    <dgm:pt modelId="{4A7D1D05-2202-4ED4-AB86-EBD9D7AEEF7A}" type="pres">
      <dgm:prSet presAssocID="{F935E12F-F13F-4012-9BDE-76AC3B96FC5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4E1BD3C-5EB1-41A8-B9F1-A72835F4B925}" type="pres">
      <dgm:prSet presAssocID="{FD0AB8A9-C585-4703-AEE5-5A14CD6966F7}" presName="spacer" presStyleCnt="0"/>
      <dgm:spPr/>
    </dgm:pt>
    <dgm:pt modelId="{5C6D4AF0-C5D0-46EA-B474-7CAB235F1F82}" type="pres">
      <dgm:prSet presAssocID="{286CD80A-4D24-4ADD-9B12-C303E64696E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B7516FE-F3CB-4026-8EDF-5A3F74C5A5FC}" type="pres">
      <dgm:prSet presAssocID="{7C2F4161-A57D-49ED-84B3-0AB557262D19}" presName="spacer" presStyleCnt="0"/>
      <dgm:spPr/>
    </dgm:pt>
    <dgm:pt modelId="{6EB84AF5-C961-4FC3-9F0D-C0268F87C469}" type="pres">
      <dgm:prSet presAssocID="{5DD8FA65-A588-4063-94D3-E464DB18969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09A7B207-0B6E-48A1-94F6-963343EA6386}" srcId="{13DB275A-8D44-42AF-BA93-A5BDEECEF09A}" destId="{B940C4B8-32A6-4BEA-9396-9A918A04F6DA}" srcOrd="0" destOrd="0" parTransId="{8D3CE234-71D0-4157-A1A6-78A7E0D2073F}" sibTransId="{5D79D5B5-22D4-43E7-A53F-C1E6DE8B1919}"/>
    <dgm:cxn modelId="{69AA2725-2834-420C-96D5-CC3661818301}" srcId="{13DB275A-8D44-42AF-BA93-A5BDEECEF09A}" destId="{0FA61BA9-DC8A-4961-ABBE-2D3C1319C703}" srcOrd="3" destOrd="0" parTransId="{67ED9354-72D4-4FFB-B64B-C544B12615D9}" sibTransId="{31FB252B-4198-4C56-BE4D-8EDAF27AABC4}"/>
    <dgm:cxn modelId="{1684FA2A-75E4-4705-ABF1-4236D4EDD965}" type="presOf" srcId="{0FA61BA9-DC8A-4961-ABBE-2D3C1319C703}" destId="{EE7925E6-789B-4D3A-909E-D8D3BFFB7DE2}" srcOrd="0" destOrd="0" presId="urn:microsoft.com/office/officeart/2005/8/layout/vList2"/>
    <dgm:cxn modelId="{398AC634-6EC6-4B98-BA70-72849C54CFF9}" type="presOf" srcId="{F935E12F-F13F-4012-9BDE-76AC3B96FC58}" destId="{4A7D1D05-2202-4ED4-AB86-EBD9D7AEEF7A}" srcOrd="0" destOrd="0" presId="urn:microsoft.com/office/officeart/2005/8/layout/vList2"/>
    <dgm:cxn modelId="{26BB7237-CB4B-4679-9ED1-A772022DE0FA}" type="presOf" srcId="{B940C4B8-32A6-4BEA-9396-9A918A04F6DA}" destId="{E12266BB-F5D4-414A-AFD5-F092715C78B3}" srcOrd="0" destOrd="0" presId="urn:microsoft.com/office/officeart/2005/8/layout/vList2"/>
    <dgm:cxn modelId="{39000E55-0721-414B-887F-51BE5036BE8A}" srcId="{13DB275A-8D44-42AF-BA93-A5BDEECEF09A}" destId="{5DD8FA65-A588-4063-94D3-E464DB18969F}" srcOrd="6" destOrd="0" parTransId="{5AC6E7F9-7041-4990-8AA1-07C54E075635}" sibTransId="{8B381EFC-4462-4631-91D8-B6BF154C1877}"/>
    <dgm:cxn modelId="{316BCD93-06ED-4BD7-AB24-A145BD4D93B7}" type="presOf" srcId="{980A443A-675D-4DAE-ADB4-DCE7AE6E8346}" destId="{5E967A3F-8F6A-42A7-8B42-55AD44592AAE}" srcOrd="0" destOrd="0" presId="urn:microsoft.com/office/officeart/2005/8/layout/vList2"/>
    <dgm:cxn modelId="{8A7CD1A4-2726-4C8E-8BD3-B91248D2FF3E}" srcId="{13DB275A-8D44-42AF-BA93-A5BDEECEF09A}" destId="{F935E12F-F13F-4012-9BDE-76AC3B96FC58}" srcOrd="4" destOrd="0" parTransId="{3231CBAB-0AF2-4DE9-BF8A-7880FF8F8E94}" sibTransId="{FD0AB8A9-C585-4703-AEE5-5A14CD6966F7}"/>
    <dgm:cxn modelId="{71B177AB-8FA8-4AE6-96D0-088047E32AEA}" srcId="{13DB275A-8D44-42AF-BA93-A5BDEECEF09A}" destId="{286CD80A-4D24-4ADD-9B12-C303E64696EB}" srcOrd="5" destOrd="0" parTransId="{3321EBCF-2E44-4CAE-8841-E416E2D8035C}" sibTransId="{7C2F4161-A57D-49ED-84B3-0AB557262D19}"/>
    <dgm:cxn modelId="{5CC875B4-12F8-4C4F-B2B0-F3B3042D2BA6}" type="presOf" srcId="{13DB275A-8D44-42AF-BA93-A5BDEECEF09A}" destId="{86A66382-D5E7-4212-B825-26437DDA37A3}" srcOrd="0" destOrd="0" presId="urn:microsoft.com/office/officeart/2005/8/layout/vList2"/>
    <dgm:cxn modelId="{0CAE28BC-D6AD-4293-9A64-7CF0E33BFC22}" srcId="{13DB275A-8D44-42AF-BA93-A5BDEECEF09A}" destId="{980A443A-675D-4DAE-ADB4-DCE7AE6E8346}" srcOrd="1" destOrd="0" parTransId="{C80F95B0-763B-47FD-A75B-CCA0EDB7C34A}" sibTransId="{2176D458-97AC-45B8-8CDD-2265EC230E02}"/>
    <dgm:cxn modelId="{76F869BD-BF76-47D2-A465-D1240D9E4DB7}" type="presOf" srcId="{CB5DDF6E-86EF-4C85-8BF0-2DE739E12E99}" destId="{9E6822E0-9D7A-4E47-AC25-47FCE5344BC1}" srcOrd="0" destOrd="0" presId="urn:microsoft.com/office/officeart/2005/8/layout/vList2"/>
    <dgm:cxn modelId="{001712C7-4C4B-4A77-89FC-6FF99B6828C2}" srcId="{13DB275A-8D44-42AF-BA93-A5BDEECEF09A}" destId="{CB5DDF6E-86EF-4C85-8BF0-2DE739E12E99}" srcOrd="2" destOrd="0" parTransId="{80DBF895-D7D1-4A49-8668-FF9E6251331C}" sibTransId="{561A3AC8-D4E5-4AC7-A81F-EC206D120AB6}"/>
    <dgm:cxn modelId="{D3A914CB-DF29-49AC-9B47-3FE8CF73378D}" type="presOf" srcId="{286CD80A-4D24-4ADD-9B12-C303E64696EB}" destId="{5C6D4AF0-C5D0-46EA-B474-7CAB235F1F82}" srcOrd="0" destOrd="0" presId="urn:microsoft.com/office/officeart/2005/8/layout/vList2"/>
    <dgm:cxn modelId="{A80513E4-45AC-4E5D-959B-AEE103E1AB6B}" type="presOf" srcId="{5DD8FA65-A588-4063-94D3-E464DB18969F}" destId="{6EB84AF5-C961-4FC3-9F0D-C0268F87C469}" srcOrd="0" destOrd="0" presId="urn:microsoft.com/office/officeart/2005/8/layout/vList2"/>
    <dgm:cxn modelId="{0299FC18-D7A4-4E65-BB6C-35C0AEB5B0F2}" type="presParOf" srcId="{86A66382-D5E7-4212-B825-26437DDA37A3}" destId="{E12266BB-F5D4-414A-AFD5-F092715C78B3}" srcOrd="0" destOrd="0" presId="urn:microsoft.com/office/officeart/2005/8/layout/vList2"/>
    <dgm:cxn modelId="{5E744CDA-B922-4963-BAF0-7D11514037AE}" type="presParOf" srcId="{86A66382-D5E7-4212-B825-26437DDA37A3}" destId="{D0E2DB71-268B-4D1A-91C1-20882F6415DF}" srcOrd="1" destOrd="0" presId="urn:microsoft.com/office/officeart/2005/8/layout/vList2"/>
    <dgm:cxn modelId="{F36C4628-8F3B-4123-9F97-7D7C6CB4BE52}" type="presParOf" srcId="{86A66382-D5E7-4212-B825-26437DDA37A3}" destId="{5E967A3F-8F6A-42A7-8B42-55AD44592AAE}" srcOrd="2" destOrd="0" presId="urn:microsoft.com/office/officeart/2005/8/layout/vList2"/>
    <dgm:cxn modelId="{985691E0-26A7-4686-B239-4B510C8502CA}" type="presParOf" srcId="{86A66382-D5E7-4212-B825-26437DDA37A3}" destId="{11E20FBB-054A-4C6B-85DF-4D6274219007}" srcOrd="3" destOrd="0" presId="urn:microsoft.com/office/officeart/2005/8/layout/vList2"/>
    <dgm:cxn modelId="{4738A6F1-F6CA-419F-B9B7-DCBFD21CD852}" type="presParOf" srcId="{86A66382-D5E7-4212-B825-26437DDA37A3}" destId="{9E6822E0-9D7A-4E47-AC25-47FCE5344BC1}" srcOrd="4" destOrd="0" presId="urn:microsoft.com/office/officeart/2005/8/layout/vList2"/>
    <dgm:cxn modelId="{40FC6209-466D-42EC-B001-2D901BB102F8}" type="presParOf" srcId="{86A66382-D5E7-4212-B825-26437DDA37A3}" destId="{B4D6CE8D-8E46-4D51-9E59-6FF652BD5C0B}" srcOrd="5" destOrd="0" presId="urn:microsoft.com/office/officeart/2005/8/layout/vList2"/>
    <dgm:cxn modelId="{3443422C-E557-4786-B940-B6E1196EEAFB}" type="presParOf" srcId="{86A66382-D5E7-4212-B825-26437DDA37A3}" destId="{EE7925E6-789B-4D3A-909E-D8D3BFFB7DE2}" srcOrd="6" destOrd="0" presId="urn:microsoft.com/office/officeart/2005/8/layout/vList2"/>
    <dgm:cxn modelId="{023FC3CB-4C98-483B-BF72-696EAECD35BC}" type="presParOf" srcId="{86A66382-D5E7-4212-B825-26437DDA37A3}" destId="{CE44F6EA-4088-4D30-A07D-F4A807127F08}" srcOrd="7" destOrd="0" presId="urn:microsoft.com/office/officeart/2005/8/layout/vList2"/>
    <dgm:cxn modelId="{89C355F7-8910-44BF-833F-0B9B8D7AD404}" type="presParOf" srcId="{86A66382-D5E7-4212-B825-26437DDA37A3}" destId="{4A7D1D05-2202-4ED4-AB86-EBD9D7AEEF7A}" srcOrd="8" destOrd="0" presId="urn:microsoft.com/office/officeart/2005/8/layout/vList2"/>
    <dgm:cxn modelId="{BEC993A3-499D-42BD-8795-D8B6D424BC8F}" type="presParOf" srcId="{86A66382-D5E7-4212-B825-26437DDA37A3}" destId="{24E1BD3C-5EB1-41A8-B9F1-A72835F4B925}" srcOrd="9" destOrd="0" presId="urn:microsoft.com/office/officeart/2005/8/layout/vList2"/>
    <dgm:cxn modelId="{C081FA52-3552-48F9-82D8-A537B64EEAC5}" type="presParOf" srcId="{86A66382-D5E7-4212-B825-26437DDA37A3}" destId="{5C6D4AF0-C5D0-46EA-B474-7CAB235F1F82}" srcOrd="10" destOrd="0" presId="urn:microsoft.com/office/officeart/2005/8/layout/vList2"/>
    <dgm:cxn modelId="{18570090-148E-4264-8F72-41F262C12538}" type="presParOf" srcId="{86A66382-D5E7-4212-B825-26437DDA37A3}" destId="{9B7516FE-F3CB-4026-8EDF-5A3F74C5A5FC}" srcOrd="11" destOrd="0" presId="urn:microsoft.com/office/officeart/2005/8/layout/vList2"/>
    <dgm:cxn modelId="{E4CAF208-B574-4AC5-8BB7-0FFEADFD1D70}" type="presParOf" srcId="{86A66382-D5E7-4212-B825-26437DDA37A3}" destId="{6EB84AF5-C961-4FC3-9F0D-C0268F87C46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1A0249-C43D-4A27-8A43-3CD42AA51C5D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Communication as a key transferable skill</a:t>
          </a:r>
          <a:endParaRPr lang="en-US" sz="3200" kern="1200"/>
        </a:p>
      </dsp:txBody>
      <dsp:txXfrm>
        <a:off x="62141" y="104940"/>
        <a:ext cx="6542551" cy="1148678"/>
      </dsp:txXfrm>
    </dsp:sp>
    <dsp:sp modelId="{B00F0B12-D852-4215-91BE-C7C7A71DB24C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Importance in health and social care practice</a:t>
          </a:r>
          <a:endParaRPr lang="en-US" sz="3200" kern="1200"/>
        </a:p>
      </dsp:txBody>
      <dsp:txXfrm>
        <a:off x="62141" y="1470060"/>
        <a:ext cx="6542551" cy="1148678"/>
      </dsp:txXfrm>
    </dsp:sp>
    <dsp:sp modelId="{DB851798-C60C-42E6-B9F2-3B5D2F22A0F0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Introduction to communication theory</a:t>
          </a:r>
          <a:endParaRPr lang="en-US" sz="3200" kern="1200"/>
        </a:p>
      </dsp:txBody>
      <dsp:txXfrm>
        <a:off x="62141" y="2835181"/>
        <a:ext cx="6542551" cy="1148678"/>
      </dsp:txXfrm>
    </dsp:sp>
    <dsp:sp modelId="{3D82AECB-0315-4D30-949D-41A39572AACF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Application to a practical care scenario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65156-B37A-49BF-B727-E94D03027F7E}">
      <dsp:nvSpPr>
        <dsp:cNvPr id="0" name=""/>
        <dsp:cNvSpPr/>
      </dsp:nvSpPr>
      <dsp:spPr>
        <a:xfrm>
          <a:off x="973190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0C7F3-64EC-413E-9010-8FD0105A5438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5C0F7-D5EC-4CB0-9649-B71641BD8B8E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Exchange of information and meaning</a:t>
          </a:r>
          <a:endParaRPr lang="en-US" sz="1200" kern="1200"/>
        </a:p>
      </dsp:txBody>
      <dsp:txXfrm>
        <a:off x="569079" y="2644614"/>
        <a:ext cx="2072362" cy="720000"/>
      </dsp:txXfrm>
    </dsp:sp>
    <dsp:sp modelId="{DAFD8E05-C782-41D1-91B2-B6D323DE6FB6}">
      <dsp:nvSpPr>
        <dsp:cNvPr id="0" name=""/>
        <dsp:cNvSpPr/>
      </dsp:nvSpPr>
      <dsp:spPr>
        <a:xfrm>
          <a:off x="3408216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A9E7FC-A202-4C97-BD99-4D06743E2DE6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56552-88F7-4F6D-9566-D697DC036642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Verbal and non-verbal communication</a:t>
          </a:r>
          <a:endParaRPr lang="en-US" sz="1200" kern="1200"/>
        </a:p>
      </dsp:txBody>
      <dsp:txXfrm>
        <a:off x="3004105" y="2644614"/>
        <a:ext cx="2072362" cy="720000"/>
      </dsp:txXfrm>
    </dsp:sp>
    <dsp:sp modelId="{3341AAEA-A5A4-4533-8AF5-4339191EC52F}">
      <dsp:nvSpPr>
        <dsp:cNvPr id="0" name=""/>
        <dsp:cNvSpPr/>
      </dsp:nvSpPr>
      <dsp:spPr>
        <a:xfrm>
          <a:off x="5843242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59566-0E81-42B0-B824-24FADF14CE7F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FA40F-60E4-4CA4-B21B-DCD1D7DA902D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Active listening</a:t>
          </a:r>
          <a:endParaRPr lang="en-US" sz="1200" kern="1200"/>
        </a:p>
      </dsp:txBody>
      <dsp:txXfrm>
        <a:off x="5439131" y="2644614"/>
        <a:ext cx="2072362" cy="720000"/>
      </dsp:txXfrm>
    </dsp:sp>
    <dsp:sp modelId="{8355FF88-F853-4D75-8D8C-DBCD59A510D8}">
      <dsp:nvSpPr>
        <dsp:cNvPr id="0" name=""/>
        <dsp:cNvSpPr/>
      </dsp:nvSpPr>
      <dsp:spPr>
        <a:xfrm>
          <a:off x="8278268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441AF-992E-482E-B0E8-BC6785533DB3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9C70D-E105-4E18-B8F7-C441064C1A12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Therapeutic communication</a:t>
          </a:r>
          <a:br>
            <a:rPr lang="en-GB" sz="1200" kern="1200"/>
          </a:br>
          <a:r>
            <a:rPr lang="en-GB" sz="1200" kern="1200"/>
            <a:t> </a:t>
          </a:r>
          <a:r>
            <a:rPr lang="en-GB" sz="1200" i="1" kern="1200"/>
            <a:t>(Arnold and Boggs, 2019)</a:t>
          </a:r>
          <a:endParaRPr lang="en-US" sz="1200" kern="1200"/>
        </a:p>
      </dsp:txBody>
      <dsp:txXfrm>
        <a:off x="7874157" y="2644614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4EBD7-DBF7-4868-9C2B-C5E1BEDB2553}">
      <dsp:nvSpPr>
        <dsp:cNvPr id="0" name=""/>
        <dsp:cNvSpPr/>
      </dsp:nvSpPr>
      <dsp:spPr>
        <a:xfrm>
          <a:off x="486096" y="479"/>
          <a:ext cx="2619904" cy="1571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u="sng" kern="1200"/>
            <a:t>Why Communication is Important in Health &amp; Social Care</a:t>
          </a:r>
          <a:endParaRPr lang="en-US" sz="2100" kern="1200"/>
        </a:p>
      </dsp:txBody>
      <dsp:txXfrm>
        <a:off x="532137" y="46520"/>
        <a:ext cx="2527822" cy="1479860"/>
      </dsp:txXfrm>
    </dsp:sp>
    <dsp:sp modelId="{0F7ABBF4-DFA9-42EA-BE28-459CBBC4F5F1}">
      <dsp:nvSpPr>
        <dsp:cNvPr id="0" name=""/>
        <dsp:cNvSpPr/>
      </dsp:nvSpPr>
      <dsp:spPr>
        <a:xfrm>
          <a:off x="3336552" y="461582"/>
          <a:ext cx="555419" cy="6497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336552" y="591529"/>
        <a:ext cx="388793" cy="389842"/>
      </dsp:txXfrm>
    </dsp:sp>
    <dsp:sp modelId="{378ED0EF-94D5-4366-8F5B-D8A1A189C87E}">
      <dsp:nvSpPr>
        <dsp:cNvPr id="0" name=""/>
        <dsp:cNvSpPr/>
      </dsp:nvSpPr>
      <dsp:spPr>
        <a:xfrm>
          <a:off x="4153962" y="479"/>
          <a:ext cx="2619904" cy="1571942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Builds trust and rapport</a:t>
          </a:r>
          <a:endParaRPr lang="en-US" sz="2100" kern="1200"/>
        </a:p>
      </dsp:txBody>
      <dsp:txXfrm>
        <a:off x="4200003" y="46520"/>
        <a:ext cx="2527822" cy="1479860"/>
      </dsp:txXfrm>
    </dsp:sp>
    <dsp:sp modelId="{3596735B-BCAE-4CE4-9EF8-145F18861B83}">
      <dsp:nvSpPr>
        <dsp:cNvPr id="0" name=""/>
        <dsp:cNvSpPr/>
      </dsp:nvSpPr>
      <dsp:spPr>
        <a:xfrm>
          <a:off x="7004418" y="461582"/>
          <a:ext cx="555419" cy="6497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004418" y="591529"/>
        <a:ext cx="388793" cy="389842"/>
      </dsp:txXfrm>
    </dsp:sp>
    <dsp:sp modelId="{1FF0C479-3DAC-4C38-8F2B-C8BF396758FB}">
      <dsp:nvSpPr>
        <dsp:cNvPr id="0" name=""/>
        <dsp:cNvSpPr/>
      </dsp:nvSpPr>
      <dsp:spPr>
        <a:xfrm>
          <a:off x="7821828" y="479"/>
          <a:ext cx="2619904" cy="1571942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Supports person-centred care</a:t>
          </a:r>
          <a:endParaRPr lang="en-US" sz="2100" kern="1200"/>
        </a:p>
      </dsp:txBody>
      <dsp:txXfrm>
        <a:off x="7867869" y="46520"/>
        <a:ext cx="2527822" cy="1479860"/>
      </dsp:txXfrm>
    </dsp:sp>
    <dsp:sp modelId="{DDA7D20A-666C-4940-B6EA-E791983BCE39}">
      <dsp:nvSpPr>
        <dsp:cNvPr id="0" name=""/>
        <dsp:cNvSpPr/>
      </dsp:nvSpPr>
      <dsp:spPr>
        <a:xfrm rot="5400000">
          <a:off x="8854070" y="1755814"/>
          <a:ext cx="555419" cy="6497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8936859" y="1802972"/>
        <a:ext cx="389842" cy="388793"/>
      </dsp:txXfrm>
    </dsp:sp>
    <dsp:sp modelId="{9426972D-8533-4DAA-A304-BE06D40CA001}">
      <dsp:nvSpPr>
        <dsp:cNvPr id="0" name=""/>
        <dsp:cNvSpPr/>
      </dsp:nvSpPr>
      <dsp:spPr>
        <a:xfrm>
          <a:off x="7821828" y="2620383"/>
          <a:ext cx="2619904" cy="1571942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Reduces errors and risk</a:t>
          </a:r>
          <a:endParaRPr lang="en-US" sz="2100" kern="1200"/>
        </a:p>
      </dsp:txBody>
      <dsp:txXfrm>
        <a:off x="7867869" y="2666424"/>
        <a:ext cx="2527822" cy="1479860"/>
      </dsp:txXfrm>
    </dsp:sp>
    <dsp:sp modelId="{11EBE2B7-D5BE-4BE3-B874-588B9B5554D0}">
      <dsp:nvSpPr>
        <dsp:cNvPr id="0" name=""/>
        <dsp:cNvSpPr/>
      </dsp:nvSpPr>
      <dsp:spPr>
        <a:xfrm rot="10800000">
          <a:off x="7035857" y="3081486"/>
          <a:ext cx="555419" cy="6497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10800000">
        <a:off x="7202483" y="3211433"/>
        <a:ext cx="388793" cy="389842"/>
      </dsp:txXfrm>
    </dsp:sp>
    <dsp:sp modelId="{916C8AE9-659E-4A62-99EB-5D194AFB7E4D}">
      <dsp:nvSpPr>
        <dsp:cNvPr id="0" name=""/>
        <dsp:cNvSpPr/>
      </dsp:nvSpPr>
      <dsp:spPr>
        <a:xfrm>
          <a:off x="4153962" y="2620383"/>
          <a:ext cx="2619904" cy="157194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Improves patient safety</a:t>
          </a:r>
          <a:br>
            <a:rPr lang="en-GB" sz="2100" kern="1200"/>
          </a:br>
          <a:r>
            <a:rPr lang="en-GB" sz="2100" kern="1200"/>
            <a:t> </a:t>
          </a:r>
          <a:r>
            <a:rPr lang="en-GB" sz="2100" i="1" kern="1200"/>
            <a:t>(NHS England, 2019)</a:t>
          </a:r>
          <a:endParaRPr lang="en-US" sz="2100" kern="1200"/>
        </a:p>
      </dsp:txBody>
      <dsp:txXfrm>
        <a:off x="4200003" y="2666424"/>
        <a:ext cx="2527822" cy="14798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2266BB-F5D4-414A-AFD5-F092715C78B3}">
      <dsp:nvSpPr>
        <dsp:cNvPr id="0" name=""/>
        <dsp:cNvSpPr/>
      </dsp:nvSpPr>
      <dsp:spPr>
        <a:xfrm>
          <a:off x="0" y="11136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u="sng" kern="1200"/>
            <a:t>Communication Model: Shannon and Weaver (1949)</a:t>
          </a:r>
          <a:endParaRPr lang="en-US" sz="1800" kern="1200"/>
        </a:p>
      </dsp:txBody>
      <dsp:txXfrm>
        <a:off x="34954" y="146317"/>
        <a:ext cx="4343213" cy="646132"/>
      </dsp:txXfrm>
    </dsp:sp>
    <dsp:sp modelId="{5E967A3F-8F6A-42A7-8B42-55AD44592AAE}">
      <dsp:nvSpPr>
        <dsp:cNvPr id="0" name=""/>
        <dsp:cNvSpPr/>
      </dsp:nvSpPr>
      <dsp:spPr>
        <a:xfrm>
          <a:off x="0" y="87924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Sender</a:t>
          </a:r>
          <a:endParaRPr lang="en-US" sz="1800" kern="1200"/>
        </a:p>
      </dsp:txBody>
      <dsp:txXfrm>
        <a:off x="34954" y="914197"/>
        <a:ext cx="4343213" cy="646132"/>
      </dsp:txXfrm>
    </dsp:sp>
    <dsp:sp modelId="{9E6822E0-9D7A-4E47-AC25-47FCE5344BC1}">
      <dsp:nvSpPr>
        <dsp:cNvPr id="0" name=""/>
        <dsp:cNvSpPr/>
      </dsp:nvSpPr>
      <dsp:spPr>
        <a:xfrm>
          <a:off x="0" y="164712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Message</a:t>
          </a:r>
          <a:endParaRPr lang="en-US" sz="1800" kern="1200"/>
        </a:p>
      </dsp:txBody>
      <dsp:txXfrm>
        <a:off x="34954" y="1682077"/>
        <a:ext cx="4343213" cy="646132"/>
      </dsp:txXfrm>
    </dsp:sp>
    <dsp:sp modelId="{EE7925E6-789B-4D3A-909E-D8D3BFFB7DE2}">
      <dsp:nvSpPr>
        <dsp:cNvPr id="0" name=""/>
        <dsp:cNvSpPr/>
      </dsp:nvSpPr>
      <dsp:spPr>
        <a:xfrm>
          <a:off x="0" y="241500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Channel</a:t>
          </a:r>
          <a:endParaRPr lang="en-US" sz="1800" kern="1200"/>
        </a:p>
      </dsp:txBody>
      <dsp:txXfrm>
        <a:off x="34954" y="2449957"/>
        <a:ext cx="4343213" cy="646132"/>
      </dsp:txXfrm>
    </dsp:sp>
    <dsp:sp modelId="{4A7D1D05-2202-4ED4-AB86-EBD9D7AEEF7A}">
      <dsp:nvSpPr>
        <dsp:cNvPr id="0" name=""/>
        <dsp:cNvSpPr/>
      </dsp:nvSpPr>
      <dsp:spPr>
        <a:xfrm>
          <a:off x="0" y="318288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Receiver</a:t>
          </a:r>
          <a:endParaRPr lang="en-US" sz="1800" kern="1200"/>
        </a:p>
      </dsp:txBody>
      <dsp:txXfrm>
        <a:off x="34954" y="3217837"/>
        <a:ext cx="4343213" cy="646132"/>
      </dsp:txXfrm>
    </dsp:sp>
    <dsp:sp modelId="{5C6D4AF0-C5D0-46EA-B474-7CAB235F1F82}">
      <dsp:nvSpPr>
        <dsp:cNvPr id="0" name=""/>
        <dsp:cNvSpPr/>
      </dsp:nvSpPr>
      <dsp:spPr>
        <a:xfrm>
          <a:off x="0" y="395076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Noise (barriers)</a:t>
          </a:r>
          <a:endParaRPr lang="en-US" sz="1800" kern="1200"/>
        </a:p>
      </dsp:txBody>
      <dsp:txXfrm>
        <a:off x="34954" y="3985717"/>
        <a:ext cx="4343213" cy="646132"/>
      </dsp:txXfrm>
    </dsp:sp>
    <dsp:sp modelId="{6EB84AF5-C961-4FC3-9F0D-C0268F87C469}">
      <dsp:nvSpPr>
        <dsp:cNvPr id="0" name=""/>
        <dsp:cNvSpPr/>
      </dsp:nvSpPr>
      <dsp:spPr>
        <a:xfrm>
          <a:off x="0" y="4718643"/>
          <a:ext cx="4413121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Feedback</a:t>
          </a:r>
          <a:br>
            <a:rPr lang="en-GB" sz="1800" kern="1200"/>
          </a:br>
          <a:r>
            <a:rPr lang="en-GB" sz="1800" kern="1200"/>
            <a:t> </a:t>
          </a:r>
          <a:r>
            <a:rPr lang="en-GB" sz="1800" i="1" kern="1200"/>
            <a:t>(Shannon and Weaver, 1949)</a:t>
          </a:r>
          <a:endParaRPr lang="en-US" sz="1800" kern="1200"/>
        </a:p>
      </dsp:txBody>
      <dsp:txXfrm>
        <a:off x="34954" y="4753597"/>
        <a:ext cx="4343213" cy="646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atient-safety/the-nhs-patient-safety-strategy/" TargetMode="External"/><Relationship Id="rId2" Type="http://schemas.openxmlformats.org/officeDocument/2006/relationships/hyperlink" Target="https://www.elsevier.com/books/interpersonal-relationships/arnold/978032354480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rchive.org/details/in.ernet.dli.2015.503815?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3800">
                <a:solidFill>
                  <a:srgbClr val="FFFFFF"/>
                </a:solidFill>
              </a:rPr>
              <a:t>Name: Laura Williams</a:t>
            </a:r>
            <a:br>
              <a:rPr lang="en-GB" sz="3800">
                <a:solidFill>
                  <a:srgbClr val="FFFFFF"/>
                </a:solidFill>
              </a:rPr>
            </a:br>
            <a:r>
              <a:rPr lang="en-GB" sz="3800">
                <a:solidFill>
                  <a:srgbClr val="FFFFFF"/>
                </a:solidFill>
              </a:rPr>
              <a:t>Student Number: 2432685</a:t>
            </a:r>
            <a:br>
              <a:rPr lang="en-GB" sz="3800">
                <a:solidFill>
                  <a:srgbClr val="FFFFFF"/>
                </a:solidFill>
              </a:rPr>
            </a:br>
            <a:r>
              <a:rPr lang="en-GB" sz="3800">
                <a:solidFill>
                  <a:srgbClr val="FFFFFF"/>
                </a:solidFill>
              </a:rPr>
              <a:t>Lecturer Name: Olubukola Adegbite </a:t>
            </a:r>
            <a:br>
              <a:rPr lang="en-GB" sz="3800">
                <a:solidFill>
                  <a:srgbClr val="FFFFFF"/>
                </a:solidFill>
              </a:rPr>
            </a:br>
            <a:r>
              <a:rPr lang="en-GB" sz="3800">
                <a:solidFill>
                  <a:srgbClr val="FFFFFF"/>
                </a:solidFill>
              </a:rPr>
              <a:t>Module: Professional Development within Health and Social Care</a:t>
            </a:r>
            <a:br>
              <a:rPr lang="en-GB" sz="3800">
                <a:solidFill>
                  <a:srgbClr val="FFFFFF"/>
                </a:solidFill>
              </a:rPr>
            </a:br>
            <a:r>
              <a:rPr lang="en-GB" sz="3800">
                <a:solidFill>
                  <a:srgbClr val="FFFFFF"/>
                </a:solidFill>
              </a:rPr>
              <a:t>Module Code: LCHS4009</a:t>
            </a:r>
          </a:p>
        </p:txBody>
      </p:sp>
      <p:sp>
        <p:nvSpPr>
          <p:cNvPr id="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68A30-DCAE-F8C5-2761-1B633F79D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u="sng">
                <a:solidFill>
                  <a:srgbClr val="FFFFFF"/>
                </a:solidFill>
              </a:rPr>
              <a:t>Introduction/Overview:</a:t>
            </a:r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4654600-C2CA-501A-C0F8-48DF0D6D2D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053916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1009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A11A9-D19B-937D-9425-776786D6B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rgbClr val="FFFFFF"/>
                </a:solidFill>
              </a:rPr>
              <a:t>What is Communication?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A2A0D5-0BF0-BCEA-3A71-0291F0BADA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552541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0952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5FB11DD-600D-496B-4D42-FBDD8FB135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12986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2750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7C6B13A-0EA2-2A9A-64BE-A84A448C2B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048259" y="505706"/>
          <a:ext cx="4413121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AFA4915-1231-6B74-90FC-6E7C500E6FF9}"/>
              </a:ext>
            </a:extLst>
          </p:cNvPr>
          <p:cNvSpPr txBox="1"/>
          <p:nvPr/>
        </p:nvSpPr>
        <p:spPr>
          <a:xfrm>
            <a:off x="8755810" y="1071113"/>
            <a:ext cx="255917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Common Barriers in Practice</a:t>
            </a:r>
          </a:p>
          <a:p>
            <a:pPr marL="228600" indent="-228600">
              <a:buFont typeface=""/>
              <a:buChar char="•"/>
            </a:pPr>
            <a:r>
              <a:rPr lang="en-US" sz="2000"/>
              <a:t>Language differences</a:t>
            </a:r>
          </a:p>
          <a:p>
            <a:pPr marL="228600" indent="-228600">
              <a:buFont typeface=""/>
              <a:buChar char="•"/>
            </a:pPr>
            <a:r>
              <a:rPr lang="en-US" sz="2000"/>
              <a:t>Hearing/speech difficulties</a:t>
            </a:r>
          </a:p>
          <a:p>
            <a:pPr marL="228600" indent="-228600">
              <a:buFont typeface=""/>
              <a:buChar char="•"/>
            </a:pPr>
            <a:r>
              <a:rPr lang="en-US" sz="2000"/>
              <a:t>Cultural differences</a:t>
            </a:r>
          </a:p>
          <a:p>
            <a:pPr marL="228600" indent="-228600">
              <a:buFont typeface=""/>
              <a:buChar char="•"/>
            </a:pPr>
            <a:r>
              <a:rPr lang="en-US" sz="2000"/>
              <a:t>Emotional distress</a:t>
            </a:r>
            <a:br>
              <a:rPr lang="en-US" sz="2000" dirty="0"/>
            </a:br>
            <a:r>
              <a:rPr lang="en-US" sz="2000" i="1"/>
              <a:t>(Arnold and Boggs, 2019)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643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5887608C-5A06-F92F-9AC6-0840EF19D4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51" r="24193" b="-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723FC-E8EE-6AE6-5AE5-FADD5C577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5280" y="730370"/>
            <a:ext cx="5851188" cy="47333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000" b="1" u="sng"/>
              <a:t>Practical Example in a Care Setting</a:t>
            </a:r>
            <a:endParaRPr lang="en-US" sz="2000" b="1" u="sng"/>
          </a:p>
          <a:p>
            <a:pPr>
              <a:buNone/>
            </a:pPr>
            <a:endParaRPr lang="en-GB" sz="2000" b="1"/>
          </a:p>
          <a:p>
            <a:pPr>
              <a:buNone/>
            </a:pPr>
            <a:r>
              <a:rPr lang="en-GB" sz="2000">
                <a:ea typeface="+mn-lt"/>
                <a:cs typeface="+mn-lt"/>
              </a:rPr>
              <a:t>Example: Residential Care Home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Supporting a resident with early dementia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Use short, clear sentences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Maintain eye contact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Allow processing time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Check understanding through feedback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Professional responsibility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Reflective practice and continuous development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(NHS England, 2019)</a:t>
            </a:r>
            <a:endParaRPr lang="en-GB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93249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0B3919C6-4890-122A-4AA6-11B620F66E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182" b="4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005BF-EB99-E4EC-CA1C-86C0163D4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431" y="520646"/>
            <a:ext cx="4059347" cy="55181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sz="3600" b="1" u="sng"/>
              <a:t>Conclusion</a:t>
            </a:r>
            <a:endParaRPr lang="en-US" sz="3600" b="1" u="sng"/>
          </a:p>
          <a:p>
            <a:pPr>
              <a:buNone/>
            </a:pPr>
            <a:endParaRPr lang="en-GB" sz="1900" b="1"/>
          </a:p>
          <a:p>
            <a:pPr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Communication underpins safe practice</a:t>
            </a:r>
            <a:endParaRPr lang="en-GB" sz="2400"/>
          </a:p>
          <a:p>
            <a:pPr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Theoretical models support understanding</a:t>
            </a:r>
            <a:endParaRPr lang="en-GB" sz="2400"/>
          </a:p>
          <a:p>
            <a:pPr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Barriers must be actively managed</a:t>
            </a:r>
            <a:endParaRPr lang="en-GB" sz="2400"/>
          </a:p>
          <a:p>
            <a:pPr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Essential for professional development</a:t>
            </a:r>
            <a:endParaRPr lang="en-GB" sz="2400"/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936645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7A476-C6EC-ED90-1A43-EBD962A51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0688"/>
            <a:ext cx="10515600" cy="575627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>
              <a:buNone/>
            </a:pPr>
            <a:r>
              <a:rPr lang="en-GB" sz="3600" b="1" u="sng"/>
              <a:t>References (Harvard Style)</a:t>
            </a:r>
            <a:endParaRPr lang="en-US" sz="3600" b="1" u="sng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Arnold, E.C. and Boggs, K.U. (2019) </a:t>
            </a:r>
            <a:r>
              <a:rPr lang="en-GB" i="1" dirty="0">
                <a:ea typeface="+mn-lt"/>
                <a:cs typeface="+mn-lt"/>
              </a:rPr>
              <a:t>Interpersonal Relationships: Professional Communication Skills for Nurses</a:t>
            </a:r>
            <a:r>
              <a:rPr lang="en-GB" dirty="0">
                <a:ea typeface="+mn-lt"/>
                <a:cs typeface="+mn-lt"/>
              </a:rPr>
              <a:t>. 8th edn. St. Louis: </a:t>
            </a:r>
            <a:r>
              <a:rPr lang="en-GB">
                <a:ea typeface="+mn-lt"/>
                <a:cs typeface="+mn-lt"/>
              </a:rPr>
              <a:t>Elsevier.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https://www.elsevier.com/books/interpersonal-relationships/arnold/9780323544801</a:t>
            </a:r>
            <a:r>
              <a:rPr lang="en-GB">
                <a:ea typeface="+mn-lt"/>
                <a:cs typeface="+mn-lt"/>
              </a:rPr>
              <a:t> (Accessed: 28 February 2026).</a:t>
            </a:r>
            <a:endParaRPr lang="en-GB" dirty="0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NHS England (2019) </a:t>
            </a:r>
            <a:r>
              <a:rPr lang="en-GB" i="1">
                <a:ea typeface="+mn-lt"/>
                <a:cs typeface="+mn-lt"/>
              </a:rPr>
              <a:t>The NHS Patient Safety Strategy: Safer culture, safer systems, safer patients</a:t>
            </a:r>
            <a:r>
              <a:rPr lang="en-GB">
                <a:ea typeface="+mn-lt"/>
                <a:cs typeface="+mn-lt"/>
              </a:rPr>
              <a:t>. London: NHS England.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https://www.england.nhs.uk/patient-safety/the-nhs-patient-safety-strategy/</a:t>
            </a:r>
            <a:r>
              <a:rPr lang="en-GB">
                <a:ea typeface="+mn-lt"/>
                <a:cs typeface="+mn-lt"/>
              </a:rPr>
              <a:t> (Accessed: 28 February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Shannon, C.E. and Weaver, W. (1949) </a:t>
            </a:r>
            <a:r>
              <a:rPr lang="en-GB" i="1">
                <a:ea typeface="+mn-lt"/>
                <a:cs typeface="+mn-lt"/>
              </a:rPr>
              <a:t>The Mathematical Theory of Communication</a:t>
            </a:r>
            <a:r>
              <a:rPr lang="en-GB">
                <a:ea typeface="+mn-lt"/>
                <a:cs typeface="+mn-lt"/>
              </a:rPr>
              <a:t>. Urbana: University of Illinois Press. Available at: </a:t>
            </a:r>
            <a:r>
              <a:rPr lang="en-GB" dirty="0">
                <a:ea typeface="+mn-lt"/>
                <a:cs typeface="+mn-lt"/>
                <a:hlinkClick r:id="rId4"/>
              </a:rPr>
              <a:t>The Mathematical Theory Of Communication : Claude E. Shannon And Warren Weaver : Free Download, Borrow, and Streaming : Internet Archive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(Accessed: 28 February 2026).</a:t>
            </a:r>
            <a:endParaRPr lang="en-GB"/>
          </a:p>
          <a:p>
            <a:pPr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933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Name: Laura Williams Student Number: 2432685 Lecturer Name: Olubukola Adegbite  Module: Professional Development within Health and Social Care Module Code: LCHS4009</vt:lpstr>
      <vt:lpstr>Introduction/Overview:</vt:lpstr>
      <vt:lpstr>What is Communication?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207</cp:revision>
  <dcterms:created xsi:type="dcterms:W3CDTF">2026-02-05T12:33:20Z</dcterms:created>
  <dcterms:modified xsi:type="dcterms:W3CDTF">2026-02-28T17:38:30Z</dcterms:modified>
</cp:coreProperties>
</file>