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0" r:id="rId1"/>
  </p:sldMasterIdLst>
  <p:notesMasterIdLst>
    <p:notesMasterId r:id="rId16"/>
  </p:notesMasterIdLst>
  <p:sldIdLst>
    <p:sldId id="342" r:id="rId2"/>
    <p:sldId id="481" r:id="rId3"/>
    <p:sldId id="421" r:id="rId4"/>
    <p:sldId id="509" r:id="rId5"/>
    <p:sldId id="512" r:id="rId6"/>
    <p:sldId id="513" r:id="rId7"/>
    <p:sldId id="515" r:id="rId8"/>
    <p:sldId id="514" r:id="rId9"/>
    <p:sldId id="462" r:id="rId10"/>
    <p:sldId id="511" r:id="rId11"/>
    <p:sldId id="432" r:id="rId12"/>
    <p:sldId id="436" r:id="rId13"/>
    <p:sldId id="373" r:id="rId14"/>
    <p:sldId id="363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82217" autoAdjust="0"/>
  </p:normalViewPr>
  <p:slideViewPr>
    <p:cSldViewPr snapToGrid="0">
      <p:cViewPr varScale="1">
        <p:scale>
          <a:sx n="90" d="100"/>
          <a:sy n="90" d="100"/>
        </p:scale>
        <p:origin x="211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oang Dang Nguyen" userId="1de6b3a7-5191-4a0c-8968-b8f905305e1d" providerId="ADAL" clId="{4176C480-C5DF-44DD-80A8-3C6CA5F971F1}"/>
    <pc:docChg chg="undo custSel addSld delSld modSld">
      <pc:chgData name="Hoang Dang Nguyen" userId="1de6b3a7-5191-4a0c-8968-b8f905305e1d" providerId="ADAL" clId="{4176C480-C5DF-44DD-80A8-3C6CA5F971F1}" dt="2023-09-21T10:39:16.764" v="1308" actId="20577"/>
      <pc:docMkLst>
        <pc:docMk/>
      </pc:docMkLst>
      <pc:sldChg chg="del">
        <pc:chgData name="Hoang Dang Nguyen" userId="1de6b3a7-5191-4a0c-8968-b8f905305e1d" providerId="ADAL" clId="{4176C480-C5DF-44DD-80A8-3C6CA5F971F1}" dt="2023-09-20T13:48:19.445" v="1" actId="47"/>
        <pc:sldMkLst>
          <pc:docMk/>
          <pc:sldMk cId="3661340027" sldId="256"/>
        </pc:sldMkLst>
      </pc:sldChg>
      <pc:sldChg chg="del">
        <pc:chgData name="Hoang Dang Nguyen" userId="1de6b3a7-5191-4a0c-8968-b8f905305e1d" providerId="ADAL" clId="{4176C480-C5DF-44DD-80A8-3C6CA5F971F1}" dt="2023-09-20T13:48:20.181" v="2" actId="47"/>
        <pc:sldMkLst>
          <pc:docMk/>
          <pc:sldMk cId="2543127053" sldId="257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342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363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366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367"/>
        </pc:sldMkLst>
      </pc:sldChg>
      <pc:sldChg chg="modSp add mod">
        <pc:chgData name="Hoang Dang Nguyen" userId="1de6b3a7-5191-4a0c-8968-b8f905305e1d" providerId="ADAL" clId="{4176C480-C5DF-44DD-80A8-3C6CA5F971F1}" dt="2023-09-20T14:01:56.965" v="570" actId="113"/>
        <pc:sldMkLst>
          <pc:docMk/>
          <pc:sldMk cId="0" sldId="368"/>
        </pc:sldMkLst>
        <pc:spChg chg="mod">
          <ac:chgData name="Hoang Dang Nguyen" userId="1de6b3a7-5191-4a0c-8968-b8f905305e1d" providerId="ADAL" clId="{4176C480-C5DF-44DD-80A8-3C6CA5F971F1}" dt="2023-09-20T14:01:56.965" v="570" actId="113"/>
          <ac:spMkLst>
            <pc:docMk/>
            <pc:sldMk cId="0" sldId="368"/>
            <ac:spMk id="44035" creationId="{32CB01ED-1053-659D-FFA2-0F165697C76F}"/>
          </ac:spMkLst>
        </pc:spChg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369"/>
        </pc:sldMkLst>
      </pc:sldChg>
      <pc:sldChg chg="modSp add mod">
        <pc:chgData name="Hoang Dang Nguyen" userId="1de6b3a7-5191-4a0c-8968-b8f905305e1d" providerId="ADAL" clId="{4176C480-C5DF-44DD-80A8-3C6CA5F971F1}" dt="2023-09-21T10:39:16.764" v="1308" actId="20577"/>
        <pc:sldMkLst>
          <pc:docMk/>
          <pc:sldMk cId="0" sldId="373"/>
        </pc:sldMkLst>
        <pc:spChg chg="mod">
          <ac:chgData name="Hoang Dang Nguyen" userId="1de6b3a7-5191-4a0c-8968-b8f905305e1d" providerId="ADAL" clId="{4176C480-C5DF-44DD-80A8-3C6CA5F971F1}" dt="2023-09-21T10:39:16.764" v="1308" actId="20577"/>
          <ac:spMkLst>
            <pc:docMk/>
            <pc:sldMk cId="0" sldId="373"/>
            <ac:spMk id="3" creationId="{C1384EE9-6F40-1556-CB6F-BEDBE6E6A81C}"/>
          </ac:spMkLst>
        </pc:spChg>
      </pc:sldChg>
      <pc:sldChg chg="addSp modSp add">
        <pc:chgData name="Hoang Dang Nguyen" userId="1de6b3a7-5191-4a0c-8968-b8f905305e1d" providerId="ADAL" clId="{4176C480-C5DF-44DD-80A8-3C6CA5F971F1}" dt="2023-09-20T15:15:30.890" v="1000" actId="1035"/>
        <pc:sldMkLst>
          <pc:docMk/>
          <pc:sldMk cId="0" sldId="380"/>
        </pc:sldMkLst>
        <pc:picChg chg="add mod">
          <ac:chgData name="Hoang Dang Nguyen" userId="1de6b3a7-5191-4a0c-8968-b8f905305e1d" providerId="ADAL" clId="{4176C480-C5DF-44DD-80A8-3C6CA5F971F1}" dt="2023-09-20T15:15:30.890" v="1000" actId="1035"/>
          <ac:picMkLst>
            <pc:docMk/>
            <pc:sldMk cId="0" sldId="380"/>
            <ac:picMk id="2" creationId="{AB0C55B5-FC4C-2F8E-271A-62FD986A913E}"/>
          </ac:picMkLst>
        </pc:picChg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399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00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01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02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03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3613172321" sldId="404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2772748589" sldId="405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06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07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815774630" sldId="408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2084380379" sldId="409"/>
        </pc:sldMkLst>
      </pc:sldChg>
      <pc:sldChg chg="modSp add mod">
        <pc:chgData name="Hoang Dang Nguyen" userId="1de6b3a7-5191-4a0c-8968-b8f905305e1d" providerId="ADAL" clId="{4176C480-C5DF-44DD-80A8-3C6CA5F971F1}" dt="2023-09-20T14:02:51.104" v="572" actId="113"/>
        <pc:sldMkLst>
          <pc:docMk/>
          <pc:sldMk cId="0" sldId="410"/>
        </pc:sldMkLst>
        <pc:spChg chg="mod">
          <ac:chgData name="Hoang Dang Nguyen" userId="1de6b3a7-5191-4a0c-8968-b8f905305e1d" providerId="ADAL" clId="{4176C480-C5DF-44DD-80A8-3C6CA5F971F1}" dt="2023-09-20T14:02:51.104" v="572" actId="113"/>
          <ac:spMkLst>
            <pc:docMk/>
            <pc:sldMk cId="0" sldId="410"/>
            <ac:spMk id="46083" creationId="{0A211206-E33B-BE34-FF3A-87ADCD770B47}"/>
          </ac:spMkLst>
        </pc:spChg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1289183016" sldId="411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12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13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14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1133460310" sldId="416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1245133702" sldId="417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18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19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20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21"/>
        </pc:sldMkLst>
      </pc:sldChg>
      <pc:sldChg chg="modSp add mod modNotesTx">
        <pc:chgData name="Hoang Dang Nguyen" userId="1de6b3a7-5191-4a0c-8968-b8f905305e1d" providerId="ADAL" clId="{4176C480-C5DF-44DD-80A8-3C6CA5F971F1}" dt="2023-09-21T09:15:52.422" v="1305" actId="5793"/>
        <pc:sldMkLst>
          <pc:docMk/>
          <pc:sldMk cId="290787176" sldId="422"/>
        </pc:sldMkLst>
        <pc:spChg chg="mod">
          <ac:chgData name="Hoang Dang Nguyen" userId="1de6b3a7-5191-4a0c-8968-b8f905305e1d" providerId="ADAL" clId="{4176C480-C5DF-44DD-80A8-3C6CA5F971F1}" dt="2023-09-20T14:22:31.356" v="994" actId="20577"/>
          <ac:spMkLst>
            <pc:docMk/>
            <pc:sldMk cId="290787176" sldId="422"/>
            <ac:spMk id="9218" creationId="{4E088C09-A337-52A5-8063-1E9134F65A62}"/>
          </ac:spMkLst>
        </pc:spChg>
      </pc:sldChg>
      <pc:sldChg chg="modSp add mod">
        <pc:chgData name="Hoang Dang Nguyen" userId="1de6b3a7-5191-4a0c-8968-b8f905305e1d" providerId="ADAL" clId="{4176C480-C5DF-44DD-80A8-3C6CA5F971F1}" dt="2023-09-20T13:56:16.440" v="258" actId="20577"/>
        <pc:sldMkLst>
          <pc:docMk/>
          <pc:sldMk cId="714084256" sldId="423"/>
        </pc:sldMkLst>
        <pc:spChg chg="mod">
          <ac:chgData name="Hoang Dang Nguyen" userId="1de6b3a7-5191-4a0c-8968-b8f905305e1d" providerId="ADAL" clId="{4176C480-C5DF-44DD-80A8-3C6CA5F971F1}" dt="2023-09-20T13:56:16.440" v="258" actId="20577"/>
          <ac:spMkLst>
            <pc:docMk/>
            <pc:sldMk cId="714084256" sldId="423"/>
            <ac:spMk id="12" creationId="{3C976E9C-3007-A345-D8C5-097FC6FF0039}"/>
          </ac:spMkLst>
        </pc:spChg>
      </pc:sldChg>
      <pc:sldChg chg="add">
        <pc:chgData name="Hoang Dang Nguyen" userId="1de6b3a7-5191-4a0c-8968-b8f905305e1d" providerId="ADAL" clId="{4176C480-C5DF-44DD-80A8-3C6CA5F971F1}" dt="2023-09-20T13:52:18.158" v="5"/>
        <pc:sldMkLst>
          <pc:docMk/>
          <pc:sldMk cId="2388187305" sldId="424"/>
        </pc:sldMkLst>
      </pc:sldChg>
      <pc:sldChg chg="modSp add mod">
        <pc:chgData name="Hoang Dang Nguyen" userId="1de6b3a7-5191-4a0c-8968-b8f905305e1d" providerId="ADAL" clId="{4176C480-C5DF-44DD-80A8-3C6CA5F971F1}" dt="2023-09-20T13:59:50.425" v="383" actId="20577"/>
        <pc:sldMkLst>
          <pc:docMk/>
          <pc:sldMk cId="1954790182" sldId="425"/>
        </pc:sldMkLst>
        <pc:spChg chg="mod">
          <ac:chgData name="Hoang Dang Nguyen" userId="1de6b3a7-5191-4a0c-8968-b8f905305e1d" providerId="ADAL" clId="{4176C480-C5DF-44DD-80A8-3C6CA5F971F1}" dt="2023-09-20T13:58:59.257" v="261" actId="20577"/>
          <ac:spMkLst>
            <pc:docMk/>
            <pc:sldMk cId="1954790182" sldId="425"/>
            <ac:spMk id="2" creationId="{007D365B-71E8-EEA1-3C2D-EE7B7FEDE7A4}"/>
          </ac:spMkLst>
        </pc:spChg>
        <pc:spChg chg="mod">
          <ac:chgData name="Hoang Dang Nguyen" userId="1de6b3a7-5191-4a0c-8968-b8f905305e1d" providerId="ADAL" clId="{4176C480-C5DF-44DD-80A8-3C6CA5F971F1}" dt="2023-09-20T13:59:50.425" v="383" actId="20577"/>
          <ac:spMkLst>
            <pc:docMk/>
            <pc:sldMk cId="1954790182" sldId="425"/>
            <ac:spMk id="12" creationId="{3C976E9C-3007-A345-D8C5-097FC6FF0039}"/>
          </ac:spMkLst>
        </pc:spChg>
      </pc:sldChg>
      <pc:sldChg chg="add">
        <pc:chgData name="Hoang Dang Nguyen" userId="1de6b3a7-5191-4a0c-8968-b8f905305e1d" providerId="ADAL" clId="{4176C480-C5DF-44DD-80A8-3C6CA5F971F1}" dt="2023-09-20T13:58:56.494" v="259"/>
        <pc:sldMkLst>
          <pc:docMk/>
          <pc:sldMk cId="2849146447" sldId="426"/>
        </pc:sldMkLst>
      </pc:sldChg>
      <pc:sldChg chg="modSp add mod">
        <pc:chgData name="Hoang Dang Nguyen" userId="1de6b3a7-5191-4a0c-8968-b8f905305e1d" providerId="ADAL" clId="{4176C480-C5DF-44DD-80A8-3C6CA5F971F1}" dt="2023-09-20T14:01:23.441" v="565" actId="6549"/>
        <pc:sldMkLst>
          <pc:docMk/>
          <pc:sldMk cId="4224723609" sldId="427"/>
        </pc:sldMkLst>
        <pc:spChg chg="mod">
          <ac:chgData name="Hoang Dang Nguyen" userId="1de6b3a7-5191-4a0c-8968-b8f905305e1d" providerId="ADAL" clId="{4176C480-C5DF-44DD-80A8-3C6CA5F971F1}" dt="2023-09-20T14:01:23.441" v="565" actId="6549"/>
          <ac:spMkLst>
            <pc:docMk/>
            <pc:sldMk cId="4224723609" sldId="427"/>
            <ac:spMk id="12" creationId="{3C976E9C-3007-A345-D8C5-097FC6FF0039}"/>
          </ac:spMkLst>
        </pc:spChg>
      </pc:sldChg>
      <pc:sldChg chg="add">
        <pc:chgData name="Hoang Dang Nguyen" userId="1de6b3a7-5191-4a0c-8968-b8f905305e1d" providerId="ADAL" clId="{4176C480-C5DF-44DD-80A8-3C6CA5F971F1}" dt="2023-09-20T14:00:17.939" v="384"/>
        <pc:sldMkLst>
          <pc:docMk/>
          <pc:sldMk cId="2618352493" sldId="428"/>
        </pc:sldMkLst>
      </pc:sldChg>
      <pc:sldChg chg="modSp add mod">
        <pc:chgData name="Hoang Dang Nguyen" userId="1de6b3a7-5191-4a0c-8968-b8f905305e1d" providerId="ADAL" clId="{4176C480-C5DF-44DD-80A8-3C6CA5F971F1}" dt="2023-09-20T14:05:27.806" v="741" actId="6549"/>
        <pc:sldMkLst>
          <pc:docMk/>
          <pc:sldMk cId="238811503" sldId="429"/>
        </pc:sldMkLst>
        <pc:spChg chg="mod">
          <ac:chgData name="Hoang Dang Nguyen" userId="1de6b3a7-5191-4a0c-8968-b8f905305e1d" providerId="ADAL" clId="{4176C480-C5DF-44DD-80A8-3C6CA5F971F1}" dt="2023-09-20T14:04:36.354" v="645" actId="20577"/>
          <ac:spMkLst>
            <pc:docMk/>
            <pc:sldMk cId="238811503" sldId="429"/>
            <ac:spMk id="2" creationId="{007D365B-71E8-EEA1-3C2D-EE7B7FEDE7A4}"/>
          </ac:spMkLst>
        </pc:spChg>
        <pc:spChg chg="mod">
          <ac:chgData name="Hoang Dang Nguyen" userId="1de6b3a7-5191-4a0c-8968-b8f905305e1d" providerId="ADAL" clId="{4176C480-C5DF-44DD-80A8-3C6CA5F971F1}" dt="2023-09-20T14:05:27.806" v="741" actId="6549"/>
          <ac:spMkLst>
            <pc:docMk/>
            <pc:sldMk cId="238811503" sldId="429"/>
            <ac:spMk id="12" creationId="{3C976E9C-3007-A345-D8C5-097FC6FF0039}"/>
          </ac:spMkLst>
        </pc:spChg>
      </pc:sldChg>
      <pc:sldChg chg="add del">
        <pc:chgData name="Hoang Dang Nguyen" userId="1de6b3a7-5191-4a0c-8968-b8f905305e1d" providerId="ADAL" clId="{4176C480-C5DF-44DD-80A8-3C6CA5F971F1}" dt="2023-09-21T09:52:45.991" v="1306" actId="47"/>
        <pc:sldMkLst>
          <pc:docMk/>
          <pc:sldMk cId="1619021294" sldId="430"/>
        </pc:sldMkLst>
      </pc:sldChg>
      <pc:sldChg chg="modSp add mod">
        <pc:chgData name="Hoang Dang Nguyen" userId="1de6b3a7-5191-4a0c-8968-b8f905305e1d" providerId="ADAL" clId="{4176C480-C5DF-44DD-80A8-3C6CA5F971F1}" dt="2023-09-20T14:04:14.179" v="643" actId="20577"/>
        <pc:sldMkLst>
          <pc:docMk/>
          <pc:sldMk cId="1436413093" sldId="431"/>
        </pc:sldMkLst>
        <pc:spChg chg="mod">
          <ac:chgData name="Hoang Dang Nguyen" userId="1de6b3a7-5191-4a0c-8968-b8f905305e1d" providerId="ADAL" clId="{4176C480-C5DF-44DD-80A8-3C6CA5F971F1}" dt="2023-09-20T14:03:48.340" v="575" actId="20577"/>
          <ac:spMkLst>
            <pc:docMk/>
            <pc:sldMk cId="1436413093" sldId="431"/>
            <ac:spMk id="2" creationId="{007D365B-71E8-EEA1-3C2D-EE7B7FEDE7A4}"/>
          </ac:spMkLst>
        </pc:spChg>
        <pc:spChg chg="mod">
          <ac:chgData name="Hoang Dang Nguyen" userId="1de6b3a7-5191-4a0c-8968-b8f905305e1d" providerId="ADAL" clId="{4176C480-C5DF-44DD-80A8-3C6CA5F971F1}" dt="2023-09-20T14:04:14.179" v="643" actId="20577"/>
          <ac:spMkLst>
            <pc:docMk/>
            <pc:sldMk cId="1436413093" sldId="431"/>
            <ac:spMk id="12" creationId="{3C976E9C-3007-A345-D8C5-097FC6FF0039}"/>
          </ac:spMkLst>
        </pc:spChg>
      </pc:sldChg>
      <pc:sldChg chg="add">
        <pc:chgData name="Hoang Dang Nguyen" userId="1de6b3a7-5191-4a0c-8968-b8f905305e1d" providerId="ADAL" clId="{4176C480-C5DF-44DD-80A8-3C6CA5F971F1}" dt="2023-09-20T14:03:45.361" v="573"/>
        <pc:sldMkLst>
          <pc:docMk/>
          <pc:sldMk cId="62040637" sldId="432"/>
        </pc:sldMkLst>
      </pc:sldChg>
      <pc:sldChg chg="modSp add mod">
        <pc:chgData name="Hoang Dang Nguyen" userId="1de6b3a7-5191-4a0c-8968-b8f905305e1d" providerId="ADAL" clId="{4176C480-C5DF-44DD-80A8-3C6CA5F971F1}" dt="2023-09-20T14:42:01.777" v="998" actId="20577"/>
        <pc:sldMkLst>
          <pc:docMk/>
          <pc:sldMk cId="2124964315" sldId="433"/>
        </pc:sldMkLst>
        <pc:spChg chg="mod">
          <ac:chgData name="Hoang Dang Nguyen" userId="1de6b3a7-5191-4a0c-8968-b8f905305e1d" providerId="ADAL" clId="{4176C480-C5DF-44DD-80A8-3C6CA5F971F1}" dt="2023-09-20T14:06:51.936" v="757" actId="404"/>
          <ac:spMkLst>
            <pc:docMk/>
            <pc:sldMk cId="2124964315" sldId="433"/>
            <ac:spMk id="3" creationId="{362B46A2-8D14-3CF2-4830-85B7761379B4}"/>
          </ac:spMkLst>
        </pc:spChg>
        <pc:spChg chg="mod">
          <ac:chgData name="Hoang Dang Nguyen" userId="1de6b3a7-5191-4a0c-8968-b8f905305e1d" providerId="ADAL" clId="{4176C480-C5DF-44DD-80A8-3C6CA5F971F1}" dt="2023-09-20T14:42:01.777" v="998" actId="20577"/>
          <ac:spMkLst>
            <pc:docMk/>
            <pc:sldMk cId="2124964315" sldId="433"/>
            <ac:spMk id="6" creationId="{12C77B3C-9D92-ACE7-D4D2-B345FB18B400}"/>
          </ac:spMkLst>
        </pc:spChg>
      </pc:sldChg>
      <pc:sldChg chg="add">
        <pc:chgData name="Hoang Dang Nguyen" userId="1de6b3a7-5191-4a0c-8968-b8f905305e1d" providerId="ADAL" clId="{4176C480-C5DF-44DD-80A8-3C6CA5F971F1}" dt="2023-09-20T14:07:31.628" v="765"/>
        <pc:sldMkLst>
          <pc:docMk/>
          <pc:sldMk cId="4288001336" sldId="434"/>
        </pc:sldMkLst>
      </pc:sldChg>
      <pc:sldChg chg="add">
        <pc:chgData name="Hoang Dang Nguyen" userId="1de6b3a7-5191-4a0c-8968-b8f905305e1d" providerId="ADAL" clId="{4176C480-C5DF-44DD-80A8-3C6CA5F971F1}" dt="2023-09-20T14:07:36.705" v="766"/>
        <pc:sldMkLst>
          <pc:docMk/>
          <pc:sldMk cId="1233194692" sldId="435"/>
        </pc:sldMkLst>
      </pc:sldChg>
      <pc:sldChg chg="addSp modSp add mod modNotesTx">
        <pc:chgData name="Hoang Dang Nguyen" userId="1de6b3a7-5191-4a0c-8968-b8f905305e1d" providerId="ADAL" clId="{4176C480-C5DF-44DD-80A8-3C6CA5F971F1}" dt="2023-09-21T09:10:51.968" v="1083" actId="6549"/>
        <pc:sldMkLst>
          <pc:docMk/>
          <pc:sldMk cId="3814033428" sldId="436"/>
        </pc:sldMkLst>
        <pc:spChg chg="mod">
          <ac:chgData name="Hoang Dang Nguyen" userId="1de6b3a7-5191-4a0c-8968-b8f905305e1d" providerId="ADAL" clId="{4176C480-C5DF-44DD-80A8-3C6CA5F971F1}" dt="2023-09-21T09:10:51.968" v="1083" actId="6549"/>
          <ac:spMkLst>
            <pc:docMk/>
            <pc:sldMk cId="3814033428" sldId="436"/>
            <ac:spMk id="3" creationId="{1115277C-4362-B22D-0C37-362DB9B801AC}"/>
          </ac:spMkLst>
        </pc:spChg>
        <pc:picChg chg="add mod">
          <ac:chgData name="Hoang Dang Nguyen" userId="1de6b3a7-5191-4a0c-8968-b8f905305e1d" providerId="ADAL" clId="{4176C480-C5DF-44DD-80A8-3C6CA5F971F1}" dt="2023-09-20T14:14:25.920" v="906" actId="1076"/>
          <ac:picMkLst>
            <pc:docMk/>
            <pc:sldMk cId="3814033428" sldId="436"/>
            <ac:picMk id="1026" creationId="{2BEFBA33-9D04-C184-A04B-E2E3A11EA751}"/>
          </ac:picMkLst>
        </pc:picChg>
      </pc:sldChg>
      <pc:sldChg chg="add del">
        <pc:chgData name="Hoang Dang Nguyen" userId="1de6b3a7-5191-4a0c-8968-b8f905305e1d" providerId="ADAL" clId="{4176C480-C5DF-44DD-80A8-3C6CA5F971F1}" dt="2023-09-20T15:17:52.646" v="1001" actId="47"/>
        <pc:sldMkLst>
          <pc:docMk/>
          <pc:sldMk cId="1235186761" sldId="437"/>
        </pc:sldMkLst>
      </pc:sldChg>
      <pc:sldChg chg="add del replId">
        <pc:chgData name="Hoang Dang Nguyen" userId="1de6b3a7-5191-4a0c-8968-b8f905305e1d" providerId="ADAL" clId="{4176C480-C5DF-44DD-80A8-3C6CA5F971F1}" dt="2023-09-20T15:17:56.679" v="1002" actId="47"/>
        <pc:sldMkLst>
          <pc:docMk/>
          <pc:sldMk cId="2040149829" sldId="438"/>
        </pc:sldMkLst>
      </pc:sldChg>
    </pc:docChg>
  </pc:docChgLst>
  <pc:docChgLst>
    <pc:chgData name="Hoang Dang Nguyen" userId="1de6b3a7-5191-4a0c-8968-b8f905305e1d" providerId="ADAL" clId="{E0B4A104-24F5-4444-8B9A-BB42DE2CE20E}"/>
    <pc:docChg chg="undo custSel addSld delSld modSld sldOrd">
      <pc:chgData name="Hoang Dang Nguyen" userId="1de6b3a7-5191-4a0c-8968-b8f905305e1d" providerId="ADAL" clId="{E0B4A104-24F5-4444-8B9A-BB42DE2CE20E}" dt="2024-01-08T12:02:42.705" v="1161" actId="20577"/>
      <pc:docMkLst>
        <pc:docMk/>
      </pc:docMkLst>
      <pc:sldChg chg="modSp mod">
        <pc:chgData name="Hoang Dang Nguyen" userId="1de6b3a7-5191-4a0c-8968-b8f905305e1d" providerId="ADAL" clId="{E0B4A104-24F5-4444-8B9A-BB42DE2CE20E}" dt="2024-01-05T21:43:21.340" v="32" actId="20577"/>
        <pc:sldMkLst>
          <pc:docMk/>
          <pc:sldMk cId="0" sldId="342"/>
        </pc:sldMkLst>
        <pc:spChg chg="mod">
          <ac:chgData name="Hoang Dang Nguyen" userId="1de6b3a7-5191-4a0c-8968-b8f905305e1d" providerId="ADAL" clId="{E0B4A104-24F5-4444-8B9A-BB42DE2CE20E}" dt="2024-01-05T21:43:21.340" v="32" actId="20577"/>
          <ac:spMkLst>
            <pc:docMk/>
            <pc:sldMk cId="0" sldId="342"/>
            <ac:spMk id="6148" creationId="{B03C41A6-7F92-3E98-4A55-C01F05788F39}"/>
          </ac:spMkLst>
        </pc:spChg>
      </pc:sldChg>
      <pc:sldChg chg="modSp mod ord">
        <pc:chgData name="Hoang Dang Nguyen" userId="1de6b3a7-5191-4a0c-8968-b8f905305e1d" providerId="ADAL" clId="{E0B4A104-24F5-4444-8B9A-BB42DE2CE20E}" dt="2024-01-08T11:31:09.580" v="217"/>
        <pc:sldMkLst>
          <pc:docMk/>
          <pc:sldMk cId="0" sldId="366"/>
        </pc:sldMkLst>
        <pc:spChg chg="mod">
          <ac:chgData name="Hoang Dang Nguyen" userId="1de6b3a7-5191-4a0c-8968-b8f905305e1d" providerId="ADAL" clId="{E0B4A104-24F5-4444-8B9A-BB42DE2CE20E}" dt="2024-01-05T21:43:30.766" v="53" actId="21"/>
          <ac:spMkLst>
            <pc:docMk/>
            <pc:sldMk cId="0" sldId="366"/>
            <ac:spMk id="9218" creationId="{1CA15F00-959D-6A33-495F-E30AAFD4C10E}"/>
          </ac:spMkLst>
        </pc:spChg>
        <pc:spChg chg="mod">
          <ac:chgData name="Hoang Dang Nguyen" userId="1de6b3a7-5191-4a0c-8968-b8f905305e1d" providerId="ADAL" clId="{E0B4A104-24F5-4444-8B9A-BB42DE2CE20E}" dt="2024-01-05T21:44:07.043" v="56" actId="6549"/>
          <ac:spMkLst>
            <pc:docMk/>
            <pc:sldMk cId="0" sldId="366"/>
            <ac:spMk id="9219" creationId="{CC9080E7-7437-1057-6AA4-225BBDCDCC00}"/>
          </ac:spMkLst>
        </pc:spChg>
      </pc:sldChg>
      <pc:sldChg chg="addSp delSp modSp add mod">
        <pc:chgData name="Hoang Dang Nguyen" userId="1de6b3a7-5191-4a0c-8968-b8f905305e1d" providerId="ADAL" clId="{E0B4A104-24F5-4444-8B9A-BB42DE2CE20E}" dt="2024-01-05T21:47:42.783" v="211" actId="1076"/>
        <pc:sldMkLst>
          <pc:docMk/>
          <pc:sldMk cId="0" sldId="368"/>
        </pc:sldMkLst>
        <pc:spChg chg="mod">
          <ac:chgData name="Hoang Dang Nguyen" userId="1de6b3a7-5191-4a0c-8968-b8f905305e1d" providerId="ADAL" clId="{E0B4A104-24F5-4444-8B9A-BB42DE2CE20E}" dt="2024-01-05T21:47:42.783" v="211" actId="1076"/>
          <ac:spMkLst>
            <pc:docMk/>
            <pc:sldMk cId="0" sldId="368"/>
            <ac:spMk id="3" creationId="{86D8FAC7-571B-56DF-F14F-FDA844415512}"/>
          </ac:spMkLst>
        </pc:spChg>
        <pc:spChg chg="add del">
          <ac:chgData name="Hoang Dang Nguyen" userId="1de6b3a7-5191-4a0c-8968-b8f905305e1d" providerId="ADAL" clId="{E0B4A104-24F5-4444-8B9A-BB42DE2CE20E}" dt="2024-01-05T21:47:29.778" v="203" actId="22"/>
          <ac:spMkLst>
            <pc:docMk/>
            <pc:sldMk cId="0" sldId="368"/>
            <ac:spMk id="6" creationId="{6C7FDD62-D7D3-196A-BBF0-765F2AA276CA}"/>
          </ac:spMkLst>
        </pc:spChg>
        <pc:spChg chg="mod">
          <ac:chgData name="Hoang Dang Nguyen" userId="1de6b3a7-5191-4a0c-8968-b8f905305e1d" providerId="ADAL" clId="{E0B4A104-24F5-4444-8B9A-BB42DE2CE20E}" dt="2024-01-05T21:47:30.587" v="204"/>
          <ac:spMkLst>
            <pc:docMk/>
            <pc:sldMk cId="0" sldId="368"/>
            <ac:spMk id="44034" creationId="{5311A707-6629-D5F1-DBE2-BEE9160C47EA}"/>
          </ac:spMkLst>
        </pc:spChg>
        <pc:graphicFrameChg chg="mod modGraphic">
          <ac:chgData name="Hoang Dang Nguyen" userId="1de6b3a7-5191-4a0c-8968-b8f905305e1d" providerId="ADAL" clId="{E0B4A104-24F5-4444-8B9A-BB42DE2CE20E}" dt="2024-01-05T21:47:39.667" v="210" actId="14100"/>
          <ac:graphicFrameMkLst>
            <pc:docMk/>
            <pc:sldMk cId="0" sldId="368"/>
            <ac:graphicFrameMk id="2" creationId="{4D95AB65-A266-3BFE-E451-BC366BEE5B6A}"/>
          </ac:graphicFrameMkLst>
        </pc:graphicFrameChg>
      </pc:sldChg>
      <pc:sldChg chg="del">
        <pc:chgData name="Hoang Dang Nguyen" userId="1de6b3a7-5191-4a0c-8968-b8f905305e1d" providerId="ADAL" clId="{E0B4A104-24F5-4444-8B9A-BB42DE2CE20E}" dt="2024-01-08T11:32:27.199" v="254" actId="47"/>
        <pc:sldMkLst>
          <pc:docMk/>
          <pc:sldMk cId="0" sldId="369"/>
        </pc:sldMkLst>
      </pc:sldChg>
      <pc:sldChg chg="del">
        <pc:chgData name="Hoang Dang Nguyen" userId="1de6b3a7-5191-4a0c-8968-b8f905305e1d" providerId="ADAL" clId="{E0B4A104-24F5-4444-8B9A-BB42DE2CE20E}" dt="2024-01-08T12:02:05.731" v="1116" actId="47"/>
        <pc:sldMkLst>
          <pc:docMk/>
          <pc:sldMk cId="0" sldId="380"/>
        </pc:sldMkLst>
      </pc:sldChg>
      <pc:sldChg chg="modSp add mod modNotesTx">
        <pc:chgData name="Hoang Dang Nguyen" userId="1de6b3a7-5191-4a0c-8968-b8f905305e1d" providerId="ADAL" clId="{E0B4A104-24F5-4444-8B9A-BB42DE2CE20E}" dt="2024-01-08T11:37:56.567" v="839" actId="20577"/>
        <pc:sldMkLst>
          <pc:docMk/>
          <pc:sldMk cId="0" sldId="400"/>
        </pc:sldMkLst>
        <pc:spChg chg="mod">
          <ac:chgData name="Hoang Dang Nguyen" userId="1de6b3a7-5191-4a0c-8968-b8f905305e1d" providerId="ADAL" clId="{E0B4A104-24F5-4444-8B9A-BB42DE2CE20E}" dt="2024-01-08T11:37:48.849" v="827" actId="403"/>
          <ac:spMkLst>
            <pc:docMk/>
            <pc:sldMk cId="0" sldId="400"/>
            <ac:spMk id="9219" creationId="{F47C8737-8878-5073-0EFE-50D948CB9D2B}"/>
          </ac:spMkLst>
        </pc:spChg>
        <pc:spChg chg="mod">
          <ac:chgData name="Hoang Dang Nguyen" userId="1de6b3a7-5191-4a0c-8968-b8f905305e1d" providerId="ADAL" clId="{E0B4A104-24F5-4444-8B9A-BB42DE2CE20E}" dt="2024-01-05T21:45:53.488" v="147"/>
          <ac:spMkLst>
            <pc:docMk/>
            <pc:sldMk cId="0" sldId="400"/>
            <ac:spMk id="17410" creationId="{EC9AF00A-4E25-2AB7-581D-98906AADEB40}"/>
          </ac:spMkLst>
        </pc:spChg>
      </pc:sldChg>
      <pc:sldChg chg="addSp delSp modSp add mod">
        <pc:chgData name="Hoang Dang Nguyen" userId="1de6b3a7-5191-4a0c-8968-b8f905305e1d" providerId="ADAL" clId="{E0B4A104-24F5-4444-8B9A-BB42DE2CE20E}" dt="2024-01-05T21:47:22.113" v="200" actId="22"/>
        <pc:sldMkLst>
          <pc:docMk/>
          <pc:sldMk cId="0" sldId="403"/>
        </pc:sldMkLst>
        <pc:spChg chg="add del">
          <ac:chgData name="Hoang Dang Nguyen" userId="1de6b3a7-5191-4a0c-8968-b8f905305e1d" providerId="ADAL" clId="{E0B4A104-24F5-4444-8B9A-BB42DE2CE20E}" dt="2024-01-05T21:47:20.573" v="198" actId="22"/>
          <ac:spMkLst>
            <pc:docMk/>
            <pc:sldMk cId="0" sldId="403"/>
            <ac:spMk id="3" creationId="{E50A6EBA-EDDA-4E47-532C-C255B33D938B}"/>
          </ac:spMkLst>
        </pc:spChg>
        <pc:spChg chg="add del">
          <ac:chgData name="Hoang Dang Nguyen" userId="1de6b3a7-5191-4a0c-8968-b8f905305e1d" providerId="ADAL" clId="{E0B4A104-24F5-4444-8B9A-BB42DE2CE20E}" dt="2024-01-05T21:47:22.113" v="200" actId="22"/>
          <ac:spMkLst>
            <pc:docMk/>
            <pc:sldMk cId="0" sldId="403"/>
            <ac:spMk id="6" creationId="{746487DC-A876-1807-A19E-9EBC8AE41082}"/>
          </ac:spMkLst>
        </pc:spChg>
        <pc:spChg chg="mod">
          <ac:chgData name="Hoang Dang Nguyen" userId="1de6b3a7-5191-4a0c-8968-b8f905305e1d" providerId="ADAL" clId="{E0B4A104-24F5-4444-8B9A-BB42DE2CE20E}" dt="2024-01-05T21:46:46.846" v="169"/>
          <ac:spMkLst>
            <pc:docMk/>
            <pc:sldMk cId="0" sldId="403"/>
            <ac:spMk id="21506" creationId="{E55067A4-9EC5-CE39-350D-9B391493078C}"/>
          </ac:spMkLst>
        </pc:spChg>
        <pc:spChg chg="mod">
          <ac:chgData name="Hoang Dang Nguyen" userId="1de6b3a7-5191-4a0c-8968-b8f905305e1d" providerId="ADAL" clId="{E0B4A104-24F5-4444-8B9A-BB42DE2CE20E}" dt="2024-01-05T21:46:54.087" v="196" actId="403"/>
          <ac:spMkLst>
            <pc:docMk/>
            <pc:sldMk cId="0" sldId="403"/>
            <ac:spMk id="21507" creationId="{055F24E3-7628-3496-0A66-02E8A7677E8C}"/>
          </ac:spMkLst>
        </pc:spChg>
      </pc:sldChg>
      <pc:sldChg chg="del">
        <pc:chgData name="Hoang Dang Nguyen" userId="1de6b3a7-5191-4a0c-8968-b8f905305e1d" providerId="ADAL" clId="{E0B4A104-24F5-4444-8B9A-BB42DE2CE20E}" dt="2024-01-08T11:32:24.838" v="244" actId="47"/>
        <pc:sldMkLst>
          <pc:docMk/>
          <pc:sldMk cId="3613172321" sldId="404"/>
        </pc:sldMkLst>
      </pc:sldChg>
      <pc:sldChg chg="del">
        <pc:chgData name="Hoang Dang Nguyen" userId="1de6b3a7-5191-4a0c-8968-b8f905305e1d" providerId="ADAL" clId="{E0B4A104-24F5-4444-8B9A-BB42DE2CE20E}" dt="2024-01-08T11:32:25.033" v="245" actId="47"/>
        <pc:sldMkLst>
          <pc:docMk/>
          <pc:sldMk cId="2772748589" sldId="405"/>
        </pc:sldMkLst>
      </pc:sldChg>
      <pc:sldChg chg="del">
        <pc:chgData name="Hoang Dang Nguyen" userId="1de6b3a7-5191-4a0c-8968-b8f905305e1d" providerId="ADAL" clId="{E0B4A104-24F5-4444-8B9A-BB42DE2CE20E}" dt="2024-01-08T11:32:25.783" v="249" actId="47"/>
        <pc:sldMkLst>
          <pc:docMk/>
          <pc:sldMk cId="0" sldId="419"/>
        </pc:sldMkLst>
      </pc:sldChg>
      <pc:sldChg chg="modSp mod">
        <pc:chgData name="Hoang Dang Nguyen" userId="1de6b3a7-5191-4a0c-8968-b8f905305e1d" providerId="ADAL" clId="{E0B4A104-24F5-4444-8B9A-BB42DE2CE20E}" dt="2024-01-05T16:44:14.968" v="22" actId="20577"/>
        <pc:sldMkLst>
          <pc:docMk/>
          <pc:sldMk cId="0" sldId="421"/>
        </pc:sldMkLst>
        <pc:spChg chg="mod">
          <ac:chgData name="Hoang Dang Nguyen" userId="1de6b3a7-5191-4a0c-8968-b8f905305e1d" providerId="ADAL" clId="{E0B4A104-24F5-4444-8B9A-BB42DE2CE20E}" dt="2024-01-05T16:44:14.968" v="22" actId="20577"/>
          <ac:spMkLst>
            <pc:docMk/>
            <pc:sldMk cId="0" sldId="421"/>
            <ac:spMk id="7171" creationId="{2A2F879C-01D9-3C8A-0F3C-4A9703AA2CE4}"/>
          </ac:spMkLst>
        </pc:spChg>
      </pc:sldChg>
      <pc:sldChg chg="add">
        <pc:chgData name="Hoang Dang Nguyen" userId="1de6b3a7-5191-4a0c-8968-b8f905305e1d" providerId="ADAL" clId="{E0B4A104-24F5-4444-8B9A-BB42DE2CE20E}" dt="2024-01-05T21:46:09.781" v="167"/>
        <pc:sldMkLst>
          <pc:docMk/>
          <pc:sldMk cId="626447684" sldId="424"/>
        </pc:sldMkLst>
      </pc:sldChg>
      <pc:sldChg chg="modSp add mod">
        <pc:chgData name="Hoang Dang Nguyen" userId="1de6b3a7-5191-4a0c-8968-b8f905305e1d" providerId="ADAL" clId="{E0B4A104-24F5-4444-8B9A-BB42DE2CE20E}" dt="2024-01-05T21:48:30.745" v="215"/>
        <pc:sldMkLst>
          <pc:docMk/>
          <pc:sldMk cId="466523251" sldId="430"/>
        </pc:sldMkLst>
        <pc:spChg chg="mod">
          <ac:chgData name="Hoang Dang Nguyen" userId="1de6b3a7-5191-4a0c-8968-b8f905305e1d" providerId="ADAL" clId="{E0B4A104-24F5-4444-8B9A-BB42DE2CE20E}" dt="2024-01-05T21:48:30.745" v="215"/>
          <ac:spMkLst>
            <pc:docMk/>
            <pc:sldMk cId="466523251" sldId="430"/>
            <ac:spMk id="23554" creationId="{9D8A9A21-FA3B-7D94-F7B9-02C597F037AF}"/>
          </ac:spMkLst>
        </pc:spChg>
      </pc:sldChg>
      <pc:sldChg chg="modSp mod">
        <pc:chgData name="Hoang Dang Nguyen" userId="1de6b3a7-5191-4a0c-8968-b8f905305e1d" providerId="ADAL" clId="{E0B4A104-24F5-4444-8B9A-BB42DE2CE20E}" dt="2024-01-08T11:32:43.115" v="267" actId="20577"/>
        <pc:sldMkLst>
          <pc:docMk/>
          <pc:sldMk cId="2124964315" sldId="433"/>
        </pc:sldMkLst>
        <pc:spChg chg="mod">
          <ac:chgData name="Hoang Dang Nguyen" userId="1de6b3a7-5191-4a0c-8968-b8f905305e1d" providerId="ADAL" clId="{E0B4A104-24F5-4444-8B9A-BB42DE2CE20E}" dt="2024-01-08T11:32:41.618" v="266" actId="20577"/>
          <ac:spMkLst>
            <pc:docMk/>
            <pc:sldMk cId="2124964315" sldId="433"/>
            <ac:spMk id="3" creationId="{362B46A2-8D14-3CF2-4830-85B7761379B4}"/>
          </ac:spMkLst>
        </pc:spChg>
        <pc:spChg chg="mod">
          <ac:chgData name="Hoang Dang Nguyen" userId="1de6b3a7-5191-4a0c-8968-b8f905305e1d" providerId="ADAL" clId="{E0B4A104-24F5-4444-8B9A-BB42DE2CE20E}" dt="2024-01-08T11:32:43.115" v="267" actId="20577"/>
          <ac:spMkLst>
            <pc:docMk/>
            <pc:sldMk cId="2124964315" sldId="433"/>
            <ac:spMk id="6" creationId="{12C77B3C-9D92-ACE7-D4D2-B345FB18B400}"/>
          </ac:spMkLst>
        </pc:spChg>
      </pc:sldChg>
      <pc:sldChg chg="addSp delSp modSp mod">
        <pc:chgData name="Hoang Dang Nguyen" userId="1de6b3a7-5191-4a0c-8968-b8f905305e1d" providerId="ADAL" clId="{E0B4A104-24F5-4444-8B9A-BB42DE2CE20E}" dt="2024-01-08T11:33:22.127" v="279" actId="1076"/>
        <pc:sldMkLst>
          <pc:docMk/>
          <pc:sldMk cId="3814033428" sldId="436"/>
        </pc:sldMkLst>
        <pc:spChg chg="mod">
          <ac:chgData name="Hoang Dang Nguyen" userId="1de6b3a7-5191-4a0c-8968-b8f905305e1d" providerId="ADAL" clId="{E0B4A104-24F5-4444-8B9A-BB42DE2CE20E}" dt="2024-01-08T11:32:52.396" v="274" actId="20577"/>
          <ac:spMkLst>
            <pc:docMk/>
            <pc:sldMk cId="3814033428" sldId="436"/>
            <ac:spMk id="3" creationId="{1115277C-4362-B22D-0C37-362DB9B801AC}"/>
          </ac:spMkLst>
        </pc:spChg>
        <pc:picChg chg="add mod">
          <ac:chgData name="Hoang Dang Nguyen" userId="1de6b3a7-5191-4a0c-8968-b8f905305e1d" providerId="ADAL" clId="{E0B4A104-24F5-4444-8B9A-BB42DE2CE20E}" dt="2024-01-08T11:33:22.127" v="279" actId="1076"/>
          <ac:picMkLst>
            <pc:docMk/>
            <pc:sldMk cId="3814033428" sldId="436"/>
            <ac:picMk id="7" creationId="{5691776D-001F-10F6-F8B9-944BB77EA648}"/>
          </ac:picMkLst>
        </pc:picChg>
        <pc:picChg chg="del">
          <ac:chgData name="Hoang Dang Nguyen" userId="1de6b3a7-5191-4a0c-8968-b8f905305e1d" providerId="ADAL" clId="{E0B4A104-24F5-4444-8B9A-BB42DE2CE20E}" dt="2024-01-08T11:32:54.840" v="275" actId="478"/>
          <ac:picMkLst>
            <pc:docMk/>
            <pc:sldMk cId="3814033428" sldId="436"/>
            <ac:picMk id="1026" creationId="{2BEFBA33-9D04-C184-A04B-E2E3A11EA751}"/>
          </ac:picMkLst>
        </pc:picChg>
      </pc:sldChg>
      <pc:sldChg chg="del">
        <pc:chgData name="Hoang Dang Nguyen" userId="1de6b3a7-5191-4a0c-8968-b8f905305e1d" providerId="ADAL" clId="{E0B4A104-24F5-4444-8B9A-BB42DE2CE20E}" dt="2024-01-08T11:32:21.428" v="235" actId="47"/>
        <pc:sldMkLst>
          <pc:docMk/>
          <pc:sldMk cId="3846736167" sldId="437"/>
        </pc:sldMkLst>
      </pc:sldChg>
      <pc:sldChg chg="del">
        <pc:chgData name="Hoang Dang Nguyen" userId="1de6b3a7-5191-4a0c-8968-b8f905305e1d" providerId="ADAL" clId="{E0B4A104-24F5-4444-8B9A-BB42DE2CE20E}" dt="2024-01-08T11:32:21.933" v="236" actId="47"/>
        <pc:sldMkLst>
          <pc:docMk/>
          <pc:sldMk cId="4147534294" sldId="438"/>
        </pc:sldMkLst>
      </pc:sldChg>
      <pc:sldChg chg="del">
        <pc:chgData name="Hoang Dang Nguyen" userId="1de6b3a7-5191-4a0c-8968-b8f905305e1d" providerId="ADAL" clId="{E0B4A104-24F5-4444-8B9A-BB42DE2CE20E}" dt="2024-01-08T11:32:23.188" v="237" actId="47"/>
        <pc:sldMkLst>
          <pc:docMk/>
          <pc:sldMk cId="3825696754" sldId="439"/>
        </pc:sldMkLst>
      </pc:sldChg>
      <pc:sldChg chg="del">
        <pc:chgData name="Hoang Dang Nguyen" userId="1de6b3a7-5191-4a0c-8968-b8f905305e1d" providerId="ADAL" clId="{E0B4A104-24F5-4444-8B9A-BB42DE2CE20E}" dt="2024-01-08T11:32:24.100" v="240" actId="47"/>
        <pc:sldMkLst>
          <pc:docMk/>
          <pc:sldMk cId="827091277" sldId="440"/>
        </pc:sldMkLst>
      </pc:sldChg>
      <pc:sldChg chg="del">
        <pc:chgData name="Hoang Dang Nguyen" userId="1de6b3a7-5191-4a0c-8968-b8f905305e1d" providerId="ADAL" clId="{E0B4A104-24F5-4444-8B9A-BB42DE2CE20E}" dt="2024-01-08T11:32:23.681" v="238" actId="47"/>
        <pc:sldMkLst>
          <pc:docMk/>
          <pc:sldMk cId="2742646009" sldId="441"/>
        </pc:sldMkLst>
      </pc:sldChg>
      <pc:sldChg chg="del">
        <pc:chgData name="Hoang Dang Nguyen" userId="1de6b3a7-5191-4a0c-8968-b8f905305e1d" providerId="ADAL" clId="{E0B4A104-24F5-4444-8B9A-BB42DE2CE20E}" dt="2024-01-08T11:32:23.909" v="239" actId="47"/>
        <pc:sldMkLst>
          <pc:docMk/>
          <pc:sldMk cId="3351957265" sldId="442"/>
        </pc:sldMkLst>
      </pc:sldChg>
      <pc:sldChg chg="del">
        <pc:chgData name="Hoang Dang Nguyen" userId="1de6b3a7-5191-4a0c-8968-b8f905305e1d" providerId="ADAL" clId="{E0B4A104-24F5-4444-8B9A-BB42DE2CE20E}" dt="2024-01-08T11:32:24.282" v="241" actId="47"/>
        <pc:sldMkLst>
          <pc:docMk/>
          <pc:sldMk cId="338656571" sldId="444"/>
        </pc:sldMkLst>
      </pc:sldChg>
      <pc:sldChg chg="del">
        <pc:chgData name="Hoang Dang Nguyen" userId="1de6b3a7-5191-4a0c-8968-b8f905305e1d" providerId="ADAL" clId="{E0B4A104-24F5-4444-8B9A-BB42DE2CE20E}" dt="2024-01-08T11:32:24.453" v="242" actId="47"/>
        <pc:sldMkLst>
          <pc:docMk/>
          <pc:sldMk cId="99216182" sldId="445"/>
        </pc:sldMkLst>
      </pc:sldChg>
      <pc:sldChg chg="del">
        <pc:chgData name="Hoang Dang Nguyen" userId="1de6b3a7-5191-4a0c-8968-b8f905305e1d" providerId="ADAL" clId="{E0B4A104-24F5-4444-8B9A-BB42DE2CE20E}" dt="2024-01-08T11:32:24.645" v="243" actId="47"/>
        <pc:sldMkLst>
          <pc:docMk/>
          <pc:sldMk cId="1456666734" sldId="446"/>
        </pc:sldMkLst>
      </pc:sldChg>
      <pc:sldChg chg="del">
        <pc:chgData name="Hoang Dang Nguyen" userId="1de6b3a7-5191-4a0c-8968-b8f905305e1d" providerId="ADAL" clId="{E0B4A104-24F5-4444-8B9A-BB42DE2CE20E}" dt="2024-01-08T11:32:25.211" v="246" actId="47"/>
        <pc:sldMkLst>
          <pc:docMk/>
          <pc:sldMk cId="2877152714" sldId="447"/>
        </pc:sldMkLst>
      </pc:sldChg>
      <pc:sldChg chg="del">
        <pc:chgData name="Hoang Dang Nguyen" userId="1de6b3a7-5191-4a0c-8968-b8f905305e1d" providerId="ADAL" clId="{E0B4A104-24F5-4444-8B9A-BB42DE2CE20E}" dt="2024-01-08T11:32:25.407" v="247" actId="47"/>
        <pc:sldMkLst>
          <pc:docMk/>
          <pc:sldMk cId="1856680686" sldId="448"/>
        </pc:sldMkLst>
      </pc:sldChg>
      <pc:sldChg chg="del">
        <pc:chgData name="Hoang Dang Nguyen" userId="1de6b3a7-5191-4a0c-8968-b8f905305e1d" providerId="ADAL" clId="{E0B4A104-24F5-4444-8B9A-BB42DE2CE20E}" dt="2024-01-08T11:32:26.316" v="250" actId="47"/>
        <pc:sldMkLst>
          <pc:docMk/>
          <pc:sldMk cId="3238805129" sldId="449"/>
        </pc:sldMkLst>
      </pc:sldChg>
      <pc:sldChg chg="del">
        <pc:chgData name="Hoang Dang Nguyen" userId="1de6b3a7-5191-4a0c-8968-b8f905305e1d" providerId="ADAL" clId="{E0B4A104-24F5-4444-8B9A-BB42DE2CE20E}" dt="2024-01-08T11:32:25.617" v="248" actId="47"/>
        <pc:sldMkLst>
          <pc:docMk/>
          <pc:sldMk cId="3612913559" sldId="450"/>
        </pc:sldMkLst>
      </pc:sldChg>
      <pc:sldChg chg="del">
        <pc:chgData name="Hoang Dang Nguyen" userId="1de6b3a7-5191-4a0c-8968-b8f905305e1d" providerId="ADAL" clId="{E0B4A104-24F5-4444-8B9A-BB42DE2CE20E}" dt="2024-01-08T11:32:26.517" v="251" actId="47"/>
        <pc:sldMkLst>
          <pc:docMk/>
          <pc:sldMk cId="3011267330" sldId="452"/>
        </pc:sldMkLst>
      </pc:sldChg>
      <pc:sldChg chg="del">
        <pc:chgData name="Hoang Dang Nguyen" userId="1de6b3a7-5191-4a0c-8968-b8f905305e1d" providerId="ADAL" clId="{E0B4A104-24F5-4444-8B9A-BB42DE2CE20E}" dt="2024-01-08T11:32:26.730" v="252" actId="47"/>
        <pc:sldMkLst>
          <pc:docMk/>
          <pc:sldMk cId="1770967947" sldId="453"/>
        </pc:sldMkLst>
      </pc:sldChg>
      <pc:sldChg chg="del">
        <pc:chgData name="Hoang Dang Nguyen" userId="1de6b3a7-5191-4a0c-8968-b8f905305e1d" providerId="ADAL" clId="{E0B4A104-24F5-4444-8B9A-BB42DE2CE20E}" dt="2024-01-08T11:32:27.007" v="253" actId="47"/>
        <pc:sldMkLst>
          <pc:docMk/>
          <pc:sldMk cId="2571157775" sldId="454"/>
        </pc:sldMkLst>
      </pc:sldChg>
      <pc:sldChg chg="delSp modSp add del mod">
        <pc:chgData name="Hoang Dang Nguyen" userId="1de6b3a7-5191-4a0c-8968-b8f905305e1d" providerId="ADAL" clId="{E0B4A104-24F5-4444-8B9A-BB42DE2CE20E}" dt="2024-01-08T11:32:36.634" v="265" actId="20577"/>
        <pc:sldMkLst>
          <pc:docMk/>
          <pc:sldMk cId="2647263247" sldId="455"/>
        </pc:sldMkLst>
        <pc:spChg chg="mod">
          <ac:chgData name="Hoang Dang Nguyen" userId="1de6b3a7-5191-4a0c-8968-b8f905305e1d" providerId="ADAL" clId="{E0B4A104-24F5-4444-8B9A-BB42DE2CE20E}" dt="2024-01-08T11:32:36.634" v="265" actId="20577"/>
          <ac:spMkLst>
            <pc:docMk/>
            <pc:sldMk cId="2647263247" sldId="455"/>
            <ac:spMk id="2" creationId="{07099AA1-6A93-82D6-1E63-2E55516844BE}"/>
          </ac:spMkLst>
        </pc:spChg>
        <pc:spChg chg="mod">
          <ac:chgData name="Hoang Dang Nguyen" userId="1de6b3a7-5191-4a0c-8968-b8f905305e1d" providerId="ADAL" clId="{E0B4A104-24F5-4444-8B9A-BB42DE2CE20E}" dt="2024-01-08T11:32:32.139" v="257" actId="20577"/>
          <ac:spMkLst>
            <pc:docMk/>
            <pc:sldMk cId="2647263247" sldId="455"/>
            <ac:spMk id="9" creationId="{C543B1CB-9D3C-FA69-7F72-AB2B10412785}"/>
          </ac:spMkLst>
        </pc:spChg>
        <pc:picChg chg="del">
          <ac:chgData name="Hoang Dang Nguyen" userId="1de6b3a7-5191-4a0c-8968-b8f905305e1d" providerId="ADAL" clId="{E0B4A104-24F5-4444-8B9A-BB42DE2CE20E}" dt="2024-01-08T11:32:32.810" v="258" actId="478"/>
          <ac:picMkLst>
            <pc:docMk/>
            <pc:sldMk cId="2647263247" sldId="455"/>
            <ac:picMk id="7" creationId="{2C12B800-F9F6-52F7-8B36-8EDFB2316758}"/>
          </ac:picMkLst>
        </pc:picChg>
      </pc:sldChg>
      <pc:sldChg chg="addSp delSp add del mod addAnim delAnim modNotesTx">
        <pc:chgData name="Hoang Dang Nguyen" userId="1de6b3a7-5191-4a0c-8968-b8f905305e1d" providerId="ADAL" clId="{E0B4A104-24F5-4444-8B9A-BB42DE2CE20E}" dt="2024-01-08T11:32:06.902" v="234" actId="47"/>
        <pc:sldMkLst>
          <pc:docMk/>
          <pc:sldMk cId="1158607922" sldId="456"/>
        </pc:sldMkLst>
        <pc:picChg chg="add del">
          <ac:chgData name="Hoang Dang Nguyen" userId="1de6b3a7-5191-4a0c-8968-b8f905305e1d" providerId="ADAL" clId="{E0B4A104-24F5-4444-8B9A-BB42DE2CE20E}" dt="2024-01-08T11:31:52.461" v="225" actId="478"/>
          <ac:picMkLst>
            <pc:docMk/>
            <pc:sldMk cId="1158607922" sldId="456"/>
            <ac:picMk id="3" creationId="{500ECA89-5A3B-D371-A1B2-264231824E25}"/>
          </ac:picMkLst>
        </pc:picChg>
      </pc:sldChg>
      <pc:sldChg chg="modSp add mod modNotesTx">
        <pc:chgData name="Hoang Dang Nguyen" userId="1de6b3a7-5191-4a0c-8968-b8f905305e1d" providerId="ADAL" clId="{E0B4A104-24F5-4444-8B9A-BB42DE2CE20E}" dt="2024-01-08T12:02:42.705" v="1161" actId="20577"/>
        <pc:sldMkLst>
          <pc:docMk/>
          <pc:sldMk cId="4061318979" sldId="457"/>
        </pc:sldMkLst>
        <pc:spChg chg="mod">
          <ac:chgData name="Hoang Dang Nguyen" userId="1de6b3a7-5191-4a0c-8968-b8f905305e1d" providerId="ADAL" clId="{E0B4A104-24F5-4444-8B9A-BB42DE2CE20E}" dt="2024-01-05T21:44:46.468" v="73" actId="20577"/>
          <ac:spMkLst>
            <pc:docMk/>
            <pc:sldMk cId="4061318979" sldId="457"/>
            <ac:spMk id="9218" creationId="{1CA15F00-959D-6A33-495F-E30AAFD4C10E}"/>
          </ac:spMkLst>
        </pc:spChg>
        <pc:spChg chg="mod">
          <ac:chgData name="Hoang Dang Nguyen" userId="1de6b3a7-5191-4a0c-8968-b8f905305e1d" providerId="ADAL" clId="{E0B4A104-24F5-4444-8B9A-BB42DE2CE20E}" dt="2024-01-08T12:02:42.705" v="1161" actId="20577"/>
          <ac:spMkLst>
            <pc:docMk/>
            <pc:sldMk cId="4061318979" sldId="457"/>
            <ac:spMk id="9219" creationId="{CC9080E7-7437-1057-6AA4-225BBDCDCC00}"/>
          </ac:spMkLst>
        </pc:spChg>
      </pc:sldChg>
      <pc:sldChg chg="modSp add mod">
        <pc:chgData name="Hoang Dang Nguyen" userId="1de6b3a7-5191-4a0c-8968-b8f905305e1d" providerId="ADAL" clId="{E0B4A104-24F5-4444-8B9A-BB42DE2CE20E}" dt="2024-01-05T21:45:32.530" v="145" actId="20577"/>
        <pc:sldMkLst>
          <pc:docMk/>
          <pc:sldMk cId="154313630" sldId="458"/>
        </pc:sldMkLst>
        <pc:spChg chg="mod">
          <ac:chgData name="Hoang Dang Nguyen" userId="1de6b3a7-5191-4a0c-8968-b8f905305e1d" providerId="ADAL" clId="{E0B4A104-24F5-4444-8B9A-BB42DE2CE20E}" dt="2024-01-05T21:45:05.602" v="132" actId="6549"/>
          <ac:spMkLst>
            <pc:docMk/>
            <pc:sldMk cId="154313630" sldId="458"/>
            <ac:spMk id="9218" creationId="{1CA15F00-959D-6A33-495F-E30AAFD4C10E}"/>
          </ac:spMkLst>
        </pc:spChg>
        <pc:spChg chg="mod">
          <ac:chgData name="Hoang Dang Nguyen" userId="1de6b3a7-5191-4a0c-8968-b8f905305e1d" providerId="ADAL" clId="{E0B4A104-24F5-4444-8B9A-BB42DE2CE20E}" dt="2024-01-05T21:45:32.530" v="145" actId="20577"/>
          <ac:spMkLst>
            <pc:docMk/>
            <pc:sldMk cId="154313630" sldId="458"/>
            <ac:spMk id="9219" creationId="{CC9080E7-7437-1057-6AA4-225BBDCDCC00}"/>
          </ac:spMkLst>
        </pc:spChg>
      </pc:sldChg>
      <pc:sldChg chg="add">
        <pc:chgData name="Hoang Dang Nguyen" userId="1de6b3a7-5191-4a0c-8968-b8f905305e1d" providerId="ADAL" clId="{E0B4A104-24F5-4444-8B9A-BB42DE2CE20E}" dt="2024-01-05T21:45:25.384" v="138"/>
        <pc:sldMkLst>
          <pc:docMk/>
          <pc:sldMk cId="3726978693" sldId="459"/>
        </pc:sldMkLst>
      </pc:sldChg>
      <pc:sldChg chg="add del">
        <pc:chgData name="Hoang Dang Nguyen" userId="1de6b3a7-5191-4a0c-8968-b8f905305e1d" providerId="ADAL" clId="{E0B4A104-24F5-4444-8B9A-BB42DE2CE20E}" dt="2024-01-08T11:45:08.665" v="1114" actId="47"/>
        <pc:sldMkLst>
          <pc:docMk/>
          <pc:sldMk cId="1268473950" sldId="460"/>
        </pc:sldMkLst>
      </pc:sldChg>
      <pc:sldChg chg="modSp add mod">
        <pc:chgData name="Hoang Dang Nguyen" userId="1de6b3a7-5191-4a0c-8968-b8f905305e1d" providerId="ADAL" clId="{E0B4A104-24F5-4444-8B9A-BB42DE2CE20E}" dt="2024-01-08T11:32:05.018" v="233" actId="20577"/>
        <pc:sldMkLst>
          <pc:docMk/>
          <pc:sldMk cId="1100971740" sldId="461"/>
        </pc:sldMkLst>
        <pc:spChg chg="mod">
          <ac:chgData name="Hoang Dang Nguyen" userId="1de6b3a7-5191-4a0c-8968-b8f905305e1d" providerId="ADAL" clId="{E0B4A104-24F5-4444-8B9A-BB42DE2CE20E}" dt="2024-01-08T11:32:05.018" v="233" actId="20577"/>
          <ac:spMkLst>
            <pc:docMk/>
            <pc:sldMk cId="1100971740" sldId="461"/>
            <ac:spMk id="9219" creationId="{CC9080E7-7437-1057-6AA4-225BBDCDCC00}"/>
          </ac:spMkLst>
        </pc:spChg>
      </pc:sldChg>
      <pc:sldChg chg="add del">
        <pc:chgData name="Hoang Dang Nguyen" userId="1de6b3a7-5191-4a0c-8968-b8f905305e1d" providerId="ADAL" clId="{E0B4A104-24F5-4444-8B9A-BB42DE2CE20E}" dt="2024-01-08T11:31:51.554" v="223"/>
        <pc:sldMkLst>
          <pc:docMk/>
          <pc:sldMk cId="3767588715" sldId="461"/>
        </pc:sldMkLst>
      </pc:sldChg>
      <pc:sldChg chg="add del">
        <pc:chgData name="Hoang Dang Nguyen" userId="1de6b3a7-5191-4a0c-8968-b8f905305e1d" providerId="ADAL" clId="{E0B4A104-24F5-4444-8B9A-BB42DE2CE20E}" dt="2024-01-08T11:45:09.918" v="1115" actId="47"/>
        <pc:sldMkLst>
          <pc:docMk/>
          <pc:sldMk cId="815221225" sldId="462"/>
        </pc:sldMkLst>
      </pc:sldChg>
      <pc:sldChg chg="modSp add mod">
        <pc:chgData name="Hoang Dang Nguyen" userId="1de6b3a7-5191-4a0c-8968-b8f905305e1d" providerId="ADAL" clId="{E0B4A104-24F5-4444-8B9A-BB42DE2CE20E}" dt="2024-01-08T11:36:20.571" v="824" actId="20577"/>
        <pc:sldMkLst>
          <pc:docMk/>
          <pc:sldMk cId="126554529" sldId="463"/>
        </pc:sldMkLst>
        <pc:spChg chg="mod">
          <ac:chgData name="Hoang Dang Nguyen" userId="1de6b3a7-5191-4a0c-8968-b8f905305e1d" providerId="ADAL" clId="{E0B4A104-24F5-4444-8B9A-BB42DE2CE20E}" dt="2024-01-08T11:34:40.083" v="442" actId="20577"/>
          <ac:spMkLst>
            <pc:docMk/>
            <pc:sldMk cId="126554529" sldId="463"/>
            <ac:spMk id="2" creationId="{07099AA1-6A93-82D6-1E63-2E55516844BE}"/>
          </ac:spMkLst>
        </pc:spChg>
        <pc:spChg chg="mod">
          <ac:chgData name="Hoang Dang Nguyen" userId="1de6b3a7-5191-4a0c-8968-b8f905305e1d" providerId="ADAL" clId="{E0B4A104-24F5-4444-8B9A-BB42DE2CE20E}" dt="2024-01-08T11:36:20.571" v="824" actId="20577"/>
          <ac:spMkLst>
            <pc:docMk/>
            <pc:sldMk cId="126554529" sldId="463"/>
            <ac:spMk id="9" creationId="{C543B1CB-9D3C-FA69-7F72-AB2B10412785}"/>
          </ac:spMkLst>
        </pc:spChg>
      </pc:sldChg>
      <pc:sldChg chg="modSp add mod">
        <pc:chgData name="Hoang Dang Nguyen" userId="1de6b3a7-5191-4a0c-8968-b8f905305e1d" providerId="ADAL" clId="{E0B4A104-24F5-4444-8B9A-BB42DE2CE20E}" dt="2024-01-08T11:39:48.939" v="1111" actId="20577"/>
        <pc:sldMkLst>
          <pc:docMk/>
          <pc:sldMk cId="4079205323" sldId="464"/>
        </pc:sldMkLst>
        <pc:spChg chg="mod">
          <ac:chgData name="Hoang Dang Nguyen" userId="1de6b3a7-5191-4a0c-8968-b8f905305e1d" providerId="ADAL" clId="{E0B4A104-24F5-4444-8B9A-BB42DE2CE20E}" dt="2024-01-08T11:39:48.939" v="1111" actId="20577"/>
          <ac:spMkLst>
            <pc:docMk/>
            <pc:sldMk cId="4079205323" sldId="464"/>
            <ac:spMk id="9" creationId="{C543B1CB-9D3C-FA69-7F72-AB2B10412785}"/>
          </ac:spMkLst>
        </pc:spChg>
      </pc:sldChg>
      <pc:sldChg chg="add del">
        <pc:chgData name="Hoang Dang Nguyen" userId="1de6b3a7-5191-4a0c-8968-b8f905305e1d" providerId="ADAL" clId="{E0B4A104-24F5-4444-8B9A-BB42DE2CE20E}" dt="2024-01-08T11:44:49.274" v="1113" actId="47"/>
        <pc:sldMkLst>
          <pc:docMk/>
          <pc:sldMk cId="3728065917" sldId="465"/>
        </pc:sldMkLst>
      </pc:sldChg>
    </pc:docChg>
  </pc:docChgLst>
  <pc:docChgLst>
    <pc:chgData name="Hoang Dang Nguyen" userId="1de6b3a7-5191-4a0c-8968-b8f905305e1d" providerId="ADAL" clId="{57C48A7D-84DF-4285-9A21-401D227DA9EF}"/>
    <pc:docChg chg="modSld">
      <pc:chgData name="Hoang Dang Nguyen" userId="1de6b3a7-5191-4a0c-8968-b8f905305e1d" providerId="ADAL" clId="{57C48A7D-84DF-4285-9A21-401D227DA9EF}" dt="2024-02-14T08:18:48.607" v="1" actId="20577"/>
      <pc:docMkLst>
        <pc:docMk/>
      </pc:docMkLst>
      <pc:sldChg chg="modSp mod">
        <pc:chgData name="Hoang Dang Nguyen" userId="1de6b3a7-5191-4a0c-8968-b8f905305e1d" providerId="ADAL" clId="{57C48A7D-84DF-4285-9A21-401D227DA9EF}" dt="2024-02-14T08:18:48.607" v="1" actId="20577"/>
        <pc:sldMkLst>
          <pc:docMk/>
          <pc:sldMk cId="0" sldId="342"/>
        </pc:sldMkLst>
        <pc:spChg chg="mod">
          <ac:chgData name="Hoang Dang Nguyen" userId="1de6b3a7-5191-4a0c-8968-b8f905305e1d" providerId="ADAL" clId="{57C48A7D-84DF-4285-9A21-401D227DA9EF}" dt="2024-02-14T08:18:48.607" v="1" actId="20577"/>
          <ac:spMkLst>
            <pc:docMk/>
            <pc:sldMk cId="0" sldId="342"/>
            <ac:spMk id="6" creationId="{B561D84C-9709-B219-0FE4-AB904D116156}"/>
          </ac:spMkLst>
        </pc:spChg>
      </pc:sldChg>
    </pc:docChg>
  </pc:docChgLst>
  <pc:docChgLst>
    <pc:chgData name="Hoang Dang Nguyen" userId="1de6b3a7-5191-4a0c-8968-b8f905305e1d" providerId="ADAL" clId="{BA470CFE-0407-4040-BB82-B18CD641D0CA}"/>
    <pc:docChg chg="undo redo custSel addSld delSld modSld sldOrd">
      <pc:chgData name="Hoang Dang Nguyen" userId="1de6b3a7-5191-4a0c-8968-b8f905305e1d" providerId="ADAL" clId="{BA470CFE-0407-4040-BB82-B18CD641D0CA}" dt="2024-01-11T17:00:21.564" v="4050" actId="6549"/>
      <pc:docMkLst>
        <pc:docMk/>
      </pc:docMkLst>
      <pc:sldChg chg="modSp mod">
        <pc:chgData name="Hoang Dang Nguyen" userId="1de6b3a7-5191-4a0c-8968-b8f905305e1d" providerId="ADAL" clId="{BA470CFE-0407-4040-BB82-B18CD641D0CA}" dt="2024-01-11T16:19:35.873" v="3918" actId="20577"/>
        <pc:sldMkLst>
          <pc:docMk/>
          <pc:sldMk cId="0" sldId="342"/>
        </pc:sldMkLst>
        <pc:spChg chg="mod">
          <ac:chgData name="Hoang Dang Nguyen" userId="1de6b3a7-5191-4a0c-8968-b8f905305e1d" providerId="ADAL" clId="{BA470CFE-0407-4040-BB82-B18CD641D0CA}" dt="2024-01-11T16:19:35.873" v="3918" actId="20577"/>
          <ac:spMkLst>
            <pc:docMk/>
            <pc:sldMk cId="0" sldId="342"/>
            <ac:spMk id="6" creationId="{B561D84C-9709-B219-0FE4-AB904D116156}"/>
          </ac:spMkLst>
        </pc:spChg>
        <pc:spChg chg="mod">
          <ac:chgData name="Hoang Dang Nguyen" userId="1de6b3a7-5191-4a0c-8968-b8f905305e1d" providerId="ADAL" clId="{BA470CFE-0407-4040-BB82-B18CD641D0CA}" dt="2024-01-09T10:41:44.255" v="13" actId="14100"/>
          <ac:spMkLst>
            <pc:docMk/>
            <pc:sldMk cId="0" sldId="342"/>
            <ac:spMk id="6148" creationId="{B03C41A6-7F92-3E98-4A55-C01F05788F39}"/>
          </ac:spMkLst>
        </pc:spChg>
      </pc:sldChg>
      <pc:sldChg chg="del">
        <pc:chgData name="Hoang Dang Nguyen" userId="1de6b3a7-5191-4a0c-8968-b8f905305e1d" providerId="ADAL" clId="{BA470CFE-0407-4040-BB82-B18CD641D0CA}" dt="2024-01-11T16:18:13.761" v="3898" actId="47"/>
        <pc:sldMkLst>
          <pc:docMk/>
          <pc:sldMk cId="0" sldId="366"/>
        </pc:sldMkLst>
      </pc:sldChg>
      <pc:sldChg chg="modSp mod">
        <pc:chgData name="Hoang Dang Nguyen" userId="1de6b3a7-5191-4a0c-8968-b8f905305e1d" providerId="ADAL" clId="{BA470CFE-0407-4040-BB82-B18CD641D0CA}" dt="2024-01-10T09:39:41.174" v="493"/>
        <pc:sldMkLst>
          <pc:docMk/>
          <pc:sldMk cId="0" sldId="373"/>
        </pc:sldMkLst>
        <pc:spChg chg="mod">
          <ac:chgData name="Hoang Dang Nguyen" userId="1de6b3a7-5191-4a0c-8968-b8f905305e1d" providerId="ADAL" clId="{BA470CFE-0407-4040-BB82-B18CD641D0CA}" dt="2024-01-10T09:39:41.174" v="493"/>
          <ac:spMkLst>
            <pc:docMk/>
            <pc:sldMk cId="0" sldId="373"/>
            <ac:spMk id="3" creationId="{C1384EE9-6F40-1556-CB6F-BEDBE6E6A81C}"/>
          </ac:spMkLst>
        </pc:spChg>
      </pc:sldChg>
      <pc:sldChg chg="modSp mod">
        <pc:chgData name="Hoang Dang Nguyen" userId="1de6b3a7-5191-4a0c-8968-b8f905305e1d" providerId="ADAL" clId="{BA470CFE-0407-4040-BB82-B18CD641D0CA}" dt="2024-01-11T16:18:43.318" v="3906" actId="6549"/>
        <pc:sldMkLst>
          <pc:docMk/>
          <pc:sldMk cId="0" sldId="421"/>
        </pc:sldMkLst>
        <pc:spChg chg="mod">
          <ac:chgData name="Hoang Dang Nguyen" userId="1de6b3a7-5191-4a0c-8968-b8f905305e1d" providerId="ADAL" clId="{BA470CFE-0407-4040-BB82-B18CD641D0CA}" dt="2024-01-11T16:18:43.318" v="3906" actId="6549"/>
          <ac:spMkLst>
            <pc:docMk/>
            <pc:sldMk cId="0" sldId="421"/>
            <ac:spMk id="7171" creationId="{2A2F879C-01D9-3C8A-0F3C-4A9703AA2CE4}"/>
          </ac:spMkLst>
        </pc:spChg>
      </pc:sldChg>
      <pc:sldChg chg="modSp mod ord modNotesTx">
        <pc:chgData name="Hoang Dang Nguyen" userId="1de6b3a7-5191-4a0c-8968-b8f905305e1d" providerId="ADAL" clId="{BA470CFE-0407-4040-BB82-B18CD641D0CA}" dt="2024-01-10T15:59:34.056" v="3036" actId="20577"/>
        <pc:sldMkLst>
          <pc:docMk/>
          <pc:sldMk cId="466523251" sldId="430"/>
        </pc:sldMkLst>
        <pc:spChg chg="mod">
          <ac:chgData name="Hoang Dang Nguyen" userId="1de6b3a7-5191-4a0c-8968-b8f905305e1d" providerId="ADAL" clId="{BA470CFE-0407-4040-BB82-B18CD641D0CA}" dt="2024-01-10T15:30:27.618" v="721" actId="122"/>
          <ac:spMkLst>
            <pc:docMk/>
            <pc:sldMk cId="466523251" sldId="430"/>
            <ac:spMk id="7" creationId="{D36801C8-8A20-98C4-3251-94565A956E39}"/>
          </ac:spMkLst>
        </pc:spChg>
      </pc:sldChg>
      <pc:sldChg chg="modSp mod">
        <pc:chgData name="Hoang Dang Nguyen" userId="1de6b3a7-5191-4a0c-8968-b8f905305e1d" providerId="ADAL" clId="{BA470CFE-0407-4040-BB82-B18CD641D0CA}" dt="2024-01-10T15:32:20.341" v="804" actId="403"/>
        <pc:sldMkLst>
          <pc:docMk/>
          <pc:sldMk cId="2124964315" sldId="433"/>
        </pc:sldMkLst>
        <pc:spChg chg="mod">
          <ac:chgData name="Hoang Dang Nguyen" userId="1de6b3a7-5191-4a0c-8968-b8f905305e1d" providerId="ADAL" clId="{BA470CFE-0407-4040-BB82-B18CD641D0CA}" dt="2024-01-10T15:32:20.341" v="804" actId="403"/>
          <ac:spMkLst>
            <pc:docMk/>
            <pc:sldMk cId="2124964315" sldId="433"/>
            <ac:spMk id="3" creationId="{362B46A2-8D14-3CF2-4830-85B7761379B4}"/>
          </ac:spMkLst>
        </pc:spChg>
        <pc:spChg chg="mod">
          <ac:chgData name="Hoang Dang Nguyen" userId="1de6b3a7-5191-4a0c-8968-b8f905305e1d" providerId="ADAL" clId="{BA470CFE-0407-4040-BB82-B18CD641D0CA}" dt="2024-01-10T15:32:18.884" v="803" actId="403"/>
          <ac:spMkLst>
            <pc:docMk/>
            <pc:sldMk cId="2124964315" sldId="433"/>
            <ac:spMk id="6" creationId="{12C77B3C-9D92-ACE7-D4D2-B345FB18B400}"/>
          </ac:spMkLst>
        </pc:spChg>
      </pc:sldChg>
      <pc:sldChg chg="del">
        <pc:chgData name="Hoang Dang Nguyen" userId="1de6b3a7-5191-4a0c-8968-b8f905305e1d" providerId="ADAL" clId="{BA470CFE-0407-4040-BB82-B18CD641D0CA}" dt="2024-01-11T16:35:45.478" v="3919" actId="47"/>
        <pc:sldMkLst>
          <pc:docMk/>
          <pc:sldMk cId="3814033428" sldId="436"/>
        </pc:sldMkLst>
      </pc:sldChg>
      <pc:sldChg chg="del">
        <pc:chgData name="Hoang Dang Nguyen" userId="1de6b3a7-5191-4a0c-8968-b8f905305e1d" providerId="ADAL" clId="{BA470CFE-0407-4040-BB82-B18CD641D0CA}" dt="2024-01-10T16:12:41.658" v="3726" actId="47"/>
        <pc:sldMkLst>
          <pc:docMk/>
          <pc:sldMk cId="2647263247" sldId="455"/>
        </pc:sldMkLst>
      </pc:sldChg>
      <pc:sldChg chg="modSp del mod ord modNotesTx">
        <pc:chgData name="Hoang Dang Nguyen" userId="1de6b3a7-5191-4a0c-8968-b8f905305e1d" providerId="ADAL" clId="{BA470CFE-0407-4040-BB82-B18CD641D0CA}" dt="2024-01-11T16:18:16.633" v="3905" actId="47"/>
        <pc:sldMkLst>
          <pc:docMk/>
          <pc:sldMk cId="1100971740" sldId="461"/>
        </pc:sldMkLst>
        <pc:spChg chg="mod">
          <ac:chgData name="Hoang Dang Nguyen" userId="1de6b3a7-5191-4a0c-8968-b8f905305e1d" providerId="ADAL" clId="{BA470CFE-0407-4040-BB82-B18CD641D0CA}" dt="2024-01-10T15:36:41.602" v="891" actId="20577"/>
          <ac:spMkLst>
            <pc:docMk/>
            <pc:sldMk cId="1100971740" sldId="461"/>
            <ac:spMk id="9219" creationId="{CC9080E7-7437-1057-6AA4-225BBDCDCC00}"/>
          </ac:spMkLst>
        </pc:spChg>
      </pc:sldChg>
      <pc:sldChg chg="modSp del mod">
        <pc:chgData name="Hoang Dang Nguyen" userId="1de6b3a7-5191-4a0c-8968-b8f905305e1d" providerId="ADAL" clId="{BA470CFE-0407-4040-BB82-B18CD641D0CA}" dt="2024-01-11T16:18:14.853" v="3901" actId="47"/>
        <pc:sldMkLst>
          <pc:docMk/>
          <pc:sldMk cId="3012238808" sldId="465"/>
        </pc:sldMkLst>
        <pc:spChg chg="mod">
          <ac:chgData name="Hoang Dang Nguyen" userId="1de6b3a7-5191-4a0c-8968-b8f905305e1d" providerId="ADAL" clId="{BA470CFE-0407-4040-BB82-B18CD641D0CA}" dt="2024-01-10T16:12:27.510" v="3725" actId="14100"/>
          <ac:spMkLst>
            <pc:docMk/>
            <pc:sldMk cId="3012238808" sldId="465"/>
            <ac:spMk id="5" creationId="{6E0D747D-4D9D-764C-D000-E774694E48F9}"/>
          </ac:spMkLst>
        </pc:spChg>
      </pc:sldChg>
      <pc:sldChg chg="del">
        <pc:chgData name="Hoang Dang Nguyen" userId="1de6b3a7-5191-4a0c-8968-b8f905305e1d" providerId="ADAL" clId="{BA470CFE-0407-4040-BB82-B18CD641D0CA}" dt="2024-01-11T16:18:15.258" v="3902" actId="47"/>
        <pc:sldMkLst>
          <pc:docMk/>
          <pc:sldMk cId="1332784444" sldId="466"/>
        </pc:sldMkLst>
      </pc:sldChg>
      <pc:sldChg chg="modSp del mod modNotesTx">
        <pc:chgData name="Hoang Dang Nguyen" userId="1de6b3a7-5191-4a0c-8968-b8f905305e1d" providerId="ADAL" clId="{BA470CFE-0407-4040-BB82-B18CD641D0CA}" dt="2024-01-11T16:18:16.020" v="3904" actId="47"/>
        <pc:sldMkLst>
          <pc:docMk/>
          <pc:sldMk cId="319172546" sldId="467"/>
        </pc:sldMkLst>
        <pc:spChg chg="mod">
          <ac:chgData name="Hoang Dang Nguyen" userId="1de6b3a7-5191-4a0c-8968-b8f905305e1d" providerId="ADAL" clId="{BA470CFE-0407-4040-BB82-B18CD641D0CA}" dt="2024-01-10T15:43:58.821" v="1452" actId="20577"/>
          <ac:spMkLst>
            <pc:docMk/>
            <pc:sldMk cId="319172546" sldId="467"/>
            <ac:spMk id="9219" creationId="{CC9080E7-7437-1057-6AA4-225BBDCDCC00}"/>
          </ac:spMkLst>
        </pc:spChg>
      </pc:sldChg>
      <pc:sldChg chg="del">
        <pc:chgData name="Hoang Dang Nguyen" userId="1de6b3a7-5191-4a0c-8968-b8f905305e1d" providerId="ADAL" clId="{BA470CFE-0407-4040-BB82-B18CD641D0CA}" dt="2024-01-11T16:18:14.381" v="3900" actId="47"/>
        <pc:sldMkLst>
          <pc:docMk/>
          <pc:sldMk cId="2840528377" sldId="468"/>
        </pc:sldMkLst>
      </pc:sldChg>
      <pc:sldChg chg="modSp mod modNotesTx">
        <pc:chgData name="Hoang Dang Nguyen" userId="1de6b3a7-5191-4a0c-8968-b8f905305e1d" providerId="ADAL" clId="{BA470CFE-0407-4040-BB82-B18CD641D0CA}" dt="2024-01-10T15:59:02.568" v="3008" actId="6549"/>
        <pc:sldMkLst>
          <pc:docMk/>
          <pc:sldMk cId="4117753501" sldId="469"/>
        </pc:sldMkLst>
        <pc:spChg chg="mod">
          <ac:chgData name="Hoang Dang Nguyen" userId="1de6b3a7-5191-4a0c-8968-b8f905305e1d" providerId="ADAL" clId="{BA470CFE-0407-4040-BB82-B18CD641D0CA}" dt="2024-01-10T15:26:44.871" v="552" actId="6549"/>
          <ac:spMkLst>
            <pc:docMk/>
            <pc:sldMk cId="4117753501" sldId="469"/>
            <ac:spMk id="9219" creationId="{CC9080E7-7437-1057-6AA4-225BBDCDCC00}"/>
          </ac:spMkLst>
        </pc:spChg>
      </pc:sldChg>
      <pc:sldChg chg="modSp del mod">
        <pc:chgData name="Hoang Dang Nguyen" userId="1de6b3a7-5191-4a0c-8968-b8f905305e1d" providerId="ADAL" clId="{BA470CFE-0407-4040-BB82-B18CD641D0CA}" dt="2024-01-10T15:26:55.244" v="555" actId="47"/>
        <pc:sldMkLst>
          <pc:docMk/>
          <pc:sldMk cId="290286395" sldId="470"/>
        </pc:sldMkLst>
        <pc:spChg chg="mod">
          <ac:chgData name="Hoang Dang Nguyen" userId="1de6b3a7-5191-4a0c-8968-b8f905305e1d" providerId="ADAL" clId="{BA470CFE-0407-4040-BB82-B18CD641D0CA}" dt="2024-01-10T15:26:50.243" v="553" actId="21"/>
          <ac:spMkLst>
            <pc:docMk/>
            <pc:sldMk cId="290286395" sldId="470"/>
            <ac:spMk id="9219" creationId="{CC9080E7-7437-1057-6AA4-225BBDCDCC00}"/>
          </ac:spMkLst>
        </pc:spChg>
      </pc:sldChg>
      <pc:sldChg chg="addSp modSp mod">
        <pc:chgData name="Hoang Dang Nguyen" userId="1de6b3a7-5191-4a0c-8968-b8f905305e1d" providerId="ADAL" clId="{BA470CFE-0407-4040-BB82-B18CD641D0CA}" dt="2024-01-11T17:00:21.564" v="4050" actId="6549"/>
        <pc:sldMkLst>
          <pc:docMk/>
          <pc:sldMk cId="389332724" sldId="471"/>
        </pc:sldMkLst>
        <pc:spChg chg="mod">
          <ac:chgData name="Hoang Dang Nguyen" userId="1de6b3a7-5191-4a0c-8968-b8f905305e1d" providerId="ADAL" clId="{BA470CFE-0407-4040-BB82-B18CD641D0CA}" dt="2024-01-09T10:42:28.383" v="100" actId="20577"/>
          <ac:spMkLst>
            <pc:docMk/>
            <pc:sldMk cId="389332724" sldId="471"/>
            <ac:spMk id="2" creationId="{07099AA1-6A93-82D6-1E63-2E55516844BE}"/>
          </ac:spMkLst>
        </pc:spChg>
        <pc:spChg chg="mod">
          <ac:chgData name="Hoang Dang Nguyen" userId="1de6b3a7-5191-4a0c-8968-b8f905305e1d" providerId="ADAL" clId="{BA470CFE-0407-4040-BB82-B18CD641D0CA}" dt="2024-01-11T17:00:21.564" v="4050" actId="6549"/>
          <ac:spMkLst>
            <pc:docMk/>
            <pc:sldMk cId="389332724" sldId="471"/>
            <ac:spMk id="9" creationId="{C543B1CB-9D3C-FA69-7F72-AB2B10412785}"/>
          </ac:spMkLst>
        </pc:spChg>
        <pc:picChg chg="add mod">
          <ac:chgData name="Hoang Dang Nguyen" userId="1de6b3a7-5191-4a0c-8968-b8f905305e1d" providerId="ADAL" clId="{BA470CFE-0407-4040-BB82-B18CD641D0CA}" dt="2024-01-09T10:43:45.734" v="271" actId="1076"/>
          <ac:picMkLst>
            <pc:docMk/>
            <pc:sldMk cId="389332724" sldId="471"/>
            <ac:picMk id="3" creationId="{1E4C4A31-0F07-603F-87BE-84D9F61C2EE3}"/>
          </ac:picMkLst>
        </pc:picChg>
      </pc:sldChg>
      <pc:sldChg chg="modSp mod modNotesTx">
        <pc:chgData name="Hoang Dang Nguyen" userId="1de6b3a7-5191-4a0c-8968-b8f905305e1d" providerId="ADAL" clId="{BA470CFE-0407-4040-BB82-B18CD641D0CA}" dt="2024-01-10T15:52:24.943" v="2215" actId="20577"/>
        <pc:sldMkLst>
          <pc:docMk/>
          <pc:sldMk cId="3330856302" sldId="472"/>
        </pc:sldMkLst>
        <pc:spChg chg="mod">
          <ac:chgData name="Hoang Dang Nguyen" userId="1de6b3a7-5191-4a0c-8968-b8f905305e1d" providerId="ADAL" clId="{BA470CFE-0407-4040-BB82-B18CD641D0CA}" dt="2024-01-10T15:27:28.081" v="594" actId="404"/>
          <ac:spMkLst>
            <pc:docMk/>
            <pc:sldMk cId="3330856302" sldId="472"/>
            <ac:spMk id="9219" creationId="{CC9080E7-7437-1057-6AA4-225BBDCDCC00}"/>
          </ac:spMkLst>
        </pc:spChg>
      </pc:sldChg>
      <pc:sldChg chg="modSp del mod modNotesTx">
        <pc:chgData name="Hoang Dang Nguyen" userId="1de6b3a7-5191-4a0c-8968-b8f905305e1d" providerId="ADAL" clId="{BA470CFE-0407-4040-BB82-B18CD641D0CA}" dt="2024-01-10T15:47:17.825" v="1476" actId="2696"/>
        <pc:sldMkLst>
          <pc:docMk/>
          <pc:sldMk cId="1038360783" sldId="473"/>
        </pc:sldMkLst>
        <pc:spChg chg="mod">
          <ac:chgData name="Hoang Dang Nguyen" userId="1de6b3a7-5191-4a0c-8968-b8f905305e1d" providerId="ADAL" clId="{BA470CFE-0407-4040-BB82-B18CD641D0CA}" dt="2024-01-10T15:46:09.902" v="1474" actId="2710"/>
          <ac:spMkLst>
            <pc:docMk/>
            <pc:sldMk cId="1038360783" sldId="473"/>
            <ac:spMk id="9219" creationId="{CC9080E7-7437-1057-6AA4-225BBDCDCC00}"/>
          </ac:spMkLst>
        </pc:spChg>
      </pc:sldChg>
      <pc:sldChg chg="modSp add mod modNotesTx">
        <pc:chgData name="Hoang Dang Nguyen" userId="1de6b3a7-5191-4a0c-8968-b8f905305e1d" providerId="ADAL" clId="{BA470CFE-0407-4040-BB82-B18CD641D0CA}" dt="2024-01-10T16:00:38.064" v="3153" actId="20577"/>
        <pc:sldMkLst>
          <pc:docMk/>
          <pc:sldMk cId="3066705101" sldId="473"/>
        </pc:sldMkLst>
        <pc:spChg chg="mod">
          <ac:chgData name="Hoang Dang Nguyen" userId="1de6b3a7-5191-4a0c-8968-b8f905305e1d" providerId="ADAL" clId="{BA470CFE-0407-4040-BB82-B18CD641D0CA}" dt="2024-01-10T16:00:38.064" v="3153" actId="20577"/>
          <ac:spMkLst>
            <pc:docMk/>
            <pc:sldMk cId="3066705101" sldId="473"/>
            <ac:spMk id="9219" creationId="{CC9080E7-7437-1057-6AA4-225BBDCDCC00}"/>
          </ac:spMkLst>
        </pc:spChg>
      </pc:sldChg>
      <pc:sldChg chg="del">
        <pc:chgData name="Hoang Dang Nguyen" userId="1de6b3a7-5191-4a0c-8968-b8f905305e1d" providerId="ADAL" clId="{BA470CFE-0407-4040-BB82-B18CD641D0CA}" dt="2024-01-11T16:18:14.020" v="3899" actId="47"/>
        <pc:sldMkLst>
          <pc:docMk/>
          <pc:sldMk cId="2471501390" sldId="474"/>
        </pc:sldMkLst>
      </pc:sldChg>
      <pc:sldChg chg="addSp delSp modSp mod modNotesTx">
        <pc:chgData name="Hoang Dang Nguyen" userId="1de6b3a7-5191-4a0c-8968-b8f905305e1d" providerId="ADAL" clId="{BA470CFE-0407-4040-BB82-B18CD641D0CA}" dt="2024-01-10T16:05:39.601" v="3155" actId="22"/>
        <pc:sldMkLst>
          <pc:docMk/>
          <pc:sldMk cId="157708290" sldId="475"/>
        </pc:sldMkLst>
        <pc:spChg chg="add del">
          <ac:chgData name="Hoang Dang Nguyen" userId="1de6b3a7-5191-4a0c-8968-b8f905305e1d" providerId="ADAL" clId="{BA470CFE-0407-4040-BB82-B18CD641D0CA}" dt="2024-01-10T16:05:39.601" v="3155" actId="22"/>
          <ac:spMkLst>
            <pc:docMk/>
            <pc:sldMk cId="157708290" sldId="475"/>
            <ac:spMk id="3" creationId="{29E84782-D924-AF8E-D7B0-80E4482169F6}"/>
          </ac:spMkLst>
        </pc:spChg>
        <pc:spChg chg="mod">
          <ac:chgData name="Hoang Dang Nguyen" userId="1de6b3a7-5191-4a0c-8968-b8f905305e1d" providerId="ADAL" clId="{BA470CFE-0407-4040-BB82-B18CD641D0CA}" dt="2024-01-10T15:31:45.159" v="799" actId="20577"/>
          <ac:spMkLst>
            <pc:docMk/>
            <pc:sldMk cId="157708290" sldId="475"/>
            <ac:spMk id="9219" creationId="{CC9080E7-7437-1057-6AA4-225BBDCDCC00}"/>
          </ac:spMkLst>
        </pc:spChg>
      </pc:sldChg>
      <pc:sldChg chg="modSp add mod">
        <pc:chgData name="Hoang Dang Nguyen" userId="1de6b3a7-5191-4a0c-8968-b8f905305e1d" providerId="ADAL" clId="{BA470CFE-0407-4040-BB82-B18CD641D0CA}" dt="2024-01-11T16:59:43.560" v="3965" actId="20577"/>
        <pc:sldMkLst>
          <pc:docMk/>
          <pc:sldMk cId="1529617299" sldId="476"/>
        </pc:sldMkLst>
        <pc:spChg chg="mod">
          <ac:chgData name="Hoang Dang Nguyen" userId="1de6b3a7-5191-4a0c-8968-b8f905305e1d" providerId="ADAL" clId="{BA470CFE-0407-4040-BB82-B18CD641D0CA}" dt="2024-01-09T10:44:06.886" v="313" actId="20577"/>
          <ac:spMkLst>
            <pc:docMk/>
            <pc:sldMk cId="1529617299" sldId="476"/>
            <ac:spMk id="2" creationId="{07099AA1-6A93-82D6-1E63-2E55516844BE}"/>
          </ac:spMkLst>
        </pc:spChg>
        <pc:spChg chg="mod">
          <ac:chgData name="Hoang Dang Nguyen" userId="1de6b3a7-5191-4a0c-8968-b8f905305e1d" providerId="ADAL" clId="{BA470CFE-0407-4040-BB82-B18CD641D0CA}" dt="2024-01-11T16:59:43.560" v="3965" actId="20577"/>
          <ac:spMkLst>
            <pc:docMk/>
            <pc:sldMk cId="1529617299" sldId="476"/>
            <ac:spMk id="9" creationId="{C543B1CB-9D3C-FA69-7F72-AB2B10412785}"/>
          </ac:spMkLst>
        </pc:spChg>
      </pc:sldChg>
      <pc:sldChg chg="modSp new mod modNotesTx">
        <pc:chgData name="Hoang Dang Nguyen" userId="1de6b3a7-5191-4a0c-8968-b8f905305e1d" providerId="ADAL" clId="{BA470CFE-0407-4040-BB82-B18CD641D0CA}" dt="2024-01-10T16:15:38.170" v="3865" actId="20577"/>
        <pc:sldMkLst>
          <pc:docMk/>
          <pc:sldMk cId="656068851" sldId="477"/>
        </pc:sldMkLst>
        <pc:spChg chg="mod">
          <ac:chgData name="Hoang Dang Nguyen" userId="1de6b3a7-5191-4a0c-8968-b8f905305e1d" providerId="ADAL" clId="{BA470CFE-0407-4040-BB82-B18CD641D0CA}" dt="2024-01-10T15:34:11.398" v="806"/>
          <ac:spMkLst>
            <pc:docMk/>
            <pc:sldMk cId="656068851" sldId="477"/>
            <ac:spMk id="2" creationId="{32F3F11A-75EE-C04E-C93F-5375B731FF5B}"/>
          </ac:spMkLst>
        </pc:spChg>
        <pc:spChg chg="mod">
          <ac:chgData name="Hoang Dang Nguyen" userId="1de6b3a7-5191-4a0c-8968-b8f905305e1d" providerId="ADAL" clId="{BA470CFE-0407-4040-BB82-B18CD641D0CA}" dt="2024-01-10T16:15:38.170" v="3865" actId="20577"/>
          <ac:spMkLst>
            <pc:docMk/>
            <pc:sldMk cId="656068851" sldId="477"/>
            <ac:spMk id="3" creationId="{B2E518F4-17D8-1026-F7AF-C7E56AC028A3}"/>
          </ac:spMkLst>
        </pc:spChg>
      </pc:sldChg>
      <pc:sldChg chg="modSp add mod">
        <pc:chgData name="Hoang Dang Nguyen" userId="1de6b3a7-5191-4a0c-8968-b8f905305e1d" providerId="ADAL" clId="{BA470CFE-0407-4040-BB82-B18CD641D0CA}" dt="2024-01-10T16:08:10.968" v="3613" actId="20577"/>
        <pc:sldMkLst>
          <pc:docMk/>
          <pc:sldMk cId="4139855394" sldId="478"/>
        </pc:sldMkLst>
        <pc:spChg chg="mod">
          <ac:chgData name="Hoang Dang Nguyen" userId="1de6b3a7-5191-4a0c-8968-b8f905305e1d" providerId="ADAL" clId="{BA470CFE-0407-4040-BB82-B18CD641D0CA}" dt="2024-01-10T16:08:10.968" v="3613" actId="20577"/>
          <ac:spMkLst>
            <pc:docMk/>
            <pc:sldMk cId="4139855394" sldId="478"/>
            <ac:spMk id="9219" creationId="{CC9080E7-7437-1057-6AA4-225BBDCDCC00}"/>
          </ac:spMkLst>
        </pc:spChg>
      </pc:sldChg>
      <pc:sldChg chg="addSp delSp modSp new mod modNotesTx">
        <pc:chgData name="Hoang Dang Nguyen" userId="1de6b3a7-5191-4a0c-8968-b8f905305e1d" providerId="ADAL" clId="{BA470CFE-0407-4040-BB82-B18CD641D0CA}" dt="2024-01-11T17:00:15.460" v="4047" actId="20577"/>
        <pc:sldMkLst>
          <pc:docMk/>
          <pc:sldMk cId="3012723426" sldId="479"/>
        </pc:sldMkLst>
        <pc:spChg chg="mod">
          <ac:chgData name="Hoang Dang Nguyen" userId="1de6b3a7-5191-4a0c-8968-b8f905305e1d" providerId="ADAL" clId="{BA470CFE-0407-4040-BB82-B18CD641D0CA}" dt="2024-01-10T16:11:16.294" v="3660" actId="404"/>
          <ac:spMkLst>
            <pc:docMk/>
            <pc:sldMk cId="3012723426" sldId="479"/>
            <ac:spMk id="2" creationId="{484302BE-DDE9-D645-8E48-2C875A404A7B}"/>
          </ac:spMkLst>
        </pc:spChg>
        <pc:spChg chg="del">
          <ac:chgData name="Hoang Dang Nguyen" userId="1de6b3a7-5191-4a0c-8968-b8f905305e1d" providerId="ADAL" clId="{BA470CFE-0407-4040-BB82-B18CD641D0CA}" dt="2024-01-10T16:11:09.229" v="3655" actId="478"/>
          <ac:spMkLst>
            <pc:docMk/>
            <pc:sldMk cId="3012723426" sldId="479"/>
            <ac:spMk id="3" creationId="{E4328363-3F85-E04D-573F-DF8CD5370D21}"/>
          </ac:spMkLst>
        </pc:spChg>
        <pc:spChg chg="add mod">
          <ac:chgData name="Hoang Dang Nguyen" userId="1de6b3a7-5191-4a0c-8968-b8f905305e1d" providerId="ADAL" clId="{BA470CFE-0407-4040-BB82-B18CD641D0CA}" dt="2024-01-10T16:10:40.144" v="3653"/>
          <ac:spMkLst>
            <pc:docMk/>
            <pc:sldMk cId="3012723426" sldId="479"/>
            <ac:spMk id="4" creationId="{FD994E6D-6985-AA1D-246B-A824E0E2E797}"/>
          </ac:spMkLst>
        </pc:spChg>
        <pc:spChg chg="add mod">
          <ac:chgData name="Hoang Dang Nguyen" userId="1de6b3a7-5191-4a0c-8968-b8f905305e1d" providerId="ADAL" clId="{BA470CFE-0407-4040-BB82-B18CD641D0CA}" dt="2024-01-10T16:12:01.393" v="3711" actId="14100"/>
          <ac:spMkLst>
            <pc:docMk/>
            <pc:sldMk cId="3012723426" sldId="479"/>
            <ac:spMk id="7" creationId="{956CC309-E0AB-3864-9BCB-22F89DA737B5}"/>
          </ac:spMkLst>
        </pc:spChg>
        <pc:picChg chg="add mod modCrop">
          <ac:chgData name="Hoang Dang Nguyen" userId="1de6b3a7-5191-4a0c-8968-b8f905305e1d" providerId="ADAL" clId="{BA470CFE-0407-4040-BB82-B18CD641D0CA}" dt="2024-01-10T16:11:28.271" v="3662" actId="1076"/>
          <ac:picMkLst>
            <pc:docMk/>
            <pc:sldMk cId="3012723426" sldId="479"/>
            <ac:picMk id="6" creationId="{E85DE4AA-EBCC-4451-55F5-348610BD8159}"/>
          </ac:picMkLst>
        </pc:picChg>
      </pc:sldChg>
      <pc:sldChg chg="modSp new mod modNotesTx">
        <pc:chgData name="Hoang Dang Nguyen" userId="1de6b3a7-5191-4a0c-8968-b8f905305e1d" providerId="ADAL" clId="{BA470CFE-0407-4040-BB82-B18CD641D0CA}" dt="2024-01-10T16:19:38.859" v="3897" actId="20577"/>
        <pc:sldMkLst>
          <pc:docMk/>
          <pc:sldMk cId="562706810" sldId="480"/>
        </pc:sldMkLst>
        <pc:spChg chg="mod">
          <ac:chgData name="Hoang Dang Nguyen" userId="1de6b3a7-5191-4a0c-8968-b8f905305e1d" providerId="ADAL" clId="{BA470CFE-0407-4040-BB82-B18CD641D0CA}" dt="2024-01-10T16:17:07.630" v="3876" actId="20577"/>
          <ac:spMkLst>
            <pc:docMk/>
            <pc:sldMk cId="562706810" sldId="480"/>
            <ac:spMk id="2" creationId="{698BC8D6-BC4B-15F2-9644-5BC4F6704782}"/>
          </ac:spMkLst>
        </pc:spChg>
      </pc:sldChg>
      <pc:sldChg chg="del">
        <pc:chgData name="Hoang Dang Nguyen" userId="1de6b3a7-5191-4a0c-8968-b8f905305e1d" providerId="ADAL" clId="{BA470CFE-0407-4040-BB82-B18CD641D0CA}" dt="2024-01-11T16:18:15.670" v="3903" actId="47"/>
        <pc:sldMkLst>
          <pc:docMk/>
          <pc:sldMk cId="631931657" sldId="482"/>
        </pc:sldMkLst>
      </pc:sldChg>
    </pc:docChg>
  </pc:docChgLst>
  <pc:docChgLst>
    <pc:chgData name="Hoang Dang Nguyen" userId="1de6b3a7-5191-4a0c-8968-b8f905305e1d" providerId="ADAL" clId="{F806BD84-5FAE-4896-8407-F1C32858D81D}"/>
    <pc:docChg chg="undo custSel addSld delSld modSld sldOrd">
      <pc:chgData name="Hoang Dang Nguyen" userId="1de6b3a7-5191-4a0c-8968-b8f905305e1d" providerId="ADAL" clId="{F806BD84-5FAE-4896-8407-F1C32858D81D}" dt="2024-01-30T15:16:49.937" v="2353" actId="20577"/>
      <pc:docMkLst>
        <pc:docMk/>
      </pc:docMkLst>
      <pc:sldChg chg="modSp mod">
        <pc:chgData name="Hoang Dang Nguyen" userId="1de6b3a7-5191-4a0c-8968-b8f905305e1d" providerId="ADAL" clId="{F806BD84-5FAE-4896-8407-F1C32858D81D}" dt="2024-01-30T14:44:18.782" v="54" actId="6549"/>
        <pc:sldMkLst>
          <pc:docMk/>
          <pc:sldMk cId="0" sldId="342"/>
        </pc:sldMkLst>
        <pc:spChg chg="mod">
          <ac:chgData name="Hoang Dang Nguyen" userId="1de6b3a7-5191-4a0c-8968-b8f905305e1d" providerId="ADAL" clId="{F806BD84-5FAE-4896-8407-F1C32858D81D}" dt="2024-01-30T14:44:18.782" v="54" actId="6549"/>
          <ac:spMkLst>
            <pc:docMk/>
            <pc:sldMk cId="0" sldId="342"/>
            <ac:spMk id="6" creationId="{B561D84C-9709-B219-0FE4-AB904D116156}"/>
          </ac:spMkLst>
        </pc:spChg>
      </pc:sldChg>
      <pc:sldChg chg="del">
        <pc:chgData name="Hoang Dang Nguyen" userId="1de6b3a7-5191-4a0c-8968-b8f905305e1d" providerId="ADAL" clId="{F806BD84-5FAE-4896-8407-F1C32858D81D}" dt="2024-01-30T14:45:49.254" v="228" actId="47"/>
        <pc:sldMkLst>
          <pc:docMk/>
          <pc:sldMk cId="1830057982" sldId="354"/>
        </pc:sldMkLst>
      </pc:sldChg>
      <pc:sldChg chg="addSp delSp modSp add mod chgLayout">
        <pc:chgData name="Hoang Dang Nguyen" userId="1de6b3a7-5191-4a0c-8968-b8f905305e1d" providerId="ADAL" clId="{F806BD84-5FAE-4896-8407-F1C32858D81D}" dt="2024-01-30T14:51:43.821" v="624" actId="113"/>
        <pc:sldMkLst>
          <pc:docMk/>
          <pc:sldMk cId="0" sldId="384"/>
        </pc:sldMkLst>
        <pc:spChg chg="add del mod">
          <ac:chgData name="Hoang Dang Nguyen" userId="1de6b3a7-5191-4a0c-8968-b8f905305e1d" providerId="ADAL" clId="{F806BD84-5FAE-4896-8407-F1C32858D81D}" dt="2024-01-30T14:49:12.622" v="469" actId="6264"/>
          <ac:spMkLst>
            <pc:docMk/>
            <pc:sldMk cId="0" sldId="384"/>
            <ac:spMk id="2" creationId="{0D55130A-9B57-9F54-6FAD-1DD64F896A0D}"/>
          </ac:spMkLst>
        </pc:spChg>
        <pc:spChg chg="add del mod">
          <ac:chgData name="Hoang Dang Nguyen" userId="1de6b3a7-5191-4a0c-8968-b8f905305e1d" providerId="ADAL" clId="{F806BD84-5FAE-4896-8407-F1C32858D81D}" dt="2024-01-30T14:49:12.622" v="469" actId="6264"/>
          <ac:spMkLst>
            <pc:docMk/>
            <pc:sldMk cId="0" sldId="384"/>
            <ac:spMk id="3" creationId="{53862592-38B4-EF48-6CFE-7376067810FF}"/>
          </ac:spMkLst>
        </pc:spChg>
        <pc:spChg chg="mod ord">
          <ac:chgData name="Hoang Dang Nguyen" userId="1de6b3a7-5191-4a0c-8968-b8f905305e1d" providerId="ADAL" clId="{F806BD84-5FAE-4896-8407-F1C32858D81D}" dt="2024-01-30T14:49:12.622" v="469" actId="6264"/>
          <ac:spMkLst>
            <pc:docMk/>
            <pc:sldMk cId="0" sldId="384"/>
            <ac:spMk id="4" creationId="{A86ECB69-DBAB-D9B1-2BCF-BA3F940F20C3}"/>
          </ac:spMkLst>
        </pc:spChg>
        <pc:spChg chg="add del mod">
          <ac:chgData name="Hoang Dang Nguyen" userId="1de6b3a7-5191-4a0c-8968-b8f905305e1d" providerId="ADAL" clId="{F806BD84-5FAE-4896-8407-F1C32858D81D}" dt="2024-01-30T14:49:12.622" v="469" actId="6264"/>
          <ac:spMkLst>
            <pc:docMk/>
            <pc:sldMk cId="0" sldId="384"/>
            <ac:spMk id="5" creationId="{6D902F49-847A-0820-EECA-8EC8F0219C5F}"/>
          </ac:spMkLst>
        </pc:spChg>
        <pc:spChg chg="add del mod">
          <ac:chgData name="Hoang Dang Nguyen" userId="1de6b3a7-5191-4a0c-8968-b8f905305e1d" providerId="ADAL" clId="{F806BD84-5FAE-4896-8407-F1C32858D81D}" dt="2024-01-30T14:49:12.622" v="469" actId="6264"/>
          <ac:spMkLst>
            <pc:docMk/>
            <pc:sldMk cId="0" sldId="384"/>
            <ac:spMk id="6" creationId="{F4CC7A79-65B6-F009-7E5D-5532FA8C14EF}"/>
          </ac:spMkLst>
        </pc:spChg>
        <pc:spChg chg="mod ord">
          <ac:chgData name="Hoang Dang Nguyen" userId="1de6b3a7-5191-4a0c-8968-b8f905305e1d" providerId="ADAL" clId="{F806BD84-5FAE-4896-8407-F1C32858D81D}" dt="2024-01-30T14:51:43.821" v="624" actId="113"/>
          <ac:spMkLst>
            <pc:docMk/>
            <pc:sldMk cId="0" sldId="384"/>
            <ac:spMk id="20482" creationId="{2A74B2C7-1F36-EC4C-873A-212946F948EF}"/>
          </ac:spMkLst>
        </pc:spChg>
        <pc:spChg chg="mod ord">
          <ac:chgData name="Hoang Dang Nguyen" userId="1de6b3a7-5191-4a0c-8968-b8f905305e1d" providerId="ADAL" clId="{F806BD84-5FAE-4896-8407-F1C32858D81D}" dt="2024-01-30T14:51:22.954" v="613" actId="20577"/>
          <ac:spMkLst>
            <pc:docMk/>
            <pc:sldMk cId="0" sldId="384"/>
            <ac:spMk id="20483" creationId="{5068698C-27AC-AA67-6A26-792B87C7CDFC}"/>
          </ac:spMkLst>
        </pc:spChg>
        <pc:spChg chg="mod ord">
          <ac:chgData name="Hoang Dang Nguyen" userId="1de6b3a7-5191-4a0c-8968-b8f905305e1d" providerId="ADAL" clId="{F806BD84-5FAE-4896-8407-F1C32858D81D}" dt="2024-01-30T14:49:12.622" v="469" actId="6264"/>
          <ac:spMkLst>
            <pc:docMk/>
            <pc:sldMk cId="0" sldId="384"/>
            <ac:spMk id="20485" creationId="{30DAD433-21FC-5337-DF21-E4A5A45574FA}"/>
          </ac:spMkLst>
        </pc:spChg>
      </pc:sldChg>
      <pc:sldChg chg="addSp delSp modSp add mod">
        <pc:chgData name="Hoang Dang Nguyen" userId="1de6b3a7-5191-4a0c-8968-b8f905305e1d" providerId="ADAL" clId="{F806BD84-5FAE-4896-8407-F1C32858D81D}" dt="2024-01-30T15:13:51.104" v="2032" actId="1076"/>
        <pc:sldMkLst>
          <pc:docMk/>
          <pc:sldMk cId="0" sldId="388"/>
        </pc:sldMkLst>
        <pc:spChg chg="del mod">
          <ac:chgData name="Hoang Dang Nguyen" userId="1de6b3a7-5191-4a0c-8968-b8f905305e1d" providerId="ADAL" clId="{F806BD84-5FAE-4896-8407-F1C32858D81D}" dt="2024-01-30T15:00:41.928" v="1034" actId="478"/>
          <ac:spMkLst>
            <pc:docMk/>
            <pc:sldMk cId="0" sldId="388"/>
            <ac:spMk id="3" creationId="{290B09FC-EED5-893D-D662-57239BE3D597}"/>
          </ac:spMkLst>
        </pc:spChg>
        <pc:spChg chg="mod">
          <ac:chgData name="Hoang Dang Nguyen" userId="1de6b3a7-5191-4a0c-8968-b8f905305e1d" providerId="ADAL" clId="{F806BD84-5FAE-4896-8407-F1C32858D81D}" dt="2024-01-30T15:00:36.074" v="1032"/>
          <ac:spMkLst>
            <pc:docMk/>
            <pc:sldMk cId="0" sldId="388"/>
            <ac:spMk id="35842" creationId="{7A24A248-558A-C977-4A07-B05345FEC75F}"/>
          </ac:spMkLst>
        </pc:spChg>
        <pc:spChg chg="mod">
          <ac:chgData name="Hoang Dang Nguyen" userId="1de6b3a7-5191-4a0c-8968-b8f905305e1d" providerId="ADAL" clId="{F806BD84-5FAE-4896-8407-F1C32858D81D}" dt="2024-01-30T15:13:27.376" v="2028" actId="14100"/>
          <ac:spMkLst>
            <pc:docMk/>
            <pc:sldMk cId="0" sldId="388"/>
            <ac:spMk id="35847" creationId="{D824989B-7528-77B3-1DE7-2D944D3EF65C}"/>
          </ac:spMkLst>
        </pc:spChg>
        <pc:picChg chg="add mod">
          <ac:chgData name="Hoang Dang Nguyen" userId="1de6b3a7-5191-4a0c-8968-b8f905305e1d" providerId="ADAL" clId="{F806BD84-5FAE-4896-8407-F1C32858D81D}" dt="2024-01-30T15:13:51.104" v="2032" actId="1076"/>
          <ac:picMkLst>
            <pc:docMk/>
            <pc:sldMk cId="0" sldId="388"/>
            <ac:picMk id="5" creationId="{5721D9BB-0691-1F14-A8D2-46D7715F9668}"/>
          </ac:picMkLst>
        </pc:picChg>
        <pc:picChg chg="del">
          <ac:chgData name="Hoang Dang Nguyen" userId="1de6b3a7-5191-4a0c-8968-b8f905305e1d" providerId="ADAL" clId="{F806BD84-5FAE-4896-8407-F1C32858D81D}" dt="2024-01-30T15:13:44.103" v="2029" actId="478"/>
          <ac:picMkLst>
            <pc:docMk/>
            <pc:sldMk cId="0" sldId="388"/>
            <ac:picMk id="35846" creationId="{EB788BD9-BF61-0623-71BC-732928E3138D}"/>
          </ac:picMkLst>
        </pc:picChg>
      </pc:sldChg>
      <pc:sldChg chg="addSp delSp modSp add mod chgLayout modNotesTx">
        <pc:chgData name="Hoang Dang Nguyen" userId="1de6b3a7-5191-4a0c-8968-b8f905305e1d" providerId="ADAL" clId="{F806BD84-5FAE-4896-8407-F1C32858D81D}" dt="2024-01-30T15:15:43.353" v="2121" actId="20577"/>
        <pc:sldMkLst>
          <pc:docMk/>
          <pc:sldMk cId="0" sldId="390"/>
        </pc:sldMkLst>
        <pc:spChg chg="add del mod">
          <ac:chgData name="Hoang Dang Nguyen" userId="1de6b3a7-5191-4a0c-8968-b8f905305e1d" providerId="ADAL" clId="{F806BD84-5FAE-4896-8407-F1C32858D81D}" dt="2024-01-30T14:54:30.244" v="679" actId="6264"/>
          <ac:spMkLst>
            <pc:docMk/>
            <pc:sldMk cId="0" sldId="390"/>
            <ac:spMk id="2" creationId="{04E70B07-65D9-75DE-CAAA-45FC7C278C0A}"/>
          </ac:spMkLst>
        </pc:spChg>
        <pc:spChg chg="add del mod">
          <ac:chgData name="Hoang Dang Nguyen" userId="1de6b3a7-5191-4a0c-8968-b8f905305e1d" providerId="ADAL" clId="{F806BD84-5FAE-4896-8407-F1C32858D81D}" dt="2024-01-30T14:54:30.244" v="679" actId="6264"/>
          <ac:spMkLst>
            <pc:docMk/>
            <pc:sldMk cId="0" sldId="390"/>
            <ac:spMk id="3" creationId="{D5E3EFC5-F39F-0D6E-8FE4-DE86E25E9121}"/>
          </ac:spMkLst>
        </pc:spChg>
        <pc:spChg chg="mod ord">
          <ac:chgData name="Hoang Dang Nguyen" userId="1de6b3a7-5191-4a0c-8968-b8f905305e1d" providerId="ADAL" clId="{F806BD84-5FAE-4896-8407-F1C32858D81D}" dt="2024-01-30T14:54:30.244" v="679" actId="6264"/>
          <ac:spMkLst>
            <pc:docMk/>
            <pc:sldMk cId="0" sldId="390"/>
            <ac:spMk id="4" creationId="{AECBCA98-E8CE-F850-88B4-54D1A9521844}"/>
          </ac:spMkLst>
        </pc:spChg>
        <pc:spChg chg="add del mod">
          <ac:chgData name="Hoang Dang Nguyen" userId="1de6b3a7-5191-4a0c-8968-b8f905305e1d" providerId="ADAL" clId="{F806BD84-5FAE-4896-8407-F1C32858D81D}" dt="2024-01-30T14:54:30.244" v="679" actId="6264"/>
          <ac:spMkLst>
            <pc:docMk/>
            <pc:sldMk cId="0" sldId="390"/>
            <ac:spMk id="5" creationId="{973CAB61-22F7-9174-BB08-BDBB755730E9}"/>
          </ac:spMkLst>
        </pc:spChg>
        <pc:spChg chg="add del mod">
          <ac:chgData name="Hoang Dang Nguyen" userId="1de6b3a7-5191-4a0c-8968-b8f905305e1d" providerId="ADAL" clId="{F806BD84-5FAE-4896-8407-F1C32858D81D}" dt="2024-01-30T14:54:30.244" v="679" actId="6264"/>
          <ac:spMkLst>
            <pc:docMk/>
            <pc:sldMk cId="0" sldId="390"/>
            <ac:spMk id="6" creationId="{D9C74004-0705-D5A3-A3AD-DD90B3862279}"/>
          </ac:spMkLst>
        </pc:spChg>
        <pc:spChg chg="mod ord">
          <ac:chgData name="Hoang Dang Nguyen" userId="1de6b3a7-5191-4a0c-8968-b8f905305e1d" providerId="ADAL" clId="{F806BD84-5FAE-4896-8407-F1C32858D81D}" dt="2024-01-30T14:54:37.866" v="681" actId="113"/>
          <ac:spMkLst>
            <pc:docMk/>
            <pc:sldMk cId="0" sldId="390"/>
            <ac:spMk id="31746" creationId="{F938E04A-796A-8BF0-5507-3A7DE9181880}"/>
          </ac:spMkLst>
        </pc:spChg>
        <pc:spChg chg="del mod ord">
          <ac:chgData name="Hoang Dang Nguyen" userId="1de6b3a7-5191-4a0c-8968-b8f905305e1d" providerId="ADAL" clId="{F806BD84-5FAE-4896-8407-F1C32858D81D}" dt="2024-01-30T14:54:43.406" v="684" actId="478"/>
          <ac:spMkLst>
            <pc:docMk/>
            <pc:sldMk cId="0" sldId="390"/>
            <ac:spMk id="31747" creationId="{DCB8FCD9-2B09-DD05-719E-3BCA0A925068}"/>
          </ac:spMkLst>
        </pc:spChg>
        <pc:spChg chg="mod ord">
          <ac:chgData name="Hoang Dang Nguyen" userId="1de6b3a7-5191-4a0c-8968-b8f905305e1d" providerId="ADAL" clId="{F806BD84-5FAE-4896-8407-F1C32858D81D}" dt="2024-01-30T14:54:30.244" v="679" actId="6264"/>
          <ac:spMkLst>
            <pc:docMk/>
            <pc:sldMk cId="0" sldId="390"/>
            <ac:spMk id="31749" creationId="{55A07C1C-5823-8BFB-C218-754703B5CCC1}"/>
          </ac:spMkLst>
        </pc:spChg>
        <pc:spChg chg="mod">
          <ac:chgData name="Hoang Dang Nguyen" userId="1de6b3a7-5191-4a0c-8968-b8f905305e1d" providerId="ADAL" clId="{F806BD84-5FAE-4896-8407-F1C32858D81D}" dt="2024-01-30T15:12:40.290" v="2013" actId="20577"/>
          <ac:spMkLst>
            <pc:docMk/>
            <pc:sldMk cId="0" sldId="390"/>
            <ac:spMk id="31751" creationId="{28D2DCBA-7C19-335F-B0A2-CF8CB282CDC1}"/>
          </ac:spMkLst>
        </pc:spChg>
      </pc:sldChg>
      <pc:sldChg chg="addSp delSp modSp add mod chgLayout">
        <pc:chgData name="Hoang Dang Nguyen" userId="1de6b3a7-5191-4a0c-8968-b8f905305e1d" providerId="ADAL" clId="{F806BD84-5FAE-4896-8407-F1C32858D81D}" dt="2024-01-30T14:51:42.339" v="623" actId="113"/>
        <pc:sldMkLst>
          <pc:docMk/>
          <pc:sldMk cId="0" sldId="391"/>
        </pc:sldMkLst>
        <pc:spChg chg="add del mod">
          <ac:chgData name="Hoang Dang Nguyen" userId="1de6b3a7-5191-4a0c-8968-b8f905305e1d" providerId="ADAL" clId="{F806BD84-5FAE-4896-8407-F1C32858D81D}" dt="2024-01-30T14:51:34.674" v="617" actId="6264"/>
          <ac:spMkLst>
            <pc:docMk/>
            <pc:sldMk cId="0" sldId="391"/>
            <ac:spMk id="2" creationId="{E3FE9420-81E9-D2FB-1179-686560A3F60F}"/>
          </ac:spMkLst>
        </pc:spChg>
        <pc:spChg chg="add del mod">
          <ac:chgData name="Hoang Dang Nguyen" userId="1de6b3a7-5191-4a0c-8968-b8f905305e1d" providerId="ADAL" clId="{F806BD84-5FAE-4896-8407-F1C32858D81D}" dt="2024-01-30T14:51:34.674" v="617" actId="6264"/>
          <ac:spMkLst>
            <pc:docMk/>
            <pc:sldMk cId="0" sldId="391"/>
            <ac:spMk id="3" creationId="{42C29131-1C70-9C90-D02F-3C6F0F7ADC6C}"/>
          </ac:spMkLst>
        </pc:spChg>
        <pc:spChg chg="mod ord">
          <ac:chgData name="Hoang Dang Nguyen" userId="1de6b3a7-5191-4a0c-8968-b8f905305e1d" providerId="ADAL" clId="{F806BD84-5FAE-4896-8407-F1C32858D81D}" dt="2024-01-30T14:51:34.674" v="617" actId="6264"/>
          <ac:spMkLst>
            <pc:docMk/>
            <pc:sldMk cId="0" sldId="391"/>
            <ac:spMk id="4" creationId="{9979D37E-B518-45D8-78A7-344D28CDA444}"/>
          </ac:spMkLst>
        </pc:spChg>
        <pc:spChg chg="add del mod">
          <ac:chgData name="Hoang Dang Nguyen" userId="1de6b3a7-5191-4a0c-8968-b8f905305e1d" providerId="ADAL" clId="{F806BD84-5FAE-4896-8407-F1C32858D81D}" dt="2024-01-30T14:51:34.674" v="617" actId="6264"/>
          <ac:spMkLst>
            <pc:docMk/>
            <pc:sldMk cId="0" sldId="391"/>
            <ac:spMk id="5" creationId="{4E209226-3FFB-D36C-8D67-BB4119C52FEE}"/>
          </ac:spMkLst>
        </pc:spChg>
        <pc:spChg chg="add del mod">
          <ac:chgData name="Hoang Dang Nguyen" userId="1de6b3a7-5191-4a0c-8968-b8f905305e1d" providerId="ADAL" clId="{F806BD84-5FAE-4896-8407-F1C32858D81D}" dt="2024-01-30T14:51:34.674" v="617" actId="6264"/>
          <ac:spMkLst>
            <pc:docMk/>
            <pc:sldMk cId="0" sldId="391"/>
            <ac:spMk id="6" creationId="{F3E68849-844D-C401-7E2A-5FA7E1742B4C}"/>
          </ac:spMkLst>
        </pc:spChg>
        <pc:spChg chg="mod ord">
          <ac:chgData name="Hoang Dang Nguyen" userId="1de6b3a7-5191-4a0c-8968-b8f905305e1d" providerId="ADAL" clId="{F806BD84-5FAE-4896-8407-F1C32858D81D}" dt="2024-01-30T14:51:42.339" v="623" actId="113"/>
          <ac:spMkLst>
            <pc:docMk/>
            <pc:sldMk cId="0" sldId="391"/>
            <ac:spMk id="24578" creationId="{DE22CCC7-592E-82DB-6521-F74973DD85E1}"/>
          </ac:spMkLst>
        </pc:spChg>
        <pc:spChg chg="mod ord">
          <ac:chgData name="Hoang Dang Nguyen" userId="1de6b3a7-5191-4a0c-8968-b8f905305e1d" providerId="ADAL" clId="{F806BD84-5FAE-4896-8407-F1C32858D81D}" dt="2024-01-30T14:51:37.659" v="619" actId="121"/>
          <ac:spMkLst>
            <pc:docMk/>
            <pc:sldMk cId="0" sldId="391"/>
            <ac:spMk id="24579" creationId="{477839CA-6480-11A5-49A1-16B8BA8FAF91}"/>
          </ac:spMkLst>
        </pc:spChg>
        <pc:spChg chg="mod ord">
          <ac:chgData name="Hoang Dang Nguyen" userId="1de6b3a7-5191-4a0c-8968-b8f905305e1d" providerId="ADAL" clId="{F806BD84-5FAE-4896-8407-F1C32858D81D}" dt="2024-01-30T14:51:34.674" v="617" actId="6264"/>
          <ac:spMkLst>
            <pc:docMk/>
            <pc:sldMk cId="0" sldId="391"/>
            <ac:spMk id="24581" creationId="{DD7A47DD-E4D0-80DA-68BC-7546FEFC4A12}"/>
          </ac:spMkLst>
        </pc:spChg>
      </pc:sldChg>
      <pc:sldChg chg="addSp delSp modSp add mod chgLayout">
        <pc:chgData name="Hoang Dang Nguyen" userId="1de6b3a7-5191-4a0c-8968-b8f905305e1d" providerId="ADAL" clId="{F806BD84-5FAE-4896-8407-F1C32858D81D}" dt="2024-01-30T14:52:28.028" v="636" actId="113"/>
        <pc:sldMkLst>
          <pc:docMk/>
          <pc:sldMk cId="3849991773" sldId="396"/>
        </pc:sldMkLst>
        <pc:spChg chg="add del mod">
          <ac:chgData name="Hoang Dang Nguyen" userId="1de6b3a7-5191-4a0c-8968-b8f905305e1d" providerId="ADAL" clId="{F806BD84-5FAE-4896-8407-F1C32858D81D}" dt="2024-01-30T14:52:26.664" v="635" actId="6264"/>
          <ac:spMkLst>
            <pc:docMk/>
            <pc:sldMk cId="3849991773" sldId="396"/>
            <ac:spMk id="2" creationId="{F6A05AB3-CC1C-0747-1433-2B9D3E08856D}"/>
          </ac:spMkLst>
        </pc:spChg>
        <pc:spChg chg="add del mod">
          <ac:chgData name="Hoang Dang Nguyen" userId="1de6b3a7-5191-4a0c-8968-b8f905305e1d" providerId="ADAL" clId="{F806BD84-5FAE-4896-8407-F1C32858D81D}" dt="2024-01-30T14:52:26.664" v="635" actId="6264"/>
          <ac:spMkLst>
            <pc:docMk/>
            <pc:sldMk cId="3849991773" sldId="396"/>
            <ac:spMk id="3" creationId="{93435298-515C-9B00-641F-E0C05086E41E}"/>
          </ac:spMkLst>
        </pc:spChg>
        <pc:spChg chg="mod ord">
          <ac:chgData name="Hoang Dang Nguyen" userId="1de6b3a7-5191-4a0c-8968-b8f905305e1d" providerId="ADAL" clId="{F806BD84-5FAE-4896-8407-F1C32858D81D}" dt="2024-01-30T14:52:26.664" v="635" actId="6264"/>
          <ac:spMkLst>
            <pc:docMk/>
            <pc:sldMk cId="3849991773" sldId="396"/>
            <ac:spMk id="4" creationId="{51068904-260B-AB56-3D2B-3CBE73E3B67F}"/>
          </ac:spMkLst>
        </pc:spChg>
        <pc:spChg chg="add del mod">
          <ac:chgData name="Hoang Dang Nguyen" userId="1de6b3a7-5191-4a0c-8968-b8f905305e1d" providerId="ADAL" clId="{F806BD84-5FAE-4896-8407-F1C32858D81D}" dt="2024-01-30T14:52:26.664" v="635" actId="6264"/>
          <ac:spMkLst>
            <pc:docMk/>
            <pc:sldMk cId="3849991773" sldId="396"/>
            <ac:spMk id="6" creationId="{557A6BA8-5564-51B6-C1EC-7631FF4A465A}"/>
          </ac:spMkLst>
        </pc:spChg>
        <pc:spChg chg="add mod ord">
          <ac:chgData name="Hoang Dang Nguyen" userId="1de6b3a7-5191-4a0c-8968-b8f905305e1d" providerId="ADAL" clId="{F806BD84-5FAE-4896-8407-F1C32858D81D}" dt="2024-01-30T14:52:26.664" v="635" actId="6264"/>
          <ac:spMkLst>
            <pc:docMk/>
            <pc:sldMk cId="3849991773" sldId="396"/>
            <ac:spMk id="7" creationId="{77A03864-1F27-65D6-95C6-E95AB1B33E72}"/>
          </ac:spMkLst>
        </pc:spChg>
        <pc:spChg chg="mod ord">
          <ac:chgData name="Hoang Dang Nguyen" userId="1de6b3a7-5191-4a0c-8968-b8f905305e1d" providerId="ADAL" clId="{F806BD84-5FAE-4896-8407-F1C32858D81D}" dt="2024-01-30T14:52:28.028" v="636" actId="113"/>
          <ac:spMkLst>
            <pc:docMk/>
            <pc:sldMk cId="3849991773" sldId="396"/>
            <ac:spMk id="26626" creationId="{76762503-7CCE-600D-FD69-58F83CC4EFE1}"/>
          </ac:spMkLst>
        </pc:spChg>
        <pc:spChg chg="mod ord">
          <ac:chgData name="Hoang Dang Nguyen" userId="1de6b3a7-5191-4a0c-8968-b8f905305e1d" providerId="ADAL" clId="{F806BD84-5FAE-4896-8407-F1C32858D81D}" dt="2024-01-30T14:52:26.664" v="635" actId="6264"/>
          <ac:spMkLst>
            <pc:docMk/>
            <pc:sldMk cId="3849991773" sldId="396"/>
            <ac:spMk id="26629" creationId="{D3077941-14F7-C8DF-891B-7DD367ED532D}"/>
          </ac:spMkLst>
        </pc:spChg>
      </pc:sldChg>
      <pc:sldChg chg="del">
        <pc:chgData name="Hoang Dang Nguyen" userId="1de6b3a7-5191-4a0c-8968-b8f905305e1d" providerId="ADAL" clId="{F806BD84-5FAE-4896-8407-F1C32858D81D}" dt="2024-01-30T14:45:48.942" v="227" actId="47"/>
        <pc:sldMkLst>
          <pc:docMk/>
          <pc:sldMk cId="815774630" sldId="408"/>
        </pc:sldMkLst>
      </pc:sldChg>
      <pc:sldChg chg="del">
        <pc:chgData name="Hoang Dang Nguyen" userId="1de6b3a7-5191-4a0c-8968-b8f905305e1d" providerId="ADAL" clId="{F806BD84-5FAE-4896-8407-F1C32858D81D}" dt="2024-01-30T14:45:48.682" v="226" actId="47"/>
        <pc:sldMkLst>
          <pc:docMk/>
          <pc:sldMk cId="2084380379" sldId="409"/>
        </pc:sldMkLst>
      </pc:sldChg>
      <pc:sldChg chg="del">
        <pc:chgData name="Hoang Dang Nguyen" userId="1de6b3a7-5191-4a0c-8968-b8f905305e1d" providerId="ADAL" clId="{F806BD84-5FAE-4896-8407-F1C32858D81D}" dt="2024-01-30T14:45:55.058" v="234" actId="47"/>
        <pc:sldMkLst>
          <pc:docMk/>
          <pc:sldMk cId="1133460310" sldId="416"/>
        </pc:sldMkLst>
      </pc:sldChg>
      <pc:sldChg chg="del">
        <pc:chgData name="Hoang Dang Nguyen" userId="1de6b3a7-5191-4a0c-8968-b8f905305e1d" providerId="ADAL" clId="{F806BD84-5FAE-4896-8407-F1C32858D81D}" dt="2024-01-30T14:45:55.987" v="236" actId="47"/>
        <pc:sldMkLst>
          <pc:docMk/>
          <pc:sldMk cId="1245133702" sldId="417"/>
        </pc:sldMkLst>
      </pc:sldChg>
      <pc:sldChg chg="modSp mod">
        <pc:chgData name="Hoang Dang Nguyen" userId="1de6b3a7-5191-4a0c-8968-b8f905305e1d" providerId="ADAL" clId="{F806BD84-5FAE-4896-8407-F1C32858D81D}" dt="2024-01-30T15:02:32.594" v="1062" actId="20577"/>
        <pc:sldMkLst>
          <pc:docMk/>
          <pc:sldMk cId="0" sldId="421"/>
        </pc:sldMkLst>
        <pc:spChg chg="mod">
          <ac:chgData name="Hoang Dang Nguyen" userId="1de6b3a7-5191-4a0c-8968-b8f905305e1d" providerId="ADAL" clId="{F806BD84-5FAE-4896-8407-F1C32858D81D}" dt="2024-01-30T15:02:32.594" v="1062" actId="20577"/>
          <ac:spMkLst>
            <pc:docMk/>
            <pc:sldMk cId="0" sldId="421"/>
            <ac:spMk id="7171" creationId="{2A2F879C-01D9-3C8A-0F3C-4A9703AA2CE4}"/>
          </ac:spMkLst>
        </pc:spChg>
      </pc:sldChg>
      <pc:sldChg chg="modSp mod">
        <pc:chgData name="Hoang Dang Nguyen" userId="1de6b3a7-5191-4a0c-8968-b8f905305e1d" providerId="ADAL" clId="{F806BD84-5FAE-4896-8407-F1C32858D81D}" dt="2024-01-30T15:14:14.345" v="2049" actId="20577"/>
        <pc:sldMkLst>
          <pc:docMk/>
          <pc:sldMk cId="2124964315" sldId="433"/>
        </pc:sldMkLst>
        <pc:spChg chg="mod">
          <ac:chgData name="Hoang Dang Nguyen" userId="1de6b3a7-5191-4a0c-8968-b8f905305e1d" providerId="ADAL" clId="{F806BD84-5FAE-4896-8407-F1C32858D81D}" dt="2024-01-30T15:01:46.776" v="1058"/>
          <ac:spMkLst>
            <pc:docMk/>
            <pc:sldMk cId="2124964315" sldId="433"/>
            <ac:spMk id="3" creationId="{362B46A2-8D14-3CF2-4830-85B7761379B4}"/>
          </ac:spMkLst>
        </pc:spChg>
        <pc:spChg chg="mod">
          <ac:chgData name="Hoang Dang Nguyen" userId="1de6b3a7-5191-4a0c-8968-b8f905305e1d" providerId="ADAL" clId="{F806BD84-5FAE-4896-8407-F1C32858D81D}" dt="2024-01-30T15:14:14.345" v="2049" actId="20577"/>
          <ac:spMkLst>
            <pc:docMk/>
            <pc:sldMk cId="2124964315" sldId="433"/>
            <ac:spMk id="6" creationId="{12C77B3C-9D92-ACE7-D4D2-B345FB18B400}"/>
          </ac:spMkLst>
        </pc:spChg>
      </pc:sldChg>
      <pc:sldChg chg="del">
        <pc:chgData name="Hoang Dang Nguyen" userId="1de6b3a7-5191-4a0c-8968-b8f905305e1d" providerId="ADAL" clId="{F806BD84-5FAE-4896-8407-F1C32858D81D}" dt="2024-01-30T14:45:50.846" v="230" actId="47"/>
        <pc:sldMkLst>
          <pc:docMk/>
          <pc:sldMk cId="4184457501" sldId="441"/>
        </pc:sldMkLst>
      </pc:sldChg>
      <pc:sldChg chg="del">
        <pc:chgData name="Hoang Dang Nguyen" userId="1de6b3a7-5191-4a0c-8968-b8f905305e1d" providerId="ADAL" clId="{F806BD84-5FAE-4896-8407-F1C32858D81D}" dt="2024-01-30T14:45:55.371" v="235" actId="47"/>
        <pc:sldMkLst>
          <pc:docMk/>
          <pc:sldMk cId="3798154294" sldId="442"/>
        </pc:sldMkLst>
      </pc:sldChg>
      <pc:sldChg chg="addSp delSp modSp mod modClrScheme chgLayout modNotesTx">
        <pc:chgData name="Hoang Dang Nguyen" userId="1de6b3a7-5191-4a0c-8968-b8f905305e1d" providerId="ADAL" clId="{F806BD84-5FAE-4896-8407-F1C32858D81D}" dt="2024-01-30T15:02:18.653" v="1059" actId="113"/>
        <pc:sldMkLst>
          <pc:docMk/>
          <pc:sldMk cId="948642161" sldId="482"/>
        </pc:sldMkLst>
        <pc:spChg chg="mod ord">
          <ac:chgData name="Hoang Dang Nguyen" userId="1de6b3a7-5191-4a0c-8968-b8f905305e1d" providerId="ADAL" clId="{F806BD84-5FAE-4896-8407-F1C32858D81D}" dt="2024-01-30T15:02:18.653" v="1059" actId="113"/>
          <ac:spMkLst>
            <pc:docMk/>
            <pc:sldMk cId="948642161" sldId="482"/>
            <ac:spMk id="2" creationId="{00000000-0000-0000-0000-000000000000}"/>
          </ac:spMkLst>
        </pc:spChg>
        <pc:spChg chg="mod ord">
          <ac:chgData name="Hoang Dang Nguyen" userId="1de6b3a7-5191-4a0c-8968-b8f905305e1d" providerId="ADAL" clId="{F806BD84-5FAE-4896-8407-F1C32858D81D}" dt="2024-01-30T14:52:39.618" v="641" actId="20577"/>
          <ac:spMkLst>
            <pc:docMk/>
            <pc:sldMk cId="948642161" sldId="482"/>
            <ac:spMk id="3" creationId="{00000000-0000-0000-0000-000000000000}"/>
          </ac:spMkLst>
        </pc:spChg>
        <pc:spChg chg="add del mod">
          <ac:chgData name="Hoang Dang Nguyen" userId="1de6b3a7-5191-4a0c-8968-b8f905305e1d" providerId="ADAL" clId="{F806BD84-5FAE-4896-8407-F1C32858D81D}" dt="2024-01-30T14:51:57.493" v="626" actId="6264"/>
          <ac:spMkLst>
            <pc:docMk/>
            <pc:sldMk cId="948642161" sldId="482"/>
            <ac:spMk id="4" creationId="{558FEAB2-5CFD-19E2-F941-A62E78607757}"/>
          </ac:spMkLst>
        </pc:spChg>
        <pc:spChg chg="add del mod">
          <ac:chgData name="Hoang Dang Nguyen" userId="1de6b3a7-5191-4a0c-8968-b8f905305e1d" providerId="ADAL" clId="{F806BD84-5FAE-4896-8407-F1C32858D81D}" dt="2024-01-30T14:51:57.493" v="626" actId="6264"/>
          <ac:spMkLst>
            <pc:docMk/>
            <pc:sldMk cId="948642161" sldId="482"/>
            <ac:spMk id="5" creationId="{D6E05C05-6AD5-7601-C49D-DE07BF495FA5}"/>
          </ac:spMkLst>
        </pc:spChg>
        <pc:spChg chg="add del mod ord">
          <ac:chgData name="Hoang Dang Nguyen" userId="1de6b3a7-5191-4a0c-8968-b8f905305e1d" providerId="ADAL" clId="{F806BD84-5FAE-4896-8407-F1C32858D81D}" dt="2024-01-30T14:52:01.278" v="627" actId="700"/>
          <ac:spMkLst>
            <pc:docMk/>
            <pc:sldMk cId="948642161" sldId="482"/>
            <ac:spMk id="6" creationId="{0FFBC8C8-28F4-CC67-1263-A68649FF6865}"/>
          </ac:spMkLst>
        </pc:spChg>
        <pc:picChg chg="del">
          <ac:chgData name="Hoang Dang Nguyen" userId="1de6b3a7-5191-4a0c-8968-b8f905305e1d" providerId="ADAL" clId="{F806BD84-5FAE-4896-8407-F1C32858D81D}" dt="2024-01-30T14:51:55.825" v="625" actId="478"/>
          <ac:picMkLst>
            <pc:docMk/>
            <pc:sldMk cId="948642161" sldId="482"/>
            <ac:picMk id="2050" creationId="{E0BDDBCB-1B02-6532-1043-F16AB3969151}"/>
          </ac:picMkLst>
        </pc:picChg>
      </pc:sldChg>
      <pc:sldChg chg="del">
        <pc:chgData name="Hoang Dang Nguyen" userId="1de6b3a7-5191-4a0c-8968-b8f905305e1d" providerId="ADAL" clId="{F806BD84-5FAE-4896-8407-F1C32858D81D}" dt="2024-01-30T14:45:47.275" v="225" actId="47"/>
        <pc:sldMkLst>
          <pc:docMk/>
          <pc:sldMk cId="1915504045" sldId="483"/>
        </pc:sldMkLst>
      </pc:sldChg>
      <pc:sldChg chg="del">
        <pc:chgData name="Hoang Dang Nguyen" userId="1de6b3a7-5191-4a0c-8968-b8f905305e1d" providerId="ADAL" clId="{F806BD84-5FAE-4896-8407-F1C32858D81D}" dt="2024-01-30T14:45:57.779" v="237" actId="47"/>
        <pc:sldMkLst>
          <pc:docMk/>
          <pc:sldMk cId="3287278715" sldId="485"/>
        </pc:sldMkLst>
      </pc:sldChg>
      <pc:sldChg chg="del">
        <pc:chgData name="Hoang Dang Nguyen" userId="1de6b3a7-5191-4a0c-8968-b8f905305e1d" providerId="ADAL" clId="{F806BD84-5FAE-4896-8407-F1C32858D81D}" dt="2024-01-30T14:45:50.011" v="229" actId="47"/>
        <pc:sldMkLst>
          <pc:docMk/>
          <pc:sldMk cId="1882831798" sldId="486"/>
        </pc:sldMkLst>
      </pc:sldChg>
      <pc:sldChg chg="del">
        <pc:chgData name="Hoang Dang Nguyen" userId="1de6b3a7-5191-4a0c-8968-b8f905305e1d" providerId="ADAL" clId="{F806BD84-5FAE-4896-8407-F1C32858D81D}" dt="2024-01-30T14:45:46.939" v="224" actId="47"/>
        <pc:sldMkLst>
          <pc:docMk/>
          <pc:sldMk cId="588040771" sldId="487"/>
        </pc:sldMkLst>
      </pc:sldChg>
      <pc:sldChg chg="del">
        <pc:chgData name="Hoang Dang Nguyen" userId="1de6b3a7-5191-4a0c-8968-b8f905305e1d" providerId="ADAL" clId="{F806BD84-5FAE-4896-8407-F1C32858D81D}" dt="2024-01-30T14:45:52.342" v="231" actId="47"/>
        <pc:sldMkLst>
          <pc:docMk/>
          <pc:sldMk cId="3552851449" sldId="489"/>
        </pc:sldMkLst>
      </pc:sldChg>
      <pc:sldChg chg="del">
        <pc:chgData name="Hoang Dang Nguyen" userId="1de6b3a7-5191-4a0c-8968-b8f905305e1d" providerId="ADAL" clId="{F806BD84-5FAE-4896-8407-F1C32858D81D}" dt="2024-01-30T14:45:52.702" v="232" actId="47"/>
        <pc:sldMkLst>
          <pc:docMk/>
          <pc:sldMk cId="2793341491" sldId="490"/>
        </pc:sldMkLst>
      </pc:sldChg>
      <pc:sldChg chg="del">
        <pc:chgData name="Hoang Dang Nguyen" userId="1de6b3a7-5191-4a0c-8968-b8f905305e1d" providerId="ADAL" clId="{F806BD84-5FAE-4896-8407-F1C32858D81D}" dt="2024-01-30T14:45:53.254" v="233" actId="47"/>
        <pc:sldMkLst>
          <pc:docMk/>
          <pc:sldMk cId="700698922" sldId="491"/>
        </pc:sldMkLst>
      </pc:sldChg>
      <pc:sldChg chg="modSp mod">
        <pc:chgData name="Hoang Dang Nguyen" userId="1de6b3a7-5191-4a0c-8968-b8f905305e1d" providerId="ADAL" clId="{F806BD84-5FAE-4896-8407-F1C32858D81D}" dt="2024-01-30T14:57:11.795" v="977" actId="1076"/>
        <pc:sldMkLst>
          <pc:docMk/>
          <pc:sldMk cId="2568614898" sldId="496"/>
        </pc:sldMkLst>
        <pc:spChg chg="mod">
          <ac:chgData name="Hoang Dang Nguyen" userId="1de6b3a7-5191-4a0c-8968-b8f905305e1d" providerId="ADAL" clId="{F806BD84-5FAE-4896-8407-F1C32858D81D}" dt="2024-01-30T14:56:12.437" v="727" actId="20577"/>
          <ac:spMkLst>
            <pc:docMk/>
            <pc:sldMk cId="2568614898" sldId="496"/>
            <ac:spMk id="2" creationId="{07099AA1-6A93-82D6-1E63-2E55516844BE}"/>
          </ac:spMkLst>
        </pc:spChg>
        <pc:spChg chg="mod">
          <ac:chgData name="Hoang Dang Nguyen" userId="1de6b3a7-5191-4a0c-8968-b8f905305e1d" providerId="ADAL" clId="{F806BD84-5FAE-4896-8407-F1C32858D81D}" dt="2024-01-30T14:57:07.509" v="976" actId="403"/>
          <ac:spMkLst>
            <pc:docMk/>
            <pc:sldMk cId="2568614898" sldId="496"/>
            <ac:spMk id="9" creationId="{C543B1CB-9D3C-FA69-7F72-AB2B10412785}"/>
          </ac:spMkLst>
        </pc:spChg>
        <pc:picChg chg="mod">
          <ac:chgData name="Hoang Dang Nguyen" userId="1de6b3a7-5191-4a0c-8968-b8f905305e1d" providerId="ADAL" clId="{F806BD84-5FAE-4896-8407-F1C32858D81D}" dt="2024-01-30T14:57:11.795" v="977" actId="1076"/>
          <ac:picMkLst>
            <pc:docMk/>
            <pc:sldMk cId="2568614898" sldId="496"/>
            <ac:picMk id="3" creationId="{1E4C4A31-0F07-603F-87BE-84D9F61C2EE3}"/>
          </ac:picMkLst>
        </pc:picChg>
      </pc:sldChg>
      <pc:sldChg chg="addSp delSp modSp add mod modAnim chgLayout modNotesTx">
        <pc:chgData name="Hoang Dang Nguyen" userId="1de6b3a7-5191-4a0c-8968-b8f905305e1d" providerId="ADAL" clId="{F806BD84-5FAE-4896-8407-F1C32858D81D}" dt="2024-01-30T15:02:56.675" v="1066" actId="121"/>
        <pc:sldMkLst>
          <pc:docMk/>
          <pc:sldMk cId="2376116644" sldId="497"/>
        </pc:sldMkLst>
        <pc:spChg chg="mod ord">
          <ac:chgData name="Hoang Dang Nguyen" userId="1de6b3a7-5191-4a0c-8968-b8f905305e1d" providerId="ADAL" clId="{F806BD84-5FAE-4896-8407-F1C32858D81D}" dt="2024-01-30T15:02:22.452" v="1060" actId="113"/>
          <ac:spMkLst>
            <pc:docMk/>
            <pc:sldMk cId="2376116644" sldId="497"/>
            <ac:spMk id="2" creationId="{00000000-0000-0000-0000-000000000000}"/>
          </ac:spMkLst>
        </pc:spChg>
        <pc:spChg chg="mod ord">
          <ac:chgData name="Hoang Dang Nguyen" userId="1de6b3a7-5191-4a0c-8968-b8f905305e1d" providerId="ADAL" clId="{F806BD84-5FAE-4896-8407-F1C32858D81D}" dt="2024-01-30T15:02:56.675" v="1066" actId="121"/>
          <ac:spMkLst>
            <pc:docMk/>
            <pc:sldMk cId="2376116644" sldId="497"/>
            <ac:spMk id="3" creationId="{00000000-0000-0000-0000-000000000000}"/>
          </ac:spMkLst>
        </pc:spChg>
        <pc:spChg chg="add mod">
          <ac:chgData name="Hoang Dang Nguyen" userId="1de6b3a7-5191-4a0c-8968-b8f905305e1d" providerId="ADAL" clId="{F806BD84-5FAE-4896-8407-F1C32858D81D}" dt="2024-01-30T14:53:29.300" v="666" actId="20577"/>
          <ac:spMkLst>
            <pc:docMk/>
            <pc:sldMk cId="2376116644" sldId="497"/>
            <ac:spMk id="4" creationId="{5E4FE385-C725-51C8-7F13-FDC1E0B2B629}"/>
          </ac:spMkLst>
        </pc:spChg>
        <pc:spChg chg="add del mod">
          <ac:chgData name="Hoang Dang Nguyen" userId="1de6b3a7-5191-4a0c-8968-b8f905305e1d" providerId="ADAL" clId="{F806BD84-5FAE-4896-8407-F1C32858D81D}" dt="2024-01-30T14:53:59.965" v="673" actId="6264"/>
          <ac:spMkLst>
            <pc:docMk/>
            <pc:sldMk cId="2376116644" sldId="497"/>
            <ac:spMk id="6" creationId="{F455CF92-3331-CCC9-3026-547C352EDE34}"/>
          </ac:spMkLst>
        </pc:spChg>
        <pc:spChg chg="add del mod">
          <ac:chgData name="Hoang Dang Nguyen" userId="1de6b3a7-5191-4a0c-8968-b8f905305e1d" providerId="ADAL" clId="{F806BD84-5FAE-4896-8407-F1C32858D81D}" dt="2024-01-30T14:53:59.965" v="673" actId="6264"/>
          <ac:spMkLst>
            <pc:docMk/>
            <pc:sldMk cId="2376116644" sldId="497"/>
            <ac:spMk id="7" creationId="{D891ED3A-1DA2-BE7A-8E07-C404022E946C}"/>
          </ac:spMkLst>
        </pc:spChg>
        <pc:spChg chg="add del mod ord">
          <ac:chgData name="Hoang Dang Nguyen" userId="1de6b3a7-5191-4a0c-8968-b8f905305e1d" providerId="ADAL" clId="{F806BD84-5FAE-4896-8407-F1C32858D81D}" dt="2024-01-30T14:54:02.231" v="674" actId="478"/>
          <ac:spMkLst>
            <pc:docMk/>
            <pc:sldMk cId="2376116644" sldId="497"/>
            <ac:spMk id="8" creationId="{A78A9E1D-6154-A68B-D830-05E1B061F02B}"/>
          </ac:spMkLst>
        </pc:spChg>
        <pc:picChg chg="add mod">
          <ac:chgData name="Hoang Dang Nguyen" userId="1de6b3a7-5191-4a0c-8968-b8f905305e1d" providerId="ADAL" clId="{F806BD84-5FAE-4896-8407-F1C32858D81D}" dt="2024-01-30T14:54:06.535" v="677" actId="1076"/>
          <ac:picMkLst>
            <pc:docMk/>
            <pc:sldMk cId="2376116644" sldId="497"/>
            <ac:picMk id="5" creationId="{77110C91-8700-A364-0622-5E8611EC1F67}"/>
          </ac:picMkLst>
        </pc:picChg>
        <pc:picChg chg="del">
          <ac:chgData name="Hoang Dang Nguyen" userId="1de6b3a7-5191-4a0c-8968-b8f905305e1d" providerId="ADAL" clId="{F806BD84-5FAE-4896-8407-F1C32858D81D}" dt="2024-01-30T14:53:49.954" v="669" actId="478"/>
          <ac:picMkLst>
            <pc:docMk/>
            <pc:sldMk cId="2376116644" sldId="497"/>
            <ac:picMk id="2050" creationId="{E0BDDBCB-1B02-6532-1043-F16AB3969151}"/>
          </ac:picMkLst>
        </pc:picChg>
      </pc:sldChg>
      <pc:sldChg chg="modSp add del mod">
        <pc:chgData name="Hoang Dang Nguyen" userId="1de6b3a7-5191-4a0c-8968-b8f905305e1d" providerId="ADAL" clId="{F806BD84-5FAE-4896-8407-F1C32858D81D}" dt="2024-01-30T15:01:09.290" v="1041" actId="47"/>
        <pc:sldMkLst>
          <pc:docMk/>
          <pc:sldMk cId="4047971901" sldId="498"/>
        </pc:sldMkLst>
        <pc:spChg chg="mod">
          <ac:chgData name="Hoang Dang Nguyen" userId="1de6b3a7-5191-4a0c-8968-b8f905305e1d" providerId="ADAL" clId="{F806BD84-5FAE-4896-8407-F1C32858D81D}" dt="2024-01-30T14:45:20.121" v="154" actId="20577"/>
          <ac:spMkLst>
            <pc:docMk/>
            <pc:sldMk cId="4047971901" sldId="498"/>
            <ac:spMk id="2" creationId="{00000000-0000-0000-0000-000000000000}"/>
          </ac:spMkLst>
        </pc:spChg>
      </pc:sldChg>
      <pc:sldChg chg="modSp add del mod">
        <pc:chgData name="Hoang Dang Nguyen" userId="1de6b3a7-5191-4a0c-8968-b8f905305e1d" providerId="ADAL" clId="{F806BD84-5FAE-4896-8407-F1C32858D81D}" dt="2024-01-30T15:01:09.982" v="1042" actId="47"/>
        <pc:sldMkLst>
          <pc:docMk/>
          <pc:sldMk cId="3957962440" sldId="499"/>
        </pc:sldMkLst>
        <pc:spChg chg="mod">
          <ac:chgData name="Hoang Dang Nguyen" userId="1de6b3a7-5191-4a0c-8968-b8f905305e1d" providerId="ADAL" clId="{F806BD84-5FAE-4896-8407-F1C32858D81D}" dt="2024-01-30T14:45:18.154" v="153" actId="20577"/>
          <ac:spMkLst>
            <pc:docMk/>
            <pc:sldMk cId="3957962440" sldId="499"/>
            <ac:spMk id="2" creationId="{00000000-0000-0000-0000-000000000000}"/>
          </ac:spMkLst>
        </pc:spChg>
      </pc:sldChg>
      <pc:sldChg chg="modSp add del mod">
        <pc:chgData name="Hoang Dang Nguyen" userId="1de6b3a7-5191-4a0c-8968-b8f905305e1d" providerId="ADAL" clId="{F806BD84-5FAE-4896-8407-F1C32858D81D}" dt="2024-01-30T15:01:10.820" v="1043" actId="47"/>
        <pc:sldMkLst>
          <pc:docMk/>
          <pc:sldMk cId="3397175567" sldId="500"/>
        </pc:sldMkLst>
        <pc:spChg chg="mod">
          <ac:chgData name="Hoang Dang Nguyen" userId="1de6b3a7-5191-4a0c-8968-b8f905305e1d" providerId="ADAL" clId="{F806BD84-5FAE-4896-8407-F1C32858D81D}" dt="2024-01-30T14:45:34.696" v="196" actId="20577"/>
          <ac:spMkLst>
            <pc:docMk/>
            <pc:sldMk cId="3397175567" sldId="500"/>
            <ac:spMk id="2" creationId="{00000000-0000-0000-0000-000000000000}"/>
          </ac:spMkLst>
        </pc:spChg>
      </pc:sldChg>
      <pc:sldChg chg="modSp add del mod">
        <pc:chgData name="Hoang Dang Nguyen" userId="1de6b3a7-5191-4a0c-8968-b8f905305e1d" providerId="ADAL" clId="{F806BD84-5FAE-4896-8407-F1C32858D81D}" dt="2024-01-30T15:01:12.432" v="1044" actId="47"/>
        <pc:sldMkLst>
          <pc:docMk/>
          <pc:sldMk cId="16484527" sldId="501"/>
        </pc:sldMkLst>
        <pc:spChg chg="mod">
          <ac:chgData name="Hoang Dang Nguyen" userId="1de6b3a7-5191-4a0c-8968-b8f905305e1d" providerId="ADAL" clId="{F806BD84-5FAE-4896-8407-F1C32858D81D}" dt="2024-01-30T14:45:44.227" v="223" actId="6549"/>
          <ac:spMkLst>
            <pc:docMk/>
            <pc:sldMk cId="16484527" sldId="501"/>
            <ac:spMk id="2" creationId="{00000000-0000-0000-0000-000000000000}"/>
          </ac:spMkLst>
        </pc:spChg>
      </pc:sldChg>
      <pc:sldChg chg="addSp delSp modSp add mod modClrScheme chgLayout modNotesTx">
        <pc:chgData name="Hoang Dang Nguyen" userId="1de6b3a7-5191-4a0c-8968-b8f905305e1d" providerId="ADAL" clId="{F806BD84-5FAE-4896-8407-F1C32858D81D}" dt="2024-01-30T15:05:50.929" v="1091" actId="1076"/>
        <pc:sldMkLst>
          <pc:docMk/>
          <pc:sldMk cId="2735728133" sldId="502"/>
        </pc:sldMkLst>
        <pc:spChg chg="mod ord">
          <ac:chgData name="Hoang Dang Nguyen" userId="1de6b3a7-5191-4a0c-8968-b8f905305e1d" providerId="ADAL" clId="{F806BD84-5FAE-4896-8407-F1C32858D81D}" dt="2024-01-30T14:47:50.263" v="282" actId="113"/>
          <ac:spMkLst>
            <pc:docMk/>
            <pc:sldMk cId="2735728133" sldId="502"/>
            <ac:spMk id="2" creationId="{00000000-0000-0000-0000-000000000000}"/>
          </ac:spMkLst>
        </pc:spChg>
        <pc:spChg chg="mod ord">
          <ac:chgData name="Hoang Dang Nguyen" userId="1de6b3a7-5191-4a0c-8968-b8f905305e1d" providerId="ADAL" clId="{F806BD84-5FAE-4896-8407-F1C32858D81D}" dt="2024-01-30T15:05:45.280" v="1089" actId="6549"/>
          <ac:spMkLst>
            <pc:docMk/>
            <pc:sldMk cId="2735728133" sldId="502"/>
            <ac:spMk id="3" creationId="{00000000-0000-0000-0000-000000000000}"/>
          </ac:spMkLst>
        </pc:spChg>
        <pc:spChg chg="add del mod">
          <ac:chgData name="Hoang Dang Nguyen" userId="1de6b3a7-5191-4a0c-8968-b8f905305e1d" providerId="ADAL" clId="{F806BD84-5FAE-4896-8407-F1C32858D81D}" dt="2024-01-30T14:47:46.471" v="281" actId="6264"/>
          <ac:spMkLst>
            <pc:docMk/>
            <pc:sldMk cId="2735728133" sldId="502"/>
            <ac:spMk id="4" creationId="{AE9DAB29-106A-DE31-27F7-BEEFEA7403E8}"/>
          </ac:spMkLst>
        </pc:spChg>
        <pc:spChg chg="add del mod">
          <ac:chgData name="Hoang Dang Nguyen" userId="1de6b3a7-5191-4a0c-8968-b8f905305e1d" providerId="ADAL" clId="{F806BD84-5FAE-4896-8407-F1C32858D81D}" dt="2024-01-30T14:47:46.471" v="281" actId="6264"/>
          <ac:spMkLst>
            <pc:docMk/>
            <pc:sldMk cId="2735728133" sldId="502"/>
            <ac:spMk id="5" creationId="{92945872-B6F1-9DD0-80CA-18A1761CEB61}"/>
          </ac:spMkLst>
        </pc:spChg>
        <pc:spChg chg="add mod">
          <ac:chgData name="Hoang Dang Nguyen" userId="1de6b3a7-5191-4a0c-8968-b8f905305e1d" providerId="ADAL" clId="{F806BD84-5FAE-4896-8407-F1C32858D81D}" dt="2024-01-30T14:53:21.983" v="645" actId="207"/>
          <ac:spMkLst>
            <pc:docMk/>
            <pc:sldMk cId="2735728133" sldId="502"/>
            <ac:spMk id="6" creationId="{DBAA3804-6733-93F3-BBB9-480AFF76E624}"/>
          </ac:spMkLst>
        </pc:spChg>
        <pc:spChg chg="add mod">
          <ac:chgData name="Hoang Dang Nguyen" userId="1de6b3a7-5191-4a0c-8968-b8f905305e1d" providerId="ADAL" clId="{F806BD84-5FAE-4896-8407-F1C32858D81D}" dt="2024-01-30T15:05:48.703" v="1090" actId="1076"/>
          <ac:spMkLst>
            <pc:docMk/>
            <pc:sldMk cId="2735728133" sldId="502"/>
            <ac:spMk id="9" creationId="{5AFB7FE7-85FF-25EA-5A0C-751ED5D24CB2}"/>
          </ac:spMkLst>
        </pc:spChg>
        <pc:picChg chg="add mod">
          <ac:chgData name="Hoang Dang Nguyen" userId="1de6b3a7-5191-4a0c-8968-b8f905305e1d" providerId="ADAL" clId="{F806BD84-5FAE-4896-8407-F1C32858D81D}" dt="2024-01-30T15:05:50.929" v="1091" actId="1076"/>
          <ac:picMkLst>
            <pc:docMk/>
            <pc:sldMk cId="2735728133" sldId="502"/>
            <ac:picMk id="8" creationId="{6F1703EC-D109-C102-D2C7-BAF60A64F6CD}"/>
          </ac:picMkLst>
        </pc:picChg>
        <pc:picChg chg="del">
          <ac:chgData name="Hoang Dang Nguyen" userId="1de6b3a7-5191-4a0c-8968-b8f905305e1d" providerId="ADAL" clId="{F806BD84-5FAE-4896-8407-F1C32858D81D}" dt="2024-01-30T14:47:29.415" v="278" actId="478"/>
          <ac:picMkLst>
            <pc:docMk/>
            <pc:sldMk cId="2735728133" sldId="502"/>
            <ac:picMk id="2050" creationId="{E0BDDBCB-1B02-6532-1043-F16AB3969151}"/>
          </ac:picMkLst>
        </pc:picChg>
      </pc:sldChg>
      <pc:sldChg chg="addSp delSp modSp add mod">
        <pc:chgData name="Hoang Dang Nguyen" userId="1de6b3a7-5191-4a0c-8968-b8f905305e1d" providerId="ADAL" clId="{F806BD84-5FAE-4896-8407-F1C32858D81D}" dt="2024-01-30T15:13:13.814" v="2020" actId="14100"/>
        <pc:sldMkLst>
          <pc:docMk/>
          <pc:sldMk cId="3544181288" sldId="503"/>
        </pc:sldMkLst>
        <pc:spChg chg="add mod">
          <ac:chgData name="Hoang Dang Nguyen" userId="1de6b3a7-5191-4a0c-8968-b8f905305e1d" providerId="ADAL" clId="{F806BD84-5FAE-4896-8407-F1C32858D81D}" dt="2024-01-30T15:13:13.814" v="2020" actId="14100"/>
          <ac:spMkLst>
            <pc:docMk/>
            <pc:sldMk cId="3544181288" sldId="503"/>
            <ac:spMk id="3" creationId="{3DD8767B-4670-C17F-62E7-BE5638BC2651}"/>
          </ac:spMkLst>
        </pc:spChg>
        <pc:spChg chg="del mod">
          <ac:chgData name="Hoang Dang Nguyen" userId="1de6b3a7-5191-4a0c-8968-b8f905305e1d" providerId="ADAL" clId="{F806BD84-5FAE-4896-8407-F1C32858D81D}" dt="2024-01-30T14:55:10.311" v="688" actId="478"/>
          <ac:spMkLst>
            <pc:docMk/>
            <pc:sldMk cId="3544181288" sldId="503"/>
            <ac:spMk id="31751" creationId="{28D2DCBA-7C19-335F-B0A2-CF8CB282CDC1}"/>
          </ac:spMkLst>
        </pc:spChg>
        <pc:picChg chg="add mod">
          <ac:chgData name="Hoang Dang Nguyen" userId="1de6b3a7-5191-4a0c-8968-b8f905305e1d" providerId="ADAL" clId="{F806BD84-5FAE-4896-8407-F1C32858D81D}" dt="2024-01-30T15:01:05.615" v="1040" actId="1076"/>
          <ac:picMkLst>
            <pc:docMk/>
            <pc:sldMk cId="3544181288" sldId="503"/>
            <ac:picMk id="2" creationId="{D016D2B1-91B7-708D-CBCD-A70CEE3BB835}"/>
          </ac:picMkLst>
        </pc:picChg>
        <pc:picChg chg="del">
          <ac:chgData name="Hoang Dang Nguyen" userId="1de6b3a7-5191-4a0c-8968-b8f905305e1d" providerId="ADAL" clId="{F806BD84-5FAE-4896-8407-F1C32858D81D}" dt="2024-01-30T14:55:07.552" v="686" actId="478"/>
          <ac:picMkLst>
            <pc:docMk/>
            <pc:sldMk cId="3544181288" sldId="503"/>
            <ac:picMk id="31750" creationId="{E1803BF5-4BED-DE05-EAF1-63BAD4FC9502}"/>
          </ac:picMkLst>
        </pc:picChg>
      </pc:sldChg>
      <pc:sldChg chg="addSp delSp modSp add mod modAnim">
        <pc:chgData name="Hoang Dang Nguyen" userId="1de6b3a7-5191-4a0c-8968-b8f905305e1d" providerId="ADAL" clId="{F806BD84-5FAE-4896-8407-F1C32858D81D}" dt="2024-01-30T15:05:00.275" v="1078" actId="20577"/>
        <pc:sldMkLst>
          <pc:docMk/>
          <pc:sldMk cId="3522038754" sldId="504"/>
        </pc:sldMkLst>
        <pc:spChg chg="del">
          <ac:chgData name="Hoang Dang Nguyen" userId="1de6b3a7-5191-4a0c-8968-b8f905305e1d" providerId="ADAL" clId="{F806BD84-5FAE-4896-8407-F1C32858D81D}" dt="2024-01-30T15:04:26.128" v="1068" actId="478"/>
          <ac:spMkLst>
            <pc:docMk/>
            <pc:sldMk cId="3522038754" sldId="504"/>
            <ac:spMk id="3" creationId="{00000000-0000-0000-0000-000000000000}"/>
          </ac:spMkLst>
        </pc:spChg>
        <pc:spChg chg="del">
          <ac:chgData name="Hoang Dang Nguyen" userId="1de6b3a7-5191-4a0c-8968-b8f905305e1d" providerId="ADAL" clId="{F806BD84-5FAE-4896-8407-F1C32858D81D}" dt="2024-01-30T15:04:28.904" v="1069" actId="478"/>
          <ac:spMkLst>
            <pc:docMk/>
            <pc:sldMk cId="3522038754" sldId="504"/>
            <ac:spMk id="4" creationId="{5E4FE385-C725-51C8-7F13-FDC1E0B2B629}"/>
          </ac:spMkLst>
        </pc:spChg>
        <pc:spChg chg="add del mod">
          <ac:chgData name="Hoang Dang Nguyen" userId="1de6b3a7-5191-4a0c-8968-b8f905305e1d" providerId="ADAL" clId="{F806BD84-5FAE-4896-8407-F1C32858D81D}" dt="2024-01-30T15:04:28.904" v="1069" actId="478"/>
          <ac:spMkLst>
            <pc:docMk/>
            <pc:sldMk cId="3522038754" sldId="504"/>
            <ac:spMk id="6" creationId="{C0F8C142-AA7F-FEC1-F771-0A74CA9DCAED}"/>
          </ac:spMkLst>
        </pc:spChg>
        <pc:spChg chg="add mod">
          <ac:chgData name="Hoang Dang Nguyen" userId="1de6b3a7-5191-4a0c-8968-b8f905305e1d" providerId="ADAL" clId="{F806BD84-5FAE-4896-8407-F1C32858D81D}" dt="2024-01-30T15:05:00.275" v="1078" actId="20577"/>
          <ac:spMkLst>
            <pc:docMk/>
            <pc:sldMk cId="3522038754" sldId="504"/>
            <ac:spMk id="7" creationId="{AE61F765-6F18-1859-B53D-9D5BD08607C5}"/>
          </ac:spMkLst>
        </pc:spChg>
        <pc:picChg chg="del">
          <ac:chgData name="Hoang Dang Nguyen" userId="1de6b3a7-5191-4a0c-8968-b8f905305e1d" providerId="ADAL" clId="{F806BD84-5FAE-4896-8407-F1C32858D81D}" dt="2024-01-30T15:04:26.128" v="1068" actId="478"/>
          <ac:picMkLst>
            <pc:docMk/>
            <pc:sldMk cId="3522038754" sldId="504"/>
            <ac:picMk id="5" creationId="{77110C91-8700-A364-0622-5E8611EC1F67}"/>
          </ac:picMkLst>
        </pc:picChg>
        <pc:picChg chg="add mod">
          <ac:chgData name="Hoang Dang Nguyen" userId="1de6b3a7-5191-4a0c-8968-b8f905305e1d" providerId="ADAL" clId="{F806BD84-5FAE-4896-8407-F1C32858D81D}" dt="2024-01-30T15:04:50.344" v="1072" actId="1076"/>
          <ac:picMkLst>
            <pc:docMk/>
            <pc:sldMk cId="3522038754" sldId="504"/>
            <ac:picMk id="9" creationId="{C1C513AA-DC40-E458-0A4C-87BFB7937DFD}"/>
          </ac:picMkLst>
        </pc:picChg>
      </pc:sldChg>
      <pc:sldChg chg="modSp add mod">
        <pc:chgData name="Hoang Dang Nguyen" userId="1de6b3a7-5191-4a0c-8968-b8f905305e1d" providerId="ADAL" clId="{F806BD84-5FAE-4896-8407-F1C32858D81D}" dt="2024-01-30T15:08:39.612" v="1629" actId="27636"/>
        <pc:sldMkLst>
          <pc:docMk/>
          <pc:sldMk cId="3670275107" sldId="505"/>
        </pc:sldMkLst>
        <pc:spChg chg="mod">
          <ac:chgData name="Hoang Dang Nguyen" userId="1de6b3a7-5191-4a0c-8968-b8f905305e1d" providerId="ADAL" clId="{F806BD84-5FAE-4896-8407-F1C32858D81D}" dt="2024-01-30T15:06:20.497" v="1118" actId="20577"/>
          <ac:spMkLst>
            <pc:docMk/>
            <pc:sldMk cId="3670275107" sldId="505"/>
            <ac:spMk id="2" creationId="{00000000-0000-0000-0000-000000000000}"/>
          </ac:spMkLst>
        </pc:spChg>
        <pc:spChg chg="mod">
          <ac:chgData name="Hoang Dang Nguyen" userId="1de6b3a7-5191-4a0c-8968-b8f905305e1d" providerId="ADAL" clId="{F806BD84-5FAE-4896-8407-F1C32858D81D}" dt="2024-01-30T15:08:39.612" v="1629" actId="27636"/>
          <ac:spMkLst>
            <pc:docMk/>
            <pc:sldMk cId="3670275107" sldId="505"/>
            <ac:spMk id="3" creationId="{00000000-0000-0000-0000-000000000000}"/>
          </ac:spMkLst>
        </pc:spChg>
      </pc:sldChg>
      <pc:sldChg chg="addSp modSp add mod">
        <pc:chgData name="Hoang Dang Nguyen" userId="1de6b3a7-5191-4a0c-8968-b8f905305e1d" providerId="ADAL" clId="{F806BD84-5FAE-4896-8407-F1C32858D81D}" dt="2024-01-30T15:09:45.321" v="1660" actId="1076"/>
        <pc:sldMkLst>
          <pc:docMk/>
          <pc:sldMk cId="2778383205" sldId="506"/>
        </pc:sldMkLst>
        <pc:spChg chg="mod">
          <ac:chgData name="Hoang Dang Nguyen" userId="1de6b3a7-5191-4a0c-8968-b8f905305e1d" providerId="ADAL" clId="{F806BD84-5FAE-4896-8407-F1C32858D81D}" dt="2024-01-30T15:09:32.829" v="1644" actId="6549"/>
          <ac:spMkLst>
            <pc:docMk/>
            <pc:sldMk cId="2778383205" sldId="506"/>
            <ac:spMk id="3" creationId="{00000000-0000-0000-0000-000000000000}"/>
          </ac:spMkLst>
        </pc:spChg>
        <pc:spChg chg="add mod">
          <ac:chgData name="Hoang Dang Nguyen" userId="1de6b3a7-5191-4a0c-8968-b8f905305e1d" providerId="ADAL" clId="{F806BD84-5FAE-4896-8407-F1C32858D81D}" dt="2024-01-30T15:09:45.321" v="1660" actId="1076"/>
          <ac:spMkLst>
            <pc:docMk/>
            <pc:sldMk cId="2778383205" sldId="506"/>
            <ac:spMk id="7" creationId="{AA03734E-29A4-6DB1-4639-8708CCFDF4EF}"/>
          </ac:spMkLst>
        </pc:spChg>
        <pc:picChg chg="add mod">
          <ac:chgData name="Hoang Dang Nguyen" userId="1de6b3a7-5191-4a0c-8968-b8f905305e1d" providerId="ADAL" clId="{F806BD84-5FAE-4896-8407-F1C32858D81D}" dt="2024-01-30T15:09:35.984" v="1645" actId="1076"/>
          <ac:picMkLst>
            <pc:docMk/>
            <pc:sldMk cId="2778383205" sldId="506"/>
            <ac:picMk id="5" creationId="{C5952091-0A9A-EE90-219C-4EAA1520EFF0}"/>
          </ac:picMkLst>
        </pc:picChg>
      </pc:sldChg>
      <pc:sldChg chg="addSp modSp add mod ord modClrScheme chgLayout">
        <pc:chgData name="Hoang Dang Nguyen" userId="1de6b3a7-5191-4a0c-8968-b8f905305e1d" providerId="ADAL" clId="{F806BD84-5FAE-4896-8407-F1C32858D81D}" dt="2024-01-30T15:12:25.062" v="2007" actId="1076"/>
        <pc:sldMkLst>
          <pc:docMk/>
          <pc:sldMk cId="2068375916" sldId="507"/>
        </pc:sldMkLst>
        <pc:spChg chg="mod">
          <ac:chgData name="Hoang Dang Nguyen" userId="1de6b3a7-5191-4a0c-8968-b8f905305e1d" providerId="ADAL" clId="{F806BD84-5FAE-4896-8407-F1C32858D81D}" dt="2024-01-30T15:12:05.969" v="1997" actId="26606"/>
          <ac:spMkLst>
            <pc:docMk/>
            <pc:sldMk cId="2068375916" sldId="507"/>
            <ac:spMk id="2" creationId="{00000000-0000-0000-0000-000000000000}"/>
          </ac:spMkLst>
        </pc:spChg>
        <pc:spChg chg="mod">
          <ac:chgData name="Hoang Dang Nguyen" userId="1de6b3a7-5191-4a0c-8968-b8f905305e1d" providerId="ADAL" clId="{F806BD84-5FAE-4896-8407-F1C32858D81D}" dt="2024-01-30T15:12:10.147" v="1999" actId="21"/>
          <ac:spMkLst>
            <pc:docMk/>
            <pc:sldMk cId="2068375916" sldId="507"/>
            <ac:spMk id="3" creationId="{00000000-0000-0000-0000-000000000000}"/>
          </ac:spMkLst>
        </pc:spChg>
        <pc:spChg chg="add mod">
          <ac:chgData name="Hoang Dang Nguyen" userId="1de6b3a7-5191-4a0c-8968-b8f905305e1d" providerId="ADAL" clId="{F806BD84-5FAE-4896-8407-F1C32858D81D}" dt="2024-01-30T15:12:23.887" v="2006" actId="1076"/>
          <ac:spMkLst>
            <pc:docMk/>
            <pc:sldMk cId="2068375916" sldId="507"/>
            <ac:spMk id="6" creationId="{65E73F90-C1AC-882C-01D7-98F93F1B34FF}"/>
          </ac:spMkLst>
        </pc:spChg>
        <pc:picChg chg="add mod">
          <ac:chgData name="Hoang Dang Nguyen" userId="1de6b3a7-5191-4a0c-8968-b8f905305e1d" providerId="ADAL" clId="{F806BD84-5FAE-4896-8407-F1C32858D81D}" dt="2024-01-30T15:12:25.062" v="2007" actId="1076"/>
          <ac:picMkLst>
            <pc:docMk/>
            <pc:sldMk cId="2068375916" sldId="507"/>
            <ac:picMk id="5" creationId="{5A8AAE26-E43F-0FC1-0523-926F094C49A1}"/>
          </ac:picMkLst>
        </pc:picChg>
      </pc:sldChg>
      <pc:sldChg chg="modSp add mod">
        <pc:chgData name="Hoang Dang Nguyen" userId="1de6b3a7-5191-4a0c-8968-b8f905305e1d" providerId="ADAL" clId="{F806BD84-5FAE-4896-8407-F1C32858D81D}" dt="2024-01-30T15:16:49.937" v="2353" actId="20577"/>
        <pc:sldMkLst>
          <pc:docMk/>
          <pc:sldMk cId="1979310673" sldId="508"/>
        </pc:sldMkLst>
        <pc:spChg chg="mod">
          <ac:chgData name="Hoang Dang Nguyen" userId="1de6b3a7-5191-4a0c-8968-b8f905305e1d" providerId="ADAL" clId="{F806BD84-5FAE-4896-8407-F1C32858D81D}" dt="2024-01-30T15:15:16.312" v="2068" actId="20577"/>
          <ac:spMkLst>
            <pc:docMk/>
            <pc:sldMk cId="1979310673" sldId="508"/>
            <ac:spMk id="2" creationId="{07099AA1-6A93-82D6-1E63-2E55516844BE}"/>
          </ac:spMkLst>
        </pc:spChg>
        <pc:spChg chg="mod">
          <ac:chgData name="Hoang Dang Nguyen" userId="1de6b3a7-5191-4a0c-8968-b8f905305e1d" providerId="ADAL" clId="{F806BD84-5FAE-4896-8407-F1C32858D81D}" dt="2024-01-30T15:16:49.937" v="2353" actId="20577"/>
          <ac:spMkLst>
            <pc:docMk/>
            <pc:sldMk cId="1979310673" sldId="508"/>
            <ac:spMk id="9" creationId="{C543B1CB-9D3C-FA69-7F72-AB2B10412785}"/>
          </ac:spMkLst>
        </pc:spChg>
      </pc:sldChg>
      <pc:sldChg chg="add del">
        <pc:chgData name="Hoang Dang Nguyen" userId="1de6b3a7-5191-4a0c-8968-b8f905305e1d" providerId="ADAL" clId="{F806BD84-5FAE-4896-8407-F1C32858D81D}" dt="2024-01-30T15:15:03.778" v="2051"/>
        <pc:sldMkLst>
          <pc:docMk/>
          <pc:sldMk cId="3752498154" sldId="508"/>
        </pc:sldMkLst>
      </pc:sldChg>
    </pc:docChg>
  </pc:docChgLst>
  <pc:docChgLst>
    <pc:chgData name="Hoang Dang Nguyen" userId="1de6b3a7-5191-4a0c-8968-b8f905305e1d" providerId="ADAL" clId="{321587F2-CA59-47B0-8B0F-61FB82108B85}"/>
    <pc:docChg chg="undo custSel addSld delSld modSld sldOrd">
      <pc:chgData name="Hoang Dang Nguyen" userId="1de6b3a7-5191-4a0c-8968-b8f905305e1d" providerId="ADAL" clId="{321587F2-CA59-47B0-8B0F-61FB82108B85}" dt="2024-01-05T16:42:25.428" v="1891" actId="20577"/>
      <pc:docMkLst>
        <pc:docMk/>
      </pc:docMkLst>
      <pc:sldChg chg="addSp delSp modSp mod">
        <pc:chgData name="Hoang Dang Nguyen" userId="1de6b3a7-5191-4a0c-8968-b8f905305e1d" providerId="ADAL" clId="{321587F2-CA59-47B0-8B0F-61FB82108B85}" dt="2024-01-05T10:35:05.875" v="16" actId="2710"/>
        <pc:sldMkLst>
          <pc:docMk/>
          <pc:sldMk cId="0" sldId="342"/>
        </pc:sldMkLst>
        <pc:spChg chg="add del mod">
          <ac:chgData name="Hoang Dang Nguyen" userId="1de6b3a7-5191-4a0c-8968-b8f905305e1d" providerId="ADAL" clId="{321587F2-CA59-47B0-8B0F-61FB82108B85}" dt="2024-01-05T10:34:36.399" v="1" actId="478"/>
          <ac:spMkLst>
            <pc:docMk/>
            <pc:sldMk cId="0" sldId="342"/>
            <ac:spMk id="2" creationId="{BCA0C89D-41B8-575C-1A69-477321E48D4E}"/>
          </ac:spMkLst>
        </pc:spChg>
        <pc:spChg chg="add mod">
          <ac:chgData name="Hoang Dang Nguyen" userId="1de6b3a7-5191-4a0c-8968-b8f905305e1d" providerId="ADAL" clId="{321587F2-CA59-47B0-8B0F-61FB82108B85}" dt="2024-01-05T10:34:38.884" v="2"/>
          <ac:spMkLst>
            <pc:docMk/>
            <pc:sldMk cId="0" sldId="342"/>
            <ac:spMk id="3" creationId="{6EE7328A-7AFC-5A70-26CA-1FC24C1E5B73}"/>
          </ac:spMkLst>
        </pc:spChg>
        <pc:spChg chg="add mod">
          <ac:chgData name="Hoang Dang Nguyen" userId="1de6b3a7-5191-4a0c-8968-b8f905305e1d" providerId="ADAL" clId="{321587F2-CA59-47B0-8B0F-61FB82108B85}" dt="2024-01-05T10:34:38.884" v="2"/>
          <ac:spMkLst>
            <pc:docMk/>
            <pc:sldMk cId="0" sldId="342"/>
            <ac:spMk id="4" creationId="{A3648278-0377-1DB2-E191-49A4B3EDB40A}"/>
          </ac:spMkLst>
        </pc:spChg>
        <pc:spChg chg="del">
          <ac:chgData name="Hoang Dang Nguyen" userId="1de6b3a7-5191-4a0c-8968-b8f905305e1d" providerId="ADAL" clId="{321587F2-CA59-47B0-8B0F-61FB82108B85}" dt="2024-01-05T10:34:34.697" v="0" actId="478"/>
          <ac:spMkLst>
            <pc:docMk/>
            <pc:sldMk cId="0" sldId="342"/>
            <ac:spMk id="5" creationId="{7974858A-6A14-27B4-0C6D-E4C1313B50E1}"/>
          </ac:spMkLst>
        </pc:spChg>
        <pc:spChg chg="del">
          <ac:chgData name="Hoang Dang Nguyen" userId="1de6b3a7-5191-4a0c-8968-b8f905305e1d" providerId="ADAL" clId="{321587F2-CA59-47B0-8B0F-61FB82108B85}" dt="2024-01-05T10:34:34.697" v="0" actId="478"/>
          <ac:spMkLst>
            <pc:docMk/>
            <pc:sldMk cId="0" sldId="342"/>
            <ac:spMk id="6146" creationId="{49D274A4-3AB5-993F-0196-27BECAE9E3C6}"/>
          </ac:spMkLst>
        </pc:spChg>
        <pc:spChg chg="mod">
          <ac:chgData name="Hoang Dang Nguyen" userId="1de6b3a7-5191-4a0c-8968-b8f905305e1d" providerId="ADAL" clId="{321587F2-CA59-47B0-8B0F-61FB82108B85}" dt="2024-01-05T10:35:05.875" v="16" actId="2710"/>
          <ac:spMkLst>
            <pc:docMk/>
            <pc:sldMk cId="0" sldId="342"/>
            <ac:spMk id="6148" creationId="{B03C41A6-7F92-3E98-4A55-C01F05788F39}"/>
          </ac:spMkLst>
        </pc:spChg>
      </pc:sldChg>
      <pc:sldChg chg="del">
        <pc:chgData name="Hoang Dang Nguyen" userId="1de6b3a7-5191-4a0c-8968-b8f905305e1d" providerId="ADAL" clId="{321587F2-CA59-47B0-8B0F-61FB82108B85}" dt="2024-01-05T15:41:15.794" v="1083" actId="47"/>
        <pc:sldMkLst>
          <pc:docMk/>
          <pc:sldMk cId="0" sldId="367"/>
        </pc:sldMkLst>
      </pc:sldChg>
      <pc:sldChg chg="del">
        <pc:chgData name="Hoang Dang Nguyen" userId="1de6b3a7-5191-4a0c-8968-b8f905305e1d" providerId="ADAL" clId="{321587F2-CA59-47B0-8B0F-61FB82108B85}" dt="2024-01-05T15:42:46.311" v="1092" actId="47"/>
        <pc:sldMkLst>
          <pc:docMk/>
          <pc:sldMk cId="0" sldId="368"/>
        </pc:sldMkLst>
      </pc:sldChg>
      <pc:sldChg chg="modSp mod modNotesTx">
        <pc:chgData name="Hoang Dang Nguyen" userId="1de6b3a7-5191-4a0c-8968-b8f905305e1d" providerId="ADAL" clId="{321587F2-CA59-47B0-8B0F-61FB82108B85}" dt="2024-01-05T16:02:57.923" v="1889" actId="113"/>
        <pc:sldMkLst>
          <pc:docMk/>
          <pc:sldMk cId="0" sldId="369"/>
        </pc:sldMkLst>
        <pc:spChg chg="mod">
          <ac:chgData name="Hoang Dang Nguyen" userId="1de6b3a7-5191-4a0c-8968-b8f905305e1d" providerId="ADAL" clId="{321587F2-CA59-47B0-8B0F-61FB82108B85}" dt="2024-01-05T15:56:04.531" v="1404" actId="20577"/>
          <ac:spMkLst>
            <pc:docMk/>
            <pc:sldMk cId="0" sldId="369"/>
            <ac:spMk id="27650" creationId="{D7F055EF-2EBB-643B-CF8B-06A8E157E35C}"/>
          </ac:spMkLst>
        </pc:spChg>
        <pc:spChg chg="mod">
          <ac:chgData name="Hoang Dang Nguyen" userId="1de6b3a7-5191-4a0c-8968-b8f905305e1d" providerId="ADAL" clId="{321587F2-CA59-47B0-8B0F-61FB82108B85}" dt="2024-01-05T16:02:57.923" v="1889" actId="113"/>
          <ac:spMkLst>
            <pc:docMk/>
            <pc:sldMk cId="0" sldId="369"/>
            <ac:spMk id="27651" creationId="{40C9D677-77BB-63DF-AC88-286D196D7A7D}"/>
          </ac:spMkLst>
        </pc:spChg>
      </pc:sldChg>
      <pc:sldChg chg="del">
        <pc:chgData name="Hoang Dang Nguyen" userId="1de6b3a7-5191-4a0c-8968-b8f905305e1d" providerId="ADAL" clId="{321587F2-CA59-47B0-8B0F-61FB82108B85}" dt="2024-01-05T10:40:53.881" v="183" actId="47"/>
        <pc:sldMkLst>
          <pc:docMk/>
          <pc:sldMk cId="0" sldId="399"/>
        </pc:sldMkLst>
      </pc:sldChg>
      <pc:sldChg chg="del">
        <pc:chgData name="Hoang Dang Nguyen" userId="1de6b3a7-5191-4a0c-8968-b8f905305e1d" providerId="ADAL" clId="{321587F2-CA59-47B0-8B0F-61FB82108B85}" dt="2024-01-05T10:40:57.178" v="185" actId="47"/>
        <pc:sldMkLst>
          <pc:docMk/>
          <pc:sldMk cId="0" sldId="400"/>
        </pc:sldMkLst>
      </pc:sldChg>
      <pc:sldChg chg="del">
        <pc:chgData name="Hoang Dang Nguyen" userId="1de6b3a7-5191-4a0c-8968-b8f905305e1d" providerId="ADAL" clId="{321587F2-CA59-47B0-8B0F-61FB82108B85}" dt="2024-01-05T10:40:58.516" v="186" actId="47"/>
        <pc:sldMkLst>
          <pc:docMk/>
          <pc:sldMk cId="0" sldId="401"/>
        </pc:sldMkLst>
      </pc:sldChg>
      <pc:sldChg chg="del">
        <pc:chgData name="Hoang Dang Nguyen" userId="1de6b3a7-5191-4a0c-8968-b8f905305e1d" providerId="ADAL" clId="{321587F2-CA59-47B0-8B0F-61FB82108B85}" dt="2024-01-05T10:40:55.398" v="184" actId="47"/>
        <pc:sldMkLst>
          <pc:docMk/>
          <pc:sldMk cId="0" sldId="402"/>
        </pc:sldMkLst>
      </pc:sldChg>
      <pc:sldChg chg="del">
        <pc:chgData name="Hoang Dang Nguyen" userId="1de6b3a7-5191-4a0c-8968-b8f905305e1d" providerId="ADAL" clId="{321587F2-CA59-47B0-8B0F-61FB82108B85}" dt="2024-01-05T15:38:12.682" v="956" actId="47"/>
        <pc:sldMkLst>
          <pc:docMk/>
          <pc:sldMk cId="0" sldId="403"/>
        </pc:sldMkLst>
      </pc:sldChg>
      <pc:sldChg chg="del">
        <pc:chgData name="Hoang Dang Nguyen" userId="1de6b3a7-5191-4a0c-8968-b8f905305e1d" providerId="ADAL" clId="{321587F2-CA59-47B0-8B0F-61FB82108B85}" dt="2024-01-05T15:41:36.492" v="1085" actId="2696"/>
        <pc:sldMkLst>
          <pc:docMk/>
          <pc:sldMk cId="3613172321" sldId="404"/>
        </pc:sldMkLst>
        <pc:spChg chg="mod">
          <ac:chgData name="Hoang Dang Nguyen" userId="1de6b3a7-5191-4a0c-8968-b8f905305e1d" providerId="ADAL" clId="{321587F2-CA59-47B0-8B0F-61FB82108B85}" dt="2024-01-05T15:41:47.696" v="1087"/>
          <ac:spMkLst>
            <pc:docMk/>
            <pc:sldMk cId="3613172321" sldId="404"/>
            <ac:spMk id="31746" creationId="{29A95312-2DF4-740C-C34A-74700F00A735}"/>
          </ac:spMkLst>
        </pc:spChg>
      </pc:sldChg>
      <pc:sldChg chg="modSp add mod">
        <pc:chgData name="Hoang Dang Nguyen" userId="1de6b3a7-5191-4a0c-8968-b8f905305e1d" providerId="ADAL" clId="{321587F2-CA59-47B0-8B0F-61FB82108B85}" dt="2024-01-05T15:41:49.754" v="1088"/>
        <pc:sldMkLst>
          <pc:docMk/>
          <pc:sldMk cId="2772748589" sldId="405"/>
        </pc:sldMkLst>
        <pc:spChg chg="mod">
          <ac:chgData name="Hoang Dang Nguyen" userId="1de6b3a7-5191-4a0c-8968-b8f905305e1d" providerId="ADAL" clId="{321587F2-CA59-47B0-8B0F-61FB82108B85}" dt="2024-01-05T15:41:49.754" v="1088"/>
          <ac:spMkLst>
            <pc:docMk/>
            <pc:sldMk cId="2772748589" sldId="405"/>
            <ac:spMk id="33794" creationId="{0763E77B-4C25-EA23-911E-B03A58E6DA82}"/>
          </ac:spMkLst>
        </pc:spChg>
      </pc:sldChg>
      <pc:sldChg chg="del">
        <pc:chgData name="Hoang Dang Nguyen" userId="1de6b3a7-5191-4a0c-8968-b8f905305e1d" providerId="ADAL" clId="{321587F2-CA59-47B0-8B0F-61FB82108B85}" dt="2024-01-05T15:41:33.422" v="1084" actId="47"/>
        <pc:sldMkLst>
          <pc:docMk/>
          <pc:sldMk cId="0" sldId="406"/>
        </pc:sldMkLst>
      </pc:sldChg>
      <pc:sldChg chg="del">
        <pc:chgData name="Hoang Dang Nguyen" userId="1de6b3a7-5191-4a0c-8968-b8f905305e1d" providerId="ADAL" clId="{321587F2-CA59-47B0-8B0F-61FB82108B85}" dt="2024-01-05T15:42:40.078" v="1089" actId="47"/>
        <pc:sldMkLst>
          <pc:docMk/>
          <pc:sldMk cId="0" sldId="407"/>
        </pc:sldMkLst>
      </pc:sldChg>
      <pc:sldChg chg="del">
        <pc:chgData name="Hoang Dang Nguyen" userId="1de6b3a7-5191-4a0c-8968-b8f905305e1d" providerId="ADAL" clId="{321587F2-CA59-47B0-8B0F-61FB82108B85}" dt="2024-01-05T15:42:44.944" v="1091" actId="47"/>
        <pc:sldMkLst>
          <pc:docMk/>
          <pc:sldMk cId="815774630" sldId="408"/>
        </pc:sldMkLst>
      </pc:sldChg>
      <pc:sldChg chg="del">
        <pc:chgData name="Hoang Dang Nguyen" userId="1de6b3a7-5191-4a0c-8968-b8f905305e1d" providerId="ADAL" clId="{321587F2-CA59-47B0-8B0F-61FB82108B85}" dt="2024-01-05T15:42:43.294" v="1090" actId="47"/>
        <pc:sldMkLst>
          <pc:docMk/>
          <pc:sldMk cId="2084380379" sldId="409"/>
        </pc:sldMkLst>
      </pc:sldChg>
      <pc:sldChg chg="del">
        <pc:chgData name="Hoang Dang Nguyen" userId="1de6b3a7-5191-4a0c-8968-b8f905305e1d" providerId="ADAL" clId="{321587F2-CA59-47B0-8B0F-61FB82108B85}" dt="2024-01-05T15:42:46.846" v="1093" actId="47"/>
        <pc:sldMkLst>
          <pc:docMk/>
          <pc:sldMk cId="0" sldId="410"/>
        </pc:sldMkLst>
      </pc:sldChg>
      <pc:sldChg chg="del">
        <pc:chgData name="Hoang Dang Nguyen" userId="1de6b3a7-5191-4a0c-8968-b8f905305e1d" providerId="ADAL" clId="{321587F2-CA59-47B0-8B0F-61FB82108B85}" dt="2024-01-05T15:42:47.255" v="1094" actId="47"/>
        <pc:sldMkLst>
          <pc:docMk/>
          <pc:sldMk cId="1289183016" sldId="411"/>
        </pc:sldMkLst>
      </pc:sldChg>
      <pc:sldChg chg="del">
        <pc:chgData name="Hoang Dang Nguyen" userId="1de6b3a7-5191-4a0c-8968-b8f905305e1d" providerId="ADAL" clId="{321587F2-CA59-47B0-8B0F-61FB82108B85}" dt="2024-01-05T15:42:50.620" v="1096" actId="47"/>
        <pc:sldMkLst>
          <pc:docMk/>
          <pc:sldMk cId="0" sldId="412"/>
        </pc:sldMkLst>
      </pc:sldChg>
      <pc:sldChg chg="del">
        <pc:chgData name="Hoang Dang Nguyen" userId="1de6b3a7-5191-4a0c-8968-b8f905305e1d" providerId="ADAL" clId="{321587F2-CA59-47B0-8B0F-61FB82108B85}" dt="2024-01-05T15:42:49.975" v="1095" actId="47"/>
        <pc:sldMkLst>
          <pc:docMk/>
          <pc:sldMk cId="0" sldId="413"/>
        </pc:sldMkLst>
      </pc:sldChg>
      <pc:sldChg chg="del">
        <pc:chgData name="Hoang Dang Nguyen" userId="1de6b3a7-5191-4a0c-8968-b8f905305e1d" providerId="ADAL" clId="{321587F2-CA59-47B0-8B0F-61FB82108B85}" dt="2024-01-05T15:42:51.186" v="1097" actId="47"/>
        <pc:sldMkLst>
          <pc:docMk/>
          <pc:sldMk cId="0" sldId="414"/>
        </pc:sldMkLst>
      </pc:sldChg>
      <pc:sldChg chg="del">
        <pc:chgData name="Hoang Dang Nguyen" userId="1de6b3a7-5191-4a0c-8968-b8f905305e1d" providerId="ADAL" clId="{321587F2-CA59-47B0-8B0F-61FB82108B85}" dt="2024-01-05T15:42:56.782" v="1101" actId="47"/>
        <pc:sldMkLst>
          <pc:docMk/>
          <pc:sldMk cId="1133460310" sldId="416"/>
        </pc:sldMkLst>
      </pc:sldChg>
      <pc:sldChg chg="del">
        <pc:chgData name="Hoang Dang Nguyen" userId="1de6b3a7-5191-4a0c-8968-b8f905305e1d" providerId="ADAL" clId="{321587F2-CA59-47B0-8B0F-61FB82108B85}" dt="2024-01-05T15:42:55.561" v="1100" actId="47"/>
        <pc:sldMkLst>
          <pc:docMk/>
          <pc:sldMk cId="1245133702" sldId="417"/>
        </pc:sldMkLst>
      </pc:sldChg>
      <pc:sldChg chg="modSp del mod">
        <pc:chgData name="Hoang Dang Nguyen" userId="1de6b3a7-5191-4a0c-8968-b8f905305e1d" providerId="ADAL" clId="{321587F2-CA59-47B0-8B0F-61FB82108B85}" dt="2024-01-05T15:53:52.838" v="1359" actId="47"/>
        <pc:sldMkLst>
          <pc:docMk/>
          <pc:sldMk cId="0" sldId="418"/>
        </pc:sldMkLst>
        <pc:spChg chg="mod">
          <ac:chgData name="Hoang Dang Nguyen" userId="1de6b3a7-5191-4a0c-8968-b8f905305e1d" providerId="ADAL" clId="{321587F2-CA59-47B0-8B0F-61FB82108B85}" dt="2024-01-05T15:40:15.909" v="1066" actId="20577"/>
          <ac:spMkLst>
            <pc:docMk/>
            <pc:sldMk cId="0" sldId="418"/>
            <ac:spMk id="23554" creationId="{3AE0A5AC-AB37-6C6D-5706-5B6844BD3CE2}"/>
          </ac:spMkLst>
        </pc:spChg>
        <pc:spChg chg="mod">
          <ac:chgData name="Hoang Dang Nguyen" userId="1de6b3a7-5191-4a0c-8968-b8f905305e1d" providerId="ADAL" clId="{321587F2-CA59-47B0-8B0F-61FB82108B85}" dt="2024-01-05T15:40:49.007" v="1082" actId="5793"/>
          <ac:spMkLst>
            <pc:docMk/>
            <pc:sldMk cId="0" sldId="418"/>
            <ac:spMk id="23555" creationId="{46075DC6-C66E-FF66-89C6-628E8AB44043}"/>
          </ac:spMkLst>
        </pc:spChg>
      </pc:sldChg>
      <pc:sldChg chg="modSp mod ord">
        <pc:chgData name="Hoang Dang Nguyen" userId="1de6b3a7-5191-4a0c-8968-b8f905305e1d" providerId="ADAL" clId="{321587F2-CA59-47B0-8B0F-61FB82108B85}" dt="2024-01-05T15:38:29.168" v="1005"/>
        <pc:sldMkLst>
          <pc:docMk/>
          <pc:sldMk cId="0" sldId="419"/>
        </pc:sldMkLst>
        <pc:spChg chg="mod">
          <ac:chgData name="Hoang Dang Nguyen" userId="1de6b3a7-5191-4a0c-8968-b8f905305e1d" providerId="ADAL" clId="{321587F2-CA59-47B0-8B0F-61FB82108B85}" dt="2024-01-05T15:38:25.854" v="1003" actId="6549"/>
          <ac:spMkLst>
            <pc:docMk/>
            <pc:sldMk cId="0" sldId="419"/>
            <ac:spMk id="25602" creationId="{D8663D99-71EB-452D-938A-6CACA34FFA04}"/>
          </ac:spMkLst>
        </pc:spChg>
      </pc:sldChg>
      <pc:sldChg chg="del">
        <pc:chgData name="Hoang Dang Nguyen" userId="1de6b3a7-5191-4a0c-8968-b8f905305e1d" providerId="ADAL" clId="{321587F2-CA59-47B0-8B0F-61FB82108B85}" dt="2024-01-05T10:40:52.483" v="182" actId="47"/>
        <pc:sldMkLst>
          <pc:docMk/>
          <pc:sldMk cId="0" sldId="420"/>
        </pc:sldMkLst>
      </pc:sldChg>
      <pc:sldChg chg="delSp modSp mod">
        <pc:chgData name="Hoang Dang Nguyen" userId="1de6b3a7-5191-4a0c-8968-b8f905305e1d" providerId="ADAL" clId="{321587F2-CA59-47B0-8B0F-61FB82108B85}" dt="2024-01-05T10:40:38.151" v="181" actId="20577"/>
        <pc:sldMkLst>
          <pc:docMk/>
          <pc:sldMk cId="0" sldId="421"/>
        </pc:sldMkLst>
        <pc:spChg chg="mod">
          <ac:chgData name="Hoang Dang Nguyen" userId="1de6b3a7-5191-4a0c-8968-b8f905305e1d" providerId="ADAL" clId="{321587F2-CA59-47B0-8B0F-61FB82108B85}" dt="2024-01-05T10:40:38.151" v="181" actId="20577"/>
          <ac:spMkLst>
            <pc:docMk/>
            <pc:sldMk cId="0" sldId="421"/>
            <ac:spMk id="7171" creationId="{2A2F879C-01D9-3C8A-0F3C-4A9703AA2CE4}"/>
          </ac:spMkLst>
        </pc:spChg>
        <pc:graphicFrameChg chg="del mod modGraphic">
          <ac:chgData name="Hoang Dang Nguyen" userId="1de6b3a7-5191-4a0c-8968-b8f905305e1d" providerId="ADAL" clId="{321587F2-CA59-47B0-8B0F-61FB82108B85}" dt="2024-01-05T10:40:03.312" v="114" actId="478"/>
          <ac:graphicFrameMkLst>
            <pc:docMk/>
            <pc:sldMk cId="0" sldId="421"/>
            <ac:graphicFrameMk id="2" creationId="{81EAAD08-0A7E-4832-C236-291640BC3B37}"/>
          </ac:graphicFrameMkLst>
        </pc:graphicFrameChg>
      </pc:sldChg>
      <pc:sldChg chg="modNotesTx">
        <pc:chgData name="Hoang Dang Nguyen" userId="1de6b3a7-5191-4a0c-8968-b8f905305e1d" providerId="ADAL" clId="{321587F2-CA59-47B0-8B0F-61FB82108B85}" dt="2024-01-05T10:38:45.311" v="17" actId="6549"/>
        <pc:sldMkLst>
          <pc:docMk/>
          <pc:sldMk cId="290787176" sldId="422"/>
        </pc:sldMkLst>
      </pc:sldChg>
      <pc:sldChg chg="del">
        <pc:chgData name="Hoang Dang Nguyen" userId="1de6b3a7-5191-4a0c-8968-b8f905305e1d" providerId="ADAL" clId="{321587F2-CA59-47B0-8B0F-61FB82108B85}" dt="2024-01-05T10:41:21.410" v="187" actId="47"/>
        <pc:sldMkLst>
          <pc:docMk/>
          <pc:sldMk cId="714084256" sldId="423"/>
        </pc:sldMkLst>
      </pc:sldChg>
      <pc:sldChg chg="del">
        <pc:chgData name="Hoang Dang Nguyen" userId="1de6b3a7-5191-4a0c-8968-b8f905305e1d" providerId="ADAL" clId="{321587F2-CA59-47B0-8B0F-61FB82108B85}" dt="2024-01-05T10:41:22.019" v="188" actId="47"/>
        <pc:sldMkLst>
          <pc:docMk/>
          <pc:sldMk cId="2388187305" sldId="424"/>
        </pc:sldMkLst>
      </pc:sldChg>
      <pc:sldChg chg="del">
        <pc:chgData name="Hoang Dang Nguyen" userId="1de6b3a7-5191-4a0c-8968-b8f905305e1d" providerId="ADAL" clId="{321587F2-CA59-47B0-8B0F-61FB82108B85}" dt="2024-01-05T10:41:37.540" v="189" actId="47"/>
        <pc:sldMkLst>
          <pc:docMk/>
          <pc:sldMk cId="1954790182" sldId="425"/>
        </pc:sldMkLst>
      </pc:sldChg>
      <pc:sldChg chg="del">
        <pc:chgData name="Hoang Dang Nguyen" userId="1de6b3a7-5191-4a0c-8968-b8f905305e1d" providerId="ADAL" clId="{321587F2-CA59-47B0-8B0F-61FB82108B85}" dt="2024-01-05T10:41:37.833" v="190" actId="47"/>
        <pc:sldMkLst>
          <pc:docMk/>
          <pc:sldMk cId="2849146447" sldId="426"/>
        </pc:sldMkLst>
      </pc:sldChg>
      <pc:sldChg chg="del">
        <pc:chgData name="Hoang Dang Nguyen" userId="1de6b3a7-5191-4a0c-8968-b8f905305e1d" providerId="ADAL" clId="{321587F2-CA59-47B0-8B0F-61FB82108B85}" dt="2024-01-05T10:41:42.830" v="191" actId="47"/>
        <pc:sldMkLst>
          <pc:docMk/>
          <pc:sldMk cId="4224723609" sldId="427"/>
        </pc:sldMkLst>
      </pc:sldChg>
      <pc:sldChg chg="del">
        <pc:chgData name="Hoang Dang Nguyen" userId="1de6b3a7-5191-4a0c-8968-b8f905305e1d" providerId="ADAL" clId="{321587F2-CA59-47B0-8B0F-61FB82108B85}" dt="2024-01-05T10:41:43.680" v="192" actId="47"/>
        <pc:sldMkLst>
          <pc:docMk/>
          <pc:sldMk cId="2618352493" sldId="428"/>
        </pc:sldMkLst>
      </pc:sldChg>
      <pc:sldChg chg="del">
        <pc:chgData name="Hoang Dang Nguyen" userId="1de6b3a7-5191-4a0c-8968-b8f905305e1d" providerId="ADAL" clId="{321587F2-CA59-47B0-8B0F-61FB82108B85}" dt="2024-01-05T15:42:57.568" v="1102" actId="47"/>
        <pc:sldMkLst>
          <pc:docMk/>
          <pc:sldMk cId="238811503" sldId="429"/>
        </pc:sldMkLst>
      </pc:sldChg>
      <pc:sldChg chg="del">
        <pc:chgData name="Hoang Dang Nguyen" userId="1de6b3a7-5191-4a0c-8968-b8f905305e1d" providerId="ADAL" clId="{321587F2-CA59-47B0-8B0F-61FB82108B85}" dt="2024-01-05T15:42:52.585" v="1098" actId="47"/>
        <pc:sldMkLst>
          <pc:docMk/>
          <pc:sldMk cId="1436413093" sldId="431"/>
        </pc:sldMkLst>
      </pc:sldChg>
      <pc:sldChg chg="del">
        <pc:chgData name="Hoang Dang Nguyen" userId="1de6b3a7-5191-4a0c-8968-b8f905305e1d" providerId="ADAL" clId="{321587F2-CA59-47B0-8B0F-61FB82108B85}" dt="2024-01-05T15:42:53.528" v="1099" actId="47"/>
        <pc:sldMkLst>
          <pc:docMk/>
          <pc:sldMk cId="62040637" sldId="432"/>
        </pc:sldMkLst>
      </pc:sldChg>
      <pc:sldChg chg="modSp mod">
        <pc:chgData name="Hoang Dang Nguyen" userId="1de6b3a7-5191-4a0c-8968-b8f905305e1d" providerId="ADAL" clId="{321587F2-CA59-47B0-8B0F-61FB82108B85}" dt="2024-01-05T16:02:19.272" v="1887" actId="20577"/>
        <pc:sldMkLst>
          <pc:docMk/>
          <pc:sldMk cId="2124964315" sldId="433"/>
        </pc:sldMkLst>
        <pc:spChg chg="mod">
          <ac:chgData name="Hoang Dang Nguyen" userId="1de6b3a7-5191-4a0c-8968-b8f905305e1d" providerId="ADAL" clId="{321587F2-CA59-47B0-8B0F-61FB82108B85}" dt="2024-01-05T16:02:02.189" v="1808"/>
          <ac:spMkLst>
            <pc:docMk/>
            <pc:sldMk cId="2124964315" sldId="433"/>
            <ac:spMk id="3" creationId="{362B46A2-8D14-3CF2-4830-85B7761379B4}"/>
          </ac:spMkLst>
        </pc:spChg>
        <pc:spChg chg="mod">
          <ac:chgData name="Hoang Dang Nguyen" userId="1de6b3a7-5191-4a0c-8968-b8f905305e1d" providerId="ADAL" clId="{321587F2-CA59-47B0-8B0F-61FB82108B85}" dt="2024-01-05T16:02:19.272" v="1887" actId="20577"/>
          <ac:spMkLst>
            <pc:docMk/>
            <pc:sldMk cId="2124964315" sldId="433"/>
            <ac:spMk id="6" creationId="{12C77B3C-9D92-ACE7-D4D2-B345FB18B400}"/>
          </ac:spMkLst>
        </pc:spChg>
      </pc:sldChg>
      <pc:sldChg chg="del">
        <pc:chgData name="Hoang Dang Nguyen" userId="1de6b3a7-5191-4a0c-8968-b8f905305e1d" providerId="ADAL" clId="{321587F2-CA59-47B0-8B0F-61FB82108B85}" dt="2024-01-05T15:43:01.197" v="1103" actId="47"/>
        <pc:sldMkLst>
          <pc:docMk/>
          <pc:sldMk cId="4288001336" sldId="434"/>
        </pc:sldMkLst>
      </pc:sldChg>
      <pc:sldChg chg="del">
        <pc:chgData name="Hoang Dang Nguyen" userId="1de6b3a7-5191-4a0c-8968-b8f905305e1d" providerId="ADAL" clId="{321587F2-CA59-47B0-8B0F-61FB82108B85}" dt="2024-01-05T15:43:02.093" v="1104" actId="47"/>
        <pc:sldMkLst>
          <pc:docMk/>
          <pc:sldMk cId="1233194692" sldId="435"/>
        </pc:sldMkLst>
      </pc:sldChg>
      <pc:sldChg chg="modSp mod">
        <pc:chgData name="Hoang Dang Nguyen" userId="1de6b3a7-5191-4a0c-8968-b8f905305e1d" providerId="ADAL" clId="{321587F2-CA59-47B0-8B0F-61FB82108B85}" dt="2024-01-05T16:42:25.428" v="1891" actId="20577"/>
        <pc:sldMkLst>
          <pc:docMk/>
          <pc:sldMk cId="3814033428" sldId="436"/>
        </pc:sldMkLst>
        <pc:spChg chg="mod">
          <ac:chgData name="Hoang Dang Nguyen" userId="1de6b3a7-5191-4a0c-8968-b8f905305e1d" providerId="ADAL" clId="{321587F2-CA59-47B0-8B0F-61FB82108B85}" dt="2024-01-05T16:42:25.428" v="1891" actId="20577"/>
          <ac:spMkLst>
            <pc:docMk/>
            <pc:sldMk cId="3814033428" sldId="436"/>
            <ac:spMk id="3" creationId="{1115277C-4362-B22D-0C37-362DB9B801AC}"/>
          </ac:spMkLst>
        </pc:spChg>
      </pc:sldChg>
      <pc:sldChg chg="modSp new mod">
        <pc:chgData name="Hoang Dang Nguyen" userId="1de6b3a7-5191-4a0c-8968-b8f905305e1d" providerId="ADAL" clId="{321587F2-CA59-47B0-8B0F-61FB82108B85}" dt="2024-01-05T10:45:22.770" v="417" actId="12"/>
        <pc:sldMkLst>
          <pc:docMk/>
          <pc:sldMk cId="3846736167" sldId="437"/>
        </pc:sldMkLst>
        <pc:spChg chg="mod">
          <ac:chgData name="Hoang Dang Nguyen" userId="1de6b3a7-5191-4a0c-8968-b8f905305e1d" providerId="ADAL" clId="{321587F2-CA59-47B0-8B0F-61FB82108B85}" dt="2024-01-05T10:43:41.253" v="199" actId="20577"/>
          <ac:spMkLst>
            <pc:docMk/>
            <pc:sldMk cId="3846736167" sldId="437"/>
            <ac:spMk id="2" creationId="{71D82C60-9FDB-ACFC-AF6D-E0E97E8B59C8}"/>
          </ac:spMkLst>
        </pc:spChg>
        <pc:spChg chg="mod">
          <ac:chgData name="Hoang Dang Nguyen" userId="1de6b3a7-5191-4a0c-8968-b8f905305e1d" providerId="ADAL" clId="{321587F2-CA59-47B0-8B0F-61FB82108B85}" dt="2024-01-05T10:45:22.770" v="417" actId="12"/>
          <ac:spMkLst>
            <pc:docMk/>
            <pc:sldMk cId="3846736167" sldId="437"/>
            <ac:spMk id="3" creationId="{F6D23ED0-9D36-F218-7AE2-D21BC0290C8E}"/>
          </ac:spMkLst>
        </pc:spChg>
      </pc:sldChg>
      <pc:sldChg chg="addSp delSp modSp add mod">
        <pc:chgData name="Hoang Dang Nguyen" userId="1de6b3a7-5191-4a0c-8968-b8f905305e1d" providerId="ADAL" clId="{321587F2-CA59-47B0-8B0F-61FB82108B85}" dt="2024-01-05T10:47:00.548" v="472" actId="1036"/>
        <pc:sldMkLst>
          <pc:docMk/>
          <pc:sldMk cId="4147534294" sldId="438"/>
        </pc:sldMkLst>
        <pc:spChg chg="add mod">
          <ac:chgData name="Hoang Dang Nguyen" userId="1de6b3a7-5191-4a0c-8968-b8f905305e1d" providerId="ADAL" clId="{321587F2-CA59-47B0-8B0F-61FB82108B85}" dt="2024-01-05T10:46:40.107" v="462" actId="1036"/>
          <ac:spMkLst>
            <pc:docMk/>
            <pc:sldMk cId="4147534294" sldId="438"/>
            <ac:spMk id="2" creationId="{578982F3-4214-87B1-A9F5-B81FAE455709}"/>
          </ac:spMkLst>
        </pc:spChg>
        <pc:spChg chg="add del mod">
          <ac:chgData name="Hoang Dang Nguyen" userId="1de6b3a7-5191-4a0c-8968-b8f905305e1d" providerId="ADAL" clId="{321587F2-CA59-47B0-8B0F-61FB82108B85}" dt="2024-01-05T10:46:20.100" v="434" actId="478"/>
          <ac:spMkLst>
            <pc:docMk/>
            <pc:sldMk cId="4147534294" sldId="438"/>
            <ac:spMk id="5" creationId="{63066885-E57F-ACC7-DE61-1B13717ED250}"/>
          </ac:spMkLst>
        </pc:spChg>
        <pc:spChg chg="mod">
          <ac:chgData name="Hoang Dang Nguyen" userId="1de6b3a7-5191-4a0c-8968-b8f905305e1d" providerId="ADAL" clId="{321587F2-CA59-47B0-8B0F-61FB82108B85}" dt="2024-01-05T10:45:35.175" v="419"/>
          <ac:spMkLst>
            <pc:docMk/>
            <pc:sldMk cId="4147534294" sldId="438"/>
            <ac:spMk id="21506" creationId="{5ECADEB2-5F70-1427-1884-69117563F2ED}"/>
          </ac:spMkLst>
        </pc:spChg>
        <pc:spChg chg="mod">
          <ac:chgData name="Hoang Dang Nguyen" userId="1de6b3a7-5191-4a0c-8968-b8f905305e1d" providerId="ADAL" clId="{321587F2-CA59-47B0-8B0F-61FB82108B85}" dt="2024-01-05T10:46:11.825" v="431" actId="14100"/>
          <ac:spMkLst>
            <pc:docMk/>
            <pc:sldMk cId="4147534294" sldId="438"/>
            <ac:spMk id="21507" creationId="{F155AA06-9AA3-31FA-644C-665A787C485B}"/>
          </ac:spMkLst>
        </pc:spChg>
        <pc:picChg chg="add mod modCrop">
          <ac:chgData name="Hoang Dang Nguyen" userId="1de6b3a7-5191-4a0c-8968-b8f905305e1d" providerId="ADAL" clId="{321587F2-CA59-47B0-8B0F-61FB82108B85}" dt="2024-01-05T10:47:00.548" v="472" actId="1036"/>
          <ac:picMkLst>
            <pc:docMk/>
            <pc:sldMk cId="4147534294" sldId="438"/>
            <ac:picMk id="3" creationId="{CFA97FA0-88B4-B965-64FA-8128BE874CC9}"/>
          </ac:picMkLst>
        </pc:picChg>
      </pc:sldChg>
      <pc:sldChg chg="modSp add mod">
        <pc:chgData name="Hoang Dang Nguyen" userId="1de6b3a7-5191-4a0c-8968-b8f905305e1d" providerId="ADAL" clId="{321587F2-CA59-47B0-8B0F-61FB82108B85}" dt="2024-01-05T10:49:03.171" v="663" actId="20577"/>
        <pc:sldMkLst>
          <pc:docMk/>
          <pc:sldMk cId="3825696754" sldId="439"/>
        </pc:sldMkLst>
        <pc:spChg chg="mod">
          <ac:chgData name="Hoang Dang Nguyen" userId="1de6b3a7-5191-4a0c-8968-b8f905305e1d" providerId="ADAL" clId="{321587F2-CA59-47B0-8B0F-61FB82108B85}" dt="2024-01-05T10:49:03.171" v="663" actId="20577"/>
          <ac:spMkLst>
            <pc:docMk/>
            <pc:sldMk cId="3825696754" sldId="439"/>
            <ac:spMk id="3" creationId="{F6D23ED0-9D36-F218-7AE2-D21BC0290C8E}"/>
          </ac:spMkLst>
        </pc:spChg>
      </pc:sldChg>
      <pc:sldChg chg="addSp modSp add mod">
        <pc:chgData name="Hoang Dang Nguyen" userId="1de6b3a7-5191-4a0c-8968-b8f905305e1d" providerId="ADAL" clId="{321587F2-CA59-47B0-8B0F-61FB82108B85}" dt="2024-01-05T10:49:20.753" v="669" actId="1076"/>
        <pc:sldMkLst>
          <pc:docMk/>
          <pc:sldMk cId="827091277" sldId="440"/>
        </pc:sldMkLst>
        <pc:spChg chg="mod">
          <ac:chgData name="Hoang Dang Nguyen" userId="1de6b3a7-5191-4a0c-8968-b8f905305e1d" providerId="ADAL" clId="{321587F2-CA59-47B0-8B0F-61FB82108B85}" dt="2024-01-05T10:49:08.847" v="665" actId="6549"/>
          <ac:spMkLst>
            <pc:docMk/>
            <pc:sldMk cId="827091277" sldId="440"/>
            <ac:spMk id="3" creationId="{F6D23ED0-9D36-F218-7AE2-D21BC0290C8E}"/>
          </ac:spMkLst>
        </pc:spChg>
        <pc:picChg chg="add mod">
          <ac:chgData name="Hoang Dang Nguyen" userId="1de6b3a7-5191-4a0c-8968-b8f905305e1d" providerId="ADAL" clId="{321587F2-CA59-47B0-8B0F-61FB82108B85}" dt="2024-01-05T10:49:20.753" v="669" actId="1076"/>
          <ac:picMkLst>
            <pc:docMk/>
            <pc:sldMk cId="827091277" sldId="440"/>
            <ac:picMk id="4" creationId="{C2DA83ED-F873-8A9D-2210-76D644A94461}"/>
          </ac:picMkLst>
        </pc:picChg>
      </pc:sldChg>
      <pc:sldChg chg="addSp delSp modSp add mod ord">
        <pc:chgData name="Hoang Dang Nguyen" userId="1de6b3a7-5191-4a0c-8968-b8f905305e1d" providerId="ADAL" clId="{321587F2-CA59-47B0-8B0F-61FB82108B85}" dt="2024-01-05T10:49:48.594" v="679"/>
        <pc:sldMkLst>
          <pc:docMk/>
          <pc:sldMk cId="2742646009" sldId="441"/>
        </pc:sldMkLst>
        <pc:picChg chg="del">
          <ac:chgData name="Hoang Dang Nguyen" userId="1de6b3a7-5191-4a0c-8968-b8f905305e1d" providerId="ADAL" clId="{321587F2-CA59-47B0-8B0F-61FB82108B85}" dt="2024-01-05T10:49:25.691" v="671" actId="478"/>
          <ac:picMkLst>
            <pc:docMk/>
            <pc:sldMk cId="2742646009" sldId="441"/>
            <ac:picMk id="4" creationId="{C2DA83ED-F873-8A9D-2210-76D644A94461}"/>
          </ac:picMkLst>
        </pc:picChg>
        <pc:picChg chg="add mod">
          <ac:chgData name="Hoang Dang Nguyen" userId="1de6b3a7-5191-4a0c-8968-b8f905305e1d" providerId="ADAL" clId="{321587F2-CA59-47B0-8B0F-61FB82108B85}" dt="2024-01-05T10:49:46.722" v="677" actId="1076"/>
          <ac:picMkLst>
            <pc:docMk/>
            <pc:sldMk cId="2742646009" sldId="441"/>
            <ac:picMk id="5" creationId="{5FC158C8-22AA-6C18-AD1C-C76F111B380C}"/>
          </ac:picMkLst>
        </pc:picChg>
      </pc:sldChg>
      <pc:sldChg chg="addSp delSp modSp add mod">
        <pc:chgData name="Hoang Dang Nguyen" userId="1de6b3a7-5191-4a0c-8968-b8f905305e1d" providerId="ADAL" clId="{321587F2-CA59-47B0-8B0F-61FB82108B85}" dt="2024-01-05T10:50:02.113" v="685" actId="1076"/>
        <pc:sldMkLst>
          <pc:docMk/>
          <pc:sldMk cId="3351957265" sldId="442"/>
        </pc:sldMkLst>
        <pc:picChg chg="del">
          <ac:chgData name="Hoang Dang Nguyen" userId="1de6b3a7-5191-4a0c-8968-b8f905305e1d" providerId="ADAL" clId="{321587F2-CA59-47B0-8B0F-61FB82108B85}" dt="2024-01-05T10:49:52.451" v="681" actId="478"/>
          <ac:picMkLst>
            <pc:docMk/>
            <pc:sldMk cId="3351957265" sldId="442"/>
            <ac:picMk id="4" creationId="{C2DA83ED-F873-8A9D-2210-76D644A94461}"/>
          </ac:picMkLst>
        </pc:picChg>
        <pc:picChg chg="add mod">
          <ac:chgData name="Hoang Dang Nguyen" userId="1de6b3a7-5191-4a0c-8968-b8f905305e1d" providerId="ADAL" clId="{321587F2-CA59-47B0-8B0F-61FB82108B85}" dt="2024-01-05T10:50:02.113" v="685" actId="1076"/>
          <ac:picMkLst>
            <pc:docMk/>
            <pc:sldMk cId="3351957265" sldId="442"/>
            <ac:picMk id="5" creationId="{CD57B0DF-303F-9100-B750-A49B20F7D35B}"/>
          </ac:picMkLst>
        </pc:picChg>
      </pc:sldChg>
      <pc:sldChg chg="add del">
        <pc:chgData name="Hoang Dang Nguyen" userId="1de6b3a7-5191-4a0c-8968-b8f905305e1d" providerId="ADAL" clId="{321587F2-CA59-47B0-8B0F-61FB82108B85}" dt="2024-01-05T10:54:15.978" v="941" actId="47"/>
        <pc:sldMkLst>
          <pc:docMk/>
          <pc:sldMk cId="1180680998" sldId="443"/>
        </pc:sldMkLst>
      </pc:sldChg>
      <pc:sldChg chg="modSp add mod">
        <pc:chgData name="Hoang Dang Nguyen" userId="1de6b3a7-5191-4a0c-8968-b8f905305e1d" providerId="ADAL" clId="{321587F2-CA59-47B0-8B0F-61FB82108B85}" dt="2024-01-05T10:54:21.513" v="943" actId="403"/>
        <pc:sldMkLst>
          <pc:docMk/>
          <pc:sldMk cId="338656571" sldId="444"/>
        </pc:sldMkLst>
        <pc:spChg chg="mod">
          <ac:chgData name="Hoang Dang Nguyen" userId="1de6b3a7-5191-4a0c-8968-b8f905305e1d" providerId="ADAL" clId="{321587F2-CA59-47B0-8B0F-61FB82108B85}" dt="2024-01-05T10:54:21.513" v="943" actId="403"/>
          <ac:spMkLst>
            <pc:docMk/>
            <pc:sldMk cId="338656571" sldId="444"/>
            <ac:spMk id="3" creationId="{F6D23ED0-9D36-F218-7AE2-D21BC0290C8E}"/>
          </ac:spMkLst>
        </pc:spChg>
      </pc:sldChg>
      <pc:sldChg chg="addSp modSp add mod modNotesTx">
        <pc:chgData name="Hoang Dang Nguyen" userId="1de6b3a7-5191-4a0c-8968-b8f905305e1d" providerId="ADAL" clId="{321587F2-CA59-47B0-8B0F-61FB82108B85}" dt="2024-01-05T10:52:24.857" v="822" actId="20577"/>
        <pc:sldMkLst>
          <pc:docMk/>
          <pc:sldMk cId="99216182" sldId="445"/>
        </pc:sldMkLst>
        <pc:spChg chg="mod">
          <ac:chgData name="Hoang Dang Nguyen" userId="1de6b3a7-5191-4a0c-8968-b8f905305e1d" providerId="ADAL" clId="{321587F2-CA59-47B0-8B0F-61FB82108B85}" dt="2024-01-05T10:51:52.930" v="771" actId="12"/>
          <ac:spMkLst>
            <pc:docMk/>
            <pc:sldMk cId="99216182" sldId="445"/>
            <ac:spMk id="3" creationId="{F6D23ED0-9D36-F218-7AE2-D21BC0290C8E}"/>
          </ac:spMkLst>
        </pc:spChg>
        <pc:picChg chg="add mod">
          <ac:chgData name="Hoang Dang Nguyen" userId="1de6b3a7-5191-4a0c-8968-b8f905305e1d" providerId="ADAL" clId="{321587F2-CA59-47B0-8B0F-61FB82108B85}" dt="2024-01-05T10:52:03.963" v="776" actId="1076"/>
          <ac:picMkLst>
            <pc:docMk/>
            <pc:sldMk cId="99216182" sldId="445"/>
            <ac:picMk id="4" creationId="{985BC4E1-E857-5D68-2D76-93E014AB2416}"/>
          </ac:picMkLst>
        </pc:picChg>
      </pc:sldChg>
      <pc:sldChg chg="modSp add mod">
        <pc:chgData name="Hoang Dang Nguyen" userId="1de6b3a7-5191-4a0c-8968-b8f905305e1d" providerId="ADAL" clId="{321587F2-CA59-47B0-8B0F-61FB82108B85}" dt="2024-01-05T10:53:55.717" v="940" actId="20577"/>
        <pc:sldMkLst>
          <pc:docMk/>
          <pc:sldMk cId="1456666734" sldId="446"/>
        </pc:sldMkLst>
        <pc:spChg chg="mod">
          <ac:chgData name="Hoang Dang Nguyen" userId="1de6b3a7-5191-4a0c-8968-b8f905305e1d" providerId="ADAL" clId="{321587F2-CA59-47B0-8B0F-61FB82108B85}" dt="2024-01-05T10:53:55.717" v="940" actId="20577"/>
          <ac:spMkLst>
            <pc:docMk/>
            <pc:sldMk cId="1456666734" sldId="446"/>
            <ac:spMk id="3" creationId="{F6D23ED0-9D36-F218-7AE2-D21BC0290C8E}"/>
          </ac:spMkLst>
        </pc:spChg>
      </pc:sldChg>
      <pc:sldChg chg="addSp modSp add mod">
        <pc:chgData name="Hoang Dang Nguyen" userId="1de6b3a7-5191-4a0c-8968-b8f905305e1d" providerId="ADAL" clId="{321587F2-CA59-47B0-8B0F-61FB82108B85}" dt="2024-01-05T10:53:04.728" v="842" actId="207"/>
        <pc:sldMkLst>
          <pc:docMk/>
          <pc:sldMk cId="2877152714" sldId="447"/>
        </pc:sldMkLst>
        <pc:spChg chg="mod">
          <ac:chgData name="Hoang Dang Nguyen" userId="1de6b3a7-5191-4a0c-8968-b8f905305e1d" providerId="ADAL" clId="{321587F2-CA59-47B0-8B0F-61FB82108B85}" dt="2024-01-05T10:52:56.458" v="839" actId="6549"/>
          <ac:spMkLst>
            <pc:docMk/>
            <pc:sldMk cId="2877152714" sldId="447"/>
            <ac:spMk id="3" creationId="{F6D23ED0-9D36-F218-7AE2-D21BC0290C8E}"/>
          </ac:spMkLst>
        </pc:spChg>
        <pc:graphicFrameChg chg="add mod modGraphic">
          <ac:chgData name="Hoang Dang Nguyen" userId="1de6b3a7-5191-4a0c-8968-b8f905305e1d" providerId="ADAL" clId="{321587F2-CA59-47B0-8B0F-61FB82108B85}" dt="2024-01-05T10:53:04.728" v="842" actId="207"/>
          <ac:graphicFrameMkLst>
            <pc:docMk/>
            <pc:sldMk cId="2877152714" sldId="447"/>
            <ac:graphicFrameMk id="4" creationId="{B88308EB-510D-92F5-9259-5C7B445C7CE2}"/>
          </ac:graphicFrameMkLst>
        </pc:graphicFrameChg>
      </pc:sldChg>
      <pc:sldChg chg="modSp add mod">
        <pc:chgData name="Hoang Dang Nguyen" userId="1de6b3a7-5191-4a0c-8968-b8f905305e1d" providerId="ADAL" clId="{321587F2-CA59-47B0-8B0F-61FB82108B85}" dt="2024-01-05T10:54:41.168" v="955" actId="12"/>
        <pc:sldMkLst>
          <pc:docMk/>
          <pc:sldMk cId="1856680686" sldId="448"/>
        </pc:sldMkLst>
        <pc:spChg chg="mod">
          <ac:chgData name="Hoang Dang Nguyen" userId="1de6b3a7-5191-4a0c-8968-b8f905305e1d" providerId="ADAL" clId="{321587F2-CA59-47B0-8B0F-61FB82108B85}" dt="2024-01-05T10:54:41.168" v="955" actId="12"/>
          <ac:spMkLst>
            <pc:docMk/>
            <pc:sldMk cId="1856680686" sldId="448"/>
            <ac:spMk id="3" creationId="{F6D23ED0-9D36-F218-7AE2-D21BC0290C8E}"/>
          </ac:spMkLst>
        </pc:spChg>
      </pc:sldChg>
      <pc:sldChg chg="modSp add mod">
        <pc:chgData name="Hoang Dang Nguyen" userId="1de6b3a7-5191-4a0c-8968-b8f905305e1d" providerId="ADAL" clId="{321587F2-CA59-47B0-8B0F-61FB82108B85}" dt="2024-01-05T15:53:38.998" v="1352" actId="12"/>
        <pc:sldMkLst>
          <pc:docMk/>
          <pc:sldMk cId="3238805129" sldId="449"/>
        </pc:sldMkLst>
        <pc:spChg chg="mod">
          <ac:chgData name="Hoang Dang Nguyen" userId="1de6b3a7-5191-4a0c-8968-b8f905305e1d" providerId="ADAL" clId="{321587F2-CA59-47B0-8B0F-61FB82108B85}" dt="2024-01-05T15:39:00.987" v="1042" actId="20577"/>
          <ac:spMkLst>
            <pc:docMk/>
            <pc:sldMk cId="3238805129" sldId="449"/>
            <ac:spMk id="2" creationId="{71D82C60-9FDB-ACFC-AF6D-E0E97E8B59C8}"/>
          </ac:spMkLst>
        </pc:spChg>
        <pc:spChg chg="mod">
          <ac:chgData name="Hoang Dang Nguyen" userId="1de6b3a7-5191-4a0c-8968-b8f905305e1d" providerId="ADAL" clId="{321587F2-CA59-47B0-8B0F-61FB82108B85}" dt="2024-01-05T15:53:38.998" v="1352" actId="12"/>
          <ac:spMkLst>
            <pc:docMk/>
            <pc:sldMk cId="3238805129" sldId="449"/>
            <ac:spMk id="3" creationId="{F6D23ED0-9D36-F218-7AE2-D21BC0290C8E}"/>
          </ac:spMkLst>
        </pc:spChg>
      </pc:sldChg>
      <pc:sldChg chg="modSp add mod">
        <pc:chgData name="Hoang Dang Nguyen" userId="1de6b3a7-5191-4a0c-8968-b8f905305e1d" providerId="ADAL" clId="{321587F2-CA59-47B0-8B0F-61FB82108B85}" dt="2024-01-05T15:40:38.027" v="1068"/>
        <pc:sldMkLst>
          <pc:docMk/>
          <pc:sldMk cId="3612913559" sldId="450"/>
        </pc:sldMkLst>
        <pc:spChg chg="mod">
          <ac:chgData name="Hoang Dang Nguyen" userId="1de6b3a7-5191-4a0c-8968-b8f905305e1d" providerId="ADAL" clId="{321587F2-CA59-47B0-8B0F-61FB82108B85}" dt="2024-01-05T15:40:38.027" v="1068"/>
          <ac:spMkLst>
            <pc:docMk/>
            <pc:sldMk cId="3612913559" sldId="450"/>
            <ac:spMk id="23554" creationId="{3AE0A5AC-AB37-6C6D-5706-5B6844BD3CE2}"/>
          </ac:spMkLst>
        </pc:spChg>
      </pc:sldChg>
      <pc:sldChg chg="add del">
        <pc:chgData name="Hoang Dang Nguyen" userId="1de6b3a7-5191-4a0c-8968-b8f905305e1d" providerId="ADAL" clId="{321587F2-CA59-47B0-8B0F-61FB82108B85}" dt="2024-01-05T15:53:51.785" v="1358" actId="47"/>
        <pc:sldMkLst>
          <pc:docMk/>
          <pc:sldMk cId="1397445565" sldId="451"/>
        </pc:sldMkLst>
      </pc:sldChg>
      <pc:sldChg chg="addSp modSp add mod ord">
        <pc:chgData name="Hoang Dang Nguyen" userId="1de6b3a7-5191-4a0c-8968-b8f905305e1d" providerId="ADAL" clId="{321587F2-CA59-47B0-8B0F-61FB82108B85}" dt="2024-01-05T15:54:30.391" v="1370" actId="20577"/>
        <pc:sldMkLst>
          <pc:docMk/>
          <pc:sldMk cId="3011267330" sldId="452"/>
        </pc:sldMkLst>
        <pc:spChg chg="mod">
          <ac:chgData name="Hoang Dang Nguyen" userId="1de6b3a7-5191-4a0c-8968-b8f905305e1d" providerId="ADAL" clId="{321587F2-CA59-47B0-8B0F-61FB82108B85}" dt="2024-01-05T15:54:30.391" v="1370" actId="20577"/>
          <ac:spMkLst>
            <pc:docMk/>
            <pc:sldMk cId="3011267330" sldId="452"/>
            <ac:spMk id="3" creationId="{F6D23ED0-9D36-F218-7AE2-D21BC0290C8E}"/>
          </ac:spMkLst>
        </pc:spChg>
        <pc:spChg chg="add mod">
          <ac:chgData name="Hoang Dang Nguyen" userId="1de6b3a7-5191-4a0c-8968-b8f905305e1d" providerId="ADAL" clId="{321587F2-CA59-47B0-8B0F-61FB82108B85}" dt="2024-01-05T15:53:46.683" v="1355" actId="1076"/>
          <ac:spMkLst>
            <pc:docMk/>
            <pc:sldMk cId="3011267330" sldId="452"/>
            <ac:spMk id="6" creationId="{0323FCD0-0BF6-A4B7-E2F8-23529E9E17A5}"/>
          </ac:spMkLst>
        </pc:spChg>
        <pc:picChg chg="add mod modCrop">
          <ac:chgData name="Hoang Dang Nguyen" userId="1de6b3a7-5191-4a0c-8968-b8f905305e1d" providerId="ADAL" clId="{321587F2-CA59-47B0-8B0F-61FB82108B85}" dt="2024-01-05T15:53:44.257" v="1354" actId="1076"/>
          <ac:picMkLst>
            <pc:docMk/>
            <pc:sldMk cId="3011267330" sldId="452"/>
            <ac:picMk id="5" creationId="{E74E6838-6B19-BBF3-3E50-3E1A866B1D79}"/>
          </ac:picMkLst>
        </pc:picChg>
      </pc:sldChg>
      <pc:sldChg chg="addSp delSp modSp add mod">
        <pc:chgData name="Hoang Dang Nguyen" userId="1de6b3a7-5191-4a0c-8968-b8f905305e1d" providerId="ADAL" clId="{321587F2-CA59-47B0-8B0F-61FB82108B85}" dt="2024-01-05T15:55:27.570" v="1388" actId="1037"/>
        <pc:sldMkLst>
          <pc:docMk/>
          <pc:sldMk cId="1770967947" sldId="453"/>
        </pc:sldMkLst>
        <pc:spChg chg="mod">
          <ac:chgData name="Hoang Dang Nguyen" userId="1de6b3a7-5191-4a0c-8968-b8f905305e1d" providerId="ADAL" clId="{321587F2-CA59-47B0-8B0F-61FB82108B85}" dt="2024-01-05T15:54:34.612" v="1371"/>
          <ac:spMkLst>
            <pc:docMk/>
            <pc:sldMk cId="1770967947" sldId="453"/>
            <ac:spMk id="3" creationId="{F6D23ED0-9D36-F218-7AE2-D21BC0290C8E}"/>
          </ac:spMkLst>
        </pc:spChg>
        <pc:picChg chg="mod modCrop">
          <ac:chgData name="Hoang Dang Nguyen" userId="1de6b3a7-5191-4a0c-8968-b8f905305e1d" providerId="ADAL" clId="{321587F2-CA59-47B0-8B0F-61FB82108B85}" dt="2024-01-05T15:54:08.562" v="1362" actId="732"/>
          <ac:picMkLst>
            <pc:docMk/>
            <pc:sldMk cId="1770967947" sldId="453"/>
            <ac:picMk id="5" creationId="{E74E6838-6B19-BBF3-3E50-3E1A866B1D79}"/>
          </ac:picMkLst>
        </pc:picChg>
        <pc:picChg chg="add del mod">
          <ac:chgData name="Hoang Dang Nguyen" userId="1de6b3a7-5191-4a0c-8968-b8f905305e1d" providerId="ADAL" clId="{321587F2-CA59-47B0-8B0F-61FB82108B85}" dt="2024-01-05T15:55:16.334" v="1379" actId="478"/>
          <ac:picMkLst>
            <pc:docMk/>
            <pc:sldMk cId="1770967947" sldId="453"/>
            <ac:picMk id="7" creationId="{9C7625C2-D7F5-9E06-C16C-782156D0D1F0}"/>
          </ac:picMkLst>
        </pc:picChg>
        <pc:picChg chg="add mod">
          <ac:chgData name="Hoang Dang Nguyen" userId="1de6b3a7-5191-4a0c-8968-b8f905305e1d" providerId="ADAL" clId="{321587F2-CA59-47B0-8B0F-61FB82108B85}" dt="2024-01-05T15:55:27.570" v="1388" actId="1037"/>
          <ac:picMkLst>
            <pc:docMk/>
            <pc:sldMk cId="1770967947" sldId="453"/>
            <ac:picMk id="9" creationId="{9A7414CF-EBDD-2623-40F1-566C7EBD0917}"/>
          </ac:picMkLst>
        </pc:picChg>
      </pc:sldChg>
      <pc:sldChg chg="addSp delSp modSp add mod">
        <pc:chgData name="Hoang Dang Nguyen" userId="1de6b3a7-5191-4a0c-8968-b8f905305e1d" providerId="ADAL" clId="{321587F2-CA59-47B0-8B0F-61FB82108B85}" dt="2024-01-05T15:55:43.488" v="1392" actId="1076"/>
        <pc:sldMkLst>
          <pc:docMk/>
          <pc:sldMk cId="2571157775" sldId="454"/>
        </pc:sldMkLst>
        <pc:spChg chg="mod">
          <ac:chgData name="Hoang Dang Nguyen" userId="1de6b3a7-5191-4a0c-8968-b8f905305e1d" providerId="ADAL" clId="{321587F2-CA59-47B0-8B0F-61FB82108B85}" dt="2024-01-05T15:54:02.328" v="1361"/>
          <ac:spMkLst>
            <pc:docMk/>
            <pc:sldMk cId="2571157775" sldId="454"/>
            <ac:spMk id="3" creationId="{F6D23ED0-9D36-F218-7AE2-D21BC0290C8E}"/>
          </ac:spMkLst>
        </pc:spChg>
        <pc:picChg chg="add mod">
          <ac:chgData name="Hoang Dang Nguyen" userId="1de6b3a7-5191-4a0c-8968-b8f905305e1d" providerId="ADAL" clId="{321587F2-CA59-47B0-8B0F-61FB82108B85}" dt="2024-01-05T15:54:57.199" v="1378"/>
          <ac:picMkLst>
            <pc:docMk/>
            <pc:sldMk cId="2571157775" sldId="454"/>
            <ac:picMk id="4" creationId="{7F93946C-2DA1-4A3E-0751-A69B85D9112A}"/>
          </ac:picMkLst>
        </pc:picChg>
        <pc:picChg chg="del">
          <ac:chgData name="Hoang Dang Nguyen" userId="1de6b3a7-5191-4a0c-8968-b8f905305e1d" providerId="ADAL" clId="{321587F2-CA59-47B0-8B0F-61FB82108B85}" dt="2024-01-05T15:54:55.081" v="1377" actId="478"/>
          <ac:picMkLst>
            <pc:docMk/>
            <pc:sldMk cId="2571157775" sldId="454"/>
            <ac:picMk id="5" creationId="{E74E6838-6B19-BBF3-3E50-3E1A866B1D79}"/>
          </ac:picMkLst>
        </pc:picChg>
        <pc:picChg chg="add mod">
          <ac:chgData name="Hoang Dang Nguyen" userId="1de6b3a7-5191-4a0c-8968-b8f905305e1d" providerId="ADAL" clId="{321587F2-CA59-47B0-8B0F-61FB82108B85}" dt="2024-01-05T15:55:43.488" v="1392" actId="1076"/>
          <ac:picMkLst>
            <pc:docMk/>
            <pc:sldMk cId="2571157775" sldId="454"/>
            <ac:picMk id="8" creationId="{FD90902A-A7B2-1BB0-D10F-701CE5BC9244}"/>
          </ac:picMkLst>
        </pc:picChg>
      </pc:sldChg>
      <pc:sldChg chg="addSp delSp modSp new mod modShow modNotesTx">
        <pc:chgData name="Hoang Dang Nguyen" userId="1de6b3a7-5191-4a0c-8968-b8f905305e1d" providerId="ADAL" clId="{321587F2-CA59-47B0-8B0F-61FB82108B85}" dt="2024-01-05T16:01:38.108" v="1725" actId="20577"/>
        <pc:sldMkLst>
          <pc:docMk/>
          <pc:sldMk cId="2647263247" sldId="455"/>
        </pc:sldMkLst>
        <pc:spChg chg="mod">
          <ac:chgData name="Hoang Dang Nguyen" userId="1de6b3a7-5191-4a0c-8968-b8f905305e1d" providerId="ADAL" clId="{321587F2-CA59-47B0-8B0F-61FB82108B85}" dt="2024-01-05T15:59:53.411" v="1528" actId="20577"/>
          <ac:spMkLst>
            <pc:docMk/>
            <pc:sldMk cId="2647263247" sldId="455"/>
            <ac:spMk id="2" creationId="{07099AA1-6A93-82D6-1E63-2E55516844BE}"/>
          </ac:spMkLst>
        </pc:spChg>
        <pc:spChg chg="del">
          <ac:chgData name="Hoang Dang Nguyen" userId="1de6b3a7-5191-4a0c-8968-b8f905305e1d" providerId="ADAL" clId="{321587F2-CA59-47B0-8B0F-61FB82108B85}" dt="2024-01-05T15:59:10.396" v="1466" actId="478"/>
          <ac:spMkLst>
            <pc:docMk/>
            <pc:sldMk cId="2647263247" sldId="455"/>
            <ac:spMk id="3" creationId="{AE2BE92D-26A7-5299-27F7-D7199FA4F561}"/>
          </ac:spMkLst>
        </pc:spChg>
        <pc:spChg chg="add del">
          <ac:chgData name="Hoang Dang Nguyen" userId="1de6b3a7-5191-4a0c-8968-b8f905305e1d" providerId="ADAL" clId="{321587F2-CA59-47B0-8B0F-61FB82108B85}" dt="2024-01-05T15:59:12.346" v="1468" actId="22"/>
          <ac:spMkLst>
            <pc:docMk/>
            <pc:sldMk cId="2647263247" sldId="455"/>
            <ac:spMk id="5" creationId="{831E6E81-3FC6-42ED-6EA0-A5FD439EC151}"/>
          </ac:spMkLst>
        </pc:spChg>
        <pc:spChg chg="add mod">
          <ac:chgData name="Hoang Dang Nguyen" userId="1de6b3a7-5191-4a0c-8968-b8f905305e1d" providerId="ADAL" clId="{321587F2-CA59-47B0-8B0F-61FB82108B85}" dt="2024-01-05T15:59:38.774" v="1473"/>
          <ac:spMkLst>
            <pc:docMk/>
            <pc:sldMk cId="2647263247" sldId="455"/>
            <ac:spMk id="8" creationId="{AC3F0BCA-7570-7D81-CE59-25C6AD41F9C2}"/>
          </ac:spMkLst>
        </pc:spChg>
        <pc:spChg chg="add mod">
          <ac:chgData name="Hoang Dang Nguyen" userId="1de6b3a7-5191-4a0c-8968-b8f905305e1d" providerId="ADAL" clId="{321587F2-CA59-47B0-8B0F-61FB82108B85}" dt="2024-01-05T16:01:38.108" v="1725" actId="20577"/>
          <ac:spMkLst>
            <pc:docMk/>
            <pc:sldMk cId="2647263247" sldId="455"/>
            <ac:spMk id="9" creationId="{C543B1CB-9D3C-FA69-7F72-AB2B10412785}"/>
          </ac:spMkLst>
        </pc:spChg>
        <pc:picChg chg="add mod">
          <ac:chgData name="Hoang Dang Nguyen" userId="1de6b3a7-5191-4a0c-8968-b8f905305e1d" providerId="ADAL" clId="{321587F2-CA59-47B0-8B0F-61FB82108B85}" dt="2024-01-05T16:01:30.914" v="1720" actId="1076"/>
          <ac:picMkLst>
            <pc:docMk/>
            <pc:sldMk cId="2647263247" sldId="455"/>
            <ac:picMk id="7" creationId="{2C12B800-F9F6-52F7-8B36-8EDFB2316758}"/>
          </ac:picMkLst>
        </pc:picChg>
      </pc:sldChg>
    </pc:docChg>
  </pc:docChgLst>
  <pc:docChgLst>
    <pc:chgData name="Hoang Dang Nguyen" userId="1de6b3a7-5191-4a0c-8968-b8f905305e1d" providerId="ADAL" clId="{EBAB82FF-A5CA-4A80-82F8-100B020011CD}"/>
    <pc:docChg chg="undo custSel addSld delSld modSld sldOrd">
      <pc:chgData name="Hoang Dang Nguyen" userId="1de6b3a7-5191-4a0c-8968-b8f905305e1d" providerId="ADAL" clId="{EBAB82FF-A5CA-4A80-82F8-100B020011CD}" dt="2024-02-14T10:14:19.920" v="1423" actId="6549"/>
      <pc:docMkLst>
        <pc:docMk/>
      </pc:docMkLst>
      <pc:sldChg chg="modSp mod">
        <pc:chgData name="Hoang Dang Nguyen" userId="1de6b3a7-5191-4a0c-8968-b8f905305e1d" providerId="ADAL" clId="{EBAB82FF-A5CA-4A80-82F8-100B020011CD}" dt="2024-02-14T10:14:19.920" v="1423" actId="6549"/>
        <pc:sldMkLst>
          <pc:docMk/>
          <pc:sldMk cId="0" sldId="342"/>
        </pc:sldMkLst>
        <pc:spChg chg="mod">
          <ac:chgData name="Hoang Dang Nguyen" userId="1de6b3a7-5191-4a0c-8968-b8f905305e1d" providerId="ADAL" clId="{EBAB82FF-A5CA-4A80-82F8-100B020011CD}" dt="2024-02-14T10:14:19.920" v="1423" actId="6549"/>
          <ac:spMkLst>
            <pc:docMk/>
            <pc:sldMk cId="0" sldId="342"/>
            <ac:spMk id="6" creationId="{B561D84C-9709-B219-0FE4-AB904D116156}"/>
          </ac:spMkLst>
        </pc:spChg>
      </pc:sldChg>
      <pc:sldChg chg="del">
        <pc:chgData name="Hoang Dang Nguyen" userId="1de6b3a7-5191-4a0c-8968-b8f905305e1d" providerId="ADAL" clId="{EBAB82FF-A5CA-4A80-82F8-100B020011CD}" dt="2024-01-30T15:18:30.306" v="65" actId="47"/>
        <pc:sldMkLst>
          <pc:docMk/>
          <pc:sldMk cId="0" sldId="384"/>
        </pc:sldMkLst>
      </pc:sldChg>
      <pc:sldChg chg="del">
        <pc:chgData name="Hoang Dang Nguyen" userId="1de6b3a7-5191-4a0c-8968-b8f905305e1d" providerId="ADAL" clId="{EBAB82FF-A5CA-4A80-82F8-100B020011CD}" dt="2024-01-30T15:18:35.251" v="76" actId="47"/>
        <pc:sldMkLst>
          <pc:docMk/>
          <pc:sldMk cId="0" sldId="388"/>
        </pc:sldMkLst>
      </pc:sldChg>
      <pc:sldChg chg="del">
        <pc:chgData name="Hoang Dang Nguyen" userId="1de6b3a7-5191-4a0c-8968-b8f905305e1d" providerId="ADAL" clId="{EBAB82FF-A5CA-4A80-82F8-100B020011CD}" dt="2024-01-30T15:18:32.843" v="74" actId="47"/>
        <pc:sldMkLst>
          <pc:docMk/>
          <pc:sldMk cId="0" sldId="390"/>
        </pc:sldMkLst>
      </pc:sldChg>
      <pc:sldChg chg="del">
        <pc:chgData name="Hoang Dang Nguyen" userId="1de6b3a7-5191-4a0c-8968-b8f905305e1d" providerId="ADAL" clId="{EBAB82FF-A5CA-4A80-82F8-100B020011CD}" dt="2024-01-30T15:18:30.451" v="66" actId="47"/>
        <pc:sldMkLst>
          <pc:docMk/>
          <pc:sldMk cId="0" sldId="391"/>
        </pc:sldMkLst>
      </pc:sldChg>
      <pc:sldChg chg="del">
        <pc:chgData name="Hoang Dang Nguyen" userId="1de6b3a7-5191-4a0c-8968-b8f905305e1d" providerId="ADAL" clId="{EBAB82FF-A5CA-4A80-82F8-100B020011CD}" dt="2024-01-30T15:18:31.032" v="69" actId="47"/>
        <pc:sldMkLst>
          <pc:docMk/>
          <pc:sldMk cId="3849991773" sldId="396"/>
        </pc:sldMkLst>
      </pc:sldChg>
      <pc:sldChg chg="modSp mod">
        <pc:chgData name="Hoang Dang Nguyen" userId="1de6b3a7-5191-4a0c-8968-b8f905305e1d" providerId="ADAL" clId="{EBAB82FF-A5CA-4A80-82F8-100B020011CD}" dt="2024-01-30T16:16:42.451" v="1102" actId="20577"/>
        <pc:sldMkLst>
          <pc:docMk/>
          <pc:sldMk cId="0" sldId="421"/>
        </pc:sldMkLst>
        <pc:spChg chg="mod">
          <ac:chgData name="Hoang Dang Nguyen" userId="1de6b3a7-5191-4a0c-8968-b8f905305e1d" providerId="ADAL" clId="{EBAB82FF-A5CA-4A80-82F8-100B020011CD}" dt="2024-01-30T16:16:42.451" v="1102" actId="20577"/>
          <ac:spMkLst>
            <pc:docMk/>
            <pc:sldMk cId="0" sldId="421"/>
            <ac:spMk id="7171" creationId="{2A2F879C-01D9-3C8A-0F3C-4A9703AA2CE4}"/>
          </ac:spMkLst>
        </pc:spChg>
      </pc:sldChg>
      <pc:sldChg chg="modSp add mod ord">
        <pc:chgData name="Hoang Dang Nguyen" userId="1de6b3a7-5191-4a0c-8968-b8f905305e1d" providerId="ADAL" clId="{EBAB82FF-A5CA-4A80-82F8-100B020011CD}" dt="2024-01-30T15:40:37.005" v="719" actId="113"/>
        <pc:sldMkLst>
          <pc:docMk/>
          <pc:sldMk cId="684391482" sldId="432"/>
        </pc:sldMkLst>
        <pc:spChg chg="mod">
          <ac:chgData name="Hoang Dang Nguyen" userId="1de6b3a7-5191-4a0c-8968-b8f905305e1d" providerId="ADAL" clId="{EBAB82FF-A5CA-4A80-82F8-100B020011CD}" dt="2024-01-30T15:40:37.005" v="719" actId="113"/>
          <ac:spMkLst>
            <pc:docMk/>
            <pc:sldMk cId="684391482" sldId="432"/>
            <ac:spMk id="46082" creationId="{3B6DBE48-1620-5222-7CC9-2B16AF218ACD}"/>
          </ac:spMkLst>
        </pc:spChg>
      </pc:sldChg>
      <pc:sldChg chg="del">
        <pc:chgData name="Hoang Dang Nguyen" userId="1de6b3a7-5191-4a0c-8968-b8f905305e1d" providerId="ADAL" clId="{EBAB82FF-A5CA-4A80-82F8-100B020011CD}" dt="2024-01-30T16:33:46.864" v="1415" actId="47"/>
        <pc:sldMkLst>
          <pc:docMk/>
          <pc:sldMk cId="2124964315" sldId="433"/>
        </pc:sldMkLst>
      </pc:sldChg>
      <pc:sldChg chg="modSp add mod">
        <pc:chgData name="Hoang Dang Nguyen" userId="1de6b3a7-5191-4a0c-8968-b8f905305e1d" providerId="ADAL" clId="{EBAB82FF-A5CA-4A80-82F8-100B020011CD}" dt="2024-02-07T16:19:47.834" v="1422" actId="6549"/>
        <pc:sldMkLst>
          <pc:docMk/>
          <pc:sldMk cId="3814033428" sldId="436"/>
        </pc:sldMkLst>
        <pc:spChg chg="mod">
          <ac:chgData name="Hoang Dang Nguyen" userId="1de6b3a7-5191-4a0c-8968-b8f905305e1d" providerId="ADAL" clId="{EBAB82FF-A5CA-4A80-82F8-100B020011CD}" dt="2024-02-07T16:19:47.834" v="1422" actId="6549"/>
          <ac:spMkLst>
            <pc:docMk/>
            <pc:sldMk cId="3814033428" sldId="436"/>
            <ac:spMk id="3" creationId="{1115277C-4362-B22D-0C37-362DB9B801AC}"/>
          </ac:spMkLst>
        </pc:spChg>
      </pc:sldChg>
      <pc:sldChg chg="addSp delSp modSp add mod ord chgLayout">
        <pc:chgData name="Hoang Dang Nguyen" userId="1de6b3a7-5191-4a0c-8968-b8f905305e1d" providerId="ADAL" clId="{EBAB82FF-A5CA-4A80-82F8-100B020011CD}" dt="2024-01-30T15:57:09.582" v="995" actId="121"/>
        <pc:sldMkLst>
          <pc:docMk/>
          <pc:sldMk cId="2717501778" sldId="462"/>
        </pc:sldMkLst>
        <pc:spChg chg="mod ord">
          <ac:chgData name="Hoang Dang Nguyen" userId="1de6b3a7-5191-4a0c-8968-b8f905305e1d" providerId="ADAL" clId="{EBAB82FF-A5CA-4A80-82F8-100B020011CD}" dt="2024-01-30T15:57:03.036" v="990" actId="113"/>
          <ac:spMkLst>
            <pc:docMk/>
            <pc:sldMk cId="2717501778" sldId="462"/>
            <ac:spMk id="2" creationId="{2CDB4122-DCB5-8C27-56EF-2C3622144B7F}"/>
          </ac:spMkLst>
        </pc:spChg>
        <pc:spChg chg="mod ord">
          <ac:chgData name="Hoang Dang Nguyen" userId="1de6b3a7-5191-4a0c-8968-b8f905305e1d" providerId="ADAL" clId="{EBAB82FF-A5CA-4A80-82F8-100B020011CD}" dt="2024-01-30T15:57:09.582" v="995" actId="121"/>
          <ac:spMkLst>
            <pc:docMk/>
            <pc:sldMk cId="2717501778" sldId="462"/>
            <ac:spMk id="3" creationId="{4A57F13B-FE4A-BFAB-560B-4F6751BC4FBE}"/>
          </ac:spMkLst>
        </pc:spChg>
        <pc:spChg chg="add del mod">
          <ac:chgData name="Hoang Dang Nguyen" userId="1de6b3a7-5191-4a0c-8968-b8f905305e1d" providerId="ADAL" clId="{EBAB82FF-A5CA-4A80-82F8-100B020011CD}" dt="2024-01-30T15:57:02.025" v="989" actId="6264"/>
          <ac:spMkLst>
            <pc:docMk/>
            <pc:sldMk cId="2717501778" sldId="462"/>
            <ac:spMk id="4" creationId="{FF14992E-C83C-B093-531E-EB789692915A}"/>
          </ac:spMkLst>
        </pc:spChg>
        <pc:spChg chg="add del mod">
          <ac:chgData name="Hoang Dang Nguyen" userId="1de6b3a7-5191-4a0c-8968-b8f905305e1d" providerId="ADAL" clId="{EBAB82FF-A5CA-4A80-82F8-100B020011CD}" dt="2024-01-30T15:57:02.025" v="989" actId="6264"/>
          <ac:spMkLst>
            <pc:docMk/>
            <pc:sldMk cId="2717501778" sldId="462"/>
            <ac:spMk id="5" creationId="{1F00C664-3BA4-8048-7BFF-9F8A826561EC}"/>
          </ac:spMkLst>
        </pc:spChg>
      </pc:sldChg>
      <pc:sldChg chg="del">
        <pc:chgData name="Hoang Dang Nguyen" userId="1de6b3a7-5191-4a0c-8968-b8f905305e1d" providerId="ADAL" clId="{EBAB82FF-A5CA-4A80-82F8-100B020011CD}" dt="2024-01-30T15:18:30.852" v="68" actId="47"/>
        <pc:sldMkLst>
          <pc:docMk/>
          <pc:sldMk cId="948642161" sldId="482"/>
        </pc:sldMkLst>
      </pc:sldChg>
      <pc:sldChg chg="del">
        <pc:chgData name="Hoang Dang Nguyen" userId="1de6b3a7-5191-4a0c-8968-b8f905305e1d" providerId="ADAL" clId="{EBAB82FF-A5CA-4A80-82F8-100B020011CD}" dt="2024-01-30T15:18:35.865" v="77" actId="47"/>
        <pc:sldMkLst>
          <pc:docMk/>
          <pc:sldMk cId="2568614898" sldId="496"/>
        </pc:sldMkLst>
      </pc:sldChg>
      <pc:sldChg chg="del">
        <pc:chgData name="Hoang Dang Nguyen" userId="1de6b3a7-5191-4a0c-8968-b8f905305e1d" providerId="ADAL" clId="{EBAB82FF-A5CA-4A80-82F8-100B020011CD}" dt="2024-01-30T15:18:31.231" v="70" actId="47"/>
        <pc:sldMkLst>
          <pc:docMk/>
          <pc:sldMk cId="2376116644" sldId="497"/>
        </pc:sldMkLst>
      </pc:sldChg>
      <pc:sldChg chg="del">
        <pc:chgData name="Hoang Dang Nguyen" userId="1de6b3a7-5191-4a0c-8968-b8f905305e1d" providerId="ADAL" clId="{EBAB82FF-A5CA-4A80-82F8-100B020011CD}" dt="2024-01-30T15:18:30.107" v="64" actId="47"/>
        <pc:sldMkLst>
          <pc:docMk/>
          <pc:sldMk cId="2735728133" sldId="502"/>
        </pc:sldMkLst>
      </pc:sldChg>
      <pc:sldChg chg="del">
        <pc:chgData name="Hoang Dang Nguyen" userId="1de6b3a7-5191-4a0c-8968-b8f905305e1d" providerId="ADAL" clId="{EBAB82FF-A5CA-4A80-82F8-100B020011CD}" dt="2024-01-30T15:18:33.460" v="75" actId="47"/>
        <pc:sldMkLst>
          <pc:docMk/>
          <pc:sldMk cId="3544181288" sldId="503"/>
        </pc:sldMkLst>
      </pc:sldChg>
      <pc:sldChg chg="del">
        <pc:chgData name="Hoang Dang Nguyen" userId="1de6b3a7-5191-4a0c-8968-b8f905305e1d" providerId="ADAL" clId="{EBAB82FF-A5CA-4A80-82F8-100B020011CD}" dt="2024-01-30T15:18:31.649" v="71" actId="47"/>
        <pc:sldMkLst>
          <pc:docMk/>
          <pc:sldMk cId="3522038754" sldId="504"/>
        </pc:sldMkLst>
      </pc:sldChg>
      <pc:sldChg chg="del">
        <pc:chgData name="Hoang Dang Nguyen" userId="1de6b3a7-5191-4a0c-8968-b8f905305e1d" providerId="ADAL" clId="{EBAB82FF-A5CA-4A80-82F8-100B020011CD}" dt="2024-01-30T15:18:32.073" v="72" actId="47"/>
        <pc:sldMkLst>
          <pc:docMk/>
          <pc:sldMk cId="3670275107" sldId="505"/>
        </pc:sldMkLst>
      </pc:sldChg>
      <pc:sldChg chg="del">
        <pc:chgData name="Hoang Dang Nguyen" userId="1de6b3a7-5191-4a0c-8968-b8f905305e1d" providerId="ADAL" clId="{EBAB82FF-A5CA-4A80-82F8-100B020011CD}" dt="2024-01-30T15:18:32.308" v="73" actId="47"/>
        <pc:sldMkLst>
          <pc:docMk/>
          <pc:sldMk cId="2778383205" sldId="506"/>
        </pc:sldMkLst>
      </pc:sldChg>
      <pc:sldChg chg="del">
        <pc:chgData name="Hoang Dang Nguyen" userId="1de6b3a7-5191-4a0c-8968-b8f905305e1d" providerId="ADAL" clId="{EBAB82FF-A5CA-4A80-82F8-100B020011CD}" dt="2024-01-30T15:18:30.660" v="67" actId="47"/>
        <pc:sldMkLst>
          <pc:docMk/>
          <pc:sldMk cId="2068375916" sldId="507"/>
        </pc:sldMkLst>
      </pc:sldChg>
      <pc:sldChg chg="del ord">
        <pc:chgData name="Hoang Dang Nguyen" userId="1de6b3a7-5191-4a0c-8968-b8f905305e1d" providerId="ADAL" clId="{EBAB82FF-A5CA-4A80-82F8-100B020011CD}" dt="2024-01-30T16:34:20.135" v="1416" actId="47"/>
        <pc:sldMkLst>
          <pc:docMk/>
          <pc:sldMk cId="1979310673" sldId="508"/>
        </pc:sldMkLst>
      </pc:sldChg>
      <pc:sldChg chg="modSp new mod chgLayout">
        <pc:chgData name="Hoang Dang Nguyen" userId="1de6b3a7-5191-4a0c-8968-b8f905305e1d" providerId="ADAL" clId="{EBAB82FF-A5CA-4A80-82F8-100B020011CD}" dt="2024-01-30T15:43:31.119" v="880" actId="700"/>
        <pc:sldMkLst>
          <pc:docMk/>
          <pc:sldMk cId="3595007249" sldId="509"/>
        </pc:sldMkLst>
        <pc:spChg chg="mod ord">
          <ac:chgData name="Hoang Dang Nguyen" userId="1de6b3a7-5191-4a0c-8968-b8f905305e1d" providerId="ADAL" clId="{EBAB82FF-A5CA-4A80-82F8-100B020011CD}" dt="2024-01-30T15:43:31.119" v="880" actId="700"/>
          <ac:spMkLst>
            <pc:docMk/>
            <pc:sldMk cId="3595007249" sldId="509"/>
            <ac:spMk id="2" creationId="{5DCFDBBE-9E63-CE39-E815-A672FD05AED5}"/>
          </ac:spMkLst>
        </pc:spChg>
        <pc:spChg chg="mod ord">
          <ac:chgData name="Hoang Dang Nguyen" userId="1de6b3a7-5191-4a0c-8968-b8f905305e1d" providerId="ADAL" clId="{EBAB82FF-A5CA-4A80-82F8-100B020011CD}" dt="2024-01-30T15:43:31.119" v="880" actId="700"/>
          <ac:spMkLst>
            <pc:docMk/>
            <pc:sldMk cId="3595007249" sldId="509"/>
            <ac:spMk id="3" creationId="{F75E5758-4FE3-5500-F73D-CE1F6739CFAE}"/>
          </ac:spMkLst>
        </pc:spChg>
      </pc:sldChg>
      <pc:sldChg chg="modSp add del mod">
        <pc:chgData name="Hoang Dang Nguyen" userId="1de6b3a7-5191-4a0c-8968-b8f905305e1d" providerId="ADAL" clId="{EBAB82FF-A5CA-4A80-82F8-100B020011CD}" dt="2024-01-30T16:33:30.669" v="1414" actId="47"/>
        <pc:sldMkLst>
          <pc:docMk/>
          <pc:sldMk cId="3466437694" sldId="510"/>
        </pc:sldMkLst>
        <pc:spChg chg="mod">
          <ac:chgData name="Hoang Dang Nguyen" userId="1de6b3a7-5191-4a0c-8968-b8f905305e1d" providerId="ADAL" clId="{EBAB82FF-A5CA-4A80-82F8-100B020011CD}" dt="2024-01-30T15:25:28.633" v="563" actId="20577"/>
          <ac:spMkLst>
            <pc:docMk/>
            <pc:sldMk cId="3466437694" sldId="510"/>
            <ac:spMk id="2" creationId="{07099AA1-6A93-82D6-1E63-2E55516844BE}"/>
          </ac:spMkLst>
        </pc:spChg>
        <pc:spChg chg="mod">
          <ac:chgData name="Hoang Dang Nguyen" userId="1de6b3a7-5191-4a0c-8968-b8f905305e1d" providerId="ADAL" clId="{EBAB82FF-A5CA-4A80-82F8-100B020011CD}" dt="2024-01-30T15:26:15.782" v="708" actId="6549"/>
          <ac:spMkLst>
            <pc:docMk/>
            <pc:sldMk cId="3466437694" sldId="510"/>
            <ac:spMk id="9" creationId="{C543B1CB-9D3C-FA69-7F72-AB2B10412785}"/>
          </ac:spMkLst>
        </pc:spChg>
      </pc:sldChg>
      <pc:sldChg chg="addSp delSp modSp add mod chgLayout">
        <pc:chgData name="Hoang Dang Nguyen" userId="1de6b3a7-5191-4a0c-8968-b8f905305e1d" providerId="ADAL" clId="{EBAB82FF-A5CA-4A80-82F8-100B020011CD}" dt="2024-01-30T15:45:49.252" v="921" actId="6549"/>
        <pc:sldMkLst>
          <pc:docMk/>
          <pc:sldMk cId="541578294" sldId="511"/>
        </pc:sldMkLst>
        <pc:spChg chg="add del mod ord">
          <ac:chgData name="Hoang Dang Nguyen" userId="1de6b3a7-5191-4a0c-8968-b8f905305e1d" providerId="ADAL" clId="{EBAB82FF-A5CA-4A80-82F8-100B020011CD}" dt="2024-01-30T15:40:43.523" v="721" actId="6264"/>
          <ac:spMkLst>
            <pc:docMk/>
            <pc:sldMk cId="541578294" sldId="511"/>
            <ac:spMk id="2" creationId="{0AACF24A-4D7B-C27B-5EE0-00EECA8B041A}"/>
          </ac:spMkLst>
        </pc:spChg>
        <pc:spChg chg="del">
          <ac:chgData name="Hoang Dang Nguyen" userId="1de6b3a7-5191-4a0c-8968-b8f905305e1d" providerId="ADAL" clId="{EBAB82FF-A5CA-4A80-82F8-100B020011CD}" dt="2024-01-30T15:40:45.944" v="723" actId="478"/>
          <ac:spMkLst>
            <pc:docMk/>
            <pc:sldMk cId="541578294" sldId="511"/>
            <ac:spMk id="3" creationId="{0C8C73F5-F91A-DA76-E816-140C57A58739}"/>
          </ac:spMkLst>
        </pc:spChg>
        <pc:spChg chg="mod ord">
          <ac:chgData name="Hoang Dang Nguyen" userId="1de6b3a7-5191-4a0c-8968-b8f905305e1d" providerId="ADAL" clId="{EBAB82FF-A5CA-4A80-82F8-100B020011CD}" dt="2024-01-30T15:45:09.138" v="882" actId="6264"/>
          <ac:spMkLst>
            <pc:docMk/>
            <pc:sldMk cId="541578294" sldId="511"/>
            <ac:spMk id="4" creationId="{D19C31CA-5F60-5C25-A153-AA304B1DD47A}"/>
          </ac:spMkLst>
        </pc:spChg>
        <pc:spChg chg="add del mod">
          <ac:chgData name="Hoang Dang Nguyen" userId="1de6b3a7-5191-4a0c-8968-b8f905305e1d" providerId="ADAL" clId="{EBAB82FF-A5CA-4A80-82F8-100B020011CD}" dt="2024-01-30T15:40:43.523" v="721" actId="6264"/>
          <ac:spMkLst>
            <pc:docMk/>
            <pc:sldMk cId="541578294" sldId="511"/>
            <ac:spMk id="5" creationId="{0BB0F23A-FC80-4E34-900D-618836096539}"/>
          </ac:spMkLst>
        </pc:spChg>
        <pc:spChg chg="add del mod">
          <ac:chgData name="Hoang Dang Nguyen" userId="1de6b3a7-5191-4a0c-8968-b8f905305e1d" providerId="ADAL" clId="{EBAB82FF-A5CA-4A80-82F8-100B020011CD}" dt="2024-01-30T15:40:43.523" v="721" actId="6264"/>
          <ac:spMkLst>
            <pc:docMk/>
            <pc:sldMk cId="541578294" sldId="511"/>
            <ac:spMk id="7" creationId="{12DBDA34-3960-E33B-8CB4-A6EC3E880758}"/>
          </ac:spMkLst>
        </pc:spChg>
        <pc:spChg chg="add del mod">
          <ac:chgData name="Hoang Dang Nguyen" userId="1de6b3a7-5191-4a0c-8968-b8f905305e1d" providerId="ADAL" clId="{EBAB82FF-A5CA-4A80-82F8-100B020011CD}" dt="2024-01-30T15:40:43.523" v="721" actId="6264"/>
          <ac:spMkLst>
            <pc:docMk/>
            <pc:sldMk cId="541578294" sldId="511"/>
            <ac:spMk id="8" creationId="{1B91313C-5CA6-8F89-43E0-64CB4E41F87A}"/>
          </ac:spMkLst>
        </pc:spChg>
        <pc:spChg chg="add mod ord">
          <ac:chgData name="Hoang Dang Nguyen" userId="1de6b3a7-5191-4a0c-8968-b8f905305e1d" providerId="ADAL" clId="{EBAB82FF-A5CA-4A80-82F8-100B020011CD}" dt="2024-01-30T15:45:49.252" v="921" actId="6549"/>
          <ac:spMkLst>
            <pc:docMk/>
            <pc:sldMk cId="541578294" sldId="511"/>
            <ac:spMk id="9" creationId="{F8C3DDCA-97F6-0290-D2C6-1C5A3D1DEDE6}"/>
          </ac:spMkLst>
        </pc:spChg>
        <pc:spChg chg="add del mod">
          <ac:chgData name="Hoang Dang Nguyen" userId="1de6b3a7-5191-4a0c-8968-b8f905305e1d" providerId="ADAL" clId="{EBAB82FF-A5CA-4A80-82F8-100B020011CD}" dt="2024-01-30T15:45:09.138" v="882" actId="6264"/>
          <ac:spMkLst>
            <pc:docMk/>
            <pc:sldMk cId="541578294" sldId="511"/>
            <ac:spMk id="10" creationId="{EC9C2E41-D0C3-E93B-6356-458F17E9D730}"/>
          </ac:spMkLst>
        </pc:spChg>
        <pc:spChg chg="add del mod">
          <ac:chgData name="Hoang Dang Nguyen" userId="1de6b3a7-5191-4a0c-8968-b8f905305e1d" providerId="ADAL" clId="{EBAB82FF-A5CA-4A80-82F8-100B020011CD}" dt="2024-01-30T15:45:09.138" v="882" actId="6264"/>
          <ac:spMkLst>
            <pc:docMk/>
            <pc:sldMk cId="541578294" sldId="511"/>
            <ac:spMk id="11" creationId="{811C64D7-FC8E-F7BE-2242-E10BFBDBC906}"/>
          </ac:spMkLst>
        </pc:spChg>
        <pc:spChg chg="add del mod">
          <ac:chgData name="Hoang Dang Nguyen" userId="1de6b3a7-5191-4a0c-8968-b8f905305e1d" providerId="ADAL" clId="{EBAB82FF-A5CA-4A80-82F8-100B020011CD}" dt="2024-01-30T15:45:09.138" v="882" actId="6264"/>
          <ac:spMkLst>
            <pc:docMk/>
            <pc:sldMk cId="541578294" sldId="511"/>
            <ac:spMk id="12" creationId="{2EEE4572-DDDF-A83F-77AB-49E1DBE6CA17}"/>
          </ac:spMkLst>
        </pc:spChg>
        <pc:spChg chg="add del mod">
          <ac:chgData name="Hoang Dang Nguyen" userId="1de6b3a7-5191-4a0c-8968-b8f905305e1d" providerId="ADAL" clId="{EBAB82FF-A5CA-4A80-82F8-100B020011CD}" dt="2024-01-30T15:45:09.138" v="882" actId="6264"/>
          <ac:spMkLst>
            <pc:docMk/>
            <pc:sldMk cId="541578294" sldId="511"/>
            <ac:spMk id="13" creationId="{A59A7C3E-4AC1-2320-81BD-6001B6DF8AB0}"/>
          </ac:spMkLst>
        </pc:spChg>
        <pc:spChg chg="mod ord">
          <ac:chgData name="Hoang Dang Nguyen" userId="1de6b3a7-5191-4a0c-8968-b8f905305e1d" providerId="ADAL" clId="{EBAB82FF-A5CA-4A80-82F8-100B020011CD}" dt="2024-01-30T15:45:10.995" v="883" actId="113"/>
          <ac:spMkLst>
            <pc:docMk/>
            <pc:sldMk cId="541578294" sldId="511"/>
            <ac:spMk id="46082" creationId="{3B6DBE48-1620-5222-7CC9-2B16AF218ACD}"/>
          </ac:spMkLst>
        </pc:spChg>
        <pc:spChg chg="mod ord">
          <ac:chgData name="Hoang Dang Nguyen" userId="1de6b3a7-5191-4a0c-8968-b8f905305e1d" providerId="ADAL" clId="{EBAB82FF-A5CA-4A80-82F8-100B020011CD}" dt="2024-01-30T15:45:09.138" v="882" actId="6264"/>
          <ac:spMkLst>
            <pc:docMk/>
            <pc:sldMk cId="541578294" sldId="511"/>
            <ac:spMk id="46085" creationId="{27D47037-47A0-AD8E-C4FE-81A7B1AE7C91}"/>
          </ac:spMkLst>
        </pc:spChg>
        <pc:picChg chg="del">
          <ac:chgData name="Hoang Dang Nguyen" userId="1de6b3a7-5191-4a0c-8968-b8f905305e1d" providerId="ADAL" clId="{EBAB82FF-A5CA-4A80-82F8-100B020011CD}" dt="2024-01-30T15:40:44.653" v="722" actId="478"/>
          <ac:picMkLst>
            <pc:docMk/>
            <pc:sldMk cId="541578294" sldId="511"/>
            <ac:picMk id="6" creationId="{1AAD80B1-497E-F6A6-9F0F-A872F1A720FF}"/>
          </ac:picMkLst>
        </pc:picChg>
      </pc:sldChg>
      <pc:sldChg chg="modSp add mod ord">
        <pc:chgData name="Hoang Dang Nguyen" userId="1de6b3a7-5191-4a0c-8968-b8f905305e1d" providerId="ADAL" clId="{EBAB82FF-A5CA-4A80-82F8-100B020011CD}" dt="2024-01-30T16:32:28.268" v="1402" actId="20577"/>
        <pc:sldMkLst>
          <pc:docMk/>
          <pc:sldMk cId="3189523130" sldId="512"/>
        </pc:sldMkLst>
        <pc:spChg chg="mod">
          <ac:chgData name="Hoang Dang Nguyen" userId="1de6b3a7-5191-4a0c-8968-b8f905305e1d" providerId="ADAL" clId="{EBAB82FF-A5CA-4A80-82F8-100B020011CD}" dt="2024-01-30T16:32:28.268" v="1402" actId="20577"/>
          <ac:spMkLst>
            <pc:docMk/>
            <pc:sldMk cId="3189523130" sldId="512"/>
            <ac:spMk id="9" creationId="{F8C3DDCA-97F6-0290-D2C6-1C5A3D1DEDE6}"/>
          </ac:spMkLst>
        </pc:spChg>
        <pc:spChg chg="mod">
          <ac:chgData name="Hoang Dang Nguyen" userId="1de6b3a7-5191-4a0c-8968-b8f905305e1d" providerId="ADAL" clId="{EBAB82FF-A5CA-4A80-82F8-100B020011CD}" dt="2024-01-30T16:30:59.402" v="1378"/>
          <ac:spMkLst>
            <pc:docMk/>
            <pc:sldMk cId="3189523130" sldId="512"/>
            <ac:spMk id="46082" creationId="{3B6DBE48-1620-5222-7CC9-2B16AF218ACD}"/>
          </ac:spMkLst>
        </pc:spChg>
      </pc:sldChg>
      <pc:sldChg chg="modSp add mod">
        <pc:chgData name="Hoang Dang Nguyen" userId="1de6b3a7-5191-4a0c-8968-b8f905305e1d" providerId="ADAL" clId="{EBAB82FF-A5CA-4A80-82F8-100B020011CD}" dt="2024-01-30T16:30:26.486" v="1353" actId="20577"/>
        <pc:sldMkLst>
          <pc:docMk/>
          <pc:sldMk cId="862336028" sldId="513"/>
        </pc:sldMkLst>
        <pc:spChg chg="mod">
          <ac:chgData name="Hoang Dang Nguyen" userId="1de6b3a7-5191-4a0c-8968-b8f905305e1d" providerId="ADAL" clId="{EBAB82FF-A5CA-4A80-82F8-100B020011CD}" dt="2024-01-30T16:29:20.316" v="1143" actId="20577"/>
          <ac:spMkLst>
            <pc:docMk/>
            <pc:sldMk cId="862336028" sldId="513"/>
            <ac:spMk id="2" creationId="{07099AA1-6A93-82D6-1E63-2E55516844BE}"/>
          </ac:spMkLst>
        </pc:spChg>
        <pc:spChg chg="mod">
          <ac:chgData name="Hoang Dang Nguyen" userId="1de6b3a7-5191-4a0c-8968-b8f905305e1d" providerId="ADAL" clId="{EBAB82FF-A5CA-4A80-82F8-100B020011CD}" dt="2024-01-30T16:30:26.486" v="1353" actId="20577"/>
          <ac:spMkLst>
            <pc:docMk/>
            <pc:sldMk cId="862336028" sldId="513"/>
            <ac:spMk id="9" creationId="{C543B1CB-9D3C-FA69-7F72-AB2B10412785}"/>
          </ac:spMkLst>
        </pc:spChg>
      </pc:sldChg>
      <pc:sldChg chg="modSp add mod ord">
        <pc:chgData name="Hoang Dang Nguyen" userId="1de6b3a7-5191-4a0c-8968-b8f905305e1d" providerId="ADAL" clId="{EBAB82FF-A5CA-4A80-82F8-100B020011CD}" dt="2024-01-30T16:33:09.685" v="1413"/>
        <pc:sldMkLst>
          <pc:docMk/>
          <pc:sldMk cId="2428040315" sldId="514"/>
        </pc:sldMkLst>
        <pc:spChg chg="mod">
          <ac:chgData name="Hoang Dang Nguyen" userId="1de6b3a7-5191-4a0c-8968-b8f905305e1d" providerId="ADAL" clId="{EBAB82FF-A5CA-4A80-82F8-100B020011CD}" dt="2024-01-30T16:30:40.146" v="1361" actId="20577"/>
          <ac:spMkLst>
            <pc:docMk/>
            <pc:sldMk cId="2428040315" sldId="514"/>
            <ac:spMk id="2" creationId="{07099AA1-6A93-82D6-1E63-2E55516844BE}"/>
          </ac:spMkLst>
        </pc:spChg>
        <pc:spChg chg="mod">
          <ac:chgData name="Hoang Dang Nguyen" userId="1de6b3a7-5191-4a0c-8968-b8f905305e1d" providerId="ADAL" clId="{EBAB82FF-A5CA-4A80-82F8-100B020011CD}" dt="2024-01-30T16:30:46.580" v="1375" actId="20577"/>
          <ac:spMkLst>
            <pc:docMk/>
            <pc:sldMk cId="2428040315" sldId="514"/>
            <ac:spMk id="9" creationId="{C543B1CB-9D3C-FA69-7F72-AB2B10412785}"/>
          </ac:spMkLst>
        </pc:spChg>
      </pc:sldChg>
      <pc:sldChg chg="modSp add mod">
        <pc:chgData name="Hoang Dang Nguyen" userId="1de6b3a7-5191-4a0c-8968-b8f905305e1d" providerId="ADAL" clId="{EBAB82FF-A5CA-4A80-82F8-100B020011CD}" dt="2024-01-30T16:33:05.865" v="1411"/>
        <pc:sldMkLst>
          <pc:docMk/>
          <pc:sldMk cId="64547009" sldId="515"/>
        </pc:sldMkLst>
        <pc:spChg chg="mod">
          <ac:chgData name="Hoang Dang Nguyen" userId="1de6b3a7-5191-4a0c-8968-b8f905305e1d" providerId="ADAL" clId="{EBAB82FF-A5CA-4A80-82F8-100B020011CD}" dt="2024-01-30T16:33:05.865" v="1411"/>
          <ac:spMkLst>
            <pc:docMk/>
            <pc:sldMk cId="64547009" sldId="515"/>
            <ac:spMk id="9" creationId="{F8C3DDCA-97F6-0290-D2C6-1C5A3D1DEDE6}"/>
          </ac:spMkLst>
        </pc:spChg>
        <pc:spChg chg="mod">
          <ac:chgData name="Hoang Dang Nguyen" userId="1de6b3a7-5191-4a0c-8968-b8f905305e1d" providerId="ADAL" clId="{EBAB82FF-A5CA-4A80-82F8-100B020011CD}" dt="2024-01-30T16:32:48.938" v="1410" actId="20577"/>
          <ac:spMkLst>
            <pc:docMk/>
            <pc:sldMk cId="64547009" sldId="515"/>
            <ac:spMk id="46082" creationId="{3B6DBE48-1620-5222-7CC9-2B16AF218ACD}"/>
          </ac:spMkLst>
        </pc:spChg>
      </pc:sldChg>
    </pc:docChg>
  </pc:docChgLst>
  <pc:docChgLst>
    <pc:chgData name="Hoang Dang Nguyen" userId="1de6b3a7-5191-4a0c-8968-b8f905305e1d" providerId="ADAL" clId="{5DF5C864-30D2-4468-A82F-233504C09182}"/>
    <pc:docChg chg="modSld modMainMaster">
      <pc:chgData name="Hoang Dang Nguyen" userId="1de6b3a7-5191-4a0c-8968-b8f905305e1d" providerId="ADAL" clId="{5DF5C864-30D2-4468-A82F-233504C09182}" dt="2023-09-20T13:25:19.967" v="0"/>
      <pc:docMkLst>
        <pc:docMk/>
      </pc:docMkLst>
      <pc:sldChg chg="modSp">
        <pc:chgData name="Hoang Dang Nguyen" userId="1de6b3a7-5191-4a0c-8968-b8f905305e1d" providerId="ADAL" clId="{5DF5C864-30D2-4468-A82F-233504C09182}" dt="2023-09-20T13:25:19.967" v="0"/>
        <pc:sldMkLst>
          <pc:docMk/>
          <pc:sldMk cId="3661340027" sldId="256"/>
        </pc:sldMkLst>
        <pc:spChg chg="mod">
          <ac:chgData name="Hoang Dang Nguyen" userId="1de6b3a7-5191-4a0c-8968-b8f905305e1d" providerId="ADAL" clId="{5DF5C864-30D2-4468-A82F-233504C09182}" dt="2023-09-20T13:25:19.967" v="0"/>
          <ac:spMkLst>
            <pc:docMk/>
            <pc:sldMk cId="3661340027" sldId="256"/>
            <ac:spMk id="4" creationId="{F7F435BA-7D13-2A2A-3218-88D775370155}"/>
          </ac:spMkLst>
        </pc:spChg>
        <pc:spChg chg="mod">
          <ac:chgData name="Hoang Dang Nguyen" userId="1de6b3a7-5191-4a0c-8968-b8f905305e1d" providerId="ADAL" clId="{5DF5C864-30D2-4468-A82F-233504C09182}" dt="2023-09-20T13:25:19.967" v="0"/>
          <ac:spMkLst>
            <pc:docMk/>
            <pc:sldMk cId="3661340027" sldId="256"/>
            <ac:spMk id="5" creationId="{D5520C09-344C-5086-48D5-55B49BD92B42}"/>
          </ac:spMkLst>
        </pc:spChg>
        <pc:spChg chg="mod">
          <ac:chgData name="Hoang Dang Nguyen" userId="1de6b3a7-5191-4a0c-8968-b8f905305e1d" providerId="ADAL" clId="{5DF5C864-30D2-4468-A82F-233504C09182}" dt="2023-09-20T13:25:19.967" v="0"/>
          <ac:spMkLst>
            <pc:docMk/>
            <pc:sldMk cId="3661340027" sldId="256"/>
            <ac:spMk id="6" creationId="{5E33CEC2-4CCC-CBE6-2D77-B35CDDBE7A37}"/>
          </ac:spMkLst>
        </pc:spChg>
      </pc:sldChg>
      <pc:sldMasterChg chg="modSp modSldLayout">
        <pc:chgData name="Hoang Dang Nguyen" userId="1de6b3a7-5191-4a0c-8968-b8f905305e1d" providerId="ADAL" clId="{5DF5C864-30D2-4468-A82F-233504C09182}" dt="2023-09-20T13:25:19.967" v="0"/>
        <pc:sldMasterMkLst>
          <pc:docMk/>
          <pc:sldMasterMk cId="1297012552" sldId="2147483650"/>
        </pc:sldMasterMkLst>
        <pc:spChg chg="mod">
          <ac:chgData name="Hoang Dang Nguyen" userId="1de6b3a7-5191-4a0c-8968-b8f905305e1d" providerId="ADAL" clId="{5DF5C864-30D2-4468-A82F-233504C09182}" dt="2023-09-20T13:25:19.967" v="0"/>
          <ac:spMkLst>
            <pc:docMk/>
            <pc:sldMasterMk cId="1297012552" sldId="2147483650"/>
            <ac:spMk id="4" creationId="{120753DE-CDF2-3A70-F374-C39104479BA5}"/>
          </ac:spMkLst>
        </pc:spChg>
        <pc:spChg chg="mod">
          <ac:chgData name="Hoang Dang Nguyen" userId="1de6b3a7-5191-4a0c-8968-b8f905305e1d" providerId="ADAL" clId="{5DF5C864-30D2-4468-A82F-233504C09182}" dt="2023-09-20T13:25:19.967" v="0"/>
          <ac:spMkLst>
            <pc:docMk/>
            <pc:sldMasterMk cId="1297012552" sldId="2147483650"/>
            <ac:spMk id="6" creationId="{8C428B4E-29EA-F6CE-AB70-F9447AE6A863}"/>
          </ac:spMkLst>
        </pc:spChg>
        <pc:spChg chg="mod">
          <ac:chgData name="Hoang Dang Nguyen" userId="1de6b3a7-5191-4a0c-8968-b8f905305e1d" providerId="ADAL" clId="{5DF5C864-30D2-4468-A82F-233504C09182}" dt="2023-09-20T13:25:19.967" v="0"/>
          <ac:spMkLst>
            <pc:docMk/>
            <pc:sldMasterMk cId="1297012552" sldId="2147483650"/>
            <ac:spMk id="1026" creationId="{33E9FF1B-67D2-3290-BB63-5D347C50FA88}"/>
          </ac:spMkLst>
        </pc:spChg>
        <pc:spChg chg="mod">
          <ac:chgData name="Hoang Dang Nguyen" userId="1de6b3a7-5191-4a0c-8968-b8f905305e1d" providerId="ADAL" clId="{5DF5C864-30D2-4468-A82F-233504C09182}" dt="2023-09-20T13:25:19.967" v="0"/>
          <ac:spMkLst>
            <pc:docMk/>
            <pc:sldMasterMk cId="1297012552" sldId="2147483650"/>
            <ac:spMk id="1027" creationId="{E5FF2184-C087-A594-151D-0BF63EBA5DDC}"/>
          </ac:spMkLst>
        </pc:sp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2704473638" sldId="2147483651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2704473638" sldId="2147483651"/>
              <ac:spMk id="2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2704473638" sldId="2147483651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2704473638" sldId="2147483651"/>
              <ac:spMk id="4" creationId="{03BF8CE1-620C-8EF8-80A0-01FDC5668FFD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2704473638" sldId="2147483651"/>
              <ac:spMk id="5" creationId="{2E7C71EF-7BE2-E495-ED93-2F86E2F0DC9F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670981451" sldId="2147483652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670981451" sldId="2147483652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670981451" sldId="2147483652"/>
              <ac:spMk id="5" creationId="{187DF35D-8F8B-031B-ED97-C527A0C661F3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1047955019" sldId="2147483653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047955019" sldId="2147483653"/>
              <ac:spMk id="2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047955019" sldId="2147483653"/>
              <ac:spMk id="3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3098441978" sldId="2147483654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3098441978" sldId="2147483654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3098441978" sldId="2147483654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704693733" sldId="2147483655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704693733" sldId="2147483655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704693733" sldId="2147483655"/>
              <ac:spMk id="4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704693733" sldId="2147483655"/>
              <ac:spMk id="5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704693733" sldId="2147483655"/>
              <ac:spMk id="6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1789567457" sldId="2147483658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789567457" sldId="2147483658"/>
              <ac:spMk id="2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789567457" sldId="2147483658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789567457" sldId="2147483658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1539240596" sldId="2147483659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539240596" sldId="2147483659"/>
              <ac:spMk id="2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539240596" sldId="2147483659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539240596" sldId="2147483659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4192073434" sldId="2147483661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4192073434" sldId="2147483661"/>
              <ac:spMk id="2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4192073434" sldId="2147483661"/>
              <ac:spMk id="3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77194917" sldId="2147483667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77194917" sldId="2147483667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77194917" sldId="2147483667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3103775201" sldId="2147483669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3103775201" sldId="2147483669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3103775201" sldId="2147483669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4047460266" sldId="2147483671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4047460266" sldId="2147483671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4047460266" sldId="2147483671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1115292161" sldId="2147483673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115292161" sldId="2147483673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115292161" sldId="2147483673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2829623015" sldId="2147483675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2829623015" sldId="2147483675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2829623015" sldId="2147483675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2940630683" sldId="2147483677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2940630683" sldId="2147483677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2940630683" sldId="2147483677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376128282" sldId="2147483679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376128282" sldId="2147483679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376128282" sldId="2147483679"/>
              <ac:spMk id="4" creationId="{00000000-0000-0000-0000-000000000000}"/>
            </ac:spMkLst>
          </pc:spChg>
        </pc:sldLayoutChg>
      </pc:sldMasterChg>
    </pc:docChg>
  </pc:docChgLst>
  <pc:docChgLst>
    <pc:chgData name="Hoang Dang Nguyen" userId="1de6b3a7-5191-4a0c-8968-b8f905305e1d" providerId="ADAL" clId="{23499303-5F7C-49B8-9EDB-F2EAEA140B02}"/>
    <pc:docChg chg="undo custSel addSld delSld modSld sldOrd">
      <pc:chgData name="Hoang Dang Nguyen" userId="1de6b3a7-5191-4a0c-8968-b8f905305e1d" providerId="ADAL" clId="{23499303-5F7C-49B8-9EDB-F2EAEA140B02}" dt="2024-01-10T21:20:34.204" v="1127" actId="6549"/>
      <pc:docMkLst>
        <pc:docMk/>
      </pc:docMkLst>
      <pc:sldChg chg="addSp delSp modSp mod">
        <pc:chgData name="Hoang Dang Nguyen" userId="1de6b3a7-5191-4a0c-8968-b8f905305e1d" providerId="ADAL" clId="{23499303-5F7C-49B8-9EDB-F2EAEA140B02}" dt="2024-01-10T21:16:36.515" v="1007" actId="20577"/>
        <pc:sldMkLst>
          <pc:docMk/>
          <pc:sldMk cId="0" sldId="342"/>
        </pc:sldMkLst>
        <pc:spChg chg="add del mod">
          <ac:chgData name="Hoang Dang Nguyen" userId="1de6b3a7-5191-4a0c-8968-b8f905305e1d" providerId="ADAL" clId="{23499303-5F7C-49B8-9EDB-F2EAEA140B02}" dt="2024-01-10T21:16:25.424" v="1004" actId="478"/>
          <ac:spMkLst>
            <pc:docMk/>
            <pc:sldMk cId="0" sldId="342"/>
            <ac:spMk id="2" creationId="{539C055E-7D31-7297-C93B-BD6B061B8D6E}"/>
          </ac:spMkLst>
        </pc:spChg>
        <pc:spChg chg="del">
          <ac:chgData name="Hoang Dang Nguyen" userId="1de6b3a7-5191-4a0c-8968-b8f905305e1d" providerId="ADAL" clId="{23499303-5F7C-49B8-9EDB-F2EAEA140B02}" dt="2024-01-10T21:16:23.603" v="1003" actId="478"/>
          <ac:spMkLst>
            <pc:docMk/>
            <pc:sldMk cId="0" sldId="342"/>
            <ac:spMk id="3" creationId="{6EE7328A-7AFC-5A70-26CA-1FC24C1E5B73}"/>
          </ac:spMkLst>
        </pc:spChg>
        <pc:spChg chg="del">
          <ac:chgData name="Hoang Dang Nguyen" userId="1de6b3a7-5191-4a0c-8968-b8f905305e1d" providerId="ADAL" clId="{23499303-5F7C-49B8-9EDB-F2EAEA140B02}" dt="2024-01-10T21:16:23.603" v="1003" actId="478"/>
          <ac:spMkLst>
            <pc:docMk/>
            <pc:sldMk cId="0" sldId="342"/>
            <ac:spMk id="4" creationId="{A3648278-0377-1DB2-E191-49A4B3EDB40A}"/>
          </ac:spMkLst>
        </pc:spChg>
        <pc:spChg chg="add mod">
          <ac:chgData name="Hoang Dang Nguyen" userId="1de6b3a7-5191-4a0c-8968-b8f905305e1d" providerId="ADAL" clId="{23499303-5F7C-49B8-9EDB-F2EAEA140B02}" dt="2024-01-10T21:16:33.905" v="1005"/>
          <ac:spMkLst>
            <pc:docMk/>
            <pc:sldMk cId="0" sldId="342"/>
            <ac:spMk id="5" creationId="{6B81464A-7777-6AF6-DC38-B6FDCEBAE489}"/>
          </ac:spMkLst>
        </pc:spChg>
        <pc:spChg chg="add mod">
          <ac:chgData name="Hoang Dang Nguyen" userId="1de6b3a7-5191-4a0c-8968-b8f905305e1d" providerId="ADAL" clId="{23499303-5F7C-49B8-9EDB-F2EAEA140B02}" dt="2024-01-10T21:16:36.515" v="1007" actId="20577"/>
          <ac:spMkLst>
            <pc:docMk/>
            <pc:sldMk cId="0" sldId="342"/>
            <ac:spMk id="6" creationId="{B561D84C-9709-B219-0FE4-AB904D116156}"/>
          </ac:spMkLst>
        </pc:spChg>
        <pc:spChg chg="add mod">
          <ac:chgData name="Hoang Dang Nguyen" userId="1de6b3a7-5191-4a0c-8968-b8f905305e1d" providerId="ADAL" clId="{23499303-5F7C-49B8-9EDB-F2EAEA140B02}" dt="2024-01-10T21:16:33.905" v="1005"/>
          <ac:spMkLst>
            <pc:docMk/>
            <pc:sldMk cId="0" sldId="342"/>
            <ac:spMk id="7" creationId="{6868E7BA-7480-35FE-07EA-4012AA87AA20}"/>
          </ac:spMkLst>
        </pc:spChg>
        <pc:spChg chg="del mod">
          <ac:chgData name="Hoang Dang Nguyen" userId="1de6b3a7-5191-4a0c-8968-b8f905305e1d" providerId="ADAL" clId="{23499303-5F7C-49B8-9EDB-F2EAEA140B02}" dt="2024-01-10T21:16:23.603" v="1003" actId="478"/>
          <ac:spMkLst>
            <pc:docMk/>
            <pc:sldMk cId="0" sldId="342"/>
            <ac:spMk id="6148" creationId="{B03C41A6-7F92-3E98-4A55-C01F05788F39}"/>
          </ac:spMkLst>
        </pc:spChg>
      </pc:sldChg>
      <pc:sldChg chg="modSp mod">
        <pc:chgData name="Hoang Dang Nguyen" userId="1de6b3a7-5191-4a0c-8968-b8f905305e1d" providerId="ADAL" clId="{23499303-5F7C-49B8-9EDB-F2EAEA140B02}" dt="2024-01-10T21:17:52.774" v="1045" actId="113"/>
        <pc:sldMkLst>
          <pc:docMk/>
          <pc:sldMk cId="0" sldId="366"/>
        </pc:sldMkLst>
        <pc:spChg chg="mod">
          <ac:chgData name="Hoang Dang Nguyen" userId="1de6b3a7-5191-4a0c-8968-b8f905305e1d" providerId="ADAL" clId="{23499303-5F7C-49B8-9EDB-F2EAEA140B02}" dt="2024-01-10T21:17:52.774" v="1045" actId="113"/>
          <ac:spMkLst>
            <pc:docMk/>
            <pc:sldMk cId="0" sldId="366"/>
            <ac:spMk id="9218" creationId="{1CA15F00-959D-6A33-495F-E30AAFD4C10E}"/>
          </ac:spMkLst>
        </pc:spChg>
        <pc:spChg chg="mod">
          <ac:chgData name="Hoang Dang Nguyen" userId="1de6b3a7-5191-4a0c-8968-b8f905305e1d" providerId="ADAL" clId="{23499303-5F7C-49B8-9EDB-F2EAEA140B02}" dt="2024-01-08T16:25:05.730" v="776" actId="404"/>
          <ac:spMkLst>
            <pc:docMk/>
            <pc:sldMk cId="0" sldId="366"/>
            <ac:spMk id="9219" creationId="{CC9080E7-7437-1057-6AA4-225BBDCDCC00}"/>
          </ac:spMkLst>
        </pc:spChg>
      </pc:sldChg>
      <pc:sldChg chg="del">
        <pc:chgData name="Hoang Dang Nguyen" userId="1de6b3a7-5191-4a0c-8968-b8f905305e1d" providerId="ADAL" clId="{23499303-5F7C-49B8-9EDB-F2EAEA140B02}" dt="2024-01-08T16:16:45.983" v="650" actId="47"/>
        <pc:sldMkLst>
          <pc:docMk/>
          <pc:sldMk cId="0" sldId="368"/>
        </pc:sldMkLst>
      </pc:sldChg>
      <pc:sldChg chg="modSp add del mod">
        <pc:chgData name="Hoang Dang Nguyen" userId="1de6b3a7-5191-4a0c-8968-b8f905305e1d" providerId="ADAL" clId="{23499303-5F7C-49B8-9EDB-F2EAEA140B02}" dt="2024-01-10T21:20:34.204" v="1127" actId="6549"/>
        <pc:sldMkLst>
          <pc:docMk/>
          <pc:sldMk cId="0" sldId="373"/>
        </pc:sldMkLst>
        <pc:spChg chg="mod">
          <ac:chgData name="Hoang Dang Nguyen" userId="1de6b3a7-5191-4a0c-8968-b8f905305e1d" providerId="ADAL" clId="{23499303-5F7C-49B8-9EDB-F2EAEA140B02}" dt="2024-01-10T21:20:34.204" v="1127" actId="6549"/>
          <ac:spMkLst>
            <pc:docMk/>
            <pc:sldMk cId="0" sldId="373"/>
            <ac:spMk id="3" creationId="{C1384EE9-6F40-1556-CB6F-BEDBE6E6A81C}"/>
          </ac:spMkLst>
        </pc:spChg>
      </pc:sldChg>
      <pc:sldChg chg="del">
        <pc:chgData name="Hoang Dang Nguyen" userId="1de6b3a7-5191-4a0c-8968-b8f905305e1d" providerId="ADAL" clId="{23499303-5F7C-49B8-9EDB-F2EAEA140B02}" dt="2024-01-08T16:16:45.049" v="645" actId="47"/>
        <pc:sldMkLst>
          <pc:docMk/>
          <pc:sldMk cId="0" sldId="400"/>
        </pc:sldMkLst>
      </pc:sldChg>
      <pc:sldChg chg="del">
        <pc:chgData name="Hoang Dang Nguyen" userId="1de6b3a7-5191-4a0c-8968-b8f905305e1d" providerId="ADAL" clId="{23499303-5F7C-49B8-9EDB-F2EAEA140B02}" dt="2024-01-08T16:16:45.596" v="648" actId="47"/>
        <pc:sldMkLst>
          <pc:docMk/>
          <pc:sldMk cId="0" sldId="403"/>
        </pc:sldMkLst>
      </pc:sldChg>
      <pc:sldChg chg="modSp mod">
        <pc:chgData name="Hoang Dang Nguyen" userId="1de6b3a7-5191-4a0c-8968-b8f905305e1d" providerId="ADAL" clId="{23499303-5F7C-49B8-9EDB-F2EAEA140B02}" dt="2024-01-10T21:16:43.761" v="1010" actId="113"/>
        <pc:sldMkLst>
          <pc:docMk/>
          <pc:sldMk cId="0" sldId="421"/>
        </pc:sldMkLst>
        <pc:spChg chg="mod">
          <ac:chgData name="Hoang Dang Nguyen" userId="1de6b3a7-5191-4a0c-8968-b8f905305e1d" providerId="ADAL" clId="{23499303-5F7C-49B8-9EDB-F2EAEA140B02}" dt="2024-01-10T21:16:43.761" v="1010" actId="113"/>
          <ac:spMkLst>
            <pc:docMk/>
            <pc:sldMk cId="0" sldId="421"/>
            <ac:spMk id="7170" creationId="{1D7E4AAF-7E7E-8772-E65C-A7102971F0DB}"/>
          </ac:spMkLst>
        </pc:spChg>
        <pc:spChg chg="mod">
          <ac:chgData name="Hoang Dang Nguyen" userId="1de6b3a7-5191-4a0c-8968-b8f905305e1d" providerId="ADAL" clId="{23499303-5F7C-49B8-9EDB-F2EAEA140B02}" dt="2024-01-08T18:02:43.204" v="809" actId="6549"/>
          <ac:spMkLst>
            <pc:docMk/>
            <pc:sldMk cId="0" sldId="421"/>
            <ac:spMk id="7171" creationId="{2A2F879C-01D9-3C8A-0F3C-4A9703AA2CE4}"/>
          </ac:spMkLst>
        </pc:spChg>
      </pc:sldChg>
      <pc:sldChg chg="del">
        <pc:chgData name="Hoang Dang Nguyen" userId="1de6b3a7-5191-4a0c-8968-b8f905305e1d" providerId="ADAL" clId="{23499303-5F7C-49B8-9EDB-F2EAEA140B02}" dt="2024-01-10T21:16:41.718" v="1009" actId="47"/>
        <pc:sldMkLst>
          <pc:docMk/>
          <pc:sldMk cId="290787176" sldId="422"/>
        </pc:sldMkLst>
      </pc:sldChg>
      <pc:sldChg chg="del">
        <pc:chgData name="Hoang Dang Nguyen" userId="1de6b3a7-5191-4a0c-8968-b8f905305e1d" providerId="ADAL" clId="{23499303-5F7C-49B8-9EDB-F2EAEA140B02}" dt="2024-01-08T16:16:45.426" v="647" actId="47"/>
        <pc:sldMkLst>
          <pc:docMk/>
          <pc:sldMk cId="626447684" sldId="424"/>
        </pc:sldMkLst>
      </pc:sldChg>
      <pc:sldChg chg="modSp add del mod ord">
        <pc:chgData name="Hoang Dang Nguyen" userId="1de6b3a7-5191-4a0c-8968-b8f905305e1d" providerId="ADAL" clId="{23499303-5F7C-49B8-9EDB-F2EAEA140B02}" dt="2024-01-10T21:16:47.504" v="1014" actId="113"/>
        <pc:sldMkLst>
          <pc:docMk/>
          <pc:sldMk cId="466523251" sldId="430"/>
        </pc:sldMkLst>
        <pc:spChg chg="mod">
          <ac:chgData name="Hoang Dang Nguyen" userId="1de6b3a7-5191-4a0c-8968-b8f905305e1d" providerId="ADAL" clId="{23499303-5F7C-49B8-9EDB-F2EAEA140B02}" dt="2024-01-10T21:16:47.504" v="1014" actId="113"/>
          <ac:spMkLst>
            <pc:docMk/>
            <pc:sldMk cId="466523251" sldId="430"/>
            <ac:spMk id="23554" creationId="{9D8A9A21-FA3B-7D94-F7B9-02C597F037AF}"/>
          </ac:spMkLst>
        </pc:spChg>
      </pc:sldChg>
      <pc:sldChg chg="modSp add del mod">
        <pc:chgData name="Hoang Dang Nguyen" userId="1de6b3a7-5191-4a0c-8968-b8f905305e1d" providerId="ADAL" clId="{23499303-5F7C-49B8-9EDB-F2EAEA140B02}" dt="2024-01-10T21:18:10.026" v="1056" actId="113"/>
        <pc:sldMkLst>
          <pc:docMk/>
          <pc:sldMk cId="2124964315" sldId="433"/>
        </pc:sldMkLst>
        <pc:spChg chg="mod">
          <ac:chgData name="Hoang Dang Nguyen" userId="1de6b3a7-5191-4a0c-8968-b8f905305e1d" providerId="ADAL" clId="{23499303-5F7C-49B8-9EDB-F2EAEA140B02}" dt="2024-01-10T21:18:10.026" v="1056" actId="113"/>
          <ac:spMkLst>
            <pc:docMk/>
            <pc:sldMk cId="2124964315" sldId="433"/>
            <ac:spMk id="2" creationId="{C4390D44-9FCD-B0FF-6FF1-2956B6C2081B}"/>
          </ac:spMkLst>
        </pc:spChg>
      </pc:sldChg>
      <pc:sldChg chg="add del">
        <pc:chgData name="Hoang Dang Nguyen" userId="1de6b3a7-5191-4a0c-8968-b8f905305e1d" providerId="ADAL" clId="{23499303-5F7C-49B8-9EDB-F2EAEA140B02}" dt="2024-01-08T16:16:49.179" v="660" actId="47"/>
        <pc:sldMkLst>
          <pc:docMk/>
          <pc:sldMk cId="3814033428" sldId="436"/>
        </pc:sldMkLst>
      </pc:sldChg>
      <pc:sldChg chg="add del">
        <pc:chgData name="Hoang Dang Nguyen" userId="1de6b3a7-5191-4a0c-8968-b8f905305e1d" providerId="ADAL" clId="{23499303-5F7C-49B8-9EDB-F2EAEA140B02}" dt="2024-01-08T16:16:50.300" v="662" actId="47"/>
        <pc:sldMkLst>
          <pc:docMk/>
          <pc:sldMk cId="2647263247" sldId="455"/>
        </pc:sldMkLst>
      </pc:sldChg>
      <pc:sldChg chg="del">
        <pc:chgData name="Hoang Dang Nguyen" userId="1de6b3a7-5191-4a0c-8968-b8f905305e1d" providerId="ADAL" clId="{23499303-5F7C-49B8-9EDB-F2EAEA140B02}" dt="2024-01-08T16:16:46.343" v="652" actId="47"/>
        <pc:sldMkLst>
          <pc:docMk/>
          <pc:sldMk cId="4061318979" sldId="457"/>
        </pc:sldMkLst>
      </pc:sldChg>
      <pc:sldChg chg="add del">
        <pc:chgData name="Hoang Dang Nguyen" userId="1de6b3a7-5191-4a0c-8968-b8f905305e1d" providerId="ADAL" clId="{23499303-5F7C-49B8-9EDB-F2EAEA140B02}" dt="2024-01-08T16:16:54.737" v="664" actId="47"/>
        <pc:sldMkLst>
          <pc:docMk/>
          <pc:sldMk cId="154313630" sldId="458"/>
        </pc:sldMkLst>
      </pc:sldChg>
      <pc:sldChg chg="del">
        <pc:chgData name="Hoang Dang Nguyen" userId="1de6b3a7-5191-4a0c-8968-b8f905305e1d" providerId="ADAL" clId="{23499303-5F7C-49B8-9EDB-F2EAEA140B02}" dt="2024-01-08T16:16:46.533" v="653" actId="47"/>
        <pc:sldMkLst>
          <pc:docMk/>
          <pc:sldMk cId="3726978693" sldId="459"/>
        </pc:sldMkLst>
      </pc:sldChg>
      <pc:sldChg chg="modSp mod">
        <pc:chgData name="Hoang Dang Nguyen" userId="1de6b3a7-5191-4a0c-8968-b8f905305e1d" providerId="ADAL" clId="{23499303-5F7C-49B8-9EDB-F2EAEA140B02}" dt="2024-01-10T21:18:08.361" v="1055"/>
        <pc:sldMkLst>
          <pc:docMk/>
          <pc:sldMk cId="1100971740" sldId="461"/>
        </pc:sldMkLst>
        <pc:spChg chg="mod">
          <ac:chgData name="Hoang Dang Nguyen" userId="1de6b3a7-5191-4a0c-8968-b8f905305e1d" providerId="ADAL" clId="{23499303-5F7C-49B8-9EDB-F2EAEA140B02}" dt="2024-01-10T21:18:08.361" v="1055"/>
          <ac:spMkLst>
            <pc:docMk/>
            <pc:sldMk cId="1100971740" sldId="461"/>
            <ac:spMk id="9218" creationId="{1CA15F00-959D-6A33-495F-E30AAFD4C10E}"/>
          </ac:spMkLst>
        </pc:spChg>
        <pc:spChg chg="mod">
          <ac:chgData name="Hoang Dang Nguyen" userId="1de6b3a7-5191-4a0c-8968-b8f905305e1d" providerId="ADAL" clId="{23499303-5F7C-49B8-9EDB-F2EAEA140B02}" dt="2024-01-08T15:04:46.539" v="428" actId="20577"/>
          <ac:spMkLst>
            <pc:docMk/>
            <pc:sldMk cId="1100971740" sldId="461"/>
            <ac:spMk id="9219" creationId="{CC9080E7-7437-1057-6AA4-225BBDCDCC00}"/>
          </ac:spMkLst>
        </pc:spChg>
      </pc:sldChg>
      <pc:sldChg chg="del">
        <pc:chgData name="Hoang Dang Nguyen" userId="1de6b3a7-5191-4a0c-8968-b8f905305e1d" providerId="ADAL" clId="{23499303-5F7C-49B8-9EDB-F2EAEA140B02}" dt="2024-01-08T16:16:45.792" v="649" actId="47"/>
        <pc:sldMkLst>
          <pc:docMk/>
          <pc:sldMk cId="126554529" sldId="463"/>
        </pc:sldMkLst>
      </pc:sldChg>
      <pc:sldChg chg="del">
        <pc:chgData name="Hoang Dang Nguyen" userId="1de6b3a7-5191-4a0c-8968-b8f905305e1d" providerId="ADAL" clId="{23499303-5F7C-49B8-9EDB-F2EAEA140B02}" dt="2024-01-08T16:16:45.257" v="646" actId="47"/>
        <pc:sldMkLst>
          <pc:docMk/>
          <pc:sldMk cId="4079205323" sldId="464"/>
        </pc:sldMkLst>
      </pc:sldChg>
      <pc:sldChg chg="addSp modSp add mod modClrScheme chgLayout">
        <pc:chgData name="Hoang Dang Nguyen" userId="1de6b3a7-5191-4a0c-8968-b8f905305e1d" providerId="ADAL" clId="{23499303-5F7C-49B8-9EDB-F2EAEA140B02}" dt="2024-01-10T21:19:51.738" v="1120" actId="1076"/>
        <pc:sldMkLst>
          <pc:docMk/>
          <pc:sldMk cId="3012238808" sldId="465"/>
        </pc:sldMkLst>
        <pc:spChg chg="mod modVis">
          <ac:chgData name="Hoang Dang Nguyen" userId="1de6b3a7-5191-4a0c-8968-b8f905305e1d" providerId="ADAL" clId="{23499303-5F7C-49B8-9EDB-F2EAEA140B02}" dt="2024-01-08T15:02:12.542" v="201" actId="26606"/>
          <ac:spMkLst>
            <pc:docMk/>
            <pc:sldMk cId="3012238808" sldId="465"/>
            <ac:spMk id="4" creationId="{6A8A1DA1-DD0A-CE7F-4E89-B94E9FA963CC}"/>
          </ac:spMkLst>
        </pc:spChg>
        <pc:spChg chg="add mod">
          <ac:chgData name="Hoang Dang Nguyen" userId="1de6b3a7-5191-4a0c-8968-b8f905305e1d" providerId="ADAL" clId="{23499303-5F7C-49B8-9EDB-F2EAEA140B02}" dt="2024-01-10T21:19:51.738" v="1120" actId="1076"/>
          <ac:spMkLst>
            <pc:docMk/>
            <pc:sldMk cId="3012238808" sldId="465"/>
            <ac:spMk id="5" creationId="{6E0D747D-4D9D-764C-D000-E774694E48F9}"/>
          </ac:spMkLst>
        </pc:spChg>
        <pc:spChg chg="mod">
          <ac:chgData name="Hoang Dang Nguyen" userId="1de6b3a7-5191-4a0c-8968-b8f905305e1d" providerId="ADAL" clId="{23499303-5F7C-49B8-9EDB-F2EAEA140B02}" dt="2024-01-10T21:17:58.427" v="1048"/>
          <ac:spMkLst>
            <pc:docMk/>
            <pc:sldMk cId="3012238808" sldId="465"/>
            <ac:spMk id="9218" creationId="{1CA15F00-959D-6A33-495F-E30AAFD4C10E}"/>
          </ac:spMkLst>
        </pc:spChg>
        <pc:spChg chg="mod">
          <ac:chgData name="Hoang Dang Nguyen" userId="1de6b3a7-5191-4a0c-8968-b8f905305e1d" providerId="ADAL" clId="{23499303-5F7C-49B8-9EDB-F2EAEA140B02}" dt="2024-01-08T15:02:12.542" v="201" actId="26606"/>
          <ac:spMkLst>
            <pc:docMk/>
            <pc:sldMk cId="3012238808" sldId="465"/>
            <ac:spMk id="9219" creationId="{CC9080E7-7437-1057-6AA4-225BBDCDCC00}"/>
          </ac:spMkLst>
        </pc:spChg>
        <pc:spChg chg="mod modVis">
          <ac:chgData name="Hoang Dang Nguyen" userId="1de6b3a7-5191-4a0c-8968-b8f905305e1d" providerId="ADAL" clId="{23499303-5F7C-49B8-9EDB-F2EAEA140B02}" dt="2024-01-08T15:02:12.542" v="201" actId="26606"/>
          <ac:spMkLst>
            <pc:docMk/>
            <pc:sldMk cId="3012238808" sldId="465"/>
            <ac:spMk id="9221" creationId="{B282F7F4-40CB-661B-2624-57DD31981657}"/>
          </ac:spMkLst>
        </pc:spChg>
        <pc:picChg chg="add mod ord">
          <ac:chgData name="Hoang Dang Nguyen" userId="1de6b3a7-5191-4a0c-8968-b8f905305e1d" providerId="ADAL" clId="{23499303-5F7C-49B8-9EDB-F2EAEA140B02}" dt="2024-01-10T21:19:45.220" v="1116" actId="1076"/>
          <ac:picMkLst>
            <pc:docMk/>
            <pc:sldMk cId="3012238808" sldId="465"/>
            <ac:picMk id="3" creationId="{7D7E4166-65C0-D6A3-F40E-B46545AA7312}"/>
          </ac:picMkLst>
        </pc:picChg>
      </pc:sldChg>
      <pc:sldChg chg="modSp add mod modNotesTx">
        <pc:chgData name="Hoang Dang Nguyen" userId="1de6b3a7-5191-4a0c-8968-b8f905305e1d" providerId="ADAL" clId="{23499303-5F7C-49B8-9EDB-F2EAEA140B02}" dt="2024-01-10T21:18:00.124" v="1049"/>
        <pc:sldMkLst>
          <pc:docMk/>
          <pc:sldMk cId="1332784444" sldId="466"/>
        </pc:sldMkLst>
        <pc:spChg chg="mod">
          <ac:chgData name="Hoang Dang Nguyen" userId="1de6b3a7-5191-4a0c-8968-b8f905305e1d" providerId="ADAL" clId="{23499303-5F7C-49B8-9EDB-F2EAEA140B02}" dt="2024-01-10T21:18:00.124" v="1049"/>
          <ac:spMkLst>
            <pc:docMk/>
            <pc:sldMk cId="1332784444" sldId="466"/>
            <ac:spMk id="9218" creationId="{1CA15F00-959D-6A33-495F-E30AAFD4C10E}"/>
          </ac:spMkLst>
        </pc:spChg>
        <pc:spChg chg="mod">
          <ac:chgData name="Hoang Dang Nguyen" userId="1de6b3a7-5191-4a0c-8968-b8f905305e1d" providerId="ADAL" clId="{23499303-5F7C-49B8-9EDB-F2EAEA140B02}" dt="2024-01-08T16:25:29.413" v="777" actId="2711"/>
          <ac:spMkLst>
            <pc:docMk/>
            <pc:sldMk cId="1332784444" sldId="466"/>
            <ac:spMk id="9219" creationId="{CC9080E7-7437-1057-6AA4-225BBDCDCC00}"/>
          </ac:spMkLst>
        </pc:spChg>
      </pc:sldChg>
      <pc:sldChg chg="modSp add mod">
        <pc:chgData name="Hoang Dang Nguyen" userId="1de6b3a7-5191-4a0c-8968-b8f905305e1d" providerId="ADAL" clId="{23499303-5F7C-49B8-9EDB-F2EAEA140B02}" dt="2024-01-10T21:18:05.121" v="1054" actId="113"/>
        <pc:sldMkLst>
          <pc:docMk/>
          <pc:sldMk cId="319172546" sldId="467"/>
        </pc:sldMkLst>
        <pc:spChg chg="mod">
          <ac:chgData name="Hoang Dang Nguyen" userId="1de6b3a7-5191-4a0c-8968-b8f905305e1d" providerId="ADAL" clId="{23499303-5F7C-49B8-9EDB-F2EAEA140B02}" dt="2024-01-10T21:18:05.121" v="1054" actId="113"/>
          <ac:spMkLst>
            <pc:docMk/>
            <pc:sldMk cId="319172546" sldId="467"/>
            <ac:spMk id="9218" creationId="{1CA15F00-959D-6A33-495F-E30AAFD4C10E}"/>
          </ac:spMkLst>
        </pc:spChg>
        <pc:spChg chg="mod">
          <ac:chgData name="Hoang Dang Nguyen" userId="1de6b3a7-5191-4a0c-8968-b8f905305e1d" providerId="ADAL" clId="{23499303-5F7C-49B8-9EDB-F2EAEA140B02}" dt="2024-01-08T15:04:56.235" v="440" actId="20577"/>
          <ac:spMkLst>
            <pc:docMk/>
            <pc:sldMk cId="319172546" sldId="467"/>
            <ac:spMk id="9219" creationId="{CC9080E7-7437-1057-6AA4-225BBDCDCC00}"/>
          </ac:spMkLst>
        </pc:spChg>
      </pc:sldChg>
      <pc:sldChg chg="add del">
        <pc:chgData name="Hoang Dang Nguyen" userId="1de6b3a7-5191-4a0c-8968-b8f905305e1d" providerId="ADAL" clId="{23499303-5F7C-49B8-9EDB-F2EAEA140B02}" dt="2024-01-08T15:04:50.662" v="430"/>
        <pc:sldMkLst>
          <pc:docMk/>
          <pc:sldMk cId="2689588005" sldId="467"/>
        </pc:sldMkLst>
      </pc:sldChg>
      <pc:sldChg chg="modSp add mod">
        <pc:chgData name="Hoang Dang Nguyen" userId="1de6b3a7-5191-4a0c-8968-b8f905305e1d" providerId="ADAL" clId="{23499303-5F7C-49B8-9EDB-F2EAEA140B02}" dt="2024-01-10T21:17:56.748" v="1047" actId="113"/>
        <pc:sldMkLst>
          <pc:docMk/>
          <pc:sldMk cId="2840528377" sldId="468"/>
        </pc:sldMkLst>
        <pc:spChg chg="mod">
          <ac:chgData name="Hoang Dang Nguyen" userId="1de6b3a7-5191-4a0c-8968-b8f905305e1d" providerId="ADAL" clId="{23499303-5F7C-49B8-9EDB-F2EAEA140B02}" dt="2024-01-10T21:17:56.748" v="1047" actId="113"/>
          <ac:spMkLst>
            <pc:docMk/>
            <pc:sldMk cId="2840528377" sldId="468"/>
            <ac:spMk id="2" creationId="{07099AA1-6A93-82D6-1E63-2E55516844BE}"/>
          </ac:spMkLst>
        </pc:spChg>
        <pc:spChg chg="mod">
          <ac:chgData name="Hoang Dang Nguyen" userId="1de6b3a7-5191-4a0c-8968-b8f905305e1d" providerId="ADAL" clId="{23499303-5F7C-49B8-9EDB-F2EAEA140B02}" dt="2024-01-08T15:06:02.443" v="627" actId="20577"/>
          <ac:spMkLst>
            <pc:docMk/>
            <pc:sldMk cId="2840528377" sldId="468"/>
            <ac:spMk id="9" creationId="{C543B1CB-9D3C-FA69-7F72-AB2B10412785}"/>
          </ac:spMkLst>
        </pc:spChg>
      </pc:sldChg>
      <pc:sldChg chg="modSp add mod">
        <pc:chgData name="Hoang Dang Nguyen" userId="1de6b3a7-5191-4a0c-8968-b8f905305e1d" providerId="ADAL" clId="{23499303-5F7C-49B8-9EDB-F2EAEA140B02}" dt="2024-01-10T21:17:06.654" v="1022" actId="6549"/>
        <pc:sldMkLst>
          <pc:docMk/>
          <pc:sldMk cId="4117753501" sldId="469"/>
        </pc:sldMkLst>
        <pc:spChg chg="mod">
          <ac:chgData name="Hoang Dang Nguyen" userId="1de6b3a7-5191-4a0c-8968-b8f905305e1d" providerId="ADAL" clId="{23499303-5F7C-49B8-9EDB-F2EAEA140B02}" dt="2024-01-10T21:16:51.289" v="1015"/>
          <ac:spMkLst>
            <pc:docMk/>
            <pc:sldMk cId="4117753501" sldId="469"/>
            <ac:spMk id="9218" creationId="{1CA15F00-959D-6A33-495F-E30AAFD4C10E}"/>
          </ac:spMkLst>
        </pc:spChg>
        <pc:spChg chg="mod">
          <ac:chgData name="Hoang Dang Nguyen" userId="1de6b3a7-5191-4a0c-8968-b8f905305e1d" providerId="ADAL" clId="{23499303-5F7C-49B8-9EDB-F2EAEA140B02}" dt="2024-01-10T21:17:06.654" v="1022" actId="6549"/>
          <ac:spMkLst>
            <pc:docMk/>
            <pc:sldMk cId="4117753501" sldId="469"/>
            <ac:spMk id="9219" creationId="{CC9080E7-7437-1057-6AA4-225BBDCDCC00}"/>
          </ac:spMkLst>
        </pc:spChg>
      </pc:sldChg>
      <pc:sldChg chg="modSp add mod">
        <pc:chgData name="Hoang Dang Nguyen" userId="1de6b3a7-5191-4a0c-8968-b8f905305e1d" providerId="ADAL" clId="{23499303-5F7C-49B8-9EDB-F2EAEA140B02}" dt="2024-01-08T16:20:58.919" v="717" actId="21"/>
        <pc:sldMkLst>
          <pc:docMk/>
          <pc:sldMk cId="290286395" sldId="470"/>
        </pc:sldMkLst>
        <pc:spChg chg="mod">
          <ac:chgData name="Hoang Dang Nguyen" userId="1de6b3a7-5191-4a0c-8968-b8f905305e1d" providerId="ADAL" clId="{23499303-5F7C-49B8-9EDB-F2EAEA140B02}" dt="2024-01-08T16:16:24.736" v="632" actId="20577"/>
          <ac:spMkLst>
            <pc:docMk/>
            <pc:sldMk cId="290286395" sldId="470"/>
            <ac:spMk id="9218" creationId="{1CA15F00-959D-6A33-495F-E30AAFD4C10E}"/>
          </ac:spMkLst>
        </pc:spChg>
        <pc:spChg chg="mod">
          <ac:chgData name="Hoang Dang Nguyen" userId="1de6b3a7-5191-4a0c-8968-b8f905305e1d" providerId="ADAL" clId="{23499303-5F7C-49B8-9EDB-F2EAEA140B02}" dt="2024-01-08T16:20:58.919" v="717" actId="21"/>
          <ac:spMkLst>
            <pc:docMk/>
            <pc:sldMk cId="290286395" sldId="470"/>
            <ac:spMk id="9219" creationId="{CC9080E7-7437-1057-6AA4-225BBDCDCC00}"/>
          </ac:spMkLst>
        </pc:spChg>
      </pc:sldChg>
      <pc:sldChg chg="modSp add mod">
        <pc:chgData name="Hoang Dang Nguyen" userId="1de6b3a7-5191-4a0c-8968-b8f905305e1d" providerId="ADAL" clId="{23499303-5F7C-49B8-9EDB-F2EAEA140B02}" dt="2024-01-10T21:17:23.311" v="1029" actId="113"/>
        <pc:sldMkLst>
          <pc:docMk/>
          <pc:sldMk cId="389332724" sldId="471"/>
        </pc:sldMkLst>
        <pc:spChg chg="mod">
          <ac:chgData name="Hoang Dang Nguyen" userId="1de6b3a7-5191-4a0c-8968-b8f905305e1d" providerId="ADAL" clId="{23499303-5F7C-49B8-9EDB-F2EAEA140B02}" dt="2024-01-10T21:17:23.311" v="1029" actId="113"/>
          <ac:spMkLst>
            <pc:docMk/>
            <pc:sldMk cId="389332724" sldId="471"/>
            <ac:spMk id="2" creationId="{07099AA1-6A93-82D6-1E63-2E55516844BE}"/>
          </ac:spMkLst>
        </pc:spChg>
      </pc:sldChg>
      <pc:sldChg chg="modSp add mod">
        <pc:chgData name="Hoang Dang Nguyen" userId="1de6b3a7-5191-4a0c-8968-b8f905305e1d" providerId="ADAL" clId="{23499303-5F7C-49B8-9EDB-F2EAEA140B02}" dt="2024-01-10T21:16:57.135" v="1017" actId="113"/>
        <pc:sldMkLst>
          <pc:docMk/>
          <pc:sldMk cId="3330856302" sldId="472"/>
        </pc:sldMkLst>
        <pc:spChg chg="mod">
          <ac:chgData name="Hoang Dang Nguyen" userId="1de6b3a7-5191-4a0c-8968-b8f905305e1d" providerId="ADAL" clId="{23499303-5F7C-49B8-9EDB-F2EAEA140B02}" dt="2024-01-10T21:16:53.459" v="1016"/>
          <ac:spMkLst>
            <pc:docMk/>
            <pc:sldMk cId="3330856302" sldId="472"/>
            <ac:spMk id="9218" creationId="{1CA15F00-959D-6A33-495F-E30AAFD4C10E}"/>
          </ac:spMkLst>
        </pc:spChg>
        <pc:spChg chg="mod">
          <ac:chgData name="Hoang Dang Nguyen" userId="1de6b3a7-5191-4a0c-8968-b8f905305e1d" providerId="ADAL" clId="{23499303-5F7C-49B8-9EDB-F2EAEA140B02}" dt="2024-01-10T21:16:57.135" v="1017" actId="113"/>
          <ac:spMkLst>
            <pc:docMk/>
            <pc:sldMk cId="3330856302" sldId="472"/>
            <ac:spMk id="9219" creationId="{CC9080E7-7437-1057-6AA4-225BBDCDCC00}"/>
          </ac:spMkLst>
        </pc:spChg>
      </pc:sldChg>
      <pc:sldChg chg="modSp add mod modNotesTx">
        <pc:chgData name="Hoang Dang Nguyen" userId="1de6b3a7-5191-4a0c-8968-b8f905305e1d" providerId="ADAL" clId="{23499303-5F7C-49B8-9EDB-F2EAEA140B02}" dt="2024-01-08T18:03:05.808" v="824" actId="6549"/>
        <pc:sldMkLst>
          <pc:docMk/>
          <pc:sldMk cId="1038360783" sldId="473"/>
        </pc:sldMkLst>
        <pc:spChg chg="mod">
          <ac:chgData name="Hoang Dang Nguyen" userId="1de6b3a7-5191-4a0c-8968-b8f905305e1d" providerId="ADAL" clId="{23499303-5F7C-49B8-9EDB-F2EAEA140B02}" dt="2024-01-08T18:03:05.808" v="824" actId="6549"/>
          <ac:spMkLst>
            <pc:docMk/>
            <pc:sldMk cId="1038360783" sldId="473"/>
            <ac:spMk id="9218" creationId="{1CA15F00-959D-6A33-495F-E30AAFD4C10E}"/>
          </ac:spMkLst>
        </pc:spChg>
        <pc:spChg chg="mod">
          <ac:chgData name="Hoang Dang Nguyen" userId="1de6b3a7-5191-4a0c-8968-b8f905305e1d" providerId="ADAL" clId="{23499303-5F7C-49B8-9EDB-F2EAEA140B02}" dt="2024-01-08T16:23:27.466" v="733" actId="113"/>
          <ac:spMkLst>
            <pc:docMk/>
            <pc:sldMk cId="1038360783" sldId="473"/>
            <ac:spMk id="9219" creationId="{CC9080E7-7437-1057-6AA4-225BBDCDCC00}"/>
          </ac:spMkLst>
        </pc:spChg>
      </pc:sldChg>
      <pc:sldChg chg="modSp mod">
        <pc:chgData name="Hoang Dang Nguyen" userId="1de6b3a7-5191-4a0c-8968-b8f905305e1d" providerId="ADAL" clId="{23499303-5F7C-49B8-9EDB-F2EAEA140B02}" dt="2024-01-10T21:19:25.363" v="1114" actId="20577"/>
        <pc:sldMkLst>
          <pc:docMk/>
          <pc:sldMk cId="3066705101" sldId="473"/>
        </pc:sldMkLst>
        <pc:spChg chg="mod">
          <ac:chgData name="Hoang Dang Nguyen" userId="1de6b3a7-5191-4a0c-8968-b8f905305e1d" providerId="ADAL" clId="{23499303-5F7C-49B8-9EDB-F2EAEA140B02}" dt="2024-01-10T21:18:31.982" v="1074" actId="20577"/>
          <ac:spMkLst>
            <pc:docMk/>
            <pc:sldMk cId="3066705101" sldId="473"/>
            <ac:spMk id="9218" creationId="{1CA15F00-959D-6A33-495F-E30AAFD4C10E}"/>
          </ac:spMkLst>
        </pc:spChg>
        <pc:spChg chg="mod">
          <ac:chgData name="Hoang Dang Nguyen" userId="1de6b3a7-5191-4a0c-8968-b8f905305e1d" providerId="ADAL" clId="{23499303-5F7C-49B8-9EDB-F2EAEA140B02}" dt="2024-01-10T21:19:25.363" v="1114" actId="20577"/>
          <ac:spMkLst>
            <pc:docMk/>
            <pc:sldMk cId="3066705101" sldId="473"/>
            <ac:spMk id="9219" creationId="{CC9080E7-7437-1057-6AA4-225BBDCDCC00}"/>
          </ac:spMkLst>
        </pc:spChg>
      </pc:sldChg>
      <pc:sldChg chg="modSp add mod">
        <pc:chgData name="Hoang Dang Nguyen" userId="1de6b3a7-5191-4a0c-8968-b8f905305e1d" providerId="ADAL" clId="{23499303-5F7C-49B8-9EDB-F2EAEA140B02}" dt="2024-01-10T21:17:54.741" v="1046"/>
        <pc:sldMkLst>
          <pc:docMk/>
          <pc:sldMk cId="2471501390" sldId="474"/>
        </pc:sldMkLst>
        <pc:spChg chg="mod">
          <ac:chgData name="Hoang Dang Nguyen" userId="1de6b3a7-5191-4a0c-8968-b8f905305e1d" providerId="ADAL" clId="{23499303-5F7C-49B8-9EDB-F2EAEA140B02}" dt="2024-01-10T21:17:54.741" v="1046"/>
          <ac:spMkLst>
            <pc:docMk/>
            <pc:sldMk cId="2471501390" sldId="474"/>
            <ac:spMk id="9218" creationId="{1CA15F00-959D-6A33-495F-E30AAFD4C10E}"/>
          </ac:spMkLst>
        </pc:spChg>
        <pc:spChg chg="mod">
          <ac:chgData name="Hoang Dang Nguyen" userId="1de6b3a7-5191-4a0c-8968-b8f905305e1d" providerId="ADAL" clId="{23499303-5F7C-49B8-9EDB-F2EAEA140B02}" dt="2024-01-08T16:24:48.028" v="772" actId="403"/>
          <ac:spMkLst>
            <pc:docMk/>
            <pc:sldMk cId="2471501390" sldId="474"/>
            <ac:spMk id="9219" creationId="{CC9080E7-7437-1057-6AA4-225BBDCDCC00}"/>
          </ac:spMkLst>
        </pc:spChg>
      </pc:sldChg>
      <pc:sldChg chg="modSp add del mod">
        <pc:chgData name="Hoang Dang Nguyen" userId="1de6b3a7-5191-4a0c-8968-b8f905305e1d" providerId="ADAL" clId="{23499303-5F7C-49B8-9EDB-F2EAEA140B02}" dt="2024-01-08T16:24:12.879" v="762" actId="47"/>
        <pc:sldMkLst>
          <pc:docMk/>
          <pc:sldMk cId="3919811960" sldId="474"/>
        </pc:sldMkLst>
        <pc:spChg chg="mod">
          <ac:chgData name="Hoang Dang Nguyen" userId="1de6b3a7-5191-4a0c-8968-b8f905305e1d" providerId="ADAL" clId="{23499303-5F7C-49B8-9EDB-F2EAEA140B02}" dt="2024-01-08T16:24:07.854" v="760"/>
          <ac:spMkLst>
            <pc:docMk/>
            <pc:sldMk cId="3919811960" sldId="474"/>
            <ac:spMk id="9219" creationId="{CC9080E7-7437-1057-6AA4-225BBDCDCC00}"/>
          </ac:spMkLst>
        </pc:spChg>
      </pc:sldChg>
      <pc:sldChg chg="modSp add mod modNotesTx">
        <pc:chgData name="Hoang Dang Nguyen" userId="1de6b3a7-5191-4a0c-8968-b8f905305e1d" providerId="ADAL" clId="{23499303-5F7C-49B8-9EDB-F2EAEA140B02}" dt="2024-01-10T21:17:43.471" v="1039" actId="113"/>
        <pc:sldMkLst>
          <pc:docMk/>
          <pc:sldMk cId="157708290" sldId="475"/>
        </pc:sldMkLst>
        <pc:spChg chg="mod">
          <ac:chgData name="Hoang Dang Nguyen" userId="1de6b3a7-5191-4a0c-8968-b8f905305e1d" providerId="ADAL" clId="{23499303-5F7C-49B8-9EDB-F2EAEA140B02}" dt="2024-01-10T21:17:43.471" v="1039" actId="113"/>
          <ac:spMkLst>
            <pc:docMk/>
            <pc:sldMk cId="157708290" sldId="475"/>
            <ac:spMk id="9218" creationId="{1CA15F00-959D-6A33-495F-E30AAFD4C10E}"/>
          </ac:spMkLst>
        </pc:spChg>
        <pc:spChg chg="mod">
          <ac:chgData name="Hoang Dang Nguyen" userId="1de6b3a7-5191-4a0c-8968-b8f905305e1d" providerId="ADAL" clId="{23499303-5F7C-49B8-9EDB-F2EAEA140B02}" dt="2024-01-08T18:04:04.578" v="916" actId="20577"/>
          <ac:spMkLst>
            <pc:docMk/>
            <pc:sldMk cId="157708290" sldId="475"/>
            <ac:spMk id="9219" creationId="{CC9080E7-7437-1057-6AA4-225BBDCDCC00}"/>
          </ac:spMkLst>
        </pc:spChg>
      </pc:sldChg>
      <pc:sldChg chg="add del">
        <pc:chgData name="Hoang Dang Nguyen" userId="1de6b3a7-5191-4a0c-8968-b8f905305e1d" providerId="ADAL" clId="{23499303-5F7C-49B8-9EDB-F2EAEA140B02}" dt="2024-01-08T16:24:20.256" v="764" actId="47"/>
        <pc:sldMkLst>
          <pc:docMk/>
          <pc:sldMk cId="3649950747" sldId="475"/>
        </pc:sldMkLst>
      </pc:sldChg>
      <pc:sldChg chg="modSp mod">
        <pc:chgData name="Hoang Dang Nguyen" userId="1de6b3a7-5191-4a0c-8968-b8f905305e1d" providerId="ADAL" clId="{23499303-5F7C-49B8-9EDB-F2EAEA140B02}" dt="2024-01-10T21:17:48.701" v="1041" actId="113"/>
        <pc:sldMkLst>
          <pc:docMk/>
          <pc:sldMk cId="1529617299" sldId="476"/>
        </pc:sldMkLst>
        <pc:spChg chg="mod">
          <ac:chgData name="Hoang Dang Nguyen" userId="1de6b3a7-5191-4a0c-8968-b8f905305e1d" providerId="ADAL" clId="{23499303-5F7C-49B8-9EDB-F2EAEA140B02}" dt="2024-01-10T21:17:48.701" v="1041" actId="113"/>
          <ac:spMkLst>
            <pc:docMk/>
            <pc:sldMk cId="1529617299" sldId="476"/>
            <ac:spMk id="2" creationId="{07099AA1-6A93-82D6-1E63-2E55516844BE}"/>
          </ac:spMkLst>
        </pc:spChg>
      </pc:sldChg>
      <pc:sldChg chg="modSp del mod">
        <pc:chgData name="Hoang Dang Nguyen" userId="1de6b3a7-5191-4a0c-8968-b8f905305e1d" providerId="ADAL" clId="{23499303-5F7C-49B8-9EDB-F2EAEA140B02}" dt="2024-01-10T21:20:18.775" v="1125" actId="47"/>
        <pc:sldMkLst>
          <pc:docMk/>
          <pc:sldMk cId="656068851" sldId="477"/>
        </pc:sldMkLst>
        <pc:spChg chg="mod">
          <ac:chgData name="Hoang Dang Nguyen" userId="1de6b3a7-5191-4a0c-8968-b8f905305e1d" providerId="ADAL" clId="{23499303-5F7C-49B8-9EDB-F2EAEA140B02}" dt="2024-01-10T21:18:01.414" v="1050"/>
          <ac:spMkLst>
            <pc:docMk/>
            <pc:sldMk cId="656068851" sldId="477"/>
            <ac:spMk id="2" creationId="{32F3F11A-75EE-C04E-C93F-5375B731FF5B}"/>
          </ac:spMkLst>
        </pc:spChg>
        <pc:spChg chg="mod">
          <ac:chgData name="Hoang Dang Nguyen" userId="1de6b3a7-5191-4a0c-8968-b8f905305e1d" providerId="ADAL" clId="{23499303-5F7C-49B8-9EDB-F2EAEA140B02}" dt="2024-01-10T21:20:04.916" v="1122" actId="21"/>
          <ac:spMkLst>
            <pc:docMk/>
            <pc:sldMk cId="656068851" sldId="477"/>
            <ac:spMk id="3" creationId="{B2E518F4-17D8-1026-F7AF-C7E56AC028A3}"/>
          </ac:spMkLst>
        </pc:spChg>
      </pc:sldChg>
      <pc:sldChg chg="modSp mod">
        <pc:chgData name="Hoang Dang Nguyen" userId="1de6b3a7-5191-4a0c-8968-b8f905305e1d" providerId="ADAL" clId="{23499303-5F7C-49B8-9EDB-F2EAEA140B02}" dt="2024-01-10T21:17:46.283" v="1040"/>
        <pc:sldMkLst>
          <pc:docMk/>
          <pc:sldMk cId="4139855394" sldId="478"/>
        </pc:sldMkLst>
        <pc:spChg chg="mod">
          <ac:chgData name="Hoang Dang Nguyen" userId="1de6b3a7-5191-4a0c-8968-b8f905305e1d" providerId="ADAL" clId="{23499303-5F7C-49B8-9EDB-F2EAEA140B02}" dt="2024-01-10T21:17:46.283" v="1040"/>
          <ac:spMkLst>
            <pc:docMk/>
            <pc:sldMk cId="4139855394" sldId="478"/>
            <ac:spMk id="9218" creationId="{1CA15F00-959D-6A33-495F-E30AAFD4C10E}"/>
          </ac:spMkLst>
        </pc:spChg>
      </pc:sldChg>
      <pc:sldChg chg="modSp mod">
        <pc:chgData name="Hoang Dang Nguyen" userId="1de6b3a7-5191-4a0c-8968-b8f905305e1d" providerId="ADAL" clId="{23499303-5F7C-49B8-9EDB-F2EAEA140B02}" dt="2024-01-10T21:17:39.527" v="1035" actId="14100"/>
        <pc:sldMkLst>
          <pc:docMk/>
          <pc:sldMk cId="3012723426" sldId="479"/>
        </pc:sldMkLst>
        <pc:spChg chg="mod">
          <ac:chgData name="Hoang Dang Nguyen" userId="1de6b3a7-5191-4a0c-8968-b8f905305e1d" providerId="ADAL" clId="{23499303-5F7C-49B8-9EDB-F2EAEA140B02}" dt="2024-01-10T21:17:25.386" v="1030" actId="113"/>
          <ac:spMkLst>
            <pc:docMk/>
            <pc:sldMk cId="3012723426" sldId="479"/>
            <ac:spMk id="2" creationId="{484302BE-DDE9-D645-8E48-2C875A404A7B}"/>
          </ac:spMkLst>
        </pc:spChg>
        <pc:spChg chg="mod">
          <ac:chgData name="Hoang Dang Nguyen" userId="1de6b3a7-5191-4a0c-8968-b8f905305e1d" providerId="ADAL" clId="{23499303-5F7C-49B8-9EDB-F2EAEA140B02}" dt="2024-01-10T21:17:39.527" v="1035" actId="14100"/>
          <ac:spMkLst>
            <pc:docMk/>
            <pc:sldMk cId="3012723426" sldId="479"/>
            <ac:spMk id="7" creationId="{956CC309-E0AB-3864-9BCB-22F89DA737B5}"/>
          </ac:spMkLst>
        </pc:spChg>
        <pc:picChg chg="mod">
          <ac:chgData name="Hoang Dang Nguyen" userId="1de6b3a7-5191-4a0c-8968-b8f905305e1d" providerId="ADAL" clId="{23499303-5F7C-49B8-9EDB-F2EAEA140B02}" dt="2024-01-10T21:17:33.229" v="1033" actId="14100"/>
          <ac:picMkLst>
            <pc:docMk/>
            <pc:sldMk cId="3012723426" sldId="479"/>
            <ac:picMk id="6" creationId="{E85DE4AA-EBCC-4451-55F5-348610BD8159}"/>
          </ac:picMkLst>
        </pc:picChg>
      </pc:sldChg>
      <pc:sldChg chg="del">
        <pc:chgData name="Hoang Dang Nguyen" userId="1de6b3a7-5191-4a0c-8968-b8f905305e1d" providerId="ADAL" clId="{23499303-5F7C-49B8-9EDB-F2EAEA140B02}" dt="2024-01-10T21:20:28.249" v="1126" actId="47"/>
        <pc:sldMkLst>
          <pc:docMk/>
          <pc:sldMk cId="562706810" sldId="480"/>
        </pc:sldMkLst>
      </pc:sldChg>
      <pc:sldChg chg="add">
        <pc:chgData name="Hoang Dang Nguyen" userId="1de6b3a7-5191-4a0c-8968-b8f905305e1d" providerId="ADAL" clId="{23499303-5F7C-49B8-9EDB-F2EAEA140B02}" dt="2024-01-10T21:16:40.650" v="1008"/>
        <pc:sldMkLst>
          <pc:docMk/>
          <pc:sldMk cId="2618133166" sldId="481"/>
        </pc:sldMkLst>
      </pc:sldChg>
      <pc:sldChg chg="modSp add mod modNotesTx">
        <pc:chgData name="Hoang Dang Nguyen" userId="1de6b3a7-5191-4a0c-8968-b8f905305e1d" providerId="ADAL" clId="{23499303-5F7C-49B8-9EDB-F2EAEA140B02}" dt="2024-01-10T21:20:13.040" v="1124"/>
        <pc:sldMkLst>
          <pc:docMk/>
          <pc:sldMk cId="631931657" sldId="482"/>
        </pc:sldMkLst>
        <pc:spChg chg="mod">
          <ac:chgData name="Hoang Dang Nguyen" userId="1de6b3a7-5191-4a0c-8968-b8f905305e1d" providerId="ADAL" clId="{23499303-5F7C-49B8-9EDB-F2EAEA140B02}" dt="2024-01-10T21:20:06.425" v="1123"/>
          <ac:spMkLst>
            <pc:docMk/>
            <pc:sldMk cId="631931657" sldId="482"/>
            <ac:spMk id="9219" creationId="{CC9080E7-7437-1057-6AA4-225BBDCDCC00}"/>
          </ac:spMkLst>
        </pc:spChg>
      </pc:sldChg>
    </pc:docChg>
  </pc:docChgLst>
  <pc:docChgLst>
    <pc:chgData name="Hoang Dang Nguyen" userId="1de6b3a7-5191-4a0c-8968-b8f905305e1d" providerId="ADAL" clId="{199E359E-CDA4-4CCC-92F9-16B9CE93AD8B}"/>
    <pc:docChg chg="undo redo custSel addSld delSld modSld sldOrd">
      <pc:chgData name="Hoang Dang Nguyen" userId="1de6b3a7-5191-4a0c-8968-b8f905305e1d" providerId="ADAL" clId="{199E359E-CDA4-4CCC-92F9-16B9CE93AD8B}" dt="2024-01-23T17:21:24.604" v="6761" actId="20577"/>
      <pc:docMkLst>
        <pc:docMk/>
      </pc:docMkLst>
      <pc:sldChg chg="add del">
        <pc:chgData name="Hoang Dang Nguyen" userId="1de6b3a7-5191-4a0c-8968-b8f905305e1d" providerId="ADAL" clId="{199E359E-CDA4-4CCC-92F9-16B9CE93AD8B}" dt="2024-01-23T10:26:51.143" v="38" actId="47"/>
        <pc:sldMkLst>
          <pc:docMk/>
          <pc:sldMk cId="811449678" sldId="351"/>
        </pc:sldMkLst>
      </pc:sldChg>
      <pc:sldChg chg="addSp delSp modSp add mod ord modClrScheme chgLayout">
        <pc:chgData name="Hoang Dang Nguyen" userId="1de6b3a7-5191-4a0c-8968-b8f905305e1d" providerId="ADAL" clId="{199E359E-CDA4-4CCC-92F9-16B9CE93AD8B}" dt="2024-01-23T16:23:02.164" v="4433" actId="20577"/>
        <pc:sldMkLst>
          <pc:docMk/>
          <pc:sldMk cId="1830057982" sldId="354"/>
        </pc:sldMkLst>
        <pc:spChg chg="mod ord">
          <ac:chgData name="Hoang Dang Nguyen" userId="1de6b3a7-5191-4a0c-8968-b8f905305e1d" providerId="ADAL" clId="{199E359E-CDA4-4CCC-92F9-16B9CE93AD8B}" dt="2024-01-23T10:38:31.294" v="158" actId="403"/>
          <ac:spMkLst>
            <pc:docMk/>
            <pc:sldMk cId="1830057982" sldId="354"/>
            <ac:spMk id="2" creationId="{00000000-0000-0000-0000-000000000000}"/>
          </ac:spMkLst>
        </pc:spChg>
        <pc:spChg chg="add mod">
          <ac:chgData name="Hoang Dang Nguyen" userId="1de6b3a7-5191-4a0c-8968-b8f905305e1d" providerId="ADAL" clId="{199E359E-CDA4-4CCC-92F9-16B9CE93AD8B}" dt="2024-01-23T16:23:02.164" v="4433" actId="20577"/>
          <ac:spMkLst>
            <pc:docMk/>
            <pc:sldMk cId="1830057982" sldId="354"/>
            <ac:spMk id="3" creationId="{3855A769-06C8-55FD-4468-F46561F6C754}"/>
          </ac:spMkLst>
        </pc:spChg>
        <pc:spChg chg="add del mod">
          <ac:chgData name="Hoang Dang Nguyen" userId="1de6b3a7-5191-4a0c-8968-b8f905305e1d" providerId="ADAL" clId="{199E359E-CDA4-4CCC-92F9-16B9CE93AD8B}" dt="2024-01-23T10:27:23.669" v="46" actId="6264"/>
          <ac:spMkLst>
            <pc:docMk/>
            <pc:sldMk cId="1830057982" sldId="354"/>
            <ac:spMk id="3" creationId="{A6408933-6602-6943-E436-F9180B2A27AD}"/>
          </ac:spMkLst>
        </pc:spChg>
        <pc:spChg chg="add del mod">
          <ac:chgData name="Hoang Dang Nguyen" userId="1de6b3a7-5191-4a0c-8968-b8f905305e1d" providerId="ADAL" clId="{199E359E-CDA4-4CCC-92F9-16B9CE93AD8B}" dt="2024-01-23T10:27:23.669" v="46" actId="6264"/>
          <ac:spMkLst>
            <pc:docMk/>
            <pc:sldMk cId="1830057982" sldId="354"/>
            <ac:spMk id="4" creationId="{08B0AD1F-B859-18B1-FDF7-3D0FA3DA99D3}"/>
          </ac:spMkLst>
        </pc:spChg>
        <pc:spChg chg="add del mod">
          <ac:chgData name="Hoang Dang Nguyen" userId="1de6b3a7-5191-4a0c-8968-b8f905305e1d" providerId="ADAL" clId="{199E359E-CDA4-4CCC-92F9-16B9CE93AD8B}" dt="2024-01-23T10:27:23.669" v="46" actId="6264"/>
          <ac:spMkLst>
            <pc:docMk/>
            <pc:sldMk cId="1830057982" sldId="354"/>
            <ac:spMk id="5" creationId="{994333B6-4121-7C01-9599-93EA03A060E2}"/>
          </ac:spMkLst>
        </pc:spChg>
        <pc:spChg chg="del mod ord">
          <ac:chgData name="Hoang Dang Nguyen" userId="1de6b3a7-5191-4a0c-8968-b8f905305e1d" providerId="ADAL" clId="{199E359E-CDA4-4CCC-92F9-16B9CE93AD8B}" dt="2024-01-23T10:35:39.168" v="117" actId="478"/>
          <ac:spMkLst>
            <pc:docMk/>
            <pc:sldMk cId="1830057982" sldId="354"/>
            <ac:spMk id="6" creationId="{D4929A72-BE75-4697-98C4-36A422549A82}"/>
          </ac:spMkLst>
        </pc:spChg>
        <pc:spChg chg="add del mod ord">
          <ac:chgData name="Hoang Dang Nguyen" userId="1de6b3a7-5191-4a0c-8968-b8f905305e1d" providerId="ADAL" clId="{199E359E-CDA4-4CCC-92F9-16B9CE93AD8B}" dt="2024-01-23T10:27:23.669" v="46" actId="6264"/>
          <ac:spMkLst>
            <pc:docMk/>
            <pc:sldMk cId="1830057982" sldId="354"/>
            <ac:spMk id="8" creationId="{2DB95333-67A5-7D39-CBC6-3087DE1289F1}"/>
          </ac:spMkLst>
        </pc:spChg>
        <pc:spChg chg="add mod">
          <ac:chgData name="Hoang Dang Nguyen" userId="1de6b3a7-5191-4a0c-8968-b8f905305e1d" providerId="ADAL" clId="{199E359E-CDA4-4CCC-92F9-16B9CE93AD8B}" dt="2024-01-23T16:22:44.376" v="4397" actId="1035"/>
          <ac:spMkLst>
            <pc:docMk/>
            <pc:sldMk cId="1830057982" sldId="354"/>
            <ac:spMk id="11" creationId="{6AA79CE7-8007-0D73-6F79-87823A3B8DE0}"/>
          </ac:spMkLst>
        </pc:spChg>
        <pc:picChg chg="del mod ord">
          <ac:chgData name="Hoang Dang Nguyen" userId="1de6b3a7-5191-4a0c-8968-b8f905305e1d" providerId="ADAL" clId="{199E359E-CDA4-4CCC-92F9-16B9CE93AD8B}" dt="2024-01-23T10:35:26.953" v="113" actId="478"/>
          <ac:picMkLst>
            <pc:docMk/>
            <pc:sldMk cId="1830057982" sldId="354"/>
            <ac:picMk id="7" creationId="{98F6705F-CA46-4E57-A6A3-DA03B7A3C8AD}"/>
          </ac:picMkLst>
        </pc:picChg>
        <pc:picChg chg="add mod">
          <ac:chgData name="Hoang Dang Nguyen" userId="1de6b3a7-5191-4a0c-8968-b8f905305e1d" providerId="ADAL" clId="{199E359E-CDA4-4CCC-92F9-16B9CE93AD8B}" dt="2024-01-23T16:22:44.376" v="4397" actId="1035"/>
          <ac:picMkLst>
            <pc:docMk/>
            <pc:sldMk cId="1830057982" sldId="354"/>
            <ac:picMk id="10" creationId="{E4445D5B-740A-CA38-A623-885129F2BBE5}"/>
          </ac:picMkLst>
        </pc:picChg>
      </pc:sldChg>
      <pc:sldChg chg="add del">
        <pc:chgData name="Hoang Dang Nguyen" userId="1de6b3a7-5191-4a0c-8968-b8f905305e1d" providerId="ADAL" clId="{199E359E-CDA4-4CCC-92F9-16B9CE93AD8B}" dt="2024-01-23T10:26:52.467" v="39" actId="47"/>
        <pc:sldMkLst>
          <pc:docMk/>
          <pc:sldMk cId="32818965" sldId="407"/>
        </pc:sldMkLst>
      </pc:sldChg>
      <pc:sldChg chg="addSp delSp modSp mod ord">
        <pc:chgData name="Hoang Dang Nguyen" userId="1de6b3a7-5191-4a0c-8968-b8f905305e1d" providerId="ADAL" clId="{199E359E-CDA4-4CCC-92F9-16B9CE93AD8B}" dt="2024-01-23T12:08:53.759" v="3023" actId="108"/>
        <pc:sldMkLst>
          <pc:docMk/>
          <pc:sldMk cId="815774630" sldId="408"/>
        </pc:sldMkLst>
        <pc:spChg chg="mod ord">
          <ac:chgData name="Hoang Dang Nguyen" userId="1de6b3a7-5191-4a0c-8968-b8f905305e1d" providerId="ADAL" clId="{199E359E-CDA4-4CCC-92F9-16B9CE93AD8B}" dt="2024-01-23T10:38:24.703" v="154" actId="404"/>
          <ac:spMkLst>
            <pc:docMk/>
            <pc:sldMk cId="815774630" sldId="408"/>
            <ac:spMk id="2" creationId="{00000000-0000-0000-0000-000000000000}"/>
          </ac:spMkLst>
        </pc:spChg>
        <pc:spChg chg="mod ord">
          <ac:chgData name="Hoang Dang Nguyen" userId="1de6b3a7-5191-4a0c-8968-b8f905305e1d" providerId="ADAL" clId="{199E359E-CDA4-4CCC-92F9-16B9CE93AD8B}" dt="2024-01-23T12:08:53.759" v="3023" actId="108"/>
          <ac:spMkLst>
            <pc:docMk/>
            <pc:sldMk cId="815774630" sldId="408"/>
            <ac:spMk id="3" creationId="{00000000-0000-0000-0000-000000000000}"/>
          </ac:spMkLst>
        </pc:spChg>
        <pc:spChg chg="del">
          <ac:chgData name="Hoang Dang Nguyen" userId="1de6b3a7-5191-4a0c-8968-b8f905305e1d" providerId="ADAL" clId="{199E359E-CDA4-4CCC-92F9-16B9CE93AD8B}" dt="2024-01-23T11:05:40.291" v="947" actId="478"/>
          <ac:spMkLst>
            <pc:docMk/>
            <pc:sldMk cId="815774630" sldId="408"/>
            <ac:spMk id="4" creationId="{25643C18-057E-A5EB-EE36-FAAF4C94D716}"/>
          </ac:spMkLst>
        </pc:spChg>
        <pc:spChg chg="add del">
          <ac:chgData name="Hoang Dang Nguyen" userId="1de6b3a7-5191-4a0c-8968-b8f905305e1d" providerId="ADAL" clId="{199E359E-CDA4-4CCC-92F9-16B9CE93AD8B}" dt="2024-01-23T11:05:08.383" v="944"/>
          <ac:spMkLst>
            <pc:docMk/>
            <pc:sldMk cId="815774630" sldId="408"/>
            <ac:spMk id="5" creationId="{DF41CF1F-F4AF-E986-6112-485E28AAB83D}"/>
          </ac:spMkLst>
        </pc:spChg>
        <pc:picChg chg="add del mod">
          <ac:chgData name="Hoang Dang Nguyen" userId="1de6b3a7-5191-4a0c-8968-b8f905305e1d" providerId="ADAL" clId="{199E359E-CDA4-4CCC-92F9-16B9CE93AD8B}" dt="2024-01-23T11:09:15.689" v="988" actId="21"/>
          <ac:picMkLst>
            <pc:docMk/>
            <pc:sldMk cId="815774630" sldId="408"/>
            <ac:picMk id="4" creationId="{C9628F60-B173-DD1D-4DD7-6BA6C523EC79}"/>
          </ac:picMkLst>
        </pc:picChg>
        <pc:picChg chg="add del mod">
          <ac:chgData name="Hoang Dang Nguyen" userId="1de6b3a7-5191-4a0c-8968-b8f905305e1d" providerId="ADAL" clId="{199E359E-CDA4-4CCC-92F9-16B9CE93AD8B}" dt="2024-01-23T11:08:05.746" v="964" actId="478"/>
          <ac:picMkLst>
            <pc:docMk/>
            <pc:sldMk cId="815774630" sldId="408"/>
            <ac:picMk id="1026" creationId="{4FC5F0A0-1E7E-667A-48D8-A953C5C4698A}"/>
          </ac:picMkLst>
        </pc:picChg>
        <pc:picChg chg="add del mod">
          <ac:chgData name="Hoang Dang Nguyen" userId="1de6b3a7-5191-4a0c-8968-b8f905305e1d" providerId="ADAL" clId="{199E359E-CDA4-4CCC-92F9-16B9CE93AD8B}" dt="2024-01-23T11:09:13.509" v="986" actId="21"/>
          <ac:picMkLst>
            <pc:docMk/>
            <pc:sldMk cId="815774630" sldId="408"/>
            <ac:picMk id="1028" creationId="{56D5F311-83D5-254A-9D9B-55884BFD5EDB}"/>
          </ac:picMkLst>
        </pc:picChg>
        <pc:picChg chg="add del mod">
          <ac:chgData name="Hoang Dang Nguyen" userId="1de6b3a7-5191-4a0c-8968-b8f905305e1d" providerId="ADAL" clId="{199E359E-CDA4-4CCC-92F9-16B9CE93AD8B}" dt="2024-01-23T11:09:24.364" v="994" actId="21"/>
          <ac:picMkLst>
            <pc:docMk/>
            <pc:sldMk cId="815774630" sldId="408"/>
            <ac:picMk id="1030" creationId="{80EB4E1D-DE9A-CBD5-EC5E-37B57637C994}"/>
          </ac:picMkLst>
        </pc:picChg>
        <pc:picChg chg="add del mod">
          <ac:chgData name="Hoang Dang Nguyen" userId="1de6b3a7-5191-4a0c-8968-b8f905305e1d" providerId="ADAL" clId="{199E359E-CDA4-4CCC-92F9-16B9CE93AD8B}" dt="2024-01-23T11:08:47.078" v="971" actId="21"/>
          <ac:picMkLst>
            <pc:docMk/>
            <pc:sldMk cId="815774630" sldId="408"/>
            <ac:picMk id="1032" creationId="{2FC79641-AEE0-2724-04D0-0C349C4A7EF9}"/>
          </ac:picMkLst>
        </pc:picChg>
        <pc:picChg chg="add del mod">
          <ac:chgData name="Hoang Dang Nguyen" userId="1de6b3a7-5191-4a0c-8968-b8f905305e1d" providerId="ADAL" clId="{199E359E-CDA4-4CCC-92F9-16B9CE93AD8B}" dt="2024-01-23T11:05:02.125" v="941" actId="478"/>
          <ac:picMkLst>
            <pc:docMk/>
            <pc:sldMk cId="815774630" sldId="408"/>
            <ac:picMk id="3074" creationId="{C36D7B7A-810F-C6FF-4791-767B98B5C83C}"/>
          </ac:picMkLst>
        </pc:picChg>
        <pc:picChg chg="add del mod">
          <ac:chgData name="Hoang Dang Nguyen" userId="1de6b3a7-5191-4a0c-8968-b8f905305e1d" providerId="ADAL" clId="{199E359E-CDA4-4CCC-92F9-16B9CE93AD8B}" dt="2024-01-23T11:05:02.125" v="941" actId="478"/>
          <ac:picMkLst>
            <pc:docMk/>
            <pc:sldMk cId="815774630" sldId="408"/>
            <ac:picMk id="3076" creationId="{C6A42570-0AA0-45BA-51DC-51CF9A77C361}"/>
          </ac:picMkLst>
        </pc:picChg>
      </pc:sldChg>
      <pc:sldChg chg="modSp add mod ord chgLayout">
        <pc:chgData name="Hoang Dang Nguyen" userId="1de6b3a7-5191-4a0c-8968-b8f905305e1d" providerId="ADAL" clId="{199E359E-CDA4-4CCC-92F9-16B9CE93AD8B}" dt="2024-01-23T16:22:04.322" v="4386" actId="33524"/>
        <pc:sldMkLst>
          <pc:docMk/>
          <pc:sldMk cId="2084380379" sldId="409"/>
        </pc:sldMkLst>
        <pc:spChg chg="mod ord">
          <ac:chgData name="Hoang Dang Nguyen" userId="1de6b3a7-5191-4a0c-8968-b8f905305e1d" providerId="ADAL" clId="{199E359E-CDA4-4CCC-92F9-16B9CE93AD8B}" dt="2024-01-23T12:06:52.999" v="2896" actId="20577"/>
          <ac:spMkLst>
            <pc:docMk/>
            <pc:sldMk cId="2084380379" sldId="409"/>
            <ac:spMk id="2" creationId="{00000000-0000-0000-0000-000000000000}"/>
          </ac:spMkLst>
        </pc:spChg>
        <pc:spChg chg="mod ord">
          <ac:chgData name="Hoang Dang Nguyen" userId="1de6b3a7-5191-4a0c-8968-b8f905305e1d" providerId="ADAL" clId="{199E359E-CDA4-4CCC-92F9-16B9CE93AD8B}" dt="2024-01-23T16:22:04.322" v="4386" actId="33524"/>
          <ac:spMkLst>
            <pc:docMk/>
            <pc:sldMk cId="2084380379" sldId="409"/>
            <ac:spMk id="3" creationId="{00000000-0000-0000-0000-000000000000}"/>
          </ac:spMkLst>
        </pc:spChg>
      </pc:sldChg>
      <pc:sldChg chg="modSp add del mod chgLayout">
        <pc:chgData name="Hoang Dang Nguyen" userId="1de6b3a7-5191-4a0c-8968-b8f905305e1d" providerId="ADAL" clId="{199E359E-CDA4-4CCC-92F9-16B9CE93AD8B}" dt="2024-01-23T12:09:26.597" v="3026" actId="2696"/>
        <pc:sldMkLst>
          <pc:docMk/>
          <pc:sldMk cId="1289183016" sldId="411"/>
        </pc:sldMkLst>
        <pc:spChg chg="mod ord">
          <ac:chgData name="Hoang Dang Nguyen" userId="1de6b3a7-5191-4a0c-8968-b8f905305e1d" providerId="ADAL" clId="{199E359E-CDA4-4CCC-92F9-16B9CE93AD8B}" dt="2024-01-23T10:38:37.718" v="164" actId="403"/>
          <ac:spMkLst>
            <pc:docMk/>
            <pc:sldMk cId="1289183016" sldId="411"/>
            <ac:spMk id="2" creationId="{00000000-0000-0000-0000-000000000000}"/>
          </ac:spMkLst>
        </pc:spChg>
        <pc:spChg chg="mod ord">
          <ac:chgData name="Hoang Dang Nguyen" userId="1de6b3a7-5191-4a0c-8968-b8f905305e1d" providerId="ADAL" clId="{199E359E-CDA4-4CCC-92F9-16B9CE93AD8B}" dt="2024-01-23T12:09:10.038" v="3025" actId="113"/>
          <ac:spMkLst>
            <pc:docMk/>
            <pc:sldMk cId="1289183016" sldId="411"/>
            <ac:spMk id="3" creationId="{00000000-0000-0000-0000-000000000000}"/>
          </ac:spMkLst>
        </pc:spChg>
      </pc:sldChg>
      <pc:sldChg chg="modSp add del mod">
        <pc:chgData name="Hoang Dang Nguyen" userId="1de6b3a7-5191-4a0c-8968-b8f905305e1d" providerId="ADAL" clId="{199E359E-CDA4-4CCC-92F9-16B9CE93AD8B}" dt="2024-01-23T12:09:48.080" v="3034" actId="47"/>
        <pc:sldMkLst>
          <pc:docMk/>
          <pc:sldMk cId="1941078513" sldId="411"/>
        </pc:sldMkLst>
        <pc:spChg chg="mod">
          <ac:chgData name="Hoang Dang Nguyen" userId="1de6b3a7-5191-4a0c-8968-b8f905305e1d" providerId="ADAL" clId="{199E359E-CDA4-4CCC-92F9-16B9CE93AD8B}" dt="2024-01-23T12:09:37.502" v="3028" actId="21"/>
          <ac:spMkLst>
            <pc:docMk/>
            <pc:sldMk cId="1941078513" sldId="411"/>
            <ac:spMk id="3" creationId="{00000000-0000-0000-0000-000000000000}"/>
          </ac:spMkLst>
        </pc:spChg>
      </pc:sldChg>
      <pc:sldChg chg="addSp delSp modSp add mod chgLayout modNotesTx">
        <pc:chgData name="Hoang Dang Nguyen" userId="1de6b3a7-5191-4a0c-8968-b8f905305e1d" providerId="ADAL" clId="{199E359E-CDA4-4CCC-92F9-16B9CE93AD8B}" dt="2024-01-23T16:56:20.061" v="6587" actId="20577"/>
        <pc:sldMkLst>
          <pc:docMk/>
          <pc:sldMk cId="1133460310" sldId="416"/>
        </pc:sldMkLst>
        <pc:spChg chg="mod ord">
          <ac:chgData name="Hoang Dang Nguyen" userId="1de6b3a7-5191-4a0c-8968-b8f905305e1d" providerId="ADAL" clId="{199E359E-CDA4-4CCC-92F9-16B9CE93AD8B}" dt="2024-01-23T16:52:03.125" v="6473"/>
          <ac:spMkLst>
            <pc:docMk/>
            <pc:sldMk cId="1133460310" sldId="416"/>
            <ac:spMk id="2" creationId="{00000000-0000-0000-0000-000000000000}"/>
          </ac:spMkLst>
        </pc:spChg>
        <pc:spChg chg="mod ord">
          <ac:chgData name="Hoang Dang Nguyen" userId="1de6b3a7-5191-4a0c-8968-b8f905305e1d" providerId="ADAL" clId="{199E359E-CDA4-4CCC-92F9-16B9CE93AD8B}" dt="2024-01-23T16:32:40.409" v="5389" actId="14100"/>
          <ac:spMkLst>
            <pc:docMk/>
            <pc:sldMk cId="1133460310" sldId="416"/>
            <ac:spMk id="3" creationId="{00000000-0000-0000-0000-000000000000}"/>
          </ac:spMkLst>
        </pc:spChg>
        <pc:spChg chg="add del mod">
          <ac:chgData name="Hoang Dang Nguyen" userId="1de6b3a7-5191-4a0c-8968-b8f905305e1d" providerId="ADAL" clId="{199E359E-CDA4-4CCC-92F9-16B9CE93AD8B}" dt="2024-01-23T10:28:26.363" v="62" actId="6264"/>
          <ac:spMkLst>
            <pc:docMk/>
            <pc:sldMk cId="1133460310" sldId="416"/>
            <ac:spMk id="4" creationId="{887C5E77-7EBC-7448-F9EC-5CEF77171361}"/>
          </ac:spMkLst>
        </pc:spChg>
        <pc:spChg chg="add mod">
          <ac:chgData name="Hoang Dang Nguyen" userId="1de6b3a7-5191-4a0c-8968-b8f905305e1d" providerId="ADAL" clId="{199E359E-CDA4-4CCC-92F9-16B9CE93AD8B}" dt="2024-01-23T16:31:50.185" v="5321" actId="20577"/>
          <ac:spMkLst>
            <pc:docMk/>
            <pc:sldMk cId="1133460310" sldId="416"/>
            <ac:spMk id="4" creationId="{DFE9455B-B15A-C70B-0E74-95ED864AE652}"/>
          </ac:spMkLst>
        </pc:spChg>
        <pc:spChg chg="add del mod">
          <ac:chgData name="Hoang Dang Nguyen" userId="1de6b3a7-5191-4a0c-8968-b8f905305e1d" providerId="ADAL" clId="{199E359E-CDA4-4CCC-92F9-16B9CE93AD8B}" dt="2024-01-23T10:28:26.363" v="62" actId="6264"/>
          <ac:spMkLst>
            <pc:docMk/>
            <pc:sldMk cId="1133460310" sldId="416"/>
            <ac:spMk id="5" creationId="{83568913-CF84-E3DF-26DC-68A0BE1B28B0}"/>
          </ac:spMkLst>
        </pc:spChg>
        <pc:picChg chg="add mod">
          <ac:chgData name="Hoang Dang Nguyen" userId="1de6b3a7-5191-4a0c-8968-b8f905305e1d" providerId="ADAL" clId="{199E359E-CDA4-4CCC-92F9-16B9CE93AD8B}" dt="2024-01-23T16:32:44.100" v="5390" actId="1076"/>
          <ac:picMkLst>
            <pc:docMk/>
            <pc:sldMk cId="1133460310" sldId="416"/>
            <ac:picMk id="6" creationId="{E43A0179-45FB-B7B6-8860-25670C8C347B}"/>
          </ac:picMkLst>
        </pc:picChg>
      </pc:sldChg>
      <pc:sldChg chg="addSp delSp modSp add mod chgLayout">
        <pc:chgData name="Hoang Dang Nguyen" userId="1de6b3a7-5191-4a0c-8968-b8f905305e1d" providerId="ADAL" clId="{199E359E-CDA4-4CCC-92F9-16B9CE93AD8B}" dt="2024-01-23T16:57:29.099" v="6694" actId="20577"/>
        <pc:sldMkLst>
          <pc:docMk/>
          <pc:sldMk cId="1245133702" sldId="417"/>
        </pc:sldMkLst>
        <pc:spChg chg="mod ord">
          <ac:chgData name="Hoang Dang Nguyen" userId="1de6b3a7-5191-4a0c-8968-b8f905305e1d" providerId="ADAL" clId="{199E359E-CDA4-4CCC-92F9-16B9CE93AD8B}" dt="2024-01-23T10:38:47.624" v="173" actId="403"/>
          <ac:spMkLst>
            <pc:docMk/>
            <pc:sldMk cId="1245133702" sldId="417"/>
            <ac:spMk id="2" creationId="{00000000-0000-0000-0000-000000000000}"/>
          </ac:spMkLst>
        </pc:spChg>
        <pc:spChg chg="mod ord">
          <ac:chgData name="Hoang Dang Nguyen" userId="1de6b3a7-5191-4a0c-8968-b8f905305e1d" providerId="ADAL" clId="{199E359E-CDA4-4CCC-92F9-16B9CE93AD8B}" dt="2024-01-23T10:28:32.228" v="64" actId="6264"/>
          <ac:spMkLst>
            <pc:docMk/>
            <pc:sldMk cId="1245133702" sldId="417"/>
            <ac:spMk id="3" creationId="{00000000-0000-0000-0000-000000000000}"/>
          </ac:spMkLst>
        </pc:spChg>
        <pc:spChg chg="add del mod">
          <ac:chgData name="Hoang Dang Nguyen" userId="1de6b3a7-5191-4a0c-8968-b8f905305e1d" providerId="ADAL" clId="{199E359E-CDA4-4CCC-92F9-16B9CE93AD8B}" dt="2024-01-23T10:28:32.228" v="64" actId="6264"/>
          <ac:spMkLst>
            <pc:docMk/>
            <pc:sldMk cId="1245133702" sldId="417"/>
            <ac:spMk id="4" creationId="{4311C71E-7F32-EB2A-1CFC-4B694D711AF1}"/>
          </ac:spMkLst>
        </pc:spChg>
        <pc:spChg chg="add mod">
          <ac:chgData name="Hoang Dang Nguyen" userId="1de6b3a7-5191-4a0c-8968-b8f905305e1d" providerId="ADAL" clId="{199E359E-CDA4-4CCC-92F9-16B9CE93AD8B}" dt="2024-01-23T16:57:29.099" v="6694" actId="20577"/>
          <ac:spMkLst>
            <pc:docMk/>
            <pc:sldMk cId="1245133702" sldId="417"/>
            <ac:spMk id="4" creationId="{756444F8-CCCB-11C3-6A36-BA0DE571A56C}"/>
          </ac:spMkLst>
        </pc:spChg>
        <pc:spChg chg="add del mod">
          <ac:chgData name="Hoang Dang Nguyen" userId="1de6b3a7-5191-4a0c-8968-b8f905305e1d" providerId="ADAL" clId="{199E359E-CDA4-4CCC-92F9-16B9CE93AD8B}" dt="2024-01-23T10:28:32.228" v="64" actId="6264"/>
          <ac:spMkLst>
            <pc:docMk/>
            <pc:sldMk cId="1245133702" sldId="417"/>
            <ac:spMk id="5" creationId="{22D54CA1-6E84-254C-2B4C-069F22F410D5}"/>
          </ac:spMkLst>
        </pc:spChg>
      </pc:sldChg>
      <pc:sldChg chg="modSp mod modNotesTx">
        <pc:chgData name="Hoang Dang Nguyen" userId="1de6b3a7-5191-4a0c-8968-b8f905305e1d" providerId="ADAL" clId="{199E359E-CDA4-4CCC-92F9-16B9CE93AD8B}" dt="2024-01-23T10:32:32.673" v="112" actId="20577"/>
        <pc:sldMkLst>
          <pc:docMk/>
          <pc:sldMk cId="0" sldId="421"/>
        </pc:sldMkLst>
        <pc:spChg chg="mod">
          <ac:chgData name="Hoang Dang Nguyen" userId="1de6b3a7-5191-4a0c-8968-b8f905305e1d" providerId="ADAL" clId="{199E359E-CDA4-4CCC-92F9-16B9CE93AD8B}" dt="2024-01-23T10:18:39.215" v="34" actId="404"/>
          <ac:spMkLst>
            <pc:docMk/>
            <pc:sldMk cId="0" sldId="421"/>
            <ac:spMk id="7171" creationId="{2A2F879C-01D9-3C8A-0F3C-4A9703AA2CE4}"/>
          </ac:spMkLst>
        </pc:spChg>
      </pc:sldChg>
      <pc:sldChg chg="del">
        <pc:chgData name="Hoang Dang Nguyen" userId="1de6b3a7-5191-4a0c-8968-b8f905305e1d" providerId="ADAL" clId="{199E359E-CDA4-4CCC-92F9-16B9CE93AD8B}" dt="2024-01-23T10:26:53.892" v="40" actId="47"/>
        <pc:sldMkLst>
          <pc:docMk/>
          <pc:sldMk cId="466523251" sldId="430"/>
        </pc:sldMkLst>
      </pc:sldChg>
      <pc:sldChg chg="modSp mod">
        <pc:chgData name="Hoang Dang Nguyen" userId="1de6b3a7-5191-4a0c-8968-b8f905305e1d" providerId="ADAL" clId="{199E359E-CDA4-4CCC-92F9-16B9CE93AD8B}" dt="2024-01-23T16:57:43.454" v="6696"/>
        <pc:sldMkLst>
          <pc:docMk/>
          <pc:sldMk cId="2124964315" sldId="433"/>
        </pc:sldMkLst>
        <pc:spChg chg="mod">
          <ac:chgData name="Hoang Dang Nguyen" userId="1de6b3a7-5191-4a0c-8968-b8f905305e1d" providerId="ADAL" clId="{199E359E-CDA4-4CCC-92F9-16B9CE93AD8B}" dt="2024-01-23T16:57:38.962" v="6695"/>
          <ac:spMkLst>
            <pc:docMk/>
            <pc:sldMk cId="2124964315" sldId="433"/>
            <ac:spMk id="3" creationId="{362B46A2-8D14-3CF2-4830-85B7761379B4}"/>
          </ac:spMkLst>
        </pc:spChg>
        <pc:spChg chg="mod">
          <ac:chgData name="Hoang Dang Nguyen" userId="1de6b3a7-5191-4a0c-8968-b8f905305e1d" providerId="ADAL" clId="{199E359E-CDA4-4CCC-92F9-16B9CE93AD8B}" dt="2024-01-23T16:57:43.454" v="6696"/>
          <ac:spMkLst>
            <pc:docMk/>
            <pc:sldMk cId="2124964315" sldId="433"/>
            <ac:spMk id="6" creationId="{12C77B3C-9D92-ACE7-D4D2-B345FB18B400}"/>
          </ac:spMkLst>
        </pc:spChg>
      </pc:sldChg>
      <pc:sldChg chg="addSp modSp add mod modClrScheme chgLayout modNotesTx">
        <pc:chgData name="Hoang Dang Nguyen" userId="1de6b3a7-5191-4a0c-8968-b8f905305e1d" providerId="ADAL" clId="{199E359E-CDA4-4CCC-92F9-16B9CE93AD8B}" dt="2024-01-23T16:24:14.012" v="4553" actId="20577"/>
        <pc:sldMkLst>
          <pc:docMk/>
          <pc:sldMk cId="4184457501" sldId="441"/>
        </pc:sldMkLst>
        <pc:spChg chg="mod ord">
          <ac:chgData name="Hoang Dang Nguyen" userId="1de6b3a7-5191-4a0c-8968-b8f905305e1d" providerId="ADAL" clId="{199E359E-CDA4-4CCC-92F9-16B9CE93AD8B}" dt="2024-01-23T12:13:46.860" v="3352" actId="6549"/>
          <ac:spMkLst>
            <pc:docMk/>
            <pc:sldMk cId="4184457501" sldId="441"/>
            <ac:spMk id="2" creationId="{6F7B03DF-6C1B-4C67-B0D8-A0A53EE15DCE}"/>
          </ac:spMkLst>
        </pc:spChg>
        <pc:spChg chg="mod ord">
          <ac:chgData name="Hoang Dang Nguyen" userId="1de6b3a7-5191-4a0c-8968-b8f905305e1d" providerId="ADAL" clId="{199E359E-CDA4-4CCC-92F9-16B9CE93AD8B}" dt="2024-01-23T12:09:44.719" v="3033" actId="403"/>
          <ac:spMkLst>
            <pc:docMk/>
            <pc:sldMk cId="4184457501" sldId="441"/>
            <ac:spMk id="3" creationId="{DF308E63-B8FA-46DF-B03D-D3AD55312FE2}"/>
          </ac:spMkLst>
        </pc:spChg>
        <pc:spChg chg="add mod">
          <ac:chgData name="Hoang Dang Nguyen" userId="1de6b3a7-5191-4a0c-8968-b8f905305e1d" providerId="ADAL" clId="{199E359E-CDA4-4CCC-92F9-16B9CE93AD8B}" dt="2024-01-23T12:12:41.213" v="3284" actId="1076"/>
          <ac:spMkLst>
            <pc:docMk/>
            <pc:sldMk cId="4184457501" sldId="441"/>
            <ac:spMk id="4" creationId="{A95B2089-A480-AAE4-8758-732E1A1B4FD7}"/>
          </ac:spMkLst>
        </pc:spChg>
      </pc:sldChg>
      <pc:sldChg chg="addSp delSp modSp add mod chgLayout modNotesTx">
        <pc:chgData name="Hoang Dang Nguyen" userId="1de6b3a7-5191-4a0c-8968-b8f905305e1d" providerId="ADAL" clId="{199E359E-CDA4-4CCC-92F9-16B9CE93AD8B}" dt="2024-01-23T16:56:00.798" v="6546" actId="20577"/>
        <pc:sldMkLst>
          <pc:docMk/>
          <pc:sldMk cId="3798154294" sldId="442"/>
        </pc:sldMkLst>
        <pc:spChg chg="mod ord">
          <ac:chgData name="Hoang Dang Nguyen" userId="1de6b3a7-5191-4a0c-8968-b8f905305e1d" providerId="ADAL" clId="{199E359E-CDA4-4CCC-92F9-16B9CE93AD8B}" dt="2024-01-23T16:52:06.619" v="6474"/>
          <ac:spMkLst>
            <pc:docMk/>
            <pc:sldMk cId="3798154294" sldId="442"/>
            <ac:spMk id="2" creationId="{494F8A79-DC03-4D0B-803F-76509E517CF8}"/>
          </ac:spMkLst>
        </pc:spChg>
        <pc:spChg chg="mod ord">
          <ac:chgData name="Hoang Dang Nguyen" userId="1de6b3a7-5191-4a0c-8968-b8f905305e1d" providerId="ADAL" clId="{199E359E-CDA4-4CCC-92F9-16B9CE93AD8B}" dt="2024-01-23T16:54:52.361" v="6482" actId="20577"/>
          <ac:spMkLst>
            <pc:docMk/>
            <pc:sldMk cId="3798154294" sldId="442"/>
            <ac:spMk id="3" creationId="{948E1D89-8EBC-40A1-A3BE-5D5B54E84216}"/>
          </ac:spMkLst>
        </pc:spChg>
        <pc:spChg chg="add del mod">
          <ac:chgData name="Hoang Dang Nguyen" userId="1de6b3a7-5191-4a0c-8968-b8f905305e1d" providerId="ADAL" clId="{199E359E-CDA4-4CCC-92F9-16B9CE93AD8B}" dt="2024-01-23T10:28:30.413" v="63" actId="6264"/>
          <ac:spMkLst>
            <pc:docMk/>
            <pc:sldMk cId="3798154294" sldId="442"/>
            <ac:spMk id="4" creationId="{D432D92C-2834-6189-91C7-C90F31BCFA48}"/>
          </ac:spMkLst>
        </pc:spChg>
        <pc:spChg chg="add mod">
          <ac:chgData name="Hoang Dang Nguyen" userId="1de6b3a7-5191-4a0c-8968-b8f905305e1d" providerId="ADAL" clId="{199E359E-CDA4-4CCC-92F9-16B9CE93AD8B}" dt="2024-01-23T16:31:52.974" v="5322"/>
          <ac:spMkLst>
            <pc:docMk/>
            <pc:sldMk cId="3798154294" sldId="442"/>
            <ac:spMk id="4" creationId="{E04FF615-7886-933F-35F4-18AA5AD897B9}"/>
          </ac:spMkLst>
        </pc:spChg>
        <pc:spChg chg="add del mod">
          <ac:chgData name="Hoang Dang Nguyen" userId="1de6b3a7-5191-4a0c-8968-b8f905305e1d" providerId="ADAL" clId="{199E359E-CDA4-4CCC-92F9-16B9CE93AD8B}" dt="2024-01-23T10:28:30.413" v="63" actId="6264"/>
          <ac:spMkLst>
            <pc:docMk/>
            <pc:sldMk cId="3798154294" sldId="442"/>
            <ac:spMk id="5" creationId="{56E39004-E4AE-1B33-3E37-BD93196867CD}"/>
          </ac:spMkLst>
        </pc:spChg>
      </pc:sldChg>
      <pc:sldChg chg="del">
        <pc:chgData name="Hoang Dang Nguyen" userId="1de6b3a7-5191-4a0c-8968-b8f905305e1d" providerId="ADAL" clId="{199E359E-CDA4-4CCC-92F9-16B9CE93AD8B}" dt="2024-01-23T10:28:36.709" v="65" actId="47"/>
        <pc:sldMkLst>
          <pc:docMk/>
          <pc:sldMk cId="4117753501" sldId="469"/>
        </pc:sldMkLst>
      </pc:sldChg>
      <pc:sldChg chg="modSp add del mod">
        <pc:chgData name="Hoang Dang Nguyen" userId="1de6b3a7-5191-4a0c-8968-b8f905305e1d" providerId="ADAL" clId="{199E359E-CDA4-4CCC-92F9-16B9CE93AD8B}" dt="2024-01-23T16:52:35.413" v="6480" actId="47"/>
        <pc:sldMkLst>
          <pc:docMk/>
          <pc:sldMk cId="389332724" sldId="471"/>
        </pc:sldMkLst>
        <pc:spChg chg="mod">
          <ac:chgData name="Hoang Dang Nguyen" userId="1de6b3a7-5191-4a0c-8968-b8f905305e1d" providerId="ADAL" clId="{199E359E-CDA4-4CCC-92F9-16B9CE93AD8B}" dt="2024-01-23T11:52:49.022" v="2359" actId="20577"/>
          <ac:spMkLst>
            <pc:docMk/>
            <pc:sldMk cId="389332724" sldId="471"/>
            <ac:spMk id="8" creationId="{AC3F0BCA-7570-7D81-CE59-25C6AD41F9C2}"/>
          </ac:spMkLst>
        </pc:spChg>
      </pc:sldChg>
      <pc:sldChg chg="del">
        <pc:chgData name="Hoang Dang Nguyen" userId="1de6b3a7-5191-4a0c-8968-b8f905305e1d" providerId="ADAL" clId="{199E359E-CDA4-4CCC-92F9-16B9CE93AD8B}" dt="2024-01-23T10:28:37.199" v="66" actId="47"/>
        <pc:sldMkLst>
          <pc:docMk/>
          <pc:sldMk cId="3330856302" sldId="472"/>
        </pc:sldMkLst>
      </pc:sldChg>
      <pc:sldChg chg="del">
        <pc:chgData name="Hoang Dang Nguyen" userId="1de6b3a7-5191-4a0c-8968-b8f905305e1d" providerId="ADAL" clId="{199E359E-CDA4-4CCC-92F9-16B9CE93AD8B}" dt="2024-01-23T10:28:38.049" v="67" actId="47"/>
        <pc:sldMkLst>
          <pc:docMk/>
          <pc:sldMk cId="3066705101" sldId="473"/>
        </pc:sldMkLst>
      </pc:sldChg>
      <pc:sldChg chg="del">
        <pc:chgData name="Hoang Dang Nguyen" userId="1de6b3a7-5191-4a0c-8968-b8f905305e1d" providerId="ADAL" clId="{199E359E-CDA4-4CCC-92F9-16B9CE93AD8B}" dt="2024-01-23T10:28:43.687" v="71" actId="47"/>
        <pc:sldMkLst>
          <pc:docMk/>
          <pc:sldMk cId="157708290" sldId="475"/>
        </pc:sldMkLst>
      </pc:sldChg>
      <pc:sldChg chg="del">
        <pc:chgData name="Hoang Dang Nguyen" userId="1de6b3a7-5191-4a0c-8968-b8f905305e1d" providerId="ADAL" clId="{199E359E-CDA4-4CCC-92F9-16B9CE93AD8B}" dt="2024-01-23T10:28:44.733" v="73" actId="47"/>
        <pc:sldMkLst>
          <pc:docMk/>
          <pc:sldMk cId="1529617299" sldId="476"/>
        </pc:sldMkLst>
      </pc:sldChg>
      <pc:sldChg chg="del">
        <pc:chgData name="Hoang Dang Nguyen" userId="1de6b3a7-5191-4a0c-8968-b8f905305e1d" providerId="ADAL" clId="{199E359E-CDA4-4CCC-92F9-16B9CE93AD8B}" dt="2024-01-23T10:28:44.333" v="72" actId="47"/>
        <pc:sldMkLst>
          <pc:docMk/>
          <pc:sldMk cId="4139855394" sldId="478"/>
        </pc:sldMkLst>
      </pc:sldChg>
      <pc:sldChg chg="del">
        <pc:chgData name="Hoang Dang Nguyen" userId="1de6b3a7-5191-4a0c-8968-b8f905305e1d" providerId="ADAL" clId="{199E359E-CDA4-4CCC-92F9-16B9CE93AD8B}" dt="2024-01-23T10:28:42.797" v="70" actId="47"/>
        <pc:sldMkLst>
          <pc:docMk/>
          <pc:sldMk cId="3012723426" sldId="479"/>
        </pc:sldMkLst>
      </pc:sldChg>
      <pc:sldChg chg="addSp modSp add mod modClrScheme chgLayout">
        <pc:chgData name="Hoang Dang Nguyen" userId="1de6b3a7-5191-4a0c-8968-b8f905305e1d" providerId="ADAL" clId="{199E359E-CDA4-4CCC-92F9-16B9CE93AD8B}" dt="2024-01-23T11:01:37.306" v="921" actId="403"/>
        <pc:sldMkLst>
          <pc:docMk/>
          <pc:sldMk cId="948642161" sldId="482"/>
        </pc:sldMkLst>
        <pc:spChg chg="mod ord">
          <ac:chgData name="Hoang Dang Nguyen" userId="1de6b3a7-5191-4a0c-8968-b8f905305e1d" providerId="ADAL" clId="{199E359E-CDA4-4CCC-92F9-16B9CE93AD8B}" dt="2024-01-23T11:01:25.287" v="915" actId="26606"/>
          <ac:spMkLst>
            <pc:docMk/>
            <pc:sldMk cId="948642161" sldId="482"/>
            <ac:spMk id="2" creationId="{00000000-0000-0000-0000-000000000000}"/>
          </ac:spMkLst>
        </pc:spChg>
        <pc:spChg chg="mod ord">
          <ac:chgData name="Hoang Dang Nguyen" userId="1de6b3a7-5191-4a0c-8968-b8f905305e1d" providerId="ADAL" clId="{199E359E-CDA4-4CCC-92F9-16B9CE93AD8B}" dt="2024-01-23T11:01:37.306" v="921" actId="403"/>
          <ac:spMkLst>
            <pc:docMk/>
            <pc:sldMk cId="948642161" sldId="482"/>
            <ac:spMk id="3" creationId="{00000000-0000-0000-0000-000000000000}"/>
          </ac:spMkLst>
        </pc:spChg>
        <pc:picChg chg="add mod">
          <ac:chgData name="Hoang Dang Nguyen" userId="1de6b3a7-5191-4a0c-8968-b8f905305e1d" providerId="ADAL" clId="{199E359E-CDA4-4CCC-92F9-16B9CE93AD8B}" dt="2024-01-23T11:01:34.306" v="919" actId="1076"/>
          <ac:picMkLst>
            <pc:docMk/>
            <pc:sldMk cId="948642161" sldId="482"/>
            <ac:picMk id="2050" creationId="{E0BDDBCB-1B02-6532-1043-F16AB3969151}"/>
          </ac:picMkLst>
        </pc:picChg>
      </pc:sldChg>
      <pc:sldChg chg="addSp delSp modSp add mod chgLayout modNotesTx">
        <pc:chgData name="Hoang Dang Nguyen" userId="1de6b3a7-5191-4a0c-8968-b8f905305e1d" providerId="ADAL" clId="{199E359E-CDA4-4CCC-92F9-16B9CE93AD8B}" dt="2024-01-23T16:16:35.092" v="4379" actId="20577"/>
        <pc:sldMkLst>
          <pc:docMk/>
          <pc:sldMk cId="1915504045" sldId="483"/>
        </pc:sldMkLst>
        <pc:spChg chg="mod ord">
          <ac:chgData name="Hoang Dang Nguyen" userId="1de6b3a7-5191-4a0c-8968-b8f905305e1d" providerId="ADAL" clId="{199E359E-CDA4-4CCC-92F9-16B9CE93AD8B}" dt="2024-01-23T10:38:20.548" v="151" actId="403"/>
          <ac:spMkLst>
            <pc:docMk/>
            <pc:sldMk cId="1915504045" sldId="483"/>
            <ac:spMk id="2" creationId="{00000000-0000-0000-0000-000000000000}"/>
          </ac:spMkLst>
        </pc:spChg>
        <pc:spChg chg="mod ord">
          <ac:chgData name="Hoang Dang Nguyen" userId="1de6b3a7-5191-4a0c-8968-b8f905305e1d" providerId="ADAL" clId="{199E359E-CDA4-4CCC-92F9-16B9CE93AD8B}" dt="2024-01-23T10:59:31.108" v="790" actId="20577"/>
          <ac:spMkLst>
            <pc:docMk/>
            <pc:sldMk cId="1915504045" sldId="483"/>
            <ac:spMk id="3" creationId="{00000000-0000-0000-0000-000000000000}"/>
          </ac:spMkLst>
        </pc:spChg>
        <pc:spChg chg="add del mod">
          <ac:chgData name="Hoang Dang Nguyen" userId="1de6b3a7-5191-4a0c-8968-b8f905305e1d" providerId="ADAL" clId="{199E359E-CDA4-4CCC-92F9-16B9CE93AD8B}" dt="2024-01-23T10:39:36.623" v="175" actId="767"/>
          <ac:spMkLst>
            <pc:docMk/>
            <pc:sldMk cId="1915504045" sldId="483"/>
            <ac:spMk id="4" creationId="{DDD8A00C-4138-960E-4304-9C38027F2B19}"/>
          </ac:spMkLst>
        </pc:spChg>
        <pc:spChg chg="add mod">
          <ac:chgData name="Hoang Dang Nguyen" userId="1de6b3a7-5191-4a0c-8968-b8f905305e1d" providerId="ADAL" clId="{199E359E-CDA4-4CCC-92F9-16B9CE93AD8B}" dt="2024-01-23T11:00:26.587" v="907" actId="122"/>
          <ac:spMkLst>
            <pc:docMk/>
            <pc:sldMk cId="1915504045" sldId="483"/>
            <ac:spMk id="5" creationId="{6247FD0C-9E51-A808-3E13-F71C9CEA5178}"/>
          </ac:spMkLst>
        </pc:spChg>
        <pc:picChg chg="add mod">
          <ac:chgData name="Hoang Dang Nguyen" userId="1de6b3a7-5191-4a0c-8968-b8f905305e1d" providerId="ADAL" clId="{199E359E-CDA4-4CCC-92F9-16B9CE93AD8B}" dt="2024-01-23T11:01:06.356" v="913" actId="1076"/>
          <ac:picMkLst>
            <pc:docMk/>
            <pc:sldMk cId="1915504045" sldId="483"/>
            <ac:picMk id="1026" creationId="{E317F8D4-4DB8-5419-48E7-FB8AFA473E41}"/>
          </ac:picMkLst>
        </pc:picChg>
      </pc:sldChg>
      <pc:sldChg chg="modSp add del mod">
        <pc:chgData name="Hoang Dang Nguyen" userId="1de6b3a7-5191-4a0c-8968-b8f905305e1d" providerId="ADAL" clId="{199E359E-CDA4-4CCC-92F9-16B9CE93AD8B}" dt="2024-01-23T12:11:12.743" v="3157" actId="2696"/>
        <pc:sldMkLst>
          <pc:docMk/>
          <pc:sldMk cId="1183296154" sldId="484"/>
        </pc:sldMkLst>
        <pc:spChg chg="mod">
          <ac:chgData name="Hoang Dang Nguyen" userId="1de6b3a7-5191-4a0c-8968-b8f905305e1d" providerId="ADAL" clId="{199E359E-CDA4-4CCC-92F9-16B9CE93AD8B}" dt="2024-01-23T10:41:17.502" v="297" actId="20577"/>
          <ac:spMkLst>
            <pc:docMk/>
            <pc:sldMk cId="1183296154" sldId="484"/>
            <ac:spMk id="2" creationId="{07099AA1-6A93-82D6-1E63-2E55516844BE}"/>
          </ac:spMkLst>
        </pc:spChg>
        <pc:spChg chg="mod">
          <ac:chgData name="Hoang Dang Nguyen" userId="1de6b3a7-5191-4a0c-8968-b8f905305e1d" providerId="ADAL" clId="{199E359E-CDA4-4CCC-92F9-16B9CE93AD8B}" dt="2024-01-23T10:49:09.472" v="480" actId="20577"/>
          <ac:spMkLst>
            <pc:docMk/>
            <pc:sldMk cId="1183296154" sldId="484"/>
            <ac:spMk id="8" creationId="{AC3F0BCA-7570-7D81-CE59-25C6AD41F9C2}"/>
          </ac:spMkLst>
        </pc:spChg>
        <pc:spChg chg="mod">
          <ac:chgData name="Hoang Dang Nguyen" userId="1de6b3a7-5191-4a0c-8968-b8f905305e1d" providerId="ADAL" clId="{199E359E-CDA4-4CCC-92F9-16B9CE93AD8B}" dt="2024-01-23T10:52:30.859" v="611" actId="115"/>
          <ac:spMkLst>
            <pc:docMk/>
            <pc:sldMk cId="1183296154" sldId="484"/>
            <ac:spMk id="9" creationId="{C543B1CB-9D3C-FA69-7F72-AB2B10412785}"/>
          </ac:spMkLst>
        </pc:spChg>
        <pc:picChg chg="mod">
          <ac:chgData name="Hoang Dang Nguyen" userId="1de6b3a7-5191-4a0c-8968-b8f905305e1d" providerId="ADAL" clId="{199E359E-CDA4-4CCC-92F9-16B9CE93AD8B}" dt="2024-01-23T10:48:05.085" v="454" actId="1076"/>
          <ac:picMkLst>
            <pc:docMk/>
            <pc:sldMk cId="1183296154" sldId="484"/>
            <ac:picMk id="3" creationId="{1E4C4A31-0F07-603F-87BE-84D9F61C2EE3}"/>
          </ac:picMkLst>
        </pc:picChg>
      </pc:sldChg>
      <pc:sldChg chg="modSp add del mod">
        <pc:chgData name="Hoang Dang Nguyen" userId="1de6b3a7-5191-4a0c-8968-b8f905305e1d" providerId="ADAL" clId="{199E359E-CDA4-4CCC-92F9-16B9CE93AD8B}" dt="2024-01-23T12:12:15.508" v="3217" actId="47"/>
        <pc:sldMkLst>
          <pc:docMk/>
          <pc:sldMk cId="2749202490" sldId="484"/>
        </pc:sldMkLst>
        <pc:spChg chg="mod">
          <ac:chgData name="Hoang Dang Nguyen" userId="1de6b3a7-5191-4a0c-8968-b8f905305e1d" providerId="ADAL" clId="{199E359E-CDA4-4CCC-92F9-16B9CE93AD8B}" dt="2024-01-23T12:11:31.453" v="3186" actId="20577"/>
          <ac:spMkLst>
            <pc:docMk/>
            <pc:sldMk cId="2749202490" sldId="484"/>
            <ac:spMk id="2" creationId="{07099AA1-6A93-82D6-1E63-2E55516844BE}"/>
          </ac:spMkLst>
        </pc:spChg>
        <pc:spChg chg="mod">
          <ac:chgData name="Hoang Dang Nguyen" userId="1de6b3a7-5191-4a0c-8968-b8f905305e1d" providerId="ADAL" clId="{199E359E-CDA4-4CCC-92F9-16B9CE93AD8B}" dt="2024-01-23T12:11:25.987" v="3162" actId="6549"/>
          <ac:spMkLst>
            <pc:docMk/>
            <pc:sldMk cId="2749202490" sldId="484"/>
            <ac:spMk id="8" creationId="{AC3F0BCA-7570-7D81-CE59-25C6AD41F9C2}"/>
          </ac:spMkLst>
        </pc:spChg>
        <pc:spChg chg="mod">
          <ac:chgData name="Hoang Dang Nguyen" userId="1de6b3a7-5191-4a0c-8968-b8f905305e1d" providerId="ADAL" clId="{199E359E-CDA4-4CCC-92F9-16B9CE93AD8B}" dt="2024-01-23T12:12:09.087" v="3216" actId="20577"/>
          <ac:spMkLst>
            <pc:docMk/>
            <pc:sldMk cId="2749202490" sldId="484"/>
            <ac:spMk id="9" creationId="{C543B1CB-9D3C-FA69-7F72-AB2B10412785}"/>
          </ac:spMkLst>
        </pc:spChg>
      </pc:sldChg>
      <pc:sldChg chg="modSp add del mod">
        <pc:chgData name="Hoang Dang Nguyen" userId="1de6b3a7-5191-4a0c-8968-b8f905305e1d" providerId="ADAL" clId="{199E359E-CDA4-4CCC-92F9-16B9CE93AD8B}" dt="2024-01-23T16:52:30.813" v="6478" actId="2696"/>
        <pc:sldMkLst>
          <pc:docMk/>
          <pc:sldMk cId="2402116961" sldId="485"/>
        </pc:sldMkLst>
        <pc:spChg chg="mod">
          <ac:chgData name="Hoang Dang Nguyen" userId="1de6b3a7-5191-4a0c-8968-b8f905305e1d" providerId="ADAL" clId="{199E359E-CDA4-4CCC-92F9-16B9CE93AD8B}" dt="2024-01-23T10:57:39.330" v="637" actId="20577"/>
          <ac:spMkLst>
            <pc:docMk/>
            <pc:sldMk cId="2402116961" sldId="485"/>
            <ac:spMk id="2" creationId="{07099AA1-6A93-82D6-1E63-2E55516844BE}"/>
          </ac:spMkLst>
        </pc:spChg>
        <pc:spChg chg="mod">
          <ac:chgData name="Hoang Dang Nguyen" userId="1de6b3a7-5191-4a0c-8968-b8f905305e1d" providerId="ADAL" clId="{199E359E-CDA4-4CCC-92F9-16B9CE93AD8B}" dt="2024-01-23T16:52:15.972" v="6477" actId="6549"/>
          <ac:spMkLst>
            <pc:docMk/>
            <pc:sldMk cId="2402116961" sldId="485"/>
            <ac:spMk id="8" creationId="{AC3F0BCA-7570-7D81-CE59-25C6AD41F9C2}"/>
          </ac:spMkLst>
        </pc:spChg>
        <pc:spChg chg="mod">
          <ac:chgData name="Hoang Dang Nguyen" userId="1de6b3a7-5191-4a0c-8968-b8f905305e1d" providerId="ADAL" clId="{199E359E-CDA4-4CCC-92F9-16B9CE93AD8B}" dt="2024-01-23T16:50:04.940" v="6417" actId="20577"/>
          <ac:spMkLst>
            <pc:docMk/>
            <pc:sldMk cId="2402116961" sldId="485"/>
            <ac:spMk id="9" creationId="{C543B1CB-9D3C-FA69-7F72-AB2B10412785}"/>
          </ac:spMkLst>
        </pc:spChg>
      </pc:sldChg>
      <pc:sldChg chg="add">
        <pc:chgData name="Hoang Dang Nguyen" userId="1de6b3a7-5191-4a0c-8968-b8f905305e1d" providerId="ADAL" clId="{199E359E-CDA4-4CCC-92F9-16B9CE93AD8B}" dt="2024-01-23T16:52:32.843" v="6479"/>
        <pc:sldMkLst>
          <pc:docMk/>
          <pc:sldMk cId="3287278715" sldId="485"/>
        </pc:sldMkLst>
      </pc:sldChg>
      <pc:sldChg chg="addSp delSp modSp new mod modNotesTx">
        <pc:chgData name="Hoang Dang Nguyen" userId="1de6b3a7-5191-4a0c-8968-b8f905305e1d" providerId="ADAL" clId="{199E359E-CDA4-4CCC-92F9-16B9CE93AD8B}" dt="2024-01-23T11:15:53.507" v="1289" actId="20577"/>
        <pc:sldMkLst>
          <pc:docMk/>
          <pc:sldMk cId="1882831798" sldId="486"/>
        </pc:sldMkLst>
        <pc:spChg chg="mod">
          <ac:chgData name="Hoang Dang Nguyen" userId="1de6b3a7-5191-4a0c-8968-b8f905305e1d" providerId="ADAL" clId="{199E359E-CDA4-4CCC-92F9-16B9CE93AD8B}" dt="2024-01-23T11:08:54.963" v="980" actId="20577"/>
          <ac:spMkLst>
            <pc:docMk/>
            <pc:sldMk cId="1882831798" sldId="486"/>
            <ac:spMk id="2" creationId="{997AF2E4-3090-6ECD-E610-5A69ED1A2D08}"/>
          </ac:spMkLst>
        </pc:spChg>
        <pc:picChg chg="add mod">
          <ac:chgData name="Hoang Dang Nguyen" userId="1de6b3a7-5191-4a0c-8968-b8f905305e1d" providerId="ADAL" clId="{199E359E-CDA4-4CCC-92F9-16B9CE93AD8B}" dt="2024-01-23T11:13:49.297" v="1040" actId="1076"/>
          <ac:picMkLst>
            <pc:docMk/>
            <pc:sldMk cId="1882831798" sldId="486"/>
            <ac:picMk id="4" creationId="{EBB15C36-D13C-633F-5B22-50A8E9393E4B}"/>
          </ac:picMkLst>
        </pc:picChg>
        <pc:picChg chg="add del mod">
          <ac:chgData name="Hoang Dang Nguyen" userId="1de6b3a7-5191-4a0c-8968-b8f905305e1d" providerId="ADAL" clId="{199E359E-CDA4-4CCC-92F9-16B9CE93AD8B}" dt="2024-01-23T11:10:01.432" v="999" actId="478"/>
          <ac:picMkLst>
            <pc:docMk/>
            <pc:sldMk cId="1882831798" sldId="486"/>
            <ac:picMk id="5" creationId="{A8BD4189-7C9F-3579-C6F1-C7CA8F4F93C8}"/>
          </ac:picMkLst>
        </pc:picChg>
        <pc:picChg chg="add mod">
          <ac:chgData name="Hoang Dang Nguyen" userId="1de6b3a7-5191-4a0c-8968-b8f905305e1d" providerId="ADAL" clId="{199E359E-CDA4-4CCC-92F9-16B9CE93AD8B}" dt="2024-01-23T11:13:45.266" v="1039" actId="1076"/>
          <ac:picMkLst>
            <pc:docMk/>
            <pc:sldMk cId="1882831798" sldId="486"/>
            <ac:picMk id="2050" creationId="{99553436-9453-829D-C6BF-A6CC5F1A4732}"/>
          </ac:picMkLst>
        </pc:picChg>
        <pc:picChg chg="add mod">
          <ac:chgData name="Hoang Dang Nguyen" userId="1de6b3a7-5191-4a0c-8968-b8f905305e1d" providerId="ADAL" clId="{199E359E-CDA4-4CCC-92F9-16B9CE93AD8B}" dt="2024-01-23T11:13:40.555" v="1037" actId="14100"/>
          <ac:picMkLst>
            <pc:docMk/>
            <pc:sldMk cId="1882831798" sldId="486"/>
            <ac:picMk id="2052" creationId="{02B2E789-2F61-E8CB-B219-F8DB3DC09FBB}"/>
          </ac:picMkLst>
        </pc:picChg>
      </pc:sldChg>
      <pc:sldChg chg="addSp delSp modSp new mod ord modNotesTx">
        <pc:chgData name="Hoang Dang Nguyen" userId="1de6b3a7-5191-4a0c-8968-b8f905305e1d" providerId="ADAL" clId="{199E359E-CDA4-4CCC-92F9-16B9CE93AD8B}" dt="2024-01-23T16:16:17.965" v="4366" actId="6549"/>
        <pc:sldMkLst>
          <pc:docMk/>
          <pc:sldMk cId="588040771" sldId="487"/>
        </pc:sldMkLst>
        <pc:spChg chg="mod">
          <ac:chgData name="Hoang Dang Nguyen" userId="1de6b3a7-5191-4a0c-8968-b8f905305e1d" providerId="ADAL" clId="{199E359E-CDA4-4CCC-92F9-16B9CE93AD8B}" dt="2024-01-23T16:16:17.965" v="4366" actId="6549"/>
          <ac:spMkLst>
            <pc:docMk/>
            <pc:sldMk cId="588040771" sldId="487"/>
            <ac:spMk id="2" creationId="{AFF83B2C-2F52-423B-6BE6-16C38D903346}"/>
          </ac:spMkLst>
        </pc:spChg>
        <pc:spChg chg="del">
          <ac:chgData name="Hoang Dang Nguyen" userId="1de6b3a7-5191-4a0c-8968-b8f905305e1d" providerId="ADAL" clId="{199E359E-CDA4-4CCC-92F9-16B9CE93AD8B}" dt="2024-01-23T11:21:09.165" v="1300" actId="478"/>
          <ac:spMkLst>
            <pc:docMk/>
            <pc:sldMk cId="588040771" sldId="487"/>
            <ac:spMk id="3" creationId="{0C6BEAD4-6406-5871-2282-FE686CF7EDFF}"/>
          </ac:spMkLst>
        </pc:spChg>
        <pc:picChg chg="add mod">
          <ac:chgData name="Hoang Dang Nguyen" userId="1de6b3a7-5191-4a0c-8968-b8f905305e1d" providerId="ADAL" clId="{199E359E-CDA4-4CCC-92F9-16B9CE93AD8B}" dt="2024-01-23T11:43:49.140" v="1779" actId="408"/>
          <ac:picMkLst>
            <pc:docMk/>
            <pc:sldMk cId="588040771" sldId="487"/>
            <ac:picMk id="3074" creationId="{02C13AF8-C733-E46C-664B-0A67FCEE42AF}"/>
          </ac:picMkLst>
        </pc:picChg>
        <pc:picChg chg="add del mod">
          <ac:chgData name="Hoang Dang Nguyen" userId="1de6b3a7-5191-4a0c-8968-b8f905305e1d" providerId="ADAL" clId="{199E359E-CDA4-4CCC-92F9-16B9CE93AD8B}" dt="2024-01-23T11:45:50.080" v="1797" actId="478"/>
          <ac:picMkLst>
            <pc:docMk/>
            <pc:sldMk cId="588040771" sldId="487"/>
            <ac:picMk id="3076" creationId="{49039BB4-E334-6027-ED0E-AD55649D243A}"/>
          </ac:picMkLst>
        </pc:picChg>
        <pc:picChg chg="add del mod">
          <ac:chgData name="Hoang Dang Nguyen" userId="1de6b3a7-5191-4a0c-8968-b8f905305e1d" providerId="ADAL" clId="{199E359E-CDA4-4CCC-92F9-16B9CE93AD8B}" dt="2024-01-23T11:30:52.894" v="1509" actId="478"/>
          <ac:picMkLst>
            <pc:docMk/>
            <pc:sldMk cId="588040771" sldId="487"/>
            <ac:picMk id="3078" creationId="{01CC6A4E-91BB-38E2-1AA5-D21C58906F14}"/>
          </ac:picMkLst>
        </pc:picChg>
        <pc:picChg chg="add mod">
          <ac:chgData name="Hoang Dang Nguyen" userId="1de6b3a7-5191-4a0c-8968-b8f905305e1d" providerId="ADAL" clId="{199E359E-CDA4-4CCC-92F9-16B9CE93AD8B}" dt="2024-01-23T11:46:08.426" v="1802" actId="408"/>
          <ac:picMkLst>
            <pc:docMk/>
            <pc:sldMk cId="588040771" sldId="487"/>
            <ac:picMk id="3080" creationId="{BF47C7E3-D4F4-2DA2-6825-A50C47456C45}"/>
          </ac:picMkLst>
        </pc:picChg>
        <pc:picChg chg="add del mod">
          <ac:chgData name="Hoang Dang Nguyen" userId="1de6b3a7-5191-4a0c-8968-b8f905305e1d" providerId="ADAL" clId="{199E359E-CDA4-4CCC-92F9-16B9CE93AD8B}" dt="2024-01-23T11:41:31.131" v="1663" actId="478"/>
          <ac:picMkLst>
            <pc:docMk/>
            <pc:sldMk cId="588040771" sldId="487"/>
            <ac:picMk id="3082" creationId="{EF240A27-BE5D-E021-0B3A-FE5EB1110EB2}"/>
          </ac:picMkLst>
        </pc:picChg>
        <pc:picChg chg="add mod">
          <ac:chgData name="Hoang Dang Nguyen" userId="1de6b3a7-5191-4a0c-8968-b8f905305e1d" providerId="ADAL" clId="{199E359E-CDA4-4CCC-92F9-16B9CE93AD8B}" dt="2024-01-23T11:46:08.426" v="1802" actId="408"/>
          <ac:picMkLst>
            <pc:docMk/>
            <pc:sldMk cId="588040771" sldId="487"/>
            <ac:picMk id="3084" creationId="{4E63D5A1-E139-24B1-A43D-DD98C8171860}"/>
          </ac:picMkLst>
        </pc:picChg>
        <pc:picChg chg="add mod">
          <ac:chgData name="Hoang Dang Nguyen" userId="1de6b3a7-5191-4a0c-8968-b8f905305e1d" providerId="ADAL" clId="{199E359E-CDA4-4CCC-92F9-16B9CE93AD8B}" dt="2024-01-23T11:43:49.140" v="1779" actId="408"/>
          <ac:picMkLst>
            <pc:docMk/>
            <pc:sldMk cId="588040771" sldId="487"/>
            <ac:picMk id="3086" creationId="{F11B549D-6F47-3926-EE05-9AF4A7185F41}"/>
          </ac:picMkLst>
        </pc:picChg>
        <pc:picChg chg="add del mod">
          <ac:chgData name="Hoang Dang Nguyen" userId="1de6b3a7-5191-4a0c-8968-b8f905305e1d" providerId="ADAL" clId="{199E359E-CDA4-4CCC-92F9-16B9CE93AD8B}" dt="2024-01-23T11:33:55.079" v="1596" actId="478"/>
          <ac:picMkLst>
            <pc:docMk/>
            <pc:sldMk cId="588040771" sldId="487"/>
            <ac:picMk id="3088" creationId="{B9F39099-BA79-9F9D-7252-1BB9C94FE558}"/>
          </ac:picMkLst>
        </pc:picChg>
        <pc:picChg chg="add mod">
          <ac:chgData name="Hoang Dang Nguyen" userId="1de6b3a7-5191-4a0c-8968-b8f905305e1d" providerId="ADAL" clId="{199E359E-CDA4-4CCC-92F9-16B9CE93AD8B}" dt="2024-01-23T11:43:49.140" v="1779" actId="408"/>
          <ac:picMkLst>
            <pc:docMk/>
            <pc:sldMk cId="588040771" sldId="487"/>
            <ac:picMk id="3090" creationId="{783A3D25-2E64-C563-6D6A-42AB37B147C9}"/>
          </ac:picMkLst>
        </pc:picChg>
        <pc:picChg chg="add mod">
          <ac:chgData name="Hoang Dang Nguyen" userId="1de6b3a7-5191-4a0c-8968-b8f905305e1d" providerId="ADAL" clId="{199E359E-CDA4-4CCC-92F9-16B9CE93AD8B}" dt="2024-01-23T11:46:08.426" v="1802" actId="408"/>
          <ac:picMkLst>
            <pc:docMk/>
            <pc:sldMk cId="588040771" sldId="487"/>
            <ac:picMk id="3092" creationId="{F30D0FE3-BA2C-0178-6564-36DAAD48481B}"/>
          </ac:picMkLst>
        </pc:picChg>
        <pc:picChg chg="add del mod">
          <ac:chgData name="Hoang Dang Nguyen" userId="1de6b3a7-5191-4a0c-8968-b8f905305e1d" providerId="ADAL" clId="{199E359E-CDA4-4CCC-92F9-16B9CE93AD8B}" dt="2024-01-23T11:40:07.952" v="1658" actId="478"/>
          <ac:picMkLst>
            <pc:docMk/>
            <pc:sldMk cId="588040771" sldId="487"/>
            <ac:picMk id="3094" creationId="{8D055A77-D98A-C4F6-6BE2-0662BD89D6A2}"/>
          </ac:picMkLst>
        </pc:picChg>
        <pc:picChg chg="add del mod">
          <ac:chgData name="Hoang Dang Nguyen" userId="1de6b3a7-5191-4a0c-8968-b8f905305e1d" providerId="ADAL" clId="{199E359E-CDA4-4CCC-92F9-16B9CE93AD8B}" dt="2024-01-23T11:42:00.331" v="1672" actId="478"/>
          <ac:picMkLst>
            <pc:docMk/>
            <pc:sldMk cId="588040771" sldId="487"/>
            <ac:picMk id="3096" creationId="{497FD23D-9B6D-E963-EC51-B94A84974D31}"/>
          </ac:picMkLst>
        </pc:picChg>
        <pc:picChg chg="add mod">
          <ac:chgData name="Hoang Dang Nguyen" userId="1de6b3a7-5191-4a0c-8968-b8f905305e1d" providerId="ADAL" clId="{199E359E-CDA4-4CCC-92F9-16B9CE93AD8B}" dt="2024-01-23T11:46:08.426" v="1802" actId="408"/>
          <ac:picMkLst>
            <pc:docMk/>
            <pc:sldMk cId="588040771" sldId="487"/>
            <ac:picMk id="3098" creationId="{1BCEAD12-B1EE-5698-C216-7BA1D38CF172}"/>
          </ac:picMkLst>
        </pc:picChg>
      </pc:sldChg>
      <pc:sldChg chg="modSp add del mod modNotesTx">
        <pc:chgData name="Hoang Dang Nguyen" userId="1de6b3a7-5191-4a0c-8968-b8f905305e1d" providerId="ADAL" clId="{199E359E-CDA4-4CCC-92F9-16B9CE93AD8B}" dt="2024-01-23T12:13:42.699" v="3344" actId="47"/>
        <pc:sldMkLst>
          <pc:docMk/>
          <pc:sldMk cId="1344330447" sldId="488"/>
        </pc:sldMkLst>
        <pc:spChg chg="mod">
          <ac:chgData name="Hoang Dang Nguyen" userId="1de6b3a7-5191-4a0c-8968-b8f905305e1d" providerId="ADAL" clId="{199E359E-CDA4-4CCC-92F9-16B9CE93AD8B}" dt="2024-01-23T11:47:04.820" v="1887" actId="20577"/>
          <ac:spMkLst>
            <pc:docMk/>
            <pc:sldMk cId="1344330447" sldId="488"/>
            <ac:spMk id="3" creationId="{DF308E63-B8FA-46DF-B03D-D3AD55312FE2}"/>
          </ac:spMkLst>
        </pc:spChg>
      </pc:sldChg>
      <pc:sldChg chg="modSp add del mod modNotesTx">
        <pc:chgData name="Hoang Dang Nguyen" userId="1de6b3a7-5191-4a0c-8968-b8f905305e1d" providerId="ADAL" clId="{199E359E-CDA4-4CCC-92F9-16B9CE93AD8B}" dt="2024-01-23T12:13:53.210" v="3353" actId="2696"/>
        <pc:sldMkLst>
          <pc:docMk/>
          <pc:sldMk cId="3390677242" sldId="489"/>
        </pc:sldMkLst>
        <pc:spChg chg="mod">
          <ac:chgData name="Hoang Dang Nguyen" userId="1de6b3a7-5191-4a0c-8968-b8f905305e1d" providerId="ADAL" clId="{199E359E-CDA4-4CCC-92F9-16B9CE93AD8B}" dt="2024-01-23T11:50:29.319" v="2223" actId="20577"/>
          <ac:spMkLst>
            <pc:docMk/>
            <pc:sldMk cId="3390677242" sldId="489"/>
            <ac:spMk id="2" creationId="{6F7B03DF-6C1B-4C67-B0D8-A0A53EE15DCE}"/>
          </ac:spMkLst>
        </pc:spChg>
        <pc:spChg chg="mod">
          <ac:chgData name="Hoang Dang Nguyen" userId="1de6b3a7-5191-4a0c-8968-b8f905305e1d" providerId="ADAL" clId="{199E359E-CDA4-4CCC-92F9-16B9CE93AD8B}" dt="2024-01-23T11:52:34.379" v="2354" actId="403"/>
          <ac:spMkLst>
            <pc:docMk/>
            <pc:sldMk cId="3390677242" sldId="489"/>
            <ac:spMk id="3" creationId="{DF308E63-B8FA-46DF-B03D-D3AD55312FE2}"/>
          </ac:spMkLst>
        </pc:spChg>
      </pc:sldChg>
      <pc:sldChg chg="add">
        <pc:chgData name="Hoang Dang Nguyen" userId="1de6b3a7-5191-4a0c-8968-b8f905305e1d" providerId="ADAL" clId="{199E359E-CDA4-4CCC-92F9-16B9CE93AD8B}" dt="2024-01-23T12:13:56.846" v="3354"/>
        <pc:sldMkLst>
          <pc:docMk/>
          <pc:sldMk cId="3552851449" sldId="489"/>
        </pc:sldMkLst>
      </pc:sldChg>
      <pc:sldChg chg="add">
        <pc:chgData name="Hoang Dang Nguyen" userId="1de6b3a7-5191-4a0c-8968-b8f905305e1d" providerId="ADAL" clId="{199E359E-CDA4-4CCC-92F9-16B9CE93AD8B}" dt="2024-01-23T12:13:56.846" v="3354"/>
        <pc:sldMkLst>
          <pc:docMk/>
          <pc:sldMk cId="2793341491" sldId="490"/>
        </pc:sldMkLst>
      </pc:sldChg>
      <pc:sldChg chg="modSp add del mod">
        <pc:chgData name="Hoang Dang Nguyen" userId="1de6b3a7-5191-4a0c-8968-b8f905305e1d" providerId="ADAL" clId="{199E359E-CDA4-4CCC-92F9-16B9CE93AD8B}" dt="2024-01-23T12:13:53.210" v="3353" actId="2696"/>
        <pc:sldMkLst>
          <pc:docMk/>
          <pc:sldMk cId="2885063575" sldId="490"/>
        </pc:sldMkLst>
        <pc:spChg chg="mod">
          <ac:chgData name="Hoang Dang Nguyen" userId="1de6b3a7-5191-4a0c-8968-b8f905305e1d" providerId="ADAL" clId="{199E359E-CDA4-4CCC-92F9-16B9CE93AD8B}" dt="2024-01-23T11:52:38.807" v="2356" actId="12"/>
          <ac:spMkLst>
            <pc:docMk/>
            <pc:sldMk cId="2885063575" sldId="490"/>
            <ac:spMk id="3" creationId="{DF308E63-B8FA-46DF-B03D-D3AD55312FE2}"/>
          </ac:spMkLst>
        </pc:spChg>
      </pc:sldChg>
      <pc:sldChg chg="modSp add mod modNotesTx">
        <pc:chgData name="Hoang Dang Nguyen" userId="1de6b3a7-5191-4a0c-8968-b8f905305e1d" providerId="ADAL" clId="{199E359E-CDA4-4CCC-92F9-16B9CE93AD8B}" dt="2024-01-23T17:21:24.604" v="6761" actId="20577"/>
        <pc:sldMkLst>
          <pc:docMk/>
          <pc:sldMk cId="700698922" sldId="491"/>
        </pc:sldMkLst>
        <pc:spChg chg="mod">
          <ac:chgData name="Hoang Dang Nguyen" userId="1de6b3a7-5191-4a0c-8968-b8f905305e1d" providerId="ADAL" clId="{199E359E-CDA4-4CCC-92F9-16B9CE93AD8B}" dt="2024-01-23T16:28:26.598" v="5245" actId="20577"/>
          <ac:spMkLst>
            <pc:docMk/>
            <pc:sldMk cId="700698922" sldId="491"/>
            <ac:spMk id="8" creationId="{AC3F0BCA-7570-7D81-CE59-25C6AD41F9C2}"/>
          </ac:spMkLst>
        </pc:spChg>
        <pc:spChg chg="mod">
          <ac:chgData name="Hoang Dang Nguyen" userId="1de6b3a7-5191-4a0c-8968-b8f905305e1d" providerId="ADAL" clId="{199E359E-CDA4-4CCC-92F9-16B9CE93AD8B}" dt="2024-01-23T12:22:28.556" v="4293" actId="6549"/>
          <ac:spMkLst>
            <pc:docMk/>
            <pc:sldMk cId="700698922" sldId="491"/>
            <ac:spMk id="9" creationId="{C543B1CB-9D3C-FA69-7F72-AB2B10412785}"/>
          </ac:spMkLst>
        </pc:spChg>
      </pc:sldChg>
      <pc:sldChg chg="modSp add del mod">
        <pc:chgData name="Hoang Dang Nguyen" userId="1de6b3a7-5191-4a0c-8968-b8f905305e1d" providerId="ADAL" clId="{199E359E-CDA4-4CCC-92F9-16B9CE93AD8B}" dt="2024-01-23T11:57:19.180" v="2727" actId="2696"/>
        <pc:sldMkLst>
          <pc:docMk/>
          <pc:sldMk cId="4083175213" sldId="491"/>
        </pc:sldMkLst>
        <pc:spChg chg="mod">
          <ac:chgData name="Hoang Dang Nguyen" userId="1de6b3a7-5191-4a0c-8968-b8f905305e1d" providerId="ADAL" clId="{199E359E-CDA4-4CCC-92F9-16B9CE93AD8B}" dt="2024-01-23T11:53:18.505" v="2415" actId="20577"/>
          <ac:spMkLst>
            <pc:docMk/>
            <pc:sldMk cId="4083175213" sldId="491"/>
            <ac:spMk id="2" creationId="{07099AA1-6A93-82D6-1E63-2E55516844BE}"/>
          </ac:spMkLst>
        </pc:spChg>
        <pc:spChg chg="mod">
          <ac:chgData name="Hoang Dang Nguyen" userId="1de6b3a7-5191-4a0c-8968-b8f905305e1d" providerId="ADAL" clId="{199E359E-CDA4-4CCC-92F9-16B9CE93AD8B}" dt="2024-01-23T11:54:29.797" v="2666" actId="20577"/>
          <ac:spMkLst>
            <pc:docMk/>
            <pc:sldMk cId="4083175213" sldId="491"/>
            <ac:spMk id="9" creationId="{C543B1CB-9D3C-FA69-7F72-AB2B10412785}"/>
          </ac:spMkLst>
        </pc:spChg>
        <pc:picChg chg="mod">
          <ac:chgData name="Hoang Dang Nguyen" userId="1de6b3a7-5191-4a0c-8968-b8f905305e1d" providerId="ADAL" clId="{199E359E-CDA4-4CCC-92F9-16B9CE93AD8B}" dt="2024-01-23T11:54:18.894" v="2621" actId="1076"/>
          <ac:picMkLst>
            <pc:docMk/>
            <pc:sldMk cId="4083175213" sldId="491"/>
            <ac:picMk id="3" creationId="{1E4C4A31-0F07-603F-87BE-84D9F61C2EE3}"/>
          </ac:picMkLst>
        </pc:picChg>
      </pc:sldChg>
      <pc:sldChg chg="addSp modSp add del mod modNotesTx">
        <pc:chgData name="Hoang Dang Nguyen" userId="1de6b3a7-5191-4a0c-8968-b8f905305e1d" providerId="ADAL" clId="{199E359E-CDA4-4CCC-92F9-16B9CE93AD8B}" dt="2024-01-23T17:20:55.951" v="6697" actId="47"/>
        <pc:sldMkLst>
          <pc:docMk/>
          <pc:sldMk cId="730724759" sldId="492"/>
        </pc:sldMkLst>
        <pc:spChg chg="mod">
          <ac:chgData name="Hoang Dang Nguyen" userId="1de6b3a7-5191-4a0c-8968-b8f905305e1d" providerId="ADAL" clId="{199E359E-CDA4-4CCC-92F9-16B9CE93AD8B}" dt="2024-01-23T11:55:32.435" v="2704" actId="404"/>
          <ac:spMkLst>
            <pc:docMk/>
            <pc:sldMk cId="730724759" sldId="492"/>
            <ac:spMk id="2" creationId="{00000000-0000-0000-0000-000000000000}"/>
          </ac:spMkLst>
        </pc:spChg>
        <pc:spChg chg="mod">
          <ac:chgData name="Hoang Dang Nguyen" userId="1de6b3a7-5191-4a0c-8968-b8f905305e1d" providerId="ADAL" clId="{199E359E-CDA4-4CCC-92F9-16B9CE93AD8B}" dt="2024-01-23T11:55:39.130" v="2707" actId="6549"/>
          <ac:spMkLst>
            <pc:docMk/>
            <pc:sldMk cId="730724759" sldId="492"/>
            <ac:spMk id="3" creationId="{00000000-0000-0000-0000-000000000000}"/>
          </ac:spMkLst>
        </pc:spChg>
        <pc:spChg chg="add mod">
          <ac:chgData name="Hoang Dang Nguyen" userId="1de6b3a7-5191-4a0c-8968-b8f905305e1d" providerId="ADAL" clId="{199E359E-CDA4-4CCC-92F9-16B9CE93AD8B}" dt="2024-01-23T11:55:50.002" v="2709" actId="1076"/>
          <ac:spMkLst>
            <pc:docMk/>
            <pc:sldMk cId="730724759" sldId="492"/>
            <ac:spMk id="4" creationId="{A034A9BD-2DBB-1AF6-97CB-7A15C817D8B6}"/>
          </ac:spMkLst>
        </pc:spChg>
        <pc:picChg chg="add mod">
          <ac:chgData name="Hoang Dang Nguyen" userId="1de6b3a7-5191-4a0c-8968-b8f905305e1d" providerId="ADAL" clId="{199E359E-CDA4-4CCC-92F9-16B9CE93AD8B}" dt="2024-01-23T11:56:09.818" v="2714" actId="1076"/>
          <ac:picMkLst>
            <pc:docMk/>
            <pc:sldMk cId="730724759" sldId="492"/>
            <ac:picMk id="6" creationId="{29B95207-830E-241B-B130-769E553D63D7}"/>
          </ac:picMkLst>
        </pc:picChg>
      </pc:sldChg>
      <pc:sldChg chg="addSp delSp modSp add del mod modNotesTx">
        <pc:chgData name="Hoang Dang Nguyen" userId="1de6b3a7-5191-4a0c-8968-b8f905305e1d" providerId="ADAL" clId="{199E359E-CDA4-4CCC-92F9-16B9CE93AD8B}" dt="2024-01-23T17:20:56.780" v="6698" actId="47"/>
        <pc:sldMkLst>
          <pc:docMk/>
          <pc:sldMk cId="1249683690" sldId="493"/>
        </pc:sldMkLst>
        <pc:picChg chg="del">
          <ac:chgData name="Hoang Dang Nguyen" userId="1de6b3a7-5191-4a0c-8968-b8f905305e1d" providerId="ADAL" clId="{199E359E-CDA4-4CCC-92F9-16B9CE93AD8B}" dt="2024-01-23T11:56:45.081" v="2718" actId="478"/>
          <ac:picMkLst>
            <pc:docMk/>
            <pc:sldMk cId="1249683690" sldId="493"/>
            <ac:picMk id="6" creationId="{29B95207-830E-241B-B130-769E553D63D7}"/>
          </ac:picMkLst>
        </pc:picChg>
        <pc:picChg chg="add mod">
          <ac:chgData name="Hoang Dang Nguyen" userId="1de6b3a7-5191-4a0c-8968-b8f905305e1d" providerId="ADAL" clId="{199E359E-CDA4-4CCC-92F9-16B9CE93AD8B}" dt="2024-01-23T11:56:50.372" v="2721" actId="1076"/>
          <ac:picMkLst>
            <pc:docMk/>
            <pc:sldMk cId="1249683690" sldId="493"/>
            <ac:picMk id="7" creationId="{8AB6A7BF-BBF8-0A1E-D951-39FC9DBD2ED2}"/>
          </ac:picMkLst>
        </pc:picChg>
      </pc:sldChg>
      <pc:sldChg chg="addSp delSp modSp add del mod">
        <pc:chgData name="Hoang Dang Nguyen" userId="1de6b3a7-5191-4a0c-8968-b8f905305e1d" providerId="ADAL" clId="{199E359E-CDA4-4CCC-92F9-16B9CE93AD8B}" dt="2024-01-23T17:20:57.905" v="6699" actId="47"/>
        <pc:sldMkLst>
          <pc:docMk/>
          <pc:sldMk cId="1564295164" sldId="494"/>
        </pc:sldMkLst>
        <pc:picChg chg="add mod">
          <ac:chgData name="Hoang Dang Nguyen" userId="1de6b3a7-5191-4a0c-8968-b8f905305e1d" providerId="ADAL" clId="{199E359E-CDA4-4CCC-92F9-16B9CE93AD8B}" dt="2024-01-23T11:57:12.516" v="2726" actId="1076"/>
          <ac:picMkLst>
            <pc:docMk/>
            <pc:sldMk cId="1564295164" sldId="494"/>
            <ac:picMk id="6" creationId="{0E3D5858-B551-C03E-A910-0FA16A38A36D}"/>
          </ac:picMkLst>
        </pc:picChg>
        <pc:picChg chg="del">
          <ac:chgData name="Hoang Dang Nguyen" userId="1de6b3a7-5191-4a0c-8968-b8f905305e1d" providerId="ADAL" clId="{199E359E-CDA4-4CCC-92F9-16B9CE93AD8B}" dt="2024-01-23T11:56:57.005" v="2723" actId="478"/>
          <ac:picMkLst>
            <pc:docMk/>
            <pc:sldMk cId="1564295164" sldId="494"/>
            <ac:picMk id="7" creationId="{8AB6A7BF-BBF8-0A1E-D951-39FC9DBD2ED2}"/>
          </ac:picMkLst>
        </pc:picChg>
      </pc:sldChg>
      <pc:sldChg chg="modSp add del mod">
        <pc:chgData name="Hoang Dang Nguyen" userId="1de6b3a7-5191-4a0c-8968-b8f905305e1d" providerId="ADAL" clId="{199E359E-CDA4-4CCC-92F9-16B9CE93AD8B}" dt="2024-01-23T12:11:44.109" v="3188" actId="47"/>
        <pc:sldMkLst>
          <pc:docMk/>
          <pc:sldMk cId="1700074330" sldId="495"/>
        </pc:sldMkLst>
        <pc:spChg chg="mod">
          <ac:chgData name="Hoang Dang Nguyen" userId="1de6b3a7-5191-4a0c-8968-b8f905305e1d" providerId="ADAL" clId="{199E359E-CDA4-4CCC-92F9-16B9CE93AD8B}" dt="2024-01-23T12:11:34.581" v="3187" actId="20577"/>
          <ac:spMkLst>
            <pc:docMk/>
            <pc:sldMk cId="1700074330" sldId="495"/>
            <ac:spMk id="2" creationId="{6F7B03DF-6C1B-4C67-B0D8-A0A53EE15DCE}"/>
          </ac:spMkLst>
        </pc:spChg>
        <pc:spChg chg="mod">
          <ac:chgData name="Hoang Dang Nguyen" userId="1de6b3a7-5191-4a0c-8968-b8f905305e1d" providerId="ADAL" clId="{199E359E-CDA4-4CCC-92F9-16B9CE93AD8B}" dt="2024-01-23T12:10:49.358" v="3155" actId="20577"/>
          <ac:spMkLst>
            <pc:docMk/>
            <pc:sldMk cId="1700074330" sldId="495"/>
            <ac:spMk id="3" creationId="{DF308E63-B8FA-46DF-B03D-D3AD55312FE2}"/>
          </ac:spMkLst>
        </pc:spChg>
      </pc:sldChg>
      <pc:sldChg chg="modSp add mod">
        <pc:chgData name="Hoang Dang Nguyen" userId="1de6b3a7-5191-4a0c-8968-b8f905305e1d" providerId="ADAL" clId="{199E359E-CDA4-4CCC-92F9-16B9CE93AD8B}" dt="2024-01-23T16:51:48.738" v="6472" actId="20577"/>
        <pc:sldMkLst>
          <pc:docMk/>
          <pc:sldMk cId="2568614898" sldId="496"/>
        </pc:sldMkLst>
        <pc:spChg chg="mod">
          <ac:chgData name="Hoang Dang Nguyen" userId="1de6b3a7-5191-4a0c-8968-b8f905305e1d" providerId="ADAL" clId="{199E359E-CDA4-4CCC-92F9-16B9CE93AD8B}" dt="2024-01-23T12:11:20.776" v="3160" actId="6549"/>
          <ac:spMkLst>
            <pc:docMk/>
            <pc:sldMk cId="2568614898" sldId="496"/>
            <ac:spMk id="8" creationId="{AC3F0BCA-7570-7D81-CE59-25C6AD41F9C2}"/>
          </ac:spMkLst>
        </pc:spChg>
        <pc:spChg chg="mod">
          <ac:chgData name="Hoang Dang Nguyen" userId="1de6b3a7-5191-4a0c-8968-b8f905305e1d" providerId="ADAL" clId="{199E359E-CDA4-4CCC-92F9-16B9CE93AD8B}" dt="2024-01-23T16:51:48.738" v="6472" actId="20577"/>
          <ac:spMkLst>
            <pc:docMk/>
            <pc:sldMk cId="2568614898" sldId="496"/>
            <ac:spMk id="9" creationId="{C543B1CB-9D3C-FA69-7F72-AB2B10412785}"/>
          </ac:spMkLst>
        </pc:spChg>
      </pc:sldChg>
      <pc:sldChg chg="modSp add del mod">
        <pc:chgData name="Hoang Dang Nguyen" userId="1de6b3a7-5191-4a0c-8968-b8f905305e1d" providerId="ADAL" clId="{199E359E-CDA4-4CCC-92F9-16B9CE93AD8B}" dt="2024-01-23T16:51:20.151" v="6453" actId="47"/>
        <pc:sldMkLst>
          <pc:docMk/>
          <pc:sldMk cId="655641284" sldId="497"/>
        </pc:sldMkLst>
        <pc:spChg chg="mod">
          <ac:chgData name="Hoang Dang Nguyen" userId="1de6b3a7-5191-4a0c-8968-b8f905305e1d" providerId="ADAL" clId="{199E359E-CDA4-4CCC-92F9-16B9CE93AD8B}" dt="2024-01-23T16:50:57.199" v="6452" actId="6549"/>
          <ac:spMkLst>
            <pc:docMk/>
            <pc:sldMk cId="655641284" sldId="497"/>
            <ac:spMk id="2" creationId="{07099AA1-6A93-82D6-1E63-2E55516844B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483598-E19B-4528-94CA-FD9CB073F4AF}" type="datetimeFigureOut">
              <a:rPr lang="en-GB" smtClean="0"/>
              <a:t>14/02/2024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47724D-926C-431E-8EFA-03FCC795E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4007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22165820-782E-D596-59A2-F870F90932B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7D77E2EF-E95A-8EA5-A528-56494B53E8A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 b="0" dirty="0">
                <a:cs typeface="Arial" panose="020B0604020202020204" pitchFamily="34" charset="0"/>
              </a:rPr>
              <a:t>The lecturer can ask students to take turn writing key words on the board, read their notes, give examples, show their homework, or do case studies.</a:t>
            </a:r>
          </a:p>
          <a:p>
            <a:pPr eaLnBrk="1" hangingPunct="1"/>
            <a:endParaRPr lang="en-US" altLang="en-US" b="0" dirty="0"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1200" b="0" dirty="0">
                <a:cs typeface="Arial" panose="020B0604020202020204" pitchFamily="34" charset="0"/>
              </a:rPr>
              <a:t>Can link the student’s answer to the content of this week – what organisational structure would best fit this company?</a:t>
            </a:r>
            <a:endParaRPr lang="en-US" altLang="en-US" b="0" dirty="0">
              <a:cs typeface="Arial" panose="020B0604020202020204" pitchFamily="34" charset="0"/>
            </a:endParaRPr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EB7454CA-DC16-6E88-C270-1A8729F6423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A9DFB14-8B2A-4B2B-BBF8-413465CE1E97}" type="slidenum">
              <a:rPr lang="en-GB" altLang="en-US" smtClean="0">
                <a:latin typeface="Verdana" panose="020B0604030504040204" pitchFamily="34" charset="0"/>
              </a:rPr>
              <a:pPr/>
              <a:t>2</a:t>
            </a:fld>
            <a:endParaRPr lang="en-GB" altLang="en-US" dirty="0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14912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Robbins and Coulter (2021), chapter 14.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47724D-926C-431E-8EFA-03FCC795E6D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3703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>
            <a:extLst>
              <a:ext uri="{FF2B5EF4-FFF2-40B4-BE49-F238E27FC236}">
                <a16:creationId xmlns:a16="http://schemas.microsoft.com/office/drawing/2014/main" id="{0FE1F56B-5156-DDEA-D180-804675D921C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Notes Placeholder 2">
            <a:extLst>
              <a:ext uri="{FF2B5EF4-FFF2-40B4-BE49-F238E27FC236}">
                <a16:creationId xmlns:a16="http://schemas.microsoft.com/office/drawing/2014/main" id="{6D12C580-EB11-0E60-BC2E-68FE24013B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171450" indent="-171450">
              <a:buFontTx/>
              <a:buChar char="•"/>
            </a:pPr>
            <a:endParaRPr lang="en-GB" altLang="en-US" dirty="0"/>
          </a:p>
        </p:txBody>
      </p:sp>
      <p:sp>
        <p:nvSpPr>
          <p:cNvPr id="47108" name="Slide Number Placeholder 3">
            <a:extLst>
              <a:ext uri="{FF2B5EF4-FFF2-40B4-BE49-F238E27FC236}">
                <a16:creationId xmlns:a16="http://schemas.microsoft.com/office/drawing/2014/main" id="{2F00D708-D52D-7343-6090-91E2901F989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C5D2A3F0-37A7-4A56-B4E7-FA569E8F1453}" type="slidenum">
              <a:rPr lang="en-GB" altLang="en-US" smtClean="0">
                <a:latin typeface="Verdana" panose="020B0604030504040204" pitchFamily="34" charset="0"/>
              </a:rPr>
              <a:pPr/>
              <a:t>5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67925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47724D-926C-431E-8EFA-03FCC795E6D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6564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>
            <a:extLst>
              <a:ext uri="{FF2B5EF4-FFF2-40B4-BE49-F238E27FC236}">
                <a16:creationId xmlns:a16="http://schemas.microsoft.com/office/drawing/2014/main" id="{0FE1F56B-5156-DDEA-D180-804675D921C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Notes Placeholder 2">
            <a:extLst>
              <a:ext uri="{FF2B5EF4-FFF2-40B4-BE49-F238E27FC236}">
                <a16:creationId xmlns:a16="http://schemas.microsoft.com/office/drawing/2014/main" id="{6D12C580-EB11-0E60-BC2E-68FE24013B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171450" indent="-171450">
              <a:buFontTx/>
              <a:buChar char="•"/>
            </a:pPr>
            <a:endParaRPr lang="en-GB" altLang="en-US" dirty="0"/>
          </a:p>
        </p:txBody>
      </p:sp>
      <p:sp>
        <p:nvSpPr>
          <p:cNvPr id="47108" name="Slide Number Placeholder 3">
            <a:extLst>
              <a:ext uri="{FF2B5EF4-FFF2-40B4-BE49-F238E27FC236}">
                <a16:creationId xmlns:a16="http://schemas.microsoft.com/office/drawing/2014/main" id="{2F00D708-D52D-7343-6090-91E2901F989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C5D2A3F0-37A7-4A56-B4E7-FA569E8F1453}" type="slidenum">
              <a:rPr lang="en-GB" altLang="en-US" smtClean="0">
                <a:latin typeface="Verdana" panose="020B0604030504040204" pitchFamily="34" charset="0"/>
              </a:rPr>
              <a:pPr/>
              <a:t>7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28533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47724D-926C-431E-8EFA-03FCC795E6D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1124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>
            <a:extLst>
              <a:ext uri="{FF2B5EF4-FFF2-40B4-BE49-F238E27FC236}">
                <a16:creationId xmlns:a16="http://schemas.microsoft.com/office/drawing/2014/main" id="{0FE1F56B-5156-DDEA-D180-804675D921C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Notes Placeholder 2">
            <a:extLst>
              <a:ext uri="{FF2B5EF4-FFF2-40B4-BE49-F238E27FC236}">
                <a16:creationId xmlns:a16="http://schemas.microsoft.com/office/drawing/2014/main" id="{6D12C580-EB11-0E60-BC2E-68FE24013B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171450" indent="-171450">
              <a:buFontTx/>
              <a:buChar char="•"/>
            </a:pPr>
            <a:endParaRPr lang="en-GB" altLang="en-US" dirty="0"/>
          </a:p>
        </p:txBody>
      </p:sp>
      <p:sp>
        <p:nvSpPr>
          <p:cNvPr id="47108" name="Slide Number Placeholder 3">
            <a:extLst>
              <a:ext uri="{FF2B5EF4-FFF2-40B4-BE49-F238E27FC236}">
                <a16:creationId xmlns:a16="http://schemas.microsoft.com/office/drawing/2014/main" id="{2F00D708-D52D-7343-6090-91E2901F989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C5D2A3F0-37A7-4A56-B4E7-FA569E8F1453}" type="slidenum">
              <a:rPr lang="en-GB" altLang="en-US" smtClean="0">
                <a:latin typeface="Verdana" panose="020B0604030504040204" pitchFamily="34" charset="0"/>
              </a:rPr>
              <a:pPr/>
              <a:t>10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24142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>
            <a:extLst>
              <a:ext uri="{FF2B5EF4-FFF2-40B4-BE49-F238E27FC236}">
                <a16:creationId xmlns:a16="http://schemas.microsoft.com/office/drawing/2014/main" id="{0FE1F56B-5156-DDEA-D180-804675D921C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Notes Placeholder 2">
            <a:extLst>
              <a:ext uri="{FF2B5EF4-FFF2-40B4-BE49-F238E27FC236}">
                <a16:creationId xmlns:a16="http://schemas.microsoft.com/office/drawing/2014/main" id="{6D12C580-EB11-0E60-BC2E-68FE24013B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171450" indent="-171450">
              <a:buFontTx/>
              <a:buChar char="•"/>
            </a:pPr>
            <a:endParaRPr lang="en-GB" altLang="en-US" dirty="0"/>
          </a:p>
        </p:txBody>
      </p:sp>
      <p:sp>
        <p:nvSpPr>
          <p:cNvPr id="47108" name="Slide Number Placeholder 3">
            <a:extLst>
              <a:ext uri="{FF2B5EF4-FFF2-40B4-BE49-F238E27FC236}">
                <a16:creationId xmlns:a16="http://schemas.microsoft.com/office/drawing/2014/main" id="{2F00D708-D52D-7343-6090-91E2901F989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C5D2A3F0-37A7-4A56-B4E7-FA569E8F1453}" type="slidenum">
              <a:rPr lang="en-GB" altLang="en-US" smtClean="0">
                <a:latin typeface="Verdana" panose="020B0604030504040204" pitchFamily="34" charset="0"/>
              </a:rPr>
              <a:pPr/>
              <a:t>11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241423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Note: use the contingency factor to answer the last question.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5397A7-8CE3-4802-96CA-82AA1E29CA1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6120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BF8CE1-620C-8EF8-80A0-01FDC5668FF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7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7C71EF-7BE2-E495-ED93-2F86E2F0D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2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240DC-BA97-87DC-D68F-C5EF069EF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F359BAA-4C3D-44E8-B8AA-0115E484A98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04473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38D1D-B29F-BC68-B6D8-AE0214C3B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DF35D-8F8B-031B-ED97-C527A0C66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36986-680D-D5F7-2095-2DC265087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B9CAAEB-5DD4-4716-AEA0-BEF1B1D22BD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7098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16508-4EAC-38EA-DF6F-35F5A5753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60829AF-2835-B5BB-D8F9-67D323F650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1849F-B6E9-463C-863F-F83F5B516C9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47955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FC481B4-C284-18D7-98B5-E024F9229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FA29D-FC7B-1A28-0B63-15133E0882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004277-C628-43FA-A2BC-FD18438DA07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98441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F76049F-8A4E-17BA-A0AF-8B54A8952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39E5558-173F-8F97-2B5B-9743509B5F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4160C6-49D9-4220-8F9B-E6D75A4A520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4693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3026A9-D188-5B32-1D28-117AABA37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BD87585-89B6-0A99-831F-4521F222D7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76563-ED30-428B-AA1A-693B19CC86B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3549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E7305D1-919F-9EE6-A07B-9BEBC1183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68AE56A-C1AA-B757-BAFA-3F29A9FF19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080E3-C8E4-4072-87F6-5D763E1F830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88666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4AB48E6-C64F-16F8-A748-BF5EFF63D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C6C62-4763-3789-8066-F9DB639929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313F12-140F-4D67-A983-8262FE4BD8B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89567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AED16D8-FC06-B3CF-CAB8-F06CFF02D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77A3E6-79F3-43BF-724E-C3A6C2E41C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7800EC-6038-4ABE-90F4-B340C636B64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39240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3614C-B08F-9816-8FCF-EC133D1FC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8152B20-12E6-BE8A-DE8D-962C4B1985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BFB4C0-BCC1-4045-872C-DFC030CF8FA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31210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B97FC-D01C-577D-A9A6-7F0CF5CE0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DDB45FA-9C04-75A0-422E-B14DBBDCB2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920C4-CCA8-4BB0-BD4A-982A7DEE6FF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920734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01974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9135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28280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431257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158572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1949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593553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037752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256018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474602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957718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152921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414776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2962301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741450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4063068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922977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612828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26030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0180076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992181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3452584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Figure +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 hasCustomPrompt="1"/>
          </p:nvPr>
        </p:nvSpPr>
        <p:spPr>
          <a:xfrm>
            <a:off x="457200" y="228600"/>
            <a:ext cx="8229600" cy="1066800"/>
          </a:xfrm>
        </p:spPr>
        <p:txBody>
          <a:bodyPr anchor="t"/>
          <a:lstStyle>
            <a:lvl1pPr>
              <a:defRPr sz="3400">
                <a:solidFill>
                  <a:srgbClr val="007FA3"/>
                </a:solidFill>
              </a:defRPr>
            </a:lvl1pPr>
          </a:lstStyle>
          <a:p>
            <a:r>
              <a:rPr lang="en-US" dirty="0"/>
              <a:t>Click to add figure number and title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" y="5368160"/>
            <a:ext cx="8229600" cy="916856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800"/>
            </a:lvl1pPr>
            <a:lvl2pPr marL="0" indent="0">
              <a:spcBef>
                <a:spcPts val="0"/>
              </a:spcBef>
              <a:buNone/>
              <a:defRPr sz="1600"/>
            </a:lvl2pPr>
            <a:lvl3pPr marL="0" indent="0">
              <a:spcBef>
                <a:spcPts val="0"/>
              </a:spcBef>
              <a:buNone/>
              <a:defRPr sz="1600"/>
            </a:lvl3pPr>
            <a:lvl4pPr marL="0" indent="0">
              <a:spcBef>
                <a:spcPts val="0"/>
              </a:spcBef>
              <a:buNone/>
              <a:defRPr sz="1600"/>
            </a:lvl4pPr>
            <a:lvl5pPr marL="0" indent="0">
              <a:spcBef>
                <a:spcPts val="0"/>
              </a:spcBef>
              <a:buNone/>
              <a:defRPr sz="1600"/>
            </a:lvl5pPr>
            <a:lvl6pPr marL="0" indent="0">
              <a:spcBef>
                <a:spcPts val="0"/>
              </a:spcBef>
              <a:buNone/>
              <a:defRPr sz="1600"/>
            </a:lvl6pPr>
            <a:lvl7pPr marL="0" indent="0">
              <a:spcBef>
                <a:spcPts val="0"/>
              </a:spcBef>
              <a:buNone/>
              <a:defRPr sz="1600"/>
            </a:lvl7pPr>
            <a:lvl8pPr marL="0" indent="0">
              <a:spcBef>
                <a:spcPts val="0"/>
              </a:spcBef>
              <a:buNone/>
              <a:defRPr sz="1600"/>
            </a:lvl8pPr>
            <a:lvl9pPr marL="0" indent="0">
              <a:spcBef>
                <a:spcPts val="0"/>
              </a:spcBef>
              <a:buNone/>
              <a:defRPr sz="1600"/>
            </a:lvl9pPr>
          </a:lstStyle>
          <a:p>
            <a:pPr lvl="0"/>
            <a:r>
              <a:rPr lang="en-US" dirty="0"/>
              <a:t>Click to add caption</a:t>
            </a:r>
          </a:p>
        </p:txBody>
      </p:sp>
      <p:sp>
        <p:nvSpPr>
          <p:cNvPr id="11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93969" y="6172200"/>
            <a:ext cx="8595360" cy="23546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6335713" y="137160"/>
            <a:ext cx="2133600" cy="1828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TextBox 8"/>
          <p:cNvSpPr txBox="1"/>
          <p:nvPr userDrawn="1"/>
        </p:nvSpPr>
        <p:spPr>
          <a:xfrm>
            <a:off x="1600200" y="6382512"/>
            <a:ext cx="71628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r" defTabSz="914400" rtl="0" eaLnBrk="1" latinLnBrk="0" hangingPunct="1">
              <a:spcBef>
                <a:spcPts val="0"/>
              </a:spcBef>
              <a:buClrTx/>
              <a:buFont typeface="Arial" panose="020B0604020202020204" pitchFamily="34" charset="0"/>
              <a:buNone/>
              <a:defRPr/>
            </a:pPr>
            <a:r>
              <a:rPr lang="en-US" altLang="en-US" sz="1200" kern="12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Copyright © 2021 Pearson Education Ltd.</a:t>
            </a:r>
          </a:p>
        </p:txBody>
      </p:sp>
      <p:pic>
        <p:nvPicPr>
          <p:cNvPr id="13" name="Picture 12" descr="Pearson Logo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6376789"/>
            <a:ext cx="918000" cy="279915"/>
          </a:xfrm>
          <a:prstGeom prst="rect">
            <a:avLst/>
          </a:prstGeom>
        </p:spPr>
      </p:pic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1EB95A7-6030-4378-8316-256F3CC353B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514600" y="2133600"/>
            <a:ext cx="4419600" cy="21336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E70623-D7BC-4E0D-8088-EE23938D97C3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600200" y="4476750"/>
            <a:ext cx="6629400" cy="7207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175835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theme" Target="../theme/theme1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6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3E9FF1B-67D2-3290-BB63-5D347C50FA8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5FF2184-C087-A594-151D-0BF63EBA5DD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753DE-CDF2-3A70-F374-C39104479B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788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28B4E-29EA-F6CE-AB70-F9447AE6A8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31F3F4A0-9296-4EBF-B673-F9FBF68C122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97012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  <p:sldLayoutId id="2147483668" r:id="rId18"/>
    <p:sldLayoutId id="2147483669" r:id="rId19"/>
    <p:sldLayoutId id="2147483670" r:id="rId20"/>
    <p:sldLayoutId id="2147483671" r:id="rId21"/>
    <p:sldLayoutId id="2147483672" r:id="rId22"/>
    <p:sldLayoutId id="2147483673" r:id="rId23"/>
    <p:sldLayoutId id="2147483674" r:id="rId24"/>
    <p:sldLayoutId id="2147483675" r:id="rId25"/>
    <p:sldLayoutId id="2147483676" r:id="rId26"/>
    <p:sldLayoutId id="2147483677" r:id="rId27"/>
    <p:sldLayoutId id="2147483678" r:id="rId28"/>
    <p:sldLayoutId id="2147483679" r:id="rId29"/>
    <p:sldLayoutId id="2147483680" r:id="rId30"/>
    <p:sldLayoutId id="2147483681" r:id="rId31"/>
    <p:sldLayoutId id="2147483682" r:id="rId32"/>
    <p:sldLayoutId id="2147483683" r:id="rId33"/>
    <p:sldLayoutId id="2147483684" r:id="rId3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5pPr>
      <a:lvl6pPr marL="3429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6pPr>
      <a:lvl7pPr marL="6858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7pPr>
      <a:lvl8pPr marL="10287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8pPr>
      <a:lvl9pPr marL="13716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9pPr>
    </p:titleStyle>
    <p:bodyStyle>
      <a:lvl1pPr marL="257175" indent="-257175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Title 1">
            <a:extLst>
              <a:ext uri="{FF2B5EF4-FFF2-40B4-BE49-F238E27FC236}">
                <a16:creationId xmlns:a16="http://schemas.microsoft.com/office/drawing/2014/main" id="{C6A5AC8B-D83E-DA2C-B371-3191EDB78E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5288" y="5661025"/>
            <a:ext cx="7993062" cy="750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2400" b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B81464A-7777-6AF6-DC38-B6FDCEBAE4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5799" y="2748434"/>
            <a:ext cx="4392613" cy="936625"/>
          </a:xfrm>
        </p:spPr>
        <p:txBody>
          <a:bodyPr/>
          <a:lstStyle/>
          <a:p>
            <a:r>
              <a:rPr lang="en-GB" altLang="en-US" b="1" dirty="0"/>
              <a:t>LCBB4009</a:t>
            </a:r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B561D84C-9709-B219-0FE4-AB904D1161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00200" y="3816421"/>
            <a:ext cx="7496907" cy="13051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sz="2800" b="1" dirty="0">
                <a:latin typeface="Arial" panose="020B0604020202020204" pitchFamily="34" charset="0"/>
              </a:rPr>
              <a:t>Week 8: Session 2</a:t>
            </a:r>
          </a:p>
          <a:p>
            <a:pPr algn="r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sz="2800" b="1" dirty="0">
                <a:latin typeface="Arial" panose="020B0604020202020204" pitchFamily="34" charset="0"/>
              </a:rPr>
              <a:t>Management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868E7BA-7480-35FE-07EA-4012AA87AA20}"/>
              </a:ext>
            </a:extLst>
          </p:cNvPr>
          <p:cNvSpPr txBox="1">
            <a:spLocks/>
          </p:cNvSpPr>
          <p:nvPr/>
        </p:nvSpPr>
        <p:spPr bwMode="auto">
          <a:xfrm>
            <a:off x="629692" y="1299459"/>
            <a:ext cx="8244829" cy="144897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GB" sz="4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Understanding Organisational Structure and Culture (UOS)</a:t>
            </a:r>
            <a:endParaRPr lang="en-GB" altLang="en-US" sz="4000" b="1" dirty="0">
              <a:ln w="13462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4E088C09-A337-52A5-8063-1E9134F65A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What we did the last time</a:t>
            </a:r>
            <a:endParaRPr lang="en-GB" altLang="en-US" b="1" dirty="0"/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E4088145-02D0-5CB0-D664-EDE0E96BCB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120743" cy="3916363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US" altLang="en-US" sz="2800" dirty="0"/>
              <a:t>What did you learn last class?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en-US" sz="2800" dirty="0"/>
              <a:t>What were the key terms?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en-US" sz="2800" dirty="0"/>
              <a:t>Do you have any questions?</a:t>
            </a:r>
            <a:endParaRPr lang="en-GB" altLang="en-US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FEFF52-BF87-E56F-8300-304B8BFB9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2A88EF9-FD6A-4E22-AD5B-99F4A855266A}" type="datetime1">
              <a:rPr lang="en-GB" altLang="en-US" smtClean="0"/>
              <a:pPr>
                <a:defRPr/>
              </a:pPr>
              <a:t>14/02/2024</a:t>
            </a:fld>
            <a:endParaRPr lang="en-GB" altLang="en-US" dirty="0"/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52EA0701-2A1A-A95E-F436-D586228E49E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AE3581A-EF95-49A9-96A3-967EDE5F5F0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81331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1D7E4AAF-7E7E-8772-E65C-A7102971F0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Lesson Aims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2A2F879C-01D9-3C8A-0F3C-4A9703AA2C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algn="just" eaLnBrk="1" hangingPunct="1">
              <a:buFont typeface="Arial" panose="020B0604020202020204" pitchFamily="34" charset="0"/>
              <a:buNone/>
              <a:defRPr/>
            </a:pPr>
            <a:r>
              <a:rPr lang="en-GB" altLang="en-US" sz="2800" dirty="0"/>
              <a:t>By the end of this session, students should be aware of important aspects of management, organisational structure and culture:</a:t>
            </a:r>
            <a:r>
              <a:rPr lang="en-GB" altLang="en-US" sz="2000" dirty="0"/>
              <a:t> </a:t>
            </a:r>
          </a:p>
          <a:p>
            <a:pPr marL="457200" indent="-457200" algn="just" eaLnBrk="1" hangingPunct="1">
              <a:buFont typeface="+mj-lt"/>
              <a:buAutoNum type="arabicPeriod"/>
              <a:defRPr/>
            </a:pPr>
            <a:r>
              <a:rPr lang="en-GB" kern="0" dirty="0">
                <a:solidFill>
                  <a:srgbClr val="000000"/>
                </a:solidFill>
                <a:latin typeface="Calibri" panose="020F0502020204030204" pitchFamily="34" charset="0"/>
                <a:ea typeface="DengXian" panose="02010600030101010101" pitchFamily="2" charset="-122"/>
              </a:rPr>
              <a:t>Challenges of management today</a:t>
            </a:r>
            <a:endParaRPr lang="en-GB" kern="0" dirty="0">
              <a:solidFill>
                <a:srgbClr val="000000"/>
              </a:solidFill>
              <a:effectLst/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pPr marL="457200" indent="-457200" algn="just" eaLnBrk="1" hangingPunct="1">
              <a:buFont typeface="+mj-lt"/>
              <a:buAutoNum type="arabicPeriod"/>
              <a:defRPr/>
            </a:pPr>
            <a:r>
              <a:rPr lang="en-GB" kern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Management and organisational structure and culture.</a:t>
            </a:r>
            <a:endParaRPr lang="en-GB" altLang="en-US" sz="4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1019CF-1FDA-4CF5-7D27-AD81006F4A0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A537843A-38BC-484B-8097-D4EBC93D768D}" type="datetime1">
              <a:rPr lang="en-GB" altLang="en-US" smtClean="0"/>
              <a:pPr>
                <a:defRPr/>
              </a:pPr>
              <a:t>14/02/2024</a:t>
            </a:fld>
            <a:endParaRPr lang="en-GB" altLang="en-US" dirty="0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65F077D7-E374-6BC0-4DC7-B8F374DC92A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816AF5E-E6BD-4B4B-8048-320E30D566AE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CFDBBE-9E63-CE39-E815-A672FD05AE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Managerial challenges 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5E5758-4FE3-5500-F73D-CE1F6739CF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Focus on Technology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Focus on Disruptive Innovation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Focus on Social Media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Focus on Ethics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Focus on Political Uncertainty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Focus on the Customer</a:t>
            </a:r>
          </a:p>
        </p:txBody>
      </p:sp>
    </p:spTree>
    <p:extLst>
      <p:ext uri="{BB962C8B-B14F-4D97-AF65-F5344CB8AC3E}">
        <p14:creationId xmlns:p14="http://schemas.microsoft.com/office/powerpoint/2010/main" val="35950072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>
            <a:extLst>
              <a:ext uri="{FF2B5EF4-FFF2-40B4-BE49-F238E27FC236}">
                <a16:creationId xmlns:a16="http://schemas.microsoft.com/office/drawing/2014/main" id="{3B6DBE48-1620-5222-7CC9-2B16AF218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b="1" dirty="0"/>
              <a:t>Organisational structure and management</a:t>
            </a:r>
            <a:endParaRPr lang="en-GB" altLang="en-US" b="1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8C3DDCA-97F6-0290-D2C6-1C5A3D1DED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r>
              <a:rPr lang="en-US" altLang="en-US" sz="2800" dirty="0" err="1"/>
              <a:t>Organisational</a:t>
            </a:r>
            <a:r>
              <a:rPr lang="en-US" altLang="en-US" sz="2800" dirty="0"/>
              <a:t> structure: the formal system of task and authority relationships that controls how people are to cooperate and use resources to achieve the organization’s goals.</a:t>
            </a:r>
          </a:p>
          <a:p>
            <a:r>
              <a:rPr lang="en-GB" altLang="en-US" sz="2800" dirty="0"/>
              <a:t>Management: coordinating and overseeing the work activities of others so their activities are completed efficiently and effectively.</a:t>
            </a:r>
          </a:p>
          <a:p>
            <a:pPr marL="0" indent="0">
              <a:buNone/>
            </a:pPr>
            <a:endParaRPr lang="en-US" altLang="en-US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9C31CA-5F60-5C25-A153-AA304B1DD4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7"/>
            <a:ext cx="971550" cy="219075"/>
          </a:xfrm>
        </p:spPr>
        <p:txBody>
          <a:bodyPr/>
          <a:lstStyle/>
          <a:p>
            <a:fld id="{D2A88EF9-FD6A-4E22-AD5B-99F4A855266A}" type="datetime1">
              <a:rPr lang="en-GB" altLang="en-US" smtClean="0"/>
              <a:pPr/>
              <a:t>14/02/2024</a:t>
            </a:fld>
            <a:endParaRPr lang="en-GB" altLang="en-US"/>
          </a:p>
        </p:txBody>
      </p:sp>
      <p:sp>
        <p:nvSpPr>
          <p:cNvPr id="46085" name="Slide Number Placeholder 4">
            <a:extLst>
              <a:ext uri="{FF2B5EF4-FFF2-40B4-BE49-F238E27FC236}">
                <a16:creationId xmlns:a16="http://schemas.microsoft.com/office/drawing/2014/main" id="{27D47037-47A0-AD8E-C4FE-81A7B1AE7C9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956550" y="6381752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fld id="{90219009-4140-48B2-9760-CEBA648499A6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95231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99AA1-6A93-82D6-1E63-2E55516844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3890" y="274638"/>
            <a:ext cx="6072909" cy="1143000"/>
          </a:xfrm>
        </p:spPr>
        <p:txBody>
          <a:bodyPr/>
          <a:lstStyle/>
          <a:p>
            <a:r>
              <a:rPr lang="en-GB" b="1" dirty="0"/>
              <a:t>Organisational structure and management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C3F0BCA-7570-7D81-CE59-25C6AD41F9C2}"/>
              </a:ext>
            </a:extLst>
          </p:cNvPr>
          <p:cNvSpPr txBox="1">
            <a:spLocks/>
          </p:cNvSpPr>
          <p:nvPr/>
        </p:nvSpPr>
        <p:spPr bwMode="auto">
          <a:xfrm>
            <a:off x="457200" y="274638"/>
            <a:ext cx="2156691" cy="1143000"/>
          </a:xfrm>
          <a:prstGeom prst="rect">
            <a:avLst/>
          </a:prstGeom>
          <a:solidFill>
            <a:srgbClr val="92D050"/>
          </a:solidFill>
          <a:ln w="25400" cap="flat" cmpd="sng" algn="ctr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3429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6858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0287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C543B1CB-9D3C-FA69-7F72-AB2B104127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1600201"/>
            <a:ext cx="6634383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Group work. Time: 30 minutes</a:t>
            </a:r>
          </a:p>
          <a:p>
            <a:pPr marL="457200" indent="-457200">
              <a:buAutoNum type="arabicPeriod"/>
            </a:pPr>
            <a:r>
              <a:rPr lang="en-GB" dirty="0"/>
              <a:t>How do management and organisational structure interact with one another?</a:t>
            </a:r>
          </a:p>
          <a:p>
            <a:pPr marL="457200" indent="-457200">
              <a:buAutoNum type="arabicPeriod"/>
            </a:pPr>
            <a:r>
              <a:rPr lang="en-GB" dirty="0"/>
              <a:t>How would organisational structure help management to address challenges today?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Please prepare to provide your answer to the class.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E4C4A31-0F07-603F-87BE-84D9F61C2E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1582" y="2148557"/>
            <a:ext cx="1916135" cy="2112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23360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>
            <a:extLst>
              <a:ext uri="{FF2B5EF4-FFF2-40B4-BE49-F238E27FC236}">
                <a16:creationId xmlns:a16="http://schemas.microsoft.com/office/drawing/2014/main" id="{3B6DBE48-1620-5222-7CC9-2B16AF218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b="1" dirty="0"/>
              <a:t>Organisational culture and management</a:t>
            </a:r>
            <a:endParaRPr lang="en-GB" altLang="en-US" b="1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8C3DDCA-97F6-0290-D2C6-1C5A3D1DED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r>
              <a:rPr lang="en-US" altLang="en-US" sz="2800" dirty="0" err="1"/>
              <a:t>Organisational</a:t>
            </a:r>
            <a:r>
              <a:rPr lang="en-US" altLang="en-US" sz="2800" dirty="0"/>
              <a:t> structure: </a:t>
            </a:r>
            <a:r>
              <a:rPr lang="en-GB" altLang="en-US" sz="2800" dirty="0"/>
              <a:t>the shared values, principles, traditions, and ways of doing things that influence the way organizational members act and that distinguish the organization from other organizations</a:t>
            </a:r>
          </a:p>
          <a:p>
            <a:r>
              <a:rPr lang="en-GB" altLang="en-US" sz="2800" dirty="0"/>
              <a:t>Management: coordinating and overseeing the work activities of others so their activities are completed efficiently and effectively.</a:t>
            </a:r>
          </a:p>
          <a:p>
            <a:pPr marL="0" indent="0">
              <a:buNone/>
            </a:pPr>
            <a:endParaRPr lang="en-US" altLang="en-US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9C31CA-5F60-5C25-A153-AA304B1DD4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7"/>
            <a:ext cx="971550" cy="219075"/>
          </a:xfrm>
        </p:spPr>
        <p:txBody>
          <a:bodyPr/>
          <a:lstStyle/>
          <a:p>
            <a:fld id="{D2A88EF9-FD6A-4E22-AD5B-99F4A855266A}" type="datetime1">
              <a:rPr lang="en-GB" altLang="en-US" smtClean="0"/>
              <a:pPr/>
              <a:t>14/02/2024</a:t>
            </a:fld>
            <a:endParaRPr lang="en-GB" altLang="en-US"/>
          </a:p>
        </p:txBody>
      </p:sp>
      <p:sp>
        <p:nvSpPr>
          <p:cNvPr id="46085" name="Slide Number Placeholder 4">
            <a:extLst>
              <a:ext uri="{FF2B5EF4-FFF2-40B4-BE49-F238E27FC236}">
                <a16:creationId xmlns:a16="http://schemas.microsoft.com/office/drawing/2014/main" id="{27D47037-47A0-AD8E-C4FE-81A7B1AE7C9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956550" y="6381752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fld id="{90219009-4140-48B2-9760-CEBA648499A6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45470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99AA1-6A93-82D6-1E63-2E55516844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3890" y="274638"/>
            <a:ext cx="6072909" cy="1143000"/>
          </a:xfrm>
        </p:spPr>
        <p:txBody>
          <a:bodyPr/>
          <a:lstStyle/>
          <a:p>
            <a:r>
              <a:rPr lang="en-GB" b="1" dirty="0"/>
              <a:t>Organisational culture and management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C3F0BCA-7570-7D81-CE59-25C6AD41F9C2}"/>
              </a:ext>
            </a:extLst>
          </p:cNvPr>
          <p:cNvSpPr txBox="1">
            <a:spLocks/>
          </p:cNvSpPr>
          <p:nvPr/>
        </p:nvSpPr>
        <p:spPr bwMode="auto">
          <a:xfrm>
            <a:off x="457200" y="274638"/>
            <a:ext cx="2156691" cy="1143000"/>
          </a:xfrm>
          <a:prstGeom prst="rect">
            <a:avLst/>
          </a:prstGeom>
          <a:solidFill>
            <a:srgbClr val="92D050"/>
          </a:solidFill>
          <a:ln w="25400" cap="flat" cmpd="sng" algn="ctr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3429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6858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0287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C543B1CB-9D3C-FA69-7F72-AB2B104127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1600201"/>
            <a:ext cx="6634383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Group work. Time: 30 minutes</a:t>
            </a:r>
          </a:p>
          <a:p>
            <a:pPr marL="457200" indent="-457200">
              <a:buAutoNum type="arabicPeriod"/>
            </a:pPr>
            <a:r>
              <a:rPr lang="en-GB" dirty="0"/>
              <a:t>How do management and organisational culture interact with one another?</a:t>
            </a:r>
          </a:p>
          <a:p>
            <a:pPr marL="457200" indent="-457200">
              <a:buAutoNum type="arabicPeriod"/>
            </a:pPr>
            <a:r>
              <a:rPr lang="en-GB" dirty="0"/>
              <a:t>How would organisational culture help management to address challenges today?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Please prepare to provide your answer to the class.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E4C4A31-0F07-603F-87BE-84D9F61C2E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1582" y="2148557"/>
            <a:ext cx="1916135" cy="2112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80403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B4122-DCB5-8C27-56EF-2C3622144B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altLang="en-US" b="1" dirty="0"/>
              <a:t>Culture and management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57F13B-FE4A-BFAB-560B-4F6751BC4F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Some examples:</a:t>
            </a:r>
          </a:p>
          <a:p>
            <a:r>
              <a:rPr lang="en-GB" sz="2000" dirty="0"/>
              <a:t>Look busy, even if you’re not.</a:t>
            </a:r>
          </a:p>
          <a:p>
            <a:r>
              <a:rPr lang="en-GB" sz="2000" dirty="0"/>
              <a:t>If you take risks and fail around here, you’ll pay dearly for it.</a:t>
            </a:r>
          </a:p>
          <a:p>
            <a:r>
              <a:rPr lang="en-GB" sz="2000" dirty="0"/>
              <a:t>Before you make a decision, run it by your boss so that he or she is never surprised.</a:t>
            </a:r>
          </a:p>
          <a:p>
            <a:r>
              <a:rPr lang="en-GB" sz="2000" dirty="0"/>
              <a:t>We make our product only as good as the competition forces us to.</a:t>
            </a:r>
          </a:p>
          <a:p>
            <a:r>
              <a:rPr lang="en-GB" sz="2000" dirty="0"/>
              <a:t>What made us successful in the past will make us successful in the future.</a:t>
            </a:r>
          </a:p>
          <a:p>
            <a:r>
              <a:rPr lang="en-GB" sz="2000" dirty="0"/>
              <a:t>If you want to get to the top here, you have to be a team player.</a:t>
            </a:r>
          </a:p>
          <a:p>
            <a:pPr marL="0" indent="0" algn="r">
              <a:buNone/>
            </a:pPr>
            <a:r>
              <a:rPr lang="en-GB" sz="2000" dirty="0"/>
              <a:t>(Robbins and Coulter, 2021, p. 118)</a:t>
            </a:r>
          </a:p>
        </p:txBody>
      </p:sp>
    </p:spTree>
    <p:extLst>
      <p:ext uri="{BB962C8B-B14F-4D97-AF65-F5344CB8AC3E}">
        <p14:creationId xmlns:p14="http://schemas.microsoft.com/office/powerpoint/2010/main" val="27175017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>
            <a:extLst>
              <a:ext uri="{FF2B5EF4-FFF2-40B4-BE49-F238E27FC236}">
                <a16:creationId xmlns:a16="http://schemas.microsoft.com/office/drawing/2014/main" id="{3B6DBE48-1620-5222-7CC9-2B16AF218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altLang="en-US" b="1" dirty="0"/>
              <a:t>Culture and management</a:t>
            </a:r>
            <a:endParaRPr lang="en-GB" altLang="en-US" b="1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8C3DDCA-97F6-0290-D2C6-1C5A3D1DED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Culture affects</a:t>
            </a:r>
          </a:p>
          <a:p>
            <a:r>
              <a:rPr lang="en-GB" dirty="0"/>
              <a:t>How decisions are made</a:t>
            </a:r>
          </a:p>
          <a:p>
            <a:r>
              <a:rPr lang="en-GB" dirty="0"/>
              <a:t>To operate individually or collectively</a:t>
            </a:r>
          </a:p>
          <a:p>
            <a:r>
              <a:rPr lang="en-GB" dirty="0"/>
              <a:t>Which level of risks should be taken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9C31CA-5F60-5C25-A153-AA304B1DD4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7"/>
            <a:ext cx="971550" cy="219075"/>
          </a:xfrm>
        </p:spPr>
        <p:txBody>
          <a:bodyPr/>
          <a:lstStyle/>
          <a:p>
            <a:fld id="{D2A88EF9-FD6A-4E22-AD5B-99F4A855266A}" type="datetime1">
              <a:rPr lang="en-GB" altLang="en-US" smtClean="0"/>
              <a:pPr/>
              <a:t>14/02/2024</a:t>
            </a:fld>
            <a:endParaRPr lang="en-GB" altLang="en-US"/>
          </a:p>
        </p:txBody>
      </p:sp>
      <p:sp>
        <p:nvSpPr>
          <p:cNvPr id="46085" name="Slide Number Placeholder 4">
            <a:extLst>
              <a:ext uri="{FF2B5EF4-FFF2-40B4-BE49-F238E27FC236}">
                <a16:creationId xmlns:a16="http://schemas.microsoft.com/office/drawing/2014/main" id="{27D47037-47A0-AD8E-C4FE-81A7B1AE7C9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956550" y="6381752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fld id="{90219009-4140-48B2-9760-CEBA648499A6}" type="slidenum">
              <a:rPr lang="en-GB" altLang="en-US" smtClean="0"/>
              <a:pPr/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15782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>
            <a:extLst>
              <a:ext uri="{FF2B5EF4-FFF2-40B4-BE49-F238E27FC236}">
                <a16:creationId xmlns:a16="http://schemas.microsoft.com/office/drawing/2014/main" id="{3B6DBE48-1620-5222-7CC9-2B16AF218A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Culture and management</a:t>
            </a:r>
            <a:endParaRPr lang="en-GB" altLang="en-US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9C31CA-5F60-5C25-A153-AA304B1DD47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2A88EF9-FD6A-4E22-AD5B-99F4A855266A}" type="datetime1">
              <a:rPr lang="en-GB" altLang="en-US" smtClean="0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46085" name="Slide Number Placeholder 4">
            <a:extLst>
              <a:ext uri="{FF2B5EF4-FFF2-40B4-BE49-F238E27FC236}">
                <a16:creationId xmlns:a16="http://schemas.microsoft.com/office/drawing/2014/main" id="{27D47037-47A0-AD8E-C4FE-81A7B1AE7C9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0219009-4140-48B2-9760-CEBA648499A6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8C73F5-F91A-DA76-E816-140C57A58739}"/>
              </a:ext>
            </a:extLst>
          </p:cNvPr>
          <p:cNvSpPr txBox="1"/>
          <p:nvPr/>
        </p:nvSpPr>
        <p:spPr>
          <a:xfrm>
            <a:off x="250826" y="2722553"/>
            <a:ext cx="2291408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Source: Robbins and Coulter (2021, p. 110)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AAD80B1-497E-F6A6-9F0F-A872F1A720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13347" y="1216251"/>
            <a:ext cx="6099542" cy="4425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43914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30774-A81E-1D91-87ED-E6F5CE327A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5277C-4362-B22D-0C37-362DB9B801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3472774" cy="3917032"/>
          </a:xfrm>
        </p:spPr>
        <p:txBody>
          <a:bodyPr/>
          <a:lstStyle/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sz="1600" dirty="0"/>
              <a:t>Review the key terms. Be prepared to explain them in the next class.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sz="1600" dirty="0"/>
              <a:t>Develop a 500-word essay which discuss the relationship among management, organisational structure, and organisational culture. Submit your work to the lecturer. Your email should have the subject as: </a:t>
            </a:r>
            <a:r>
              <a:rPr lang="en-GB" sz="1600" dirty="0">
                <a:solidFill>
                  <a:srgbClr val="7030A0"/>
                </a:solidFill>
              </a:rPr>
              <a:t>Your full </a:t>
            </a:r>
            <a:r>
              <a:rPr lang="en-GB" sz="1600" dirty="0" err="1">
                <a:solidFill>
                  <a:srgbClr val="7030A0"/>
                </a:solidFill>
              </a:rPr>
              <a:t>name_Your</a:t>
            </a:r>
            <a:r>
              <a:rPr lang="en-GB" sz="1600" dirty="0">
                <a:solidFill>
                  <a:srgbClr val="7030A0"/>
                </a:solidFill>
              </a:rPr>
              <a:t> student </a:t>
            </a:r>
            <a:r>
              <a:rPr lang="en-GB" sz="1600" dirty="0" err="1">
                <a:solidFill>
                  <a:srgbClr val="7030A0"/>
                </a:solidFill>
              </a:rPr>
              <a:t>ID_UOS_Week</a:t>
            </a:r>
            <a:r>
              <a:rPr lang="en-GB" sz="1600" dirty="0">
                <a:solidFill>
                  <a:srgbClr val="7030A0"/>
                </a:solidFill>
              </a:rPr>
              <a:t> 8</a:t>
            </a:r>
            <a:endParaRPr lang="en-GB" sz="1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3489F6-910E-FC7F-F0CA-B5D3174914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42CFAC4-2C7F-4861-A89F-BA2B10A35058}" type="datetime1">
              <a:rPr lang="en-GB" altLang="en-US" smtClean="0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D8DBCE-DD6A-C2CC-ECBC-AF3F985931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A693F5B-1C3B-4885-B62D-B41009808F9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pic>
        <p:nvPicPr>
          <p:cNvPr id="6" name="Picture 2" descr="The Importance of Self Study - AnimationResources.org - Serving the Online  Animation Community AnimationResources.org – Serving the Online Animation  Community">
            <a:extLst>
              <a:ext uri="{FF2B5EF4-FFF2-40B4-BE49-F238E27FC236}">
                <a16:creationId xmlns:a16="http://schemas.microsoft.com/office/drawing/2014/main" id="{6D5A26AB-25C1-2E4F-2F3C-52F26213739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287"/>
          <a:stretch/>
        </p:blipFill>
        <p:spPr bwMode="auto">
          <a:xfrm>
            <a:off x="0" y="0"/>
            <a:ext cx="2729880" cy="1346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Welcome to corporate culture : r/memes">
            <a:extLst>
              <a:ext uri="{FF2B5EF4-FFF2-40B4-BE49-F238E27FC236}">
                <a16:creationId xmlns:a16="http://schemas.microsoft.com/office/drawing/2014/main" id="{5691776D-001F-10F6-F8B9-944BB77EA6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0321" y="1775283"/>
            <a:ext cx="5303679" cy="3307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40334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Title 1">
            <a:extLst>
              <a:ext uri="{FF2B5EF4-FFF2-40B4-BE49-F238E27FC236}">
                <a16:creationId xmlns:a16="http://schemas.microsoft.com/office/drawing/2014/main" id="{99ABB4E6-669B-42B0-A3EA-9218ECC21F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References</a:t>
            </a:r>
            <a:endParaRPr lang="en-GB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384EE9-6F40-1556-CB6F-BEDBE6E6A8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514350" indent="-514350" algn="just">
              <a:buFont typeface="+mj-lt"/>
              <a:buAutoNum type="arabicPeriod"/>
              <a:defRPr/>
            </a:pPr>
            <a:r>
              <a:rPr lang="en-GB" altLang="en-US" sz="2000" dirty="0">
                <a:ea typeface="Calibri" panose="020F0502020204030204" pitchFamily="34" charset="0"/>
              </a:rPr>
              <a:t>Mullins, L. J. and McLean, J.E. (2019) </a:t>
            </a:r>
            <a:r>
              <a:rPr lang="en-GB" altLang="en-US" sz="2000" i="1" dirty="0">
                <a:ea typeface="Calibri" panose="020F0502020204030204" pitchFamily="34" charset="0"/>
              </a:rPr>
              <a:t>Organisational behaviour in the workplace</a:t>
            </a:r>
            <a:r>
              <a:rPr lang="en-GB" altLang="en-US" sz="2000" dirty="0">
                <a:ea typeface="Calibri" panose="020F0502020204030204" pitchFamily="34" charset="0"/>
              </a:rPr>
              <a:t>. 12th </a:t>
            </a:r>
            <a:r>
              <a:rPr lang="en-GB" altLang="en-US" sz="2000" dirty="0" err="1">
                <a:ea typeface="Calibri" panose="020F0502020204030204" pitchFamily="34" charset="0"/>
              </a:rPr>
              <a:t>edn</a:t>
            </a:r>
            <a:r>
              <a:rPr lang="en-GB" altLang="en-US" sz="2000" dirty="0">
                <a:ea typeface="Calibri" panose="020F0502020204030204" pitchFamily="34" charset="0"/>
              </a:rPr>
              <a:t>. Harlow: Pearson Education Limited.</a:t>
            </a:r>
          </a:p>
          <a:p>
            <a:pPr marL="514350" indent="-514350" algn="just">
              <a:buFont typeface="+mj-lt"/>
              <a:buAutoNum type="arabicPeriod"/>
              <a:defRPr/>
            </a:pPr>
            <a:r>
              <a:rPr lang="en-GB" altLang="en-US" sz="2000" dirty="0">
                <a:ea typeface="Calibri" panose="020F0502020204030204" pitchFamily="34" charset="0"/>
              </a:rPr>
              <a:t>Huczynski, A. and Buchanan, D.A. (2019) </a:t>
            </a:r>
            <a:r>
              <a:rPr lang="en-GB" altLang="en-US" sz="2000" i="1" dirty="0">
                <a:ea typeface="Calibri" panose="020F0502020204030204" pitchFamily="34" charset="0"/>
              </a:rPr>
              <a:t>Organizational behaviour</a:t>
            </a:r>
            <a:r>
              <a:rPr lang="en-GB" altLang="en-US" sz="2000" dirty="0">
                <a:ea typeface="Calibri" panose="020F0502020204030204" pitchFamily="34" charset="0"/>
              </a:rPr>
              <a:t>. 10th </a:t>
            </a:r>
            <a:r>
              <a:rPr lang="en-GB" altLang="en-US" sz="2000" dirty="0" err="1">
                <a:ea typeface="Calibri" panose="020F0502020204030204" pitchFamily="34" charset="0"/>
              </a:rPr>
              <a:t>edn</a:t>
            </a:r>
            <a:r>
              <a:rPr lang="en-GB" altLang="en-US" sz="2000" dirty="0">
                <a:ea typeface="Calibri" panose="020F0502020204030204" pitchFamily="34" charset="0"/>
              </a:rPr>
              <a:t>. Harlow: Pearson</a:t>
            </a:r>
          </a:p>
          <a:p>
            <a:pPr marL="514350" indent="-514350" algn="just">
              <a:buFont typeface="+mj-lt"/>
              <a:buAutoNum type="arabicPeriod"/>
              <a:defRPr/>
            </a:pPr>
            <a:r>
              <a:rPr lang="en-GB" altLang="en-US" sz="2000" dirty="0">
                <a:ea typeface="Calibri" panose="020F0502020204030204" pitchFamily="34" charset="0"/>
              </a:rPr>
              <a:t>Robbins, S. and Coulter, M. (2021) </a:t>
            </a:r>
            <a:r>
              <a:rPr lang="en-GB" altLang="en-US" sz="2000" i="1" dirty="0">
                <a:ea typeface="Calibri" panose="020F0502020204030204" pitchFamily="34" charset="0"/>
              </a:rPr>
              <a:t>Management, Global Edition</a:t>
            </a:r>
            <a:r>
              <a:rPr lang="en-GB" altLang="en-US" sz="2000" dirty="0">
                <a:ea typeface="Calibri" panose="020F0502020204030204" pitchFamily="34" charset="0"/>
              </a:rPr>
              <a:t>. 15th </a:t>
            </a:r>
            <a:r>
              <a:rPr lang="en-GB" altLang="en-US" sz="2000" dirty="0" err="1">
                <a:ea typeface="Calibri" panose="020F0502020204030204" pitchFamily="34" charset="0"/>
              </a:rPr>
              <a:t>edn</a:t>
            </a:r>
            <a:r>
              <a:rPr lang="en-GB" altLang="en-US" sz="2000" dirty="0">
                <a:ea typeface="Calibri" panose="020F0502020204030204" pitchFamily="34" charset="0"/>
              </a:rPr>
              <a:t>. Pearson.</a:t>
            </a:r>
          </a:p>
          <a:p>
            <a:pPr marL="514350" indent="-514350" algn="just">
              <a:buFont typeface="+mj-lt"/>
              <a:buAutoNum type="arabicPeriod"/>
              <a:defRPr/>
            </a:pPr>
            <a:r>
              <a:rPr lang="en-GB" altLang="en-US" sz="2000" dirty="0">
                <a:ea typeface="Calibri" panose="020F0502020204030204" pitchFamily="34" charset="0"/>
              </a:rPr>
              <a:t>Cole, G. A. and Kelly, P. (2020) </a:t>
            </a:r>
            <a:r>
              <a:rPr lang="en-GB" altLang="en-US" sz="2000" i="1" dirty="0">
                <a:ea typeface="Calibri" panose="020F0502020204030204" pitchFamily="34" charset="0"/>
              </a:rPr>
              <a:t>Management theory and practice</a:t>
            </a:r>
            <a:r>
              <a:rPr lang="en-GB" altLang="en-US" sz="2000" dirty="0">
                <a:ea typeface="Calibri" panose="020F0502020204030204" pitchFamily="34" charset="0"/>
              </a:rPr>
              <a:t>. 9th </a:t>
            </a:r>
            <a:r>
              <a:rPr lang="en-GB" altLang="en-US" sz="2000" dirty="0" err="1">
                <a:ea typeface="Calibri" panose="020F0502020204030204" pitchFamily="34" charset="0"/>
              </a:rPr>
              <a:t>edn</a:t>
            </a:r>
            <a:r>
              <a:rPr lang="en-GB" altLang="en-US" sz="2000" dirty="0">
                <a:ea typeface="Calibri" panose="020F0502020204030204" pitchFamily="34" charset="0"/>
              </a:rPr>
              <a:t>. Hampshire: Cengage Learning EMEA.</a:t>
            </a:r>
            <a:endParaRPr lang="en-US" altLang="en-US" sz="2000" b="0" dirty="0"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5BD664-4610-08F3-9322-1554BF6403E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2A88EF9-FD6A-4E22-AD5B-99F4A855266A}" type="datetime1">
              <a:rPr lang="en-GB" altLang="en-US" smtClean="0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60421" name="Slide Number Placeholder 4">
            <a:extLst>
              <a:ext uri="{FF2B5EF4-FFF2-40B4-BE49-F238E27FC236}">
                <a16:creationId xmlns:a16="http://schemas.microsoft.com/office/drawing/2014/main" id="{ED915BBD-4E5A-D57D-D9C3-59D9E531D29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85FF9A3-D1F7-49E0-A611-F81A6F5A2CD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42" name="Picture 2" descr="A picture containing text, people&#10;&#10;Description automatically generated">
            <a:extLst>
              <a:ext uri="{FF2B5EF4-FFF2-40B4-BE49-F238E27FC236}">
                <a16:creationId xmlns:a16="http://schemas.microsoft.com/office/drawing/2014/main" id="{C1CBE29A-75DC-633D-6818-DCCFC6DDCA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8738"/>
            <a:ext cx="9144000" cy="5645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B32086-942D-C8A5-DAFA-F7121964892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F3D86518-6479-48A0-A9D3-08C8076AEFA7}" type="datetime1">
              <a:rPr lang="en-GB" altLang="en-US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61444" name="Slide Number Placeholder 5">
            <a:extLst>
              <a:ext uri="{FF2B5EF4-FFF2-40B4-BE49-F238E27FC236}">
                <a16:creationId xmlns:a16="http://schemas.microsoft.com/office/drawing/2014/main" id="{C93C190D-CA9C-0AD7-12AC-FF0AD733F9A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4C9C1F8-A82F-4DFA-B9AC-B4BFF5DDB94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DBCA5D71-F00A-634A-8081-3E954315DCDE}"/>
              </a:ext>
            </a:extLst>
          </p:cNvPr>
          <p:cNvSpPr/>
          <p:nvPr/>
        </p:nvSpPr>
        <p:spPr>
          <a:xfrm>
            <a:off x="5435600" y="908050"/>
            <a:ext cx="3313113" cy="1973263"/>
          </a:xfrm>
          <a:prstGeom prst="wedgeEllipseCallou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400" b="1">
                <a:solidFill>
                  <a:schemeClr val="tx1"/>
                </a:solidFill>
              </a:rPr>
              <a:t>I have a question…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706</Words>
  <Application>Microsoft Office PowerPoint</Application>
  <PresentationFormat>On-screen Show (4:3)</PresentationFormat>
  <Paragraphs>96</Paragraphs>
  <Slides>14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Myriad Pro</vt:lpstr>
      <vt:lpstr>Aharoni</vt:lpstr>
      <vt:lpstr>Arial</vt:lpstr>
      <vt:lpstr>Calibri</vt:lpstr>
      <vt:lpstr>Verdana</vt:lpstr>
      <vt:lpstr>20140311PresentationUWTSDTemplate</vt:lpstr>
      <vt:lpstr>LCBB4009</vt:lpstr>
      <vt:lpstr>What we did the last time</vt:lpstr>
      <vt:lpstr>Lesson Aims</vt:lpstr>
      <vt:lpstr>Managerial challenges today</vt:lpstr>
      <vt:lpstr>Organisational structure and management</vt:lpstr>
      <vt:lpstr>Organisational structure and management</vt:lpstr>
      <vt:lpstr>Organisational culture and management</vt:lpstr>
      <vt:lpstr>Organisational culture and management</vt:lpstr>
      <vt:lpstr>Culture and management</vt:lpstr>
      <vt:lpstr>Culture and management</vt:lpstr>
      <vt:lpstr>Culture and management</vt:lpstr>
      <vt:lpstr>Homework</vt:lpstr>
      <vt:lpstr>References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code</dc:title>
  <dc:creator>Hoang Dang Nguyen</dc:creator>
  <cp:lastModifiedBy>Hoang Dang Nguyen</cp:lastModifiedBy>
  <cp:revision>1</cp:revision>
  <dcterms:created xsi:type="dcterms:W3CDTF">2023-09-20T11:13:31Z</dcterms:created>
  <dcterms:modified xsi:type="dcterms:W3CDTF">2024-02-14T10:14:22Z</dcterms:modified>
</cp:coreProperties>
</file>